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1:41:5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3535 0,'0'0'0,"0"-381"16,0-21-16,0 63 0,0 64 16,0 42-16,0 64 0,0 42 0,0 21 15,0 21-15,0 22 0,0 20 16,0 1-16,0 0 0</inkml:trace>
  <inkml:trace contextRef="#ctx0" brushRef="#br0" timeOffset="1175.38">1820 1418 0,'-21'-21'31,"0"0"-31,0 21 16,21-21-16,0 0 0,-21 21 16,21-22-16,-22 22 0,1-21 15,21 0 1,-21 21-16,21 21 31,0 0-31,0 1 0,0-1 16,21 21-16,-21 0 0,21 22 15,1-1-15,-1 22 0,-21-21 0,21 20 16,0 1-16,0 21 0,-21-22 16,43 107-16,-22-85 0,0 0 15,0-1-15,0 1 0,0 0 16,1-21-16,-1-1 0,0 1 0,0 0 15,-21-1-15,21-20 16,0-22-16,1 1 0,-22-1 0,21 0 16,-21-21-16,0 1 15,0-44 1,0 1-16,0 0 0,0 0 0,0 0 16,0-22-16,0 1 0,0 0 15,0-1-15,0 1 0,21-21 0,-21-1 16,21 1-16,0-1 0</inkml:trace>
  <inkml:trace contextRef="#ctx0" brushRef="#br0" timeOffset="1474.75">2455 1672 0,'21'-84'0,"-42"168"16,42-232-16,-21 63 0,0 43 0,0-21 0,0 20 16,-21 1-16,21 21 15,-21-43-15,0 64 16,0 43-1,21-22-15,0 21 0,0 0 16,0 22-16,0 21 0,-21-22 16,-1 43-16,22-21 0,-21 20 15,0-20-15,0 21 0,0 0 0,0 0 16,-1-1-16,1 1 0,0 0 16,0-21-16,0 21 0,-22 42 15,43-85-15,0 1 0,0-22 16,0 0-16,0 1 0,0 20 15,0-42-15,0-42 16,0 0 0,0 0-16,0 0 0,22-22 15</inkml:trace>
  <inkml:trace contextRef="#ctx0" brushRef="#br0" timeOffset="1867.32">2730 2434 0,'0'21'31,"0"1"-31,-21-1 0,0 0 0,0 21 16,21 1-16,-21-22 16,0 21-16,-1 0 0,22 1 0,-21-1 15,21 0-15,-21 1 0,21-1 16,-21 0-16,21 1 0,0 41 15,21-62-15,0-22 16,0 21-16,22-21 0,-22 0 0,21 0 16,1-21-16,-1 21 0,0-22 15,1 1-15,-22-21 0,21 21 0,22-43 16,-43 22-16,0 0 0,-21-1 16,0-20-16,0 20 15,0 1-15,-21-21 0,0 41 16,-1 1-16,-20 0 0,21 0 15,-21 21-15,-1 0 0,1 0 0,0 0 16,-1 21-16,22 0 0,-21 0 16,21-21-16,-1 22 0,1-1 15,21 0-15,21-21 16</inkml:trace>
  <inkml:trace contextRef="#ctx0" brushRef="#br0" timeOffset="3184.15">4403 2286 0,'21'0'31,"0"0"-31,21-21 16,-21 0-16,22 0 0,-1-1 0,0 1 16,22-21-16,-22 21 0,1-22 15,20 1-15,-21 0 0,1-1 16,41-62-16,-62 41 0,-1 22 16,0-1-16,-21-20 0,0 21 15,-64-43-15,1 64 16,-1 0-16,1 21 0,-22 0 15,1 0-15,-107 21 0,106 0 16,22 0-16,-22 0 0,22 22 16,20-1-16,1 0 0,-21 43 15,41-22-15,22-20 16,0 20-16,22-20 0,-1 20 0,0-21 16,21 1-16,-21 20 0,64 43 15,-43-42-15,22-22 0,-22 21 0,1 1 16,-1-1-16,0 1 0,1-22 15,-1 22-15,-21-22 0,21 22 0,-42-22 16,0 0-16,0 22 0,-42 20 16,0-41-16,-22-1 15,1 0-15,-1 1 0,1-22 0,-1 21 16,-84-21-16,85-21 16,-86 0-16,86-21 0,-1 0 15,-41-64-15,41 43 0,22 0 16,-1-22-16,1 1 0,0-1 15,-22-63-15,43 64 16,0-1-16,21 22 0,0 0 0,0-1 16,0 1-16,42 0 15,-21 42-15,22 0 16,-1 21-16,-21 0 0,64 42 16,-43-20-16,-21-1 0,64 43 15,-64-43-15,22 22 0,-22-22 16,0 0-16,21 22 0,1 20 15,-22-20-15,42 63 16,-42-106-16,22 0 16,-22 22-16,0-43 0,0 21 0,22-21 15,-22 0-15,21 0 0,-21-21 16,22-1-16,-1 1 0,0-21 0,1 21 16,-1-22-16,-21 1 0,21 0 15,1-22-15,-1 22 0,-21 0 16,0-1-16,43-41 0,-43 41 15,0 1-15,-21 21 0,0 0 0,21-1 16,-21 1-16,0 42 31,0 1-31,0-1 0,0 0 16,0 21-16,0-21 0,-21 22 0,21-22 16,0 21-16,0 1 0,0-22 15,0 21-15,0-21 0,0 43 16,21-22-16,1-21 0,-22 0 0,21 1 15,0-1-15,0 0 16,0-21-16,0 0 0,22 0 0,-22 0 16,0 0-16,21-21 0,-20 0 0,41-43 15,-42 43-15,0 0 16,1-22-16,-1 22 0,0-21 0,0 21 16,0-22-16,-21 22 0,0-21 15,21 21-15,-21 0 0,22-1 0,-22 1 16,0 0-16,0 42 31,-22 0-31,22 1 16,-21-1-16,21 0 0,-21 21 15,21-21-15,0 1 0,0 20 16,-21-21-16,21 0 0,0 22 16,0-22-16,0 0 0,0 21 15,0-21-15,0 1 0,21-22 0,0 0 16,0 0-16,1 0 0,-1-22 15,21 1-15</inkml:trace>
  <inkml:trace contextRef="#ctx0" brushRef="#br0" timeOffset="3487.83">6032 2604 0,'0'0'0,"0"-43"0,0 22 0,0 0 16,-21 0-16,0 0 0,0-1 0,21 1 15,-21 21-15,0 0 0,-1 0 16,1 0-16,0 21 0,-21 1 0,21-1 16,-1 21-16,1 0 15,-21 1-15,21-1 0,0 0 0,-1 1 16,1 20-16,0-20 0,0-1 0,21 43 16,0-43-16,0 21 15,0-20-15,0-22 0,21 21 16,0-21-16,0-21 0,1 0 15,20 0-15,0 0 0,1 0 0,41-42 16,-41 21-16,20-21 16,-21 20-16,1-20 0,20 0 15,-20-22-15,-1 1 0,21-1 0</inkml:trace>
  <inkml:trace contextRef="#ctx0" brushRef="#br0" timeOffset="3975.07">6646 1842 0,'0'0'0,"0"-85"0,0 43 0,0-22 15,0 22-15,0-1 0,0 22 0,0 0 16,0 0-16,-21 21 16,21 21-16,-21 0 0,21 22 15,0-1-15,-21 21 0,0 1 16,21-1-16,-22 22 0,22 0 16,0-1-16,-21 1 0,21 0 0,-21-1 15,0 1-15,21 0 0,0-1 16,-21-20-16,21 21 0,-21-22 0,21-21 15,0 22-15,0-22 0,0 1 0,-22-22 16,22 0-16,0 0 0,0 21 16,-21-42-1,21-21-15,0 0 16,0 0-16,0-21 0,0-1 0,0 22 16,0-21-16,0-1 0,0-20 15,21 21-15,1-1 0,-1 1 16,0 0-16,21-1 0,1 1 0,-1 0 15,0-1-15,1 22 0,20-21 16,1 21-16,-1-1 0,1 1 0,-22 21 16,21 0-16,43 21 15,-63 22-15,20 20 16,-21-20-16,-42 20 0,0 1 0,0-1 16,0 1-16,0-1 0,-21-21 0,0 22 15,-21-1-15,21-20 0,-22 20 0,1-20 16,0-1-16,20-21 0,-20 21 0,21-20 15,0-1-15,0 0 16,-1-21-16,22-21 16,0 0-16,0-1 0,0-20 0,0 0 15</inkml:trace>
  <inkml:trace contextRef="#ctx0" brushRef="#br0" timeOffset="4734.6">783 2328 0,'0'0'0,"0"-21"0,0 42 47,0 1-47,0 20 0,21-21 0,-21 21 16,0 22-16,0-22 0,0 22 15,0-1-15,0-20 0,0 20 16,0-21-16,0 22 0,0-22 16,-21 1-16,21-1 0,-21 0 0,21 1 15,0-1-15,0-21 0,0 21 16,-21-20-16,21-1 0,0 0 15,0-42 1,21 0 0,-21-1-16,21-20 0,0 21 0,-21-21 15,21 20-15</inkml:trace>
  <inkml:trace contextRef="#ctx0" brushRef="#br0" timeOffset="5015.77">1185 2794 0,'0'42'32,"0"-20"-32,0-44 47,0 1-32,0 0-15,-21 21 16,0 0-16,0 0 15,0 0 1,-1 0-16,22 21 16,0 0-1,0 1 1,22-22-16,-1 21 16,0-21-16,0 0 0</inkml:trace>
  <inkml:trace contextRef="#ctx0" brushRef="#br0" timeOffset="6837.16">8234 1884 0,'0'0'0,"-21"0"0,21-21 0,-22 21 15,1 0-15,21-21 0,-21 21 16,0 0-16,0 0 16,0 0-16,-1 0 15,22 21-15,-21 0 16,21 0-16,0 0 0,0 0 0,0 1 15,0-1-15,21 21 0,1-42 16,-1 21-16,0 0 16,21-21-16,-21 22 0,1-22 15,-1 0-15,0 0 0,21 0 0,-21 0 16,22-22-16,-22 1 0,21 0 16,1 0-16,-22 0 0,21 0 0,-21-22 15,22 22-15,-22-21 0,-21-43 16,0 64-16,0-21 15,0-1-15,0 1 0,-21 21 0,-43-22 16,22 22-16,21 21 0,-22 0 16,1 0-16,21 0 0,-22 21 15,-41 43-15,63-22 0,-22 22 16,1-22-16,21 0 0,-22 22 16,1 42-16,21-64 0,0 22 15,21-22-15,0 0 0,0 22 16,0 20-16,21-41 0,0-22 15,0 21-15,22-21 0,-22 1 16,0-1-16,21 0 0,-21-21 16,22 0-16,-22 0 0,21 0 15,-21 0-15,1 0 0,20-42 16,-21 20-16,-21 1 0,0-21 16,0 21-16,0 0 0,-21 21 15,0 0-15,0 0 0,-22 0 0,-41 0 16,41 21-16,-20 21 0,-1-21 15,22 22-15,-22-1 0,-63 43 16,85-22-16,0-21 0,-1 22 16,1-22-16,21 22 0,0-22 15,0 22-15,21-22 0,0 0 0,21 43 16,0-43-16,0 1 16,21-22-16,-20 0 0,41 0 15,43 0-15,-64-21 0,22 0 16,-1 0-16,1-21 0,-1 0 15,1 0-15,84-64 0,-85 43 16,1-1-16,105-62 0,-105 20 16</inkml:trace>
  <inkml:trace contextRef="#ctx0" brushRef="#br0" timeOffset="7116.49">9504 1461 0,'0'0'0,"0"-43"0,0 22 0,-43-21 15,22 21-15,0 21 16,0 0-16,0 21 0,0 0 0,-1 21 16,1 1-16,0 41 0,0-20 0,0 20 15,21 1-15,-21 21 0,-1-21 16,1 126-16,0-105 0,0 0 16,0-21-16,0 20 0,-43 149 15,43-169-15,0-21 16,0 63-16,-1-85 0,22 21 15,0-41-15,0-1 0,0 0 16,0 0-16,22-21 0,-1-21 16,0 0-16,0 0 0,0-1 15,22-20-15,-1-43 16</inkml:trace>
  <inkml:trace contextRef="#ctx0" brushRef="#br0" timeOffset="8999.89">9398 2942 0,'42'21'31,"-21"-21"-15,1-21-16,-1 21 0,21-21 15,22-21-15,-22 21 0,-21-22 16,21 22-16,-20 0 0,-1-21 15,0 20-15,-21-20 0,0 21 16,0 0-16,0 0 0,-21 21 16,-22 0-16,22 0 15,-21 0-15,21 21 0,-22 0 16,22 0-16,0 21 0,0-20 16,0-1-16,0 21 0,-1-21 0,22 43 15,0-22-15,0 22 16,0-43-16,0 0 0,0 0 0,22 0 15,-1 0-15,0-21 0,21 22 16,1-22-16,-1 0 0,0 0 16,1 0-16,-1-22 0,21 1 15,-20 21-15,20-42 0,1 21 0,-22 0 16,22-22-16,-22 1 0,0 21 0,1-43 16,-1 22-16,-21 0 0,0-1 15,0 22-15,1-21 0,-1 21 0,-21-1 16,0 1-16,0 0 0,0 42 31,0 0-31,0 22 0,-21-22 0,-1 21 16,22 1-16,0-22 0,-21 21 15,0 0-15,0 1 0,21-22 16,-21 21-16,0-21 0,21 1 16,-22 20-16,22-21 0,0 0 15,-21 0-15,21-42 31,21 0-31,1 0 0,-1 0 16,-21-22-16,21 22 0,0-21 0,21-43 16,-20 64-16,20-64 15,-21 64-15,0-21 0,22 0 16,-22 20-16,-21 1 16,21 21-16,0 0 15,0 0-15,-21 21 0,21 1 16,-21 20-16,22-21 15,-22 21-15,0-20 0,0 20 0,0-21 16,0 21-16,21 22 0,-21-22 16,0-21-16,0 1 0,0-1 15,0 0-15,21 21 16,0-42-16,0 0 16,0 0-16,1 0 0,-1-21 15,0 21-15,0-21 0,21-21 0,22-22 16,-22 22-16,-21-1 0,43-41 15,-22 41-15,-21 1 16,1 0-16,-1-1 0,0 22 0,21-21 16,-42 21-16,0 42 31,0 0-31,0 0 0,0 0 16,0 22-16,-21-22 0,0 21 15,21 1-15,-21-1 0,21 0 0,0 1 16,0-22-16,0 21 0,0 0 0,0-20 15,0-1-15,0 21 16,21-21-16,0 0 0,0-21 0,0 22 16,22-22-16,-1 0 0,43 0 0,-43 0 15,0 0-15,1-22 16,-1 1-16,22 0 0,20-21 16,-41-1-16,-1 22 0,43-63 15,-64 41-15,0 1 0,0 0 16,0-1-16,-21 22 0,0-42 15,0 41-15,-21 22 16,0 0-16,0 0 0,-22 0 0,22 0 16,0 22-16,0-1 0,0 0 0,0 21 15,-1-21-15,1 22 0,21-22 16,0 21-16,-21-21 0,21 22 0,0-22 16,0 42-16,0-41 15,0-1-15,0 0 0,21 0 16,-21 0-16,21-21 0,22 0 0,-22 21 15,64-21-15,-43 0 0,21 0 16,-20-21-16,20 0 0,-20 0 16,-1 0-16,21 0 0,-20-22 15,-1 22-15,0-21 0,22-43 0,-22 22 16,-21 41-16,1-20 16,-1 0-16,-21 21 0,0-1 0,21 1 15,-21 42 1,0 1-16,-21 20 15,21-21-15,-21 21 0,-1-20 16,22 20-16,0 0 0,-21-21 16,0 22-16,0-22 0,21 21 0,0-21 15,0 1-15,-21-1 0,21 0 0,0 0 16,0 0-16,21-21 16,0 0-16,0 0 15,43-42-15,-43 21 0,21 0 16,-21-1-16,22-20 0,-1 0 15,22-43-15,-22 43 16,-21-1-16,21 1 0,22-21 0,-43 41 16,0 1-16,0 21 15,-21 21 1,0 1-16,0-1 0,0 21 16,0-21-16,0 22 0,0-22 0,0 21 15,-21-21-15,21 22 0,0-22 0,0 0 16,0 0-16,0 0 0,0 0 15,0 1-15,21-22 0,22 0 0,-22 21 16,21-21-16,-21 0 0,22 0 0,-1 0 16,0-21-16,22-1 0,-22 1 15,1 0-15,-1 0 0,0-21 0,1-22 16,-1 1-16,0-1 0,1 1 16,-22-22-16,21 0 0,-21 1 15,22-1-15,-22 0 0,0 1 0,0-1 16,-21-42-16,0 63 15,0 22-15,0-21 0,0 41 16,-63 1-16,41 42 16,1 22-16,0-1 0,-21 0 15,21 22-15,-22 63 16,1-42-16,21-22 0,21 22 0,-21-1 16,-1-20-16,22 21 0,0-1 15,-21-20-15,21-1 0,0 1 0,0 20 16,0-41-16,21 20 15,1-42-15,-1 1 0,0-1 16,0-21-16,0 0 0,0 0 0,22 0 16,-22-21-16,21-1 0,1 1 15,-1 0-15,0 0 0,1 0 0,41-64 16,-63 64-16</inkml:trace>
  <inkml:trace contextRef="#ctx0" brushRef="#br0" timeOffset="9196.24">13441 2244 0,'0'0'0,"-21"0"15,21 21-15,21-21 16,0 0-16,0 21 16,21-21-16,1 0 0,-22 0 15,21 0-15,1 0 0,-1 0 0,0 0 16,1 0-16,-22 0 0,21 0 0,0 0 15,-20-21-15,20 21 0,0-21 16</inkml:trace>
  <inkml:trace contextRef="#ctx0" brushRef="#br0" timeOffset="9355.14">15811 1651 0,'0'0'0,"-42"0"0,0-21 15,-1 21-15</inkml:trace>
  <inkml:trace contextRef="#ctx0" brushRef="#br0" timeOffset="11287.32">14859 1588 0,'0'0'0,"0"21"0,0 0 16,0 0-16,0 0 16,0 0-16,21-21 15,0 0-15,0 22 0,1-22 0,-1 0 16,21 0-16,0 0 0,1 0 16,20 0-16,-20-22 0,20 1 0,1 21 15,-1-21-15,1 0 0,-1 0 16,-21 0-16,22-1 0,-22 1 0,-21 0 15,43-42-15,-64 20 16,0 1-16,0 21 0,0-22 16,-21 1-16,0 0 0,-22 21 0,1-1 15,-22 1-15,22 0 0,-21 21 16,-22 0-16,21 0 0,-84 42 16,85 1-16,-1-22 0,22 21 15,-22 22-15,22-22 0,-21 85 16,41-63-16,22-1 0,0-21 0,0 22 15,0-1-15,0-20 0,22-1 16,-1 0-16,0-20 0,21 20 0,1-21 16,20 0-16,-21-21 0,85 21 15,-84-21-15,20 0 0,-20 0 16,-22 0-16,0 0 0,0-21 0,-21 0 16,0 0-1,-42 21-15,21 0 0,-22 0 16,-20 0-16,-1 0 0,22 0 15,-22 0-15,-63 42 0,85 1 16,-21-22-16,-22 63 0,43-20 16,-22 42-16,22-43 15,21 1-15,-1 42 0,22-64 16,0 21-16,0-20 0,22-22 16,-1 21-16,0-21 0,42 22 15,-20-43-15,-1 0 0,43 0 16,-43 0-16,43-43 15,-43 22-15,22-21 0,-22 21 16,0-22-16,1-20 0,-1 21 0,21-22 16,-20 1-16,20 20 0,-20 1 15,20-22-15,-21 43 0,1-21 0,20 0 16,-20 20-16,-1 1 0,0 21 16,22 0-16,-43 0 0,0 0 15,21 21-15,-42 1 0,0-1 16,0 21-16,0 0 0,0 1 15,-21-1-15,0 0 0,0 1 0,0-1 16,0 0-16,-1 1 0,1-22 16,0 21-16,-21 1 15,21-22-15,21 0 0,0 0 16,0-42 0,21 0-16,0-22 15,0 22-15,0-21 0,0 0 16,1-22-16,20 22 0,-21-1 0,21 1 15,-20 0-15,-1-1 0,21 22 16,-21 0-16,0 0 0,1 0 0,-22 0 16,21 21-16,-21 21 31,0 0-31,0 0 0,0 0 0,0 22 16,-21-22-16,21 21 0,-22-21 15,22 64-15,0-43 16,0 1-16,0-22 0,0 21 0,0-21 15,0 22-15,22-22 0,-22 0 16,21-21-16,42 21 0,-42-21 16,22 0-16,-1 0 0,-21 0 0,22-21 15,-1 0-15,0 0 16,1-1-16,-1-20 0,0 0 0,1-1 16,-1 1-16,0-21 0,1 20 0,-22 1 15,21 0-15,-21 20 0,22 1 0,-22-21 16,0 42-16,0-21 0,0 0 0,0 21 15,1 0 1,-1 0-16,-21 21 16,0 0-16,0 0 0,0 0 15,0 0-15,0 1 0,0-1 16,0 0-16,0 0 0,0 0 16,0-42 15,0 0-16,0 0-15,0 0 0,0-1 16,0 1-16,-21 0 0,-1 0 16,1 0-1,0 21-15,0 0 16,0 0-16,0 0 0,-1 0 0,1 21 16,-21 21-1,21-21-15,0 1 0,21 20 0,-22 21 16,1-20-16,21-1 15,-21 0-15,21 1 0,0-22 0,0 21 16,0 1-16,0-22 0,0 0 0,21 21 16,22-21-16,-22 1 0,21-22 15,-21 21-15,22-21 0,-1 0 0,43 0 16,-22 0-16,-21 0 0,22-21 16,-22-1-16,22 1 15,-1-21-15,-20 21 0,-1-22 0,0 1 16,1 0-16,-22-1 0,21 1 15,-21 0-15,0-1 0,-21 22 0,0-21 16,0 21-16,0 0 0,-21-1 16,0 22-16,0 0 15,0 0-15,0 22 0,-1-1 16,1 0-16,0 0 0,0 21 0,0 1 16,0-22-16,-1 21 0,22 1 15,0-22-15,0 21 0,0 22 16,0-43-16,0 0 0,0 0 15,22 0-15,-1 0 0,21 1 0,22-22 16,-22 0-16,0 0 0,-21 0 16,22 0-16,-1-22 0,0 1 15,22-42-15,-22 42 0,-21-22 16,22 1-16,-22 0 0,21-1 16,1-41-16,-22 62 0,0-20 15,0 21-15,0 0 0,-21 0 16,21 21-16,-21-22 0,0 44 31,0-1-31,0 21 16,0-21-16,-21 22 0,0-1 0,0 0 15,21 22-15,-21-22 0,0 22 16,-1-1-16,1 1 0,-21-1 16,21 1-16,-22-1 0,22 22 0,-21-1 15,21 1-15,-22 0 0,1-22 16,0 22-16,21-22 0,-22 22 0,1-21 15,0-1-15,20 22 0,-41 21 16,42-43-16,0-21 0,21-20 0,0 20 16,0-21-16,0 0 0,21-42 15,0 0 1,21-21-16,-21 20 0,22-20 16,-1 0-16,0-1 0,-20-20 15,20 21-15,0-22 0,1 1 0,-1-22 16</inkml:trace>
  <inkml:trace contextRef="#ctx0" brushRef="#br0" timeOffset="11590.6">18055 2286 0,'0'0'0,"0"-21"0,0 0 0,0 0 16,0-1-16,0 1 15,21 0-15,0 21 0,1 0 0,-1 0 16,0 0-16,21 0 0,1 0 15,-1 0-15,0 0 0,1 0 16,-1 21-16,-21 0 0,21 1 0,-20-1 16,-1 0-16,-21 21 0,0-21 15,0 22-15,0-22 0,-21 21 0,-22-21 16,22 22-16,-21-22 0,-1 0 0,22 0 16,-21 0-16,0-21 0,20 22 15,-41-22-15,42 0 0,0 0 16,-1 0-16,22-22 15,0 1 1,22 0-16,-1 0 0,0-21 16,21 20-16</inkml:trace>
  <inkml:trace contextRef="#ctx0" brushRef="#br0" timeOffset="12883.61">18965 1757 0,'43'-127'15,"-86"254"-15,86-275 16,-65 169 0,1 0-16,0 21 15,0 1-15,0-1 0,0 0 0,-1 22 16,1-1-16,0-20 0,0 20 16,0 1-16,0-1 0,-1-20 15,1 20-15,0 1 0,0-1 0,21 1 16,-21-22-16,21 0 0,0 22 15,0-22-15,0-21 0,0 22 0,0-22 16,21 0-16,0 0 0,0-21 16,0 0-16,43 0 0,-43 0 15,21-21-15,1 0 0,-22-22 16,21 22-16,64-127 16,-85 106-16,22-1 0,-22-20 15,0 42-15,0-22 0,0 22 16,0 0-16,-21 0 0,0 0 0,0 42 31,-21 0-31,0 0 16,21 0-16,-21 22 0,0-1 0,21-21 15,-21 22-15,21-1 0,0 0 16,0 22-16,0-22 0,0-21 16,0 0-16,0 22 0,0-22 15,21-21-15,0 21 0,0-21 0,0 0 16,43 0-16,-22 0 15,0-21-15,1 0 0,-22 0 0,21-1 16,1-20-16,41-43 0,-41 22 16,-1 21-16,0-1 0,-21 1 15,22 21-15,-22-43 16,0 43-16,-21 0 0,-21 42 31,0 0-31,0 0 0,-1 1 16,1 20-16,0 0 0,0-21 15,0 22-15,21-1 0,0 0 0,0-20 16,0 20-16,0-21 0,0 21 16,0-20-16,0-1 0,21 0 0,42-21 15,-41 21-15,-1-21 16,0 0-16,0 0 0,0 0 16,43-42-16,-43 21 0,0-1 15,0-20-15,-21 21 0,21-21 16,1-1-16,-22-20 0,0 20 0,0 1 15,0 21-15,0-21 0,0 20 16,-64-41-16,22 63 16,21 0-16,-1 0 0,1 0 0,0 0 15,0 0-15,0 0 16,42 0 0,0 0-1,21 0-15,-20 0 0,-1 0 0,21 0 16,0 0-16,-20 0 0,20 0 15,0 0-15,-21 0 0,64 0 16,-64 21-16,22-21 0,-22 0 16,0 21-16,0-21 0,21 43 15,-20-22-15,-22 21 16,0 0-16,0-20 16,0 41-16,-22-42 0,1 0 15,21 1-15,-21-1 0,0 21 0,-21 0 16,20-20-16,22-1 15,-21 0-15,21 0 0,-21 0 16,21-42 15,0 0-15,21 0-16,0-22 0,1 22 16,-1-21-16,0 0 0,21-22 0,1 22 15,-1-1-15,0 1 0,1-21 16,-1 41-16,0-20 0,22 0 15,-22 21-15,-21-1 0,0 22 0,1 0 16,-22 22-16,0-1 0,0 42 16,0-20-16,0-1 0,0 0 15,-22 22-15,22-22 0,-21 64 16,21-64-16,0 1 0,0-22 16,0 21-16,0-21 0,21 0 15,1 1-15,-1-1 0,-21 0 16,42-21-16,-21 0 0,0 0 0,1 0 15,41 0-15,-42-21 16,0 0-16,43-22 0,-43 1 16,0 0-16,0-1 0,1 1 15,-1 0-15,21-64 16,-21 42-16,0 22 0,-21 0 0,0-1 16,0 22-16</inkml:trace>
  <inkml:trace contextRef="#ctx0" brushRef="#br0" timeOffset="13104.22">20426 1757 0,'-43'0'0,"86"0"0,-128-21 16,64 21-16,-21 0 0,20 0 0,1 0 15,21-21 1,-21 21 46</inkml:trace>
  <inkml:trace contextRef="#ctx0" brushRef="#br0" timeOffset="13350.66">18584 2053 0,'21'0'0,"149"0"31,-128 0-31,0 0 0,-20 0 0,20 0 16,0 0-16,-21-21 0,1 21 15,-1 0-15,21 0 0,-21 0 16,-21-21 0</inkml:trace>
  <inkml:trace contextRef="#ctx0" brushRef="#br0" timeOffset="15018.95">635 4614 0,'-21'-21'16,"0"21"-1,-1-21-15,1 21 16,21-21-1,-21 21-15,21-21 0,0 0 0,0-1 16,0 1-16,0 0 16,0 0-16,21 21 0,0-21 15,1 0-15,-1 21 0,-21-22 16,21 22-16,0 0 0,21 0 16,1 0-16,-22 22 0,0-1 15,0 0-15,0 21 0,1 1 0,-1-1 16,0 0-16,-21 1 0,0 20 15,0 1-15,0 20 0,0-20 16,-21-1-16,0 1 0,-22-1 0,22 1 16,-42-1-16,20 1 0,-84 20 15,64-41-15,20-1 0,-20-21 16,-1 0-16,22 1 0,-21-22 16,20 0-16,22 0 15,-21 0-15,21 0 0,-1-22 0,22-20 16,-21 21-16,21 0 15,-21-22-15,21-41 0,-21 41 16,21 1-16,0 0 0,0-1 16,0 1-16,42-43 0,-21 64 15,22-21 1,-1 21-16,-21 21 0,22 0 16,-22 21-16,21 0 0,-21 0 0,22 22 15,-22-1-15,21-21 0,-21 21 16,0 1-16,1-1 0,-1 0 0,0-20 15,0 20-15,-21-21 0,21 43 16,0-43-16,-21 0 16,22 0-16,-22 0 0,0 0 15,21-21 1,-21-21 0</inkml:trace>
  <inkml:trace contextRef="#ctx0" brushRef="#br0" timeOffset="15254.78">1122 5101 0,'0'0'0,"21"0"16,-42 0 93,0-21-109,21 0 16,0 0-16</inkml:trace>
  <inkml:trace contextRef="#ctx0" brushRef="#br0" timeOffset="18663.87">2286 4445 0,'0'0'0,"-21"0"0,0 0 0,21 21 16,-22-21-16,1 21 15,21 1-15,21-22 31,1 0-31,-1 0 16,0 0-16,21-22 0,106-20 16,-105 21-16,-1 0 15,22 0-15,-22-1 0,0 1 0,1-21 16,-22 21-16,-21-22 16,-21 22-16,-1 0 15,-62 0-15,20 21 16,-20 0-16,20 0 0,-21 0 0,22 0 15,-22 21-15,22 0 0,-1 0 16,22 22-16,0-22 0,-1 21 0,1 1 16,21-1-16,0-21 0,21 21 15,0 1-15,0-1 0,0-21 16,21 22-16,0-22 0,0 21 0,21-21 16,1 0-16,-22 1 0,42-22 15,-20 0-15,84 0 16,-85 0-16,22 0 0,-1 0 0,-21 0 15,1 0-15,-1-22 16,-42 1-16,-21 21 16,-21 0-16,-22 0 0,1 0 15,-1 0-15,1 21 0,-1 1 16,1-1-16,-1 0 0,1 21 0,-1 1 16,22-1-16,-22 21 0,43-20 15,-21 20-15,21-20 0,-1 20 16,22-21-16,0 1 0,0-1 0,22 0 15,41 43-15,-21-64 0,1 0 16,-1 1-16,0-1 0,1-21 16,20 0-16,-20 0 0,20 0 15,22-21-15,-22-1 0,22 1 16,0 0-16,63-42 16,-64 20-16,1 1 0,63-64 15,-84 43-15,-1-22 0,64-63 16,-63 84-16,-22 1 0,0-1 15,1 1-15,-22-1 0,21-63 16,-42 64-16,0 20 0,0 1 16,0 0-16,0-1 0,0 22 0,-42 0 15,21 21-15,0 0 16,-1 21-16,1 22 0,-21-1 0,21 0 16,-22 1-16,22 20 15,-42 64-15,42-42 0,-22-1 16,22 1-16,0 0 0,0-22 15,0 22-15,21-22 0,0 22 0,0-43 16,0 22-16,0-1 0,21-20 0,0-1 16,42 22-16,-41-43 15,20 0-15,64-21 0,-64 0 16,85 0 0,-63-21-16,-1 0 0,1-1 0,-1-20 15,1 21-15,41-64 16,-62 43-16,20 0 0,-42-1 0,22 1 15,-22 0-15,0-22 0,-21 1 16,0 20-16,0 22 0,0 0 16,-21 21-16,0 0 0,-22 0 15,22 0-15,0 21 0,-21 0 16,21 22-16,-22-22 0,22 21 0,0 0 16,0 1-16,0-1 0,-1 0 15,22-20-15,-21 20 0,21 0 0,0 1 16,0-1-16,0-21 0,21 0 15,22 22-15,-1-22 0,-21 0 16,22-21-16,-22 0 16,21 0-16,64-42 0,-64 20 15,22 1-15,-22 0 0,22 0 0,-1-21 16,-21 20-16,64-62 16,-63 41-16,-1 1 0,0-43 15,-21 64-15,1-21 0,-22 21 16,0 0-16,-22 42 15,1 0 1,0 0-16,0 0 0,21 0 0,-21 22 16,0-22-16,-1 21 0,1 22 15,0-43-15,0 21 16,21-21-16,0 1 0,0-1 0,-21 21 0,21-21 16,0 0-16,-21 1 15,21-44 16,21 1-31,0 0 0,-21 0 16,21 0-16,0 0 0,-21-22 0,21 1 16,1 0-16,-1-1 0,0 1 15,21 0-15,-21-1 0,1 1 16,20 0-16,-21-1 0,0 22 0,22 0 16,-22 0-16,21 0 0,0 21 15,-20 0-15,20 42 16,-21-21-16,-21 21 0,21 22 15,-21-22-15,0 1 0,21 41 16,-21-63-16,0 22 0,0-1 16,0-21-16,0 0 0,0 22 15,0-22-15,22-21 0,-1 0 16,0 0 0,0 0-16,0 0 0,0-21 15,1 0-15,-1-1 0,0 1 0,0-21 16,0 21-16,22-22 15,-22 1-15,42-43 0,-42 43 0,1 0 16,-1-1-16,21 22 16,-21 0-16,-21 0 0,21 0 0,1 21 15,-22 21 1,0 0-16,0 0 0,0 22 16,0-22-16,-22 21 0,1 0 0,0 1 15,21-22-15,-21 21 0,21 1 16,0-1-16,0-21 0,0 21 0,0-20 15,0 20-15,0-21 0,0 0 16,21 0-16,21-21 0,64 22 16,-63-22-16,20 0 0,-21-22 15,22 1-15,-1 21 0,43-42 16,-42 21-16,-22 0 0,0-22 16,1 22-16,-1 0 0,0-21 15,-20-1-15,-1 1 0,0 0 16,-21-1-16,0 22 0,0-21 0,0-1 15,0 22-15,0 0 0,0 0 16,-21 0-16,-22 21 0,22 0 16,-21 21-16,21 0 0,0 0 15,-22 0-15,1 43 0,21-22 16,0 1-16,-1-1 0,22 0 16,0-21-16,0 43 15,0-22-15,0-21 0,22 1 0,20-1 16,0 0-16,-21-21 0,22 0 15,-22 0-15,21 0 0,1 0 16,-1-21-16,0 21 0,1-21 0,41-22 16,-20 1-16,-22 21 15,0-22-15,1 1 0,-1 0 0,22-43 16,-22 43-16,-21-1 16,0 22-16,0-21 0,1 21 0,-22 42 31,-22 0-31,1 0 15,0 22-15,0-1 0,0-21 16,0 21-16,-1 43 0,1-64 16,0 22-16,0-22 0,21 21 0,0-21 15,-21 0-15,21 1 0,-21-1 16,21 0 0,21-42-1,0 0-15,0-1 0,0 22 16,0-42-16,1 21 0,-1 0 15,21-22-15,-21 1 0,22 0 0,20-64 16,-21 64-16,1-22 16,-22 22-16,21-1 0,1 22 0,-22-21 15,21 42-15,-21 0 0,0 0 0,1 0 16,-22 42 0,0 22-16,0-22 0,0 0 15,0 64-15,0-63 16,0-1-16,0 0 0,0 1 0,0-22 15,0 42-15,0-42 0,21 1 16,0-1-16,0 0 0,0-21 16,0 0-16,22 0 0,-22 0 15,0 0-15,43-42 0,-22 20 16,0 1-16,-21 0 16,22-21-16,-1 21 0,-21-22 0,22-20 15,20-64-15,-21 63 0,-20-20 16,20 20-16,-21 1 0,21-22 15,-20 21-15,-1 1 0,0-1 0,0 1 16,0-1-16,-21 43 0,0-42 16,0 42-16,0 42 15,0 0-15,-21 0 16,0 21-16,0 1 0,0-1 0,-22 22 16,22-1-16,0 1 0,0 20 15,-22 43-15,22-42 0,21-22 16,-21 1-16,21-1 0,0-20 0,0-1 15,0 0-15,21 1 0,0-22 16,1 21-16,41-42 16,-42 0-16,0 0 0,22 0 0,-22 0 15,64-21 1,-64 21-16,21-21 0,0 0 0,-20 0 16,-1-22-16,21 22 0,-42-21 15,21-1-15,0 1 0,-21-64 16</inkml:trace>
  <inkml:trace contextRef="#ctx0" brushRef="#br0" timeOffset="18832.34">7641 4763 0,'0'0'0,"-21"21"16,0 0-16,21 0 15,21-21 1,0 0-16,21 0 0,1 0 0,-1 0 15,0 0-15,1-21 0,-1 0 16,22 21-16,-1-43 0</inkml:trace>
  <inkml:trace contextRef="#ctx0" brushRef="#br0" timeOffset="19587">8213 4868 0,'0'0'0,"21"-21"0,0 0 16,0 0-16,21-21 16,-20 42-16,-1-43 0,21 22 15,-21 0-15,0 0 0,64-22 16,-64 22-16,22 0 0,20 21 0,-21-21 15,1 0-15,63 21 16,-64 0-16,0 0 0,-21 21 0,43 21 16,-43-21-16,0 22 15,0-22-15,-21 21 0,0 1 0,0 62 16,0-62-16,0 41 16,0-41-16,-21-1 15,0 0-15,0-20 0,0 20 0,0-21 16,-22 21-16,22-20 15,21-1-15,-21-21 0,0 0 16,0 0-16,21-21 16,0-1-16,0 1 0,0 0 15,0 0-15,0-21 0,21-1 0,0 1 16,0-22-16,0 22 0,22-21 16,-22 20-16,63-63 15,-62 64-15,20 21 0,0-21 0,1 20 16,-1 1-16,0 21 0,1 0 15,-22 0-15,21 0 0,-21 0 0,43 64 16,-43-43-16,-21 21 16,0 1-16,0 20 0,0-21 0,0 1 15,0 20-15,0-20 0,0-1 0,0 0 16,-21 1-16,0-22 0,-1 42 16,22-42-16,-21 1 0,0-1 15,21 0-15,21-42 31,0 0-15,-21-22-16,43 22 0,-22-21 16</inkml:trace>
  <inkml:trace contextRef="#ctx0" brushRef="#br0" timeOffset="20019.86">10181 4636 0,'0'0'0,"21"-22"0,0 22 0,-21-21 16,-21 21-1,0 0-15,0 0 0,-43 43 16,43-1-16,0-21 0,-21 21 16,21 1-16,-22-1 0,22 0 15,0 1-15,0-1 0,0 22 0,21 20 16,-22-41-16,22-1 16,0-21-16,0 21 0,0-20 0,22-1 15,-22 0-15,42 0 0,-21 0 16,0-21-16,22 0 0,-1 0 0,0 0 15,1 0-15,-1 0 0,21-21 16,-20 0-16,-1 0 0,0 0 0,1-1 16,-22-20-16,21 0 0,-21-1 15,1 1-15,-1-21 0,-21 20 0,0-20 16,0-1-16,0 22 0,0-22 16,-21 22-16,-1 0 0,-20 21 15,21-1-15,0 1 0,-22 0 0,1 21 16,0 0-16,-1 0 0,22 0 0,-21 0 15,0 21-15,20 0 0,-41 22 16,42-22-16,0 0 0,21 43 16,0-22-16,0-21 15,0 0-15,21 22 0,0-22 0,42 0 16,-41-21-16,20 0 0,0 0 16,1 0-16,-1 0 0</inkml:trace>
  <inkml:trace contextRef="#ctx0" brushRef="#br0" timeOffset="20313.15">11091 4445 0,'21'-63'0,"-42"126"0,85-169 0,-43 64 15,0 0-15,-21 20 0,0 1 0,0 0 16,21 0-16,-21 42 16,-21 0-16,0 22 15,0-1-15,0 0 0,-22 64 16,22-42-16,0-22 0,0 21 15,0 1-15,-1-1 0,1 1 0,21-1 16,0 1-16,-21-22 0,21 1 16,0-1-16,0 0 0,0 1 0,0-22 15,0 0-15,0 0 0,0 0 0,21-21 16,0 0 0,43 0-16,-43 0 0,0 0 0,0-21 15,22 0-15,-22 0 0,0-22 16,0 1-16,0 0 0,-21-1 15,22 1-15</inkml:trace>
  <inkml:trace contextRef="#ctx0" brushRef="#br0" timeOffset="20476.37">11028 4593 0,'-21'0'0,"42"0"0,-85 0 0,43 0 16,0 0-16,0 0 0,0 0 15,42 0 1,0 0-1,0 0-15,21 0 0,-20 0 16,20 0-16,0 0 0,1-21 16,-1 21-16,0-21 0,-21 0 0,22 21 15</inkml:trace>
  <inkml:trace contextRef="#ctx0" brushRef="#br0" timeOffset="21443.69">12594 4445 0,'0'-21'15,"21"-148"1,-21 147-16,0 1 15,0-21-15,-21 21 0,21 0 16,-21 21-16,-21-22 0,20 22 16,-20 0-16,0 22 0,21-1 15,-22 21-15,-20 0 0,20 1 0,1-1 16,0 22-16,-22-1 0,22 1 16,0-1-16,-43 170 15,64-170-15,0 1 0,21 63 16,0-64-16,21-20 15,0-22-15,0 21 0,21-21 0,1 1 16,-1-1-16,22 0 0,-22-21 0,85 0 16,-64 0-16,22-21 15,-21 0-15,-1-1 0,1 1 0,84-63 16,-85 41-16,1 1 0,-1-22 16,1 1-16,-22-1 0,22 1 15,20-64-15,-63 63 0,22-20 16,-22 20-16,0 1 0,0-22 15,-21-42-15,0 85 0,0-1 16,0 1-16,0 21 0,0 0 16,0 0-16,0 42 15,0 21-15,-21 0 0,21 22 16,-21-22-16,-21 85 16,20-63-16,1-1 0,-21 64 15,0-63-15,20-1 0,1 1 16,21-1-16,0-20 0,-21 20 0,21-21 15,0 1-15,0-22 0,0 0 0,21 21 16,0-42-16,1 22 0,-1-22 16,21 0-16,-21 0 0,64-22 15,-43 22-15,1-21 0,-1-21 16,21 21-16,-20-22 0,-1 22 0,22-63 16,-22 41-16,-21 1 15,0 21-15,0-22 0,1 22 16,-22 0-16,0 42 31,-22 0-31,1 22 0,0-22 16,21 21-16,-21 1 0,0-1 0,21-21 15,-21 21-15,21-20 0,0 20 16,0-21-16,-22 0 0,22 0 16,0 1-16,0-1 0,0 0 0,22-21 15,-1 0 1,0 0-16,0 0 0,0-21 0,0 0 15,1-22-15,20 22 16</inkml:trace>
  <inkml:trace contextRef="#ctx0" brushRef="#br0" timeOffset="21596.05">14076 4551 0,'0'-21'0,"0"42"0,0-63 16,0 20-16,-21 1 0,-1 21 15,1 0-15,0 0 0,0 0 16,0 0-16,21 21 15,0 1-15,21-1 16,0-21-16,0 0 16,0 21-16,22-21 0</inkml:trace>
  <inkml:trace contextRef="#ctx0" brushRef="#br0" timeOffset="23358.92">14817 4509 0,'0'0'0,"0"-22"0,-22 22 0,1-21 16,0 21-16,0 0 0,-21 0 0,20 0 16,-20 0-16,0 0 0,21 21 15,-22 1-15,1-1 0,-64 85 16,85-64-16,0 0 16,0 22-16,21-1 0,0-20 15,0 84-15,0-85 0,21 0 16,0 22-16,0-22 0,0-21 15,22 22-15,-1-22 0,-21 0 0,21 0 16,22-21-16,-22 0 0,1 0 0,126 0 16,-127 0-1,22-21-15,42-21 0,-64 20 16,64-62 0,-64 41-16,0-20 0,1-1 0,-1 1 15,-21-22-15,22 22 0,20-85 16,-42 63-16,0 0 0,22-63 15,-22 85-15,-21-1 0,0 22 16,0-1-16,0 1 0,0 21 16,0 42-1,-21 21-15,0 1 0,-1-1 16,1 0-16,0 22 0,0-1 0,0 1 16,0-22-16,-1 22 0,1-1 15,-21 64-15,21-84 0,0 20 16,-22 22-16,22-43 0,0 0 15,21-20-15,0-1 0,0 0 16,0 0-16,21-42 31,0 0-31,22 0 0,-22-22 0,21 1 16,0 0-16,1-1 0,-1 1 16,0 21-16,1-22 0,20 1 15,-20 21-15,-1 0 0,-21 0 0,21 21 16,1 0-16,-22 0 0,0 0 15,0 0-15,0 0 0,1 21 16,-22 0-16,0 0 0,0 0 16,-22 0-16,-20-21 0,21 22 15,0-1-15,-22-21 0,1 21 0,0-21 16,-1 21-16,1-21 16,0 21-16,-1-21 0,1 21 0,0-21 0,21 22 15,-22-1-15,22 0 0,0 21 16,21-21-16,0 1 15,0-1-15,0 0 0,0 0 0,21 0 16,21 22-16,1-22 16,-22 0-16,21 0 0,1 0 0,-1-21 15,127 21-15,-126-21 16,20 22-16,1-22 0,-22 0 16,43 0-16,42-22 15,-64 1-15,22 0 0,-22 0 0,1 0 16,20-22-16,-41 1 0,20 0 15,-20-22-15,-1 1 0,0 20 0,-21-20 16,1 21-16,-1-22 0,-21-21 16,0 64-16,0-21 0,0 21 15,-21 0-15,-22 21 0,1 0 16,0 0-16,-1 0 0,-20 0 0,-43 42 16,42-21-16,1 21 15,-22 43-15,43-43 16,0 1-16,-22 63 0,64-64 15,0 0-15,0 1 0,0-1 0,0 0 16,0 1-16,21-22 16,0 0-16,43 21 0,-43-42 15,21 0-15,1 0 0,-1 0 16,0 0-16,1-21 0,-1 0 0,0 0 16,22 0-16,-22-22 0,-21 1 15,22 0-15,-1-22 0,22-42 16,-22 43-16,0-22 15,-21 43-15,-21 21 0,0-1 0,0 1 16,-21 42 0,21 1-16,-21-1 0,0 21 15,0 0-15,0 1 0,-1-1 16,1 0-16,21 1 0,0-1 0,0 0 16,0 1-16,0-1 0,0-21 0,0 22 15,21-22-15,1 0 0,-1 0 16,0-21-16,21 21 0,-21-21 15,1 0-15,62 0 0,-41 0 16,-22-21-16,21 0 0,0 0 16,1 0-16,-1-22 0,0 1 0,1-22 15,-1 22-15,0-21 0,1-22 16,-22 21-16,21 1 0,1-1 0,-22-20 16,0 20-16,0-20 15,0 20-15,-21 1 0,0 20 0,0-20 16,0 42-16,0-22 0,0 22 0,-21 42 31,0 22-31,0-1 0,21 0 16,-21 22-16,-1-1 0,1-20 15,0 20-15,21 1 0,0-1 0,-21 22 16,21-22-16,-21 1 0,21 63 16,0-85-16,-21 0 0,21 1 15,0-1-15,-22-21 0,22 0 16,0 1-16,0-1 0,0-42 31,0-1-31,0 1 16,0-21-16,0 0 0,22-1 0,-1 1 15,0 0-15,0-22 16,0 22-16,22-1 0,-22 1 0,21 21 16,0-21-16,-20 20 0,20 1 15,0 0-15,1 21 0,41 0 16,-41 0-16,-1 0 0,21 21 15,-20 0-15,-22 1 0,21-1 16,-21 21-16,1 0 0,-22 22 0,0-22 16,0 1-16,0-1 0,-22 0 15,1 1-15,0-1 0,0-21 16,-64 43-16,43-64 0,0 21 0,-1 0 16,-20-21-16,20 0 15,-62 0-15,62 0 0,1 0 16,0 0-16,20 0 0,-20 0 0,21 0 15,0 0-15,0 0 0,21-21 16,0 0-16,0-1 0,21 1 16,0 0-16,0 0 15,21 21-15,1-21 0</inkml:trace>
  <inkml:trace contextRef="#ctx0" brushRef="#br0" timeOffset="23682.7">18965 4001 0,'0'0'0,"0"-22"0,0 1 0,0 0 0,0 0 16,0 42 0,0 0-16,-21 22 15,0 20-15,21 1 0,-21-1 16,0 1-16,-1-1 0,1 22 0,0-22 15,0 1-15,0 20 0,0-20 0,-1-1 16,22 1-16,0-1 16,-21-20-16,21 20 0,0-20 0,0-22 0,0 21 15,0-21-15,0 0 16,0 1-16,0-1 0,21-21 31,1-21-31,-1-1 0,21 1 16,-21 0-16,22-21 0,-1 21 0,0-22 15</inkml:trace>
  <inkml:trace contextRef="#ctx0" brushRef="#br0" timeOffset="24044.57">19177 4720 0,'0'0'0,"0"-21"0,21 21 47,0 0-47,0 0 16,1 0-16,-1 0 0,21-21 0,-21 21 15,22 0-15,-1-21 0,0 21 16,22-43-16,-22 22 0,0 0 16,-20 0-16,-1 0 0,0 0 15,-21-22-15,0 22 0,0 0 16,-21 21-16,0 0 16,-1 0-16,-62 0 15,20 21-15,22 21 0,0-20 0,-1 20 16,1-21-16,0 21 0,20 1 15,-20-1-15,21 0 0,21 1 0,0 20 16,0-20-16,0 20 16,0-21-16,0-20 0,21-1 15,0-21-15,22 21 0,-22-21 0,42 0 16,-20 0-16,-1 0 16,21 0-16,-20-21 0,20 21 0,-20-21 15,84-22-15,-85 1 16,21 21-16</inkml:trace>
  <inkml:trace contextRef="#ctx0" brushRef="#br0" timeOffset="24207.43">20256 4805 0,'-21'21'94,"0"-21"-94,0 21 0</inkml:trace>
  <inkml:trace contextRef="#ctx0" brushRef="#br0" timeOffset="25347.72">0 6752 0,'0'-21'0,"0"0"16,0 0-16,0 0 15,21 21-15,43-22 16,-22 1-16,21 21 0,43-21 16,-63 21-16,20 0 0,1 0 15,-1 0-15,1 21 0,20 22 16,-41-1-16,-22-21 16,-21 0-16,0 22 0,0-1 0,-43-21 15,1 21-15,-21-20 0,-86 41 16,65-21-16,-22-20 15,21-1-15,1 0 0,-1 0 0,85 0 16,0 0-16,0-42 47,0 0-47,0 0 16,85 21-1,-1 0-15,1 0 0,0 0 16,-1 0-16,1 0 0,-22 0 0,1 21 15,-1 0-15,1 0 0,-22 22 16,-21-22-16,1 21 0,-22-21 16,0 22-16,0-1 0,-22-21 0,-20 22 15,0-1-15,-22-21 0,1 21 16,-22-20-16,22-1 0,-22 0 0,0 0 16,1 0-16,-1 0 0,0-21 15,43 0-15,42-21 47,0 0-47,0 0 0,0 0 16,0 0-16,0-1 0</inkml:trace>
  <inkml:trace contextRef="#ctx0" brushRef="#br0" timeOffset="25511.19">1185 7260 0,'0'0'0,"21"0"0,22 0 0,-22 0 0,0 0 16,-21-21 47</inkml:trace>
  <inkml:trace contextRef="#ctx0" brushRef="#br0" timeOffset="26529.74">2582 6773 0,'0'22'31,"21"-1"-31,1-21 0,-1 0 15,0 21-15,0-21 16,0 0-16,0 0 0,22 0 0,-22 0 16,21-21-16,1 21 0,-1-21 15,0 21-15,43-43 0,-43 22 16,1 0-16,-1 0 0,0-22 16,1 22-16,-22 0 0,0-21 15,-21 21-15,0-22 0,0 22 16,0 0-16,-21-21 0,0 20 0,-22 22 15,1-21-15,0 21 0,-43 0 16,43 21-16,-22 1 0,22-1 16,-1 0-16,1 21 0,0 1 15,21-1-15,-22 0 0,43 1 0,0-1 16,0 0-16,0 1 0,0 20 16,21-21-16,22-20 0,-22-1 15,21 0-15,1 0 0,-1 0 16,0-21-16,1 0 0,-1 0 15,64 0-15,-64 0 16,-21 0-16,0 0 0,-21-21 0,0 0 16,0 0-1,-21 21-15,0 0 0,0-21 0,-21 21 16,-1 0-16,1 0 0,0 0 16,-1 0-16,-20 21 0,20 0 15,1 0-15,-21 0 0,20 22 16,1-1-16,0 0 0,-1 1 0,22-1 15,-21 21-15,42-20 0,0 63 16,0-64-16,0 0 0,0 1 16,42-1-16,-21-21 0,22 0 0,-1 0 15,0 1-15,22-1 0,-22-21 16,22 0-16,-22 0 0,21 0 0,64-21 16,-63-1-16,21 1 15,-22-21-15,22 0 0,-22-1 16,107-63-16,-107 43 0,1-1 15,63-84-15,-85 85 16,21-22-16,-20 0 0,-22 1 0,21-1 16,22-84-16,-64 105 0,21 1 15,-21-22-15,0 43 16,0 21-16,-21 21 16,0 21-16,-1 21 15,1 0-15,-21 22 0,21-1 0,0 22 16,-22-21-16,22 20 0,0 1 15,0-22-15,-22 22 0,22-21 0,0 84 16,21-85-16,-21 1 0,21-1 16,0-20-16,0-1 0,0 43 15,0-64-15,0 0 0,42 0 16,-21-21-16,1 0 16,-1 0-16,21 0 0,-21-21 0,64-21 15</inkml:trace>
  <inkml:trace contextRef="#ctx0" brushRef="#br0" timeOffset="28393.83">4424 7260 0,'0'-21'47,"0"0"-47,21 21 0,0-21 0,0 0 16,22-1-16,-22 1 0,21 0 0,0 0 15,1 0-15,-22 0 0,21-1 16,1 1-16,-22 0 0,0-21 0,-21 21 16,0-1-16,0 1 0,0 0 15,-21 21-15,0 0 0,-64 0 16,43 21-16,-1 0 0,1 1 16,0 20-16,-1-21 0,22 21 15,-21 1-15,21 20 0,-1-20 16,1-1-16,21 21 0,0-20 15,0-1-15,0 0 0,0 1 0,0-22 16,64 42-16,-43-41 0,21-1 16,1-21-16,-1 0 0,0 0 15,22 0-15,63 0 0,-64 0 16,1-21-16,-1-1 0,1-20 0,-1 21 16,-20-21-16,-1-1 15,0 1-15,1 0 0,-22-22 0,21 22 16,-42-1-16,0-20 0,21 21 0,-21 20 15,0-20-15,0 21 0,0 0 16,-21 21 0,0 21-16,0 0 15,21 0-15,0 22 0,-21-1 0,21 0 16,-22 1-16,22-1 0,0 21 0,0-20 16,0-1-16,0 0 0,0 1 15,0-1-15,0-21 0,0 22 0,22-1 16,-22-21-1,21-21-15,0 0 16,-21-21-16,21 0 16,0 0-16,0-1 0,-21-20 15,22 21-15,-1-21 0,0-22 16,0 22-16,0-22 0,0 1 0,1 20 16,-1-20-16,21 21 0,-21-22 15,0 43-15,22-21 0,-22 20 16,0 1-16,0 21 0,0 0 15,1 21-15,-22 1 0,21-1 16,-21 0-16,0 21 0,0 43 16,0-43-16,0 1 0,0-1 15,0 0-15,21 1 0,0 41 16,-21-41-16,0-22 0,21 0 0,0 21 16,-21-21-1,43 1-15,-22-22 0,0 0 16,0 0-16,0 0 0,1-22 15,41-20-15,-21 0 0,-20 21 16,20-22-16,-21 1 0,21 0 16,1-1-16,-22-20 0,21 20 0,1-20 15,-22 21-15,42-64 0,-20 63 16,-1-41 0,-42 63-16,21 21 0,-21 21 31,-21 0-31,0 0 0,21 21 0,-21 1 15,-1-22-15,1 21 0,21 22 16,-21-22-16,21 0 0,0 1 0,0 20 16,0-20-16,0-1 0,21-21 15,0 21-15,1-20 0,-1 20 0,21-21 16,-21 0-16,22-21 0,-1 0 0,43 0 16,-43 0-16,0 0 15,1 0-15,20-21 0,-21 0 0,1 0 16,63-43-16,-64 22 15,0 0-15,-21-1 0,22 1 0,-22-22 16,0 22-16,0-21 0,0 20 16,1 1-16,-22 0 0,0-1 15,0 22-15,0 0 0,0 0 0,-22 21 16,1 21 0,0 0-16,0 21 0,0-20 15,0 20-15,21-21 0,-22 21 0,22 1 16,0-1-16,0 0 0,0 1 15,0-1-15,22 0 0,-1-20 0,0 20 16,21-21-16,-21 0 0,1-21 0,20 21 16,-21-21-16,21 0 0,1 0 15,-22 0-15,21-21 0,43-21 16,-43 21-16,1-22 0,-22 1 16,21 0-16,0-1 0,-20 1 0,41-43 15,-21 43-15,-20 21 16,-1 0-16,0 0 0,-21-1 15,0 44 1,0-1-16,0 21 0,-21-21 0,0 22 16,-1-22-16,1 21 0,21 0 15,-21 1-15,0-1 0,0-21 0,21 22 16,-21 20-16,21-42 16,0 0-1,0-42 1,21 21-16,-21-21 0,21 0 15,21-21-15,-21 20 0,1-20 16,20 0-16,-21-1 0,21 1 0,1 0 16,-1-1-16,0-20 0,1 21 15,-22-1-15,21 1 0,1 0 16,-22 20-16,0 1 0,0 0 0,21 21 16,-42 21-16,0 0 0,0 22 15,0-1-15,0-21 0,0 22 0,0-1 16,0 0-16,0 1 0,0-1 15,0 64-15,0-64 16,0-21-16,43 43 0,-22-22 0,0-21 16,0 0-16,22-21 15,-1 0-15,21 0 16,-41 0-16,20-21 0,0 0 16,-21 0-16,22-21 0,-22-1 0,0 1 15,21 0-15,-20-22 0,41-42 16,-42 22-16,0 20 0,1-21 15,-1 1-15,21-22 0,0-42 16,-20 63-16,-1 22 0,0 20 16,0 1-16,-21 0 0,0 20 0,0 1 15,0 42-15,-21 22 16,0-22-16,0 42 0,-1-20 16,-20 41-16,21-20 0,0 21 15,-22 63-15,22-85 0,0 1 16,21-1-16,0 1 0,0-1 15,0-20-15,0-1 0,0 21 0,0-41 16,21 20-16,-21-21 0,21 0 16,1 0-16,-1 1 0,0-22 15,0 0-15,21-22 0,-20 1 0,-1 0 16,21 0-16,-21-21 0,0 20 16,1-20-16,-22 0 0</inkml:trace>
  <inkml:trace contextRef="#ctx0" brushRef="#br0" timeOffset="28554.75">8890 6668 0,'-42'21'0,"84"-42"0,-106 42 0,22 0 15,21-21-15,63 0 32,-21 0-32,1 0 0,20 0 15,0 0-15,1 0 0,-1 0 0,21 0 16,-20 0-16,-1-21 0,0 21 0,22-21 15</inkml:trace>
  <inkml:trace contextRef="#ctx0" brushRef="#br0" timeOffset="29185.13">10075 6752 0,'0'-21'0,"0"42"0,0-63 16,0 21-16,21 0 15,1-1-15,-1 1 0,21 21 16,-21-21-16,22 0 0,-22 21 0,21 0 15,-21 0-15,22 0 0,-22 0 16,42 0-16,-42 21 0,22 0 16,-22 0-16,-21 22 0,21-22 15,-21 21-15,0 1 0,0-1 0,0-21 16,0 106-16,-21-106 16,0 22-16,0-22 15,21 21-15,-22-21 0,1 22 16,21-22-16,-21-21 15,21-21 1,0-1-16,0 1 0,0 0 16,0 0-16,21 0 0,0-22 0,1 22 15,-1-21-15,0 0 0,0-1 16,21-20-16,1-1 0,-1 22 0,43-85 16,-22 85-16,1-1 15,-22 22-15,22 0 0,-22 21 0,21 0 16,-20 0-16,-1 0 0,-21 21 0,22 21 15,-22 1-15,-21-22 0,0 21 16,0 1-16,0-1 0,0 0 0,0 1 16,0 41-16,0-41 15,-21-22-15,-1 21 0,22-21 16,-21 0-16,-21 43 16,42-43-16,42-42 31,-21 0-31,22 21 0,-22-21 15,21-22-15</inkml:trace>
  <inkml:trace contextRef="#ctx0" brushRef="#br0" timeOffset="29567.24">11853 6562 0,'0'0'16,"0"-21"-16,-21-1 16,0 44-1,0-22-15,0 42 0,-1-21 16,1 0-16,0 22 0,0-1 0,-21 0 15,20 1-15,1-22 0,0 21 0,0 0 16,0 1-16,21-1 0,0 0 16,0-20-16,0 20 0,0-21 0,0 21 15,21-20-15,0-1 0,0 0 0,0 0 16,1-21-16,20 0 16,-21 0-16,21 0 0,43 0 15,-43 0-15,1-21 0,63-43 16,-85 22-16,21 21 0,0-21 15,-20-1-15,-1-20 0,0 20 0,-21-84 16,0 85-16,0-21 0,0-1 16,-21 22-16,0-1 0,-43-20 15,22 42-15,21 0 0,-22 21 16,22 0-16,-21 0 0,-43 42 16,85-21-16,0 43 15,0-43 1,21-21-16,0 0 0,22 0 15,63 0-15</inkml:trace>
  <inkml:trace contextRef="#ctx0" brushRef="#br0" timeOffset="29823.42">12933 6117 0,'0'-21'15,"0"42"-15,0-63 0,-21 42 16,-1 0-1,1 21-15,0 0 0,0 0 0,0 22 16,0-1-16,-1 0 0,1 1 16,-21 20-16,21 1 0,-22-1 0,22 1 15,0-1-15,-21 1 0,21-22 0,-1 22 16,1-22-16,21 0 0,0 1 16,0-22-16,0 21 0,0-21 15,21 22-15,1-43 0,-1 21 16,42-21-16,-20 0 0,-22 0 15,21-21-15,0 21 0,-20-22 16,20 1-16</inkml:trace>
  <inkml:trace contextRef="#ctx0" brushRef="#br0" timeOffset="29995.43">12679 6541 0,'0'0'15,"-64"-22"-15,43 22 0,-21-21 0,21 21 16,-1 0-16,1-21 15,42 21 1,1 0-16,-1 0 16,0 0-16,21 0 0,-21 0 0,22-21 15,-22 21-15,21-21 0,1 21 16,-1-21-16</inkml:trace>
  <inkml:trace contextRef="#ctx0" brushRef="#br0" timeOffset="31432.18">14309 6837 0,'0'0'0,"0"21"0,-22-21 0,44 0 47,-1-21-47,21 0 15,-21 0-15,22-1 0,-1-20 16,0 21-16,43-64 0,-43 43 16,1 0-16,-22-1 0,21-20 15,-21 20-15,22-41 16,-22 20-16,0 22 0,-21 21 0,21-22 15,-21 22-15,0 0 0,0 0 16,0 0-16,-21 42 16,0 0-16,0 0 0,-1 0 0,1 22 15,0 20-15,21 1 0,-21-1 16,0 1-16,0 20 0,-1 1 0,22-21 16,-21 84-16,0-85 15,21 1-15,0-1 0,0 1 0,-21-1 16,21 1-16,-21-22 0,21 22 15,-21-1-15,-1-21 0,1-20 16,21-1-16,-21-21 0,0 0 0,0 0 16,0 0-16,-1 0 0,1 0 0,-21 0 15,21-21-15,-22-22 0,1 22 16,-21-64-16,20 43 16,22 0-16,-21-1 0,21 1 0,-1 0 15,1 21-15,0-22 16,0 22-16,0 0 0,0 0 15,21 42-15,0 0 16,0 0-16,0 0 0,0 22 16,0-22-16,21 21 0,0 43 15,0-64-15,21 21 0,-20-20 16,-1 20-16,21-21 0,0 0 16,1 0-16,-1-21 0,0 0 0,64 0 15,-63 0-15,20 0 16,-21 0-16,22-21 0,-22 0 0,22 0 15,42-43-15,-64 22 0,0 0 16,1-1-16,-1 1 0,0 0 16,-21-1-16,22 1 0,-22 0 0,0 21 15,0-1-15,0 1 0,-21 0 0,0 42 32,-21 0-32,0 1 0,0 20 15,21-21-15,-21 0 0,-22 64 16,22-64-16,0 21 0,0-20 15,0 20-15,21-21 0,-21 0 0,-1 22 16,22-22-16,0-42 31,0-1-15,22 1-16,-1 0 0,0-21 0,0 21 16,0-1-16,0-20 0,1 0 15,-1 21-15,0-22 0,0 22 0,0 0 16,0 0-16,1 21 0,-1 0 15,0 21 1,-21 0-16,0 0 0,0 22 16,0-22-16,0 21 0,0-21 15,0 22-15,0-1 0,21-21 16,-21 21-16,0-20 0,21-1 0,0 21 16,1-21-16,-1-21 0,21 21 15,-21-21-15,64 0 16,-64 0-16,21 0 0,1 0 0,-1-21 15,0 0-15,1 0 0,-1 0 0,0-22 16,-20 1-16,-1 0 0,42-64 16,-42 64-16,1-22 0,-1 1 15,0-22-15,0 0 0,0 1 0,0-1 16,-21 0-16,22 1 0,-22 20 16,21 1-16,-21-1 0,0 43 0,0-21 15,0 20-15,-21 22 16,-1 43-16,1-22 0,-21 21 15,21 22-15,0-1 0,-22 1 16,22-1-16,0 22 0,0-22 0,0 1 16,21 21-16,0-43 0,0 21 15,0 1-15,0-22 0,0 22 0,0-22 16,0 0-16,0-20 0,0 20 0,0-21 16,42 0-16,-21-21 15,0 0-15,0 0 16,1 0-16,-1-21 0,-21-21 15,21 21-15</inkml:trace>
  <inkml:trace contextRef="#ctx0" brushRef="#br0" timeOffset="31618.74">15748 6858 0,'0'0'0,"21"0"46,21 0-46,-20 0 0,-1 0 16,21 0-16,0 0 0,1 0 16,-1 0-16,0 0 0,22 0 15,-22 0-15,22-21 0,-22 21 0,22 0 16,-22-21-16</inkml:trace>
  <inkml:trace contextRef="#ctx0" brushRef="#br0" timeOffset="32287.21">16425 6985 0,'-21'21'0,"42"-42"0,-63 63 0,21-42 16,0 0-16,21 22 0,21-22 31,0 0-31,21 0 0,-21 0 16,22 0-16,-22-22 0,21 1 0,1 21 15,-1-21-15,-21 0 0,21 0 16,1 0-16,-22-1 0,21 1 15,-21 0-15,1 0 0,-22 0 0,0 0 16,-22 21 0,1 0-16,-21 0 15,21 21-15,-22 0 0,22 0 0,-21 0 16,21 22-16,-43-1 16,43 0-16,-21 1 15,42-1-15,0-21 0,0 43 0,0-43 16,21 0-16,21 0 15,-21 0-15,22-21 0,-1 21 0,0-21 16,-20 0-16,20 0 0,21 0 16,-20 0-16,-22-21 0,0 21 15,0-21-15,0-21 0,1 21 0,20-43 16,-21 43-16,0-21 0,-21-1 16,21 1-16,1 21 0,20-22 15,-21 1-15,0 21 0,0 0 0,22-22 16,-1 43-16,-21 0 15,0 0-15,1 0 0,-1 0 0,0 22 16,21 41-16,-42-42 16,0 0-16,0 64 0,21-64 15,-21 22-15,0-1 0,0-21 16,0 21-16,0-20 0,-21 20 0,0-21 16,0 0-16,0 0 15,0-21-15,-1 0 0,1 0 16,21-21-16,0 0 15,0 0-15,0 0 0,0 0 16,0-1-16,21-20 0,1 21 0,-1 0 16,0-22-16,0 1 0,0 21 0,22 0 15,-22-22-15,21 22 0,-21 0 16,0 0-16,22 0 0,-22 0 16,42 21-16,-41 0 15,41 0-15,-42 0 0,22 0 16</inkml:trace>
  <inkml:trace contextRef="#ctx0" brushRef="#br0" timeOffset="32794.76">18161 7006 0,'0'0'0,"21"0"0,0 0 16,0 0-16,-21-21 16,22 0-16,-1 21 0,-21-21 0,21 0 15,0-1-15,-21-20 0,21 21 16,-21 0-16,21-22 0,-21 22 0,0 0 15,0 0-15,0 0 0,-21 0 16,0 21-16,0 0 0,0 0 16,-22 0-16,22 21 0,-21 0 0,21 0 15,-22 0-15,1 22 0,0-1 16,21-21-16,-22 21 0,22 1 0,-21-1 16,21 0-16,-1 1 0,22-1 0,0 0 15,0 1-15,0-22 0,0 21 16,0-21-16,22 1 0,-1-1 0,0 0 15,21-21-15,1 0 16,-22 0-16,21 0 0,-21 0 16,22-21-16,20-22 0,-42 1 0,22 21 15,-22-21-15,21-1 16,-21 1-16,43-22 0,-22 22 16,-21 21-16,0-21 0,-21 20 15,0 1-15,0 42 16,-21 1-1,21-1-15,-21 0 0,0 21 16,0-21-16,0 1 0,21-1 0,0 21 16,-22-21-16,22 22 0,0-1 15,0 0-15,0-21 0,0 1 16,22-22-16,-22 21 0,21 0 16,0-21-16,21 0 0,-21 0 0,1 0 15,20 0-15,0-21 0,1 0 16,-22 21-16</inkml:trace>
  <inkml:trace contextRef="#ctx0" brushRef="#br0" timeOffset="33251.05">19008 6879 0,'0'0'0,"0"-42"0,21-22 31,-42 64-31,-1 0 0,1 0 16,0 22-16,0-1 0,0 21 15,-22-21-15,22 0 0,0 22 16,0-1-16,0-21 0,-22 64 15,43-43-15,-21-21 0,21 22 16,0-1-16,0-21 0,0 43 16,21-43-16,1 0 0,20-21 15,-21 21-15,0-21 0,22 0 0,-22 0 16,21 0-16,-21 0 0,22-21 0,-22 0 16,21 0-16,-21-22 0,0 22 15,1-21-15,20 0 0,-21-22 0,64-84 16,-64 63-1,21 22-15,-21-1 0,1 1 16,62-128-16,-84 170 16,0-21-16,0 21 0,0-1 15,0 44 1,-21-1-16,0 21 0,0-21 16,0 22-16,-22 20 0,1 43 15,21-43-15,0-20 0,-1 20 16,1 1-16,0-1 0,21-20 0,-21 20 15,21-21-15,-21 22 0,21 21 16,0-43-16,0-21 0,0 0 0,0 22 16,0-22-16,21-21 15,0 0-15,-21-21 16,21-1-16,0 1 0</inkml:trace>
  <inkml:trace contextRef="#ctx0" brushRef="#br0" timeOffset="33428.03">19262 6964 0,'0'0'0,"-22"0"0,-20 0 31,63 0-15,22 0 0,-22 0-16,0 0 0,21 0 0,1 0 15,-1 0-15,64 0 16,-43 0-16,1 0 0,-1 0 15</inkml:trace>
  <inkml:trace contextRef="#ctx0" brushRef="#br0" timeOffset="33845.94">20193 6900 0,'0'-21'0,"0"42"0,0-63 16,-42 42-16,20 0 0,1 0 16,-21 0-16,21 0 0,-22 0 15,1 0-15,0 21 0,-1 0 0,-41 22 16,63-22-16,-22 0 15,22 21-15,0-20 0,0 20 0,21 43 16,0-64-16,0 21 16,0-21-16,0 0 0,0 1 15,42-1-15,-21-21 16,0 0-16,1 0 0,-1 0 16,21 0-16,-21-21 0,22 21 0,-22-22 15,21-20-15,-21 21 0,22-21 16,-22 20-16,21-20 0,-21 0 15,22-1-15,-22 1 0,0 21 16,0 21-16,-21 21 16,-21 0-1,0 0-15,0 1 0,21-1 0,-22 21 16,22-21-16,0 22 0,0-22 16,0 0-16,0 21 0,0-21 15,0 22-15,0-22 16,22-21-16,-1 21 0,0-21 0,42 21 15,-20-21-15,-22 0 16,21-21-16,1 0 0,-1 0 16,0 0-16</inkml:trace>
  <inkml:trace contextRef="#ctx0" brushRef="#br0" timeOffset="34307.73">20828 6752 0,'0'-106'15,"0"212"-15,0-233 0,0 85 16,0 21-16,-21 21 15,0 0-15,-1 21 0,1 0 16,0 0-16,0 22 0,0-22 0,0 21 16,-1 0-16,1 1 0,0-1 0,0 0 15,21 1-15,0-1 0,-21 43 16,0-43-16,21 0 0,0 1 16,0-1-16,0-21 0,0 22 15,0-22-15,0 0 0,0 0 16,0-42-1,0 0-15,0 0 16,0-1-16,0 1 0,21 0 16,0-21-16,0 21 0,0-22 15,0 22-15,1-21 0,-1 21 0,21-1 0,-21 1 16,0 0-16,22 0 0,-22 21 16,21 0-16,-21 0 0,22 0 15,-22 0-15,0 21 0,-21 0 16,0 0-16,0 1 0,0 20 15,0-21-15,-21 0 0,-21 43 16,-1-43-16,22 21 0,-21-21 16,-1 1-16,22-22 0,-42 42 15,20-42-15,22 0 0,-21 0 0,21 0 16,0 0-16,-1 0 16,1 0-16,0 0 0,21-21 15,0 0-15,0-1 0,21 1 16,0 0-16,22 0 0,-1-21 15,0 20-15</inkml:trace>
  <inkml:trace contextRef="#ctx0" brushRef="#br0" timeOffset="34575.19">21378 6456 0,'0'0'0,"0"-21"0,0 42 16,0 0-1,-21 0-15,21 22 0,-21-1 16,0-21-16,21 21 0,-21 22 0,-1-22 16,1 1-16,0-1 0,0 0 0,0 22 15,0-22-15,-1 0 0,22 1 16,-21-1-16,0 0 0,0 64 16,0-63-16,21-1 15,0-21-15,0 0 16,21-21-1,0-21-15,0 21 16,0-21-16</inkml:trace>
  <inkml:trace contextRef="#ctx0" brushRef="#br0" timeOffset="34902.18">21251 7176 0,'0'0'0,"0"-22"16,21 22-1,1 0-15,-22-21 0,21 21 16,0 0-16,0 0 0,0-21 15,0 21-15,1-21 0,-1 21 0,21-21 16,-21 21-16,0 0 0,1-21 0,-1 21 16,-21-22-16,0 1 31,-21 21-31,-1 0 0,1 0 0,-21 0 16,21 0-16,0 21 0,-22 1 15,22-22-15,0 42 0,-21-21 16,20 0-16,1 22 0,0-22 15,0 21-15,21 0 0,0-20 0,0 20 16,0 21-16,0-41 0,0-1 16,0 0-16,21 0 0,-21 0 15,85 0-15,-64-21 16,21 0-16,1 0 0,-1 0 16,0-21-16,43-21 15,-22 21-15</inkml:trace>
  <inkml:trace contextRef="#ctx0" brushRef="#br0" timeOffset="35566.35">8403 8297 0,'0'0'16,"21"-21"-16,-21 0 0,0 0 0,0 0 15,0 0-15,0-1 0,0 1 32,0 42 15,0 1-32,-21-1-15,21 0 0,0 21 16,-21 1-16,21-22 0,0 0 15,-21 21-15,21-21 0</inkml:trace>
  <inkml:trace contextRef="#ctx0" brushRef="#br0" timeOffset="35759.57">8361 8954 0,'0'0'0,"0"21"0,-21 21 31,21-21-31,0 0 15,0 1 1,0-1 0,0 0-16,0 0 15,0 0-15,-22 0 0,22 1 16,0-1-16,0 0 16,-21-21-16</inkml:trace>
  <inkml:trace contextRef="#ctx0" brushRef="#br0" timeOffset="35966.19">8297 9800 0,'0'0'0,"0"21"0,0 1 0,0-1 0,-21 0 16,21 0-16,0 0 0,0 0 16,0 1-16,0-1 15,0 0 1,0 0-16,0 0 15,0 0-15,0 1 16,0-1 0,0 0-16</inkml:trace>
  <inkml:trace contextRef="#ctx0" brushRef="#br0" timeOffset="36208.66">8234 10583 0,'0'0'0,"-21"22"0,21-1 0,0 0 0,-22-21 16,1 42-16,0-21 0,21 1 16,0-1-16,-21-21 15,21 21-15,-21 21 0,21-21 16,0 1-16,0-1 16,0 0-1,0 0 1,0 0-16,0 0 0,0 1 15,21-22 1,-21 21-16,21-21 0</inkml:trace>
  <inkml:trace contextRef="#ctx0" brushRef="#br0" timeOffset="36407.18">8255 11134 0,'0'0'0,"0"21"0,-21-21 0,21 21 16,0 0-1,-21-21-15,21 21 16,0 1 0,0-1-1,0 0 1,-22-21-16,22 21 16,0 0-16,-21-21 0,21 21 15,-21-21-15,21 22 0</inkml:trace>
  <inkml:trace contextRef="#ctx0" brushRef="#br0" timeOffset="36555.96">8086 11557 0,'-22'0'0,"44"0"0,-65 21 0,22 0 15,0-21-15,21 22 0,-21-22 16,0 21-16,-1 0 16,1 0-16,0-21 15,0 0 1,21-21-1</inkml:trace>
  <inkml:trace contextRef="#ctx0" brushRef="#br0" timeOffset="110514.81">3006 13526 0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40:32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9207 1185 0,'0'-21'31,"0"0"-16,22 21 17,-22-21-32,0 0 31,0 0 0</inkml:trace>
  <inkml:trace contextRef="#ctx0" brushRef="#br0" timeOffset="543.4">9250 931 0,'0'-84'31,"0"63"-15,0-1-16,0 1 16,0 42 31,0 1-47,0-1 15,0 0-15,0 21 16,0-21-16,0 1 0,0 20 0,0 0 15,0-21-15,0 22 0,0-1 16,0 0-16,0 1 0,0-22 0,0 21 16,0 1-16,0-1 0,21 0 15,-21-21-15,0 22 0,0 20 0,0-20 16,0-1-16,21 21 0,-21-20 16,0 20-16,0-20 0,21 20 0,-21 1 15,0 41-15,0-62 0,0 20 16,0 1-16,0-1 15,0 22-15,0 42 0,0-42 16,-21-22-16,0 1 0,21-1 16,0 1-16,-21-1 0,-22 64 15,43-63-15,0-22 0,0 21 16,-21-20-16,21-1 0,0 0 0,-21 1 16,21-1-16,0-21 0,0 22 15,0-22-15,0 0 0,0-42 31,0 0-31,0-22 0,0 22 0,0-21 16,0-1-16</inkml:trace>
  <inkml:trace contextRef="#ctx0" brushRef="#br0" timeOffset="1552.09">9250 847 0,'0'-21'16,"21"21"46,0 0-62,0 0 16,0 0-16,1 0 0,-1 0 16,21 0-16,-21 0 0,0 0 0,22 0 15,-1 0-15,0 0 0,1 0 16,20 0-16,1 0 0,-22 0 15,22 0-15,-1 21 0,1-21 0,84 0 16,-64 0-16,-20 0 16,21 0-16,-1 0 0,22 0 15,0 0-15,0 0 0,0 0 16,-1 0-16,1 0 0,0 0 0,-21 0 16,-1 0-16,22 0 0,-21 0 15,21 0-15,-22 0 0,22 0 0,0 0 16,85 0-16,-86 0 15,-20 0-15,21 0 0,0 0 16,0 0-16,148 0 16,-127 0-16,0 0 0,-22 0 15,22 21-15,-21-21 0,21 21 0,-21-21 16,0 0-16,21 21 0,-21-21 16,-22 0-16,22 21 0,-21 1 0,0-22 15,-1 0-15,-20 0 0,105 0 16,-84 0-16,-1 0 0,1 0 15,0 0-15,21 0 0,-22 0 16,22 21-16,-21-21 0,-1 0 0,-20 0 16,21 0-16,-22 0 0,1 0 15,-1 0-15,1 0 0,-22 0 0,21 0 16,1 0-16,-1 0 0,-20 0 16,84 0-16,-64 0 15,1 0-15,-22 0 0,22 0 0,-1 0 16,1 0-16,-22 0 0,0 0 15,22 0-15,-22 0 0,0 0 16,1 0-16,-22 0 0,21 0 16,-21 0-16,1 0 0,41 0 15,-42 0-15,0 0 0,1 0 16,-1 0-16,0 0 0,0 0 0,0 0 16,0 0-1,-21-21 48</inkml:trace>
  <inkml:trace contextRef="#ctx0" brushRef="#br0" timeOffset="2324.52">17208 1016 0,'0'-42'31,"0"21"-15,0 42 15,0 0-15,0 0-16,0 0 0,0 22 15,0-1-15,0-21 0,0 21 16,0 1-16,0-1 0,0 0 0,0 22 16,0 42-16,0-43 15,-21 1-15,21-1 0,-21 22 0,21-22 16,0 86-16,0-65 15,0-20-15,0 105 0,0-84 16,0-1-16,21-20 0,0 21 16,-21-22-16,22 1 0,-1-1 0,-21 1 15,0-22-15,0 0 16,0 22-16,0-22 0,0-21 0,0 64 16,0-64-16,-21 0 0,21 22 15,-22-22-15,1 0 0,0 0 16,0 0-16,0-21 15,0 0 1,-1 0-16,22-21 0,-21 0 16,21 0-16,0 0 0,0-1 0,0-20 15,-21 21-15</inkml:trace>
  <inkml:trace contextRef="#ctx0" brushRef="#br0" timeOffset="3647.63">9313 3556 0,'0'0'0,"-21"0"0,0 21 0,0-21 0,0 0 16,-1 0-16,22 21 0,-21-21 15,42 0 1,1 0-1,-1 0-15,0 0 0,21 0 16,-21-21-16,22 21 0,-1 0 16,0 0-16,22-21 0,-22 21 0,43-21 15,-22 21-15,22 0 0,0-21 16,-1 21-16,22 0 0,64-21 16,-65-1-16,1 22 0,106 0 15,-85-21-15,0 21 0,0 0 16,-21 0-16,21 0 0,127 0 15,-127 0-15,0 0 0,148 0 16,-148 0-16,127 0 16,-106 0-16,-21 0 15,127 0-15,-127 0 0,0 0 16,0 0-16,-21 0 0,0 0 16,148 0-16,-148 0 0,21 0 15,-22 21-15,22-21 0,-42 0 0,211 0 16,-190 0-1,-21 0-15,21 0 0,-22 0 16,1 22-16,84-22 16,-84 0-16,-21 0 0,63 0 15,-64 0-15,1 0 0,-22 0 16,21 21-16,1-21 0,-22 0 0,22 0 16,-1 0-16,1 0 0,42 0 15,-43 0-15,1 0 0,-22 0 16,0 0-16,1 0 0,-1 0 0,0 0 15,1 0-15,-22 0 0,21 0 16,-21 0-16,0 0 0,1 0 0,20 0 16,-21 0-16,0 0 0,0 0 15,1 0-15,-1 0 0,0 0 16,0 0-16,0 0 16,0 0-16,1 0 0,-1 0 15,0 0-15,0 0 16,0 21-16,0-21 0,1 0 15,-1 0 1,0 0-16,0 0 16,0 0-1,0 0-15,1 0 16,-1 0 15,0 0-31,-21-21 31,21 21-31,-21-21 0,21-1 16,-21 1-16,0 0 16,0 0-16,21 21 0,-21-21 15,22 0-15,-22-1 0,0 1 16,21 0-16,-21 0 0,21 0 16,-21-22-16,0 22 0,0 0 15,-21 21 1,0 0-16,-22 0 15,1 0-15</inkml:trace>
  <inkml:trace contextRef="#ctx0" brushRef="#br0" timeOffset="4623.09">2625 6244 0,'0'-63'16,"0"42"-1,0-1 1,-22 22 15,1 22-15,21-1-16,0 21 15,-21-21-15,21 22 0,0 20 16,0 1-16,-21-1 0,21 1 16,0 20-16,-21-20 0,21 20 0,-21 1 15,21 0-15,-43 105 16,22-84-16,21 0 0,-21-21 0,0 20 16,21-20-16,0 21 0,-21-21 15,-1-1-15,22 1 0,-21 84 16,21-105-16,0-1 0,0 1 15,0-22-15,0 0 0,-21 1 0,0 20 16,21-20-16,0-22 16,0 0-16,-21-21 15,21-21 1,-21 0-16,21-1 0,-22 1 0,22-21 16,0 0-16,0-1 0,0-20 15,-21-1-15,21-20 0</inkml:trace>
  <inkml:trace contextRef="#ctx0" brushRef="#br0" timeOffset="5831.9">2455 6710 0,'-21'-64'31,"21"43"-15,21 21-16,0 0 0,1-21 16,-1 21-16,0 0 0,0 0 15,21 0-15,-20 0 0,20 0 16,0-21-16,1 21 0,-1 0 0,0 0 16,43 0-16,-22 0 15,64 0-15,-63 0 0,21 0 16,20-21-16,1 21 0,0 0 15,21 0-15,-21 0 0,21 0 16,21-21-16,0 21 0,0 0 16,1 0-16,20 0 0,148 0 15,-168 0-15,20 0 0,0 0 0,-21 0 16,1 0-16,147 0 16,-148 0-16,-21 0 0,21 0 0,-21 0 15,21 0-15,85 0 16,-106 0-16,-21 0 0,0 0 0,21 0 15,-21 21-15,84-21 16,-105 0-16,0 0 0,-22 0 0,64 21 16,-63-21-16,-22 0 15,0 0-15,-21 0 0,22 0 16,-1 21-16,0-21 0,-20 0 16,-1 0-16,0 0 15,0 0-15,0 0 0,0 0 16,1 0-1,-22 21 17,0 0-32,0 1 0,0-1 15,0 0-15,0 0 16,0 21-16,0-20 0,0-1 16,0 21-16,0-21 0,0 22 0,0-1 15,0-21-15,0 21 0,0 64 16,0-63-16,0-1 0,0 21 15,0 1-15,0-22 0,0 22 0,0-22 16,0 22-16,0-22 0,0 21 16,21-20-16,-21-1 0,21 0 0,-21 22 15,0-22-15,0 22 0,0-22 16,0 64-16,0-64 0,0 1 16,0 41-16,0-41 0,0-1 15,-21 43-15,21-43 16,-21-21-16,-1 21 0,22-20 0,-21 20 15,21 21-15,0-41 16,-21-1-16,21 0 0,-21 42 16,0-41-16,0-1 0,21 0 15,-22 0-15,-20 0 16,21-21-16,0 0 0,-22 43 16,22-43-16,0 0 0,-21 0 15,21 21-15,-22-21 0,-20 0 16,20 0-16,-20 0 0,21 0 0,-1 0 15,-20 0-15,-1 0 0,-63 0 16,43 0-16,20 0 0,-21 0 16,-20 0-16,20-21 0,-21 21 0,-21 0 15,21-22-15,-21 22 0,0 0 16,21 0-16,-21-21 0,0 21 16,-127-21-16,127 21 0,0-21 15,0 21-15,0 0 0,0-21 0,-21 21 16,21-21-16,-21 21 0,0 0 15,21-22-15,-148 22 0,148-21 16,21 0-16,0 21 16,21 0-16,1 0 0,20-21 0,1 21 15,-1 0-15,22 0 0,0 0 0,-22 0 16,43-21-16,-21 21 0,-1 0 16,22 0-16,-21 0 0,21 0 0,-1 0 15,1 0-15,0 0 0,-21 0 16,21 0-16,-1 0 15,1 0-15,0 0 32,21-21-17,21 21 1</inkml:trace>
  <inkml:trace contextRef="#ctx0" brushRef="#br0" timeOffset="6931.31">13483 6519 0,'0'0'0,"0"-42"0,0-64 32,0 85-32,0 0 15,-21 0-15,21 0 0,0 42 32,0 21-32,0 0 0,0 1 15,0 20-15,0 1 16,0-1-16,0 22 0,0 0 0,0-1 15,0 22-15,0 0 0,0 106 16,0-128-16,0 22 0,-21 0 16,21-21-16,-21 20 0,-1-20 0,-20 106 15,21-107-15,21-20 16,-21-1-16,0 1 0,21-1 0,0-20 16,0 41-16,0-63 0,0 1 15,0-1-15,0 0 0,0-42 31,0 0-31,0-1 0,21-20 16,0 0-16,-21-1 0,21-20 16,-21-1-16,0 1 0</inkml:trace>
  <inkml:trace contextRef="#ctx0" brushRef="#br0" timeOffset="8084.43">13420 6519 0,'0'0'16,"-22"0"-16,44 0 47,-1 0-47,21 0 15,-21 0-15,22 0 0,-1 0 16,21-21-16,1 21 0,21 0 0,-1-21 16,22 0-16,0 21 15,21-21-15,0 21 0,148-21 0,-127-1 16,22 22-16,-1 0 16,21-21-16,-20 21 0,20 0 0,1 0 15,-22 0-15,22 0 0,-22 0 0,21 0 16,1 0-16,-22 0 0,22 0 15,-1 0-15,-20 0 0,211 21 16,-212-21-16,21 22 0,-20-22 16,-1 0-16,-21 21 0,149-21 15,-149 0-15,-21 0 0,-21 0 16,21 0-16,-43 0 0,1 0 16,42 0-16,-85 0 0,1 0 15,-1 0-15,-21 0 16,43 0-16,-43 0 0,0 0 15,0 0-15,-21 21 32,0 0-17,0 0-15,0 0 0,0 1 0,0 20 16,0-21-16,-21 21 0,21 1 16,-21-1-16,0 0 0,21 1 0,-22 20 15,1-20-15,0 20 0,21 1 16,-21-1-16,0 1 0,0-1 0,-1 22 15,1-22-15,0 22 0,21-22 0,0 1 16,-21-1-16,21 22 0,-21-21 16,21-1-16,0 22 0,0-22 15,0 1-15,0-1 0,0 1 16,0 42-16,0-64 0,0 0 16,21 1-16,-21-1 0,0 0 0,0-21 15,0 22-15,0-22 0,0 0 16,0 0-16,-21 0 0,0 1 0,-1-1 15,1-21-15,-21 21 0,21-21 16,-22 21-16,-20-21 0,21 21 16,-1 0-16,-41-21 0,41 0 15,1 22-15,-22-22 0,1 0 16,21 0-16,-43 0 0,21 0 16,-20 0-16,-22 0 0,0 0 0,-21 0 15,21 0-15,-21 0 0,-127-22 16,127 22-16,-21-21 0,-127 21 15,148-21-15,-21 21 0,21-21 16,-21 21-16,-22-21 0,-147 0 16,169 21-16,-1 0 0,-20 0 15,21-22-15,0 22 0,0 0 16,-1 0-16,1 0 0,21 0 0,0 0 16,21 0-16,1 0 0,20 0 0,-21 0 15,21 0-15,22 0 0,-22 0 16,-126 0-1,126 0-15,21 0 0,1 0 0,-1 0 0,1 0 16,21 0-16,-22 0 16,22-21-16,-1 21 0,1 0 15,0 0-15,-1 0 0,1 0 0,-43 0 16,64 0-16,-21 0 0,0-21 16,20 21-16,-20 0 0,0 0 15,21 0-15,-1 0 0,22-21 16,-21 21-16,0 0 15,0 0-15,0 0 16,0 0-16,-1 0 16,1 0-16,0 0 0,-21 0 15,21 0 1,-1 0-16</inkml:trace>
  <inkml:trace contextRef="#ctx0" brushRef="#br0" timeOffset="9015.89">2095 8594 0,'0'0'0,"-21"0"0,0 0 0,0 0 15,0 21 1,0-21 0,21 21-16,0 0 15,21-21 1,0 0-16,21 21 16,-21-21-16,43 0 0,-1 0 0,1 0 15,21 0-15,-1 0 0,1 0 16,84 0-16,-84 0 0,0 0 15,-1 0-15,1 0 16,-22-21-16,22 21 0,0 0 0,-1-21 16,-20 21-16,-1 0 0,1 0 15,-1-21-15,-20 21 0,-1 0 16,-21 0-16,0 0 0,1 0 0,-1 0 0,0 0 16,-21 21-1,0 0-15,0 0 16,0 1-16</inkml:trace>
  <inkml:trace contextRef="#ctx0" brushRef="#br0" timeOffset="9779.45">9038 11028 0,'0'-21'32,"0"42"-32,-21 0 15,21 0-15,0 0 0,0 1 16,0 62-16,0-41 16,0 20-16,0 1 0,21-1 0,-21 1 15,0 20-15,0-20 0,21 20 0,-21 1 16,0 0-16,0-1 0,0 1 15,0 0-15,0 84 0,0-105 16,0 20-16,0-20 0,0-1 16,0 1-16,0 42 0,0-64 15,0 0-15,0 22 0,0-43 16,0 0-16,0 0 16,0-42-1,0 0-15,-21 0 0,21 0 0,0-22 16,0 1-16,0 0 0,0-1 15,-21 1-15,21-22 0,0 1 0</inkml:trace>
  <inkml:trace contextRef="#ctx0" brushRef="#br0" timeOffset="10927.8">9059 11113 0,'0'-22'0,"0"44"0,0-65 0,0 22 16,21 21 15,1 0-15,-1 0-16,21 0 0,-21 0 16,43 0-16,-22 0 0,22 0 0,-1 0 15,1 0-15,20 0 0,22-21 16,0 21-16,0 0 0,21 0 0,0-21 15,0 21-15,0-21 0,42 21 0,-21 0 16,22 0-16,-1 0 0,0 0 16,-21 0-16,22 0 0,20 0 15,128 0-15,-170 0 0,0 0 16,-21 21-16,0-21 0,21 0 16,106 21-16,-127-21 0,0 0 15,0 0-15,-21 0 0,0 0 16,0 0-16,0 0 0,-1 0 0,1 0 15,0 0-15,-21 0 0,21 0 0,-22 0 16,1 0-16,-22 0 0,22 0 16,-43 0-16,22 0 0,-22 0 0,1 0 15,-22 0-15,21 0 0,-21 0 16,0 0-16,22 0 16,-22 0-16,-21 21 15,21-21-15,0 21 16,-21 0-16,0 1 0,0-1 15,0 0-15,0 0 0,0 21 16,0-20-16,0 20 0,0 0 0,21 1 16,-21-1-16,0 0 0,0 1 0,0-1 15,0 0-15,0 1 0,0 41 16,0-41-16,0-1 0,22 0 16,-22 22-16,0-22 0,0 0 0,21 22 15,0-22-15,-21 1 0,21 20 16,0 22-16,0-43 0,1 0 15,-22 1-15,0-1 16,21-21-16,-21 22 0,21-22 0,-21 21 16,0-21-16,0 22 0,0-22 0,0 0 15,0 21-15,0-21 0,0 1 16,0-1-16,0 0 0,0 21 16,0-21-16,-21 1 0,0-22 0,-1 21 15,1 0-15,0-21 16,0 0-16,0 21 0,0 0 0,-1-21 15,-20 0-15,21 0 0,-21 0 16,-1 0-16,1 0 0,0 0 0,-85 0 16,63 0-16,1 0 0,-22 0 15,21 0-15,-20 0 0,-1 0 16,0 21-16,1-21 0,-1 0 16,-21 0-16,0 0 0,-21 0 0,22 0 15,-22 0-15,0 0 0,0 0 0,21 0 16,-21-21-16,21 21 0,-21 0 15,21-21-15,-21 21 0,21-21 0,-21 21 16,21-21-16,1 21 0,-22-21 16,21 21-16,-127-22 0,127 22 15,-21-21-15,0 21 0,0 0 16,0 0-16,21-21 0,0 21 16,1 0-16,-1 0 0,0-21 0,21 21 15,1-21-15,-1 21 0,0-21 0,1 21 16,-1-22-16,0 22 0,-63-21 15,85 21-15,-1-21 0,1 21 16,-1-21-16,1 21 0,20 0 16,-20 0-16,20 0 0,1 0 0,21-21 15,-21 21-15,20 0 0,1 0 0,0 0 16,0 0-16,0 0 16,21-21-16,-21 21 0,-1 0 15,22-22 16,0 1-15,22 0-16,-1 0 16,0 0-16</inkml:trace>
  <inkml:trace contextRef="#ctx0" brushRef="#br0" timeOffset="11908.23">19939 2477 0,'0'0'16,"0"-22"-16,0 1 0,0 0 16,0 0-16,0 0 15,0 42 1,0 0-16,0 21 16,0-20-16,0 41 15,0-21-15,0 22 0,0-22 0,-21 22 16,21-1-16,0 1 0,0-1 15,0 22-15,0-22 0,0 1 0,-21-1 16,21-20-16,-22 20 0,22-20 16,0-1-16,0 0 0,0 1 0,-21-22 15,21 0-15,0 0 0,-21 0 16,21 0-16,0-42 31,0 0-15,0 0-16,0-21 0,0-1 0,21 1 15,-21 0-15,21-1 16</inkml:trace>
  <inkml:trace contextRef="#ctx0" brushRef="#br0" timeOffset="12972.62">19960 2286 0,'0'0'0,"21"0"79,0 0-64,22 0-15,-22 0 0,21 0 0,1 0 16,20 0-16,22 0 0,-1 0 15,1 0-15,0 0 0,21 0 0,-1 0 16,1 0-16,0 0 0,21 0 16,0 0-16,21 0 0,0 0 0,1 0 15,-1 0-15,0 0 0,0 0 16,0 0-16,0 0 0,1 0 16,-1 0-16,-21 0 0,0 0 15,-21 0-15,-1 0 0,86 0 16,-106 0-16,-1 0 0,-20 0 15,-1 0-15,1 0 0,-1 0 0,-20 0 16,20 0-16,-21 0 0,43 0 16,-64 0-16,22 0 0,-22 0 15,0 0-15,0 0 0,0 0 16,0 0-16,-21 21 31,0 0-15,0 1-16,0-1 0,0 0 15,0 0-15,0 0 0,0 0 16,0 1-16,0 20 0,0 0 16,0-21-16,0 22 0,0-1 0,0 0 15,0 1-15,0-1 0,0 0 16,0 1-16,0 20 0,0-20 16,0-1-16,0 0 0,0 64 15,0-64-15,0 1 0,0-1 0,0 22 16,0-43-16,0 21 0,0 0 15,0-20-15,0 20 0,0-21 0,0 0 16,0 0-16,0 1 0,-21-1 0,21 0 16,-21 0-16,21 0 15,-21-21 1,21 21-16,-21-21 0,0 0 16,-1 0-16,1 0 0,0 0 15,0 0-15,0 0 0,-22 0 16,1 0-16,0 0 0,-1 0 0,-20 0 15,21 0-15,-22 0 0,1 0 0,-1 0 16,1 0-16,-22 0 16,21 0-16,-20 0 0,-107-21 0,85 21 15,1 0-15,-1-21 0,-21 21 16,21 0-16,-148-21 16,127 21-16,-21-21 0,21 21 0,0 0 15,-21 0-15,42 0 0,-21-21 16,21 21-16,0 0 0,21 0 0,-20 0 15,20 0-15,0 0 0,22 0 16,-1 0-16,1 0 0,-1 0 0,22 0 16,0 0-16,-1 0 0,1 0 15,0 0-15,20 0 0,-20 0 0,21 0 16,0 0-16,-22 0 0,22 0 16,-21 0-16,21 0 0,0 0 15,-1 0 1,1 0-16,0 0 31,0 0-31,0 0 16,0 0-16,-1 0 0,1 0 15,0 0-15,0 0 0,-21 21 16,20-21-16,1 0 0,0 0 0,0 0 16</inkml:trace>
  <inkml:trace contextRef="#ctx0" brushRef="#br0" timeOffset="13837.88">11790 3683 0,'0'0'16,"21"0"-16,-42 21 31,-22-21-31,22 21 16,-21 22-16,0-22 0,-22 21 15,22 1-15,-43 20 0,22-21 0,-22 22 16,0 21-16,-21-22 0,1 22 16,-128 63-16,106-63 0,-21-1 15,-1 22-15,1-21 0,0 21 16,0-22-16,21 1 0,0 0 0,0-1 15,-148 86-15,169-107 16,-21 22-16,-106 42 0,148-64 16,-20 1-16,-44 20 0,65-41 15,-43 20 1,84-20-16,-20-22 0,21 0 0,-1-21 16,1 21-16,21-21 0,-22 0 15,22 0-15,0 0 0,0 0 0,0 0 16,0 0-1,21-21-15,0 0 16,0 0-16,0-1 16,0 1-16,0 0 0,0 0 15,21 0-15,-21 0 0,0-1 0,21-41 16</inkml:trace>
  <inkml:trace contextRef="#ctx0" brushRef="#br0" timeOffset="14280.02">8064 5419 0,'0'0'0,"64"-21"16,-64 42 15,0 0-15,-21 0-16,21 0 0,-21 0 0,-1 22 16,1-1-16,0 0 0,-21 1 15,21-1-15,-1 0 0,-41 64 16,42-63-16,-22-1 0,22-21 15,0 21-15,-21 1 0,21-22 0,-1 0 16,1 0-16,21 0 0,-21 1 16,42-22 15,-21-22-31,21 1 0,1 21 16,20-21-16,-21 0 0,0 0 0,22 21 15,20-43-15,-21 22 16,1 21-16,-22 0 0,21-21 0,1 21 15,41 0-15,-63 0 0,22 0 16,20 42-16,-20-20 16,-22-22-16,42 42 0,-20-21 15,-22 0-15,21 0 16,-21 1-16,0-1 0,1 0 0,20 0 16,-21-21-16,0 21 0,22-21 15,-22 21-15,0-21 0,21 0 16,-21 0-16,22-21 0,20 0 15,-42 0-15,22-21 0</inkml:trace>
  <inkml:trace contextRef="#ctx0" brushRef="#br0" timeOffset="15039.85">14584 3598 0,'0'0'0,"0"-21"15,-21 21-15,21-21 16,0 42 31,21 0-47,-21 22 0,21-22 15,0 21-15,21 1 0,-20-1 0,-1 21 16,21 1-16,0-1 0,1 1 16,-1 21-16,0-1 0,22-20 0,-1 20 15,1 1-15,21 0 0,-1 21 0,-20-1 16,20 1-16,1 0 0,0 0 16,-1-21-16,1 20 0,0 1 15,63 85-15,-63-107 0,-22 1 16,1 0-16,-1-22 0,-21 22 0,1-22 15,-1-20-15,-21 20 0,-21-20 0,0 20 16,0-21-16,0 1 16,0-22-16,0 0 0,0 21 15,0-20-15,0-44 47,0 1-47,0 0 16,0 0-16,-21 0 15,0 21-15,21-21 0,-21-1 0,0 22 16,-1-21-16</inkml:trace>
  <inkml:trace contextRef="#ctx0" brushRef="#br0" timeOffset="15352.34">15452 5969 0,'0'0'0,"-22"0"0,1 0 0,0 0 0,42 0 47,0 0-47,1 0 0,20 21 16,0 0-16,1 1 0,-1-1 0,21 0 16,-20 0-16,20 0 0,-20 0 15,20 1-15,1 20 0,-22-21 16,21 0-16,-20 0 0,-1 1 0,0-1 15,1 0-15,-22 0 0,0 0 0,21-21 16,-20 21-16,-1-21 16,-21-21-1,0 0-15,0 0 0,0 0 16,0 0-16,0-1 0,0-20 16,0 21-16</inkml:trace>
  <inkml:trace contextRef="#ctx0" brushRef="#br0" timeOffset="15577.42">16658 5588 0,'0'-21'0,"0"42"0,21-42 0,-21 42 31,-21-21-31,21 42 0,-21-20 0,0 20 16,0 0-16,-1 1 0,1-1 0,0 21 15,0-20-15,0-1 0,0 0 16,-22 1-16,22-1 0,0 0 0,0 1 15,-22-22-15,22 21 0,0 1 0,0-22 16,0 21-16,0-21 0,-1 0 16,22 1-16,0-1 0,-21-21 15,21 21-15</inkml:trace>
  <inkml:trace contextRef="#ctx0" brushRef="#br0" timeOffset="16531.95">14160 8721 0,'0'0'0,"-21"-21"16,21-1-16,-21 22 15,21 22 16,0-1-15,0 21-16,0-21 0,0 22 0,0-1 16,0 0-16,0 22 0,0-22 0,0 22 15,0-22-15,21 21 0,0 1 16,-21-22-16,0 22 0,0-1 0,22 64 16,-22-42-16,0-22 0,0 22 15,-22-21-15,22 20 0,-21-20 16,-21 105-16,0-84 0,20-1 15,1 1-15,0 0 0,0-1 0,0 1 16,0 63-16,-1-63 16,1 0-16,0-22 0,21 22 15,0-22-15,0 1 0,-21-1 0,21-20 16,0-1-16,0 0 0,0 1 0,0-22 16,0 0-16,0 0 0,0-42 31,0 0-16,0-22-15,0 22 0,0 0 0</inkml:trace>
  <inkml:trace contextRef="#ctx0" brushRef="#br0" timeOffset="16895.23">13208 10626 0,'0'0'0,"0"-21"0,0 42 31,0 0-15,21 0-16,0 0 0,0 0 0,1 22 16,-1-22-16,21 21 15,-21-21-15,22 22 0,-22-1 0,0-21 16,21 22-16,-21-1 0,22 64 15,-43-85-15,21 21 0,-21-21 16,21 22-16,-21-22 0,0 21 16,0-21-16,0 1 15,21-22-15,0 0 16,1-22 0,-22 1-16,21 0 0,-21 0 0,21 0 15,0-22-15,-21 22 0,21-21 16,0 0-16,1-1 0,-1 1 0</inkml:trace>
  <inkml:trace contextRef="#ctx0" brushRef="#br0" timeOffset="17107.84">14224 10499 0,'0'0'0,"0"21"31,-21 0-31,0 0 0,-1 0 0,1 22 16,-21-1-16,21 0 0,-22 1 0,22-1 15,-21 0-15,21 1 0,0 20 0,-22-20 16,22-1-16,0 0 0,-21 43 16,20-43-16,1 1 0,21-22 0,0 0 15,-21 0-15,21 0 0,-21 0 0,21-42 32,0 0-32,0-21 0</inkml:trace>
  <inkml:trace contextRef="#ctx0" brushRef="#br0" timeOffset="17968.23">19791 2815 0,'0'0'0,"21"0"15,-21-21-15,21 21 16,-21-21 15,-21 21-15,-21 0-16,20 0 0,-20 0 15,0 0-15,-22 0 0,1 0 16,-1 0-16,-20 0 0,-1 0 0,0 0 16,1 0-16,-22 0 0,-21 0 15,0 0-15,0 0 0,-21 0 0,-106 0 16,148 0-16,0 0 0,0 0 16,21 0-16,22 0 0,-85 0 15,105 0-15,-20 0 0,21 0 16,-1 0-16,22 0 0,-21 0 15,21 0-15,-1 0 0,1 0 16,0 0-16,21-21 31,0 0-15,21 21-16,0-22 0</inkml:trace>
  <inkml:trace contextRef="#ctx0" brushRef="#br0" timeOffset="18363.8">17843 2455 0,'0'-21'0,"0"42"0,22-63 16,-1 42-16,-21-21 0,21 21 0,-42 0 47,0 21-47,-1-21 15,1 21-15,-21 0 0,0 1 0,-1-1 16,1 0-16,0 0 0,-22 21 15,22-20-15,-22-1 0,22 0 0,0 0 16,-1 0-16,1 0 0,0 1 0,20-1 16,-20 0-16,21-21 0,0 21 15,0-21-15,21 21 16,0 0 0,21 1-16,0-22 15,0 21-15,0 0 0,22 0 0,-1-21 16,0 21-16,1 0 0,20 1 15,1-1-15,-1 0 0,-21 0 0,22 0 16,-1-21-16,-20 21 0,63 22 16,-64-22-16,0 0 0,43 0 15,-64 0-15,0 1 16,0-1-16,1-21 0,-1 21 0,0-21 16,0 0-16,0 21 0</inkml:trace>
  <inkml:trace contextRef="#ctx0" brushRef="#br0" timeOffset="20743.68">15663 12383 0,'0'0'0,"-148"42"15,127-42-15,-21 0 0,20 0 16,1 0-16,0 0 0,-21 0 16,21 0-16,-1 0 15,22-21-15,0 0 16,0-1-16,22 22 16,20-21-16,-21 0 15,21 21-15,1-21 0,-1 21 0,0-21 16,1 21-16,20-21 0,1 21 0,-1-22 15,1 22-15,20 0 0,1-21 16,0 21-16,105-21 0,-84 21 16,0 0-16,127 0 0,-85 0 15,-21 0-15,21 0 16,0 0-16,0 0 0,170 0 16,-149 0-16,1 0 0,189 0 15,-189 0-15,-1 0 0,22 0 16,-22 0-16,21 0 0,318 0 15,-338-21-15,-1 21 0,0 0 16,-20 0-16,147-21 16,-148 21-16,-21-21 0,0-1 0,0 22 15,-21-21-15,0 21 0,0-21 0,-1 21 16,-20-21-16,0 21 16,-22-21-16,64 21 0,-84-21 0,-1 21 15,0 0-15,-21-22 0,1 22 16,-22-21-16,21 21 15,-21-21 79,0 0-78,0 0-1,0 0-15,21-1 16,-21 1-16,21 0 0,-21 0 0,0-21 16,0 20-16,0 1 15,0 0-15,0-21 0,0-1 16,0 1-16,0 0 0,0-1 0,0 1 16,-21-21-16,21 20 0,-21-20 15,21-43-15,-21 42 0,21 1 16,-22 21-16,1-22 0,21-21 0,0 22 15,-21-1-15,21-20 0,-21-1 16,21 0-16,0 22 0,-21-22 0,21 1 16,0-170-16,0 148 15,0 21-15,-21-21 0,21 22 16,-22-1-16,22-21 0,-21 0 16,21 22-16,-21-22 0,0 0 15,0 0-15,21 0 0,-43-84 16,43 84-16,-21 0 0,0 0 0,0 0 15,0 1-15,21-1 0,-21 21 16,-1-21-16,22 0 0,0 1 0,-21-1 16,0 21-16,21-21 0,-21 0 15,21 22-15,0-22 0,0 21 0,-21-21 16,0 1-16,21 20 0,-22-21 0,22 21 16,0-20-16,-21 20 0,0 0 15,0-21-15,0 22 0,21-1 16,0-21-16,-21 22 0,21 20 15,-22-21-15,22 1 0,0 20 0,0-20 16,0 20-16,0-84 0,0 84 16,0-20-16,0 41 0,0-20 15,0-1-15,0 22 0,0-21 16,0 20-16,0 1 0,0 0 16,0-1-16,-21 1 0,21 21 0,0-64 15,0 64-15,0-21 0,0 20 16,0 1-16,0 0 0,0-21 15,0 21-15,0-1 16,0 1-16,21 0 16,-21 0-16,22 0 15,-1 0-15,0 21 0,-21-22 16,0 1-16,21 0 0,0 0 16,-21 0-16,21 21 0,-21-21 15,0-1-15,22 1 0,-22 0 16,21 0-16,-21 0 15,0 0-15,0-1 16,0 1-16,0 0 0,0 0 16,0 0-1,-21 21 17,-1 21-17,1-21-15,0 21 0,0 0 0,-21-21 16,20 21-16,1-21 0,-21 22 15,21-1-15,-22 0 0,1 0 0,21 0 16,-21 0-16,-1 22 0,1-22 16,0 21-16,-1-21 0,1 22 0,21-1 15,-22-21-15,22 0 0,0 1 16,0-1-16,21 0 0,0 0 0,-21 0 16,21 0-1,-21-21-15,21-21 31,21 21-31,0-21 0,-21 0 16,21 0-16,0 0 16,0-1-16,1 1 0,-1-21 0,0 21 15,21-22-15,1 1 0,-1 21 16,0-21-16,-21 20 0,64-41 16,-64 42-16,22 0 0,-22-1 15,0 1-15,0 21 0,0-42 16,0 42-16,1 0 31,-1 0-31,0 21 16,0-21-16,0 21 0,0 0 0,1 22 15,-1-22-15,21 0 0,-21 21 16,0 1-16,1-1 0,-1 22 16,0-1-16,0-21 0,0 22 15,22 42-15,-1 0 16,-42-64-16,21 0 0,0 1 0,0-22 15,1 21-15,-1 0 0,0-20 16,-21-1-16,21 0 0,0 0 16,0 21-16,1-42 0,-22 22 0,0-1 15,21 0-15,0-21 0,-21 21 16,-21-21 0,0-21-1,-1 0-15</inkml:trace>
  <inkml:trace contextRef="#ctx0" brushRef="#br1" timeOffset="45236.36">10562 1545 0,'0'-21'0,"21"0"31,-21 0-31,0 0 16,0-1-1,0 1-15,0 0 16,0 0-16,-21 0 16,0 0-16,0 21 0,21-22 15,-21 22-15,-1 0 0,22-21 16,-21 21-16,0 0 0,0 0 0,0 0 15,0 0-15,-1 0 16,1 21-16,0-21 0,0 22 16,0-1-16,0 0 0,-1 0 15,1 21-15,0-20 0,0 20 16,0 0-16,21 1 0,-21-1 0,-1 21 16,22 1-16,0-22 0,0 22 15,0-22-15,0 22 0,0-22 0,0 0 16,0 1-16,0 41 15,22-63-15,-1 1 0,0 20 0,0-42 16,21 21-16,-20 0 0,-1 0 16,0-21-16,21 0 0,-21 0 0,22 0 15,-22 0-15,21 0 0,-21-21 16,22 0-16,-22 0 0,21 0 0,22-22 16,-43 22-16,0-21 0,21 21 15,-42-22-15,22 22 0,-1 0 16,-21-21-16,21 21 0,-21-43 15,0 43-15,0 0 16,0 42 15,0 0-31,0 0 16,0 0-16,0 1 0,0-1 0,0 21 16,0 0-16,0-20 15,0-1-15,0 21 16,0-21-16,0 0 0,21 1 15,0-22-15,0 21 0,1-21 0,20 0 16,-21 0-16,0 0 0,22 0 0,-22 0 16,21 0-16,-21-21 0,22-1 15,-1 22-15,-21-21 0,21 0 0,-20 0 0,20 0 16,-21-22-16,0 22 16,-21 0-16,0-21 0,0-1 0,0 22 15,0-63-15,-21 41 16,-21-20-16,21 42 0,-22-1 15,22 1-15,-21 0 0,-1 0 16,1 21-16,0 0 0,21 0 0,-22 21 16,-41 21-16,62-20 0,-20-1 15,21 21-15,-21 0 0,42 1 16,-22-1-16,22-21 0,0 22 16,0-1-16,0 0 0,0-21 15,22 22-15,-1-22 0,0 0 0,21 0 16,1-21-16,-1 21 0,0-21 15,1 0-15,-1 0 0,0 0 0,22 0 16,-22 0-16,0-21 0,22 0 16,-22 0-16,-21 0 0,1 0 15,-1-22-15,0 22 0,0-21 0,0 21 16,-21-22-16,0 22 0,21 0 16,-21-21-16,22 20 0,-22 1 0,0 0 15,0 42 1,0 0-1,0 1-15,0-1 16,0 21-16,0-21 0,0 0 16,0 1-16,0 20 0,0-21 0,0 0 15,0 0-15,0 1 0,0-1 16,0 0-16,0 0 0,0 0 16,0-42 15,0 0-31,0 0 0,0 0 15,0-1-15,0 1 0,0 0 16,0-21-16,0 21 0,21-1 16,-21-20-16,0 21 0,21 0 0,0 0 15,0-1-15,-21 1 0,21 21 16,1 0-16,-1 0 16,0 21-16,0 1 15,-21-1-15,0 0 0,21 21 0,-21-21 16,0 1-16,21-1 0,-21 21 15,0-21-15,0 0 0,22 1 0,-1-1 16,0 0-16,-21 0 0,21 0 0,0 0 16,0-21-16,1 22 0,-1-1 15,21-21-15,-21 0 0,22 0 0,-22 0 16,21 0-16,0 0 16,1 0-16,20 0 0,-20-21 0,-1-1 15,-21 1-15,43 0 16,-43 0-16,21-43 15,-21 43-15,-21 0 0,0-21 0,0 21 16,0-22-16,0 22 0,0-21 16,0 21-16,0-22 0,0 22 0,-21 0 15,0 0-15,0 21 0,0 0 16,-22 0-16,22 0 0,0 0 0,-43 0 16,43 21-16,-21 0 0,21 21 15,0-20-15,-22 20 0,22 0 16,0-21-16,21 22 0,0-1 15,0-21-15,0 22 0,0-22 0,0 21 16,0-21-16,0 0 0,21 1 16,0-22-16,22 21 0,-1 0 15,-21-21-15,0 0 0,22 0 16,-1 0-16,-21-21 0,21 0 0,-20 21 16,20-22-16,-21 1 0,0-21 15,0 21-15,43-106 16,-64 84-16,21 1 0,-21 0 15,0-22-15,0 22 0,0-22 16,0 22-16,0 21 0,0-21 0,0 20 16,0 1-16,0 0 0,0 0 15,-21 21 1,21 21 0,0 0-16,-21 22 0,21-22 0,0 21 15,0 0-15,0 1 0,0 20 0,0-20 16,0-1-16,0 0 0,0 1 15,0-1-15,0 0 0,21-21 0,-21 22 16,21-22-16,0 0 0,0 0 16,1 22-16,20-22 0,-21-21 15,21 0-15,-20 0 0,20 0 16,-21 0-16,0 0 0,0-21 16,43-22-1,-43 22-15,0-21 0,0 21 0,-21-1 16,0-20-16,0 21 0,0 0 15,0-22-15,0 22 0,0 0 16,0 0-16,0 42 31,-21 0-31,21 0 0,0 1 16,-21-1-16,21 0 0,0 0 0,0 0 16,0 22-16,0-22 0,0 0 0,0 0 15,0 0-15,0 0 0,21 1 16,0-22-16,1 21 0,-1-21 0,21 21 15,0-21-15,-20 0 16,-1 0-16,21 0 0,-21-21 16,22 0-16,-22 21 0,0-22 0,0-20 15,0 21-15,0 0 0,22-22 16,-43 1-16,21 0 0,0-1 0,0 1 16,-21-21-16,0 20 0,21-20 15,-21 20-15,0-20 0,0 21 16,0 20-16,0 1 15,0 0-15,-21 42 16,21 0-16,0 1 16,0-1-16,-21 21 15,21 0-15,0 1 0,-21-1 0,21 0 0,0 22 16,0-22-16,0 1 0,0-1 16,0 0-16,0 1 0,0-22 15,0 42-15,21-42 0,0 1 16,0-1-16,-21 0 0,22-21 15,-1 0-15,0 0 0,21 0 0,-21 0 16,1 0-16,-1 0 0,0-21 16,0 21-16,21-21 0,-20-1 0,-1 1 15,0-21-15,0 21 0,0 0 16,0-22-16,-21 22 0,0-21 0,22 21 16,-22-1-16,0-20 0,0 21 15,0 0-15,0 42 31,0 0-31,-22 0 0,22 0 16,0 1-16,0-1 0,0 0 16,-21 21-16,21-21 0,0 1 0,0 20 15,0-21-15,0 0 0,0 22 16,21-22-16,1-21 16,-1 21-16,0-21 0,21 0 15,-21 0-15,22 0 16,-22-21-16,0 0 0,0 21 0,22-22 15,-22 1-15,0-21 0,21 21 16,-21 0-16,1-22 0,-1 22 0,-21-21 16,21 21-16,-21-22 0,21 22 15,-21 0-15,0 0 0,0 42 32,-21 0-32,0 0 15,21 0-15,-21 22 0,21-22 16,0 0-16,-22 21 0,22-20 15,0-1-15,-21 0 0,21 0 0,0 0 16,0 0-16,0 1 0,21-1 16,1-21-16,-1 0 0,0 0 15,0 0-15,0 0 0,0 0 16,1-21-16,-1-1 0,0 22 16,0-21-16,0 0 0,-21 0 0,21 0 15,-21 0-15,0-1 0,0-20 16,0 21-16,0 0 0,0 0 0,-21-22 15,-21 22-15,21 0 0,0 0 16,-1 21-16,1 0 16,0 0-16,42 0 31,0 0-31,22 0 16,-22 0-16,0-21 0,0 21 15,0 0-15,1-22 0,-1 22 16,0 0-16,0 0 0,0 0 15,0 0-15,1 0 0,20 0 16,-42 22-16,21-22 0,0 21 0,-21 0 16,0 0-16,0 0 0,21 0 15,-21 1-15,0-1 0,22 0 0,-22 0 16,0 0-16,0 0 0,0 1 16,0-1-16,0 0 0,0 0 15,0 0-15,0 0 0,0 1 16,-22-22 15,22-22-15,0 1-1,0 0-15,0 0 0,0 0 16,0 0-16,22-22 0,-1 22 0,-21-21 16,21 21-16,0-22 0,0 22 15,0-21-15,22-22 0,-22 43 16,21 0-16,-21 21 15,1 0-15,-1 0 0,42 0 16,-42 0-16,1 21 0,-22 0 0,21 0 16,0 22-16,-21-22 0,0 21 15,0-21-15,21 22 0,-21-1 0,21-21 0,-21 22 16,21-22-16,-21 0 16,22 0-16,-22 21 0,21-20 15,0-1-15,0-21 0,0 0 0,0 21 16,1-21-16,-1 0 0,0 0 15,21 0-15,-21 0 0,22-21 0,-1 0 16,0 21-16,-20-22 16,-1 1-16,0 0 0,0 0 0,0 0 15,-21-43-15,21 43 0,-21 0 16,0-21-16,0 20 0,0 1 16,0-21-16,0 21 0,0 0 15</inkml:trace>
  <inkml:trace contextRef="#ctx0" brushRef="#br1" timeOffset="45467.91">14838 1461 0,'0'0'0,"-21"21"0,-1-21 0,1 0 16,0 0-1,0 0 32,0 0-31,0 0-16,-1 0 0</inkml:trace>
  <inkml:trace contextRef="#ctx0" brushRef="#br1" timeOffset="45671.34">13674 1693 0,'0'22'0,"0"-44"0,-22 44 16,44-22 0,-1 0-1,0 0-15,0 0 0,0 0 0,22 0 16,-22 0-16,21 0 0,-21 0 15,0 0-15,1 0 0,-1-22 0,0 22 16,-21-21-16</inkml:trace>
  <inkml:trace contextRef="#ctx0" brushRef="#br1" timeOffset="45896.49">12848 1461 0,'0'0'0,"-21"0"0,-21 21 15,42 0 63</inkml:trace>
  <inkml:trace contextRef="#ctx0" brushRef="#br1" timeOffset="46492.03">9969 2879 0,'-21'0'16,"21"21"-16,0 0 15,0 0-15,0 0 0,0 1 16,-21-1-16,21 0 0,0 0 0,-21 43 15,21-22 1,0 0-16,-21 1 0,21-22 16,0 0-16,-21 0 0,21 0 0,0 0 15,0-42 17,0 0-32,21 0 0,0 0 15,0 0-15</inkml:trace>
  <inkml:trace contextRef="#ctx0" brushRef="#br1" timeOffset="46875.47">10329 2836 0,'-63'0'31,"42"0"-31,-1 22 16,1-22-16,0 21 0,-21 0 0,21 0 15,-1-21-15,22 21 0,0 0 16,0 1-16,0-1 0,0 0 16,0 0-16,22-21 0,-1 0 15,0 21-15,21-21 0,-21 0 16,22 0-16,-22 21 0,21-21 16,-21 0-16,22 22 0,-22-22 0,0 21 15,0-21-15,0 21 0,1-21 16,-22 21-16,0 0 0,0 0 15,0 1-15,-22-22 0,1 21 16,0 0-16,0-21 0,-43 21 16,22-21-16,0 0 0,21 0 0,-22 0 15,22 0-15,0 0 0,-21-21 16,20 21-16,1-21 0,0 0 0,0-1 16,21 1-16,0 0 0,0-21 15,0 21-15,0-1 0</inkml:trace>
  <inkml:trace contextRef="#ctx0" brushRef="#br1" timeOffset="47064.9">9821 2709 0,'0'0'0,"-42"-21"31,63 21 16,0 0-47,0 0 0,1 0 0</inkml:trace>
  <inkml:trace contextRef="#ctx0" brushRef="#br1" timeOffset="47790.91">12001 3006 0,'22'-21'31,"-1"-1"-31,0 22 15,0-21-15,0 0 16,22 0-16,-22 0 0,0-22 0,21 22 16,-21 0-16,1 0 0,-22-21 15,0 20-15,0 1 0,0 0 0,0 0 16,-22 21-16,1 0 16,0 0-16,-21 0 0,-1 0 0,1 0 15,0 21-15,-43 0 0,43 0 16,-1 1-16,1-1 15,21 0-15,0 0 0,21 21 16,0-20-16,0-1 0,21 0 16,0 0-16,0 0 0,43 22 15,-43-22-15,21 0 0,1 0 16,-22-21-16,0 21 0,21 0 16,-21 1-16,1-1 0,-1 0 0,-21 21 15,0-21-15,0 1 16,0-1-16,-21 0 0,-22-21 0,1 21 15,-43 0-15,43-21 0,0 0 16,-1 0-16,1 0 0,0 0 16,-22-42-16,22 21 0,21 0 15,-1-1-15,1 1 0,0 0 16,-21-21-16,21 21 0,21-1 16,0 1-16,0 0 15,0 0-15,21 21 16,0-21-16,0 21 15,0 0-15,0 0 0,22 0 16,-1 0-16</inkml:trace>
  <inkml:trace contextRef="#ctx0" brushRef="#br1" timeOffset="48789.29">12615 2942 0,'0'0'0,"0"-21"0,0 0 16,-21 21-16,21-21 0,-21 0 0,0 21 15,0-22-15,-1 22 16,1 0-16,0 0 0,0 0 16,0 22-16,0-1 0,-1 0 15,1 21-15,0-21 0,21 1 16,0-1-16,-21 21 0,21-21 15,0 22-15,-21 41 16,21-63-16,0 1 0,0 20 16,21-21-16,21-21 15,-21 0-15,22 0 16,-22-21-16,0 0 0,0 0 16,0-1-16,1 1 0,-1 0 0,0 0 15,21-43-15,-42 43 0,0-21 16,21 21-16,-21-22 0,0 22 15,0 0-15,0-21 0,0 21 0,0-1 16,0 1-16,0 0 16,0 42-1,0 64 17,0-43-32,0-21 0,0 1 0,0-1 0,0 0 15,0 21-15,0-21 16,0 1-16,0-1 0,43 21 15,-22-42-15,0 42 16,0-42-16,0 0 0,22 0 16,-22 0-16,64-42 15,-43 21-15,-21 0 0,21 0 16,-20-1-16,-1 1 0,0 0 0,21-21 16,-21-1-16,1 22 0,-22-21 15,21 0-15,-21-1 0,21 1 0,-21-43 16,21 64-16,-21-21 15,0 21-15,21-1 0,-21 1 16,0 42 15,-21 1-31,21 20 0,-21-21 0,21 21 16,0 1-16,-21 20 0,21-20 16,0-22-16,0 21 15,0 0-15,0-20 0,0 41 0,0-42 16,21 0-16,-21 1 0,21-1 15,0-21-15,0 21 0,1-21 16,-1 0-16,0 0 0,0 0 16,21 0-16,-20 0 0,-1 0 0,0-21 15,0 0-15,0-1 0,0 22 0,1-42 16,-1 21-16,-21 0 0,0 0 16,21-1-16,-21-20 0,0 21 0,21-21 15,-21 20-15,0 44 31,0-1-15,0 0-16,0 0 0,0 0 16,0 0-16,0 1 0,0-1 0,0 0 15,0 0-15,0 0 0,0 0 16,0 1 0,0-44 15,0 1-16,0 0-15,0 0 0,0 0 0,0-22 16,0 22-16</inkml:trace>
  <inkml:trace contextRef="#ctx0" brushRef="#br1" timeOffset="48964.92">13610 2688 0,'0'21'63</inkml:trace>
  <inkml:trace contextRef="#ctx0" brushRef="#br1" timeOffset="49175.89">13060 2794 0,'-43'0'0,"86"0"0,-107 0 16,43 0-16,21 21 0,21-21 31,22 0-15,41 0-16,-41 0 15,-1 0-15,-21 0 0,21 0 16,-20-21-16,20 21 0,-21 0 0,21 0 16</inkml:trace>
  <inkml:trace contextRef="#ctx0" brushRef="#br1" timeOffset="49634.33">13843 2815 0,'21'0'16,"0"-21"-16,-21 0 15,21 21-15,-21-21 0,22 21 0,-22-21 16,-22 21 15,1 0-31,0 0 0,-21 0 0,21 21 16,-1-21-16,1 21 15,0 0-15,0-21 0,0 21 0,21 0 0,0 22 16,0-22 0,0 0-16,21 0 15,0-21-15,0 21 0,0-21 0,1 0 16,-1 22-16,21-22 0,-21 21 16,0-21-16,22 0 0,-22 21 0,0-21 15,0 0-15,0 21 16,-21 0-16,0 0 15,-21-21-15,0 0 0,0 0 16,0 22-16,-22-22 0,22 0 0,-21 0 16,21 0-16,-22 0 0,22 0 15,0 0-15,0 0 0,0 0 0,0 0 16,21-22 0,0 1-1,21 21-15,21-21 0,-21 21 0,0-21 16,1 21-16</inkml:trace>
  <inkml:trace contextRef="#ctx0" brushRef="#br1" timeOffset="50451.08">14245 2985 0,'0'-22'16,"21"22"-1,0-21-15,1 0 0,-1 0 16,0 0-16,0 0 15,0-1-15,0-20 0,1 21 0,-1-21 16,0 20-16,0-20 0,-21 0 16,0 21-16,0-22 0,0 1 15,0 21-15,0 0 16,-21 21 0,0 21-16,21 0 0,-21 0 0,21 0 15,-22 22-15,1-22 0,0 63 16,21-41-16,0-1 0,-21 0 15,0 22-15,21-22 16,-21 64-16,21-42 0,-22 20 16,22-20-16,0-1 0,0 22 0,0-22 15,0 1-15,0-1 0,0 22 16,0-21-16,0-1 0,0 1 0,0-22 16,0 127-16,0-148 15,0 22-15,0-22 0,0 0 16,0 0-16,22 0 0,-1-21 15,0 0-15,0-21 0,0 0 16,0 0-16,1 0 0,20 0 16,-21-22-16,0 22 0,22-21 0,-22-1 15,21 1-15,-21 0 0,0-1 0,1 1 16,-1 0-16,0-1 0,-21-62 16,0 62-16,0 1 0,-21-22 15,-22 22-15,22 0 0,-21-1 0,0 1 16,-1 21-16,-20-21 0,20 20 15,1 1-15,0 21 0,-1 0 0,1-21 16,21 21-16,0 0 0,42 0 31,0 0-31,21-21 16,-20 21-16,20-21 0,0 21 16,1-21-16,-1-1 0,0 22 0,1-21 15,20-21-15,-21 21 16,-20 0-16,-1-1 0,0 1 15,0 0-15,0 0 0,-21 0 16,0 0-16,0-1 0,0 44 31,0-1-15,0 0-16,0 0 0,0 0 16,0 0-16,0 1 0,0-1 0,0 0 15,-21 0-15,21 0 0,0 0 16,0 1-16,0-1 15,0-42 17,0-1-32,0 1 15,0 0-15,21 0 0</inkml:trace>
  <inkml:trace contextRef="#ctx0" brushRef="#br1" timeOffset="50607.08">14817 2731 0,'-22'0'16,"44"0"31,-1 0-47,0 0 16,0 0-16,0 0 0</inkml:trace>
  <inkml:trace contextRef="#ctx0" brushRef="#br1" timeOffset="50967.66">15134 2942 0,'0'0'0,"-21"0"16,21 21-16,21-21 47,0-21-47,0 21 0,22-21 0,-22 0 15,0 21-15,0-21 0,22 0 16,-22-1-16,0 22 0,0-21 0,-21 0 16,0 0-1,-21 21 1,0 0-16,0 0 0,-1 21 0,-20 0 16,21-21-16,0 21 0,-22 22 15,22-22-15,21 64 16,0-64-16,0 0 15,0 0-15,0 0 0,0 0 16,43 1-16,-22-22 0,0 0 16,0 21-16,21-21 0,-20 0 15,62 0-15,-41 0 0,-1 0 16,0-21-16,1 21 0,-1-22 0</inkml:trace>
  <inkml:trace contextRef="#ctx0" brushRef="#br1" timeOffset="51502.89">16065 2815 0,'0'0'0,"0"-21"0,-21 0 0,0 0 16,0 0-16,-21 21 15,-85 0 1,105 21 0,1-21-16,0 21 0,0 0 15,0 0-15,0 0 0,-1 1 0,1 20 16,21-21-16,-21 0 0,21 22 15,-21-22-15,21 0 0,0 0 0,0 0 16,0 0-16,0 1 0,0-1 0,21 0 16,0-21-16,0 21 0,43-21 15,-43 0-15,0 0 16,0 0-16,22-21 0,-22 0 16,21-22-16,1 22 15,-22 0-15,0-21 0,0 21 16,0-22-16,0-20 0,1 20 0,-1-20 15,0 21-15,0-22 0,0-63 16,-21 85-16,0-1 0,0 1 16,0 0-16,0 21 0,0-22 15,-21 86 1,21-22 0,-21 21-16,21 0 0,-21 22 0,0-22 15,21 22-15,0-1 0,-22-20 16,1-1-16,21 21 0,0-20 0,0-1 15,0 0-15,0-20 0,0 20 16,0-21-16,0 0 0,21 0 16,1 1-16,-1-1 0,0 0 0,0-21 15,21 0-15,-20 0 0,-1 0 16,21 0-16,22 0 0,-43 0 16,0-21-16,42 0 0,-41 21 15,-1 0-15,-21-22 0</inkml:trace>
  <inkml:trace contextRef="#ctx0" brushRef="#br1" timeOffset="51702.96">16510 3154 0,'-21'0'15,"42"0"-15,-63 0 16,20 0-1</inkml:trace>
  <inkml:trace contextRef="#ctx0" brushRef="#br1" timeOffset="65964.49">6583 4276 0,'-21'0'0,"-1"0"16,1 0-16,21-21 0,0-1 15,-21 22-15,21-21 16,0 0-16,0 0 0,0 0 16,0 0-16,21-1 0,0 1 15,1 0-15,-1 0 0,21 0 16,-21 0-16,0 21 0,22-22 16,-22 22-16,0 0 0,0 0 15,-21 22-15,21-1 0,-21 0 16,0 0-16,0 0 0,0 0 15,0 22-15,0-22 0,-21 64 16,21-64-16,-21 21 0,21 0 16,-21-20-16,21-1 0,0 21 15,0-21-15,0 0 0,0 1 16,21-22-16,0 0 16,0 0-16,1 0 0,-1 0 15,21-22-15,-21 22 0,22-21 0,-22-21 16,21 21-16,22-43 0,-43 43 15,21-21-15,-21-1 0,0 22 16,1-21-16,-1 0 0,-21-1 0,0 22 16,21 0-16,-21 0 0,0 0 15,0-1-15,0 1 0,0 0 16,0 42 15,0 0-31,0 1 16,0-1-16,0 21 0,0-21 0,0 22 15,0-1-15,0-21 0,0 21 16,0 1-16,0-1 0,0 0 0,0 1 16,0-1-16,21 0 0,-21-20 0,0 20 15,0 0-15,0 1 0,0-1 16,0 21-16,0-20 0,0-1 0,0 85 16,0-106-16,0 22 15,0-22-15,0 21 16,0-21-16,0 22 0,0-22 15,0 0-15,0 0 0,-21-21 16,0 21-16,0-21 16,-1 0-16,-20 0 0,21 0 15,0-21-15,-22 0 0,-41-43 16,41 22-16,22 0 0,-21-1 16,21 1-16,0 0 0,21-43 15,0 43-15,0-1 0,0 22 0,0-21 16,0 21-16,21 0 0,-21-1 15,21 1-15,0 0 0,0 0 0,0 21 16,1-21-16,-22 0 0,21-1 16,21 1-16,-42 0 0,21 21 15,0-42-15,1 42 0,-1-21 16</inkml:trace>
  <inkml:trace contextRef="#ctx0" brushRef="#br1" timeOffset="66783.78">7514 4276 0,'21'0'0,"0"0"16,1-21-1,-1-1 1,0 22-16,-21-21 0,21 0 0,0 0 15,0 0-15,-21 0 0,22-1 16,-22 1-16,0 0 16,0 0-16,-22 21 15,1 0 1,0 21-16,0 0 16,21 0-16,-21 1 0,0 20 0,-1-21 15,1 21-15,21-20 0,0 20 16,0-21-16,-21 43 0,21-43 15,0 21-15,0-21 0,0 0 16,0 1-16,0-1 0,21-21 16,-21 21-16,21-21 0,1 0 0,-1 0 15,0 0-15,21 0 16,-21 0-16,1 0 0,20-21 16,-21 0-16,43-22 15,-43 22-15,0 0 0,21 0 0,1-43 16,-1 43-16,-21-21 0,0 21 15,0-22-15,1 1 0,-1 21 16,-21 0-16,0-22 0,21 22 16,-21 0-16,0 0 0,0 0 15,-21 21 1,0 0-16,21 21 0,-22 0 16,1 0-16,21 0 0,0 0 0,0 1 15,-21-1-15,21 21 0,0-21 16,0 0-16,0 1 0,0-1 0,0 0 15,21 0-15,-21 0 16,21 0-16,1-21 0,-22 22 16,21-1-16,0-21 0,0 0 15,-21 21-15,21-21 16,-21 21-16,0 0 0,0 0 16,0 1-1,-21-22-15,21 21 16,-21-21-16,0 0 0,0 0 15,-1 0-15,1 0 0,0 0 0,-21 21 16,21-21-16,-1 0 16,1 0-16,0 0 15,21 21 63</inkml:trace>
  <inkml:trace contextRef="#ctx0" brushRef="#br1" timeOffset="68455.77">2963 7535 0,'-21'0'31,"21"-21"1,0 0-32,0 0 15,0 0-15,0 0 0,0-1 16,0 1-16,0 0 0,0 0 15,21 0-15,-21 0 0,21 21 0,1-22 16,-1 22-16,0 0 16,0 0-16,0 22 15,0-1-15,-21 0 0,22 0 0,-22 0 16,21 22-16,-21 20 16,0-21-16,0-20 0,0 20 0,0 0 15,0-21-15,0 22 0,0-1 16,0-21-16,0 0 0,0 1 15,-21-1-15,21-42 47,0-1-47,0 1 16,0 0-16,0 0 0,0 0 0,0 0 16,0-22-16,0 22 0,0-21 15,21-1-15,0 22 0,0-21 16,0 0-16,0 20 0,22 1 0,-22-21 15,21 21-15,-21 21 0,22 0 16,-22 0-16,0 0 0,0 0 16,0 21-16,-21 0 0,0 43 15,22-43-15,-22 21 0,0 0 16,0-20-16,0 20 0,0-21 0,0 43 16,-22-43-16,22 0 0,0 0 15,0 0-15,0 0 0,-21-21 16,21-21 31,0 0-32,0 0-15,0 0 16</inkml:trace>
  <inkml:trace contextRef="#ctx0" brushRef="#br1" timeOffset="68871.53">3641 7599 0,'0'0'0,"0"21"15,-22-21-15,22 21 16,22-21 15,-1 0-31,0-21 0,-21 0 16,21 21-16,0-21 0,0 0 0,1-1 15,-22 1-15,21 0 16,-21 0-16,21 0 0,-21 0 0,0-1 16,0 1-16,-21 21 15,0 0 1,-1 0-16,1 21 16,0 1-16,21-1 0,-21 0 15,21 0-15,0 0 0,-21 0 0,21 22 16,0-22-16,0 0 0,0 0 15,-21 0-15,21 22 16,0-22-16,0 21 0,0-21 16,21-21-16,0 22 0,0-22 15,0 0-15,0 0 16,1 0-16,-1 0 0,0 0 0,-21-22 16,21 1-16,0 0 0,0 21 15,1-21-15,-1 0 0</inkml:trace>
  <inkml:trace contextRef="#ctx0" brushRef="#br1" timeOffset="69697.57">3979 7514 0,'0'-21'16,"0"0"-1,21 21 1,-21-21-16,22 21 15,-1-21-15,0 21 16,0 0-16,0 0 16,-21 21-1,0 0-15,0 0 16,0 0-16,0 0 0,0 22 16,0-22-16,0 0 0,0 0 0,-21 0 15,21 1-15,-21-1 0,0 0 16,21 0-16,-21-21 0,42-21 62,0 21-62,-21-21 0,21 0 0,0 21 16,-21-22-16,21 1 0,-21 0 16,0 0-16,22 21 0,-1-21 0,0 0 15,-21-22-15,21 22 16,-21 42 31,0 0-47,0 1 0,0-1 15,0 0-15,0 0 0,0 0 16,0 0-16,0 1 0,0-1 16,0 0-16,0 0 0,0 0 0,0 0 15,0 1-15,0-1 0,0 0 16,21-21-16,0 0 15,1 0-15,-1 0 0,0 0 0,0 0 16,0 0-16,22 0 0,-22 0 16,42-42-16,-42 20 0,22 1 15,-22 0-15,0 0 0,21 0 16,-20 0-16,-22-22 0,21 22 0,0 0 16,-21-21-16,0 20 0,0-20 15,0 21-15,0 0 0,0-22 0,0 22 16,0 0-16,0 0 0,0 42 31,0 0-31,0 0 0,0 1 16,0-1-16,0 0 0,0 21 15,0-21-15,0 22 0,0-22 0,0 0 16,0 21-16,0 1 16,0-22-16,-21 0 0,21 0 0,-21 0 15,21 1-15,-22-1 0,22 0 16,0-42 15,0 0-31,22-1 16,-22 1-16,21 0 15,-21 0-15</inkml:trace>
  <inkml:trace contextRef="#ctx0" brushRef="#br1" timeOffset="69911.96">4487 7557 0,'0'0'0,"-21"0"0,42 0 31,0 0-31,1 0 16,20-22-16,-21 22 0,0-21 0,22 21 16,-22-21-16,0 21 0,21-21 15,1 21-15,-22-21 0,21 21 0,-21-21 16,0 21-16,1 0 0,-22-22 15</inkml:trace>
  <inkml:trace contextRef="#ctx0" brushRef="#br1" timeOffset="71283.69">5122 7789 0,'21'22'16,"1"-22"0,-22-22-16,21 22 0,0-21 0,0 0 15,0 0-15,0 0 0,1 0 16,-1-22-16,0 22 0,0-21 0,21 21 16,-20-22-16,-1-84 15,-21 85-15,0 0 0,0-1 16,0 22-16,0-21 0,0 21 0,-21-1 15,-1 22-15,1 0 16,0 0-16,0 0 0,21 43 16,-21-22-16,21 21 15,-21-21-15,21 22 0,-22-1 0,22 22 16,0-22-16,0 0 0,0 22 16,0-22-16,0-21 15,0 43-15,0-43 16,0 0-16,0 21 0,0-20 15,0-1-15,22-21 0,-1 0 16,0 0-16,0 0 16,0 0-16,0 0 0,1 0 0,41-21 15,-42-1-15,0 1 0,43-21 16,-43 21-16,0 0 0,0-1 16,1 1-16,-1-21 0,0 21 0,0 0 15,-21-1-15,0-20 0,21 0 16,-21 21-16,-21 21 31,21 21-31,0 0 16,0 0-16,-21 0 0,21 0 15,-21 1-15,21-1 0,0 0 0,-21 0 16,21 21-16,0-20 0,0-1 16,0 0-16,0 0 0,0 0 0,21 0 15,0-21-15,0 0 16,0 0-16,0 0 0,1 0 0,-1 0 15,21 0-15,-21 0 0,22-21 0,-1 21 16,-21-21-16,0 0 0,22 21 16,-22-21-16,0 0 0,0-1 0,0-20 15,0 21-15,1-21 16,-22 20-16,21-20 0,-21 21 16,0 0-16,0 0 0,0-1 15,-21 44 1,21-1-1,0 0-15,0 0 0,0 0 0,-22 0 16,22 1-16,-21-1 0,21 0 0,0 21 16,-21-21-16,21 1 0,-21-1 15,21 0-15,0 0 16,0 0-16,-21-21 0,21 21 16,0-42 15,0 0-31,21 0 15,-21 0-15,21 0 0,0-22 16,-21 22-16,0 0 0,21 0 16,1-22-16,-1 1 15,-21 21-15,21 0 0,0-22 16,0 43-16,0 0 0,1 22 31,-22-1-31,0 0 0,0 0 0,0 0 16,0 0-16,0 1 0,0-1 0,0 0 15,0 0-15,21 0 16,-21 0-16,0 1 0,0-1 16,21 0-16,0-21 0,-21 21 0,21-21 15,0 0-15,1 0 0,-1 21 16,0-21-16,0 0 0,0 0 16,22 0-16,-22 0 0,0-21 0,0 21 15,21-21-15,-20 21 0,-1-21 0,0 0 16,0 21-16,0-22 0,0 1 15,1 0-15,20-21 0,-21 21 16,-21-1-16,0-20 0,21 21 16,-21 0-16,0 0 0,0-1 0,0 1 15,-21 21 1,0 21 0,21 1-16,-21-1 0,0 0 15,21 0-15,-22 0 0,1 0 0,21 22 16,-21-22-16,21 0 0,-21 0 0,21 0 15,-21 1-15,21-1 0,0 0 0,0 0 16,0 0-16,0 0 16,21-21-16,0 0 0,0 0 15,0 0-15,1 0 0,-1 0 0,0 0 16,0 0-16,0-21 0,0 0 16,1 21-16,20-21 0,-21 21 15,0-21-15,0 0 0,1 21 0,-1-22 16,-21 1-16,21-21 0,0 21 15,-21 0-15,0-1 0</inkml:trace>
  <inkml:trace contextRef="#ctx0" brushRef="#br1" timeOffset="71687.46">6011 7176 0,'-21'21'0,"0"-21"0,21 21 15,0 0 1,-21-21-16,21 21 16,-21-21-16,21 21 15</inkml:trace>
  <inkml:trace contextRef="#ctx0" brushRef="#br1" timeOffset="79095.8">16806 4657 0,'0'0'0,"0"-21"0,0-1 16,0 1-16,21 21 0,1-21 15,-22 0-15,21 0 0,-21 0 32,0 42-1,0 0-31,0 0 0,0 0 0,-21 0 16,21 22-16,0-1 0,0 0 15,-22 22-15,1-1 0,21-20 0,-21 20 16,21 43-16,-21-64 0,21 1 15,-21-22-15,21 21 0,0-21 16,0 1-16,0-1 0,0 0 0,0 0 16,0-42 15</inkml:trace>
  <inkml:trace contextRef="#ctx0" brushRef="#br1" timeOffset="79413.64">16827 4572 0,'0'0'16,"0"-21"-16,0 0 0,0 0 16,22 21 15,-1 21-31,0 0 0,0-21 15,0 42-15,0-21 0,1 1 0,-1 20 16,0 0-16,0 43 0,0-43 16,0 22-16,-21-22 0,0 0 15,22-20-15,-22 62 0,21-63 16,-21 1-16,0-1 0,0 21 16,0-21-16,21-21 15,-21-21 16,0 0-31,0 0 0,0 0 0,0-1 16</inkml:trace>
  <inkml:trace contextRef="#ctx0" brushRef="#br1" timeOffset="79700.03">17420 4509 0,'21'-43'31,"-42"43"-15,0 21-16,21 1 0,-21-1 0,21 0 15,-21 21-15,21-21 0,-22 22 16,1-1-16,0 22 0,21-22 16,0 0-16,-21 22 0,0 20 15,0-41-15,21-1 0,-22 0 0,1-20 16,21-1-16,0 0 0,0 0 15,0 0-15,0 0 0,0-42 32,21 0-17,1 0-15</inkml:trace>
  <inkml:trace contextRef="#ctx0" brushRef="#br1" timeOffset="80129.78">17653 4826 0,'0'0'16,"0"21"-16,0 0 15,0 1-15,0-1 16,-21 0-16,21 0 0,0 0 0,0 0 16,0 22-16,0-22 0,0 0 0,-21 0 15,21 22-15,0-22 0,0 0 0,0 0 16,0 0-16,0 0 0,0 1 15,21-1-15,21 0 16,-21-21-16,0 0 0,22 0 16,-22 0-16,0 0 0,21 0 0,1-21 15,-22 0-15,0 21 16,21-43-16,-20 22 0,-1 0 16,-21 0-16,0 0 0,0-1 0,0-20 15,0 21-15,0-21 0,0-1 0,0 22 16,-21-21-16,-1-1 0,1 22 15,0-21-15,0 21 0,0 21 0,21-21 16,-21 21-16,-1 0 0,1 0 16,0 0-16,0 21 0,0-21 0,0 21 15,-1 0-15,-41 21 16,42-20-16,0 20 0,-22-21 0,22 0 16,0 0-16,0 1 0,0-1 0,-1 0 15,1 0-15,0 0 0</inkml:trace>
  <inkml:trace contextRef="#ctx0" brushRef="#br1" timeOffset="80776.44">14520 7049 0,'-84'0'15,"168"0"-15,-211 21 16,106-21-16,0 0 0,0 0 0,0 21 16,-1-21-16,1 0 0,42 0 31,1 0-31,-1 0 0,21 0 0,0 0 15,22 0-15,-22 0 0,22 0 16,-22 0-16,22 0 0,-1 0 0,-21 0 16,22-21-16,-1 21 0,-20 0 15,-1 0-15,0 0 0,-20 0 0,20 0 16,-63 0 0,0 0-1,-1 0-15,1 0 0,0 0 16,-21 0-16,21 0 0,-1 0 0,-20 0 15,21 0-15</inkml:trace>
  <inkml:trace contextRef="#ctx0" brushRef="#br1" timeOffset="81071.27">14690 7154 0,'0'22'0,"0"-44"0,0 65 16,0-22-16,0 0 0,0 0 15,0 0-15,0 1 0,0-1 16,0 21-16,0-21 0,0 0 0,0 43 16,-22-22-16,22-21 15,0 22-15,0-22 0,0 21 0,0 1 16,0 20-16,-21-42 0,21 22 16,-21 20-16,21-42 15,0 22-15,0-22 0,0 0 0,0 0 16,-21 0-16,21 0 0,0-42 47,0 0-47,0 0 0,0 0 15,21 0-15</inkml:trace>
  <inkml:trace contextRef="#ctx0" brushRef="#br1" timeOffset="81376.84">15028 7662 0,'0'0'0,"0"22"15,0-1-15,0 0 16,0 0-16,0 0 16,0 0-16,0 1 0,-21-22 0,21 21 15,0 0-15,0 0 0,0 0 16,0 0-1,-21-21-15,21 22 16,-21-22 31,21-22-47,-21 1 16,21 0-16,0 0 0,0 0 15,0 0-15,0-1 16</inkml:trace>
  <inkml:trace contextRef="#ctx0" brushRef="#br1" timeOffset="81569.12">14986 7557 0,'0'0'16,"0"21"62,21-21-78,0 0 16,0 21-16</inkml:trace>
  <inkml:trace contextRef="#ctx0" brushRef="#br1" timeOffset="82271.11">15325 7620 0,'0'21'32,"0"0"-32,0 1 15,0-1-15,0 0 16,0 0-16,0 0 0,0 0 16,0 1-16,0-1 15,0 0-15,0 0 0,0 0 16,0 0-16,0 1 0,0-1 15,0-42 32,0-1-47,0 1 16,0 0-16,0 0 0,0 0 16,0-22-16,21 22 0,0 0 0,-21 0 15,21 0-15,0-22 0,-21 22 16,21 0-16,1 0 0,-1 0 0,0 21 15,0-21-15,0 21 16,0 0-16,-21 21 0,22 0 16,-1-21-16,-21 21 0,21 0 0,-21 0 15,0 1-15,21-1 0,-21 0 16,0 0-16,0 0 0,0 0 0,0 1 16,0 20-16,0-21 15,21-21 16,-21-21-15,0 0-16,21 0 0,-21-1 16,22-20-16,-22 21 0,21 0 15,0 0-15,0-22 0,0 22 0,-21 0 16,21 0-16,1 0 16,-1-1-16,0 1 0,0 21 0,0 0 15,0 0-15,1 0 0,-22 21 16,21 1-16,-21-1 0,21 0 0,-21 0 15,0 0-15,0 0 0,0 1 0,0-1 16,0 21-16,0-21 0,0 0 16,0 1-16,0-1 0,0 0 0,0 0 15,0 0-15,0 0 0,0-42 47,0 0-47,0 0 16,0 0-16,21 0 15,0-1-15</inkml:trace>
  <inkml:trace contextRef="#ctx0" brushRef="#br1" timeOffset="82648.61">16171 7705 0,'-21'0'0,"21"42"16,21-42 15,0 0-31,1 0 15,20 0-15,-21 0 0,21-21 16,1 21-16,-1-21 0,0 0 16,-20-1-16,20 1 0,0 21 0,-21-21 15,1 0-15,-1 0 0,0 0 16,-21-1-16,0 1 0,0 0 0,-21 21 16,0 0-16,-1 0 15,1 0-15,-21 0 0,0 0 16,20 21-16,-20 0 0,0 1 0,-1 20 15,22-21-15,-21 21 0,21-20 16,0-1-16,21 21 0,0-21 0,0 22 16,0-22-16,0 0 0,0 0 0,0 0 15,42 22-15,-21-22 16,0 0-16,0-21 0,22 0 16,-1 0-16,-21 0 0,22 0 0,-1 0 15,0 0-15,1-21 0,-1 0 16,-21-1-16,21 1 0,43-21 15,-43 21-15</inkml:trace>
  <inkml:trace contextRef="#ctx0" brushRef="#br1" timeOffset="83137.69">17230 7239 0,'0'0'0,"0"-21"0,0-43 31,-22 64-31,1 0 0,0 0 0,0 22 15,0-1-15,0 21 16,-1-21-16,1 22 0,0-1 0,0 0 16,0 1-16,-22 41 15,22-41-15,0-1 0,21 0 16,-21 1-16,0-1 0,0 0 0,21 22 16,0-22-16,0-21 0,0 0 15,0 1-15,0-1 0,63 21 16,-42-42-16,0 0 0,64 0 15,-43 0-15,1 0 0,-1-21 16,0 0-16,1 0 0,63-22 16,-64 22-16,0-21 0,1 21 15,-1-22-15,0 22 0,22-106 16,-64 64-16,0 20 16,0-20-16,0 20 0,0-20 0,-21 21 15,-22-1-15,22 1 0,-21 21 16,-1 0-16,1-1 0,0 22 0,-22 0 15,22 0-15,0 22 0,-1-22 16,1 21-16,0 21 0,-1 0 16,1-20-16,-43 105 15,64-85-15,0 0 0,0 1 16,0-1-16,21-21 0,0 0 0,0 22 16,0-22-16,0 0 0,21 0 15,0-21-15,0 0 0,0 0 16,22 0-16,-1 0 0</inkml:trace>
  <inkml:trace contextRef="#ctx0" brushRef="#br1" timeOffset="83455.53">17653 7557 0,'0'0'0,"0"21"31,21 0-31,0 0 16,0 0-16,-21 0 0,0 1 15,22-1-15,-22 0 0,21 0 16,-21 0-16,0 0 0,0 22 16,0-22-16,0 0 0,0 0 0,0 0 15,0 1-15,21-44 47,-21 1-31,21 0-16,-21 0 0,21 0 15,0 0-15,1-22 0,-1 22 0,-21 0 16</inkml:trace>
  <inkml:trace contextRef="#ctx0" brushRef="#br1" timeOffset="83666.97">17992 7535 0,'0'0'0,"0"-21"0,0 42 47,-22 1-47,1-1 0,21 0 16,-21 0-16,21 0 0,-21 0 15,0 22-15,0-22 0,-1 21 16,1 1-16,0-22 0,0 0 0,21 0 16,-21 0-16,21 0 15,21-21 1,0 0-1,-21-21-15,21 21 0,0-21 16,1 0-16,-1 0 0</inkml:trace>
  <inkml:trace contextRef="#ctx0" brushRef="#br1" timeOffset="84070.92">18013 7705 0,'-21'0'0,"21"21"15,21-21 32,0 0-47,0 0 16,0 0-16,0-21 0,1 21 16,-1-21-16,-21-1 15,0 1-15,21 21 0,-21-21 16,0 0-1,-21 21-15,0 0 0,-1 0 16,1 21-16,21 0 16,-21 0-16,0-21 15,21 22-15,-21-1 0,21 0 0,0 0 16,0 0-16,0 0 0,-21-21 0,21 22 16,0-1-16,0 0 0,0 0 15,21-21 1,0 0-16,0 0 15,0 0-15,0 0 0,1 0 16,-1 0-16,0-21 0,0 0 0,0 21 16,-21-21-16,21 21 0,1-22 0,-1 1 15</inkml:trace>
  <inkml:trace contextRef="#ctx0" brushRef="#br1" timeOffset="84451.21">18330 7620 0,'0'0'0,"0"-21"16,0 0-16,0 0 31,21 21-31,1 0 16,-1 0-16,0 0 15,-21 21-15,21-21 0,0 21 0,-21 0 16,21-21-16,-21 21 0,0 0 16,22 1-16,-22-1 0,21 0 0,-21 0 15,0 0-15,0 0 16,0 43-16,0-43 15,0 0 1,-21-21 0,-1 0-16,22-21 15,0 0 1,0 0-16,0 0 0,22-1 16,-1 1-16,-21 0 0,21 0 15,0 0-15,-21 0 0,21 21 0,-21-22 16,0 1-16,21 21 0,22-21 15,-22 21 1,0 0-16,0 0 16,0 0-1</inkml:trace>
  <inkml:trace contextRef="#ctx0" brushRef="#br1" timeOffset="84664.49">18902 7705 0,'0'21'0,"-21"-21"16,42 0 31,0 0-32,0 0 1</inkml:trace>
  <inkml:trace contextRef="#ctx0" brushRef="#br1" timeOffset="84844.35">19008 7726 0</inkml:trace>
  <inkml:trace contextRef="#ctx0" brushRef="#br1" timeOffset="85243.86">19367 7514 0,'0'0'0,"0"-21"0,-21 0 16,21 0-16,-21 0 0,21-1 0,0-20 15,0 21-15,0 0 0,0-22 16,0 22-16,21 0 0,0 0 16,1 0-16,20-22 0,0 22 0,-21 21 15,1 0-15,-1 0 16,0 0-16,0 0 0,0 43 16,-21-22-16,0 21 0,0-21 15,0 22-15,0-1 0,0 0 0,-21 1 16,21-1-16,-42 0 0,21 1 0,-22-1 15,22-21-15,-21 21 0,-1 22 16,1-43-16,21 0 0,0 0 16,21 1-16,-21-1 0,21 0 31,21-21-15,0 0-1,0 0-15</inkml:trace>
  <inkml:trace contextRef="#ctx0" brushRef="#br1" timeOffset="85566.92">19240 8065 0,'0'0'0,"-21"21"0,21 0 16,0 0-16,0 0 0,0 0 15,0 1-15,21-22 16,1 0-16,-1 0 15,0 0 1,0 0-16,-21-22 16,0 1-16,0 0 15,-21 21 32,0 0-47,0 21 16,21 0-16,-22-21 15,22 22-15,-21-22 0</inkml:trace>
  <inkml:trace contextRef="#ctx0" brushRef="#br1" timeOffset="87831.78">14626 10139 0,'-21'0'15,"21"21"-15,-21-21 0,21-21 32,0 0-17,0 0-15,0-1 0,21 1 16,-21 0-16,21 21 0,-21-21 16,21 0-16,0 21 0,-21-21 15,22 21-15,-22-22 0,21 22 16,0 0-16,-21 22 31,0-1-31,0 0 0,0 21 16,0-21-16,0 1 0,0-1 0,-21 21 15,21-21-15,-21 0 0,21 22 16,-22-22-16,22 0 0,0 0 16,0 0-16,0 1 15,22-22 1,-1 0-16,0 0 0,-21-22 0,21 1 15,0 0-15,0 21 0,1-21 16,-1 0-16,0 0 0,0-1 0,0 1 16,22 0-16,-22-21 0,0 21 15,-21-1-15,21 1 0,-21 0 16,21 0-16,-21 0 0,0 0 16,0 42 15,0 0-16,0 0-15,0 0 0,0 0 0,-21 1 16,21 20-16,-21-21 0,21 0 16,0 22-16,0-22 0,-21 21 0,21-21 15,0 22-15,-21-22 0,21 21 0,0-21 16,0 22-16,-22-22 0,22 0 16,0 0-16,0 0 0,0 0 0,0 1 15,0-1-15,0 0 16,-21-21-16,0 0 15,0 0 17,21-21-17,0 0-15,0-1 0,0 1 16</inkml:trace>
  <inkml:trace contextRef="#ctx0" brushRef="#br1" timeOffset="88603.51">15113 10139 0,'0'0'0,"21"0"31,0 0-31,0 0 16,1-21-16,-1 0 0,0-1 15,0 1-15,-21 0 0,21 21 16,0-21-16,-21 0 16,0 0-1,-21 21 1,0 0-16,0 21 16,0-21-16,0 21 0,21 0 0,-22 0 15,22 0-15,-21 1 0,0-1 16,21 0-16,0 0 0,0 0 0,0 22 15,-21-22-15,21 0 0,0 0 0,0 0 16,0 0-16,0 1 0,0-1 16,21-21-16,0 0 15,0 0-15,1 0 0,-1 0 0,0 0 16,0 0-16,0-21 0,0-1 16,1 22-16,-1-21 0,21 0 0,-21 0 15,22 0-15,-22 0 0,21-1 16,-21 1-16,22-21 0,-22 21 15,21 0-15,-21-1 0,0-20 0,-21 21 16,22 0-16,-22 0 0,0-1 16,-22 22 15,1 0-31,0 22 0,21-1 16,-21 0-16,0 0 0,21 0 0,-21 0 15,21 1-15,0-1 0,0 0 16,0 0-16,0 0 0,0 0 15,0 1-15,0-1 16,21-21-16,0 0 0,0 21 0,0-21 16,0 0-16,22 21 0,-22-21 0,0 0 15,21 21-15,-20-21 0,-1 21 16,0 1-16,-21-1 31,-21-21-31,0 21 16,-1-21-16,1 0 0,0 0 0,0 0 15,0 0-15,0 0 0,21 21 16,-43-21-16,22 0 16,21 21-16</inkml:trace>
  <inkml:trace contextRef="#ctx0" brushRef="#br1" timeOffset="88864.08">16150 10541 0,'0'0'0,"0"21"16,-21-21-16,0 0 16,0 0 31,21-21-47,-22 21 0,1 0 15</inkml:trace>
  <inkml:trace contextRef="#ctx0" brushRef="#br1" timeOffset="91080.1">9334 11409 0,'-21'0'0,"0"0"0,0-21 16,0 21 0,21-21-1,21 21 1,0 0-16,0-22 0,22 22 0,-22-21 16,21 21-16,0-21 0,1 21 15,-1 0-15,0-21 0,1 21 0,-1 0 16,-21 0-16,22 0 0,-1-21 15,-21 21-15,0 0 0,0 0 0,-21 21 32,-21-21-17,0 0-15,0 21 16</inkml:trace>
  <inkml:trace contextRef="#ctx0" brushRef="#br1" timeOffset="91351.41">9525 11409 0,'-21'21'16,"21"0"0,-21-21-16,21 21 0,0 1 0,0-1 15,-22 21-15,22-21 0,0 0 0,0 22 16,0-1-16,0-21 0,0 22 16,0-1-16,0 0 0,0-21 0,0 22 15,0-1-15,0 0 0,0 1 16,0-1-16,0 0 0,0-20 15,0 20-15,0 0 0,0-21 16,0 1-16,0-44 47,0 1-47,22 0 16,-1 0-16</inkml:trace>
  <inkml:trace contextRef="#ctx0" brushRef="#br1" timeOffset="91608.07">9800 11832 0,'0'43'15,"0"-22"1,0 0-16,0 21 0,0-21 16,0 1-16,0-1 0,0 0 0,0 21 15,0-21-15,0 1 16,0 20-16,0-21 15,0-42 32,0 0-47,0 0 16,0-1-16,0 1 0,0 0 16,0 0-16,0 0 0,0 0 0</inkml:trace>
  <inkml:trace contextRef="#ctx0" brushRef="#br1" timeOffset="91779.99">9800 11663 0,'0'0'16,"0"-21"-16,-21 21 0,0 0 15,21 21 1,0 0 0,0 0-1,0 0 1,21 1-16,0-22 15,0 0-15,-21 21 0,21-21 0</inkml:trace>
  <inkml:trace contextRef="#ctx0" brushRef="#br1" timeOffset="92428.2">10054 11853 0,'0'0'0,"0"22"0,0 41 31,0-42-31,0 22 0,0-22 16,0 0-16,0 0 0,0 21 16,0-20-16,0-1 15,0 0-15,0 0 16,0-42 15,0 0-31,0 0 16,0-1-16,0 1 0,0 0 0,21-21 15,-21 21-15,21-1 0,-21-20 0,0 21 16,22 0-16,-22 0 0,21-1 16,0-20-16,0 42 15,0 0-15,0 0 0,1 0 16,-22 21 0,21 0-16,-21 1 0,21-1 0,-21 0 15,0 21-15,21-21 0,-21 43 16,0-43-16,0 0 0,0 0 15,0 1-15,0-1 0,0 0 0,0 0 16,0-42 15,0 0-31,0 0 16,21-1-16,-21 1 0,21 0 0,-21-21 16,0 21-16,22-22 0,-1 22 15,0-21-15,-21 21 0,21-1 0,-21 1 16,21 0-16,-21 0 0,21 21 15,1 0 1,-1 0-16,-21 21 0,21 0 16,-21 0-16,0 1 0,0 20 0,0-21 15,0 0-15,0 22 0,0-22 16,0 21-16,0-21 0,0 0 16,0 1-16,0-1 0,0 0 0,0 0 15,0 0 1,0-42 15,0 0-31,21 0 0,-21 0 0,21-1 16</inkml:trace>
  <inkml:trace contextRef="#ctx0" brushRef="#br1" timeOffset="92795.38">10731 12023 0,'0'21'15,"-21"-21"1,42 0 0,1 0-16,-1-21 15,0 21-15,0-21 16,0-1-16,0 1 0,1 21 16,-1-21-16,0 0 0,-21 0 0,0 0 15,21 21-15,-21-22 0,0 1 16,0 0-16,-21 21 15,0 0-15,0 0 16,-1 21-16,1 0 0,0 1 0,0-1 16,0 0-16,0 0 0,21 21 0,-22 1 15,22-22-15,-21 21 0,21-21 16,0 1-16,0 20 0,0-21 0,0 21 16,0-20-16,21-22 0,1 21 15,-1-21-15,21 0 0,-21 0 16,0 0-16,22 0 0,-22 0 15,21 0-15,-21 0 0,1-21 0,20-1 16,0 1-16,-21 0 0</inkml:trace>
  <inkml:trace contextRef="#ctx0" brushRef="#br1" timeOffset="93277.82">11536 11515 0,'0'-21'0,"0"42"0,0-64 0,0 22 0,-21 21 15,-1 0 1,1 0-16,0 21 16,0 1-16,0-1 0,0 0 0,21 21 15,-22 1-15,1-22 0,21 21 16,0 0-16,-21 22 0,0-22 0,21 1 16,-21 20-16,21-21 0,-21 1 0,21 20 15,0-20-15,0-22 0,0 21 16,0 22-16,21-43 0,0 0 15,21 0-15,-21-21 0,22 0 16,-1 0-16,0-21 16,-20 21-16,41-42 0,-42 20 15,22-20-15,-22 21 0,0-21 16,0-1-16,0 1 0,0 0 16,1-22-16,-22 22 0,21-64 15,-21 64-15,0-22 0,0 22 0,-21-22 16,-1 22-16,-20-22 15,21 43-15,-21 21 0,-1 0 16,1 0-16,21 0 0,-43 43 16,22-22-16,21 21 0,0 0 15,-22-20-15,22 20 0,0-21 16,0 64-16,21-64 0,0 0 0,0 21 16,0-20-16,0-1 15,0 42-15,21-63 0,0 21 16,0 1-16,0-22 0,1 0 0,-1 0 15,21 0-15</inkml:trace>
  <inkml:trace contextRef="#ctx0" brushRef="#br1" timeOffset="93964.29">12001 11832 0,'-21'-21'31,"0"21"-31,0 0 0,21 21 15,0 0-15,0 1 16,-21-1-16,21 21 0,0-21 16,0 0-16,0 22 0,0-22 0,0 42 15,0-41-15,0-1 0,0 0 16,0 0-16,0 0 16,21 0-16,0-21 0,0 0 15,0 0-15,1 0 0,-1 0 16,0-21-16,21 0 0,-21 0 15,1 0-15,-1 0 0,0-22 16,0 22-16,0-42 0,0 20 0,1 22 16,-22 0-16,0 0 15,0 0-15,0-1 16,0 44 0,0-1-1,-22 0-15,22 0 0,-21 0 0,21 22 16,0-22-16,0 0 0,0 42 15,0-41-15,0-1 0,0 0 16,0 0-16,0 0 0,0 0 0,21-21 16,1 0-16,-1 0 0,42 0 15,-42 0-15,22 0 0,-22-21 16,0 0-16,21 0 0,-20 0 0,41-43 16,-21 43-16,-20-21 0,-1-1 15,0 1-15,0 0 16,21-64-16,-42 64 0,0-1 15,0 1-15,0 0 0,0-1 0,0 22 16,0-21-16,-21 42 16,21 21-1,-21 0-15,0 0 0,0 22 0,0-22 16,21 42-16,-22-20 16,22-1-16,-21 43 0,21-43 15,0-21-15,0 21 0,0 1 16,0-22-16,0 0 0,0 21 15,0-20-15,21-1 0,1-21 16,-1 0-16,0 0 0,0 0 0,0 0 16,0 0-16,22-43 15,-22 22-15,21 0 0,1-42 16,-22 41-16</inkml:trace>
  <inkml:trace contextRef="#ctx0" brushRef="#br1" timeOffset="94149.24">12615 11748 0,'0'0'0,"0"21"0,-21-21 0,21 21 15,21-21-15,0 0 16,1 0-16,-1 0 0,42 0 16,-42 0-16,43 0 15,-43 0-15,0-21 0,43 0 16,-43 21-16,-21-22 0,42 22 15,-42-21-15</inkml:trace>
  <inkml:trace contextRef="#ctx0" brushRef="#br1" timeOffset="94953.55">13398 11790 0,'22'0'46,"-1"0"-46,0 0 0,0 0 16,0-21-16,0 21 0,22-21 16,20-1-16,-42 1 0,22 21 15,-22-21-15,0 0 0,0 21 16,0-21-16,-21 0 0,22 21 16,-22-22-16,0 1 0,-22 0 15,1 21-15,0 0 0,-21 0 16,21 0-16,-22 0 0,1 0 0,21 0 15,-22 21-15,22 0 0,0 1 0,0-1 16,0 0-16,0 0 0,21 21 16,0-20-16,0-1 0,0 21 15,0-21-15,21 0 0,0 1 16,0-1-16,0-21 0,0 0 0,1 21 16,-1-21-16,0 0 0,0 0 15,0 0-15,0 0 0,1 0 16,-44 0-1,1 0 1,0 0-16,-21 0 0,21 0 0,-22 0 16,1 0-16,21 21 0,-22 0 15,22 0-15,0 1 0,0-1 0,0 0 16,0 21-16,21-21 0,0 1 16,0-1-16,0 0 0,0 0 15,0 0-15,0 0 0,21-21 0,0 22 16,0-22-16,0 0 0,43 0 15,-43 0-15,0 0 0,0 0 16,22 0-16,-22-22 0,21 1 0,0 0 16,1 0-16,-22-21 0,0 20 15,0 1-15,0 0 0</inkml:trace>
  <inkml:trace contextRef="#ctx0" brushRef="#br1" timeOffset="95335.45">13801 11853 0,'0'0'0,"42"0"31,-21 22-31,0-1 16,0 0-16,1 0 0,-1 0 16,0 0-16,0 1 0,0-1 0,-21 0 15,21 0-15,-21 0 0,22-21 16,-22 21-16,21-21 16,0 0-1,0-21 1,0 0-16,-21 0 0,21 0 15,1 0-15,-22-22 0,21 22 0,-21 0 16,0 0-16,0 0 0,0-22 16,-21 43 15,-1 0-31,1 0 0,0 21 0,0 1 16,0-22-16,0 21 0,-1 0 15,1 21-15,0-21 0,0 1 0,0-1 16,21 0-16,0 21 0,-21-21 15,-1 22-15,22-22 0,0 0 16,0 0-16,0 0 16,22-21-16,-1 0 15,0-21-15,0 0 0,21 0 0,1 21 16,-22-42-16</inkml:trace>
  <inkml:trace contextRef="#ctx0" brushRef="#br1" timeOffset="95651.84">14499 11748 0,'0'0'0,"0"21"31,0 0-31,0 0 16,0 0-16,0 0 0,0 22 16,0-1-16,0 0 0,0 1 0,0 20 15,0 1-15,0-22 0,0 22 0,0-1 16,0 1-16,0-1 15,0 1-15,0-1 0,0 1 0,0 20 0,0-20 16,0-1-16,-21 22 0,21-43 0,-21 22 16,21 42-16,0-64 15,0-21-15,0 21 0,0-20 16,0-1-16,0-42 16,21 21-1,0-22-15,-21 1 0,21-21 0,-21 21 16,21-22-16,-21 1 0,0 0 15,22-1-15,-22 1 0</inkml:trace>
  <inkml:trace contextRef="#ctx0" brushRef="#br1" timeOffset="95924.06">14478 11896 0,'0'0'0,"0"-43"0,0 22 15,-42-21-15,42 21 0,0 0 16,0-1-16,0 1 0,21 0 15,0 0-15,21 21 0,-21 0 16,1 0-16,-1 0 0,21 0 0,-21 0 16,0 0-16,22 21 0,-22 0 15,-21 22-15,0-22 0,0 0 16,0 0-16,-21 0 0,0 0 0,-1 22 16,-20-22-16,21 0 0,-21 0 15,20 0-15,-20-21 0,21 22 16,0-1-16,0-21 0,-1 0 0,1 0 15,21-21 17</inkml:trace>
  <inkml:trace contextRef="#ctx0" brushRef="#br1" timeOffset="105826.79">20362 2709 0,'0'-21'0,"0"0"31,0 0-15,0 0-16,0 0 31,0-1-31,-21 22 16,21-21-1,-21 42 1,21 1-1,0-1-15,0 21 0,0 43 16,0-43-16,0 0 0,0 22 16,0-22-16,0 1 0,-21-1 0,21 0 15,0 1-15,-21-1 0,21 0 0,0 1 16,0-22-16,0 0 0,0 0 16,0 0-16,0 0 0,0 1 15,-22-22 1,22-22-1,0 1-15,0 0 0,0 0 16,0 0-16,0 0 0,0-1 16,0 1-16,0 0 0,0 0 0,0-21 15,0 20-15,0 1 0</inkml:trace>
  <inkml:trace contextRef="#ctx0" brushRef="#br1" timeOffset="106288.08">20299 2604 0,'0'0'16,"-21"0"-16,21-22 0,0 1 16,0 0-16,0 0 0,0 0 15,0 0-15,0-1 16,0 1-16,21 0 0,0 0 16,0 21-16,0-21 0,22 21 0,-22 0 15,21 0-15,-21 0 0,22 0 16,-1 0-16,-21 21 0,21 0 0,-20 0 15,-1 22-15,-21-1 0,0 21 16,0-20-16,-64 84 16,22-85-16,0 0 0,-1 1 15,1-22-15,0 21 0,-1-21 0,1 1 16,0-1-16,20 0 0,1-21 16,0 0-16,21 21 0,21-21 31,0 0-16,22 0-15,-22 0 0,0-21 0,21 21 16,1 0-16</inkml:trace>
  <inkml:trace contextRef="#ctx0" brushRef="#br1" timeOffset="106712.49">20891 2963 0,'-42'43'31,"42"-22"-31,-21 0 0,0 0 16,21 0-16,0 1 0,0-1 15,-21 0-15,21 0 0,0 0 0,0 0 16,0 1-16,0-1 0,0 0 0,21-21 16,0 21-16,21-21 15,-21 0-15,22 0 0,-22-21 16,0 0-16,21 21 0,-20-21 15,-1-1-15,21 1 0,-21 0 16,-21 0-16,21 0 0,-21 0 0,0-1 16,0-20-16,0 21 15,0 0-15,-21 0 0,0-1 0,0 1 16,0 21-16,0 0 0,-1-21 0,-20 21 16,21 0-16,0 0 0,0 0 15,-1 21-15,1 0 0,0-21 16,0 22-16,21-1 0,-21 0 0,21 0 15,0 0-15,0 0 16,0 1-16,21-22 16,0 0-16,0 21 0,0-21 0,1 0 15,-1 0-15,0 0 0,21-21 16,-21-1-16</inkml:trace>
  <inkml:trace contextRef="#ctx0" brushRef="#br1" timeOffset="107455.55">21378 2773 0,'0'0'0,"43"-85"32,-43 64-32,0 42 31,0 0-15,0 1-16,0-1 0,0 0 15,0 0-15,0 21 0,-22-20 16,22 20-16,-21-21 0,21 0 0,-21 22 15,21-22-15,0 21 0,0-21 16,0 0-16,0 22 0,0-22 0,0 0 16,0 0-16,0 0 0,0 1 15,0-1-15,21-21 0,0 0 16,1 0-16,-1 0 0,0 0 16,0-21-16,21 21 0,1-43 15,-1 22-15,-21 0 0,0 0 16,22 0-16,-22-22 0,0 22 15,21-42-15,-20 41 16,-22-20-16,21 21 0,-21-21 0,0 20 16,0-20-16,0 21 15,0 42 17,-21 0-32,21 0 0,-22 1 15,1-1-15,0 0 0,0 21 0,21-21 16,-21 22-16,0-22 0,-1 21 15,22-21-15,0 22 0,0-22 16,0 0-16,0 21 0,0-20 0,0-1 0,0 0 16,0 0-16,22 0 15,-1-21-15,21 0 0,-21 0 0,0 0 16,1 0-16,-1 0 0,21-21 16,-21 21-16,22-21 0,-22 0 0,0 0 15,21-1-15,-21 1 0,1 0 16,-1 0-16,-21 0 0,0 0 15,21-1-15,-21 1 0,0 0 16,0 42 15,0 0-31,0 1 16,0-1-16,0 0 16,-21 0-16,21 0 0,0 0 0,0 1 15,-21-22-15,21 21 0,0 0 16,-22-21 15,22-21-15,0 0-16,-21 21 0,21-22 15,0 1-15,0 0 0,0 0 0,0 0 16</inkml:trace>
  <inkml:trace contextRef="#ctx0" brushRef="#br1" timeOffset="107632.72">22056 2963 0,'-22'0'63,"22"22"-47,0-1-1,22-21-15</inkml:trace>
  <inkml:trace contextRef="#ctx0" brushRef="#br1" timeOffset="108571.37">22161 3048 0,'0'64'31,"0"-43"-15,0 0-16,0 0 15,-21 0 1,21 0-16,-21-21 16,21-21 15,0 0-15,0 0-16,0 0 15,0 0-15,0-1 0,0 1 16,21 0-16,-21 0 0,21 21 15,-21-21-15,22 21 0,-1 0 16,0 0 0,0 0-16,0 21 15,-21 0-15,0 0 0,0 0 16,0 1-16,21-1 16,-21 0-16,0 0 0,0 0 15,22 0-15,-22 1 16,21-22-1,0 0-15,0 0 0,0 0 0,0 0 16,43-22-16,-22 22 16,22-42-16,-22 42 15,-21-21-15,22 0 0,-22 21 0,0-21 16,0-1-16,-21-20 0,21 42 16,-21-42-1,0 21-15,-21 21 16,0 0-16,0 0 0,0 0 15,-1 0-15,1 21 16,0 0-16,0-21 0,0 21 0,21 0 16,-21 0-16,21 1 0,-22-1 15,22 0 1,22-21 0,-1 0-1,0 0-15,0 0 0,0 0 0,0-21 16,1 0-16,-1 21 15,0-22-15,-21 1 16,21 0-16,0 21 0,-21-21 16,0 42 15,0 0-15,0 0-16,0 1 0,0 20 15,0-21-15,-21 0 0,21 22 16,0-22-16,-21 21 0,21 0 15,0-20-15,0 20 0,0 0 0,0 1 16,0-22-16,0 21 0,-21-21 16,21 22-16,0-22 0,-21 0 0,21 21 15,-22-21 1,1-21-16,0 22 0,0-22 16,0 0-16,0 0 0,-1 0 15,1 0-15,0 0 0,0 0 16,0-22-16,0 22 0,-1 0 15,22-21-15,-21 21 0,21-21 16,0 0-16,0 0 16,0 0-16,0-1 15,21 22-15,22-42 0</inkml:trace>
  <inkml:trace contextRef="#ctx0" brushRef="#br1" timeOffset="108879.85">23241 2709 0,'0'0'0,"-21"0"0,0-21 16,-1 21 0,1 21-1,0-21-15,21 22 16,-21 20-16,21-21 0,0 0 0,0 22 15,0 20-15,-21-21 0,21 1 16,0-22-16,-21 21 0,21-21 16,0 22-16,0-22 0,0 0 0,-22 0 15,22 0-15,0 1 0,-21-1 0,21 0 16,21-42 15,1 0-31,-22-1 0,21 1 16</inkml:trace>
  <inkml:trace contextRef="#ctx0" brushRef="#br1" timeOffset="109204.05">23114 2731 0,'-21'0'0,"42"0"16,-42-22-16,21 1 0,0 0 15,0 0 1,21 0-16,0 21 0,0-21 15,0 21-15,1 0 0,-1-22 16,21 22-16,-21 0 0,0 0 16,1 0-16,-1 22 0,0-1 0,-21 0 15,0 0-15,0 0 0,0 22 16,0-1-16,0-21 16,-21 21-16,0-20 0,-1-1 15,1 0-15,-42 21 16,42-21-16,-1-21 0,1 22 15,0-22-15,0 0 0,21 21 16,21-21 15,0 0-31</inkml:trace>
  <inkml:trace contextRef="#ctx0" brushRef="#br1" timeOffset="109551.85">23283 3069 0,'0'0'16,"21"0"15,1 0-31,-1-21 16,0 0-16,0 21 0,-21-21 15,0 0-15,21 21 16,-21-22-16,-21 22 31,0 0-15,0 0-16,21 22 0,-21-1 15,21 0-15,-22-21 0,22 21 0,-21 0 16,21 0-16,0 1 0,0-1 16,0 0-16,0 0 0,0 21 15,0-20-15,0-1 16,21-21-16,1 0 0,-1 0 15,0 0-15,0 0 0,0-21 16,0 21-16,1-22 0,-1 1 16</inkml:trace>
  <inkml:trace contextRef="#ctx0" brushRef="#br1" timeOffset="109939.81">23580 3006 0,'0'-21'15,"0"-1"1,21 22-16,0 0 0,0 0 16,0-21-16,0 21 15,1 0-15,-1 0 0,0 21 16,0-21-16,-21 22 0,0-1 16,21 0-16,0-21 15,-21 42-15,0-21 0,0 1 0,0 20 16,0-21-1,0 0-15,-21 0 16,0-21-16,0 0 16,21-21-1,0 0 1,0 0-16,0 0 16,0 0-16,0-1 15,0 1-15,21 21 0,0-21 16,0 0-16,1 21 15,-1 0 1,0 0-16,0 0 16,-21-21-16,21 21 0,0-21 0</inkml:trace>
  <inkml:trace contextRef="#ctx0" brushRef="#br1" timeOffset="110180.23">24088 2963 0,'0'22'31,"0"-1"-31,-22 0 16,22 0-16,0 0 0,0 0 15,-21 1-15,21-1 16,-21-21-16,21 21 16,0 0-16,0-42 62,0 0-62,0 0 16</inkml:trace>
  <inkml:trace contextRef="#ctx0" brushRef="#br1" timeOffset="110364.85">24088 2900 0,'0'0'0,"0"-21"16,-22 21 15,22 21 0,0 0-31,0 0 16,0 0 0</inkml:trace>
  <inkml:trace contextRef="#ctx0" brushRef="#br1" timeOffset="110759.86">24278 2985 0,'0'21'47,"-21"-21"-47,21 21 0,-21 0 16,21 0-16,0 0 15,0 1-15,-21-1 16,21 0-16,0 0 0,0 0 16,21-21 15,0 0-31,0 0 16,0 0-16,0-21 0,1 21 15,-1-21-15,0 21 0,-21-21 0,21 0 16,0-1-16,-21 1 15,0 0-15,0 0 0,0 0 16,0 0-16,0-1 16,-21 22-16,0 0 15,0 0-15,0 0 16,-1 0-16,22 22 0,-21-1 0,21 0 16,0 0-1</inkml:trace>
  <inkml:trace contextRef="#ctx0" brushRef="#br1" timeOffset="111395.32">24680 2985 0,'21'-22'0,"-21"1"15,-21 21 32,0 0-47,21 21 16,-21-21-16,0 22 0,21-1 0,-21 0 15,-1-21-15,22 21 0,-21 0 0,0 0 16,21 1-16,-21-22 16,21 21-16,0 0 0,0 0 31,21-21-16,0 0 1,0-21-16,1 0 16,-1 0-16,-21-1 15,21 1-15,0 0 16,0 0-16,-21 0 16,21 0-16,-21-1 0,22 1 0,-1 0 15,-21 0-15,21 0 0,-21 0 0,0-1 16,21-20-1,0 21-15,-21 0 0,0 0 0,0-1 32,0 44-1,-21-1-15,0 0-16,21 0 0,0 21 0,-21-20 15,0-1-15,21 21 16,-22-21-16,22 0 0,0 1 0,0 62 15,0-63-15,0 1 16,0-1-16,0 0 0,0 0 16,22 0-16,-1-21 0,0 21 15,0-21-15,0 0 0,0 0 16,1 0-16,20 0 0,-21 0 16,0 0-16,0 0 0,1 0 0,-1 0 15,-21-21-15,21 21 0,-21-21 16,21 21-16,-21-21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44:00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4508 995 0,'-21'0'0,"42"0"0,-63 0 0,21 0 32,21 21-32,0 0 0,0 22 15,0-22-15,0 0 0,0 0 16,0 0-16,21 0 0,-21 1 16,21-1-16,0 0 0,22 0 15,-1-21-15,-21 0 0,22 0 0,-22 0 16,21 0-16,0 0 15,1-21-15,-22 0 0,21 0 0,1-1 0,-1 1 16,-21-21-16,0 21 16,22-43-16,-43 22 0,0 21 15,0-22-15,0 22 0,0-21 16,0 21-16,-22 0 0,1-1 16,0 44-1,21-1-15,-21 0 16,21 21-16,-21 1 0,21 20 0,0-21 15,0 22-15,0-22 0,0 22 0,0-1 16,0 1-16,0-22 16,0 22-16,-21-1 0,21 64 0,0-63 15,0-22-15,0 21 16,-22-20-16,22-1 0,0-21 0,-21 22 16,0-22-16,0 0 0,0 0 15,0-21-15,-1 0 0,1 0 0,-21 0 16,0 0-16,20 0 0,-20 0 15,0-21-15,-1 0 0,1-22 0,-43-20 16,43 21-16,0 20 16,-1-20-16,22 21 0,-21 0 0,21 0 15,0 21-15,-1 0 16,22 21-16,0 0 0,0 0 16,0 21-16,0-20 0,22 20 15,-1-21-15,0 21 0,21-20 16,-21-1-16,64 42 0,-43-42 15,1-21-15,-1 22 0,22-22 16,-22 21-16,21-21 0,-20 0 16,20 0-16,-20-21 0,20-1 0,-21 22 15,1-21-15,-1 0 0,-21-21 16,22 21-16,-22-22 0,21-20 16,-42 20-16,0 1 0,21 0 0,-21-1 15,0 22-15,0-21 16,21 42-1,-21 42-15,0-21 16,0 22-16,0-22 0,0 21 16,0 1-16,0-1 0,0-21 0,0 21 15,0 1-15,0-22 0,22 21 16,-22-21-16,0 1 0,0-1 16,21-21-16,0 0 15,0-21-15,0-1 0,-21 1 16,21 0-16,1-21 0,-1-1 15,-21 1-15,21 0 0,0-1 0,-21-20 16,21 21-16,-21-1 0,21 22 16,1-21-16,-22 21 0,21 21 15,0 0-15,0 0 16,-21 21-16,0 0 0,0 0 16,21 21-16,-21-20 0,21 20 0,-21-21 15,0 21-15,0-20 0,22-1 16,-22 0-16,21 21 0,-21-21 15,21 1-15,0-22 0,0 0 0,0 0 16,1 0-16,-1 0 16,0 0-16,21-22 0,-21 1 0,1 0 15,-1 0-15,0 0 0,0-22 16,-21 1-16,21 21 0,-21-21 0,21-1 16,-21-20-16,0 42 15,0-1-15,22 22 16,-22 22-1,21-1-15,-21 0 0,0 21 0,0-21 16,0 22-16,0-1 0,0-21 16,0 22-16,21-1 0,0-21 15,0 21-15,0-20 0,1 20 0,-1-21 16,0 0-16,21-21 0,-21 21 0,22-21 16,-1 0-16,-21 0 0,64 0 15,-43-21-15,1 0 0,-1 0 0,0 0 16,1-22-16,-1 22 0,0-63 15,-21 41-15,-21 1 0,22 21 16,-22-22-16,0 1 0,0-21 16,0 41-16,0 1 0,0 42 31,-22 1-31,22 20 16,0 0-16,0 1 0,0-1 0,0 21 15,0 1-15,0-1 0,0 1 16,0-1-16,0 1 0,0 21 0,0-22 15,0 22-15,-21-1 0,21 1 0,0 0 16,-21-22-16,21 85 0,-21-84 16,21-1-16,-21 43 15,0-42-15,21-22 0,0-21 16,0 22-16,0-22 0,0 0 0,0-42 31,21 0-31,0-22 0,0 22 0,0-21 16,0-1-16,1-20 0,-1 21 0,0-22 15</inkml:trace>
  <inkml:trace contextRef="#ctx0" brushRef="#br0" timeOffset="277.05">6689 1672 0,'0'0'0,"-22"-42"0,1 21 0,21-22 16,0 22-16,0 0 0,0 0 15,21 0-15,1 21 16,-1-21-16,21 21 0,-21 0 0,22 0 16,20 0-16,-21 0 0,1 21 15,-1 0-15,0 21 0,1-21 16,-1 22-16,-21 20 0,-21-20 0,0-1 16,0 0-16,-21 1 0,-21-1 0,21 0 15,-43 1-15,22-1 0,-22-21 0,22 0 16,-22 0-16,1 22 0,21-43 15,-22 21-15,22 0 0,-1-21 16,-20 0-16,21 0 0,-1 0 0,22 21 16</inkml:trace>
  <inkml:trace contextRef="#ctx0" brushRef="#br0" timeOffset="1161.17">3408 3810 0,'0'0'0,"0"-21"0,-21 21 16,-1 0-16,22-21 16,-21 21-16,21-21 15,0-1-15,0 1 16,0 0-16,21 0 16,22 21-16,-22-21 0,0 0 15,21 21-15,-20 0 0,20-22 0,-21 22 16,21 0-16,-20 0 0,20 0 15,0 22-15,-21-1 0,22 0 0,-1 0 16,-21 0-16,0 22 16,22 20-16,-43-21 0,0 1 15,-21 63-15,-22-43 0,22 1 16,-21-22-16,-22 21 0,22-20 16,-85 41-16,85-41 0,-1-22 15,1 0-15,0 0 0,-1 0 16,22-21-16,0 0 0,0 0 0,0-21 15,21 0 1,0 0-16,0 0 0,0 0 0,0-22 16,21 22-16,21-21 15,-21-1-15,22 22 0,-1 21 16,0-21-16,1 0 0,41 21 16,-41 0-16,-1 0 0,0 21 15,1 0-15,-1 0 0,43 85 16,-64-63-16,0-22 0,-21 21 15,0 0-15,0 1 0,0 20 16,-21-20-16,-22-1 0,1 0 16,0 1-16,-1-1 0,1-21 0,-21 0 15,20 0-15,-20 1 0,20-1 16,-20-21-16,21 0 0,-22 0 0,22 0 16,-1 0-16,1-21 0,21 21 15,-21-22-15,20 1 0,1 21 0,0-21 16,0-21-16,21 21 15,0-1-15,21 1 16,0 0-16,0 0 0,22 0 0,-1 0 16,22-22-16,-22 22 0</inkml:trace>
  <inkml:trace contextRef="#ctx0" brushRef="#br0" timeOffset="1646.09">5038 4106 0,'0'0'0,"21"-21"0,21 0 16,-21 0-16,0 0 0,1 0 15,20-43-15,-21 22 0,0 21 16,-21-1-16,0 1 0,0 0 0,0 0 16,0 0-16,-21 21 15,0 0-15,0 0 0,-22 0 16,1 0-16,0 0 0,-1 21 0,1 21 15,-21-21-15,20 1 0,1 20 16,0-21-16,-22 64 16,43-64-16,21 21 0,0 22 0,0-43 15,42 0-15,-21 21 0,22-20 16,-1-1-16,0 0 0,22 0 16,-22 0-16,1 0 0,-1 1 0,0-1 15,1 0-15,-22-21 0,0 21 0,0 0 16,-21 0-16,0 1 0,0-1 15,-21 0-15,0 0 0,-22 0 0,-41 0 16,20 1-16,1-22 0,20 0 16,-20 0-16,-1 0 0,1 0 15,21 0-15,-22 0 0,22 0 0,-22-22 16,22 22-16,21-21 16,21 0-16,0 0 0,0 0 15,21 0 1,21-1-16,-21 22 0,22-21 0,20 0 15,-20 0-15,20 0 0,-21 0 16,22-1-16,-1 1 0</inkml:trace>
  <inkml:trace contextRef="#ctx0" brushRef="#br0" timeOffset="2408.4">5546 4339 0,'21'0'0,"85"0"31,-85-21-31,0 0 0,0 0 0,21 0 16,-20-1-16,-1 1 15,0 0-15,0 0 0,0 0 0,-21-22 16,0 22-16,0 0 0,0 0 0,0 0 16,0 0-16,-21 21 15,0 0-15,0 0 0,0 0 0,-1 0 16,1 0-16,0 21 0,0 0 15,0 21-15,-22 22 0,43-22 16,0 0-16,0-20 0,0 20 16,0 0-16,0 1 0,0-1 15,0-21-15,22 0 0,20 43 16,-21-64-16,0 21 0,22 0 0,-1-21 16,0 0-16,-21 0 0,22 0 15,-1 0-15,-21-21 0,22 21 0,-22-21 16,21 0-16,-21-1 0,0-20 0,1 21 15,-1-21-15,0-1 0,0 1 16,0 0-16,0-22 0,1 22 0,-1-1 16,0-20-16,0 42 0,0-22 0,0 22 15,1 0-15,-22 0 0,21 0 16,0 21-16,0 21 16,0 0-16,-21 0 0,0 0 0,0 1 15,0 20-15,0-21 0,0 0 16,0 22-16,0-22 0,0 0 15,0 0-15,0 0 0,21-21 32,1-21-32,-22 0 15,0 0-15,0 0 0,0-1 0,0 1 16,0 0-16,0 0 0,0 0 16,0 0-16,0-1 0,0 1 0,-22 0 15,1 21-15,0 0 0,0 0 16,0 0-16,0 21 0,-1 0 15,1 1-15,0 20 0,0 0 0,0 1 16,0-1-16,-1 21 0,1-20 16,0 20-16,21-20 0,0-1 15,-21 0-15,21 1 0,0-1 0,42 21 16,-21-41-16,22-1 16,-22-21-16,21 0 0,22 0 15,20-21-15,-20-1 0,-22 1 16,22 0-16,-22 0 0,0 0 0,1-22 15,-22 22-15,0 0 0,0 0 16,-21 0-16,0 0 0</inkml:trace>
  <inkml:trace contextRef="#ctx0" brushRef="#br0" timeOffset="3188.89">2286 6287 0,'0'0'0,"0"-22"15,0 1-15,0 0 0,21 0 16,-21 0-16,0 0 0,0-1 0,0 1 16,-21 21-1,0 0 1,0 0-16,-1 21 0,1 1 15,21-1-15,-21 21 0,21 0 0,0 1 16,-21-1-16,21 22 0,0-1 16,0 1-16,0-1 0,0 1 0,0-1 15,0-21-15,0 1 0,0-1 16,0 0-16,0 1 0,21-22 16,0 0-16,0 0 0,1-21 15,-1 0-15,21 0 0,-21 0 0,22 0 16,-1 0-16,0-21 0,1-21 15,-1 21-15,0-22 0,-21 1 0,43-43 16,-43 22-16,0-1 0,-21 1 16,0-1-16,0 1 0,0 20 15,-21-20-15,-21 21 0,21 20 0,-22-20 16,22 21-16,-21 0 16,-22 21-16,22 0 0,21 0 15,-43 21-15,43 0 16,0 21-16,21-20 0,0 20 0,0-21 15,-21 21-15,21 1 0,0-1 16,0-21-16,0 22 0,0-22 0,21 21 16,-21-21-16,21 0 0,21-21 15,-20 0-15,-1 0 0,21 0 16,0 0-16,1 0 0</inkml:trace>
  <inkml:trace contextRef="#ctx0" brushRef="#br0" timeOffset="3368.81">3133 6477 0,'0'0'0,"-22"0"16,1 0 0,0 0-1,42 0 32,0-21-47,1 0 0,-1 21 16,21-21-16,-21-1 0</inkml:trace>
  <inkml:trace contextRef="#ctx0" brushRef="#br0" timeOffset="3866.76">3746 6265 0,'-21'0'0,"0"0"0,0 0 16,42-21 15,0 21-31,0-21 0,1 21 0,20 0 16,0-21-16,-21 0 0,22 21 15,-1 0-15,0-21 0,-20 21 0,-1 0 16,21-22-16,-21 22 0,0 0 16,-42 0-1,0 0 1,-21 0-16,21 22 0,-22-22 0,-20 21 15,20 0-15,-41 21 0,41-42 16,1 21-16,-21 22 0,63-22 16,0 0-16,0 0 15,21 0-15,63 1 16,-41-22-16,-1 21 0,0-21 16,22 21-16,-22-21 0,1 21 0,41 21 15,-63-42-15,22 22 0,-22-1 16,0 21-16,-21-21 0,0 0 0,0 1 15,0-1-15,-21 0 0,-43 21 16,22-21-16,21 1 0,-21-1 16,-1-21-16,1 0 0,0 21 0,-85-21 15,84 0-15,1 0 16,21 0-16,0 0 0,-1-21 16,1 0-16,21-1 0,0 1 15,21 0-15,1 0 0,20 0 16,21-22-16</inkml:trace>
  <inkml:trace contextRef="#ctx0" brushRef="#br0" timeOffset="4293.12">5207 6308 0,'0'0'0,"21"-21"0,-21-1 0,21-20 15,-21 21-15,21 0 0,-21-22 16,0 22-16,0 0 16,-21 21-16,0 0 15,0 0-15,0 0 0,-22 21 0,22-21 16,0 21-16,-21 1 0,21-1 0,-1 0 16,1 0-16,0 21 0,0-20 0,21 20 15,0-21-15,0 0 0,0 22 16,0-1-16,21-21 15,0 0-15,22 0 0,-22-21 0,0 22 16,21-1-16,1 0 0,-22 0 16,0 0-16,-21 0 0,0 1 15,0-1-15,0 0 16,-21-21-16,0 21 0,-1-21 0,1 21 16,-21-21-16,21 0 0,-64 21 15,43-21-15,-1 0 0,1 0 0,21 0 16,0 0-16,-22 0 0,22 0 15,21-21-15,21 0 16,1 0-16,20 0 16,-21 0-16,21 21 0,1-22 15</inkml:trace>
  <inkml:trace contextRef="#ctx0" brushRef="#br0" timeOffset="4949.6">5609 6498 0,'21'0'15,"-42"0"-15,63-21 0,-20 0 0,-22 0 16,21 0-16,0-1 0,-21 1 16,21 0-16,0 0 0,-21 0 15,21 0-15,1-1 16,-44 22 0,1 0-16,0 22 15,0-1-15,21 0 0,-21 0 0,0 0 16,-1 22-16,22-22 0,-21 21 15,21-21-15,0 22 0,0-22 0,0 42 16,0-42-16,21 1 0,22 20 16,-22-42-16,0 0 0,21 0 15,-20 0-15,20 0 0,-21 0 0,21-21 16,-20 21-16,20-21 0,-21-22 16,21 22-16,-20 0 0,-1-21 0,21-1 15,-21 1-15,0 0 0,1-1 0,-22 1 16,42-43-16,-21 64 15,-21-21-15,0 21 0,21 21 0,-21-22 16,21 22-16,-21 22 16,0-1-1,0 0-15,0 0 16,0 0-16,22-21 31,-1-21-15,-21 0-16,0 0 15,0 0 1,-21 21-16,-1 0 0,1 0 16,0 21-16,21 0 15,-21 0-15,0 0 0,0 0 0,-1 22 16,-20 41-16,21-41 0,0-1 16,21 43-16,0-43 0,0-21 15,0 0-15,21 1 0,0-1 0,0 0 16,22-21-16,-22 0 0,21 0 15,64-21-15,-64 21 0,22-21 16,-22-22-16,22 22 0,-22 0 0,0-21 16,1 20-16,20-41 15,-42 42-15,0 0 0,-21-1 0,0 1 16,-21 21-16,0 0 16</inkml:trace>
  <inkml:trace contextRef="#ctx0" brushRef="#br0" timeOffset="5387.12">3302 7938 0,'-21'-43'0,"42"86"0,-42-128 0,21 64 15,0-22-15,-21 1 0,21 21 0,0 0 16,-22 21-1,1 21-15,21 0 16,0 21-16,0 1 16,-21 20-16,21 1 0,-21-1 0,21 1 15,-21-22-15,21 22 0,-21-1 0,21-21 16,0 22-16,0-22 0,0 1 16,0-22-16,0 21 0,0-21 0,0 0 15,0 1-15,21-22 16,0 0-16,21 0 0,1-22 15,-22 1-15,21 0 0</inkml:trace>
  <inkml:trace contextRef="#ctx0" brushRef="#br0" timeOffset="5771.91">4254 7895 0,'22'-21'0,"-44"42"0,86-63 0,-43 21 15,0 0-15,0-1 0,-21 1 0,22 21 16,-65 0-1,22 0-15,0 0 16,-21 0-16,20 21 0,-20 1 16,0-1-16,21 0 0,-22 0 15,1 43-15,21-43 0,0 0 16,21 42-16,0-41 0,0-1 16,0 0-16,21 0 0,0 0 0,0-21 15,64 43-15,-43-22 16,0 0-16,1 0 0,-1-21 15,-21 21-15,43 22 16,-43-22-16,-21 0 0,0 0 0,-21 0 16,0-21-16,-1 21 0,-20 1 15,0-22-15,-1 21 0,-20-21 0,21 0 16,-1 0-16,-105 21 16,106-21-16,21 0 0,-1 0 15,1 0-15,21-21 0,0 0 16,21-1-16,1 1 0,20 0 15,-21 0-15,64-21 16,-43 20-16</inkml:trace>
  <inkml:trace contextRef="#ctx0" brushRef="#br0" timeOffset="6483.61">4762 8192 0,'22'21'31,"-1"-21"-31,0-21 16,0-1-16,0 22 0,0-21 0,22 0 16,-22 0-16,0-21 0,0 20 0,0 1 15,22-42 1,-43 42-16,0-1 0,0-20 16,0 21-16,-21 21 15,-1 0-15,1 0 16,0 21-16,0 21 0,0-20 0,0 20 15,-1 0-15,1 1 0,21-1 0,0 0 16,-21 1-16,21 84 16,0-106-16,21 0 0,0 21 15,1-21-15,-1-21 0,0 22 16,21-22-16,1 0 0,-22 0 0,21 0 16,43-22-16,-43 1 0,0 0 15,22-21-15,-22-1 0,1 1 16,-22 0-16,21-1 15,-21 1-15,43-43 0,-43 43 16,0 0-16,0-1 0,0 1 0,1 21 16,-1 0-16,0 21 15,0 0-15,0 0 16,-21 21-16,0 0 16,0 0-16,0 0 15,0 1-15,21-44 31,1 1-15,-22 0-16,0 0 0,0 0 16,0 0-16,0-1 0,0 1 15,-22 0 1,1 21-16,0 0 0,0 0 0,0 0 16,-22 21-16,22 0 0,0 1 15,-21-1-15,21 21 0,-1 0 0,1 1 16,-21-1-16,42 0 0,-21 22 0,21-22 15,-21 43-15,21-43 0,0 1 16,21-22-16,0 21 0,0-21 16,0 0-16,64 22 0,-43-43 15,1 0-15,-1 0 0,21 0 16,-20 0-16,41 0 16,-41 0-16,-1-21 0,43-22 15,-64 22-15,21 0 0,-21 0 0,22 0 16</inkml:trace>
  <inkml:trace contextRef="#ctx0" brushRef="#br0" timeOffset="7085.8">6837 8107 0,'0'0'16,"-21"0"-16,-1 0 0,44 0 31,-1 0-31,21 0 0,0 0 16,1 0-16,20 0 0,1 0 0,-1 0 16,1 0-16,-1 0 0,1 0 15,-1 0-15,1 0 0,84 0 16,-85 0-16,1-21 0,63 0 15,-64 21-15,1 0 0,42 0 16,-64 0-16,22-22 16,-43 22-16,21 0 0,-21 0 0,0 0 15,1 0-15,-22-21 0,-22 0 16,1 21 0,0-21-16,-21 0 0,-1 21 0,1-21 15,0 21-15,-1-22 0,1 1 0,0 21 16,-22-21-16,22 21 0,21 0 0,-22 0 15,22 0-15,0 0 0,0 0 16,42 0 15,21 0-31,-20 0 0,20 0 0,-21 0 16,21 21-16,1-21 16,-1 0-16,-21 21 0,22-21 0,-22 22 15,0-1-15,0 0 0,-21 0 0,0 21 16,0-20-16,0 20 15,-21-21-15,-21 21 0,20-20 0,-20 20 16,0 0-16,-1-21 0,1 22 0,-21-22 16,20 0-16,1 21 0,-22-20 0,-20 20 15,63-42-15,-1 21 0,1-21 16,21-21 0</inkml:trace>
  <inkml:trace contextRef="#ctx0" brushRef="#br0" timeOffset="7569.33">9186 8001 0,'21'0'0,"128"0"31,-107 0-31,21 0 0,22-21 16,-21 21-16,41-21 0,1 0 0,0 21 16,0-22-16,0 22 0,0-21 15,-1 21-15,-20 0 0,0 0 0,-1-21 16,-20 21-16,-1 0 0,-20 0 0,-1 0 15,-42 21 17,-21-21-17,21-21 1,0 0-16</inkml:trace>
  <inkml:trace contextRef="#ctx0" brushRef="#br0" timeOffset="8333.75">15811 1609 0,'0'0'0,"-21"-21"0,0 21 0,21-22 16,-21 22-16,0 0 0,0-21 16,21 0-1,21 21-15,0-21 0,0 21 16,21-21-16,22 21 0,-1-21 0,1-1 15,21 22-15,20-21 0,-20 21 16,21-21-16,-21 0 0,63 21 16,-106 0-16,0 0 15,-20 0-15,-1 0 0,-42 0 16,-22 0-16,-20 21 16,-1-21-16,1 21 0</inkml:trace>
  <inkml:trace contextRef="#ctx0" brushRef="#br0" timeOffset="8577.67">15938 1461 0,'0'21'0,"22"0"15,-1 0-15,-21 0 0,21 22 16,0-22-16,-21 63 16,21-41-16,-21 20 0,0-20 0,0-1 15,0 0-15,0 1 0,0-1 16,-21 0-16,21 1 0,-21-22 0,-21 42 15,20-20-15,22-22 16,0 0-16,0 0 0,0-42 31,22 0-31,-1 0 16,0-1-16,0-20 0,21 21 0,-20-21 16</inkml:trace>
  <inkml:trace contextRef="#ctx0" brushRef="#br0" timeOffset="9309.14">16404 1630 0,'42'-42'0,"-84"84"0,106-106 15,-43 22-15,0 21 0,0 21 16,0 0-16,-21 21 16,0 21-16,0-20 0,0 41 15,0-21-15,0 22 0,-21-1 0,0 1 16,21-22-16,-21 22 0,21-22 16,0 0-16,-21 1 0,21 41 15,0-62-15,0 20 0,0-21 16,21 0-16,0-21 15,0 0-15,0 0 0,0 0 0,1-21 16,20 0-16,-21 0 0,0 0 16,0-1-16,1-20 0,-1 21 15,0 0-15,0-22 0,0 22 0,0-21 16,-21 21-16,0 0 0,22 21 16,-1 0-1,-21 21-15,0 21 16,21-21-16,-21 0 0,0 1 0,21 20 15,-21-21-15,0 0 0,21 0 0,0 1 16,-21-1-16,22 0 0,-1 0 16,0 0-16,0-21 0,21 0 15,-20 0-15,-1 0 0,0 0 16,21 0-16,22-42 16,-22 21-16,-21 0 0,22-1 0,-1-20 15,0 21-15,1-21 0,-1-1 16,-21 1-16,21 21 0,-20-22 0,20 1 15,-42 21-15,0 42 16,0 0 0,0 0-16,0 1 0,0 20 0,0-21 15,0 21-15,0-20 0,-21 20 16,21-21-16,0 0 0,0 0 0,0 1 16,0-1-16,21 0 0,0 0 15,0-21-15,0 0 0,1 0 0,20 0 16,-21 0-16,21 0 0,-20-21 15,20 21-15,-21-21 0,21 0 0,1-1 16,20-20-16,-20 21 16,-1 0-16,-21 0 0,21-1 0,-20 1 15,-1 21-15,0 0 0,0 0 16,-21 21-16,21 1 16,-21-1-16,21 0 0,-21 0 15,22 0-15,-1 0 0,0 1 0,0-1 16,0-21-16,0 21 0,22-21 0,-22 0 15,21 0-15,43 0 16,-43 0-16,1 0 0,-22-21 16,21 21-16,-21-21 0,0 21 0,1-22 15,-22 1-15,0 0 16</inkml:trace>
  <inkml:trace contextRef="#ctx0" brushRef="#br0" timeOffset="10483.66">15409 3641 0,'-21'-21'0,"0"21"16,21-22-16,0 1 16,0 0-16,0 0 15,21 21-15,-21-21 0,64 0 16,-43-1-1,21 22-15,22 0 0,-22 0 16,0 0-16,22 0 0,-22 22 16,0-1-16,-20 21 0,-1-21 15,0 0-15,-21 22 0,-21 20 16,0-20-16,-22-1 0,-20-21 16,20 21-16,-41-20 0,20 20 15,-20-21-15,20 0 0,-84 22 16,127-22-16,0-21 0,21-21 15,42-1 1,-21 22-16,21-21 0,22 0 16,-22 21-16,22 0 0,-1-21 0,64 21 15,-63 0-15,-1 0 0,1 21 16,-1-21-16,-20 21 0,-1 0 0,43 43 16,-64-43-16,-21 21 15,0-20-15,0 20 0,-21-21 0,-22 21 16,-41 22-16,20-43 15,1 0-15,-1 22 0,-21-43 0,1 21 16,-128 0-16,149-21 16,20 0-16,-41 0 15,41-21-15,22 21 0,0-21 16,0-1-16,21 1 0,0 0 0,0 0 16,0 0-16,0 0 0,21-22 0,21 22 15,-21 0-15,22 0 0,20 0 0</inkml:trace>
  <inkml:trace contextRef="#ctx0" brushRef="#br0" timeOffset="10883.74">16997 3641 0,'21'-21'15,"-42"42"-15,63-42 0,-42-1 0,0 1 0,21 0 16,0 0-16,-21 0 0,0 0 15,-21 21-15,0 0 16,0 0-16,-21 21 0,-1 0 0,1 0 16,0 0-16,-1 0 0,1 1 15,21 20-15,-43 0 16,43-21-16,21 1 0,0-1 0,0 0 16,0 0-16,21 0 0,43 22 15,-43-22-15,21 0 0,43 21 16,-43-21-16,-21 1 0,22-1 15,-22 21-15,0-21 0,0 43 16,-21-43-16,0 0 0,-63 21 16,20-20-16,-20-1 15,21-21-15,-22 21 0,1-21 0,-1 0 16,1 0-16,-1 0 0,22 0 0,-1 0 16,1 0-16,21 0 0,0 0 15,21-42-15,0 20 0,21 1 16,21 0-16,1 0 0,-1-21 15,21 20-15,1-20 0</inkml:trace>
  <inkml:trace contextRef="#ctx0" brushRef="#br0" timeOffset="11567.64">17441 4022 0,'0'0'0,"0"21"15,21-21-15,1 0 16,-1 0-16,0 0 0,21-21 15,1 0-15,-22-1 0,0 1 16,21 0-16,-21 0 0,1 0 0,41-22 16,-63 22-16,0-21 15,21 21-15,-21 0 0,0-1 0,0 1 16,-21 21-16,0 0 16,0 0-16,-22 0 0,22 21 0,0 1 15,-21-1-15,21 0 0,-22 21 16,22 1-16,0-22 0,0 21 0,0 22 15,21-22-15,0 0 0,0 1 0,0-1 16,0-21-16,21 21 0,21-20 16,-21-1-16,22-21 0,-1 0 15,21 0-15,-20 0 0,63 0 0,-43 0 16,-21-43-16,1 22 0,20 0 16,-20-21-16,-1-1 0,21-41 15,-20 20-15,-1 22 0,-21 0 16,22-1-16,-22 1 0,42 0 15,-42 20-15,1 1 0,-1 21 16,0 0-16,0 0 16,-21 21-16,0 1 0,21-22 15,-21 21-15,0 0 0,0 0 0,0 0 16,0 0 0,21-21 15,-21-21-31,22 0 0,-22 0 15,0 0-15,0 0 0,0-1 16,0 1-16,-22 21 31,1 0-31,0 21 16,0 1-16,-21-1 0,20 0 0,-20 21 16,21 1-16,-21-1 0,20 0 0,1 1 15,0-1-15,21 0 0,0 1 16,0-1-16,0 0 0,21-21 0,0 1 15,1-1-15,20 0 0,0-21 16,22 0-16,-1 0 0,1 0 0,63-21 16,-85 0-16,22-1 0,-22 22 15,-21-21-15,21 0 0,1-42 16</inkml:trace>
  <inkml:trace contextRef="#ctx0" brushRef="#br0" timeOffset="12131.91">14457 5271 0,'0'0'0,"21"-22"0,-21 1 16,0-21-16,21 21 0,-21 0 0,0-22 16,0 22-16,0 0 0,0 0 15,-21 21-15,0-21 0,-22 21 16,1 0-16,0 0 0,-43 0 16,22 21-16,-22 0 0,-84 64 15,84-43-15,0 0 0,-105 106 16,84-63-16,0 0 0,21 21 15,-20-1-15,20 22 0,0-21 0,-42 148 16,64-106-16,42-21 0,-22-21 16,43 21-16,0-21 0,21 0 0,1 0 15,41-22-15,-21 1 0,107 84 16,-65-105-16,-20-1 16,20-20-16,1-1 0,0 0 0,21-20 0,-22-1 15,1-21-15,0 0 0,-22 0 16,128-43-16,-107 22 0,1-42 15,-22 20-15</inkml:trace>
  <inkml:trace contextRef="#ctx0" brushRef="#br0" timeOffset="12406.38">15261 5990 0,'-21'-42'0,"42"84"0,-63-126 0,21 62 16,-1-20-16,-20 21 0,0 0 0,-1 21 15,1 0-15,0 0 0,-22 0 16,22 21-16,0 21 0,-1-21 16,22 22-16,-21-1 0,21 0 15,-22 1-15,22 20 0,0-20 0,-21 84 16,20-64-16,22 1 0,-21-1 16,21 1-16,0-22 0,0 0 0,0 22 15,43-1-15,-22-42 0,21 22 16,-21-22-16,22-21 0,-1 0 0,0 21 15,64-21-15,-42-21 16,-1 0-16,1 0 0,-1-1 0,1-20 0,20 21 16</inkml:trace>
  <inkml:trace contextRef="#ctx0" brushRef="#br0" timeOffset="13288.91">15684 6244 0,'0'0'0,"22"-42"0,-22 21 0,0 0 0,-22 21 31,1 0-31,0 0 0,0 21 0,0 0 15,0-21-15,-1 21 0,1 21 0,0-20 16,21 20-16,-21 0 0,21-21 0,0 22 16,0-1-16,0 0 0,0-20 0,0 20 15,21 21-15,0-41 0,0-1 0,1 0 16,20 0-16,-21-21 0,0 0 0,22 0 16,-22 0-16,21 0 0,-21 0 15,22-21-15,-22 21 0,21-21 0,-21 0 0,22-43 16,-22 22-16,0 21 15,-21-22-15,21 1 0,-21 0 0,0 20 16,-21-20-16,-21-21 0,20 41 16,1 1-16,0 0 0,0 21 0,-21 0 15,20 0-15,1 0 0,-21 0 16,21 0-16,0 0 0,-1 0 16,1 0-16,42 0 15,1 0-15,-1 0 0,0-21 16,21 21-16,1 0 0,-1 0 0,0-21 15,1 21-15,-1 0 16,0 0-16,1 0 0,-1 0 0,0 0 16,1 0-16,-1 21 0,-21 0 0,43 21 15,-43-20-15,0-1 0,0 21 16,-21-21-16,0 22 0,0-1 0,0-21 16,0 21-16,0-20 0,0 20 15,0-21-15,0 0 0,0 0 0,0 1 16,0-1-16,0 0 0,-21-21 31,0-21-31,21 0 16,0-1-16,0 1 0,0 0 0,0-21 15,0-1-15,21 1 0,0 0 0,0-1 16,0 1-16,22-21 16,-1 20-16,-21 22 0,43-21 15,-43 21-15,0-1 0,21 22 16,-20 0-16,-1 22 15,-21-1-15,0 0 0,0 0 16,0 21-16,0 1 0,0-22 0,0 21 16,0 1-16,0-1 0,0-21 0,0 43 15,0-43-15,0 0 0,0 0 16,-21 0-16,42-21 16,0-21-1,0 0-15,0 0 0,0-22 16,1 22-16,-1-21 0,0 21 15,0-22-15,0 1 0,0 0 0,22 21 16,-22-22-16,0 22 0,0 0 16,0 0-16,1 21 15,-22 21-15,0 0 16,0 0-16,0 0 0,0 1 16,-22 20-16,22-21 0,-21 21 0,21 1 15,-21-22-15,21 21 0,0 1 0,0-1 16,0 0-16,0-21 0,0 1 15,0-1-15,21 0 0,0-21 0,1 0 16,-1 0-16,0 0 0,21 0 16,-21 0-16,22 0 0</inkml:trace>
  <inkml:trace contextRef="#ctx0" brushRef="#br0" timeOffset="13640.46">17695 6181 0,'0'0'0,"0"-21"0,0-1 15,21 22-15,-42 0 16,0 0 0,0 22-16,21-1 0,-21-21 15,21 42-15,0-21 0,0 0 16,-21 22-16,21-1 0,-43 64 16,43-64-16,-21 22 0,0 42 15,0-43-15,0-21 0,-1 22 0,1-1 16,0 1-16,0-1 0,21 1 15,-21 21-15,0-22 0,-1 1 0,1-1 16,0 1-16,0-1 0,0-21 0,-22 64 16,43-63-16,0-1 0,-21 21 15,0-20-15,21-1 0,-21-21 16,21 0-16,-21 1 16,21-44-1,21 1-15,21-21 16,-21 21-16,1-22 0,20 1 0,-21 0 15,0-22-15,64-63 0,-64 64 16</inkml:trace>
  <inkml:trace contextRef="#ctx0" brushRef="#br0" timeOffset="13917.6">17695 6498 0,'0'-42'0,"0"84"0,0-126 0,0 41 16,0 1-16,0 21 0,-21-43 15,21 43-15,0 0 0,0 0 16,0 0-16,21 21 0,0-22 0,1 22 0,-1 0 15,0-21-15,0 21 0,0 0 16,0 0-16,1 0 0,-1 21 0,0 1 16,0-1-16,-21 0 0,0 0 15,21 0-15,-21 22 0,0-1 0,0-21 16,0 21-16,0-20 0,-21 20 0,-21 0 16,-1 1-16,22-22 0,0-21 15,-21 21-15,21 0 0,-1-21 16,-41 0-16,42 0 0,0 0 15,21-21 1,0 0-16,0 0 16,21-1-16,0 1 0,0 0 15</inkml:trace>
  <inkml:trace contextRef="#ctx0" brushRef="#br0" timeOffset="14182.51">18267 5948 0,'0'0'0,"0"21"16,-21-21-16,-1 21 15,22 0-15,0 1 0,-21-1 0,0 21 16,21-21-16,-21 0 0,21 22 16,0 20-16,-21-42 0,0 1 15,21 20-15,-22 0 0,22 1 0,0-22 16,0 0-16,0 0 15,0 0 1,22-21-16,-1 0 16,0-21-16,0 0 0,0 21 0,0-21 15,1 0-15,20-1 0</inkml:trace>
  <inkml:trace contextRef="#ctx0" brushRef="#br0" timeOffset="15001.09">18478 6265 0,'0'0'0,"0"-21"15,0 0-15,22 21 32,-1-21-32,0 21 0,0 0 15,0 0-15,0-21 0,1 21 0,-1-21 16,21 21-16,-21-22 0,0 22 16,-21-21-16,-21 21 31,0 0-31,0 0 15,0 0-15,0 0 0,-1 0 0,-20 21 16,42 1-16,-21-22 0,0 21 0,0 0 16,21 0-16,-22 21 0,22-20 15,0 20-15,0 0 16,0 1-16,0-22 0,0 21 16,0-21-16,22 0 0,20 22 15,-21-43-15,0 0 0,43 21 16,-43-21-16,21 0 0,-21 0 0,22 0 15,-1-21-15,-21 0 0,43-1 16,-22-20-16,-21 21 0,0 0 0,22-22 16,-22 1-16,0 21 0,0-21 0,0-1 15,1 22-15,-1-21 0,0-1 16,21-41-16,-42 63 0,0-22 0,21 1 16,-21 21-16,22 0 15,-22-1-15,0 1 0,-22 42 31,22 1-31,-21-1 0,0 0 16,21 21-16,0-21 0,-21 22 0,0-22 16,0 21-16,21 22 0,0-43 15,-43 21-15,43 22 0,0-22 16,0-21-16,0 22 0,0-22 16,21 0-16,-21 0 0,22 0 0,-1 0 15,0 1-15,0-22 0,0 0 16,0 0-16,22 0 0,-22 0 0,42-22 15,-41 1-15,20 0 0,0 0 0,1 0 16,-22 0-16,21-1 0,-21-20 16,0 21-16,22 0 0,-43 0 0,21-22 15,0 22-15,-21 0 0,0 0 16,0 0-16,-21-1 16,-21 22-16,20 0 0,1 0 15,-21 22-15,21-1 0,0 0 16,-22 21-16,22-21 0,21 1 15,-21 20-15,21-21 0,0 21 0,0-20 16,0 41-16,0-42 0,0 0 16,21 1-16,0-1 0,0-21 0,1 21 15,20-21-15,-21 0 16,0 0-16,0 0 0,1-21 16,-1 21-16,0-21 0,21-1 15,-21 1-15,1 0 0,-1 21 0,-21-21 16,0 0-16,0 0 0,0-1 15,0 1-15</inkml:trace>
  <inkml:trace contextRef="#ctx0" brushRef="#br0" timeOffset="15249.48">19029 6075 0,'0'0'16,"-21"0"0,42 0-1,0 0-15,21-21 0,-21 21 16,1 0-16,20 0 0,-21 0 0,0-21 16,22 21-16,-22 0 0,42 0 15,-20-22-15,-1 22 0,21-21 16,-20 0-16,-1 21 0,22 0 15</inkml:trace>
  <inkml:trace contextRef="#ctx0" brushRef="#br0" timeOffset="15772.86">20256 5990 0,'0'0'0,"-21"0"0,0 0 0,0 0 0,0 0 15,21-21 1,0 0 0,21 21-16,21 0 0,-21 0 15,22 0-15,-22 0 0,21 0 0,-21 0 16,1 0-16,20 0 16,-21 21-16,-21 0 0,0 0 15,0 1-15,0-1 16,-21-21-16,0 21 0,0 0 0,-22-21 15,22 21-15,-21 0 0,-22-21 16,43 22-16,0-22 0,0 0 0,-22 0 16,65 0 15,-1 0-15,0 0-16,0-22 0,21 22 0,-20 0 15,-1 0-15,21 0 0,-21 0 16,0 0-16,1 22 0,-1-22 0,0 21 15,0-21-15,21 42 0,-42-21 16,0 0-16,0 1 0,0-1 16,0 0-16,0 0 0,-21-21 15,0 21-15,-21 0 0,21 1 0,-22-1 16,22-21-16,-85 21 16,64-21-16,21 0 0,-22 0 15,22 0-15,-21 0 0,21 0 0,-22 0 16,22 0-16,0 0 0,21-21 15,0 0-15,0-1 0,0 1 16,0 0-16</inkml:trace>
  <inkml:trace contextRef="#ctx0" brushRef="#br0" timeOffset="16573.16">20997 5101 0,'0'-21'15,"0"42"-15,0-63 0,21 42 16,1 0-16,-1-21 0,21 21 15,64 21-15,-64 0 0,22 0 16,-1 22-16,1-22 0,20 21 16,-20 0-16,21 22 0,-22-22 15,1 22-15,-1 20 0,1 86 0,-43-86 16,-21 86 0,0-64-16,-21-22 0,-22 22 0,1-21 15,-22 21-15,-168 169 16,147-212-16,21 22 0,1-43 0,-1 22 15,1-22-15,-1 0 0,1 1 16,21-1-16,-22-21 0,22 22 0,-22-22 16,22 21-16,0-21 0,-22 0 0,-42 1 15,43-1-15,-1-21 0,1 0 16,20 0-16,-20 0 0,-1-21 0</inkml:trace>
  <inkml:trace contextRef="#ctx0" brushRef="#br0" timeOffset="17185.14">16087 7641 0,'0'0'15,"-43"21"-15,22-21 0,0 0 0,21 22 16,21-22-16,21 0 15,22 0-15,-1 0 0,1 0 0,42 0 16,0 0-16,21 0 0,0 0 16,21 0-16,21 0 0,339 0 15,-317 0-15,-22 0 0,0-22 16,1 22-16,-22 0 0,0-21 16,0 0-16,-42 21 0,0 0 0,0 0 15,-22-21-15,1 21 0,-22 0 0,1 0 16,-22 0-16,1 0 15,-1 0-15,0 0 0,-21 0 16,-42 0 0,0 0-16,0 0 0,-21 0 15,20 0-15,-20 0 0,0 0 16</inkml:trace>
  <inkml:trace contextRef="#ctx0" brushRef="#br0" timeOffset="17617.38">16023 7789 0,'0'0'0,"-42"0"0,-1 0 0,22 0 0,0-21 15,0 21-15,63 0 16,1 0 0,-1-21-16,21 21 0,43 0 0,0 0 15,0 0-15,42 0 0,-21 0 16,42 0-16,1 0 0,-1 0 0,22 0 16,-22 0-16,0 0 0,1 0 15,-22 0-15,21 0 0,-42-21 0,21 21 16,-42 0-16,0 0 0,-21 0 0,-1 0 15,1 0-15,-22 0 0,-20 0 16,-1 0-16,0 0 0,1 0 0,-1 0 16,-21 0-16,0 0 0,1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56:34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995 889 0</inkml:trace>
  <inkml:trace contextRef="#ctx0" brushRef="#br0" timeOffset="291.89">1037 931 0,'-21'0'79,"0"0"-64</inkml:trace>
  <inkml:trace contextRef="#ctx0" brushRef="#br0" timeOffset="792.17">741 910 0,'0'0'0,"-43"0"32,22 0-32,21-21 15,-21 21 1,42 0 46,64 21-46,-43-21-16,-21 0 0,85 0 16,-63 0-16,84 0 15,-64 0-15,1 0 16,63 0-16,-64 0 16,106 0-16,-126 0 15,63 0-15,-64 0 16,21 0-16,-20 0 15,-22 0-15,21 0 16,-21 0 0,-21-21 31,-21 21-47,21-21 15,-21 21-15,0-21 16</inkml:trace>
  <inkml:trace contextRef="#ctx0" brushRef="#br0" timeOffset="1331.36">1609 614 0,'0'-21'0,"0"42"0,-22-42 16,22 42 31,22 0-47,-1-21 16,0 21-16,0 0 0,21 1 15,-20-1-15,83 21 16,-41-21-1,-43-21-15,0 0 0,43 21 16,-43-21-16,64 0 16,-43 0-1,-21 0-15,0 0 16,-21 22 31,-21-22-47,0 21 0,-21 0 0,20 0 15,1 0-15,-21 0 0,21 1 16,-22 20-16,-41 21 16,63-20-16,-64 41 15,43-41-15,-1-22 0,-41 42 16,62-20-16,-20-22 0,0 21 16,21-21-16,-1 1 15,1-22-15,21 21 16,0-42 15</inkml:trace>
  <inkml:trace contextRef="#ctx0" brushRef="#br0" timeOffset="3426.29">2984 466 0,'-21'-21'16,"21"42"-1,0 0-15,0 21 0,0-21 16,0 1-16,0 20 0,0-21 15,0 21-15,0-20 0,0 20 16,0 64-16,21-85 16,-21 0-16,22 0 15,-22 0-15,63 1 16,-42-22-16,22 0 16,-22-22-16,0 22 0,0-21 15,0 0-15,0 0 0,22-64 16,-22 64-16,0-21 15,-21 21-15,0-1 0,0-20 16,0 21-16,0 0 0,0 0 16,0-1-16,0 1 15,-21 21 17,21 21-32,0 1 0,0-1 15,0 63-15,0-41 16,0-1-16,-21 64 0,21-43 15,0 43-15,0-63 16,0 62 0,0-62-16,0-1 0,0 43 15,0-43-15,0 22 16,0-43-16,0 0 0,-21 42 16,-1-41-16,22-1 0,-21 0 15,0-21-15,0 0 16,0 0-16,0 0 0,-1-21 15,1 0-15,0-1 16,0 22-16,0-21 0,0 0 0,-1 0 16,-20 0-16,42 0 15,-21-1-15,21 1 16,-21 21-16,21-21 0,0 0 16,0 0-16,21 21 0,0-21 15,-21-1-15,21 1 16,0 0-16</inkml:trace>
  <inkml:trace contextRef="#ctx0" brushRef="#br0" timeOffset="3724.6">3810 635 0,'0'0'0,"0"-21"16,0 42 15,0 0-31,0 0 0,0 1 16,0 20-16,-21 0 0,-22 64 15,22-42-15,21-1 0,-42 43 16,21-43-16,0-20 16,-1-1-16,1 0 0,21 1 15,0-22-15,0 0 0,0 21 16,0 1-1,21-43 1,64-43 0,-64 22-16,-21-21 0</inkml:trace>
  <inkml:trace contextRef="#ctx0" brushRef="#br0" timeOffset="3912.55">3577 1016 0,'-21'0'0,"42"0"0,-63 0 16,21 0-16,42 0 31,0 0-31,21 0 16,-21-21-16,1 21 0,20 0 0,0-21 16,1 0-16,-1 21 0,0-22 15,22-20-15</inkml:trace>
  <inkml:trace contextRef="#ctx0" brushRef="#br0" timeOffset="4742.49">5080 1058 0,'0'-21'16,"0"42"-16,0-63 0,0 21 0,0 0 15,0-22-15,-21 1 0,21 21 16,-21-21 0,21 20-16,0 1 0,-22 21 15,22-21-15,0 42 16,0 0 0,0 22-16,0 84 15,-21-85-15,21 0 0,-21 1 16,21-1-16,-42 85 15,42-106-15,-21 0 0,21 22 16,0-22-16,-22 0 0,22 0 16,0-42 15,22 0-31,-1 0 16,0 0-16,0-22 0,0 22 15,0-64-15,1 64 0,-1-21 16,0 21-16,0-22 0,0 22 15,22 0-15,-22 21 16,0 0 0,-21 21-16,0 0 0,0 1 15,21-1-15,-21 0 0,0 21 16,0-21-16,21 1 0,-21 62 16,0-63-16,21 1 0,1-1 15,-22 0-15,21-21 0,21 0 16,-21 21-16,43-21 15,-43-21-15,21 0 16,-21 0-16,1-1 0,20 1 0,0-42 16,-21 20-16,1 1 15,-1 0-15,-21-1 0,0-20 16,0-22-16,0 43 0,-21 21 16,-1-43-16,1 64 0,-42-42 15,42 42 1,-22 0-16,22 0 15,0 21-15,21 0 16,0 0 0,0 1-16,0-1 0,0 21 15,21-42-15,21 21 0</inkml:trace>
  <inkml:trace contextRef="#ctx0" brushRef="#br0" timeOffset="4991.81">6117 762 0,'0'21'16,"0"0"-16,-21 1 0,21 20 0,-21-21 16,0 21-16,21 1 15,0-1-15,-22 22 0,1-22 0,0 21 16,21-20-16,0-22 15,-21 42-15,21-41 16,0-44 15,21 1-31,0 0 16</inkml:trace>
  <inkml:trace contextRef="#ctx0" brushRef="#br0" timeOffset="5383.39">6117 445 0,'-21'0'0,"42"0"0,-63 0 15,21 0-15,-1 21 16,1 0-16,0 0 0,0 0 0,21 22 16,-21-22-16,21 21 0,-21-21 15,21 43-15,0-43 16,0 0-16,0 0 0,0 0 15,21 1-15,21-22 16,-21 0-16,0 0 0,1 0 0,-1-22 16,0 22-16,64-63 15,-64 21 1,-21 20-16,21-20 0,-21 21 0,0-43 16,0 43-16,0 0 0,-21 0 15,0 21-15,-1-21 0,-20 21 16,21 0-16,0 0 0,-22 21 15,22-21-15,0 21 0,-21 21 16,21 1-16,-1-22 16,22 0-16,0 21 0,0-20 0,0 83 15,0-83 1,43 20-16,-22-21 0,21-21 16</inkml:trace>
  <inkml:trace contextRef="#ctx0" brushRef="#br0" timeOffset="5897.09">6773 529 0,'-63'64'31,"42"-43"-31,-1 21 0,-20-21 0,21 22 16,0-1-16,0 0 0,-43 64 15,43-63-15,-21 62 16,20-62-16,22-1 0,0 0 16,0 1-16,0-22 0,0 0 0,0 21 15,22-20-15,-1-22 16,0 0-16,21 0 0,-21 0 16,43-22-16,-22 22 15,1-21-15,-1-21 0,-21 21 16,21-22-16,1 1 0,-22 0 0,21-1 15,1-84-15,-1 85 16,-21-21-16,0-1 0,0 22 16,1-22-16,-1-20 15,-21 62-15,0 1 0,0-21 16,0 63 0,0 0-16,-21 22 0,21-1 15,-22 0-15,1 22 0,0-22 16,0 22-16,0-1 0,0 64 15,21-85-15,-22 64 16,22-85-16,0 22 0,0-1 16,0-21-16,22 0 15,-1 1-15,0-22 0,64-22 16,-64 1 0,0 0-16,0-21 0,21 21 0</inkml:trace>
  <inkml:trace contextRef="#ctx0" brushRef="#br0" timeOffset="6775.04">9123 508 0,'21'0'15,"0"0"1,-21-21-16,21 21 16,0-21-16,1 0 0,-1 21 0,0-22 15,0 1-15,0 0 0,22-42 16,-22 41-16,-21-41 16,0 42-16,0 0 15,0-22-15,0 22 0,0 0 16,0 0-16,-21 0 0,-1 21 15,1 0-15,0 0 0,0 0 0,-43 42 16,22-21 0,0 0-16,-43 85 15,43-64-15,-1 22 16,22-22-16,0 1 0,21 20 16,0-42-16,21 64 15,0-43-15,22 22 16,-22-43-16,64 64 15,-64-43-15,-21-21 0,21 21 16,-21-20-16,0 20 0,0 0 16,0 1-16,-85 20 15,43-42-15,0-21 16,-1 21-16,-20-21 0,-1 0 16,22 0-16,-22 0 0,22 0 0,-21-21 15,-22-21-15,64 0 16,-22 20-16,22-20 0,0 21 15,0-21-15,-21-22 0,42 22 16,-22 21-16,22-1 0,0 1 16,0 0-16,22-21 15,-1 42-15,0-21 0,42 21 16,-20 0-16,-1-22 0,64 22 16,-43 0-16,43-21 0</inkml:trace>
  <inkml:trace contextRef="#ctx0" brushRef="#br0" timeOffset="7365.21">9377 762 0,'0'0'16,"0"21"-16,0 22 0,0-22 0,0 21 16,0 0-16,0-20 0,-21 20 0,-1 64 15,1-85 1,21 0-16,0 0 0,0 0 15,0 1-15,0-1 0,21-21 16,1 0-16,-1 0 16,0-21-16,21-1 0,22-41 15,-22 42-15,64-64 16,-64 43-16,64-64 16,-64 64-16,-20 20 0,-1-20 15,0 21-15,0 0 0,-21 0 16,0-1-16,-21 22 15,0 0 1,0 22-16,21-1 0,-22 0 16,1 21-16,0 1 0,0-1 0,0 0 15,21 1-15,-21 20 0,21 1 16,-22-1-16,22 1 0,0 126 16,0-126-16,0 20 15,0 1-15,0 0 0,0-1 16,0 149-16,0-148 15,0-22-15,0 22 0,0-22 16,0 1-16,0 42 16,-21-43-16,0-20 0,-21 41 15,-1-41-15,22-22 0,-21 0 16,0 0-16,20-21 0,-62 0 16,41 0-16,-20-21 0,-85-64 15,105 22-15,-62-43 16,62 64-16,-84-128 15,106 107-15,0-1 0,21 1 16,0-1-16,0 22 0,63-85 16,-20 63-16,-1 1 0,22-1 15,-1 1-15,1-1 0</inkml:trace>
  <inkml:trace contextRef="#ctx0" brushRef="#br0" timeOffset="7867.49">10223 720 0,'0'42'0,"0"-84"0,-21 105 16,0-20-16,21-22 0,0 21 15,-21-21-15,21 0 0,-21 1 0,0 20 16,21-21-16,0 0 16,0-42 15,0 0-31,0 0 16,0-22-16,0 22 0,0 0 15,0-42-15,0 41 16,0-20-16,21 21 0,0 0 0,0 0 15,21-22-15,1 22 16,-22 0-16,42 0 0,-20 21 16,-22 0-16,21 0 0,-21 0 15,1 0-15,41 0 16,-42 21-16,0 21 16,-21 1-16,0-22 0,0 0 0,0 64 15,-21-64-15,0 42 16,0-20-16,0-22 0,0 21 15,-1-21-15,1 22 16,21-65 15,21 1-31,1 0 16</inkml:trace>
  <inkml:trace contextRef="#ctx0" brushRef="#br0" timeOffset="8158.36">11155 508 0,'0'0'0,"-21"0"16,-1 0-16,1 0 16,0 0-16,0 0 0,-43 21 15,43 0-15,-21 1 0,21-1 16,-22 21-16,22-21 0,-42 106 15,42-84-15,-1 41 16,22-41-16,0-1 0,0 21 16,22-41-16,-1-1 0,0-21 15,21 21-15,-21-21 16,64 0-16,-21-21 0,-22 0 16,0-1-16,1 1 0,-1 0 0</inkml:trace>
  <inkml:trace contextRef="#ctx0" brushRef="#br0" timeOffset="8623.56">11642 42 0,'0'0'16,"-22"0"-16,1 22 16,0 20-16,21-21 0,0 21 15,-21 1-15,-21 126 16,42-105-16,-22 41 15,22-41-15,-21-1 0,0 43 16,21-42-16,0-22 16,-21 0-16,21 1 0,-21-22 0,21 21 15,-21-21-15,21 1 16,0-44 0,0 1-16,0 0 0,0 0 15,0-21-15,0-1 0,21 1 16,0 0-16,0-1 0,-21 1 15,42-43-15,-20 43 0,-1 0 16,21-22-16,0 43 0,-20 0 16,41 0-1,-42 21-15,64 42 16,-64-21-16,0 0 0,0 22 16,1-22-16,-22 21 0,0 22 15,0-22-15,0 0 0,0-21 16,-22 22-16,1-22 0,21 0 15,-21 21-15,21-20 0,-21-22 0,21 21 16,-21-21-16,21-21 31,21-1-31,0 1 16,0-21-16</inkml:trace>
  <inkml:trace contextRef="#ctx0" brushRef="#br0" timeOffset="8974.61">12150 550 0,'0'0'0,"21"-21"15,-21 0-15,21 21 0,-21-21 16,21 21-16,0-21 0,0 21 16,1 0-16,-1 0 0,0 0 0,42 0 15,-41 0-15,20 21 16,-21 0-16,0 0 0,0 0 0,1 1 15,-22 20-15,0 21 16,0-41-16,0 83 16,0-62-16,-22-22 15,1 0-15,0 0 0,21 0 0,-42-21 16,21 0-16,-1 0 31,22-21-31,0 0 0,0 0 0,0-21 16,0 20-16,0 1 0,22-21 15,20-22-15,-21 22 16,0 0-16,0 21 0,1-22 0,-1 22 16,21-42-16</inkml:trace>
  <inkml:trace contextRef="#ctx0" brushRef="#br0" timeOffset="9347.6">12848 360 0,'0'0'0,"-21"21"0,0 0 16,0 22-16,-1-22 0,1 21 0,0 0 16,0-20-16,21 20 0,-21 21 15,21-20-15,0-1 0,0-21 16,0 22-16,0-22 0,0 0 16,0 0-16,21-21 0,0 21 15,0-21-15,22 0 0,-1 0 16,21-21-16,-20 0 15,63-43-15,-64 22 16,-21 21-16,0-21 0,0 20 16,1-20-16,-22 0 0,0-1 15,0 1-15,0 0 0,-43-1 16,22 22-16,-21-21 0,-85 0 16,84 42-16,1 0 0,0 0 15,-1 21-15,-41 42 16,41-42-16,22 1 0,21 20 15,0-21-15,0 0 0,0 43 16,0-43-16,0 0 0,21-21 16,1 21-16,20-21 0</inkml:trace>
  <inkml:trace contextRef="#ctx0" brushRef="#br0" timeOffset="9841.58">13504 466 0,'-42'42'31,"21"-21"-31,21 0 16,0 1-16,0 20 16,-21 0-16,21-21 0,-22 22 15,22-1-15,-21 0 16,21-20-16,-21-1 0,21 0 0,0 0 15,0 0 1,-21-21 0,21-21-16,0 0 0,0 0 15,0 0-15,0-1 0,0-20 16,0 21-16,0 0 0,42-43 16,-21 43-16,1-21 15,20-22-15,0 43 0,1 0 16,20-21-16,-21 20 15,85 22-15,-84 0 16,-1 22-16,0-1 0,-20 21 16,-1-21-16,0 43 0,-21-43 15,0 21-15,0-21 16,0 22-16,-21-22 0,-22 42 16,22-20-16,0-22 0,-42 21 15,41-21-15,1 1 0,21-1 16,0-64 15,21 22-31,1 0 0,20 0 0,0-21 16,-21 20-16</inkml:trace>
  <inkml:trace contextRef="#ctx0" brushRef="#br0" timeOffset="10036.04">14287 550 0,'0'43'31,"0"-22"-31,0 21 0,0-21 0,-21 1 16,0 20-16,0 21 16,21-41-16,-42 20 15,42 0-15,0-21 0,-22 1 16,1-22-16,42-22 31,1 1-31</inkml:trace>
  <inkml:trace contextRef="#ctx0" brushRef="#br0" timeOffset="10194.95">14351 233 0,'-21'-21'16,"42"42"-16,-63-42 0,20 21 0,1 0 16,0 0-1,0 0-15,42 0 47</inkml:trace>
  <inkml:trace contextRef="#ctx0" brushRef="#br0" timeOffset="11013.23">14436 572 0,'21'-22'16,"-21"1"-16,42 21 15,-21 0-15,0 0 0,43-21 16,-22 21-16,-21 0 0,43 0 16,-22 0-16,-21 21 0,43 0 15,-43 1-15,0 20 16,-21-21-16,0 21 0,-21 22 16,-21-43-1,21 21-15,-43 22 0,22-43 16,-1 21-16,-20 1 0,21-22 15,-22 0-15,43 0 16,0-21-16,0 0 16,21-21-1,21 0-15,0 0 16,0 21-16,0-21 0,0 21 16,1 0-16,20 0 0,21 0 15,-20 0-15,-22 21 0,21 0 16,22 0-16,-22 0 0,43 22 15,-64-1-15,21-21 0,-21 21 16,1 1-16,-22-22 0,0 21 16,0 1-16,0-1 0,-22 0 0,-41 43 15,21-43-15,-1 1 16,-63 62-16,64-62 0,-21-22 16,-43 42-16,42-20 0,1-22 15,-1-21-15,22 21 0,-22-21 16,-41 0-16,62-21 0,1 21 15,0-21-15,-1-22 0,22 22 16,-21-42-16,21 20 16,21 22-16,0-21 0,0-22 15,21 22-15,42-21 16,-20 20-16,126-84 16,-106 85-16</inkml:trace>
  <inkml:trace contextRef="#ctx0" brushRef="#br0" timeOffset="11394.1">15303 762 0,'-21'21'16,"42"-42"15,1 21-31,-1-21 15,0 0-15,21 0 0,-21 21 16,1-22-16,-1 1 0,0 21 16,-21-21-16,-21 21 15,0 0 1,-1 0-16,1 0 0,-21 0 16,21 0-16,-22 21 0,-20 22 15,21-1-15,-1 0 16,22 1-16,0-22 0,0 42 15,21-42-15,0 22 16,0-22-16,0 0 0,0 0 16,21-21-16,0 0 0,21 0 15,-20 0-15,20 0 0,0 0 0,1 0 16,41-21-16,-41 21 16,41-42-16</inkml:trace>
  <inkml:trace contextRef="#ctx0" brushRef="#br0" timeOffset="12427.99">17251 804 0,'21'0'0,"-21"-21"16,0 0-16,21 0 16,-21 0-16,0 0 15,0-1-15,0 1 0,0 0 16,0 0-16,0 0 0,0 0 0,-42 21 15,21-22-15,-22 22 16,22 0-16,-106 64 16,85-22-16,-22 22 15,22-22-15,0 0 0,-22 22 16,22 42 0,42-64-16,0-21 15,0 0-15,0 1 0,0-1 16,21-21-1,0 0-15,21 0 0,-20 0 16,20-21-16,21-22 16,-20 22-16,41-42 0,-41 41 15,-1-20-15,22-21 16,-22 20-16,-21 22 0,21-64 16,-42 64-16,0 0 0,0-21 15,0 21-15,0 42 31,-21 0-31,21 0 16,-21 21-16,-21 64 16,42-63-16,0-22 15,0 63-15,0-62 0,0 41 16,0-42 0,21 0-16,21-21 0,-21 0 15,43 0-15,-22-21 16,43-21-16,-43 21 0</inkml:trace>
  <inkml:trace contextRef="#ctx0" brushRef="#br0" timeOffset="12676.74">17970 296 0,'0'0'0,"0"-21"16,-21 42-1,0 1 1,0-1-16,0 21 0,0 0 0,-1 1 15,1-1-15,0 0 0,-21 64 16,21-63-16,-1-1 0,1 21 16,21-20-16,-21 63 15,21-64-15,0-21 0,0 0 16,0 0-16,21-21 16,0 0-16,1 0 15,20-21-15,-21 0 16,0-21-16,64-22 0</inkml:trace>
  <inkml:trace contextRef="#ctx0" brushRef="#br0" timeOffset="12914.02">18351 191 0,'-21'0'16,"0"0"-1,21 21-15,-63 63 16,41-41-16,-41 63 15,42-64-15,-43 106 16,64-106-16,-21 22 16,0-22-16,0 1 0,21-1 0,-21 85 15,21-106 1,0 21-16,0-20 0,21-22 16,21 0-1,22-22-15,-22 1 0</inkml:trace>
  <inkml:trace contextRef="#ctx0" brushRef="#br0" timeOffset="13207.85">19706 106 0,'-21'21'0,"-64"127"16,64-84 0,-21-22-16,21 0 0,-22 22 0,-20 21 15,42-22-15,-43 22 16,43-43-16,0 0 16,-22 22-16,22-43 0,21 21 15,0-20-15,0-1 16,21-21-1,22 0-15,-22-21 16,21-22-16,1 22 0</inkml:trace>
  <inkml:trace contextRef="#ctx0" brushRef="#br0" timeOffset="13841.49">19939 233 0,'-21'21'31,"21"21"-31,-21-20 0,-1 20 16,22 0-16,-21 1 0,-21 41 16,21-20-16,0-22 0,-1 0 15,1 1-15,0-1 0,-42 85 16,63-85-16,0-20 16,-22-1-16,22 0 0,0 0 15,22-42 1,-1 21-1,0-21-15,0-22 0,0 22 16,43-85-16,-43 64 16,21 0-1,-21-1-15,1 22 0,-1 0 16,0 21-16,0 0 16,-21 21-16,21 0 15,-21 1-15,0-1 0,0 42 16,0-42-16,0 22 0,0-22 15,21 0-15,-21 0 0,22 22 16,-1-22-16,0 0 0,21-21 16,-21 0-16,1 0 0,41 0 15,-21 0-15,-20-21 0,20 0 16,0-1-16,1 1 0,-1-21 16,0 21-16,-21-22 0,22 1 15,-1 21-15,-21-21 0,22 20 16,-1-62-16,-42 63 15,-21 21 1,0 0-16,-1 21 16,1 0-16,-21 0 0,21 21 15,0-20-15,-1 20 0,1 0 16,21-21-16,-21 22 0,21-22 16,0 21-16,0-21 0,64 43 15,-43-64-15,21 0 0,-21 0 16,22 0-16,-22 0 0,63 0 15,-62-21-15,20 21 16,21-64-16,-20 43 0,-1-64 16</inkml:trace>
  <inkml:trace contextRef="#ctx0" brushRef="#br0" timeOffset="14092.53">19664 508 0,'-43'0'0,"86"0"0,-128 0 0,43 21 0,21-21 16,42 0 0,21 0-1,0 0-15,1 0 0,20-21 16,-20 21-16,20-21 0,64 0 15,-42 21-15,-22 0 0,149-21 16,-170-1-16,1 22 16,-22 0-16</inkml:trace>
  <inkml:trace contextRef="#ctx0" brushRef="#br0" timeOffset="15787.54">804 2688 0,'0'0'15,"-21"-21"-15,21 0 16,0 0-16,0 0 0,0-1 15,0 1-15,0 0 16,0 0-16,0 0 0,21 0 16,-21-1-16,21 22 0,1 0 15,-1 0-15,0 0 0,0 0 16,0 22-16,-21 20 0,0-21 16,21 21-16,-21 43 15,0-43-15,0 1 0,0-1 16,0 0-16,0 43 15,-21-64-15,21 0 16,0 1-16,0-44 31,0 1-31,0 0 16,0-21-16,0 21 0,0-1 16,0-20-16,21 0 0,1 21 15,20-64-15,-21 43 0,21-1 16,-20 22-16,20-21 0,0 21 15,43-1-15,-43 22 16,1 0-16,-1 0 0,-21 0 16,43 64-16,-43-43 15,21 21-15,-21 22 0,-21-22 16,0 1-16,0-22 0,0 21 16,0-21-16,0 0 0,0 22 15,0-22-15,-21 0 16,0-21-16,0 0 15,21-21 1,0 0-16,0 0 0,0-1 16,0 1-16,0-21 0,21 0 0,0 20 15,-21-20-15,42 0 0,-20-1 16,-1 1-16,21 0 0,-21-1 0,22 22 16,-22 0-16,21 0 15,0 0-15,-20 21 0,20 0 0,-21 0 16,0 21-16,22 0 0,-22 21 15,0-20-15,-21 20 0,0-21 16,21 21-16,-21 1 0,0-1 0,0-21 16,0 22-16,0-22 0,0 21 15,0-21-15,-21 22 0,0-22 16,21-42 15,0-1-15</inkml:trace>
  <inkml:trace contextRef="#ctx0" brushRef="#br0" timeOffset="16165.32">2349 2582 0,'0'0'0,"22"0"16,-1 0-16,0-21 0,0 21 15,0-21-15,0 0 0,22 0 0,-22 21 16,0-21-16,0-1 16,0 1-16,1 0 0,-22 0 0,0 0 15,0 0-15,0-1 16,-22 22 0,1 0-16,0 0 0,0 0 15,0 22-15,0 20 0,-1-21 16,1 21-16,0 1 0,-21 41 15,21-41-15,21-1 0,-22 43 16,22-43-16,0 22 16,0-43-16,0 0 0,22 21 15,-1-42-15,0 0 0,0 0 16,21 0-16,-20 0 0,20 0 16,0-21-16,1 0 0,-1 0 15,0 0-15,1-1 0,-1-20 16</inkml:trace>
  <inkml:trace contextRef="#ctx0" brushRef="#br0" timeOffset="16440.16">3408 2053 0,'0'-21'0,"0"42"0,-21-42 16,-1 42-1,1 0-15,21 1 16,-21 20-16,0 0 0,0 1 0,21-1 15,-21 21-15,-1-20 0,1 20 16,21 1-16,-21-22 0,0 22 16,21-22-16,-21 21 0,21-20 0,0-1 15,-21-21-15,21 0 0,0 22 16,0-22-16,21-42 31,0 0-31,0-22 16,0 1-16,22 0 0,-22-1 15,0-20-15,21 20 0</inkml:trace>
  <inkml:trace contextRef="#ctx0" brushRef="#br0" timeOffset="16882.91">3641 2011 0,'0'0'0,"0"-21"0,21 21 16,-21 21-1,0 0-15,0 0 0,0 0 16,0 22-16,0-22 0,0 21 15,0 1-15,-21 20 0,21 43 16,0-64-16,-22 22 0,22 42 16,-21-64-16,21 0 0,-21 1 15,0-22-15,21 21 0,-21 0 16,21-20 0,-21-22-16,21-22 31,0 1-31,0 0 0,0-21 0,0 21 15,0-22-15,21 1 0,0 0 16,-21-1-16,42-41 0,1 41 16,-22 1-16,21 21 0,-21 0 15,22-1-15,20 1 0,-42 21 16,22 0-16,-22 0 0,0 21 16,0 1-16,21 41 15,-20-42-15,-22 22 0,0 41 16,0-63-16,0 22 0,0-1 15,0 0-15,-22-20 0,1 20 0,0 0 16,21-21-16,-21-21 16,21 22-16,-21-22 0,0 0 15,21-22 1,-22 1-16,1 0 0,21 0 16</inkml:trace>
  <inkml:trace contextRef="#ctx0" brushRef="#br0" timeOffset="17072.8">3027 2434 0,'-21'21'0,"42"-42"0,-64 42 0,22-21 16,42 0 15,1 0-31,-1 0 0,21 0 0,0-21 16,1 21-16,-1-21 0,22 0 15,-1 21-15,1-21 0,63 21 16</inkml:trace>
  <inkml:trace contextRef="#ctx0" brushRef="#br0" timeOffset="17506.55">4445 2350 0,'0'-22'0,"-21"22"16,0 0-16,-1 0 0,1 0 0,-21 22 16,21-1-16,-22 0 0,22 0 15,-21 0-15,-22 43 0,43-22 16,0 0-16,0 1 0,0-1 0,21 0 16,0 1-16,0-22 15,0 21-15,0-21 0,0 43 16,0-43-16,21 0 0,0-21 15,0 0-15,0 0 0,43 0 16,-22 0-16,1 0 0,-1-21 16,0 21-16,22-21 0,-22 0 0,0-22 15,1 22-15,-1 0 0,-21-21 0,0 21 16,1-22-16,-1 1 0,-21-22 16,0 22-16,0 0 0,-21 21 15,-1-22-15,-20 22 0,21 0 16,-64 21-16,22 0 0,20 0 15,1 0-15,0 0 0,-1 0 16,-20 42-16,42-42 0,0 21 16,-1 1-16,22-1 15,0 0-15,0 0 0,0 0 16,22 0-16,20-21 0,-21 0 0</inkml:trace>
  <inkml:trace contextRef="#ctx0" brushRef="#br0" timeOffset="18040.03">5249 2413 0,'0'0'0,"0"-21"0,0 0 15,0 0-15,0-1 0,0 1 16,-21 21-16,0 0 0,0 0 16,0 0-16,-1 0 0,1 0 15,0 0-15,0 0 0,0 21 16,0 1-16,-1 20 0,1-21 15,0 21-15,0 1 0,0-22 0,21 21 16,-21 43-16,-1-43 16,22-21-16,0 22 0,0-22 0,0 0 15,0 21-15,0-20 0,22-1 16,20-21 0,-21 0-16,0 0 0,0 0 0,22-21 15,-22-1-15,21 22 0,-21-42 16,22 21-16,-22-21 0,42-43 15,-20 43-15,-1-22 0,-21 1 16,0 20-16,22-20 0,-22-1 0,0 1 16,21-1-16,-20 1 0,-1-1 15,0 22-15,-21 0 0,0-1 0,0 1 16,0 21-16,0 42 16,0 0-16,-21 21 15,0-20-15,-1 20 0,1 21 0,21-20 16,-21 20-16,0-20 0,0 20 15,21 1-15,-21-1 0,21 1 16,-22-22-16,22 21 0,-21-20 0,21-1 16,0 22-16,0-22 0,0-21 15,0 0-15,21-21 16,1 21-16,20-21 0,0 0 16,-21 0-16,22-21 0,-1 21 15,0-21-15,1 0 0,20-21 16</inkml:trace>
  <inkml:trace contextRef="#ctx0" brushRef="#br0" timeOffset="18356.09">6138 2392 0,'0'0'0,"21"-21"0,1 0 15,-1-1-15,-21 1 0,0 0 16,-21 21 0,-1 0-1,-20 0-15,21 21 0,0 0 0,-22 1 16,22-1-16,0 0 0,0 0 15,-21 43-15,42-43 0,0 0 16,0 0-16,0 0 0,21 0 16,21-21-16,0 0 15,-20 22-15,20-22 0,-21 0 16,21 0-16,-20 21 0,20-21 0,-21 0 16,0 21-16,-21 0 15,0 0-15,0 0 16,-21 1-16,-21-1 0,21-21 15,-22 21-15,1 0 0,0-21 0,-1 21 16,1-21-16,0 0 0,-22 21 16,43-21-16,0 0 0,0 0 15,21-21-15</inkml:trace>
  <inkml:trace contextRef="#ctx0" brushRef="#br0" timeOffset="18895.83">7789 2371 0,'0'0'0,"0"-21"0,0-1 15,0 1 1,0 42 15,0 1-31,0-1 16,0 0-16,0 21 0,0-21 15,0 22-15,0-22 0,0 21 16,0-21-16,-21 22 0,21-22 0,-21 21 16,21-21-16,0 1 15,-21-22-15,21 21 0,0-42 32,0-1-32,0 1 0</inkml:trace>
  <inkml:trace contextRef="#ctx0" brushRef="#br0" timeOffset="19272.81">7789 1884 0,'0'0'0,"-21"0"0,-21 0 16,21 0-16,-22 0 0,22 0 15,-21 21-15,21 0 0,-22 22 16,22-1-16,0-21 0,21 0 15,0 0-15,0 1 0,0-1 16,21-21-16,0 0 0,22 0 16,-1 0-16,-21 0 0,21 0 15,1-21-15,-1-1 0,-21 1 0,22 0 16,-22 0-16,21 0 16,-42 0-16,21-1 0,-21-20 0,0 21 0,0-21 15,0 20-15,-21 1 16,-42-21-16,41 21 0,1 21 15,-21 0-15,0 0 0,20 21 16,-41 42-16,21-41 0,20 20 16,1 0-16,0 1 0,21-1 15,0 0-15,0 43 0,0-43 16,0 1-16,0-22 0,0 0 16,42 21-16,22-21 0</inkml:trace>
  <inkml:trace contextRef="#ctx0" brushRef="#br0" timeOffset="19723.79">8255 2244 0,'0'21'0,"0"0"16,0 0-16,-21 0 15,21 1-15,0-1 0,0 21 0,0-21 16,0 0-16,-21 1 0,21 20 15,0-21-15,0 0 0,-22 0 0,22 1 16,0-1-16,0 0 16,0-42 31,0 0-47,0-1 0,0 1 0,0-21 15,22 0-15,-1 20 0,-21-20 16,21 0-16,0-1 0,0 22 0,0-21 15,1 21-15,20 0 0,-21-1 16,21 1-16,-20 0 0,20 21 0,0 0 16,-21 0-16,22 0 0,-22 21 0,21 0 15,-21 1-15,1-1 0,-22 0 16,0 0-16,0 21 0,0 22 16,0-22-16,-22-21 15,1 43-15,0-43 0,0 21 16,-21 1-16,42-22 15,-22-21-15,44 0 16,-1-21 0,0 0-16,0 21 0</inkml:trace>
  <inkml:trace contextRef="#ctx0" brushRef="#br0" timeOffset="20623.37">9292 2096 0,'0'-22'0,"-42"22"16,21 22-1,-1-1-15,-20 0 0,21 0 0,-21 43 16,20-43-16,1 21 16,-21 0-16,21 1 0,0-1 0,-1 0 15,22 1-15,0-1 0,0 0 0,0 1 16,0-22-16,0 0 0,0 0 15,22 0-15,-1 1 0,0-22 0,21 0 16,-21 0-16,22 0 0,-1 0 16,-21 0-16,22-22 0,-1 1 15,0 0-15,22-42 0,-22 41 16,0-20-16,1 0 0,-1 21 16,-21-22-16,85-105 15,-85 106-15,0-1 16,1-20-16,-22 21 0,21-1 0,0-41 15,-21 62-15,0 1 0,0 0 16,0 0-16,0 42 16,-21 0-16,0 0 15,-1 1-15,22 20 0,-21 0 0,0 1 16,0-1-16,0 0 0,0 1 16,21-1-16,-22 0 0,22 1 15,-21 62-15,21-62 0,0-22 16,0 21-16,0 1 0,0-22 15,0 0-15,0 0 0,21 0 0,1-21 16,-1 0-16,21 0 16,0 0-16,-20 0 0,20-21 0,21 0 15,-20 0-15,41-22 0,-41 1 16,-1 21-16,0-21 0,-20-1 16,-1 22-16,42-42 0,-63 41 15,21 1-15,-21 0 16,22 0-16,-22 0 0,0 42 31,0 0-31,0 0 0,0 0 16,-22 1-16,22-1 0,-21 21 0,21-21 15,0 22-15,0-22 0,0 0 16,0 0-16,0 0 0,0 0 0,0 1 16,21-22-16,1 21 0,-1-21 15,0 0-15,0 0 16,21-21-16,-20-1 0,-1 1 15,21-21-15,-21 21 16,22-43-16,-22 22 0,-21 21 16,0-22-16,0 22 0,21 0 0,-21 0 15,0 0-15,0 0 16,0 42 15,-21 0-31,0 0 0,21 0 0,0 0 16,-22 1-16,22-1 0,-21 21 0,21-21 15,0 0-15,0 1 0,0-1 16,0 0-16,0 0 0,0 0 0,0 0 16,21-21-16,1 0 0,-1 0 15,0 0-15,21 0 0,1 0 0,41-21 16</inkml:trace>
  <inkml:trace contextRef="#ctx0" brushRef="#br0" timeOffset="22278.48">11388 2138 0,'0'0'15,"-22"-21"-15,1 21 0,0 0 16,0 0-16,-21 0 0,20 0 16,1 0-16,0 0 0,-21 21 0,21-21 15,-22 21-15,22 0 0,0 22 16,0-22-16,0 0 0,-1 21 15,1 1-15,0-22 0,21 63 16,0-41-16,0-1 0,0-21 0,0 22 16,0-22-16,0 0 0,21 21 15,0-42-15,1 0 0,-1 0 16,0 0-16,0 0 0,21 0 16,-20 0-16,20-21 0,-21 0 0,21 0 15,22-43-15,-22 22 16,-21 21-16,1-22 0,-1 1 0,21-21 15,-42 20-15,21 1 0,0-22 16,1 1-16,-1 21 0,-21-22 0,0 1 16,0 20-16,0 1 0,0 0 0,0-1 15,0-20 1,0 42-16,-21 21 16,-1 21-16,1 0 15,21 0-15,0 21 0,-21 1 0,21-1 16,0 0-16,0 1 0,0 63 15,0-64-15,0 0 0,0 22 16,0-22-16,0 0 0,21 22 16,-21-22-16,21 1 0,1-22 15,-22 0-15,21 0 0,0 0 16,0-21-16,0 0 0,22 0 0,-22 0 0,0 0 16,21 0-16,-21 0 15,43-42-15,-22 0 0,-21 20 16,43-41-16,-43 42 15,0-22-15,0 22 0,-21-21 0,0 21 16,22-22-16,-22 22 0,0 42 31,0 1-15,0-1-16,-22 21 16,22-21-16,0 0 0,-21 1 15,21 20-15,0-21 0,0 0 0,0 0 16,0 1-16,0 20 15,21-21-15,1-21 0,62 0 16,-63 0-16,1 0 16,20 0-16,0 0 0,-21-21 0,64-21 15,-64 20-15,0-20 0,22 21 16,-22 0-16,0-22 0,21-20 16,-20 42-16,-22 0 0,0-22 15,21 43-15,-21-21 0,0 0 16,0 42-1,0 0-15,0 0 0,0 1 16,0-1-16,0 21 0,0-21 16,-21 0-16,21 22 0,-22-22 0,22 21 15,0-21-15,0 22 0,-21-22 16,21 0-16,-21 0 0,21 0 16,0 1-16,0-44 31,0 1-16,0 0-15,21 0 0,0 0 0,1-22 16,-1 22-16,0-21 0,0 0 16,0 20-16,0-20 0,43-21 15,-43 41-15,21 22 16,-20-21-16,-1 0 0,21 21 0,0 0 16,-20 0-16,-1 21 0,0-21 15,-21 21-15,0 1 0,21-1 16,0 21-16,-21-21 0,0 22 15,0-22-15,0 0 0,21 0 16,-21 0-16,22 22 0,-1-22 0,0-21 16,-21 21-16,21 0 0,0-21 0,22 0 15,-22 0-15,21 0 0,-21 0 16,22 0-16,41 0 0,-63-21 16,22 0-16,-1 0 0,-21-1 15,22 1-15,-1-21 16,-21 0-16,0 20 0,-21-41 15,0 42-15,0 0 0,0-22 16,0 22-16,0 0 0,0 0 16,-21 21-16,0 0 0,-21 0 15,20 0-15,-20 21 0,21 0 16,-21 0-16,20 0 0,-20 1 0,-21 20 16,41 0-16,-20-21 15,21 1-15,21 20 0,0-21 0,-21 0 16,21 0-16,0 1 15,21-22-15,0 0 0,0 0 16,0 0-16,22 0 0,-22 0 0,21 0 16,-21-22-16,22 1 0,-22 0 15,21 0-15,-21 21 0,22-21 16,-22 0-16,21-1 16,-21 22-16,1-21 0,-1 21 15,-21 21-15,0 1 16,0-1-16,0 21 0,0 0 15,-21-20-15,-1 41 0,22-21 0,-21 1 16,21 20-16,-21 1 0,0 42 16,0-43-16,21-21 0,0 22 15,0-1-15,-21 1 0,21 21 16,-22-22-16,22 1 0,0-1 0,-21-21 0,21 22 16,0-1-16,-21-20 0,0 20 15,0-20-15,0-1 0,-1 0 16,-62 43-16,41-43 0,1 1 15,0-22-15,-1 21 0,-20-21 16,-1 0-16,-41 1 0,41-22 16,1 0-16,20-22 0,1 22 0,-22-21 15,-41-106-15,83 85 16,1 0-16,21-22 0,0 1 16,0-22-16,0-84 15,0 63-15</inkml:trace>
  <inkml:trace contextRef="#ctx0" brushRef="#br0" timeOffset="22443.42">12488 1863 0,'0'0'0,"-21"0"15,42 0 32</inkml:trace>
  <inkml:trace contextRef="#ctx0" brushRef="#br0" timeOffset="23011.32">15409 1757 0,'-21'-21'0,"42"42"0,-42-63 0,0 42 15,0 0 1,0 0-16,21 42 16,-22-21-16,1 21 0,21 1 0,-21-1 15,0 0-15,21 22 0,-21-22 16,0 1-16,21-1 0,0 21 0,-22-20 15,1-22-15,21 21 0,0 1 16,0-1-16,0-21 0,0 0 0,0 0 16,0 1-16,21-22 31,1-22-31,-1 1 0,-21-21 16,21 21-16</inkml:trace>
  <inkml:trace contextRef="#ctx0" brushRef="#br0" timeOffset="23231.56">15282 1715 0,'0'0'0,"0"-22"0,-21 1 15,21 0-15,-21 21 0,21-21 16,21 21 0,0 0-16,0 0 0,1 0 15,20 0-15,0 0 16,22 0-16,-22 0 0,-21 0 15,22 0-15,-22 0 0,0 21 16,0 0-16,-21 0 0,0 1 16,0-1-16,-21 0 0,0-21 15</inkml:trace>
  <inkml:trace contextRef="#ctx0" brushRef="#br0" timeOffset="23396.47">15282 2032 0,'0'0'16,"0"21"-16,0 0 0,0 1 15,0-1-15,0 0 16,0 0 0,21-21-16,1 0 0,-1 0 0,21 0 15,-21 0-15,22 0 0,41-42 16,-41 42-16,-22-21 0,21-1 16,0 1-16,1 0 0</inkml:trace>
  <inkml:trace contextRef="#ctx0" brushRef="#br0" timeOffset="23688.3">16192 1588 0,'0'0'0,"-42"21"31,21 0-31,0 21 0,0-21 16,-1 22-16,1-22 0,0 21 15,0 1-15,0-1 0,0 0 0,-22 43 16,43-43-16,-21 22 15,21-22-15,0-21 0,0 22 0,0-22 16,0 0-16,0 0 0,21 0 16,0 0-16,1-21 0,-1 0 15,0 0-15,0 0 0,64 0 16,-43 0-16,-21 0 0,22 0 16,-1-21-16,-21 21 0,0-21 15,22 0-15,-22 0 0,0 21 16,21-43-16,-42 1 0,0 21 15,0 0-15</inkml:trace>
  <inkml:trace contextRef="#ctx0" brushRef="#br0" timeOffset="23875.52">16023 2011 0,'0'0'0,"-21"0"16,21 21-1,-21-21-15,42 0 16,0 0-1,0 0-15,22 0 0,-22 0 0,21 0 16,-21 0-16,22-21 0,-1 0 16,0 21-16,-21-21 0,22 21 0,-22-22 15,0 1-15,0 0 0,-21 0 16,0 0-16,0-22 0</inkml:trace>
  <inkml:trace contextRef="#ctx0" brushRef="#br0" timeOffset="24039.46">16065 1630 0,'-21'0'0,"42"0"0,-42-21 16,42 21 15,1 0-31,-1 0 16,21 0-16,0 0 0,43-21 16,-21 21-16,20 0 15,-20-22-15,-22 22 0,0 0 16,1 0-16</inkml:trace>
  <inkml:trace contextRef="#ctx0" brushRef="#br0" timeOffset="24711.1">17886 1820 0,'0'0'0,"0"-21"16,0 0-16,0 0 0,0 0 16,0 0-16,0-1 0,-21 22 15,-1-21-15,1 21 0,-21 0 0,0 0 16,20 0-16,-41 0 0,21 21 0,-1-21 16,-63 43-16,64-1 15,0-21-15,21 0 0,-22 22 16,22-22-16,0 0 0,0 21 15,21-20-15,0-1 0,0 0 0,0 0 16,21-21-16,0 21 0,0 0 16,22-21-16,-1 0 0,43 0 15,-43 0-15,21 0 0,-20 0 0,-1 0 16,0 0-16,-20 0 0,-1 0 16,21 0-16,-21 0 15,-42 0 1,0 0-16,-21 0 0,-1 22 15,1-22-15,0 21 0,-22-21 0,22 21 16,-1 0-16,-20-21 16,42 21-16,-43 0 0,43-21 15,0 0-15,21 22 0,21-22 32,21 0-32,-20 0 0,62 0 15,-41 0-15,-1-22 0,0 22 16,1 0-16,-1 0 0,-21 0 15,21 0-15,-20 0 0,41 22 16,-63-1-16,0 0 0,0 0 16,0 21-16,0-20 0,0-1 15,-21 21-15,0 0 0,0 1 0,-1-1 16,1 0-16,0 1 0,0 20 16,0-20-16,0-1 0,-22 21 15,43-41-15,0-1 0,-21 21 16,21-21-16,21-21 31,0-21-31,22 0 0,-22 0 16</inkml:trace>
  <inkml:trace contextRef="#ctx0" brushRef="#br0" timeOffset="24988.07">19029 1609 0,'-21'42'16,"42"-84"-16,-64 148 0,22-43 0,0-21 0,21 22 0,-21-22 15,0 22-15,0-22 0,21 0 16,-22 1-16,22-22 0,0 21 0,0 22 15,0-43-15,22-21 16,-1 0 0,0 0-16,0 0 0,0-21 15,0 21-15,-21-21 0</inkml:trace>
  <inkml:trace contextRef="#ctx0" brushRef="#br0" timeOffset="25203.56">19008 1588 0,'0'0'0,"-22"-22"0,1 1 16,42 21 15,1 0-31,-1 0 16,21 0-16,-21 0 15,22 0-15,-1 0 0,0 0 0,1 0 16,20 0-16,-42 0 0,0 21 15,-21 1 1,-21-1-16</inkml:trace>
  <inkml:trace contextRef="#ctx0" brushRef="#br0" timeOffset="25371.48">18838 1947 0,'0'0'0,"-21"0"15,0 22-15,21-1 0,-21-21 16,42 21-16,0-21 15,0 0-15,0 0 0,1 0 16,-1 0-16,21 0 0,-21 0 16,22 0-16,-1 0 0,0-21 0,43 0 15,-43 21-15,22-22 16,-22 1-16</inkml:trace>
  <inkml:trace contextRef="#ctx0" brushRef="#br0" timeOffset="25677.17">19981 1503 0,'-21'0'0,"0"0"16,0 0-16,0 21 0,-1 0 16,1 22-16,-21-22 0,21 21 0,-22 0 15,22 1-15,-21-1 0,21 22 16,0-22-16,-1 0 0,-20 43 15,42-64-15,0 21 0,0-20 0,0-1 16,0 0-16,0 0 0,21 0 0,0 0 16,1-21-16,20 22 0,0-22 15,1 0-15,-22 0 0,21 0 0,-21 0 16,22 0-16,-22 0 0,21 0 0,0 0 16,-20 0-16,-1-22 0,0 1 0,21 0 15,-21 21-15,22-21 0,20-43 16,-42 43-16</inkml:trace>
  <inkml:trace contextRef="#ctx0" brushRef="#br0" timeOffset="25847.07">19875 1947 0,'0'0'0,"-42"0"0,21 0 0,0 0 16,42 0 15,0 0-16,0 0-15,0 0 0,1 0 16,-1 0-16,21 0 0,-21 0 0,0-21 16,1 0-16,20 21 0,-21-21 0</inkml:trace>
  <inkml:trace contextRef="#ctx0" brushRef="#br0" timeOffset="26056.21">19939 1630 0,'0'0'0,"-21"0"0,21-21 0,-21 0 0,-1 21 16,22-22 0,22 22-1,-1 0-15,0 0 16,0-21-16,0 21 0,0 0 16,1 0-16,20-21 0,-21 21 0,0 0 15,0 0-15,1-21 0,41 0 16,-42 21-16,0-21 0,1 21 0</inkml:trace>
  <inkml:trace contextRef="#ctx0" brushRef="#br0" timeOffset="26379.33">20722 1482 0,'21'0'0,"-21"-21"16,0-1 0,0 1-1,21 21-15,-21-21 16,22 21-16,-22-21 31,21 21-15,-21 21-16,0 0 0,0 0 15,0 1-15,-21 20 16,21-21-16,-22 0 0,1 0 0,0 1 16,0-1-16,0-21 0,-22 42 15,22-42-15,0 0 0,0 21 16</inkml:trace>
  <inkml:trace contextRef="#ctx0" brushRef="#br0" timeOffset="26847.14">21357 1757 0,'0'-21'16,"0"42"-16,0-63 0,0 20 15,0 1-15,0 0 16,-21 21 0,0 0-16,0 0 0,-22 0 15,22 21-15,0-21 0,-21 21 16,20 1-16,-20-1 0,21-21 0,0 21 16,0 0-16,21 0 0,-22 0 15,22 1-15,0-1 16,0 0-16,22-21 15,-22 21-15,21-21 0,0 21 0,0 0 16,21 1-16,-20-22 0,20 21 16,-21-21-16,0 21 0,0 0 0,1-21 15,-1 42-15,-21-20 16,0-1-16,-21 0 16,-1-21-1,1 0-15,0 0 0,0 0 16,-21 0-16,20 0 0,-41 0 15,42 0-15,-22 0 0,1 0 16,21 0-16,0 0 0,-22 0 0,22-21 16,0 21-16,21-21 0</inkml:trace>
  <inkml:trace contextRef="#ctx0" brushRef="#br0" timeOffset="30439.56">1037 4466 0,'-21'0'15,"0"0"1,0 21-16,-1-21 16,1 22-16,-21-22 0,21 21 15,-22-21-15,1 0 0,0 0 0,-1 0 16,1 0-16,0 0 0,-1 0 15,1 0-15,0 0 0,-1 0 0,1 0 16,21 0-16,0 0 0,-22 0 16,22 0-16,42 0 47,22 0-47,-1 0 0,0 0 0,22 0 15,-1 0-15,-20-21 0,20 21 0,64-22 16,-42 22-16,-22 0 0,1-21 15,-1 21-15,1 0 0,-1 0 0,64-21 16,-63 21-16,-22 0 16,85 0-16,-106 0 0,22 0 15,-22 0-15,-21-21 16,0 0 15,-21 21-31,0 0 0,-1-21 16,1 21-16,0-22 0,0 22 15,0 0-15,0-21 0,-1 21 16,1-21-16,0 21 0,0-21 0,-43 0 16,43 21-16,-21-21 0,0-1 15,-1 22-15,22-21 0,-42 0 16,41 21-16,1 0 16,0 0-1,21 21 1,21 0-1,0-21-15,1 22 0,20-22 16,-21 21-16,21-21 0,1 21 16,-1-21-16,-21 0 0,22 21 0,-1-21 15,43 0-15,-43 0 0,0 21 16,-21-21-16,22 0 0,-22 0 16,0 0-16,0 0 0,0 0 15,1 0-15,-22 21 16,0 1-1,-22-1-15,1 0 16,-21 0-16,21 0 0,-22 0 16,1 22-16,0-22 0,-1 21 15,1 1-15,0-22 0,-1 21 0,-62 43 16,62-43-16,22 0 0,-64 22 16,64-43-16,0 21 0,0-20 15,0-1-15,21 0 0,0 0 16,-21-21-16</inkml:trace>
  <inkml:trace contextRef="#ctx0" brushRef="#br0" timeOffset="33979.94">3006 3937 0,'0'-21'0,"-22"0"31,22 0-31,-21 21 16,0 0 15,21 21-31,0 0 16,0 0-16,0 0 0,0 0 15,0 1-15,0 20 0,0-21 0,0 0 16,0 0-16,0 1 0,0-1 15,0 0-15,21 0 0,-21 0 16,21 0-16,1-21 16,-1 0-16,0 0 0,0 0 15,0 0-15,0 0 0,1 0 0,-1-21 16,0 0-16,0 0 0,0 0 16,0 0-16,22-22 0,-22 22 15,0 0-15,0 0 0,-21-22 0,21 22 16,1-21-16,-22 21 0,0 0 15,0-1-15,0 1 16,-22 21-16,1 0 16,0 0-16,0 21 0,21 1 15,0 20-15,-21 0 0,21 1 16,-21-1-16,21 21 0,-22 1 0,22-22 16,0 22-16,0-1 0,0 1 0,0-22 15,0 22-15,0-22 0,0 21 16,0-20-16,0 63 15,0-64-15,0 21 0,0 22 16,0-43-16,0-20 0,0 20 0,0-21 16,0 0-16,-42 22 15,21-22-15,0-21 0,-22 0 16,22 0-16,0 0 0,-64-43 16,43 22-16,21 0 0,0-21 15,-22 21-15,22-22 0,-21 1 0,21 21 16,0-22-16,-1 1 0,1 0 15,21 21-15,0-22 0,0-20 16,21 42 0,1-1-16,-1 1 0,21 0 0,-21 0 15,22 0-15</inkml:trace>
  <inkml:trace contextRef="#ctx0" brushRef="#br0" timeOffset="34244.83">3789 4064 0,'0'0'16,"0"21"-16,0 0 0,0 43 15,0-22-15,0 1 0,0-1 0,0 0 16,0 1-16,-21 20 0,-1-21 16,1 1-16,0-1 0,21 0 15,-21 1-15,0-1 0,21 43 16,0-64-16,0 21 0,0-21 15,0 1-15,0-1 0,0 0 16,21-21 0,0 0-16,0-21 15,-21 0-15,0-1 0,0 1 0,0 0 16</inkml:trace>
  <inkml:trace contextRef="#ctx0" brushRef="#br0" timeOffset="34407.8">3471 4593 0,'0'0'0,"-21"0"16,21-21 0,21 21-16,0-21 15,22 21-15,-22 0 0,21 0 16,1-21-16,-1 21 0,21-21 0,-20-1 16,20 22-16,-20-21 0,-1 0 15,0 0-15,1 0 0</inkml:trace>
  <inkml:trace contextRef="#ctx0" brushRef="#br0" timeOffset="35720.47">4974 4403 0,'0'0'0,"21"-64"16,0 64-1,-21-21-15,0 0 0,22 21 16,-22-21-16,0 0 0,0-22 16,0 22-16,0 0 15,-22 21 1,1 0-16,0 21 0,0 0 16,0 0-16,0 22 0,-1-1 0,-20 0 15,21 1-15,0-1 0,-43 64 16,22-43-16,21-20 15,0 20-15,21-20 0,0 20 0,0 22 16,0-43-16,0-21 0,0 22 16,21-43-16,21 21 15,22-21-15,-22 0 0,-21 0 16,21 0-16,64-43 0,-63 1 16,41-21-16,-63 20 15,22 1-15,-1 0 0,0 20 0,1-41 16,-1 21-16,22-43 15,-43 43-15,0-22 0,0 22 16,-21-22-16,0 22 0,0-43 16,0 64-16,0-21 0,0 21 0,0-1 15,0 1-15,-21 21 0,0 0 16,0 21-16,-1 1 0,22 20 16,-21-21-16,0 21 0,21 1 0,-21-1 15,21 22-15,0-22 16,-21 0-16,0 1 0,21-1 0,-22 21 15,22-20-15,0-1 0,-21 0 16,0 43-16,21-43 0,0-20 16,0 41-16,0-42 15,0 0-15,0-42 32,0 0-32,21-21 0,0 21 15,1-1-15,-1-20 0,0 21 16,0-21-16,0 20 0,0 1 15,22 0-15,-22 0 0,0 0 0,0 21 16,0 0-16,1 0 0,-22-21 0,21 21 16,0 0-16,0 0 0,0 21 15,-21 0-15,21 0 0,-21 0 16,0 0-16,22 22 16,-22-22-16,21 0 0,-21 0 0,0 22 15,21-22-15,0 0 0,0 0 16,0-21-16,1 0 15,-1 0-15,0 0 0,0 0 16,0 0-16,22-21 0,-22 0 0,21 0 16,-21-1-16,22 1 0,-22 0 15,0-21-15,21 21 0,-21-22 0,1 22 16,-1-42-16,0 41 16,-21 1-16,0 0 0,21 0 0,-21 0 15,0 0-15,-21 21 31,0 0-31,0 0 0,-1 21 16,1 0-16,21 0 0,0 0 0,0 0 16,-21 22-16,21-22 0,0 21 15,0-21-15,-21 22 0,21-22 0,0 21 16,0-21-16,0 1 0,0-1 16,0 0-16,0 0 0,21 0 0,0-21 15,0 0-15,1 0 0,-1 0 16,0 0-16,0 0 0,0 0 15,22-42-15,-1 21 0,-21 0 16,21-1-16,-20 1 0,83-63 16</inkml:trace>
  <inkml:trace contextRef="#ctx0" brushRef="#br0" timeOffset="36787.55">6773 4466 0,'0'-21'0,"0"42"0,21-42 0,-21 0 15,0 0-15,0 0 16,0 42-1,-21 0 1,0 0-16,0 0 0,21 0 16,-21 1-16,0-1 0,-1 21 0,1-21 15,21 22-15,-21-22 0,21 21 16,-21-21-16,21 22 0,0-1 0,0-21 16,0 0-16,0 22 0,21-22 0,0 0 15,0 0-15,1-21 0,20 21 16,0-21-16,-21 0 0,22 0 15,-1-21-15,-21 0 0,22 0 16,-1 0-16,0-1 0,1 1 0,-1-21 16,-21 21-16,21-22 0,-20 1 15,-1 0-15,0-1 0,0 1 16,0 0-16,-21-64 0,21 42 16,-21 1-16,0-1 0,0 22 0,0-21 15,0 20-15,0-20 16,0 42-16,0-22 15,0 64 1,-21 22-16,21-22 0,0 21 0,0 1 16,0 20-16,0-21 0,-21 22 0,21-22 15,0 22-15,-21 42 16,21-64-16,0 0 0,0 1 0,0-1 16,0-21-16,0 21 0,-21-20 15,21-1-15,0 0 0,0 0 16,0-42 15,0 0-31,0 0 0,0-22 16,0 22-16,21 0 0,-21 0 0,21-22 15,0 22-15,0-21 0,1 21 16,20-43-16,-21 43 0,21 0 16,-20 0-16,-1 0 0,0 21 0,21 0 15,-21 0-15,1 0 16,-1 0-16,-21 21 15,0 0-15,-21 0 16,-1-21-16,1 21 16,0-21-16,0 21 0,0-21 15,0 0 1,-1 0-16,1 0 0,0 22 31,0-1-15,21 0-16,0 0 15,0 0-15,0 0 0,0 1 0,0-1 16,0 0-16,0 21 0,0-21 16,0 1-16,0 20 0,0-21 0,0 0 15,21 0-15,0 1 0,0-1 16,1 0-16,20-21 16,-21 0-16,21 0 0,-20 0 0,41 0 15,-21 0-15,1-21 0,-1 0 0,22-1 16,-22 1-16,64-42 0,-43 42 15,-20-1-15,-1-20 0,0 21 16,-21-21-16,22-1 0,-22 1 0,0 21 16,0-22-16,-21 22 0,0-21 15,0 21-15,0 0 0,0-1 0,-21 22 32,0 0-32,0 22 0,0-22 0,-1 21 0,1 21 15,21-21-15,0 0 0,-21 1 0,21-1 16,0 0-16,0 0 0,0 0 15,0 43-15,0-43 0,21 0 16,-21 0-16,0 22 0,0-1 0,21-21 16,-21 0-16,22-21 15,-22 21-15,-22-21 16,1 22-16,0-22 16,0 0-16,42 0 0,-63 0 15,21-22-15,-1 1 0,1 21 0</inkml:trace>
  <inkml:trace contextRef="#ctx0" brushRef="#br0" timeOffset="38036.17">9737 4636 0,'0'0'0,"21"0"31,0 0-31,-21-22 0,21 1 0,21 21 0,-20-21 16,-1 21-16,0-21 0,21-21 16,-21 20-16,1 1 0,20-21 15,-21 0-15,0 20 0,0 1 16,-21-21-16,0-22 0,0 22 15,0 21-15,0-21 0,0 20 0,0-41 16,0 21-16,-21 20 0,21 1 0,-21 0 16,-42-21-16,41 42 15,1 0-15,-21 0 0,21 0 0,0 21 16,21 0-16,-22 21 0,1 1 0,0-1 16,0 0-16,21 64 0,0 21 15,-21-63-15,21-1 0,-21 22 16,21-22-16,0 22 0,0 0 0,0-1 15,0 1-15,-22 0 0,22 21 16,0-22-16,0 1 0,-21 0 0,21-1 16,0 22-16,0-21 0,0 21 0,-42 63 15,21-84-15,21-1 0,0 1 16,-21 0-16,-1-1 0,22 1 0,-21 42 16,0-64-16,21 1 0,0 21 15,21-64-15,0 0 0,22 21 16,-22-42-16,0 0 0,0 0 15,0-21-15,22 0 0,63-43 0,-64 43 16,21-21-16,-20-22 0,20 22 0,149-148 16,-170 126-16,1-21 0,-1 22 15,-21-1-15,0-20 0,0-1 16,1 0-16,-22 1 0,0-1 0,0 0 16,0 22-16,-22-22 0,1 22 0,-42-64 15,-1 63-15,-20-42 16,20 64-16,-63-43 0,64 64 0,-1-21 15,1 21-15,20 0 0,-20-1 0,-22-20 16,43 42-16,-1 0 0,43-21 16,-21 21-16,0-21 0,63-22 15,-20 43-15,-1-21 16,21 21-16,-21-21 0,22 0 0,-1 21 0,21-21 16,-20 0-16,20-1 0,-20 1 0,20 0 15,-21-21-15,64-1 0,-63 1 16,-1 21-16,0 0 0,1 0 0,-1-1 15,21-20-15,-41 42 0,-22-21 16,0 0 0,-22 42-1,22 0-15,-21 0 16,0 0-16,21 1 0,0-1 16,-21 0-16,0 42 0,21-20 0,0-22 15,-21 0-15,21 43 16,0-43-16,0 0 0,0 0 0,0 0 15,21-21-15,21 21 0,-21-21 16,0 0-16,22 0 0,-22 0 0,0-21 16,21 0-16,-20 21 0,20-21 0,0 0 15,-21 0-15,1-1 0,-1 1 0,21-21 16,-42 21-16,21-22 0,-21 22 16,0-21-16,0-22 0,-21 22 0,21 21 15,-21-21-15,-21 20 0,20 1 0,-20 21 16,21 0-16,-21 0 0,-1 0 0,1 0 15,21 0-15,-22 0 0,22 0 0,-21 21 16,21 1-16,21-1 0,0 21 16,0-21-16,0 0 15,0 1-15,0-1 0,21 0 0,21 0 16,-21-21-16,22 21 0,-22-21 0,21 0 16,1 0-16,41 0 0,-41 0 15,-1 0-15,0 0 0</inkml:trace>
  <inkml:trace contextRef="#ctx0" brushRef="#br0" timeOffset="38355.44">10985 4382 0,'0'0'0,"0"-22"0,22 1 16,-22 0-16,0 0 0,0-21 15,21-1-15,0 22 0,0 0 0,-21 0 16,21 21-16,0-21 0,22-1 16,-22 22-16,0 0 0,0 0 0,22 22 15,-22-1-15,0 0 16,21 0-16,-21 21 0,1-20 0,-22-1 15,21 21-15,-21-21 0,21 22 0,-21-22 16,0 42-16,0-42 0,0 22 16,0-1-16,-21-21 15,0-21-15,-1 0 16,22-21-16,-21 21 16,21-42-16,0 21 0,0-1 15,0 1-15,0 0 0,0 0 16,0 0-16,0-22 0,0 22 15,0 0-15,0 0 0,43-43 16,-22 64-16,0-21 0,21-21 16,1 21-16,-22 21 0,21-21 0,0-1 15,22 1-15</inkml:trace>
  <inkml:trace contextRef="#ctx0" brushRef="#br0" timeOffset="38600.18">12488 3810 0,'0'0'0,"0"21"16,0 0-16,0 1 16,0-1-16,-21 0 0,21 21 15,-21 1-15,21-1 0,0 0 0,-21 1 16,21-1-16,-21 0 0,21 1 16,-22-1-16,1 43 0,21-64 15,0 21-15,0-21 0,0 0 16,0 1-16,0-1 15,21-21 1,1-21-16,-1-1 16,0 1-16,0-21 0,0 21 0</inkml:trace>
  <inkml:trace contextRef="#ctx0" brushRef="#br0" timeOffset="39219.48">12658 3725 0,'0'0'0,"0"-21"0,0 42 15,0 1 1,0 20-16,-22-21 0,22 21 0,0 1 16,-21-1-16,21 0 0,-21 22 0,21-22 15,0 22-15,0-22 0,0 22 16,-21-22-16,21 21 0,0-20 16,0-22-16,0 0 0,0 0 0,0 0 15,0 1-15,0-44 31,21 1-31,0-21 16,0 21-16,-21 0 16,22-22-16,-1 1 0,-21 21 0,21-22 15,0 1-15,0-21 16,0 63-16,1 0 16,-22 21-16,0 21 15,0 0-15,0-20 0,0 20 16,0-21-16,0 21 0,0-20 0,42 41 15,-42-42-15,21 0 16,-21 1-16,21-22 0,0 21 16,43 0-16,-43-21 0,0 0 15,22 0-15,20 0 0,-21-21 0,1 0 16,-22-1-16,21 1 16,-21 0-16,43-21 0,-43-1 15,0 1-15,0 0 0,1-1 0,-1 22 16,-21-21-16,0 21 0,0 0 15,0-1-15,0 1 0,-21 42 16,-1 1 0,1 20-16,0-21 0,0 21 15,21-20-15,0-1 0,0 21 16,0-21-16,0 22 0,0-22 0,0 0 0,0 0 16,0 0-16,21 22 15,0-43-15,0 0 0,22 0 16,-22 0-16,0 0 0,0 0 0,43 0 15,-43-22-15,21 22 16,1-42-16,-22 21 0,-21-21 16,0 20-16</inkml:trace>
  <inkml:trace contextRef="#ctx0" brushRef="#br0" timeOffset="39412.42">12467 4001 0,'0'0'0,"-21"0"16,0 0-16,0 0 0,21 21 15,21-21-15,0 0 16,0 0-16,0 0 0,0 0 16,22 0-16,-22-21 0,21-1 0,1 1 15,-1 21-15,0-21 0,22 0 0</inkml:trace>
  <inkml:trace contextRef="#ctx0" brushRef="#br0" timeOffset="42627.26">15198 3768 0,'21'-21'0,"21"-85"31,-42 85-31,0-1 0,0 1 16,-42 0-16,21 21 0,-1 0 15,-20 0-15,21 0 16,-21 21-16,-43 22 0,43-1 0,20 0 16,-20 1-16,21-1 0,-21 21 0,20-20 15,-41 147-15,63-126 16,-21-1-16,21 22 0,0-22 15,0 1-15,0-22 16,21-21-16,0 1 0,0-1 0,22 0 16,-1-21-16,-21 0 0,85 0 15,-64 0-15,64 0 0,-64 0 0,22 0 16,-1-21-16,-20 0 0,-1-1 0,22 1 16,-22-21-16,0 21 0,1 0 0,-22-22 15,21 1-15,0-43 0,-20 1 16,-1 41-16,-21 22 0,0-21 15,0 21-15,0-1 0,-21 44 32,21-1-32,-22 0 0,1 0 15,0 0-15,21 22 0,-42 20 0,42-42 16,-21 22-16,21 20 0,-22-21 16,22-20-16,0 41 0,0-42 15,0 0-15,0 22 0,22-22 16,-1 0-16,21-21 15,-21 0-15,0 0 0,1 0 0,-1 0 0,21 0 16,-21 0-16,85-21 16,-85 0-16,22 0 0,-22-1 0,21 1 15,-21-21-15,0 21 0,22-64 16,-22 43-16,-21-1 0,0 1 0,0-21 16,0 20-16,0 1 0,0-43 15,-21 64-15,0 0 0,-43-21 16,22 42-16,21 0 0,-64 0 15,64 0-15,-22 21 0,1 0 16,21 0-16,0 21 0,-22-20 0,22 20 16,0 43-16,21-43 0,-21-21 15,21 21-15,0 1 0,0-22 0,0 21 16,0-21-16,21 1 0,0-22 0,0 21 16,1 0-16,-1-21 0,0 0 0,21 0 15,-21 0-15,22 0 0,-1 0 0,0-21 16,1 0-16,41-1 15,-41 1-15,-1-21 0,43-22 16,-43 43-16,0-21 0,-20 0 0,20-1 16,-21 1-16,0 0 0,0 20 15,-21 1-15,0 0 0,0 0 0,22 21 16,-22 21 0,0 0-16,0 22 0,0-22 15,0 0-15,-22 21 0,22-21 0,0 1 16,0 20-16,0-21 0,-21 0 0,0 43 15,21-43-15,0 0 0,0 0 16,0 0-16,21-42 47,0 0-47,1 0 0,-1-21 16,0 20-16,0 1 0,0-21 0,0 21 15,1-22-15,-1-20 0,0 42 16,0-22-16,0 22 15,0 0-15,-21 0 0,22 21 16,-1 21-16,-21 0 16,0 0-16,0 1 0,0 20 0,21 0 15,-21 1-15,21-22 0,-21 21 16,0-21-16,42 43 0,-20-43 0,-1 0 16,0 0-16,21 0 0,-21-21 15,22 22-15,-1-22 0,0 0 0,64 0 16,-63 0-16,62 0 15,-41-22-15,-22 22 0,1-21 16,41-21-16,-41 0 0,-22 20 16,21-41-16,-21 21 0,-21 20 15,21-20-15,-21 0 0,0-1 0,0 22 16,0-21-16,-21 21 0,0 0 0,0-1 16,0 1-16,0 21 0,-1 0 15,-20 0-15,0 0 0,21 0 0,-22 0 0,1 21 16,0 1-16,-22 20 0,22 0 15,21-21-15,-22 64 16,43-43-16,0 1 0,0 20 16,0-20-16,0-22 0,21 0 15,1 0-15,-1 0 0,0 0 0,21-21 16,-21 0-16,1 0 0,20 0 0,21 0 16,-20 0-16,-22-21 15,21 21-15,-21-21 0,22-21 16,-22 21-16,0-22 0,0 1 0,0 0 0,43-43 15,-43 21-15,0 22 0,0-21 16,-21 20-16,22 1 0,-1-22 16,0 22-16,0 0 0,0-1 0,0 1 15,-21-64-15,0 85 16,0 0-16,0 42 16,-21 0-1,21 22-15,-21-22 0,21 21 16,0 0-16,0 1 0,-21 41 15,21-62-15,0 20 0,0 43 16,0-43-16,0 0 0,0 1 0,0 41 16,0-41-16,0-22 0,0 42 15,0-42-15,21 1 0,0-1 16,0-21-16,1 0 16,-1 0-16,0 0 0,0 0 15,0-21-15,0 21 0,1-22 0,20 1 16,-21-21-16,0 21 0,0 0 0,1-22 15,20-20-15,0 20 0,-42 1 16,21 21-16,1 0 0,-22 0 0,21-1 16,-21 1-16,0 42 15,-21 1 1,-1-1-16,22 21 0,0-21 16,-21 22-16,21-1 0,0-21 0,0 21 15,0 1-15,0-1 0,0-21 0,0 22 16,0-22-16,0 0 0,21 0 15,-21 0-15,22-21 0,-1 21 0,21-21 16,-21 0-16,0 0 0,22 0 0,-1 0 16,-21-21-16,22 0 0,-1 21 0,-21-42 15,21 21-15,-20-22 0,20 1 16,-21 0-16,21-1 0,1-20 16,-22 20-16,21-20 0,-21 21 0,22-22 15,-1-42-15,-21 64 0,-21 0 16,0-43-16,0 43 0,0 20 15,0 1-15,-21 0 0,21 0 0,-21 21 0,-21 0 16,20 21-16,1 0 16,21 0-16,-21 1 0,21 20 15,-21-21-15,21 21 0,0 1 0,0-1 16,0 0-16,0-20 0,0 20 0,0 0 16,0 1-16,0 41 0,21-41 15,0-1-15,-21 0 0,0-21 0,21 22 16,1-22-16,-1 0 0,0 0 15,0-21-15,0 21 0,22-21 16,-22 0-16,0 0 0,0-21 16,21 21-16,1-21 0,-22 0 0,21-21 15,1 20-15,-22-20 0,21 21 0,0-21 16,-20-1-16,20 22 0,0-21 0,-21 21 16,1-1-16,20-20 0,-42 21 15,21 0-15,-21 42 16,-21 0-1,0 0-15,0 0 0,21 1 0,0-1 16,-22 21-16,22 0 0,-21-20 0,21 20 16,0 0-16,0-21 0,0 22 15,0-22-15,0 0 0,0 21 0,21-20 16,1-22-16,-1 21 0,0 0 0,0-21 16,0 0-16,0 0 0,1 0 0,-1 0 15,21 0-15,-21 0 0,0-21 16,22 0-16,-22-1 0,0-20 15,21 21-15,-20-21 0,-1-1 0,0 1 16,21-22-16,-21 22 0,1 21 16,-22-21-16,0 20 0,0 1 15,0 0-15,-22 42 16,1 0 0,0 1-16,21 20 0,-21-21 15,21 0-15,0 22 0,0-22 16,0 21-16,0 0 0,0-20 0,0 41 15,0-42-15,0 0 0,0 1 16,21-22-16,0 0 16,0 0-16,1 0 15,-1 0-15,0 0 0,0 0 0,0-22 16,0-20-16,-21 21 0,22 0 16,-22-22-16,0 1 0,0 0 15,0 21-15,0-22 0,0 1 0,0 21 16,0 0-16,-22-1 0,22 1 0,-21 0 15,21 0-15,-21 21 0,0-21 16,42 21 15,0-21-31,0 21 0,1 0 16,20-22-16,0 22 0,-21 0 16,22-21-16,-22 21 0,21-21 0,1 21 0,-22 0 15,0 0-15,0 0 0,0 0 16,0 0-16,1 0 0,-22 21 15,0 0-15,0 1 0,21-1 0,-21 0 16,0 0-16,0 21 0,0-20 0,0 20 16,0-21-16,0 21 0,0 1 15,0-22-15,0 21 0,0-21 0,0 22 16,0-22-16,0 0 0,0 0 0,0 0 16,21 1-16,0-22 31,-21-22-16,21 1-15,-21 0 0,21-21 16,-21 21-16,22-22 0,-1 1 16,0 0-16,0-1 0,0 1 0,0 0 15,22-1-15,-22 1 0,0 0 16,43-22-16,-43 43 0,21-21 16,-21 42-16,22-22 0,-22 22 15,0 0-15,0 22 16,0-1-16,-21 21 0,0-21 15,0 22-15,0-22 0,0 21 0,0 0 16,0 1-16,0-1 0,-21 22 0,21-22 16,0 0-16,-21 1 0,21-1 0,0-21 15,0 21-15,0-20 0,0-1 16,21 0-16,0 0 0,0 0 16,1-21-16,-1 0 0,0 0 0,21 0 15,-21 0-15,22 0 0,-1 0 0,0-21 16,-20 0-16,20 0 0,0-22 0,1 22 15,-1-21-15,0 0 0,-21-1 16,22 1-16,-1-22 0,-21 22 16,0 0-16,1-1 0,-22 1 0,0 0 15,0 21-15,0-22 0,-22-20 16,1 42-16,-21-22 0</inkml:trace>
  <inkml:trace contextRef="#ctx0" brushRef="#br0" timeOffset="42831.76">20468 3302 0,'0'0'0,"-42"0"0,-1 0 16,22 0-16,0 0 0,0 0 0,21-21 15,-21 21-15,0 0 31,-1 0-15,1 0-16</inkml:trace>
  <inkml:trace contextRef="#ctx0" brushRef="#br0" timeOffset="43042.87">19071 3598 0,'0'0'0,"-21"22"0,0-22 0,42 21 32,0-21-32,21 0 0,-20 0 15,20 0-15,0 0 0,1 0 16,-1 0-16,0-21 0,22 21 0,-22 0 16,0 0-16,1-22 0,-1 22 15,-21 0-15,0 0 0,-21-21 0,0 0 16</inkml:trace>
  <inkml:trace contextRef="#ctx0" brushRef="#br0" timeOffset="43235.91">18521 3535 0,'-21'0'0,"42"0"0,-64 0 16,22 21-16,21 0 31,-21-21 0,0 0-31</inkml:trace>
  <inkml:trace contextRef="#ctx0" brushRef="#br0" timeOffset="44960.97">1228 5884 0,'-22'22'0,"44"-44"0,-44 65 0,1-22 0,21 0 15,0 0-15,0 0 0,0 1 16,21-22-16,1 0 16,-1 0-16,0 0 0,0 0 15,21 0-15,-20 0 0,20-22 0,0 22 16,1-21-16,-1 0 0,-21 0 15,21-21-15,1 20 0,20-41 16,-42 42-16,1-22 0,-1-20 16,-21 42-16,0-22 15,0 22-15,0 0 0,0-21 16,-21 42-16,-1 0 0,1 0 16,0 0-16,0 21 15,0 0-15,0 21 0,21 1 16,-22-1-16,1 22 0,21-22 0,0 21 15,0 1-15,0-1 0,0-20 16,0 20-16,0 1 0,0-22 0,0 64 16,0-64-16,0 1 15,0 41-15,21-41 0,-21-22 16,0 0-16,0 0 0,0 0 16,-21-21-1,0 0 1,0 0-16,0-21 0,0 0 15,-22-21-15,-20-22 16,20 43-16,22-21 0,-63-1 16,62 22-16,-20 0 0,21 0 15,0 21-15,0 0 0,-22 0 16,22 21-16,21 0 0,0 21 16,0-20-16,0-1 0,21 42 15,0-42-15,43 22 16,-43-22-16,21-21 15,43 0-15,-21 0 0,-22 0 16,21 0-16,1-21 0,-22 0 0,85-22 16,-84 1-16,20 21 15,-21-22-15,22 1 0,-22 21 16,1-21-16,-1-1 0,0 1 0,1 0 16,-1-1-16,-21 1 0,21 0 15,-20-1-15,-1-41 16,0 41-16,-21 1 0,21 21 0,-21-22 15,0 22-15,0 42 16,-21 22 0,0-22-16,0 21 15,21 1-15,-22 20 0,-20 43 16,42-43-16,-21 22 0,-21 63 16,42-63-16,-22 0 0,1-1 15,0 1-15,21 0 0,-21 84 16,21-63-16,0-22 0,-21 1 15,21 0-15,0-1 0,0 1 16,0 0-16,0-22 0,0 1 0,0-1 16,21 1-16,0-22 0,-21 0 15,21-20-15,0 20 0,1-21 0,-1-21 16,0 0-16,21 0 0,-21 0 0,22-21 16,-1 0-16,0 0 0,1-22 0,-1 1 15,0 0-15,1-22 0,-1 1 16,0-1-16,1 1 0,-1-22 0,-21 0 15,22 22-15,-43-85 0,0 84 16,0 1-16,-43-64 16,1 63-16,0 22 0,-22-1 15,1 1-15,-1 0 0,-63-22 16,85 64-16,-22-21 0,22 0 16,21 21-16,-22 0 0,22 0 0,0 0 15,21-21-15,21 0 16,0-1-16,22 22 0,-1-21 15,0 0-15,22 0 0,-1 0 0,1-22 16,-1 22-16,22-21 0</inkml:trace>
  <inkml:trace contextRef="#ctx0" brushRef="#br0" timeOffset="45155.34">3916 5884 0,'0'0'0,"-21"0"0,21-21 15</inkml:trace>
  <inkml:trace contextRef="#ctx0" brushRef="#br0" timeOffset="47504.22">3916 5630 0,'0'0'0,"0"-42"15,0 21-15,0 0 0,0 0 0,0-1 16,0 1-16,0 0 0,-21 0 16,-1 21-16,1 0 0,-21 0 15,21 0-15,-22 0 0,1 0 16,0 21-16,-1 0 0,1 0 15,0 1-15,21 20 0,-64 64 16,64-43-16,0 1 0,-1-1 16,1 1-16,0-1 0,21 1 0,0-22 15,0 22-15,0 41 16,21-62-16,0 20 0,22 1 16,-1-22-16,43 0 15,-43-20-15,-21-22 0,43 0 0,20 0 16,-41-22-16,-1 1 15,0 0-15,1 0 0,-22 0 0,21-22 16,1 22-16,-22-21 0,42-22 16,-42 22-16,1 0 15,-1-1-15,-21 22 0,0-21 0,0 21 16,0-43-16,0 43 16,-21 21-1,21 21-15,-22 0 0,1 1 16,21-1-16,0 21 0,-21-21 15,21 22-15,-21-22 0,21 21 16,0 0-16,0-20 0,0 20 16,0-21-16,0 21 0,21-20 0,21-1 15,1 0-15,-22-21 0,21 0 16,-21 0-16,22 0 0,41-21 16,-41 0-16,-1-1 0,0-20 0,1 21 15,-1 0-15,0-22 16,-20 22-16,20-21 0,-21 21 0,0-64 15,-21 43-15,0-1 16,0 1-16,0 0 0,-21-1 0,0 22 16,-64-42-16,43 42 15,-64 21-15,64 0 0,-22 0 16,-42 63-16,64-42 16,0 22-16,-1-22 0,22 21 0,-21 0 15,21 1-15,21-1 0,0 0 16,0 1-16,0-1 0,0-21 15,0 22-15,0-22 0,42 42 0,-21-42 16,0-21-16,22 0 16,-1 0-16,0 0 0,1 0 0,-1 0 15,22-21-15,41-21 16,-41 21-16,-22 0 0,1-1 0,20 1 16,-21 0-16,-20-21 0,62-22 15,-63 43-15,1 0 0,-1 0 16,0 0-16,0 21 15,-21 21 1,0 0-16,0 0 16,0 0-16,0 0 0,0 1 0,-21-1 15,21 0-15,-21 21 0,21-21 16,-21 1-16,21-1 0,0 0 16,-22 42-16,22-41 15,22-44 16,-1 1-31,-21 0 16,21 0-16,0 0 0,0 0 16,0-1-16,1-20 0,20-43 15,-21 64-15,0 0 0,0 0 16,-21 0-16,22 0 0,-1 21 16,0 0-1,-21 21-15,0 0 16,21 0-16,-21 0 0,0 0 0,0 1 15,0-1-15,0 0 0,0 21 16,21-21-16,-21 1 0,21-1 0,1 21 16,-1-21-16,0 0 0,0 1 15,0-22-15,0 21 0,22-21 16,-22 21-16,64-21 0,-43 0 0,0-21 16,43 0-16,-43-1 15,1 1-15,-1 0 0,0-21 16,-21 21-16,43-43 0,-43 22 0,21-1 15,-20 1-15,-1 0 0,-21-22 16,21 22-16,0-22 0,-21 1 16,21 21-16,-21-1 0,0 1 0,0 0 15,0-1-15,0 22 16,0 0-16,0 42 16,0 0-16,0 0 15,0 22-15,0-1 0,0 22 0,-21-22 16,21 21-16,-21-20 0,21 20 0,-21 1 15,21-22-15,0 0 0,0 64 16,0-63-16,0-22 0,0 21 16,0 0-16,0-20 0,0-1 15,21 0-15,0-21 0,0 0 16,0 0-16,1 0 0,-1 0 0,21 0 16,0-21-16,1 0 0,-1-1 15,0 1-15,1 0 0,-1-21 0,0 21 16,22-22-16,-22 1 0,1 21 15,20-64-15,-21 64 0,-20-21 16,-1 20-16,0 1 0,0 0 0,-21 42 47,0 0-47,-21 1 0,0-1 0,21 0 16,0 0-16,-21 0 0,21 0 15,-22 1-15,22 20 0,-21 0 16,21-21-16,0 1 15,0-1-15,21 0 16,1-21-16,-1 0 0,0 0 16,21 0-16,-21 0 0,22-21 0,-22 0 15,21-1-15,1 1 0,-22 21 16,21-21-16,-21-21 0,0 21 0,22-1 16,-22 1-16,0-21 0,0 21 15,-21 0-15,0-1 0,21 1 0,-21 42 47,-21 1-47,0-1 0,21 0 16,-21 0-16,21 21 0,0-20 0,0-1 15,0 0-15,0 0 0,0 0 0,0 0 16,0 1-16,0-1 0,0 0 16,21-21-16,0 0 0,0 0 15,1 0-15,-1 0 0,0 0 16,0 0-16,21 0 0,-20-21 0,-1 21 15,0-21-15,0-1 0,0 1 16,-21 0-16,0 0 0,0 0 0,0 0 16,0-1-16,0 1 0,0 0 15,-21 0-15,21 0 0,-21 0 0,0-1 16,0 1-16,-1 21 0,1 0 16,0-21-16,21 0 15,21 0 1,0 21-1,22 0-15,-22-21 0,21 21 0,-21 0 16,22 0-16,-1 0 0,-21 0 16,22 0-16,-1 0 0,-21 21 0,21 0 15,1 0-15,-22-21 0,0 21 16,0 0-16,0 22 0,1-22 0,-1 0 16,-21 0-16,0 0 0,0 22 15,0-22-15,0 0 16,0 0-16,0 0 0,0 1 0,-21-22 15,-1 42-15,1-42 16,21-21 15,0 0-31,0-1 0,0 1 16,0 0-16,21-21 0,1 21 16,-1-22-16,0 22 0,0-21 15,21-1-15,1-20 0,-1 21 0,0-1 16,1 1-16,-1 21 0,0-22 15,64 22-15,-63 21 0,-1 0 16,-21 0-16,21 21 0,-20 22 16,-1-22-16,0 21 0,0 43 15,-21-43-15,0-21 0,0 22 0,0-1 16,0 0-16,0-20 0,-21 20 16,21-21-16,0 0 0,0 0 0,0 1 15,0-1-15,21-21 0,0 0 0,0 0 16,1 0-16,-1 0 0,0 0 15,21 0-15,-21 0 0,22-21 0,-22-1 16,21 1-16,-21 21 0,1-21 16,41-42-16,-63 41 0,21-20 15,-21 0-15,0-1 0,0 1 16,0 0-16,0-22 0,-21 1 0</inkml:trace>
  <inkml:trace contextRef="#ctx0" brushRef="#br0" timeOffset="47667.62">7895 5376 0,'-42'0'0,"84"0"0,-105 0 0,20 22 16</inkml:trace>
  <inkml:trace contextRef="#ctx0" brushRef="#br0" timeOffset="47839.6">6350 5821 0,'-21'21'0,"42"-42"0,-63 63 0,20-21 0,44-21 16,-1 0-1,21 0-15,0 0 0,1 0 16,20-21-16,1 0 0,-1 0 16,22 0-16</inkml:trace>
  <inkml:trace contextRef="#ctx0" brushRef="#br0" timeOffset="48402.73">11028 5546 0,'0'0'0,"-21"21"32,21 0-32,-22 0 0,22 22 15,0-22-15,-21 0 0,21 21 0,-21-21 16,21 22-16,0-22 0,0 21 15,0 1-15,0-22 0,-21 21 16,21-21-16,0 0 0,-21 1 0,21-1 16,0 0-16,0 0 15,21-21 1,0 0-16,21-21 0,-20 0 16,-1 21-16,21-21 0,43-22 15</inkml:trace>
  <inkml:trace contextRef="#ctx0" brushRef="#br0" timeOffset="48727.71">11578 5546 0,'0'0'0,"21"-21"0,-21-22 16,0 22-16,-21 21 31,0 0-31,-21 21 0,20-21 0,1 21 16,-21 1-16,21-1 0,0-21 0,-1 21 15,1 0-15,0 0 0,21 0 0,0 1 16,0-1-16,21-21 15,0 21-15,1-21 0,-1 21 16,0-21-16,0 0 0,21 21 0,-20 0 16,20-21-16,-21 22 0,0-1 0,0 0 15,1-21-15,-1 21 0,0 0 0,-21 0 16,21 1-16,-21-1 0,0 0 16,0 0-16,-21 0 0,0-21 0,0 21 15,-1-21-15,1 0 0,0 22 16,0-22-16,-21 0 0,20 0 0,-20 0 15,21 0-15,0 0 0,0 0 16,-1 0-16,1-22 0,21 1 0,-21 0 16,21 0-16,-21-21 0,21 20 15</inkml:trace>
  <inkml:trace contextRef="#ctx0" brushRef="#br0" timeOffset="48887.4">11049 5228 0,'0'0'0,"0"-21"16,-21 21-16,0 0 16,42 0 15,0 0-15,0 0-16</inkml:trace>
  <inkml:trace contextRef="#ctx0" brushRef="#br0" timeOffset="51072.31">16764 5461 0,'0'0'0,"21"0"16,0-21-16,0 21 15,-21 21 1,0 0-16,0 0 15,0 1-15,0 20 0,0-21 16,0 21-16,0-20 0,-21 20 0,21-21 16,-21 21-16,21-20 0,-21 41 15,21-42-15,-21 0 0,21 1 16,0-1-16,0 0 16,0 0-16,0-42 31,0 0-31,0 0 0,0-1 15,21 1-15,21-63 16</inkml:trace>
  <inkml:trace contextRef="#ctx0" brushRef="#br0" timeOffset="51447.47">16912 5165 0,'0'0'0,"-21"-21"0,0 21 15,0 0-15,-1 0 16,1 0-16,0 0 0,0 21 0,-21-21 15,20 21-15,1 0 0,0 0 0,-21 43 16,42-43-16,0 0 16,0 43-16,0-43 15,0 21-15,21-42 0,0 0 16,21 21-16,-20-21 0,-1 0 16,42 0-16,-42 0 0,22-21 15,-22 21-15,21-21 0,-21 0 0,1 0 16,20-1-16,-42 1 0,21 0 15,-21-21-15,0 21 16,0-1-16,0 1 0,-42-42 16,21 42-16,-1 21 0,-20-22 0,21 22 15,-21 0-15,20 0 0,1 0 0,-21 0 16,21 0-16,-22 22 0,1 20 16,21-42-16,21 21 0,0 0 0,0 0 15,0 1-15,0-1 0,21 0 16,0-21-16,22 0 0,-22 0 15,21 0-15,0 0 0,1 0 0,-1 0 16</inkml:trace>
  <inkml:trace contextRef="#ctx0" brushRef="#br0" timeOffset="51725.52">17568 4995 0,'0'0'0,"-21"22"16,0-1-1,0 0-15,0 0 0,-1 21 16,1-20-16,0 20 0,0 0 16,0-21-16,0 22 0,-22 41 15,22-41-15,0-1 0,0 43 16,0-43-16,21 0 0,-22 1 0,22 20 16,0-20-16,0-22 0,22 21 15,-1-21-15,0-21 0,21 21 16,1-21-16,-1 0 0,21 0 15,-41 0-15,20 0 0,0-42 16,-21 21-16,22 0 0,-22-22 16,-21 1-16,0 21 0</inkml:trace>
  <inkml:trace contextRef="#ctx0" brushRef="#br0" timeOffset="51892.42">17314 5398 0,'-42'0'0,"21"0"0,84 0 0,-105 0 47,63 0-47,21 0 15,-20 0-15,20 0 0,0 0 0,22 0 16,-22 0-16,0-22 0,1 1 0,20 21 16,-20-21-16</inkml:trace>
  <inkml:trace contextRef="#ctx0" brushRef="#br0" timeOffset="53404.94">19177 5080 0,'-21'-21'0,"42"42"0,-63-42 15,20 21 1,1 0-16,0 21 16,0 21-16,0-20 0,0 41 15,-1-21-15,22-20 0,0 20 16,-21 0-16,21-21 0,-21 22 16,21-22-16,-21 21 0,21-21 0,0 1 15,-21 20-15,21-21 0,0 0 16,-21 0-16,42-21 31,0-21-31,0 21 16,-21-21-16,21 0 0,0 0 0,1-22 15,-1 22-15,0 0 16,21 0-16,1-43 0,-43 43 16,21 0-16,0 0 0,-21 42 31,0 0-31,0 0 15,0 1-15,0-1 0,0 0 16,21 21-16,0-21 0,0 1 16,1-1-16,-1 0 0,0 0 15,0 0-15,0 0 0,43 1 16,-22-22-16,-21 0 0,22 0 0,-1 0 16,-21 0-16,21 0 0,22 0 15,-43-22-15,0 1 0,22-42 16,-22 42-16,0-22 15,0 22-15,0-21 0,0-1 0,1-41 16,-1 41-16,0 22 16,-21-21-16,0 21 0,0-22 15,0 22-15,-21 42 32,21 1-32,-21-1 0,-1 0 0,1 21 15,21-21-15,-21 43 0,21-43 16,-21 21-16,21-20 0,0 20 15,0 21 1,0-20-16,0-22 0,0 0 16,21-21-16,0 21 0,22-21 15,-22 0-15,0 0 0,0 0 16,0 0-16,0 0 0,1-21 16,-1 0-16,0 0 0,0 0 0,21-22 15,-20 1-15,-1 21 0,0-22 16,0 22-16,0-21 0,0 0 15,-21 20-15,0 1 0,0 0 16,0 42 15,-21 0-31,0 1 0,21 20 0,-21-21 16,21 0-16,0 0 0,0 1 16,0 20-16,0-21 0,0 0 15,0 0-15,0 22 0,0-22 0,0 0 16,0 0-16,21 0 15,0-21-15,22 0 16,-1 0-16,-21 0 0,43 0 16,-22 0-16,43-63 15,-64 21-15,21 20 0,-21-20 16,22 0-16,41-106 16,-63 105-16,1-20 0,-1-1 15,0 1-15,0-1 0,0 1 0,-21-22 16,0 64-16,0-43 15,0 43-15,-21 21 16,21 21-16,-21 1 16,0-1-16,0 21 0,21-21 15,-22 43-15,1-22 0,21 0 16,-21 64-16,21-63 0,-21-1 16,21 21-16,0-41 0,0 20 15,0 64-15,0-64 16,0-21-16,21 0 0,0 1 0,-21-1 15,43 0-15,-22-21 16,0 0-16,21 0 0,-21 0 16,1 0-16,41 0 15,-21-21-15,-20 0 0,-1-1 0,21 1 16,-21-21-16,0 21 0,43-64 16,-43 22-16,0 20 0,0-20 15,1-1-15,20-20 0,-42 20 0,42-63 16,-21 85-16,-21-64 15,0 64-15,0 20 0,0-20 16,-21 63 0,0 0-1,0 1-15,0 20 0,0 21 0,21-20 16,0 20-16,-22 1 0,22-1 16,-21 1-16,21-1 0,0 1 0,0-22 15,0 0-15,0 22 0,0-43 0,0 21 16,0 1-16,21-22 15,1 21-15,-1-21 0,-21 1 0,21-22 16,0 21-16,0-21 0,0 0 16,22 0-16,-22 0 0,21 0 15,1-21-15,-22 21 0,42-43 16,-42 22-16,1 0 0,20-21 16,-21 20-16,0 1 0,0-21 0,1 21 15,-1 0-15</inkml:trace>
  <inkml:trace contextRef="#ctx0" brushRef="#br0" timeOffset="53735.01">20108 4763 0,'0'0'0,"-21"0"31,21 21 47,-21-21-78</inkml:trace>
  <inkml:trace contextRef="#ctx0" brushRef="#br0" timeOffset="55950.19">529 7916 0,'0'0'0,"-21"0"0,0 0 16,0 0-16,-1-21 16,22 0-16,-21 21 15,21-21-15,0 0 0,0 0 16,0-1-16,0 1 0,21 21 0,1-21 15,-22 0-15,21 21 0,0 0 0,0-21 16,0 21-16,0 0 0,22 0 16,-22 21-16,0 0 0,21 21 15,-20-20-15,-1 20 0,0 64 16,-21-64-16,21 0 0,-21 64 16,0-63-16,0-1 0,0 21 15,0-20-15,0 20 16,0-42-16,-21 1 0,21-1 15,-21-21 1,21-21-16,0-1 0,0 1 16,0-21-16,0 21 0,0-22 15,0 22-15,0-21 0,0 0 0,21-22 16,0-21-16,0 22 0,0 21 16,22-43-16,-22 43 15,21-1-15,1 1 0,-22 21 16,0 0-16,0-1 0,0 22 15,0 22-15,-21-1 0,22 0 0,-1 0 16,-21 0-16,0 22 0,21 20 16,-21 1-16,0-22 0,0 0 0,0 1 15,0-1-15,0 43 16,0-43-16,0 0 0,0-21 0,0 1 16,0 20-16,0-21 0,0 0 15,0 0-15,21-21 0,0 0 16,0 0-16,1 0 0,-1-21 15,0 0-15,0 0 0,21-21 16</inkml:trace>
  <inkml:trace contextRef="#ctx0" brushRef="#br0" timeOffset="56317.81">1482 8086 0,'0'0'0,"0"21"0,21-21 31,0-21-31,0 0 16,0-1-16,0 22 0,22-42 16,-1 21-16,0-21 15,-20 20-15,-22 1 0,21 0 0,0 0 16,-21 0-16,0 0 0,0-1 16,0 1-16,-21 21 15,0 21 1,-1 1-16,1-1 0,0 0 0,-21 42 15,21-20-15,-1-1 0,1 64 16,0-64-16,21 1 16,0-22-16,0 21 0,0-21 0,0 0 15,0 22-15,0-22 0,0 0 16,42-21-16,-20 0 0,-1 0 16,21 0-16,-21 0 0,0 0 15,22-21-15,-22 0 0,0 0 16,0-1-16,22-20 15,-22 0-15,0-1 0</inkml:trace>
  <inkml:trace contextRef="#ctx0" brushRef="#br0" timeOffset="57420.01">1101 7874 0,'0'0'0,"0"-21"0,0 0 0,0 0 16,0-1-16,-22 22 15,22-21-15,-21 21 16,0 0-16,0 0 0,0 0 16,0 0-16,-1 21 0,1-21 0,0 22 15,0-1-15,0 0 0,0 42 16,-1-41-16,1 20 0,21 43 15,0-22-15,0-21 0,-21 1 0,21-1 16,0-21-16,0 22 0,0-22 16,0 0-16,0 21 0,21-21 15,0 1-15,1-22 0,-1 0 16,0 0-16,0 0 0,21 0 16,-20 0-16,-1 0 0,0-22 0,21 1 15,43-42-15,-43 42 16,-21-1-16,22-41 0,-22 42 15,0-85-15,0 85 16,-21-22-16,0 22 0,0-21 16,0 21-16,0-22 15,0 22-15,0 0 0,-21 21 16,21 21 0,0 0-16,0 22 15,0-22-15,0 21 0,0 64 16,0-64-16,0 1 0,0 20 15,0-20-15,0 20 0,0-21 0,0 85 16,0-84-16,21 20 0,-21 22 16,0-22-16,0 1 0,0-1 0,0 1 15,21 84-15,-21-106 0,0 22 16,0-1-16,0 1 0,0-22 0,0 22 16,-21 20-16,21-41 0,-21-1 15,0 0-15,0-20 0,0 20 0,-1-21 16,1 0-16,0 0 0,0-21 15,-21 0-15,20 0 0,-20 0 0,21 0 16,-21 0-16,-22-21 16,22 0-16,21-21 0,-22 21 0,-20-43 15,42 22-15,-22-1 0,22-41 16,21 41-16,-21 1 0,21-21 0,0 20 16,0 1-16,21 0 0,21-64 15,1 42-15,-22 22 0,21-22 0,1 1 16,-1 21-16</inkml:trace>
  <inkml:trace contextRef="#ctx0" brushRef="#br0" timeOffset="57896.58">1905 7832 0,'0'-21'16,"0"42"-16,-21-42 31,0 21-31,-1 21 0,1 0 16,21 0-16,-21 21 0,0 1 15,0-1-15,21 0 0,-21 43 16,-1-43-16,22 1 0,0 41 16,0-62-16,0 20 0,0 0 15,0-21-15,0 1 0,43-22 16,-22 0-16,0 0 0,21 0 15,-20 0-15,20 0 0,0-43 16,-21 22-16,22 0 0,-22-21 16,-21 20-16,21-20 0,0 21 0,-21-21 15,0-1-15,0 1 0,0 0 0,0-1 16,0-41-16,-21 62 0,0-20 16,0 21-16,0-21 0,-1 42 15,1-22-15,0 22 0,-21 0 16,21 0-16,-43 0 0,22 0 15,21 22-15,-1-1 0,-20 0 0,21 0 16,0 21-16,0 22 16,21-22-16,0-21 0,0 43 15,0-22-15,0-21 0,21 1 0,0-1 16,0 0-16,21-21 0,22 0 16,-43 0-16,21 0 0,1 0 0</inkml:trace>
  <inkml:trace contextRef="#ctx0" brushRef="#br0" timeOffset="58268.21">3450 7345 0,'0'0'15,"-21"42"1,0 1-16,21-22 16,-21 21-16,21-21 0,0 22 15,-22-1-15,1 0 0,0 1 0,-21 41 16,42-41-16,-21-1 0,-22 64 15,43-64-15,0-21 0,-21 22 16,21-1-16,0-21 0,0 0 0,0 0 16,0 1-16,21-22 0,0 0 15,1 0-15,-1 0 0,0 0 16,0 0-16,0-22 0,0 1 0,1 0 16,-22 0-16,0 0 0</inkml:trace>
  <inkml:trace contextRef="#ctx0" brushRef="#br0" timeOffset="58728.24">3196 7895 0,'-21'0'0,"42"0"0,-63 0 0,21 0 16,21 21-16,21-21 31,21 0-31,-21 0 0,22 0 16,-1 0-16,21 0 0,-20-21 0,-1 0 15,22 21-15,-22-21 0,0 0 0,64 0 16,-64-1-16,1 1 0,-22 21 15,21-21-15,-21 0 0,1 21 0,-22-21 16,21 21-16,-21 21 16,-21 0-1,-1 0-15,1 0 0,0 1 16,0-1-16,0 21 0,0-21 0,-1 22 16,1 20-16,21-21 15,0-20-15,0 20 0,0-21 0,0 0 16,0 0-16,64-21 0,-43 0 15,21 0-15,1 0 0,-1 0 16,-21 0-16,64-42 16,-43 0-16,0 21 0,22-22 15,-43 22-15,-21-21 0,21 21 0,-21-22 16,0 22-16,0-21 0,0-22 16,0 43-16,-21-21 0,0 21 0,-21-22 15,-1 22-15,-41 0 16,41 21-16,22 0 0,-42 0 15,20 21-15,22 0 0,0-21 16,21 21-16,0 1 0,0-1 16,42-21-1</inkml:trace>
  <inkml:trace contextRef="#ctx0" brushRef="#br0" timeOffset="59479.56">5842 7557 0,'0'0'0,"0"-22"0,-21 22 0,21-21 0,-21 21 15,-1-21-15,1 0 0,21 0 0,-21 0 16,21-22-16,0 22 15,0 0-15,0-21 0,0 20 16,64-20-16,-43 21 16,0 21-16,0 0 0,0 0 15,64 0-15,0 21 16,-64 0-16,-21 22 0,21-22 0,0 21 16,0 0-16,-21 1 0,0 84 15,0-85-15,0 0 16,0 1-16,0-1 0,-21 64 15,0-64-15,0-21 0,21 22 16,-21-22-16,-1 0 0,22 0 0,-21-21 16,21-21 15,0 0-31,0 0 0,0-22 16,21 22-16,1-21 0,-1 21 0,0-22 15,42-62-15,-41 62 0,20 1 16,0-22-16,1 22 0,-1 0 15,0-1-15,64-41 0,-42 63 16,-43 21-16,21 0 16,-21 21-16,-21 0 0,21 21 0,-21 22 15,0-22-15,0 0 0,-21 1 16,0-1-16,0 0 0,0 43 16,0-64-16,21 22 0,-22-1 15,22 0-15,0-21 0,0 1 16,0-1-16,22-21 31,-1-21-31,0 21 0,0-22 16,0 1-16,0 0 0,1 0 0,-1 0 15</inkml:trace>
  <inkml:trace contextRef="#ctx0" brushRef="#br0" timeOffset="59788.52">6816 7726 0,'21'-21'31,"0"21"-31,0 0 0,0-21 16,0 21-16,1-22 0,-1 1 15,0 0-15,0 0 0,0 0 16,0 0-16,1-1 0,-1-20 16,0 21-16,-21 0 0,0 0 0,-21 21 31,0 0-31,-22 0 0,22 21 0,0 0 15,0 0-15,-22 0 0,22 22 16,0-22-16,0 0 0,0 21 0,0-21 16,21 1-16,0 20 0,0-21 0,0 0 15,0 0-15,0 1 0,0-1 16,42 0-16,-21-21 0,0 0 16,43 0-16,-22 0 0,-21 0 15,0 0-15,22 0 0</inkml:trace>
  <inkml:trace contextRef="#ctx0" brushRef="#br0" timeOffset="60551.96">7366 7514 0,'0'-21'0,"0"42"0,0-63 0,0 21 16,0 0-16,0-1 0,21 1 16,-21 0-16,21 21 0,-21-21 0,21 0 15,1 21-15,-1 0 0,0-21 0,0 21 16,0 0-16,0 0 0,1 21 15,-1 0-15,21 0 0,-21 64 16,-21-43-16,0 0 16,0 1-16,0-22 0,-21 21 0,-21 22 15,-1-22-15,22-21 0,-21 22 16,0-1 0,20-21-16,1-21 15,42-21 1,1 0-1,-1 0-15,0-1 0,0 1 16,0 0-16,43-42 0,-43 20 16,0 1-16,43-22 15,-22 22-15,-21 0 0,0-1 16,22 22-16,-22 0 0,0 0 0,-21-21 16,21 42-16,0 0 0,-42 0 15,21 21-15,-21 21 16,21-21-16,-21 22 0,0-22 0,-1 21 15,1 0-15,21 1 0,0-1 0,-21 22 16,0-22-16,21 0 16,0-21-16,0 1 0,0 20 0,0-21 15,0 0-15,21 0 0,0-21 0,0 22 16,1-22-16,-1 0 0,21 0 16,0 0-16,1 0 0,-1-22 0,-21 22 15,64-42-15,-43 21 0,1 0 16,-1 0-16,0-22 15,1 22-15,20-64 0,-42 43 16,22 0-16,-1-64 0,-21 42 16,-21 1-16,0 21 0,0-1 15,0-20-15,0 42 0,0-43 16,0 43-16,0 0 16,-21 21-16,21 21 0,-21 0 15,0 21-15,21 1 0,0 20 16,-22-20-16,22 20 0,-21-21 0,0 85 15,21-84-15,0-1 0,0 0 16,0 1-16,0-1 0,0 22 16,0-43-16,0 0 0,0 0 15,21-21-15,0 21 0,1-21 16,20 0-16,0 0 0,-21 0 16,1 0-16,20-21 0,-21 0 15,43 0-15,-43 0 0,0-1 16,-21-20-16,0 21 0,21-21 0</inkml:trace>
  <inkml:trace contextRef="#ctx0" brushRef="#br0" timeOffset="60717.63">8530 7430 0,'0'0'0,"-21"0"0,0 21 0,0 0 0,42-21 31,0-21-31,0 21 0,0 0 15,22-21-15,-1 21 0,0 0 0,1-22 16,41 1-16,1 0 0,-43 0 0,22 21 16,-22 0-16</inkml:trace>
  <inkml:trace contextRef="#ctx0" brushRef="#br0" timeOffset="62052.07">10096 7641 0,'0'0'0,"-21"21"0,42-42 32,1 21-32,-1-21 15,0 0-15,0 0 0,0 0 0,0-1 16,1 1-16,-22 0 0,21-21 0,0-1 15,-21 1-15,0 0 0,21-64 16,0 42-16,-21 22 0,21 0 16,-21-22-16,0 22 0,22 0 0,-22-22 15,0 43 1,0-21-16,0 63 16,-22-21-1,1 42-15,21-21 0,-21 22 16,0-22-16,0 21 0,0 0 0,21 22 15,-22 105-15,22-126 16,0 20-16,0-21 16,0 1-16,0-1 0,0 22 0,0-22 15,22-21-15,-22 0 0,21 0 16,0-21-16,0 22 0,0-22 16,0 0-16,22 0 0,-22 0 0,42 0 15,-41-22-15,83-41 16,-62 42-16,-22 0 15,21-22-15,1 22 0,41-106 16,-63 85-16,1 21 0,-22-22 16,0 1-16,21 21 0,-21 0 15,0-1-15,-21 22 16,-1 22-16,1-1 0,0 0 16,0 21-16,0-21 0,0 22 15,-1-1-15,22-21 0,0 22 0,0-1 16,0 21-16,0-41 15,0-1-15,0 21 0,22-21 0,-1-21 16,0 0 0,0 21-16,21-21 0,-20 0 0,20 0 15,0 0-15,-21 0 0,22-21 0,20 0 16,-20 0-16,-22 0 0,21 0 0,-21-1 16,0 1-16,1-21 0,-1 0 15,0 20-15,0-83 16,-21 62-16,0 22 0,0 0 0,0 0 15,0 0-15,0 42 16,-21 21 0,0-21-16,21 0 0,-21 22 15,21-22-15,-22 21 0,22-21 16,-21 1-16,21 20 0,0-21 0,0 0 16,0 22-16,0-22 15,21-21 16,1 0-31,-1-21 16,0-1-16,-21 1 0,21 0 0,0-21 16,0 21-16,1-22 0,-1 22 15,0-21-15,0-1 0,0 22 0,0-42 16,1 42-16,20-22 16,-21 22-16,0 21 15,0 0-15,-21 21 16,0 22-16,0-22 15,0 0-15,0 21 0,0 1 0,0-22 16,0 63-16,22-62 0,-1 41 16,-21-42-16,21 0 0,-21 1 15,21-1-15,21 0 0,-20 0 16,-1-21-16,0 0 0,21 0 16,-21 0-16,22 0 0,-22 0 15,106-42-15,-106 21 0,21-1 16,1 1-16,-22 0 0,21 0 15,1-21-15,-1-22 0,0 22 16,-21-1-16,1 1 0,-22 0 0,21-1 16,-21 1-16,0-21 0,0 41 15,0 1-15,-21 21 16,-1 0-16,-20 43 16,21-22-16,0 0 0,0 21 0,-1 1 15,1-1-15,21 0 0,-21 1 0,21-1 16,0 0-16,0 43 15,0-64-15,0 0 0,21 22 0,22-1 16,-22-21-16,0-21 0,21 21 16,-21-21-16,1 0 0,-1 0 15,21 0-15,-21 0 0,0 0 16,1 0-16,-1-21 0,0 0 0,0 21 16,0-21-16,0 0 0,1-1 15,-1 1-15,0-21 0,-21 21 0,0-22 16,21 1-16,-21-21 0</inkml:trace>
  <inkml:trace contextRef="#ctx0" brushRef="#br0" timeOffset="62267.39">11218 6879 0,'0'0'0,"-63"0"15,20 21-15,1-21 0,0 0 0,21 0 16,-22 0-16,22 0 0,0 0 16,-21 22-16,63-22 47,0 0-47</inkml:trace>
  <inkml:trace contextRef="#ctx0" brushRef="#br0" timeOffset="63450.29">14266 7557 0,'0'21'0,"0"-42"0,-21 42 0,0-21 16,21-21 15,0-1-31,0 1 16,0 0-16,0 0 0,0 0 0,21 0 15,-21-22-15,0 22 0,0-21 0,21-1 16,-21 1-16,0-21 0,0-22 16,0 64-16,0-22 0,0 22 15,0-21-15,-21 21 0,0 21 16,0 0-16,0 0 16,-1 21-16,1 0 0,0 21 15,0-20-15,0 20 0,21 0 0,0 22 16,-21-22-16,21 0 0,0 1 0,0-1 15,0 43-15,0-43 16,0-21-16,0 22 0,0-22 16,21 0-16,0-21 0,42 21 15,-41-21-15,20 0 0,21 0 16,-20 0-16,-22 0 0,21-21 16,1 0-16,-22 0 0,42-22 15,-42 22-15,-21 0 0,0-21 0,22-1 16,-22 22-16,0-21 0,0-1 15,0 1-15,-22 0 0,1 21 0,0-1 16,0-20-16,-21 42 0,-43-42 16,43 42-16,20 0 0,1 0 15,0 0-15,0 0 0,0 0 16,42 0 0,0 0-16,0 0 15,22 0-15,-22 0 0,21 0 0,0 0 16,1 0-16,-1 0 0,0-21 15,1-1-15,41 1 0,-41 21 16,-1-21-16,22 0 0,-43 0 16,0 21-16,0 0 15,0 0-15,-21-21 0,0 42 32,0 0-32,-21 0 15,21 0-15,0 0 0,-21 22 16,0-1-16,21 0 0,-21 1 15,21-1-15,0 22 0,-22-1 0,1 43 16,21-43-16,0 1 0,0 42 16,0-43-16,0 1 0,0-1 15,0 22-15,0-22 0,0 64 16,0-63-16,0-1 0,0 1 16,0-1-16,0 1 0,0-22 15,0 106-15,0-105 0,0-1 16,0 0-16,0-20 0,0 20 15,-21 0-15,0-21 16,0 1-16,0-22 0,-1 0 0,1 0 16,0 0-16,0 0 0,-43-64 15,22 43-15,-43-43 16,43 22-16,0 0 0,-22-64 16,22 64-16,0-22 0,20 22 0,22-22 15,0 22-15,0-22 0,0 22 0,22-21 16,-1 20-16,0 1 0,21-22 15,1 22-15,-1 0 0,0-1 0,22-20 16</inkml:trace>
  <inkml:trace contextRef="#ctx0" brushRef="#br0" timeOffset="63748.38">16616 6414 0,'-21'0'0,"42"0"0,-64 0 0,22 21 0,-21 0 15,21 0-15,0 21 0,-1-20 16,1 20-16,0 0 0,-21 64 16,21-64-16,-1 1 0,1 20 15,21-20-15,-21-1 0,0 0 0,21 22 16,-21-22-16,21 0 0,0-20 0,0 62 15,0-63-15,0 1 0,0-1 16,0 0-16,0 0 16,0-42-1,0 0-15,-21 0 16,-1-22-16</inkml:trace>
  <inkml:trace contextRef="#ctx0" brushRef="#br0" timeOffset="64535.25">15833 7049 0,'0'0'0,"-22"-22"0,65 22 47,-22 0-47,21 0 15,1-21-15,-1 21 0,21-21 0,1 21 16,-1-21-16,22 21 0,-21-21 16,20 21-16,-20-21 0,63-22 15,-64 22-15,1 0 0,-22 0 0,0 0 16,1-22-16,-1 22 0,-21-21 0,0-1 15,1 22-15,-1-21 0,-21 21 0,0 0 16,0-1-16,0 1 16,-21 21-16,-1 0 0,1 0 0,0 21 15,0 1-15,0-1 16,21 21-16,-21 0 0,-1 1 0,22-1 16,0 0-16,-21 1 0,21-1 0,-21 0 15,0 22-15,21-22 16,0 1-16,0-22 0,0 21 0,0 0 15,-21-20-15,21 41 0,0-42 16,-21-21-16,21 21 0,0 1 16,0-44-1,21 1 1,0 0-16,-21 0 0,42-21 16,-21 20-16,-21 1 0,22 0 15,-1 0-15,0-21 0,0 20 0,21-20 16,-20 42-16,-1 0 15,0 0-15,-21 21 16,0 0 0,0 1-16,0-1 0,0 0 0,0 0 15,0 0-15,0 0 0,0 1 0,0-1 16,0 0-16,21 0 0,-21 0 0,21 0 16,0-21-16,-21 22 0,22-22 0,-1 0 15,21 21-15,-21-21 0,0 0 0,22 0 16,41 0-16,-62 0 0,20 0 15,43-43-15,-43 43 16,0-21-16,1 0 0,-22 0 0,0 0 16,21 0-16,-21-22 0,-21 22 15,0 0-15,22-21 0,-22-43 16,0 64-16,0 0 0,0-22 0,-22 22 16,22 0-16,-21 21 0,0 0 0,0 0 15,0 0-15,0 0 0,-43 42 16,43-21-16,0 1 0,21-1 0,-21 0 15,-1 21-15,22-21 0,0 1 0,0 41 16,0-42-16,0 0 0,0 1 16,0-1-16,0 0 0,22 0 0,-1 0 15,0-21-15,0 0 0,0 21 16,43-21-16,-43 0 0,0 0 16,21 0-16,-20-21 0,20 0 15,-21 0-15,21 0 0,-20 0 0</inkml:trace>
  <inkml:trace contextRef="#ctx0" brushRef="#br0" timeOffset="65717.23">18838 6477 0,'0'0'0,"0"-21"0,0 0 16,-21 42 15,21 0-31,-21 21 0,0 1 0,0-1 16,-1 0-16,-20 1 0,21-1 0,0 22 15,0-22-15,-1 0 0,-20 43 16,42-43-16,0 1 16,0-1-16,0 0 0,0-21 0,42 1 15,1 41-15,-1-42 0,0-21 16,1 21-16,-1-21 0,-21 0 0,22 0 15,-1 0-15,0 0 16,1-21-16,-1 0 0,0 0 0,1 0 16,-22 0-16,21-1 0,0-20 0,1 21 15,-22-21-15,0-1 0,0 22 16,22-21-16,-43-1 0,21 22 0,-21 0 16,0 0-16,0 0 0,-21 21 15,-1 0-15,1 0 0,-21 21 16,0 21-1,20-21-15,1 22 0,21-22 0,-21 0 16,21 0-16,-21 22 0,21-1 16,0-21-16,0 0 0,0 0 15,0 1-15,0-1 0,21-21 16,21 21-16,-20-21 0,-1 0 16,0 0-16,0 0 0,21 0 15,1-21-15,-1 0 0,-21-1 16,0 1-16,1 0 0,-1 0 15,0-43-15,-21 43 0,0-21 16,0 21-16,0-22 0,0 22 0,0 0 16,0 0-16,-21 0 15,0 0-15,21-1 0,-22 22 16,1-21-16,64 21 31,-22 0-31,21 0 0,0-21 16,1 21-16,-1 0 0,0 0 0,22-21 15,-22 21-15,1-21 0,-1 21 16,-21 0-16,0 0 0,43-21 16,-43 21-16,0 0 0,0 0 15,0 0-15,1-22 0,-22 44 32,-22-1-17,1 0-15,21 0 0,-21 0 16,0 0-16,0 1 0,0-1 0,-1 0 15,1 0-15,21 21 0,-21-20 16,21 20-16,-21-21 0,0 0 0,21 22 16,0-22-16,0 21 15,0 0-15,0-20 0,42-1 16,-21 0-16,0-21 0,22 0 16,-22 21-16,0-21 0,0 0 15,22 0-15,-22-21 0,42-21 16,-20 20-16,-22 1 0,42-42 15,-42 20-15,22 1 0,-22 0 16,21-1-16,-21-20 0,1-1 0,-1 1 16,0-1-16,0-20 0,0 20 0,-21 1 15,21 20-15,1-20 0,-22 21 16,0-22-16,0 43 0,0 0 16,-22 0-16,1 21 15,0 0-15,21 21 16,-21 0-16,0 0 15,0 21-15,21 1 0,0-1 0,-22 0 16,1 22-16,21-22 0,0 22 0,-21-22 16,0 22-16,21-22 0,-21 21 0,21-20 15,0-1-15,0 0 0,0 1 16,0-22-16,0 21 0,0-21 16,0 22-16,0-22 0,0 0 0,0 0 15,21 0-15,0-21 0,-21 22 0,21-22 16,0 0-16,1 0 0,-1 0 0,21 0 15,-21 0-15,0-22 0,43 1 16,-43 0-16,21 0 0,22-21 16</inkml:trace>
  <inkml:trace contextRef="#ctx0" brushRef="#br0" timeOffset="66129">20997 6816 0,'0'0'0,"0"21"0,0 0 16,21-21 0,1 0-16,-1 0 15,0 0-15,0 0 0,0 0 0,0 0 16,1 0-16,-1-21 16,0 21-16,0-21 0,0 21 0,0-21 15,1-1-15,-1 1 0,-21 0 0,0 0 16,21 0-16,-21 0 0,0-1 15,0 1-15,-21 21 16,0 0-16,-1 0 0,1 21 16,-21 1-16,21-1 0,0 0 15,-22 21-15,22 1 0,0-22 0,-21 42 16,20-20-16,22-1 16,0 0-16,0-21 0,0 1 15,0 20-15,22-21 16,-1 0-16,0-21 0,0 0 0,0 0 15,0 0-15,1 0 0,20 0 16,-21 0-16,0 0 0,22-21 0,-22 0 16,0 0-16,42-22 15,-41 22-15,-1 0 0,42-42 16,-63 41-16,21 1 0</inkml:trace>
  <inkml:trace contextRef="#ctx0" brushRef="#br0" timeOffset="66423.82">20172 6710 0,'0'0'0,"-21"-21"31,42 21-31,0 0 0,0 0 16,0 0-16,0 0 0,43-21 16,-43 21-16,21 0 0,-20 0 0,20 0 15,-21-22-15,0 22 0,22-21 16,-22 21-16,0 0 0</inkml:trace>
  <inkml:trace contextRef="#ctx0" brushRef="#br0" timeOffset="66713.66">22140 7133 0,'0'0'0,"-21"0"15,0 0-15,0 21 16</inkml:trace>
  <inkml:trace contextRef="#ctx0" brushRef="#br0" timeOffset="68154.83">804 10202 0,'-21'0'0,"0"0"0,0 0 16,0 0-16,-22 0 0,22 0 15,-21 0-15,-1 0 0,1 0 16,0 0-16,-1 0 0,1 0 0,0 0 16,21 0-16,-22 0 0,22 0 15,0 0-15,42 0 31,0 0-31,22 0 0,-1 0 16,21 0-16,-20 0 0,41 0 16,-20 0-16,21 0 0,-22 0 15,22 0-15,-1 0 0,1-21 0,0 21 16,-1 0-16,-20 0 0,21-21 16,42 0-16,-64 21 0,-21 0 15,1 0-15,-1-21 0,0 21 16,-20 0-16,-1 0 0,0 0 15,-21-21 1,-21 21 15,21-22-31,-21 22 16,-1 0-16,1-21 16,21 0-16,-21 21 15,0-21-15</inkml:trace>
  <inkml:trace contextRef="#ctx0" brushRef="#br0" timeOffset="68612.57">1545 9800 0,'0'0'0,"-21"-21"0,21 0 16,0 0 0,0 42-1,0 0 1,0 0-16,0 0 0,21 1 15,0-1-15,0 0 0,22 0 16,-22-21-16,0 21 0,21 0 16,-20 1-16,20-22 0,-21 21 0,21-21 15,-20 0-15,20 0 0,-21 0 16,21 0-16,-20 0 0,-1 0 16,0 0-16,0 0 0,0 0 0,0 0 15,1 0 1,-22 21-16,0 0 15,-22-21-15,22 21 0,-21 0 16,0 1-16,0-1 0,-21 0 0,20 0 16,-20 0-16,21 22 0,-21-22 0,-1 21 15,1 0-15,-22 1 16,-20 63-16,41-64 0,-20 0 16,21 1-16,20-1 0,-20 0 15,0-21-15,21 22 0,-22-22 0,22-21 16,0 21-16,21 0 0,-21-21 15,21 21-15,21-42 32,0 0-17,0 21-15,0-21 0</inkml:trace>
  <inkml:trace contextRef="#ctx0" brushRef="#br0" timeOffset="74755.17">2857 9144 0,'0'21'31,"0"0"0,0 1-15,22-22-16,-1 0 16,0 0-1,0 0-15,0 0 16,0-22-16,1 1 15,-1 0-15,0 0 0,0 0 0,0 0 16,-21-1-16,21 1 0,1 0 16,-1 0-16,-21 0 0,0 0 0,21-1 15,-21 1-15,0 0 0,0 0 16,0 42 15,-21-21-31,21 21 16,-21 0-16,21 1 0,0-1 15,-22 0-15,22 0 16,-21 0-16,21 0 0,-21 1 16,21-1-16,0 0 15,0-42 142,0 42 46,0 0-203,0 0 15,0 0-15,0 1 0,0-1 16,0 0-16,0 21 0,0-21 0,0 1 16,0 20-16,0 0 0,0-21 0,0 22 15,0-1-15,0 0 16,0 1-16,0 63 0,0-64 15,0-21-15,0 21 0,0 1 16,0-22-16,0 21 0,0-21 0,0 1 16,0-1-16,0 0 0,-21-21 31,0 0-15,21-21-16,0 0 0,-21 21 0,21-43 15,-22 22-15,1 0 0,0 0 16,21-22-16,-21 22 0,0-21 15,21 21-15,-21 0 0,21-1 16,-22 22-16,22-21 0,-21 21 16,21 21-1,0 1 1,0-1-16,0 0 0,0 0 16,21 0-16,-21 0 15,22 1-15,-1-1 0,0 0 0,-21 0 16,21-21-16,0 21 0,0 0 0,22-21 15,-22 22-15,0-22 16,0 0-16,0 0 0,1 0 0,-1 0 16,0 0-16,21-22 0,-21 1 15,1 0-15,41-21 16,-21 21-16,43-85 16,-43 85-16,-20-22 0,-1 1 15,21 0-15,-42 20 0,42-41 16,-42 21-16,0 20 0,0 1 15,0-21-15,0 21 0,0 0 0,0-1 16,0 1-16,0 0 16,-21 21-1,0 0-15,21 21 16,0 0-16,-21 1 16,21-1-16,-21 0 0,21 21 0,-21-21 15,21 22-15,0-1 0,0 22 16,-22-22-16,1 21 0,21 1 0,-21-1 15,0 64-15,21-63 0,-21-1 16,21 1-16,0-1 0,0 22 16,0-21-16,0 20 0,0 1 15,0 0-15,0-22 0,0 22 0,-21-22 16,21 1-16,-22 84 16,22-85-16,0 1 0,0-1 0,0 1 15,0-1-15,0-20 0,0-1 16,0 0-16,0 1 0,22-1 0,-1 0 15,0-20-15,0-22 0,0 0 16,0 0-16,22 0 0,-22-22 16,0-20-16,21 21 0,-20-21 15,20-22-15,0 22 0,-21-22 0,43-63 16,-22 43-16,-21 20 16,22-84-16,-43 84 0,0-20 15,0 20-15,0-20 0,0 20 0,-21 1 16,-43-64-16,22 84 0,-1 1 15,1 0-15,0 20 16,-1-20-16,-62 0 0,62 42 16,1-21-16,0-1 0,-1 22 0,22 0 0,-21 0 15,21-21-15,-1 21 0,1 0 16,21-21 0,0 0-1,21 21 1,1 0-16,-1-21 0,0 21 0,0 0 15,0 0-15,0-21 0,1 21 16,-1 0-16,0 0 16,-21-22-1,21 22-15,0-21 16,0 0-16</inkml:trace>
  <inkml:trace contextRef="#ctx0" brushRef="#br0" timeOffset="75665.11">4995 8932 0,'0'0'0,"0"-21"0,0 0 16,-21 42 15,21 0-31,0 1 16,0-1-16,-21 21 0,21 0 0,-21 1 15,21 41-15,-21-41 0,21-1 16,-43 64-16,43-64 0,0 1 15,-21-1-15,0 0 0,21 1 0,-21-22 16,21 63-16,-21-62 0,21-1 16,-22 0-16,22 21 0,22-63 47,-1 0-47,0 0 0,0 0 0,0-22 15,0 1-15,1 0 0,-1-1 16</inkml:trace>
  <inkml:trace contextRef="#ctx0" brushRef="#br0" timeOffset="76405.24">5355 8848 0,'0'0'16,"0"21"-1,0 0-15,0 21 0,-21-20 16,0 20-16,21-21 0,0 21 0,-43 43 15,22 0-15,0-43 0,21 0 16,-21 1-16,0-1 0,21 0 16,0 22-16,-21-22 0,-1 1 0,22-22 15,-21 21-15,21 22 16,0-22-16,0-21 0,0 0 0,-21-21 16,21 21-16,0-42 31,0 0-31,0 0 0,21 0 0,-21 0 15,0-1-15,0-20 0,43-21 16,-43 41-16,21-20 0,0-21 16,0 41-16,0 1 0,0 0 0,1 0 15,20-21-15,-21 20 0,0 22 0,22 0 16,-22 0-16,0 0 16,0 0-16,0 22 15,-21 20-15,21-21 0,-21 0 16,43 64-1,-43 0-15,21-64 16,0 0-16,0 21 0,-21-21 16,43 22-16,-22-43 15,0 0-15,21 0 0,-21 0 16,64-21 0,-43-1-16,-20 1 0,-1 0 0,21 0 15,-21 0-15,0 0 0,43-22 16,-64 1-16,42 0 0,-21 20 0,-21-20 15,0 21-15,0 0 0,0 0 16,0-1-16,-21 22 31,0 0-31,0 0 0,0 22 16,0-1-16,-1 0 0,22 0 16,-21 0-16,21 0 0,0 1 0,0 41 15,0-42-15,0 0 0,0 22 16,0-22-16,0 21 0,0-21 0,21 1 15,1-22-15,-1 21 16,21-21-16,-21 0 16,22 0-16,-22-21 15,42-1-15,-42 1 16,1 0-16,-1 0 0,0 0 16,-21 0-16,21-1 0,-21-20 15,0 21-15,0 0 0</inkml:trace>
  <inkml:trace contextRef="#ctx0" brushRef="#br0" timeOffset="76674.84">4635 9398 0,'0'0'0,"-21"0"0,42 0 16,1 0-16,-1 0 0,21 0 16,0-21-16,1 21 0,-1-21 15,22 0-15,-22 21 0,0-22 0,22 1 16,-1 21-16,43-42 0,-42 42 16,-22-21-16,64 21 15,-64-21-15,0 21 0,1 0 0,-22 0 16,21-22-16,-21 22 0,1 0 0</inkml:trace>
  <inkml:trace contextRef="#ctx0" brushRef="#br0" timeOffset="80137.86">7980 8932 0,'0'0'16,"0"-21"-16,0 0 0,0 0 0,-21 0 15,-22 0-15,43-1 0,-21 22 16,0 0-16,-21 0 0,20 0 0,1 0 16,-42 22-16,20-1 15,22 0-15,-21 0 0,0 21 0,20 1 16,-20-1-16,0 64 16,21-43-16,-1-20 0,1 20 15,21-20-15,0 20 0,0 106 16,0-105-16,0-22 0,0 1 15,0-1-15,21 0 0,22 1 16,-1-22-16,0 0 0,-20-21 16,20 0-16,0 0 0,22 0 0,20 0 15,-41-21-15,20 0 16,-20-22-16,-1 22 0,0-21 0,43-22 16,-43 22-16,-21 0 15,1-1-15,20 22 0,-21-21 0,-21-1 16,0 22-16,21 0 0,-21-21 15,0 21-15,21-22 0,-42 43 16,0 0 0,0 0-16,21 21 0,-21 1 15,21-1-15,-21 0 0,21 0 0,0 0 16,0 0-16,0 1 16,0 20-16,0-21 0,0 21 0,0-20 15,0-1-15,0 0 0,0 0 0,0 21 16,21-20-16,0-1 0,0-21 0,0 0 15,0 0-15,22 0 16,-1 0-16,-21 0 0,64-43 16,-64 22-16,21 0 0,1 0 15,-1-21-15,-21 20 0,22 1 16,-22-21-16,0 21 0,0-22 16,0 1-16,-21-21 0,0 41 0,0-20 15,-21 21-15,0-21 0,-21 20 16,-22-20-16,22 21 15,-1 21-15,-62 0 0,62 0 16,22 21-16,-21 0 0,21 22 16,-1-22-16,1 21 0,21-21 0,0 22 15,0-1-15,-21 43 0,21-43 16,0 0-16,0 1 16,21-22-16,-21 21 0,43 0 15,-22-20-15,0-22 0,21 0 0,-21 0 16,22 0-16,-1 0 0,0-22 15,1 1-15,-1 0 0,43-21 16,-43-1-16,0 22 0,1 0 0,20-42 16,-42 20-16,22 1 15,-22 0-15,-21 20 0,0 1 16,0 42 15,0 1-31,0-1 16,0 21-16,0-21 0,0 0 15,0 1-15,0-1 0,0 0 0,0 21 16,0-21-16,0 1 0,0-1 0,0 0 16,0 0-16,0 0 0,0-42 47,21-21-47,0 21 0,-21-1 15,0 1-15,21-21 0,1 21 0,-22 0 16,21-22-16,0 22 0,0-42 15,0 41-15,0 1 0,-21 0 0,0 0 16,22 21-16,-1 0 0,0 0 0,0 21 16,0-21-1,-21 21-15,0 0 0,0 1 0,21-1 16,-21 0-16,0 0 0,22 0 16,-22 22-16,0-22 0,0 0 0,21 21 15,0 1-15,-21-1 0,21-21 16,21 21-16,-42-20 0,22-1 15,-1-21-15,21 21 0,-21-21 0,22 0 16,41 0-16,-41 0 0,-1 0 16,0 0-16,1-21 0,20 0 0,-21-1 15,85-41-15,-105 42 16,20-22-16,21 1 16,-41 0-16,-1 21 0,0-43 15,-21 22-15,0 21 0,0-1 0,0-20 16,0 21-16,-21 21 0,-22-42 15,22 42-15,0 0 0,-21 0 0,21 0 16,-22 0-16,1 0 0,-43 21 16,43 0-16,0-21 0,-1 21 0,1 21 15,0-20-15,-1-1 0,22 0 0,-21 64 16,21-64-16,21 21 0,-22 22 16,22-22-16,0-21 15,0 0-15,0 0 0,22 1 0,-1-1 16,0-21-16,0 0 0,0 0 0,22 0 15,20 0-15,-42 0 0,22 0 16,-1-21-16,-21-1 0,21 1 16,-20-21-16,20 21 0,0-22 15,-21 22-15,22-21 0,-22 0 0,0-1 16,0 1-16,0 0 0,22-43 16,-43 21-16,21 22 0,-21 0 15,21-1-15,-21 1 0,0 0 0,0 21 16,0-1-16,0 1 0,0-21 15,0 63 1,0 0-16,-21 0 0,21 22 16,-21-22-16,21 21 0,0 1 15,0-1-15,0 0 0,-21 85 16,21-106-16,0 22 16,0 20-16,0-20 0,0-22 15,0 21-15,0 0 0,21-42 16,-21 22-16,21-1 0,0-21 0,0 0 15,0 0-15,1 0 0,-1 0 16,0-21-16,21-1 0,-21 1 0,1 0 16,-1 0-16,0 0 0,0 0 0,0-22 15,0 22-15,1 0 0,-22 0 0,21-22 16,0 22-16,-21 0 0,21 0 0,-21 0 16,0 0-1,0 42 1,0 0-1,-21 0-15,0 0 0,0 0 0,21 1 16,0-1-16,-22 0 0,1 21 0,21 22 16,0-43-16,0 0 0,0 0 15,0 0-15,0 1 0,0-1 16,0 0-16,0 0 0,43-21 16,-22 0-16,0 0 15,0 0-15,21 0 0,-20 0 0,20-21 0,0 0 16,-21 0-16,22-1 0,-22 1 0,42-21 15,1-22-15,-43 22 16,0 0-16,22-1 0,-22 1 0,0 0 16,0-1-16,21-62 0,-42 41 15,22 22-15,-1-22 0,0 43 0,0-21 16,0-1-16,0 1 0,-21 21 16,0 0-16,0 42 31,0 0-31,0 0 0,0 0 0,-21 22 15,21-1-15,-21 0 0,0 43 16,0-43-16,21 1 0,0 20 0,-21-20 16,-1-1-16,22 0 0,-21 43 15,0-64-15,21 21 0,0 43 16,0-64-16,0 0 16,21 1-16,0-22 0,-21 21 0,22-21 15,20 0-15,-21 0 0,21 0 16,-20-21-16,20-1 0,-21 1 15,21 0-15,-20 0 0,41-21 16,-42-1-16,0 22 0,22-21 16,-22 21-16,-21-22 0,21 22 0,0-21 15,0 21-15,1 21 0,-22-43 16,42 43 0,-42 21-1,0 1-15,-21-1 0,0 0 16,21 0-16,-22 21 0,22 1 15,0-22-15,0 21 0,0-21 0,-21 1 16,21 41-16,0-42 0,0 22 16,21-22-16,1-21 15,-1 21-15,21-21 0,-21 0 0,0 0 16,22 0-16,-22 0 0,21-21 0,22 0 16,-43-1-16,21 1 15,-21 0-15,43-42 0,-43 41 0,0 1 0,43-63 16,-43 62-1,-21-20-15,21 0 0,-21 21 16,0-1-16,0 1 0,0 0 16,0 42-1,0 0-15,-21-21 16,0 22-16,21-1 0,0 0 16,-43 21-16,43 1 0,-21-22 0,21 21 15,0-21-15,0 0 0,0 43 16,0-43-16,0 0 0,0 0 15,0 1-15,21-22 16,1 0-16,-1 0 0,0 0 16,0 0-16,0-22 0,0 22 15,1-21-15,-1 0 0,-21 0 0,0 0 16,0 0-16,0-1 0,0-20 16,0 21-16,0-21 0,0 20 15,0-20-15,-21 21 0,-1 21 16,1-42-16,0 42 0,0 0 15,0 0-15,0-22 0,21 1 32,21 21-17,0 0-15,0-21 0,0 0 0,22 21 16,-22-21-16,21 21 0,-21-21 16,0 21-16,22 0 0,-22 0 15,0 0-15,0 0 0,22 0 0,-22 0 16,0 0-16,0 0 0,0 21 15,-21 0-15,21 0 0,-21 0 0,0 0 16,0 1-16,0-1 0,0 63 16,0-62-16,0-1 0,0 0 15,0 21-15,0-21 16,0 1-16,0-1 0,0 0 0,0 0 16,0 0-16,0 0 0,0 1 15,-21-22 1,21-22-1,0 1 1,0 0-16,0 0 0,0 0 0,21 0 16,1-22-16,-1 22 0,0-21 15,0 21-15,0-22 0,0 1 16,43-22-16,-22 22 0,-21 0 16,22-1-16,20 1 0,-42 21 15,1-21-15,41 42 0,-21 21 16,-20-21-16,20 84 15,-42-62-15,21 20 0,-21 21 16,0-41-16,0 20 0,0 0 0,0-21 16,0 1-16,0 20 0,0 0 15,0 1-15,0-22 0,0 0 16,0 0-16,0 0 0,0 0 16,21-21-16,0 0 0,1 0 15,20 0-15,0 0 0,-21 0 16,22-21-16,-22 0 0,0 0 15,21 0-15,-20 21 0,-1-21 0,0-22 16,0 22-16,0 0 0,-21 0 0,0-22 16,21 22-16,1-21 0,-22 21 15,0-22-15,0 22 0,0-42 0,0 42 16,0-1-16,0 1 16,0 0-16</inkml:trace>
  <inkml:trace contextRef="#ctx0" brushRef="#br0" timeOffset="81663.5">12086 8657 0,'-21'0'16,"0"0"-16,0 0 15,-1 0 110,1 0-125</inkml:trace>
  <inkml:trace contextRef="#ctx0" brushRef="#br0" timeOffset="81979.53">11218 8932 0,'85'0'31,"-64"0"-31,0 0 0,0-21 0,1 21 16,-1 0-16,42-21 15,-42 21-15,1 0 0,-1-21 0,0 0 16,0 21-16,-42 0 47,0 0-32</inkml:trace>
  <inkml:trace contextRef="#ctx0" brushRef="#br0" timeOffset="82371.16">10964 8784 0,'21'-21'31,"-21"0"-31,22 21 0,-1 0 16,-21-21-16,21 21 78,0 0-78,0 0 15,0 0 1,1 0-16</inkml:trace>
  <inkml:trace contextRef="#ctx0" brushRef="#br0" timeOffset="83388.08">15028 8954 0,'0'0'0,"0"-22"15,0 1-15,0 0 16,0 42 15,-21 0-31,21 1 16,-21-1-16,21 0 0,0 21 0,0 22 16,-21-22-16,21-21 0,0 43 15,-21-22-15,21-21 0,0 0 16,0 22-16,-22-22 0,22 0 15,0 0-15,-21 0 0,21 1 16,0-1-16,0 0 16,21-42 15,1 0-31,-1-1 0,0 1 16,0 0-16</inkml:trace>
  <inkml:trace contextRef="#ctx0" brushRef="#br0" timeOffset="83800.13">15706 8932 0,'21'-21'0,"-42"42"0,63-63 15,-21 21-15,-21 0 0,0 0 0,-21 21 32,0 0-32,0 0 0,-1 0 15,-41 21-15,42-21 0,0 21 16,-43 21-16,43-21 0,0 1 15,0 20-15,21-21 0,0 0 16,0 0-16,0 1 0,0-1 0,0 0 16,0 0-16,21 0 0,0-21 15,0 0-15,21 21 0,-20-21 16,-1 0-16,21 22 16,-21-22-16,0 0 0,1 0 0,-1 21 15,0-21-15,0 0 0,0 21 16,-21 0-16,0 0 0,0 0 15,-21-21-15,0 0 0,-21 22 16,20-22-16,1 0 0,-21 21 0,-22-21 16,22 21-16,21-21 0,-64 0 15,64 0-15,-21 0 0,21 0 16,-1 0-16,1 0 0,0 0 0,-21 0 16,42-21-16,0 0 15,0-1-15,0 1 0,0-21 16,0 21-16,0 0 0</inkml:trace>
  <inkml:trace contextRef="#ctx0" brushRef="#br0" timeOffset="84024.52">15134 8636 0,'0'0'0,"-21"0"15,21-21-15,-21 21 16,42 0 31,0 0-31,0 0-1</inkml:trace>
  <inkml:trace contextRef="#ctx0" brushRef="#br0" timeOffset="85532.15">16849 9059 0,'0'0'0,"0"-21"0,0 0 0,0-21 15,0 21-15,21-22 0,-21 22 16,0 0-16,0-21 0,0 20 0,0-20 16,21 21-16,21-21 0,-21-1 15,1 22-15,20 21 0,-21-21 16,21 0-16,1 21 0,-1 0 16,0 0-16,85 0 15,-84 21-15,-1 0 0,0 0 16,1 22-16,-22-1 0,21 43 15,-21-43-15,-21 21 0,0-20 0,0-1 16,0 0-16,0 1 0,0-22 0,-21 21 16,0-21-16,0 22 0,0-22 15,0 0-15,-1-21 0,22 21 0,-42-21 16,21 0-16,0 0 16,21-21-1,0 0-15,0 0 0,0 0 0,0-1 16,21-20-16,0 0 0,0-1 15,0 1-15,22 0 0,-22-1 16,21-20-16,-21 21 0,22-1 0,-1 1 16,0 0-16,43-22 0,-43 43 15,1 0-15,-1 0 0,0 21 16,1 0-16,-1 21 0,-21 0 16,0 21-16,-21 22 15,0-22-15,0 0 0,0 1 0,0-1 16,-21 0-16,0 1 0,21-22 0,-42 42 15,21-20-15,21-22 0,-22 21 16,22-21-16,-21 22 0,0-22 16,42-21-1,-21-21 1,21 21 0,-21-21-16,22-1 0,-1 1 15,0-21-15,21 21 0</inkml:trace>
  <inkml:trace contextRef="#ctx0" brushRef="#br0" timeOffset="85948.16">18500 8700 0,'0'0'0,"0"-22"0,21 1 0,-42 21 47,-1 21-47,1 1 15,0-1-15,0 21 0,0-21 0,0 22 16,-1-1-16,1-21 0,21 21 0,-21 1 15,21-22-15,-21 21 0,21 22 16,0-43-16,0 0 0,0 0 0,0 0 16,0 1-16,21-1 0,0-21 15,22 0-15,-22 0 0,0 0 0,42 0 16,-41 0-16,20-21 0,-21 21 16,21-22-16,-20 1 0,20 0 0,0-21 15,-21-1-15,1 22 0,-1-21 16,-21 0-16,0-1 0,0 22 0,0-64 15,0 22-15,0 21 16,0 20-16,-21 1 0,-1 0 0,1 0 16,0 21-16,0 0 0,0-21 0,0 21 15,-1 0-15,-41 0 0,42 0 16,0 0-16,-1 21 0,-20 0 0,21 0 16,0-21-16,21 21 15,0 1-15,0-1 0,0 0 0,0 0 16,21-21-16,0 0 0,21 21 15,-20-21-15,-1 0 0,21 0 0,0 0 16</inkml:trace>
  <inkml:trace contextRef="#ctx0" brushRef="#br0" timeOffset="86280.68">19325 8382 0,'21'-21'16,"-42"42"-16,63-63 0,-42 21 15,0 42 17,-21 0-32,21 0 0,-21 0 0,0 0 15,0 22-15,21 20 0,-21-20 0,-1-22 16,1 21-16,21 0 0,-21 1 16,0 63-16,0-64 0,21 21 15,-21-20-15,-1-1 0,22-21 0,-21 22 16,21-1-16,0-21 0,0 21 0,0 1 15,0-22-15,21-21 0,1 21 16,-1-21-16,21 0 0,-21 0 16,22 0-16,-22 0 0,0 0 0,21 0 15,-21-21-15,22 21 0,-22-21 0,42 0 16,-41-1-16,20-41 0,0-1 16,-21 22-16,1 21 0</inkml:trace>
  <inkml:trace contextRef="#ctx0" brushRef="#br0" timeOffset="86543.47">19325 8594 0,'-21'0'0,"42"0"0,-63 0 0,63 0 16,0 0-16,0 0 15,22 0-15,-22 21 0,0-21 0,21 0 16,1 0-16,-1 0 0,43 0 15,-43-21-15,0 21 0,22-21 16,-43 21-16,0-22 0,21 22 16,-20 0-16,-1 0 0,0 0 0</inkml:trace>
  <inkml:trace contextRef="#ctx0" brushRef="#br0" timeOffset="98497.3">13187 5482 0,'21'0'0,"-42"0"0,63 0 0,-21 0 0,0 0 15,1 0-15,-1 0 0,-21-21 16,21 0-16,0 21 0,0-21 16,-21 0-16,21-1 0,-21 1 15,0 0-15,0 0 16,0 0-16,-21 0 0,0-1 15,0 22-15,0 0 0,-22 0 16,1 0-16,0 0 0,-64 22 16,42-1-16,22 0 0,0-21 15,-1 42-15,1-21 0,21 1 0,0-1 16,0 0-16,-1 0 0,22 0 16,0 0-16,0 1 0,0 20 0,0-21 15,22 0-15,20 0 0,-21 22 16,21-22-16,1 0 0,-1 0 15,0 22-15,-20-22 0,20 0 0,-21 21 0,0-21 16,0 1-16,-21-1 16,0 21-16,-21-21 0,-21 0 15,-43 1-15,43-1 16,0-21-16,-22 0 0,22 0 0,-1 0 16,-84 0-16,85-21 15,21-1-15,0 22 0,0-21 16,-1 0-16,1-21 15,21 21-15,0-1 0,0 1 16,0 0-16,0 0 0,43 0 16,-22 21-16,0 0 0,21-21 15,1-1-15,-1 22 0,43 0 16</inkml:trace>
  <inkml:trace contextRef="#ctx0" brushRef="#br0" timeOffset="98995.73">13652 5652 0,'0'-85'32,"-21"85"-32,0 0 15,0 0-15,0 0 0,0 0 16,-1 0-16,-20 0 0,21 21 0,-21 0 15,20 0-15,-20 1 0,21 20 16,-21-21-16,20 21 0,1-20 0,0 20 16,0-21-16,21 0 0,0 22 15,0-22-15,0 0 0,0 0 16,21 0 0,0-21-16,0 0 0,1 0 15,20 0-15,-21-21 0,0 0 0,0 21 16,22-21-16,-22 0 15,0-22-15,0 22 0,0-21 0,1 21 16,-1-22-16,0 22 0,0-21 16,0-43-16,-21 64 15,0 42 1,0 0 0,0 22-16,0-22 0,0 21 0,-21-21 15,21 43-15,0-22 16,-21-21-16,21 0 0,0 1 0,0-1 15,0 0-15,0 0 16,0 0-16,21-21 16,0 0-16,0-21 15,1 0 1,-1-21-16</inkml:trace>
  <inkml:trace contextRef="#ctx0" brushRef="#br0" timeOffset="99451.19">14076 5144 0,'0'0'0,"0"-22"0,0 1 16,-21 21-1,-1 0-15,1 21 0,21 1 16,0-1-16,-21 21 0,0 0 16,21 1-16,-21-1 0,0 0 0,21 1 15,-22 20-15,1-20 0,21-1 16,-21 21-16,0-20 0,21-1 15,-21-21-15,21 22 0,0-22 0,0 21 16,0-21-16,0 0 16,0 1-16,21-22 0,0 0 15,0 0-15,0-22 0,1 1 16,20 21-16,-21-21 0,0-21 0,22 21 16,-22-22-16,0 22 0,21-21 0,-21-1 15,1 22-15,-1-21 0,21 0 16,-21 20-16,-21 44 31,0-1-31,0 0 0,0 0 16,0 21-16,-21-20 0,0 20 0,0-21 15,0 21-15,-1-20 0,22 20 16,0-21-16,-21 21 0,0-20 16,21-1-16,21-21 46,0-21-46,1-1 0,-22 1 0,21 0 16,0-21-16</inkml:trace>
  <inkml:trace contextRef="#ctx0" brushRef="#br0" timeOffset="99618.86">14457 5313 0,'0'0'15,"0"-21"-15,0 42 63</inkml:trace>
  <inkml:trace contextRef="#ctx0" brushRef="#br0" timeOffset="99799.94">13970 5419 0,'-42'0'16,"84"0"-16,-106 21 0,22-21 0,21 0 0,0 21 15,0-21-15,42 0 32,0 0-32,21 0 0,1 0 15,-1 0-15,0 0 0,1 0 0,62-21 16,-62 21-16</inkml:trace>
  <inkml:trace contextRef="#ctx0" brushRef="#br0" timeOffset="100187.34">14690 5461 0,'21'0'31,"-42"0"0,-1 0-31,1 0 0,0 0 0,0 21 16,0-21-16,0 21 0,-1-21 15,1 22-15,0-22 0,21 21 16,0 0-16,0 0 16,21-21-1,0 21-15,1-21 0,-1 21 0,0 1 16,0-22-16,0 21 15,-21 0-15,21-21 0,-21 21 16,22-21-16,-22 21 0,0 0 16,-22-21-16,1 0 15,0 22-15,-21-1 0,21-21 16,-43 0-16,22 21 0,-1-21 16,22 0-16,0 0 0,0 0 15,0 0-15,42-21 16,0 0-1,21-1-15,-20 1 0</inkml:trace>
  <inkml:trace contextRef="#ctx0" brushRef="#br0" timeOffset="100879.5">15282 5101 0,'-21'0'31,"42"0"-31,-63 0 0,21 0 0,0 0 0,21 21 16,-22 1-16,1 20 0,0-21 0,0 21 15,-21 22-15,-1-22 16,22 22-16,0-22 0,0 22 0,0-1 16,-22 1-16,22-1 0,0 1 15,0-22-15,-22 85 16,22-85-16,21 1 0,0-1 0,0 0 15,0 1-15,0 20 16,0-42-16,0 0 0,0 1 0,0-1 16,0 0-16,21 0 0,1-21 15,-1 0-15,0 0 0,21 0 16,1 0-16,-22-21 0,0 0 16,21 21-16,-21-21 0,1-1 15,20 1-15,-21-21 0,0 21 0,0-43 16,-21 22-16,0 21 0,0-22 15,0 22-15,0-21 0,-21 0 16,-21-1-16,0 22 0,-1 0 16,1 0-16,21 21 15,-22 0-15,-20-21 0,42 21 0,0 0 16,-1 0-16,1 0 16,42-22-1,22 22-15,-22-21 16,0 0-16,21 21 0,-20-21 15,20 0-15,0 0 0,22-22 16,-22 22-16,22 0 16,-22 0-16,-21 0 0,0 21 0,-21-22 15,21 22-15,-21 22 32,0-1-32,-21 0 0,21 0 15,0 0-15,0 0 0,-21 1 16,0-1-16,21 0 0,-21 0 15,21-42 32,0 0-31,21 0-16,0-1 0,-21 1 0</inkml:trace>
  <inkml:trace contextRef="#ctx0" brushRef="#br0" timeOffset="101023.48">15325 5398 0,'0'0'0,"0"-22"16,21 22 47,0 0-63,0 0 15</inkml:trace>
  <inkml:trace contextRef="#ctx0" brushRef="#br0" timeOffset="101371.5">15494 5546 0,'0'21'16,"21"-21"-1,0 0-15,0 0 16,1-21-16,-1 0 15,0 21-15,-21-22 0,0 1 0,21 21 16,-21-21-16,21 21 0,-21-21 16,-21 21 15,0 0-15,0 0-16,21 21 0,-21 0 0,-1 0 15,1 1-15,21-1 0,-21 0 16,21 0-1,-21 0-15,21 0 0,0 1 16,0-1 0,21-21-16,0 0 0,0 0 15,1 0-15,-1 0 16,0 0-16</inkml:trace>
  <inkml:trace contextRef="#ctx0" brushRef="#br0" timeOffset="101903.43">16044 5419 0,'-21'0'0,"42"0"0,-63 0 0,21 0 15,0 0-15,-1 0 0,1 21 16,0-21-16,0 21 0,0 0 0,0 0 15,21 1-15,-22-1 0,1 0 0,0 0 16,21 0-16,0 0 0,0 1 16,0 20-16,0-21 0,0 0 15,0 0-15,21-21 32,0 0-32,1 0 15,-1 0-15,0-21 0,0 0 16,0 21-16,0-21 0,22-43 15,-22 22-15,21-21 16,-21 20-16,1 22 0,-1-64 16,0 43-16,0-21 0,0 20 15,-21 1-15,0 21 0,0-43 16,0 43-16,0 0 0,-21 21 31,0 21-31,0 21 0,0-20 16,21 20-16,-22-21 0,1 21 15,0 43-15,21-43 0,-21 1 16,21-1-16,-21 0 0,21 1 16,0 20-16,0-20 0,0-22 15,0 0-15,0 0 0,0 0 16,0 0-16,0 1 0,21-22 16,0 0-1</inkml:trace>
  <inkml:trace contextRef="#ctx0" brushRef="#br0" timeOffset="103739.73">1122 11155 0,'0'0'15,"0"21"-15,21-21 31,0 0-31,0-21 0,0 0 16,1 0-16,-1-1 0,21 22 16,-21-21-16,22 0 0,-22-21 0,0 42 15,0-21-15,-21-1 0,0 1 16,0 0-16,-21 0 16,-21 21-16,20 0 0,-20 0 15,0 0-15,-22 21 0,22-21 16,0 21-16,-1 0 0,1 1 0,0-1 15,20 0-15,-20 0 0,21 0 16,0 0-16,0 22 0,21-22 0,0 0 16,0 21-16,0-20 15,0 20-15,21 0 0,0-21 0,21 22 16,-21-1-16,22-21 0,-1 22 16,0-1-16,22-21 0,-22 21 0,1-20 15,-1 20-15,-21-21 0,0 0 16,0 43-16,-21-43 0,0 0 15,-21 21-15,0-20 0,-21-1 16,-1 0-16,1 0 0,0-21 16,-64 21-16,42-21 0,22 0 15,-21 0-15,20 0 0,-20-21 16,-22 0-16,43 0 0,-1 0 16,1-1-16,21-20 15,-64-21-15,64 20 16,21 22-16,0 0 0,0 0 15,0 0-15,21-1 0,0 22 16,22-21-16,-1 0 0,43 0 16,-43 21-16,22-21 0,-22 21 15,21 0-15,1-21 0,-1 21 0</inkml:trace>
  <inkml:trace contextRef="#ctx0" brushRef="#br0" timeOffset="104696.23">1947 11472 0,'21'0'0,"-42"0"0,42-21 16,-21 0-16,0 0 15,0 0-15,0 0 16,0-1-16,-21 1 0,21 0 0,-21 0 16,0 0-16,0 0 0,0 21 15,21-22-15,-22 22 0,1 0 0,0 0 16,0 0-16,0 0 0,0 22 15,-1 20-15,-20 21 16,0-20-16,21-1 0,21 0 0,-22 1 16,1-1-16,21 0 0,0-20 15,0 20-15,0 0 0,0-21 16,0 22-16,0-22 0,21 0 16,1 0-16,-1-21 0,0 0 15,0 0-15,0 0 0,0-21 0,43 0 16,-43 0-16,0 0 15,22-43-15,-22 22 0,21-64 16,-42 64 0,21-64-16,0 63 0,1-62 15,-22 83 1,0 1-16,0 42 16,0 1-16,0 20 15,0-21-15,0 21 0,0 1 16,0-1-16,-22 0 0,22 22 0,0-43 15,0 21-15,0 1 0,0-1 16,0-21-16,0 0 0,0 22 16,22-22-16,-1 0 0,0-21 15,0 0-15,0 0 0,0 0 0,1 0 16,-1 0-16,21-21 0,-21 0 16,22 0-16,-22-1 0,21 1 0,-21-21 15,22 0-15,-22-1 0,21-20 16,-21 20-16,0-20 0,1-1 0,-1 1 15,0-1-15,0 1 0,-21-1 16,0 1-16,21 21 0,-21-1 16,21 1-16,-21 21 0,0 0 15,0-1-15,0 1 0,0 42 16,-21 1-16,21-1 16,-21 0-16,21 21 0,-21 1 15,21 20-15,0-21 0,0 22 0,0-1 16,0 43-1,0-42-15,0-1 0,0-20 0,0-1 16,0 0-16,0 1 0,0-22 16,21 0-16,-21 0 0,21 0 0,0 0 15,1-21-15,-1 0 0,21 0 16,-21-21-16,0 0 0,1 0 16,-1 0-16,0 0 0,0-22 0,0 22 15,0-21-15,1-1 0,-22 1 16,21 0-16,0-1 0,0 1 0,-21 21 15,0 0-15,0 0 0,21 21 16,-21 21-16,0 0 16,0 0-16,0 21 0,0-20 0,0 20 15,0-21-15,-21 21 0,21-20 16,0 41-16,0-42 0,0 0 16,0 1-16,0-1 0,0 0 15,0-42 16,0 0-31,21-1 0,0 1 16</inkml:trace>
  <inkml:trace contextRef="#ctx0" brushRef="#br0" timeOffset="104871.49">3111 10859 0,'0'0'0,"-21"0"16,0 0-16,21 21 15,0 0 1,0 0 0,-21-21 15</inkml:trace>
  <inkml:trace contextRef="#ctx0" brushRef="#br0" timeOffset="105062.5">2307 11261 0,'-42'21'31,"84"-42"-31,-63 42 0,42-21 16,21 0-16,-20 0 0,20 0 0,0-21 15,1 0-15,-1-1 0,0 1 16,22 0-16,-22 0 0,0 0 15,1 0-15,-1-1 0</inkml:trace>
  <inkml:trace contextRef="#ctx0" brushRef="#br0" timeOffset="105744.01">3683 11409 0,'0'-21'16,"0"0"0,21-1-16,0 1 0,0 0 0,-21 0 15,22 0-15,-1 0 0,0-1 16,-21 1-16,0-21 15,0 21-15,0 0 0,-21 21 16,-22 0-16,22 0 16,-21 0-16,21 21 0,-22-21 0,1 42 15,0-21-15,-1 22 16,1-22-16,42 0 0,0 21 16,0-21-16,0 1 0,0 20 15,42-21-15,-20-21 0,-1 21 16,21 0-16,-21 1 0,22-22 15,20 42-15,-42-21 0,22-21 16,-22 21-16,-21 0 16,21 1-16,-21-1 15,-21 0-15,0-21 0,-1 0 0,-20 21 16,0-21-16,-1 0 0,1 0 16,-43 0-16,22 0 0,21 0 15,-1 0-15,1 0 0,0-21 16,-1 0-16,22 21 0,0-21 15,0 21-15,0 0 0,21-22 16,0 1-16,21 21 16,0 0-16,21-21 0,-21 0 15,22 21-15,-1-21 0,0 21 0,22-21 16</inkml:trace>
  <inkml:trace contextRef="#ctx0" brushRef="#br0" timeOffset="106863.96">4064 11472 0,'21'0'15,"0"0"-15,0-21 0,-21 0 16,22 0-16,-1 0 0,21 0 16,-21-22-16,22 1 0,-1 21 0,0-22 15,-21 1-15,22 0 0,-1-1 16,-21 1-16,22 0 0,-22-1 0,0 22 15,-21-21-15,0 0 0,0-1 16,0 1-16,0 21 0,0-22 16,0 22-16,-21 0 0,0 0 15,-1 21-15,1 0 0,0 0 16,21 21-16,-21 21 0,0 22 16,21-22-16,0 1 0,-21 20 15,-1 1-15,22-1 0,-21 1 0,0 105 16,0-84-16,0 84 15,0-63-15,-1-22 16,22 213-16,-21-191 16,0 84-16,21-84 0,0 0 15,0 84-15,0-84 16,0-21-16,0 63 0,0-63 16,0-22-16,0-21 0,0 22 0,21-22 15,0-21-15,1 22 0,-1-22 16,0-21-16,0 0 0,21 0 0,-20 0 15,20-21-15,0 0 16,1-1-16,20-20 0,-21 0 0,64-85 16,-42 63-16,-22-20 0,22-1 0,-22 21 15,0-20-15,1-1 0,-22 0 16,0 1-16,0-22 0,-21 21 0,0 1 16,-21-1-16,0 0 0,-22 22 0,1-1 15,0 1-15,-22 20 0,-63-20 16,64 42-16,-1 0 0,-20-1 15,20 22-15,1 0 0,20 0 0,1 0 16,0 0-16,20 0 16,1 0-16,0 0 0,21-21 15,21 0 1,22 0-16,-22 21 16,21-21-16,22-22 0,-22 22 0,21 0 15,1-21-15,-22-1 0,22 1 16,-1 0-16,-20 21 0,20-22 0,-21 1 15,1 0-15,-1-1 0,-21 22 0,0-21 16,1 21-16,-1-1 0,0 1 16,-21 0-16,0 0 0,0 0 15,0 42 17,-21 0-17,21 0-15,0 0 0,-21 1 0,21-1 16,0 0-16,0 0 0,0 21 0,0-20 15,0-1-15,0 0 0,0 0 16,0 0-16,0 0 0,21-21 16,0 22-16,0-22 0,0 0 0,0 0 15,1 0-15,20 0 0,-21 0 16,0-22-16,22 22 0,-22-21 0,21 0 16,-21 0-16,22-21 0,-1 20 15,0-20-15,-21 21 0,22-21 0,-1 20 16,-21 1-16,0-21 0,1 21 15,-1 0-15,-21-22 0,0 22 0,0 0 16,0 0-16,-21 21 16,-1 0-16,1 0 15,0 0-15,-21 0 0,21 21 0,-1 0 16,1 0-16,0 0 0,0 1 16,21-1-16,0 21 0,-21 0 15,21-20-15,0 20 0,0-21 0,0 21 0,0-20 16,21 20-16,0-21 15,0 0-15,0-21 0,22 21 0,-22 1 16,64-22-16,-43 0 0,0 0 0,22 0 16,-22 0-16,0-22 15,1 1-15,-1 21 0,-21-21 0</inkml:trace>
  <inkml:trace contextRef="#ctx0" brushRef="#br0" timeOffset="107432.27">6477 10816 0,'0'0'0,"0"-21"0,0 0 0,-21 21 16,0 0-16,-1 0 15,1 0-15,0 0 0,-21 0 0,21 21 16,-1 0-16,-20-21 0,0 64 16,-1-43-16,22 0 0,0 21 15,0-20-15,0 20 0,0-21 0,21 21 16,0 1-16,0-22 0,0 21 15,0-21-15,0 1 0,0-1 0,0 0 16,21 0-16,0 0 0,0-21 16,0 0-16,0 0 0,1 0 0,-1 0 15,0-21-15,21 0 0,-21 0 0,1 0 16,41-43-16,-42 22 0,22-1 16,-22 1-16,0 0 0,0-1 15,0-20-15,0 21 0,1-22 16,-1 1-16,0-1 0,-21-21 0,21 22 15,0-1-15,-21 1 0,0 21 16,21-1-16,-21 1 0,22 0 16,-22 20-16,0 1 0,0 0 0,0 42 31,0 0-31,0 22 0,-22-22 16,1 42-16,21-20 0,0 20 0,-21 1 15,0-1-15,21 1 0,0-1 16,0 1-16,0-22 0,0 22 0,0-22 15,0 21-15,0-20 0,0-1 0,21 64 16,0-85-16,0 21 16,1-20-16,-1 20 0,0-21 15,21-21-15,-21 21 0,1-21 0,20 0 16,-21 0-16,43-21 0,-22 21 16,-21-21-16,0 0 0,22 0 15,20-85-15,-42 63 16,0 1-16,1 21 0,-1-21 0,-21-1 15</inkml:trace>
  <inkml:trace contextRef="#ctx0" brushRef="#br0" timeOffset="107663.13">5376 10583 0,'-42'22'16,"84"-44"-16,-105 65 0,42-43 0,-1 0 0,44 0 47,-1 0-47,0 0 0,0-21 15,0 21-15,0 0 16</inkml:trace>
  <inkml:trace contextRef="#ctx0" brushRef="#br0" timeOffset="108244.71">8403 10583 0,'0'0'0,"21"-21"0,0 21 16,-21 21 15,0 1-31,0-1 0,0 0 0,0 21 16,0-21-16,0 22 0,0-1 16,0-21-16,0 22 0,0-1 0,-21-21 15,21 21-15,0-20 0,0-1 16,-21 0-16,21 21 15,0-21-15,0-42 32,21 0-32,-21 0 15,0-21-15,21 20 0,1 1 16</inkml:trace>
  <inkml:trace contextRef="#ctx0" brushRef="#br0" timeOffset="108609.93">8467 10245 0,'0'0'0,"-22"-21"0,1-1 0,0 22 0,0 0 16,0 0-16,0 0 0,21 22 15,-22-1-15,22 0 0,0 21 16,0-21-16,0 22 0,0-1 0,0-21 16,0 22-16,0-1 0,0-21 15,22 0-15,-1 0 0,0-21 16,0 0-16,43 0 0,-43 0 15,21-21-15,-21 0 0,22 0 16,-22 0-16,42-43 16,-42 43-16,-21 0 0,0-21 0,0 20 15,0 1-15,0-21 0,-63 0 16,42 20-16,0 22 0,-43-21 16,43 21-16,-21 0 0,20 0 15,1 0-15,0 21 0,0 1 16,21-1-16,-21 0 0,21 0 15,0 0-15,0 22 0,0-22 16,0 0-16,21 0 0,0 0 0,21 0 16,-20-21-16,20 22 0,43-22 15</inkml:trace>
  <inkml:trace contextRef="#ctx0" brushRef="#br0" timeOffset="108880.78">9229 10139 0,'0'0'0,"0"21"16,0 0-1,-22 0-15,1 22 0,0-1 0,-21 22 16,21-22-16,-1 21 0,-20 43 16,0-42-16,21-1 0,-1-20 0,22-1 15,0 21-15,0-41 0,0 41 16,0-21-16,0-20 15,43-1-15,-22-21 0,21 0 16,1 0-16,-1 0 0,-21-21 16,43-1-16,-43 1 0,0 0 15,0 0-15,0 0 0,0 0 0,-21-1 16,0-20-16,0 21 0</inkml:trace>
  <inkml:trace contextRef="#ctx0" brushRef="#br0" timeOffset="109035.47">8953 10583 0,'-42'0'16,"84"0"-16,-105 22 0,42-22 0,0 0 16,42 0-1,0 0-15,0 0 0,21 0 16,1 0-16,-1 0 16,0-22-16,1 1 0,-1 0 0,22 0 15,-22 0-15,0 0 0,1 21 0</inkml:trace>
  <inkml:trace contextRef="#ctx0" brushRef="#br0" timeOffset="110141.22">11049 10456 0,'21'-21'16,"-42"42"-16,42-63 0,-21 21 0,-21 21 31,0 0-31,21 21 0,-21 0 0,-1 0 16,22 1-16,-42 41 0,21-21 15,21-20-15,-21 20 0,0-21 0,21 21 16,0-20-16,-43 41 15,43-21-15,-21-20 0,21-1 0,-21 0 16,21 0-16,-21-21 0,21 21 16,0 0-16,21-42 31,0 0-31,0 0 0,0 21 0,1-42 16,-1 20-16,0 1 0,21-21 0,-21 21 15,1-22-15,-1 1 0,0 21 0,0-21 16,0 20-16,0 1 0,1 0 0,-22 0 15,21 21-15,0 0 0,-21 21 16,0 0-16,21 0 16,-21 1-16,0 20 0,0-21 0,0 21 15,0-20-15,0-1 0,0 21 0,21-21 16,-21 0-16,0 1 0,0-1 16,21 0-16,-21 0 0,22-21 0,-1 21 0,0-21 15,0 0-15,0 0 16,0 0-16,1 0 0,-1 0 15,0 0-15,21-21 0,-21 21 16,1-21-16,-1 0 0,0 0 0,0-1 16,0 1-16,0 0 0,1-21 0,-1-22 15,0 43-15,-21-21 0,21-22 16,0 22-16,-21 21 0,0-22 16,0 22-1,0 42-15,0 1 16,-21-1-16,21 21 15,-21-21-15,21 22 0,-21-22 0,21 21 16,-21-21-16,21 22 0,0-22 16,0 21-16,0-21 0,0 22 0,0-22 15,0 0-15,0 0 0,21-21 16,0 0-16,0 0 16,0 0-16,0 0 0,22 0 0,-22 0 15,0-21-15,0 0 0,22 21 0,-1-43 16,-21 22-16,0 0 0,0 21 0,1-21 15,-1 0-15,0-43 16,0 43-16,-21 0 0,21 0 0,-21 0 16,0-22-16,0 22 0,21-21 15,-21 21-15,0-1 0,0 1 16,0 42 0,0 1-16,0-1 15,-21 0-15,21 21 0,0-21 0,-21 1 16,0 20-16,21-21 0,-21 21 15,21-20-15,0-1 0,0 0 0,-21 0 16,21 0-16,0 0 0,0 1 0,21-22 31,0 0-31,0 0 0,0-22 16,0 1-16,-21 0 0,22 0 16,-1 0-16</inkml:trace>
  <inkml:trace contextRef="#ctx0" brushRef="#br0" timeOffset="110507.46">12277 10224 0,'-43'-22'16,"22"22"-16,0 0 16,21 22-16,0-1 15,0 0 1,0 0-1,21-21 1,0 0-16,0 0 0,1 0 16,-1-21-16,-21 0 0,0 0 15,21 21-15,-21-22 0,21 22 16,-21-21-16,0 0 0,0 0 16,-21 21-16,0 0 15,0 0-15,-1 0 0,1 0 0,0 0 16,0 0-16,0 21 0,0 0 15,-1 0-15,22 1 16,0-1-16,0 0 0,0 0 16,0 0-16,0 0 0,0 1 15,22-1 1,-1-21-16,0 0 16</inkml:trace>
  <inkml:trace contextRef="#ctx0" brushRef="#br0" timeOffset="111067.81">12721 10139 0,'21'0'0,"-42"0"0,42-21 0,-21 42 31,0 0-15,0 0-16,-21 0 15,0 22-15,0-22 0,21 21 0,-21-21 16,21 22-16,-22-1 0,1 0 0,21 1 16,0-1-16,-21 0 0,0 22 15,21-22-15,0-21 0,0 43 16,0-43-16,0 0 0,0 0 16,21-21-1,0 0-15,0 0 0,1 0 0,-1 0 16,0-21-16,21 0 0,-21 0 0,22 0 15,-22 0-15,21-1 0,-21-20 16,43-21-16,-22 20 0,1 1 0,-22 0 16,0-22-16,21 22 0,-21-1 15,22-41-15,-43 41 0,0 22 16,21 0-16,-21 0 0,0 0 0,0 0 16,0-1-16,-21 22 15,0 0-15,-1 22 0,22-1 16,-21 0-16,0 0 0,0 0 15,21 0-15,-21 22 0,21-1 0,-21 0 0,21 1 16,0-22-16,-22 64 16,22-43-16,0 0 0,0 22 0,0-22 15,0-21-15,22 0 0,-1 1 0,-21-1 16,21-21-16,0 21 0,0-21 0,0 0 16,43 0-16,-43 0 0,21 0 15,-20 0-15,-1 0 0,0 0 16,0-21-16,-21 0 0,21 21 0,0-43 15,-21 22-15</inkml:trace>
  <inkml:trace contextRef="#ctx0" brushRef="#br0" timeOffset="111244.93">13420 10605 0,'0'21'15,"21"-21"32,0 0-16,-21-21-31</inkml:trace>
  <inkml:trace contextRef="#ctx0" brushRef="#br0" timeOffset="112511.04">15219 10139 0,'0'0'0,"0"-21"0,0 0 16,0-1-16,-21 22 16,-1 0-16,-20 0 15,0 0-15,21 0 0,-22 22 0,22-1 16,-21 0-16,-1 0 0,22 21 16,0 1-16,-21-1 0,21 0 0,21 22 15,0-22-15,-22 1 0,22 41 16,0-41-16,0-1 15,22 21-15,-1-41 0,21-1 16,43 0-16,-43-21 0,64 0 16,-43 0-16,1-21 15,-1 0-15,-20-1 0,20 1 0,1-21 16,-22 21-16,22-22 0,-22 1 16,-21 0-16,43-43 0,-43 22 15,0 20-15,21-41 0,-42 20 16,0 22-16,0-1 15,0 1-15,0 21 0,0-43 16,-21 64 0,21 22-16,-21-1 15,21 21-15,0 0 0,-21-20 0,21 20 16,-21 0-16,-1 22 0,22-22 16,0 22-16,-21-22 0,21 0 0,-21 64 15,21-64-15,0 1 16,0-22-16,0 0 0,0 21 0,0-20 15,0-1-15,21-42 32,0-1-32,-21 1 0,22-21 15,-1 21-15,0-22 0,0 1 16,-21 21-16,21-21 0,0 20 16,-21-20-16,22 0 0,-22 21 15,42 42-15,-21 0 16,-21 0-16,0 0 15,0 22-15,0-22 0,0 0 0,21 0 16,-21 21-16,21-20 0,-21-1 16,22 0-16,-1 0 0,-21 0 0,21 0 15,0 1-15,0-22 0,22 0 0,-22 0 16,21 0-16,-21 0 0,22 0 16,-1 0-16,0 0 0,22-22 15,-22 1-15,0-21 0,1 21 0,-1 0 16,-21-22-16,0 22 0,1-21 15,-1-1-15,0 1 0,0 0 16,-21-22-16,0 43 0,0-21 16,0 21-16,0-1 15,-21 22-15,0 0 16,21 22-16,-21-1 0,-1-21 0,1 42 16,0-21-16,21 22 0,-21-22 15,21 21-15,-21 22 0,21-22 16,0-21-16,0 43 0,0-43 15,21 0-15,0 0 16,0-21-16,0 21 0,22-21 16,-22 0-16,0 0 0,21 0 0,-20 0 15,-1 0-15,42-21 16,-42 0-16,22 0 0,-1 0 0,-21-1 16</inkml:trace>
  <inkml:trace contextRef="#ctx0" brushRef="#br0" timeOffset="113287.17">17378 10181 0,'0'0'16,"0"-21"-16,0 0 0,0 0 0,-21 21 31,-1 0-31,1 0 16,0 21-16,0 0 0,0 0 0,0 0 16,21 1-16,-22 20 0,1-21 0,21 21 15,-21 1-15,21-22 16,0 21-16,0 22 0,0-22 15,0-21-15,0 0 0,0 1 0,21-1 16,0 0-16,1-21 16,-1 0-16,0 0 0,21 0 0,22 0 15,-22 0-15,0-21 0,-20 0 16,20-1-16,0 1 0,1 0 0,-22-21 16,21-1-16,-21 1 0,0 0 0,1-1 15,-1 1-15,0-21 0,-21 20 16,0-20-16,21 20 0,-21-20 0,21-43 15,-21 64-15,0-43 16,0 64 0,0 42-1,0 0-15,0 22 16,0-22-16,0 21 0,-21 0 16,21 1-16,-21-1 0,21 0 0,0 1 15,0 41-15,0-41 0,0-22 16,-21 21-16,21-21 0,0 1 15,0-1-15,0 0 0,0 0 0,0-42 47,0 0-47,21 0 0,-21-1 16,0 1-16,21 0 0,0 0 16,0-21-16,-21 20 0,22 1 0,-1-21 15,0 21-15,0 0 0,0-1 0,0 22 16,22-21-16,-22 21 0,0-21 15,0 21-15,0 0 0,1 0 0,-1 0 16,-21 21 0,-21 0-1,-1 1-15,1-22 0,0 21 0,0-21 16,-21 0-16,20 21 0,1-21 16,-42 21-16,42-21 15,-1 21-15,1-21 0,0 21 0,21 1 16,0-1-16,0 0 0,0 0 15,0 0-15,21 22 0,0-22 16,1 0-16,-1 0 0,-21 0 16,21 0-16,0 1 0,0-1 0,22 0 15,-22 0-15,0-21 0,42 21 16,-41-21-16,-1 0 0,21 21 16,-21-21-16,0 0 0,1-21 15,20 21-15,-21-21 0</inkml:trace>
  <inkml:trace contextRef="#ctx0" brushRef="#br0" timeOffset="113731.79">20002 9821 0,'0'-21'0,"0"42"0,0-63 15,0 21-15,0-21 0,0 20 0,0 1 16,0 0-16,0 0 0,0 42 16,0 21-1,0-20-15,0 20 0,0 0 16,0 1-16,-21-1 0,21 0 16,-21 43-16,21-43 0,-21 1 15,0 41-15,21-41 16,-21-22-16,21 21 0,0-21 15,0 0-15,0 1 0,0-1 16,0 0-16,-22-21 31,1-21-31</inkml:trace>
  <inkml:trace contextRef="#ctx0" brushRef="#br0" timeOffset="114564.23">19325 10118 0,'0'0'0,"-42"-21"0,21 21 0,-1 0 15,1 0-15,42 21 32,1-21-32,20 0 0,-21 0 0,21 0 15,22 0-15,-22 0 0,22 0 16,-1 0-16,1 0 0,-1 0 0,1-21 16,20-1-16,-20 1 0,21 21 15,-1-21-15,-20 0 0,20-21 0,-20 20 16,-1 1-16,43-63 0,-63 62 15,-1-20-15,0 0 0,-21-1 16,1 1-16,-22-21 16,0 41-16,-22 22 15,1 22 1,0 20-16,0 0 0,0 1 0,0-1 16,-1 0-16,1 22 0,0-22 0,21 0 15,-21 1-15,0-1 0,21 0 16,-21 1-16,21-1 0,-22-21 0,1 43 15,0-22-15,21-21 16,0 0-16,-21 1 0,21-1 16,21-42-1,0-1 1,0 1-16,22 0 0,-22 0 0,0 0 16,21 0-16,-20-22 0,20 22 0,-21 0 15,21-21-15,-20 20 0,-1 1 16,0 0-16,0 0 0,0 21 15,0 0-15,1 0 0,-22 21 16,0 0 0,0 0-16,0 1 15,0-1-15,0 0 0,0 0 0,0 0 16,0 0-16,0 22 0,21-1 16,-21-21-16,21 0 0,0 1 0,-21-1 15,21 0-15,0 0 0,1 0 16,-1-21-16,0 0 0,0 0 0,21 0 15,-20 0-15,20 0 0,64-21 16,-64 0-16,22 0 16,-22 0-16,0-1 0,1 1 15,41-42-15,-41 20 0,-1 1 16,-21 21-16,0-21 0,0-1 0,1 22 16,-22-42-16,0 41 0,-22 22 15,1 0-15,0 0 16,-21 0-16,21 0 0,-22 22 15,1-1-15,21 21 0,-43 22 0,43-43 16,0 21-16,0-21 0,21 22 16,0-22-16,0 42 15,0-42-15,21 1 0,64 20 16,-43-42-16,0 0 0,43 0 16,-43 0-16,1 0 0,-1 0 15,21-21-15,-20 0 0,-1 21 0,64-22 16,-43 1-16,22 0 0,-43 0 15,1-21-15</inkml:trace>
  <inkml:trace contextRef="#ctx0" brushRef="#br0" timeOffset="115740.98">7683 12298 0,'-21'21'0,"42"-42"0,-63 63 0,42-21 0,0 1 15,21-44 16,0 22-31,1-21 16,-1 0-16,0 0 0,21-43 16,-21 43-16,1 0 0,-22 0 15,0 0-15,0-22 0,0 22 0,0 0 16,0 0-16,-22 0 0,-20-22 16,0 22-16,21 21 0,-22 0 15,1 0-15,0 0 0,20 21 0,-20 1 16,0 20-16,21-21 0,-1 21 15,1-20-15,0 20 0,21 0 16,0 22-16,0-43 0,0 21 16,0 1-16,0-22 0,21 0 15,0-21-15,1 0 16,20 0-16,-21 0 0,21-21 0,-20 0 16,62-22-16,-41 22 15,-1 0-15,0 0 0,1-22 0,-22 22 16,0 0-16,0-21 0,-21 21 15,0-1-15,-21 22 32,0 22-32,21-1 0,-21 21 0,21-21 15,0 22-15,0-1 0,0 0 16,0 1-16,0 20 0,0-21 16,0 22-16,0-1 0,0 1 0,0 63 15,21-42-15,-21-22 0,0 22 16,0-22-16,0 1 0,0 63 15,0-64-15,0-20 0,0 20 16,-21-21-16,-1 1 0,1-1 0,0 0 16,-21 1-16,21-1 0,-22-21 15,1 0-15,0 1 0,-22-22 0,22 0 16,-22 0-16,22 0 0,-22-22 16,-105-62-16,127 41 15,-22-20-15,22 21 0,0-22 16,-1 1-16,-20-64 15,42 63-15,21 22 0,0-22 0,0 1 16,21 20-16,42-62 0,-20 62 16,20 1-16,-21 0 0,64-43 15,-42 43-15,-1-1 0,1 1 0</inkml:trace>
  <inkml:trace contextRef="#ctx0" brushRef="#br0" timeOffset="115961.45">8213 12086 0,'0'0'0,"0"21"0,0 1 0,0-1 0,0 0 15,0 42-15,0-41 0,0-1 16,0 0-16,0 0 0,0 0 0,0 0 16,-22 1-16,22-1 0,-21-21 15,21 21-15,-21-21 16,21-21-1,0 0-15,0-1 16,0 1-16,0 0 0,0-21 0</inkml:trace>
  <inkml:trace contextRef="#ctx0" brushRef="#br0" timeOffset="116119.12">8149 11832 0,'0'0'0,"-106"0"16,106 21-1,0 1 1,0-1-16,21 0 16,1-21-16,-1 21 0,0-21 0,0 0 15,0 0-15,-21 21 0,43-21 0,-22 0 16</inkml:trace>
  <inkml:trace contextRef="#ctx0" brushRef="#br0" timeOffset="117111.48">8530 12023 0,'0'0'0,"0"21"0,0 0 16,0 0-16,0 0 0,0 43 16,0-43-16,0 0 0,0 0 15,0 1-15,0-1 0,0 42 16,0-42-16,0 1 0,21-1 16,-21 0-16,21-21 15,1 0-15,-1 0 0,0-21 16,0 0-16,0 21 0,22-43 15,-22 22-15,0 0 16,21-43-16,-21 22 0,1 21 16,-1-64-16,0 64 0,0-21 15,0-43-15,0 64 0,-21 0 16,22 21-16,-22 21 16,0 0-1,0 0-15,0 22 0,0-22 0,0 0 16,-22 21-16,22 1 0,-21-1 15,21-21-15,0 21 0,0 1 16,0-1-16,0-21 16,21 0-16,1 1 0,20-22 15,-42 21-15,21-21 0,0 0 0,22 0 16,-22 0-16,21-21 0,-21 21 16,22-22-16,-22 1 0,0 0 0,21-21 15,1 21-15,-22-1 0,21-41 16,-21 42-16,22-64 0,-22 64 15,-21-21-15,0 20 0,0 1 0,0-21 16,0 21-16,0 0 0,-21 21 16,-1 21-1,22 0-15,-21 0 0,0 0 16,21 0-16,0 1 0,0-1 16,-21 0-16,21 42 0,0-20 0,0-22 15,0 64-15,0-64 16,0 0-16,0 0 0,0 0 15,21 0-15,0-21 0,0 0 0,1 0 16,-1 0-16,0 0 0,64 0 16,-64-21-16,63-21 0,-20 21 15,-22 0-15,43-64 16,-64 64-16,0 0 0,-21-43 16,21 22-16,-21 21 0,0-1 0,0-41 15,0 42-15,0 0 0,0-1 16,-21 44-1,21-1-15,0 0 0,0 0 16,0 0-16,0 0 0,0 22 16,-21 20-16,21-42 0,0 1 15,0 41-15,-21-63 0,21 21 16,0 0-16,0 1 0,0-1 0,0-42 47,0-1-47,0 1 0,0-21 15,0 21-15,0 0 0,21-22 0,0 1 16,0 0-16,22-43 16,-22 43-16,21 20 0,-21-20 0,64-21 15,-64 41-15,22 1 0,-1 21 0,0 0 16,-21 0-16,22 0 0,20 0 16,-42 21-16,1 1 0,41 105 15,-63-106-15,0 21 0,0-21 16,0 22-16,-21-1 0,0 0 0,0-21 15,-1 22-15,1-22 0,-21 21 16,0 1-16,20-22 0,1 0 16,21-42-1</inkml:trace>
  <inkml:trace contextRef="#ctx0" brushRef="#br0" timeOffset="118927.43">11557 11451 0,'-21'0'0,"42"0"0,-63 21 16,42 1-16,0-1 0,0 0 16,0 0-16,0 0 0,0 0 15,0 1-15,21 20 0,-21-21 16,21-21-16,0 0 0,0 0 15,0 0-15,64 0 0,-43 0 16,1-21-16,-1 0 0,0 21 16,1-21-16,20-1 0,1-41 15,-22 42-15,-21 0 0,0-22 16,1 22-16,-22 0 0,0-21 0,0 20 16,0 1-16,-22 21 15,1 0-15,0 21 0,21 1 16,-21 20-16,21-21 0,-21 21 15,0 1-15,21-1 0,0 0 0,-22 43 16,22-43-16,0 1 0,0-1 16,-21 64-16,21-64 0,-42 43 15,0 0-15,42-64 16,0 21-16,-43 0 0,43-20 16,-21-1-16,0 0 0,0-21 15,0 21-15,-1-21 0,1 0 0,0 0 16,0 0-16,0-21 0,-43 0 0,43 0 15,0-1-15,0-20 0,-22 21 0,22-21 16,0 20-16,-21-20 0,-1-21 16,43 20-16,-21 22 0,0-21 15,0 42-15,21-21 0,0 42 16,0 0-16,0 0 16,0 21-16,0 1 0,0-22 0,0 0 15,21 21-15,0-20 0,43 41 16,-43-42-16,-21 0 0,21 1 15,0-1-15,0 0 0,1 0 0,-1-21 16,21 0-16,0 0 0,1 0 0,-1 0 16,0 0-16,22 0 0,-22-21 15,22 0-15,42-22 0,-64 1 16,64-21-16,-64 20 0,-21 1 16,22 0-16,-22-1 0,-21 1 0,21 21 15,0-22-15,0 22 0,0 0 0,-21 0 16,0 0-16,0 42 31,0 0-31,0 0 0,-21 0 0,21 1 16,-21-1-16,0 0 0,21 21 15,0-21-15,0 43 0,0-22 16,0-21-16,0 1 0,0-1 16,21-21-16,21 0 15,-20 0-15,-1 0 0,21 0 0,0-21 16,-20-1-16,20 1 0,0-21 15,1 21-15,-22-22 0,0 22 16,0 0-16,0 0 0,0-21 0,-21-1 16,22 22-16,-22 0 15,21 21-15,-21-21 0,0 42 32,0 0-32,-21 0 0,21 0 0,-22 1 15,22 20-15,-21-21 0,21 0 16,0 0-16,0 1 0,-21-1 0,21 0 15,-21 0-15,21 21 0,-21-20 16,21-1-16,0-42 31,0-1-31,21 1 0,0 0 16,-21 0-16,21 0 0,0 0 0,1-22 16,-1 22-16,0-21 0,21-22 15,-21 43-15,1 0 0,-1-21 0,0 20 16,21 1-16,-21 0 0,1 21 15,-1-21-15,0 21 0,0 0 16,0 0-16,-21 42 0,21-42 16,-21 21-16,0 1 0,0-1 0,0 0 15,0 42-15,0-41 0,0-1 16,0 42-16,0-42 0,0 1 16,0-1-16,0 0 0,0 0 0,0 0 15,22 0-15,-1-21 16,0 0-16,21 0 0,-21-21 15,22 0-15,-22 0 0,0 0 16,0 0-16,22-22 0,-22 22 16,0-21-16,42-22 15,-41 43-15,-1 0 0,0 0 0,0 0 16,-21-1-16,0 1 0,21 21 16,0-21-16,-21 42 31,0 22-31,0-22 0,0 0 15,0 0-15,-21 0 0,0 22 16,21-22-16,0 0 0,0 0 0,0 21 16,0 1-16,0-22 15,21 0-15,0 0 0,1 0 16,-1-21-16,0 0 0,21 0 0,-21 0 16,22 0-16,20 0 0,-20-21 15,20 0-15,22-21 0,-43 21 16,0-1-16,1-20 0,-1 21 15,-21 0-15,22-22 0,-22 22 0,0-21 16,0 0-16,-21 20 0,0-20 0,21 21 16,-21-21-16,0 20 0,0-41 15,0 42-15,-21 21 0,-21 0 16,21 0-16,-43 84 16,43-62-16,0-1 0,21 21 0,-21-21 15,21 22-15,0-22 0,0 42 16,0-20-16,0-22 0,0 0 0,42 21 15,-42-21-15,21 1 0,0-22 16,0 0-16,22 21 0,-22-21 16,0 0-16,0 0 0,0 0 0,22 0 15,-1-21-15,-21-1 0,22-20 16,-22 21-16,0 0 0,0 0 0,-21-1 16,21 1-16,-21 0 0,0 0 15,0 0-15,0 0 0,0-1 16,0 1-16</inkml:trace>
  <inkml:trace contextRef="#ctx0" brushRef="#br0" timeOffset="119103.37">13314 11557 0,'0'0'16,"-21"21"-16,-1-21 0,1 0 0,0 21 0,-21 1 15</inkml:trace>
  <inkml:trace contextRef="#ctx0" brushRef="#br0" timeOffset="120368.15">656 13970 0,'0'0'0,"-42"0"0,-1 0 15,22 0-15,-21 0 0,0 0 0,-1 0 16,22 0-16,0 0 0,-21 0 16,63 0-1,21 0-15,-21 0 16,22 0-16,-1 21 0,21-21 0,43 0 15,-63 0-15,20 0 0,43 0 16,-43-21-16,1 0 0,42 21 16,-64-21-16,0 21 0,1 0 15,-1-21-15,-21 21 0,0 0 0,1-22 16,-1 1-16,0 21 0,-21-21 16,0 0-16,-21 0 15,0 21-15,-22 0 0,22-21 16,-21 21-16,21 0 0,-22 0 15,1 0-15,21 0 0,-22 0 0,22 0 16,0 0-16,0 0 0,-21-22 16,63 22-1,0 0-15,0 0 0,43 22 0,-22-1 16,0-21-16,1 21 0,62 21 16,-62 1-16,-22-1 0,0-21 15,21 0-15,-20 0 0,-22 22 16,0-22-16,-22 21 0,1-21 0,-21 1 15,0-1-15,-43 42 16,43-42-16,20 1 0,-20-1 16,0-21-16,21 21 0,-22-21 15,22 0-15,21-21 0,0 0 16</inkml:trace>
  <inkml:trace contextRef="#ctx0" brushRef="#br0" timeOffset="121450.22">2201 13610 0,'0'0'0,"21"0"16,1-21-1,-22 0-15,21 0 16,0-22-16,0 22 15,21 0-15,-20 0 0,-1 0 0,0-22 16,0 22-16,0 0 0,-21 0 0,21-43 16,-21 43-1,0 0-15,-21 21 16,21 21-16,-21 0 16,21 1-16,-21-1 0,21 0 0,0 0 15,0 21-15,0 1 0,0-1 0,0 22 16,0-22-16,0 64 0,0-43 15,0-20-15,0-1 0,0 21 16,0-20-16,0 41 16,0-41-16,0-22 0,0 0 0,0 21 15,0-20-15,0-1 0,0 0 16,-21-21 0,0-21-16,-1 21 15,22-21-15,-21-1 0,0 1 0,0 0 16,0 0-16,-22 0 0,-41-43 15,63 43-15,-1 0 16,1 0-16,0 21 0,0 0 0,0 0 16,0 0-16,-1 0 0,22 21 15,-21 0-15,21 0 0,0 0 0,0 1 16,0-1-16,0 0 0,0 0 0,0 21 16,21-20-16,1-1 0,-1 0 0,21-21 15,22 42-15,-22-42 0,0 0 16,64 0-16,-42 0 15,-1 0-15,-21-21 0,85 0 0,-63 0 16,-1-22-16,-20 22 0,-1 0 0,22-21 16,-22 21-16,0-22 0,1 1 15,-22 0-15,21-1 0,0-41 16,-20 20-16,-1 22 0,-21-43 16,0 43-16,0-1 0,0 1 15,0 21-15,0 0 0,0 0 0,0-1 16,-21 44-1,21-1-15,-22 0 16,22 21-16,0 1 0,0-1 16,-21 21-16,0-20 0,21 20 0,-21 1 0,0 147 15,0-147 1,-1 21-16,1 63 0,0-64 16,0 192-16,0-107 15,21-84-15,-21-1 0,21 22 16,0 148-16,0-190 15,0 20-15,0-20 0,0-1 0,0-20 16,0 20-16,42 1 0,-21-22 16,0-21-16,0-21 0,22 0 15,-22 0-15,21 0 0,1-21 0,-1-21 16,0 20-16,1-20 0,-1 0 0,0-22 16,22 22-16,-22-22 0,43-63 15,-64 64-15,0-22 0,0 22 0,-21-1 16,0 1-16,0-1 0,-42-105 15,0 105-15,-22 22 16,-42-64-16,43 64 0,-1 0 16,1-1-16,-1 1 0,1 21 0,20 0 15,-84-1-15,85 22 0,0-21 16,-1 21-16,22 0 0,0 0 16,-21 0-16,21-21 0,42 21 15,0 0-15,21 0 0,-21-21 16,22 21-16,-1-21 0,0 0 0,1-1 15,20 1-15,1 0 0,-22 0 0,43-21 16</inkml:trace>
  <inkml:trace contextRef="#ctx0" brushRef="#br0" timeOffset="122892.51">4508 13885 0,'0'0'0,"-21"0"16,0 0 0,21-21-16,0 0 0,0 0 15,-21 0-15,21 0 0,0-1 0,0-20 16,0 0-16,0 21 0,21-22 16,-21 1-16,21-64 0,-21 64 15,0 21-15,0-22 0,0 1 0,0 21 16,0-43-16,0 22 0,0 21 15,-21 21-15,21-21 0,-21 21 16,0 0-16,0 21 0,-1 0 16,22 0-16,-21 0 0,21 22 0,-21-22 15,21 42-15,0-20 0,0-1 16,0 21-16,0 1 0,0-1 0,0 1 16,0-22-16,0 22 0,42 20 15,-20-41-15,20 20 0,21-20 16,-41-22-16,20 0 0,21-21 15,1 0-15,-22 0 0,-21 0 16,64 0-16,-64-21 0,0 0 16,43-1-16,-43 1 0,0 0 0,0-21 15,1 21-15,-1-1 0,0-41 0,-21 42 16,21-85-16,-21 64 16,0-43-16,0 64 0,0 0 15,0-1-15,-21 22 31,0 43-31,21-1 0,-21-21 0,21 0 16,0 22-16,0-1 16,0 22-16,0-22 0,0-21 0,0 0 15,0 0-15,0 1 0,42 41 16,-21-42-16,0 0 0,0-21 16,1 0-16,20 0 0,-21 0 15,0 0-15,22 0 0,-22-21 0,0 0 16,21 21-16,1-42 0,-22 21 0,0-1 15,0 1-15,0 0 0,0 0 0,1-21 16,-22-1-16,0 22 0,0 0 16,0-21-16,0-1 0,0 22 15,0 42 17,0 0-32,0 1 0,-22-1 0,22 0 0,0 21 15,0 1-15,0-1 16,0-21-16,-21 21 0,21-20 15,0-1-15,0 0 16,-21-21-16,21 21 16,21-21-1,-21-21-15,21 0 0,-21 0 16,22-1-16,-22 1 0,21-42 16,-21 42-16,21-1 0,0-41 15,0 42-15,-21-22 0,21-20 16,1 42-16,-22 0 0,21 21 15,0 0-15,0 0 0,-21 21 16,21 0 0,-21 0-16,0 21 0,21 1 0,-21-22 15,0 0-15,0 0 0,0 22 0,22-22 16,-22 0-16,21 21 0,-21-21 0,0 1 16,0-1-16,21-21 15,0 0-15,0 0 16,0 0-16,1 0 0,-1-21 15,0-1-15,0 1 0,21-21 16,-42 21-16,22 0 0,-1-22 0,-21 22 16,0 0-16,21-21 0,0-22 15,0 43-15,-21-21 0,0-1 16,21 43-16,-21-21 0,22 0 16,-22 42-1,0 0-15,0 0 16,0 22-16,0-22 0,0 0 0,0 21 15,0-20-15,0 20 0,0-21 0,0 0 16,0 22-16,0-1 0,0-21 0,21 21 16,0-20-16,-21-1 0,21 0 15,0-21-15,0 0 16,85 21-16,-85-21 0,22 0 0,-22 0 16,42-42-16,-41 42 0,20-21 15,21-43-15,-41 43 16,-1 0-16,0 0 0,0-1 0,0-20 15,-21 21-15,0-21 0,0-43 16,0 64-16,0-22 0,0-20 0,0 21 16,0 20-16,0 1 0,0 0 15,-21 21-15,0 0 0,0 21 16,0 0-16,21 1 0,-43 62 16,22-41-16,21-1 0,0 0 0,0 1 15,0-22-15,0 21 0,0 0 0,21-20 16,0-1-16,1 21 0,-1-21 0,21 0 15,-21 1-15,0-22 0,1 0 16,20 0-16,0 0 0,-21 0 16,1 0-16,-1 0 0,21-22 0,0 1 15,-20 0-15,-1 0 0,0 0 0,0 0 16,0-22-16,-21 1 0,21 21 16,-21-106-16</inkml:trace>
  <inkml:trace contextRef="#ctx0" brushRef="#br0" timeOffset="123075.53">6159 12975 0,'-21'0'0,"42"0"0,-63 0 0,21 0 15,0 0-15,21 21 0,-21-21 16,21 22-16,-22-22 15,1 0-15,21 21 16</inkml:trace>
  <inkml:trace contextRef="#ctx0" brushRef="#br0" timeOffset="123283.92">4593 13589 0,'-21'21'0,"42"-42"0,-21 42 16,21-21-16,22 0 15,-1 0-15,0-21 0,22 21 16,42-42-16,-43 21 0,1-1 16,-1 1-16,1 0 0,63-21 15,-43 21-15,-20-1 0</inkml:trace>
  <inkml:trace contextRef="#ctx0" brushRef="#br0" timeOffset="123799.09">8424 13208 0,'0'0'0,"21"21"46,-21 0-46,0 1 0,0-1 16,0 0-16,0 0 0,0 21 16,0-20-16,0 20 0,-21 21 15,0-20-15,21-1 0,0-21 0,-21 22 16,21-22-16,0 0 0,-21 21 16,42-42-1,0 0-15,0 0 16,0-21-16,1 0 0</inkml:trace>
  <inkml:trace contextRef="#ctx0" brushRef="#br0" timeOffset="124159.59">8996 13229 0,'21'0'0,"-42"0"0,42-21 0,-21 0 16,-21 21-1,0 0-15,-1 0 16,-20 0-16,0 0 0,21 0 15,-22 21-15,1 0 0,21 0 0,0-21 16,-1 22-16,1-1 0,21 0 16,0 0-16,0 0 15,21-21-15,1 0 0,-1 21 16,0-21-16,21 0 0,1 22 16,-1-1-16,-21-21 0,43 21 15,-22 0-15,-21 0 0,0 0 16,-21 1-16,0-1 0,0 0 15,0 0-15,0 0 0,-21 0 0,-42 1 16,41-1-16,-62-21 16,63 21-16,-22-21 0,1 0 15,-43 0-15,64 0 16,-21-21-16,21 0 0,-1-1 16,1 1-16,0 0 0,0-21 0,0 21 15,21-1-15</inkml:trace>
  <inkml:trace contextRef="#ctx0" brushRef="#br0" timeOffset="124347.49">8297 12975 0,'0'0'0,"-21"0"15,0 0 1,42 0 15,0 0-15,0 0-16,22-21 0</inkml:trace>
  <inkml:trace contextRef="#ctx0" brushRef="#br0" timeOffset="125127.29">10372 13166 0,'21'-43'0,"0"22"15,-21 0-15,21-21 0,-21 21 16,21-1-16,-21 1 0,0 0 15,0 0-15,0-21 0,0 20 16,-21 22-16,0-21 0,0 21 16,0 0-16,-1 0 15,1 21-15,21 1 0,-21-22 0,0 42 16,0-21-16,0 43 0,-1-22 16,-20 43-16,21-43 0,0 0 0,0 1 15,-1-1-15,44-21 0,-22 43 0,-22-22 16,22 21-16,0-20 0,0 41 15,0-62-15,0 20 0,0-21 16,0 0-16,64 22 0,-43-22 0,0-21 16,43 0-16,-22 0 0,-21 0 15,22-21-15,-22 21 0,21-22 0,0 1 16,85-63-16,-105 41 0,20 22 16,0-21-16,1 21 0,-22-22 0,0 1 15,-21 0-15,21 20 0,0-20 0,-21 0 16,0-43-16,0 22 0,-42-22 15,21 21-15,0 22 0,-22 0 0,22-1 16,-21 1-16,-22-21 0,22 41 16,0 1-16,-1 21 0,22 0 15,-21 0-15,-1 0 0,-20 0 0,-1 43 16,22-1-16,21-21 0,0 21 16,0 1-16,-1-1 0,1 0 0,21 1 15,-21-1-15,21 0 0,0 43 16,0-43-16,0 1 0,0 20 0,42 1 15,-20-43-15,-22 21 0,42 1 16,0-22-16,-21 0 0,1 0 16,-1 0-16,0 0 0,0-21 15,64 0-15,-43 0 0,-21 0 16,43-21-16,-22 0 0</inkml:trace>
  <inkml:trace contextRef="#ctx0" brushRef="#br0" timeOffset="125533.06">11028 13250 0,'0'0'0,"21"-21"0,-21 0 16,0 0-16,0 0 15,0 42 1,42 0 0,-42 0-16,21 0 0,-21 1 15,22 20-15,-1-21 0,-21 0 16,0 0-16,0 1 0,0 62 15,0-63-15,0 1 0,0-1 0,0 21 16,0-21-16,21-21 16,0 0-1,0-21 1,-21 0-16,21 0 0,-21 0 16,0-22-16,0 1 0,22 21 0,-22 0 15,0-22-15,0 1 0,21 21 16,-21 0-16,0-64 0,21 64 0,-21 0 15,21 21-15,-21-22 0,0 1 0,21 21 16,-21-21-16,21 21 16,1 0-16,-1 21 15,-21 0 1,21 1 0,-21-1-16,21 0 0,-21 0 15,0 0-15</inkml:trace>
  <inkml:trace contextRef="#ctx0" brushRef="#br0" timeOffset="126175.69">11493 13356 0,'43'43'16,"-86"-128"-16,43 127 0,43 22 16,-22-64-16,0 0 15,0 0-15,0 0 0,1 0 16,20-21-16,-21-1 0,0 1 16,0 21-16,22-21 0,-43 0 15,21 0-15,0 0 0,-21-1 16,0 1-16,0 0 0,0 0 0,0 0 15,0 0-15,0-1 16,-42 22-16,21 0 0,-1 0 16,-20 22-16,21 20 0,0-42 15,0 21-15,-1 0 0,1 0 0,21 22 16,0-22-16,-21 0 0,21 0 0,0 0 16,0 22-16,0-22 0,0 0 0,0 0 15,0 0-15,21 22 0,0-43 0,1 21 16,-1-21-16,0 0 0,42 0 15,-41 0-15,-1 0 0,0 0 16,0 0-16,21 0 0,-20-21 0,-1 21 16,21-21-16,0-22 0,-20 43 15,-22-42-15,21 21 0,0 0 16,-21-22-16,0 22 0,21 0 16,0-43-16,-21 43 0,0 0 15,21 21-15,1-21 0,-1-21 0,-21 20 16,21 22-16,0-21 0,0 21 15,22-21-15,-1 21 0,-21 0 16,21 0-16,-20 0 0,-22 21 16,42 22-16,-21-22 15,-21 0-15,21 0 0,0 21 16,-21-20-16,22-1 0,-22 21 0,21-21 16,-21 0-16,0 1 0,0-1 0,0 0 15,0 0-15,0 0 0,0 0 0,-21-21 16,-1 0-1,1 0-15,21-21 16,0 0-16,-21 0 16,21 0-16,0 0 0,0-1 15,0-20-15,0 21 0,0-21 16,0 20-16,21-41 0,-21 42 0,21 0 16,1-1-16,-22 1 0,21 0 15,0-21-15,21-1 0,1 22 16,-22 0-16,42-21 0</inkml:trace>
  <inkml:trace contextRef="#ctx0" brushRef="#br0" timeOffset="126695.4">14182 13060 0,'0'0'0,"-22"0"0,1 21 47,0-21-47,21 21 0,0 0 0,0 1 16,0-1-16,0 0 0,0 21 0,0 1 15,-21-22-15,21 21 0,0-21 16,0 0-16,-21 1 0,21-1 16,-21 21-16,21-21 0,0 0 0,21-21 31,0-21-16,-21 0-15,21 21 0,0-21 16</inkml:trace>
  <inkml:trace contextRef="#ctx0" brushRef="#br0" timeOffset="127099.16">14266 12679 0,'0'-21'0,"0"42"0,-21-63 16,0 42-16,0 0 0,0 0 0,-1 0 15,1 0-15,0 0 0,0 0 0,0 0 16,0 21-16,-1 0 0,1 0 16,21 21-16,0-20 0,-21-1 0,21 21 15,0-21-15,0 0 0,0 22 0,0-22 16,0 0-16,0 0 0,21-21 0,-21 21 16,21-21-16,1 0 0,-1 0 0,0 0 15,64 0-15,-64 0 0,0 0 16,0-21-16,0 21 0,0-21 0,1 0 15,-1 0-15,-21-22 0,0 22 16,0 0-16,0-21 16,0 21-16,0-22 0,-21 22 0,-1 21 15,1-21-15,0 0 0,-21 21 16,21 0-16,-22 0 0,22 0 0,0 0 16,0 0-16,0 0 0,-1 21 15,1 0-15,21 0 0,0 0 16,0 1-16,0-1 0,0 0 0,0 21 15,0-21-15,21 1 0,1-1 16,-1 0-16,0-21 0,0 0 0,0 0 16,0 0-16,22 0 0,-22 0 0</inkml:trace>
  <inkml:trace contextRef="#ctx0" brushRef="#br0" timeOffset="127372.01">14817 12552 0,'0'0'16,"0"21"0,0 0-16,0 22 0,-22-22 15,1 21-15,0 0 0,0 1 0,0-1 16,21 0-16,-21 22 0,-1-22 16,1 1-16,0 20 0,0-21 0,21 1 0,-21-1 15,21 0-15,0 22 0,0-22 0,0-21 16,0 1-16,0-1 0,0 0 15,21 0-15,0 0 0,0-21 0,0 21 0,1-21 16,-1 0-16,0 0 0,0-21 16,0 0-16,22 0 0,-22 0 0,0 0 15,21-22-15,-21 1 0,1 21 16,-22 0-16</inkml:trace>
  <inkml:trace contextRef="#ctx0" brushRef="#br0" timeOffset="127550.9">14520 13018 0,'-21'0'0,"42"0"0,-63 21 16,63-21-1,0 0-15,0 0 0,1 21 16,-1-21-16,21 0 0,0 0 16,1 0-16,-22 0 0,106-21 15,-85 21-15,1-21 0,20 21 0,43-43 16,-64 43-16,22-21 0</inkml:trace>
  <inkml:trace contextRef="#ctx0" brushRef="#br0" timeOffset="128975.09">16002 12785 0,'0'0'0,"0"-21"0,-21 21 31,21 21-31,0 0 16,0 0-16,-21 0 0,21 0 16,-22 22-16,22-22 0,0 21 0,-21-21 15,21 22-15,0-22 0,0 21 0,0-21 16,-21 1-16,21-1 0,-21 0 0,21 0 16,0 0-16,0 0 0,0 1 0,0-1 15,0-42 32,0-1-47,0 1 0,21 0 0,0 0 16,-21 0-16,21 0 0,1-22 15,-1 22-15,0-21 0,0-1 0,0 22 16,-21-21-16,21 21 0,1 0 0,-1-1 16,0 1-16,-21 0 0,21 42 15,-21 0-15,21 1 16,-21 20-16,0 0 0,0-21 15,0 1-15,0 20 0,21-21 16,-21 21-16,22-20 0,-1-1 0,0 0 0,-21 0 16,21 0-16,21 0 0,-20 1 15,20-22-15,21 0 16,-41 0-16,20 0 0,21 0 16,-20 0-16,-22 0 0,0 0 0,21-22 15,-20 22-15,-1-21 0,0-21 16,0 21-16,-21 0 0,21-22 15,-21 1-15,0 21 0,0-22 0,21 1 16,-21 0-16,0-1 0,0 1 0,0 21 16,0 0-16,0 0 0,0-1 0,0 1 15,0 0-15,0 42 16,0 0-16,0 1 0,0-1 16,-21 63-16,21-62 0,0 20 15,0 0-15,-21-21 0,21 22 0,0-22 16,0 42-16,0-41 15,0-1-15,0 0 0,21-21 16,0 0-16,1 0 0,-1 0 16,0 0-16,0 0 0,0 0 0,0 0 15,1 0-15,20-42 16,-21 20-16,0 1 0,0 0 0,1 0 16,-1 0-16,0-22 0,0 22 0,-21-42 15,21 42-15,-21-22 0,21 22 16,-21 0-16,0 42 31,-21 0-15,21 0-16,0 1 0,-21 20 0,0-21 15,21 0-15,0 22 0,0-22 0,-21 0 16,21 21-16,0-21 0,0 1 0,0-1 16,21 0-16,-21 0 0,21-21 15,21 21-15,1-21 0,-22 0 16,64 0-16,-64 0 15,85-21-15,-64 0 16,0 21-16,-21-21 0,22-22 0,-22 22 16,0 0-16,21-21 0,-20-1 15,-1 1-15,0 0 0,21-64 16,-21 64-16,-21-1 0,22 1 16,-1 0-16,-21-1 0,0 22 0,0-21 15,0 21-15,0-1 0,0 44 31,-21-1-31,-1 0 0,1 0 16,0 21-16,21 1 0,-21-1 0,21 0 16,-21 1-16,21 20 0,0-20 15,0-1-15,0 0 0,0 1 0,0 20 16,0-42-16,0 0 0,0 1 16,0-1-16,21-21 0,0 21 15,0-21-15,0 0 0,1 0 16,20 0-16,21 0 0,-41 0 15,20-21-15,21-22 0,-63 22 16,43 0-16,20-64 0,-42 43 16,22 0-16,20-64 0,-42 64 15,1-22-15,-1 22 0,0-1 0,-21-20 16,21 21-16,-21-1 0,21-41 16,-21 62-16,0-20 0,0 21 15,0 0-15,-21 21 16,0 21-16,0 0 0,0 0 15,-1 22-15,22-22 0,-21 21 16,0 0-16,21 1 0,-21 20 0,21-20 16,0 20-16,0-21 0,0 22 0,0-22 15,0 22-15,-21-22 0,21 0 0,0 1 16,42 20-16,0-42 0,-20 1 16,41 20-16,-42-42 0,43 21 15,-1-21-15,-42 0 0,1 0 16,-1 0-16,0 0 0,21-21 0,-21 21 15,1-21-15,-1 0 0,0-1 16,0 1-16,0-21 0,0 0 0,-21 20 16,0-20-16,0 0 0</inkml:trace>
  <inkml:trace contextRef="#ctx0" brushRef="#br0" timeOffset="129451.33">17251 12383 0,'0'21'0,"0"-42"0,-21 42 15,21 0-15,-22 0 0,22 0 16,-21-21-16,21 21 0,0 1 0,21-22 16,1 0-1,-1 0-15,0 0 16,0 0-16,21 0 0,-20-22 0,20 22 0,-21-21 15,0 0-15,0 21 0,1-21 0,-22 0 16,0 0-16,0-1 0,0 1 16,0 0-16,-43 0 15,22 21-15,0 0 0,-21 0 0,20 0 16,-20 0-16,21 0 0,-21 21 16,-1-21-16,22 21 0,-21 0 15,21 1-15,-1 20 0,22-21 16,0 0-16,0 0 0,0 1 0,22-22 15,-1 21-15,0-21 0,21 0 16,1 0-16</inkml:trace>
  <inkml:trace contextRef="#ctx0" brushRef="#br0" timeOffset="130183.42">20024 12277 0,'0'0'0,"0"21"47,0 0-47,0 0 16,-22 0-16,22 22 0,0-22 0,0 21 15,-21 1-15,0-1 0,0 0 0,21 1 16,-21-1-16,0 0 0,-1 1 0,22-1 16,-21 0-16,0 1 0,21-1 0,-21 21 15,21-20-15,-21-22 0,21 0 16,0 0-16,0 0 0,21-21 47,-21-21-47,0 0 0,0 0 15,0 0-15</inkml:trace>
  <inkml:trace contextRef="#ctx0" brushRef="#br0" timeOffset="130803.57">19431 12615 0,'0'0'0,"0"22"15,21-22 1,0 0-16,0-22 15,1 22-15,20 0 0,0 0 0,1 0 16,-1-21-16,0 21 0,1-21 16,20 21-16,-21-21 0,22 21 0,-22-21 15,64 0-15,-42-1 0,-22 1 16,21 0-16,-20 0 0,-1 0 0,0 0 16,22-22-16,-43 22 0,0-21 15,-21 21-15,0-1 0,0 1 0,-21 42 31,0 1-31,21-1 0,-21 0 16,0 21-16,21-21 0,0 22 0,-22-1 16,1 0-16,21 1 0,-21-22 15,21 21-15,0 1 0,-21 41 16,21-41-16,-21-1 0,21 0 0,0-21 16,0 22-16,0-22 0,0 0 0,-21 0 15,21 0-15,0 1 0,0-1 0,-22 0 16,22-42 15,0 0-31,0-1 0,0-20 16,0 0-16,0 21 0,22-43 15,-1 43-15,0-21 0,0-1 16,0 22-16,22 0 0,-22 0 16,21 0-16,-21-1 0,22 1 0,-1 21 15,-21 0-15,43 0 0,-43 0 16,0 0-16,21 21 0,-21 1 15,1-1-15,-22 0 0,0 0 0,0 21 16,0-20-16,0 83 0,0-83 16,0-1-16,-22 42 0,22-42 15,0 1-15,-21-1 0,0 0 16,21 0-16,0 0 16,0-42-1,21 0 1,0 0-16,1 0 0,-1-1 15</inkml:trace>
  <inkml:trace contextRef="#ctx0" brushRef="#br0" timeOffset="131159.37">20870 12658 0,'0'-21'0,"0"-1"16,0 1-16,0 0 15,21 21-15,1 0 16,-1-21-16,0 21 0,0 0 15,0 0-15,0 0 0,1 21 0,-1-21 16,0 21-16,21 22 0,-21-22 0,-21 0 16,22 21-16,20 22 0,-42-43 15,0 0-15,0 43 16,0-43-16,0 0 0,0 0 0,0 21 16,-21-20-16,0-22 15,-1 0-15,22-22 31,0 1-31,0-21 16,0 21-16,0 0 0,0-1 0,43-83 16,-22 83-16,0-41 15,0 42-15,0 0 0,1-1 16,-1-20-16,0 42 0,0-21 0,0 0 16,0 21-16,1 0 0,-1-21 0,0 21 15,0 0-15</inkml:trace>
  <inkml:trace contextRef="#ctx0" brushRef="#br0" timeOffset="131567.32">21696 12467 0,'0'21'16,"-21"-21"-16,21 22 0,-22-1 0,1 0 16,-21 21-16,21-21 0,0 22 0,21-22 15,-22 0-15,1 21 0,21-20 16,0-1-16,-21 21 0,21-21 0,0 22 15,0-22-15,0 0 0,0 21 16,21-21-16,0-21 0,22 0 16,-1 0-16,-21 0 0,0 0 15,43 0-15,-43 0 0,0-21 16,43 0-16,-43 0 0,0 0 16,21-64-16,-20 64 0,-22-21 15,21 20-15,-21-20 0,0 21 0,0-21 16,0 20-16,0-20 0,0 21 0,0 0 15,-21 0-15,-22-22 0,22 43 16,0 0-16,-64 0 16,64 0-16,-21 0 0,21 0 0,-22 21 15,22-21-15,0 22 0,-21 20 16,20-21-16,1 0 0,0 43 16,21-43-16,0 0 0,0 43 15,0-43-15,21 0 0,0 21 16,1-42-16,20 21 0,0-21 0,-21 0 15,1 0-15,-1 0 0,21 0 0</inkml:trace>
  <inkml:trace contextRef="#ctx0" brushRef="#br0" timeOffset="132083.53">22183 12615 0,'42'-21'15,"-84"42"-15,84-21 16,-63 0-16,21 22 0,0-1 15,-21 0-15,-1 0 0,22 0 0,-21 0 16,21 1-16,-21 20 0,0 0 0,21-21 16,0 22-16,-21-1 0,21-21 15,0 0-15,0 1 16,0-1-16,21-21 16,0 0-1,0 0-15,0-21 0,1-1 16,-1 1-16,-21 0 0,21 0 0,0 0 15,0-22-15,0 22 0,1 0 16,-1 0-16,-21 0 0,0 0 0,21-1 16,-21 1-16,0 42 15,-21 1 1,0-22-16,21 42 0,0-21 0,0 0 16,0 22-16,0-22 0,0 0 0,0 0 15,0 0-15,0 0 0,0 1 0,0-1 16,0 0-16,21-21 0,0 0 15,0 0-15,0 0 0,0 0 16,22 0-16,-1 0 0,-21-21 16,22 0-16,-22-1 0,0 1 0,0 0 15,0 0-15,0-43 16,-21 43-16,22-21 0,-1-43 16,-21 64-16,0-21 0,0-1 15,0 22-15,0 0 0,0 0 16,-21 21-16,21 21 15,-22 21-15,1-42 16,-21 0-16,21 0 0,21 22 0</inkml:trace>
  <inkml:trace contextRef="#ctx0" brushRef="#br0" timeOffset="133582.48">6519 14288 0,'21'0'31,"1"0"-31,-1 0 0,0 0 16,21 0-16,1-22 0,-1 22 15,0 0-15,43-21 16,-43 21-16,1-21 0,62 0 16,-62 21-16,-1-21 0,0 21 15,-20 0-15,20 0 0,-21 0 0,0 0 16,0 0-16,-42 0 15,0 21 1,-21-21-16,21 21 0</inkml:trace>
  <inkml:trace contextRef="#ctx0" brushRef="#br0" timeOffset="133832.48">6921 14288 0,'0'84'31,"0"-63"-31,0 22 0,0-1 0,0 0 16,0 22-16,0-22 0,0 22 0,0-1 16,-21-20-16,0 20 0,21-21 15,-21 22-15,0-22 0,21 22 16,0-22-16,-21 0 0,21 1 0,-22-1 16,22-21-16,0 0 0,0 1 15,0-1-15,22-21 16,-1 0-16,0 0 0,0-21 0,0-1 15,0-20-15,22 21 16,-22-21-16,0-1 0,21 22 0</inkml:trace>
  <inkml:trace contextRef="#ctx0" brushRef="#br0" timeOffset="134031.1">7387 14753 0,'0'0'0,"0"64"31,0-43-31,0 21 0,0 1 15,0 20-15,-21-42 0,0 22 16,21-22-16,0 21 0,-43-21 16,43 0-16,-21 43 0,21-43 15,0-42 17,0 0-32,0 0 0,0-1 15,21 1-15,-21 0 0</inkml:trace>
  <inkml:trace contextRef="#ctx0" brushRef="#br0" timeOffset="134188.16">7366 14584 0,'0'-21'0,"0"42"0,0-63 0,0 20 15,-21 22 1,0 0-16,-1 22 16,22-1-1,0 0-15,0 0 16,22-21-16,-1 0 0,0 21 0,0-21 15,0 0-15,0 0 0</inkml:trace>
  <inkml:trace contextRef="#ctx0" brushRef="#br0" timeOffset="134993.32">7832 14711 0,'0'0'0,"42"21"0,-21-21 0,-42 42 15,21 1-15,0-22 0,0 0 16,0 0-16,-21 0 0,21 1 0,-21 41 15,-1-42-15,1 0 0,0 1 0,21-1 16,0 0-16,-21 0 0,21 0 16,-21 0-16,0-21 15,21-21 1,0 0-16,0 0 16,0 0-16,0 0 0,0-1 0,0 1 15,21-21-15,0 21 0,0-22 0,-21 1 16,42-21-16,-20 41 15,-1 1-15,0-21 0,0 21 0,21 21 16,1-21-16,-1 21 16,-21 0-16,0 0 0,22 21 15,-22 0-15,0 0 0,21 43 16,-42-43-16,0 21 0,0-21 0,0 22 16,0-22-16,0 0 0,0 0 15,0 21-15,0-20 0,0 20 16,0-21-16,0-42 31,0 0-31,0 0 0,22-1 16,-1-20-16,-21 21 0,21 0 15,-21 0-15,21-22 0,0 1 0,0 21 16,1-22-16,-1 1 0,42-43 16,-42 64-16,1 0 15,20 0-15,-21 21 0,0 0 16,22 42-16,-43-21 15,0 1-15,0 20 0,0-21 0,21 21 16,-21-20-16,0 20 0,0-21 0,0 21 16,0-20-16,0-1 0,21 0 15,-21 21-15,21-21 0,0 22 0,0-43 16,1 21-16,-1-21 0,21 0 16,0 0-16,1 0 0,41-21 15,-20 21-15,-22-21 0,1-1 0,-1 1 16,0 0-16,1 0 0,-22 0 15,21-22-15,-21 22 0,0-21 0,1 21 16,-1-22-16,-21 1 0,0 21 0,0-43 16,0 22-16,0 21 0,-21 21 15,-1 0 1,1 21-16,0 0 0,0 22 16,0-22-16,0 21 0,-22-21 15,43 22-15,-42 20 0,42-21 0,0-20 16,0 20-16,0-21 0,0 0 0,0 0 15,21 1-15,0-1 0,0-21 16,1 0-16,-1 0 0,21 0 0,0 0 16,1 0-16,-1-21 0,22 21 0,-1-22 15,1 1-15,-1 0 0,1 0 16</inkml:trace>
  <inkml:trace contextRef="#ctx0" brushRef="#br0" timeOffset="135229.42">11028 14584 0,'0'0'0,"-21"-21"0,21 0 16,0-1-16,0-20 15,0 0-15</inkml:trace>
  <inkml:trace contextRef="#ctx0" brushRef="#br0" timeOffset="136329.46">10943 14118 0,'0'0'0,"0"-21"0,-42-21 16,21 42-16,-1 0 0,-20 0 15,21 0-15,0 0 0,-22 21 16,1-21-16,21 42 0,0-21 0,0 22 16,-1-1-16,1 22 0,-21 63 15,21-64-15,0 22 0,21-22 16,-22 1-16,22-1 0,-21-20 0,21 20 16,0 22-16,0-43 0,0 0 0,0 1 15,0-22-15,21 21 0,1-21 0,20 1 16,-21-22-16,21 0 0,1 0 0,-1 0 15,0 0-15,1-22 0,41 1 0,-41 0 16,-1 0-16,43-21 0,-43-1 16,0 22-16,64-64 15,-42 43-15,-64 0 0,21-1 16,0 1-16,-21 0 0,0-22 0,0-20 16,0 20-16,0 1 0,-21 20 0,0-20 15,21 20-15,-21 1 0,-43-21 16,43 41-16,-21 1 0,20 21 0,-20 0 15,0 0-15,-1 0 0,-20 21 16,21 22-16,-1-22 0,22 21 0,-21 1 16,21 20-16,-1-21 0,1 22 0,0 63 15,21-85-15,0 22 0,0 20 16,21-20-16,0-22 0,1-21 16,-1 1-16,0-1 0,42 0 15,-41 0-15,20-21 0,0 0 0,-21 0 16,22 0-16,63-21 0,-64 21 15,-21-21-15,85-22 0,-85 22 16,21 0-16,22-42 0,-43 41 16,21-20-16,-20 0 0,-1 21 0,-21-22 15,21 22-15,-21-21 16,0 21-16,0-1 0,0 44 16,0-1-1,0 0-15,0 0 0,0 21 0,0 1 16,0-22-16,0 0 0,0 43 15,0-43-15,0 21 16,0-21-16,21-21 16,0 0-16,0 0 15,1 0-15,-1 0 0,0 0 16,21-21-16,-21 0 0,1 0 0,20 0 16,0-22-16,1 22 0,-22-21 15,21-22-15,0 1 0,-20 20 16,-22 22-16,0 0 0,21 0 0,-21 0 15,0 42 1,0 0-16,0 0 16,0 0-16,0 1 0,-21 20 0,21-21 15,-22 21-15,22 22 0,0-43 16,-21 43-16,21-43 0,0 0 16,0 0-16,0 0 0,21 22 15,1-22-15,20-21 0,-21 0 16,0 0-16,0 0 0,85-21 15,-85-1-15,106-41 16,-105 42-16,-1 0 16,21-43-16,22 1 0,-43 20 15,-21 1-15,0 0 0,21-22 0,0-42 16,-21 43-16,0-1 16,0-63-16,0 85 0,0 21 15,0-43-15,0 85 31,0 1-31,0 20 0,0-21 16,0 21-16,0 1 0,0-1 0,0 22 16,0 41-16,-21-41 15,21-22-15,-21 64 0,21-64 16,0-20-16,0 20 0,0 0 16,0-21-16,0 1 0,21-1 0,0-21 15,0 0-15,0 0 0,22 0 16,-22-21-16,0-1 0,0 1 15,0 0-15,22-64 16,-43 22-16</inkml:trace>
  <inkml:trace contextRef="#ctx0" brushRef="#br0" timeOffset="136495.44">12319 14330 0,'0'0'16,"-21"0"-16,42 0 15,21-21-15,-42 0 0,21 21 16,22 0-16,-1 0 0,-21-22 0,22 22 16,-1 0-16,0-21 0,-21 21 15,22-21-15,-1 21 0,43-21 0,-43 0 16,0 0-16</inkml:trace>
  <inkml:trace contextRef="#ctx0" brushRef="#br0" timeOffset="138548.13">13568 14224 0,'-43'21'31,"65"-21"-31,-1-21 15,0 21-15,85-42 16,-85 42-16,21-21 0,22-1 16,-22 1-16,0 21 0,22-42 15,-43 21-15,43 0 0,-22-22 16,-21 22-16,-21 0 0,21-43 16,-21 43-1,0 0-15,-42 0 0,-22 21 0,22 0 16,-21 0-16,20 21 0,1 0 15,0 0-15,-1 22 0,-41 20 0,62-42 16,-20 64-16,21-43 16,0 1-16,21 84 15,0-106-15,0 21 0,0 1 0,0-1 16,0-21-16,21 0 0,21 22 0,1-22 16,-1-21-16,0 0 0,1 0 0,-1 0 15,21 0-15,-20 0 0,84-21 16,-85 21-16,0 0 0,-20-22 0,20-20 15,-42 21-15,21 0 0,-21-22 16,-21 22-16,0 21 0,0-21 16,-1 21-16,-20 0 0,-21 0 15,20 21-15,1 0 0,-22 1 0,-41 62 16,83-63-16,1 22 16,0-22-16,-21 42 0,21-41 15,21 20-15,0 0 0,0-21 0,0 22 16,0-22-16,0 0 0,0 0 15,21 0-15,0-21 0,21 0 0,-21 0 16,1 0-16,20 0 0,-21 0 0,43-21 16,-22 21-16,21-42 0,-20 42 15,-22-21-15,21 0 0,1-22 16,-22 1-16,0 21 0,42-43 16,-41 22-16,-1 21 0,0-22 0,21-20 15,-21 21-15,22 20 0,-22-20 0,0 21 16,-21 0-16,42 21 0,1-21 15,-22 21-15,0 21 0,0 0 16,-21 0-16,0 0 0,21 0 0,-21 1 16,0-1-16,0 21 0,0-21 0,22 22 15,-44 41-15,22-41 0,-21-22 16,0 0-16,21 0 0,-21 0 0,21 0 16,-21 43-16,0-64 15,42-21 1,-21 0-1,42-22-15,-21 22 0,0 0 16,-21 0-16,22-22 0,-1 22 16,-21-21-16,42-22 0,-21-20 0,0 63 15,1-22-15,-1 22 0,-21 0 16,21-21-16,-21 20 0,21 22 16,-42 0-16,42 0 0,-21 22 15,0-1-15,0 0 0,0 64 16,0-64-16,0 21 0,-21-21 0,21 22 15,0-22-15,0 21 0,0 43 16,0-64-16,0 0 0,21 21 16,0-42-16,0 22 0,1-22 15,20 0-15,-21 0 0,21 0 16,-20 0-16,20-22 0,0 1 16,22 0-16,-22 0 0,-21 0 15,22-22-15,-22 22 0,21-21 16,-21 0-16,22-22 0,-22 1 15,0 41-15,21-41 0,-21 42 16,-21 0-16,43-1 0,-22 1 16,0 42-16,-21 1 15,0-1 1,0 0-16,0 0 0,0 0 0,0 0 16,0 1-16,0-44 62,0 1-62,21 21 0,-21-21 0,0 0 16,0-21-16,0 20 15,0 1-15,0-21 0,-21 42 16,21-21-16,-21 21 16,0 0-16,0 0 15,-1 42-15,22-21 0,-21 0 16,21 22-16,-21-22 0,0 0 0,21 64 15,-21-22-15,0-42 0,21 22 16,0 41-16,0-62 0,0 20 16,0-21-16,21 21 15,0-42-15,21 22 16,-21-22-16,22 0 0,-1 0 16,0 0-16,-20-22 0,83-20 15,-62 21-15,-1 21 0,-21-21 0,43-22 16,-43 22-16,0 0 0,43-64 15,-43 43-15,-21 0 0,0 21 16,0-1-16,0 1 0,0 0 0,0-21 16,-21 42-16,-22 0 15,22 0-15,0 21 0,0 0 16,0 0-16,-1 0 0,1 1 16,0-1-16,21 42 0,0-42 0,-21 1 15,21 20-15,0-21 0,0 21 0,0-20 16,0 20-16,21-21 0,0 0 15,64-21-15,-64 21 16,106-21-16,-85 0 16,1 0-16,105-42 0,-127 21 15,21 0-15,43-22 16,-64 22-16,0-21 0,1 21 0,-1 0 16,-21-43-16,21 43 0,-21-21 0,0-1 15,0 1-15,0 21 0,0 0 16,-21 42-1,0 21 1,21-21-16,-22 22 0,1-22 0,21 21 16,-21 0-16,0 43 0,0-43 0,21 1 15,0-1-15,0 0 0,0 43 0,-21 63 16,21-84-16,0 42 16,0-1-16,0-41 0,0-1 15,0 86-15,-22-107 0,22 0 16,0 1-16,-21-1 0,-21 43 0,42-43 15,-42 43-15,20-64 16,1 21-16,0 22 0,0-43 0,21 0 0,0 0 16,-21-21-16,21 21 0,-21-21 15,21-21 1,0 0-16,21 0 0,-21 0 16,21-1-16,0-41 0,0 21 0,-21-1 15,21 1-15,1 0 0,-1-43 0,0 43 16,0-1-16,-21-20 0</inkml:trace>
  <inkml:trace contextRef="#ctx0" brushRef="#br0" timeOffset="138843.15">16595 14753 0,'0'-21'0,"0"42"0,0-84 0,21 42 0,-21-1 16,0-20-16,0 21 0,-21 0 16,21-43-16,0 43 0,0 0 0,21 0 15,0 0-15,0-1 16,21-20-16,-20 42 0,20-21 15,-21 21-15,64 0 0,-64 0 16,21 21-16,-21 0 0,1 22 16,-1-22-16,0 42 0,-21-20 15,0-22-15,-21 42 16,0-42-16,-22 43 16,22-43-16,0-21 0,-43 42 15,43-42-15,0 0 0,0 22 0,0-22 16,0 0-16,21-22 31,21 1-31,0 0 16,0 0-16,0 0 0</inkml:trace>
  <inkml:trace contextRef="#ctx0" brushRef="#br0" timeOffset="140073.12">17526 14097 0,'0'0'0,"0"-21"16,0 0-16,-21 42 31,0-21-31,-1 21 0,1 0 16,21 22-16,-21-22 0,0 21 16,0 0-16,21 1 0,0-1 0,0 0 15,-21 22-15,21-22 0,0 1 0,0-22 16,0 21-16,0-21 0,0 0 15,0 1-15,21-1 0,0 0 0,21-21 16,-21 0-16,43 0 16,-43 0-16,21 0 0,22-42 15,-43 20-15,0 1 0,0 0 16,1 0-16,-1-21 0,0-1 16,0 22-16,0-21 0,0-1 15,1 1-15,-22 21 0,21 0 16,-21 42-1,0 42 1,-21-41-16,21 20 16,0-21-16,-22 0 0,22 0 0,0 43 15,0-43-15,0 0 16,0 0-16,0 1 0,0-1 0,0 0 16,0 0-16,22-21 0,20 21 15,-21-21-15,0 0 0,0 0 0,43 0 16,-22-21-16,-21 0 0,43 0 15,-43 0-15,21-1 0,1-20 16,-1 0-16,0-1 16,-20 1-16,-1 21 0,-21 0 15,21-22-15,-21 22 0,21 21 16,-21 21 0,-21 1-16,21-1 0,-42 21 15,20 0-15,22-20 0,-21 20 16,21 0-16,0-21 0,-42 1 15,42-1-15,0 0 0,0 0 16,21-21-16,0 21 0,43-21 16,-43 0-16,0 0 0,0 0 15,0-21 1,1 21-16,-22-21 0,0-21 16,0 20-16,0-20 0,0 21 15,0 0-15,0 0 0,0-1 16,-22 1-16,1 0 0,0 0 0,0 0 15,0 0-15,0 21 0,-1 0 16,22-22-16,-21 22 16,42 0-1,22 0-15,-22-21 0,0 21 0,0 0 16,22-21-16,-22 0 0,21 0 16,22 0-16,-43 21 0,0 0 15,21 0-15,-21-22 0,22 22 16,-22 0-16,0 22 0,0-1 15,0-21-15,1 21 0,-22 0 0,0 21 16,21-20-16,-21 20 0,0 0 16,0-21-16,0 43 0,0-43 15,0 0-15,0 0 16,0 1-16,0-1 0,0 21 16,-21-42-16,21 21 0,-22-21 15,1 0 1,21-21-1,0 0 1,0-21-16,21 20 0,1-20 16,-1 21-16,-21 0 0,63-43 0,-42 22 15,43-43-15,-43 64 0,21-21 16,22 21-16,-22-1 0,1 1 16,-1 0-16,21 0 0,-41 21 15,20 0-15,0 21 0,-21 0 0,-21 0 0,0 1 16,0 41-16,0 1 0,-21-22 15,0 0-15,21-21 0,-42 43 16,21-22-16,21-21 0,-22 22 16,22-22-16,0 0 0,0 0 15,0 0-15,22-21 16,-1 22-16,0-22 0,0 0 0,0 0 16,0 0-16,1 0 0,-1 0 0,0-43 15,0 43-15,0-21 0,0 21 0,-21-21 16,0 0-16,22-22 0,-1 1 15,-21 21-15,0-21 0,0 20 0,0-41 16</inkml:trace>
  <inkml:trace contextRef="#ctx0" brushRef="#br0" timeOffset="140308.39">18754 14076 0,'0'0'0,"-22"0"16,1 0-1,0 0 17,0 0-17,0 0-15,0 0 16,-1 0-16,1 0 0,0 0 0,-21 0 15</inkml:trace>
  <inkml:trace contextRef="#ctx0" brushRef="#br0" timeOffset="140524.13">17272 14224 0,'0'21'15,"0"-42"-15,42 42 0,-21-21 0,1 0 16,-1 0-16,21 0 0,-21 0 0,43-21 16,-43 21-16,106-21 15,-106 21-15,0 0 0,22 0 16,-22 0-16,21-21 0,-21 21 0,22 0 16,-22 0-16,-21-21 0,21-1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59:02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677 953 0,'0'0'0,"-63"-22"16,42 1-16,-1 0 15,1 21-15,0 0 16,0-21-16,0 21 0,0 0 16,-1 0-16,65 0 47,-22 0-47,21 0 0,22 0 15,42 0-15,-43 0 0,1 0 16,20 0-16,-20 0 0,20 0 15,1 0-15,-21 0 0,20 21 16,1-21-16,-22 0 0,1 0 16,-1 0-16,1 0 0,-22 0 0,1 0 15,-1 0-15,-21 0 16,21 0-16,-20-21 0,-1 0 0,0 21 16,0-21-16,-21-1 0,21 1 15,-21 0-15,0 0 16,0 0-16,0 0 0,0-1 15,-21 22-15,0-21 0,0 0 16,-22 0-16,22 21 0,-21-21 0,21 21 16,-22 0-16,22 0 0,-21 0 15,0 0-15,20 0 0,-20 0 0,21 0 16,-21 0-16,20 0 16,-20 0-16,21 0 0,21 21 15,21-21 1,0 0-16,0 0 15,22 0-15,-1 0 0,0 0 0,43 0 16,-43 0-16,1 0 16,20 0-16,-42 0 0,43 0 0,-43 0 15,0 0-15,0 42 16,-21-21-16,0 43 0,0-22 0,-21 22 16,0-22-16,-21 22 0,-43 84 15,43-85-15,-22 1 0,1-1 16,-1 1-16,1-22 0,-1 43 15,22-43-15,0 22 0,-1-22 0,22 21 16,21-41-16</inkml:trace>
  <inkml:trace contextRef="#ctx0" brushRef="#br0" timeOffset="3450.83">3175 656 0,'0'21'47,"21"-21"0,0 0-47,0-21 0,1 21 16,-1-21-16,21 0 0,-21 0 0,22 0 15,-22-1-15,21 1 16,0 0-16,-20-21 0,20 21 0,-21-22 16,0 22-16,0-21 0,1 21 15,-22-1-15,0 1 0,0 0 0,0 0 16,0 0-16,-22 21 31,1 0-31,21 21 0,-21 0 16,21 0-16,-21 0 0,21 22 15,-21-1-15,21 0 0,0 22 0,0-22 16,0 22-16,0-1 0,-21 1 16,21-1-16,-22 22 0,22-22 15,0 86-15,-21-86 16,0 1-16,21-22 0,0 21 0,0-20 16,-21-1-16,21-21 0,-21 22 15,21-22-15,-21 0 0,21 0 0,0 0 16,-22-21-1,1 0-15,0 0 16,21-21-16,-21 0 0,0 21 0,21-21 16,-21 0-16,-1-22 0,-20 1 15,42 0-15,-21 20 0,0-20 16,0 21-16,-1 0 16,1-22-16,21 22 0,-21 0 15,0 21-15,21 21 16,0 0-1,0 1-15,0-1 0,0 0 16,0 21-16,21-21 0,0 1 16,0 20-16,1-21 0,20 0 0,0-21 15,-21 21-15,22 1 0,20-22 16,-20 0-16,20 0 0,1 0 16,-1-22-16,85-20 15,-84 21-15,-1-21 0,1 20 0,-1-20 16,1 21-16,-22-21 0,0-22 15,22 22-15,-43-1 0,21-20 0,1-22 16,-22 22-16,0-22 16,-21 43-16,0 21 0,0-22 15,0 22-15,0 0 0,0 0 16,0 0-16,-21-1 0,0 22 16,0 22-1,21 20-15,-22-21 0,1 21 0,21 1 16,-21 20-16,21 1 0,-21 20 15,0-20-15,0-1 0,-1 22 16,1 0-16,21-22 0,-21 22 0,0 0 16,-21 105-16,20-84 15,22-21-15,0 20 0,0-20 16,-21 21-16,0 84 0,21-84 16,0-21-16,0 0 0,0-1 15,0-20-15,0-1 0,0 1 0,0-1 16,0-20-16,21-22 0,0 21 15,1-21-15,-1-21 0,0 0 0,0 0 16,21 0-16,-20 0 0,62-63 16,-41 42-16,20-22 0,-21-20 15,22 20-15,-22-20 0,106-170 16,-105 170-16,20-86 16,-63 86-16,0-22 0,0 22 15,0-1-15,-42-20 0,21 20 16,-22 1-16,1-1 0,-21 1 15,20 20-15,-20 1 0,20 0 0,-20 20 16,21-20-16,-1 42 0,1-21 16,0 0-16,20 21 0,1 0 0,0 0 15,0 0-15,0 0 16,42-21 15,0 21-31,0-22 0</inkml:trace>
  <inkml:trace contextRef="#ctx0" brushRef="#br0" timeOffset="5340.24">6138 445 0,'0'0'0,"0"-22"0,0 1 0,0 0 0,0 0 16,0-21-16,0 20 15,0 1-15,-21 21 16,0 0-16,21 21 0,0 1 16,-42 62-16,20-20 15,22-1-15,-21-20 0,0-1 0,21 21 16,-21 1-16,21-1 0,0-20 0,-21 20 16,0-20-16,21-1 0,0 64 15,0-64-15,0-21 0,0 43 16,21-43-16,-21 0 0,21 0 15,0-21-15,0 0 0,22 0 16,-22 0-16,0 0 0,0-21 0,43-21 16,-22 21-16,-21-1 0,21 1 0,-20 0 15,41-42-15,-21 41 0,22-105 16,-64 64-16,21 21 16,-21-22-16,0 43 0,0-43 15,-21 64-15,42 0 16,-42 0-16,0 0 0,-22 22 15,22-1-15,0 0 0,0 21 0,0 1 16,0-1-16,-1 43 0,22-64 16,0 21-16,0 43 0,0-64 15,0 0-15,0 43 16,22-64-16,-1 0 0,0 21 0,0-21 16,21 0-16,64 0 15,-63-21-15,-1-1 0,0 22 0,1-21 0,41-21 16,-41 21-16,20-43 15,-21 43-15,1-42 0,-22 20 0,21-20 16,-21 20-16,1-20 16,-22 42-16,0 0 0,0-1 0,0 1 15,21 21-15,-42 21 32,21 1-32,-22-1 0,22 0 15,-21 21-15,21-21 0,-21 22 16,0 20-16,21-42 0,0 22 15,-21-1-15,21-21 0,-21 0 16,21 1-16,-22-22 16,1 0-1,42-22-15,-21 1 16,0 0-16,43-42 16,-22 41-16,-21 1 0,0-21 0,21-43 15,0 64-15,0 0 0,-21-43 16,43 43-16,-43 0 0,21 0 15,0 21-15,0 0 0,0 0 16,1 0-16,-1 21 0,-21 0 16,21 0-16,0 22 15,-21-1-15,0 0 0,0 1 0,0-22 16,0 0-16,0 21 0,0 1 16,0-22-16,0 42 15,0-41-15,21-22 16,-21 21-16,21-21 15,1-21 1,-1-1-16,0-20 0,0 21 16,0 0-16,0-22 0,1 1 0,-1 0 15,0 21-15,0-22 0,21 1 16,-20 0-16,-1 20 0,21-41 16,-21 63-16,0-21 0,1 0 15,-1 21-15,-21 21 16,21 0-1,-21 0-15,0 21 0,0-20 0,0-1 16,0 21-16,0-21 0,0 0 0,0 22 16,0-1-16,0 22 0,0-43 0,0 21 15,21-21-15,0 22 0,0-22 16,1 0-16,20-21 16,-21 0-16,21 0 0,-20 0 0,62-21 15,-41 0-15,-22-1 0,127-62 16,-127 63-1,21-1-15,1-62 0,20 20 16,-42 43-16,22-42 0,-43 20 0,0 22 16,0 0-16,21 0 0,-21 0 15,0-1-15,0 1 0,-21 21 16,0 0-16,21 21 16,-22 1-16,1-22 0,-21 63 15,21-42-15,0 22 0,21-1 0,0 0 16,-22 22-16,22-22 0,0 22 15,0-1-15,0-42 0,0 0 0,0 1 16,22 20-16,-1-42 0,0 0 16,0 0-16,43 0 0,-43 0 15,0 0-15,21 0 0,1-21 0,62-22 16,-62 22-16,-22 0 0,21 0 16,22-43-16,-43 43 0,0-21 0,0 21 15,-21-22-15,21-20 0,-21 21 16,0-22-16</inkml:trace>
  <inkml:trace contextRef="#ctx0" brushRef="#br0" timeOffset="5563.09">7260 212 0,'0'0'0,"-21"21"15,-43-21 1,64 21 0,-21-21-16,0 0 31,21 21-31,-21-21 0,0 0 16,-22 0-16,22 0 0</inkml:trace>
  <inkml:trace contextRef="#ctx0" brushRef="#br0" timeOffset="5731.81">6117 593 0,'-21'21'0,"21"0"16,21-21 15,0 0-31,22 0 0,-1-21 16,21 21-16,22-21 0,0 0 15,21-1-15,-1 1 0</inkml:trace>
  <inkml:trace contextRef="#ctx0" brushRef="#br0" timeOffset="6051.28">10604 529 0,'0'0'0,"-21"0"47,21 21-47,0 22 0,-21-22 16,21 0-16,-21 0 0,0 22 15,21-1-15,-21-21 0,-1 21 16,1-20-16,21 20 0,-21-21 16,21 21-16,0-20 0,0 41 15,21-63 1,0 0-16,1 0 0,20-21 16</inkml:trace>
  <inkml:trace contextRef="#ctx0" brushRef="#br0" timeOffset="6372.61">11303 572 0,'0'-22'16,"0"44"-16,0-65 0,-21 43 15,0 0 1,-1 0-16,-20 0 0,0 0 0,-1 0 16,22 21-16,-21 1 0,0-22 15,-1 21-15,22 0 0,0 0 0,0 0 16,21 0-16,0 1 15,42-22-15,22 42 16,-22-42-16,43 21 0,-43-21 0,0 21 16,-21-21-16,22 21 0,-22 1 15,0-22-15,21 21 0,-42 0 0,22 0 16,-22 0-16,0 0 0,-22 1 16,1-22-16,0 0 0,-21 21 15,21-21-15,-22 0 16,-63 0-16,64 0 0,0 0 15,-1 0-15,-20 0 0,21-21 0,-1-1 16,1 1-16</inkml:trace>
  <inkml:trace contextRef="#ctx0" brushRef="#br0" timeOffset="6535.26">10541 233 0,'0'0'0,"0"-21"15</inkml:trace>
  <inkml:trace contextRef="#ctx0" brushRef="#br0" timeOffset="6726.91">12785 931 0,'0'0'15</inkml:trace>
  <inkml:trace contextRef="#ctx0" brushRef="#br0" timeOffset="7251.25">12827 974 0,'0'0'0,"0"-21"15,0-22-15,0 22 0,0 0 16,0 0-16,0 0 0,0-1 15,42-20-15,-42 21 16,21 0-16,1-22 0,-1 22 0,0 21 16,0-21-16,0 21 0,0 0 15,1 0-15,20 0 0,-21 0 16,21 0-16,1 42 0,-1 1 16,-21-1-16,0 0 15,-21 1-15,0-1 0,0 43 16,0-43-16,0 0 0,0 1 0,0-1 0,-21-21 15,21 22-15,-21-22 16,0 0-16,21 0 0,0 0 0,0-42 47,0 0-47,0 0 0,0 0 0,21-22 16,-21 1-16,21 0 0,0-1 15,1-20-15,20 20 0,-21-20 0,21 21 16,22-43-16,-22 43 15,1-1-15,-22 22 0,42 0 16,-42 0-16,85 21 0,-85 0 0,1 21 16,-1 21-16,-21 1 0,0-1 15,0 0-15,0 1 16,0-1-16,0 0 0,-21 43 0,21-43 16,-43-21-16,43 22 0,0-22 0,-21 0 15,21 0-15,-21 43 16,42-64-1,0-21 1,22 21-16,-22-22 0,21 1 0</inkml:trace>
  <inkml:trace contextRef="#ctx0" brushRef="#br0" timeOffset="7629.01">14351 635 0,'0'0'0,"-42"21"31,20-21-31,1 21 0,-21 1 0,21-1 16,-43 63-16,43-41 0,0-1 16,-21 0-16,42 1 0,-22-1 0,22 0 15,-21 22-15,21-22 16,0-21-16,21 22 0,1-22 16,-1-21-16,0 0 0,21 0 15,-21 0-15,22 0 0,-1 0 16,22-21-16,-22 21 0,0-43 15,1 22-15,-22 0 0,21-21 0,-21 21 16,0-22-16,1 1 0,-22-22 0,0 22 16,0 0-16,0-1 0,-85-62 15,64 83-15,-22 1 0,1 0 16,-21 21-16,20 0 0,-63 0 16,64 0-16,-21 21 0,20-21 15,1 21-15,21 1 0,0-22 0,-1 21 16,22 0-16,-21 0 0,21 0 15,0 0-15,43-21 0,-22 22 0,21-22 16,64 0-16,-43-22 0</inkml:trace>
  <inkml:trace contextRef="#ctx0" brushRef="#br0" timeOffset="7890.22">15176 233 0,'22'-21'0,"-44"42"0,22-42 15,-21 42-15,0 0 16,0 0-16,0 22 0,0-1 0,-22 0 16,22 1-16,-21-1 0,21 21 15,-1-20-15,1 20 0,0-20 0,0 20 16,0 1-16,21-22 0,0 64 16,0-64-16,0 0 0,0-20 15,0 20-15,0-21 0,0 0 16,21 0-16,0-21 0,0 0 15,22 0-15,-22 0 0,0 0 0,21 0 16,-21-21-16,1 0 0,20-21 0,-42 21 16</inkml:trace>
  <inkml:trace contextRef="#ctx0" brushRef="#br0" timeOffset="8040.13">14668 635 0,'0'0'0,"-21"0"0,42 0 31,1 0-31,-1 0 16,21 0-16,0 0 0,1 0 0,20-21 15,22 21-15,-22-21 0,22 21 0,-21 0 16</inkml:trace>
  <inkml:trace contextRef="#ctx0" brushRef="#br0" timeOffset="8511.19">17462 127 0,'0'0'0,"-42"21"0,21-21 0,0 21 16,0-21-16,-22 0 0,22 22 0,-21-1 15,-1 0-15,1 21 0,0 1 16,-22-1-16,22 0 0,0 1 0,-1 20 15,1-21-15,-43 64 16,64-63-16,-21-1 0,21 21 0,21-20 16,0-1-16,0 0 0,0-20 15,0 20-15,0-21 0,21 21 0,0-20 16,21-22-16,-21 21 0,64 0 16,-21-21-16,-22 0 0,85-21 15,-64 0 1,1-1-16,-1 1 0,1-21 0,-1 21 15,22-85-15,-43 64 0,1-22 16,-43 22-16,21-22 0,-21 1 0,0-1 16,0 22-16,-42-22 0,20-20 15,-20 20-15,-21-42 0,20 64 16,-20 21-16,-22 0 16,22 21-16,-1 21 0,-63 21 0,64 1 15,20-1-15,-20 43 16,20-43-16,22 0 0,21 22 15,0-22-15,0 0 0,0 1 0,0-22 16,21 21-16,1 1 0,20-22 16,0 0-16,22 0 0</inkml:trace>
  <inkml:trace contextRef="#ctx0" brushRef="#br0" timeOffset="8843.23">17843 614 0,'0'0'0,"0"-21"0,0 0 15,-21 21-15,42-22 16,-21 65 0,0-22-16,0 0 15,0 0-15,22 0 0,-1 22 16,-21-22-16,0 21 0,21 1 16,0-1-16,-21-21 0,0 21 15,0 1-15,21-22 0,0 42 16,-21-41-16,22-22 31,-1-22-31,0 1 16,0 0-16,-21-21 0,21 21 15,0-22-15,1 1 0,-1 0 0,0-1 16,0 1-16,0 21 0,22-22 0,-22 22 16,0 0-16,0 0 0,0 0 15,0 0-15,1 21 0,-1 0 16,0-22-16,0 22 0</inkml:trace>
  <inkml:trace contextRef="#ctx0" brushRef="#br0" timeOffset="9443.03">18542 783 0,'0'0'0,"0"43"31,21-43-31,0 0 0,0 0 0,1 0 16,-1 0-16,21-22 0,-21 1 15,22 21-15,-22-21 0,21 0 0,-42 0 16,42-22-16,-42 22 0,0 0 16,0 0-16,-21 21 15,0 0-15,0 0 16,0 0-16,-22 21 0,22 0 0,-21 0 16,21 1-16,-22 20 0,22 0 15,0-21-15,21 22 0,0-1 0,0 0 16,0 1-16,0-22 0,0 21 15,21 1-15,22-22 0,-22-21 16,21 21-16,0-21 0,1 0 16,-1 0-16,-21 0 0,22-21 0,-1 21 15,-21-21-15,21-1 0,-20-20 16,20 21-16,-21-21 0,0-1 16,0 1-16,1 0 0,-1-1 0,0 1 15,0 0-15,0 20 0,0-20 16,-21 21-16,22 0 0,-1 0 15,0-1-15,0 22 0,0 0 16,22 0-16,-22 0 0,0 0 0,21 22 16,-21-1-16,22 21 15,-22 0-15,0 1 0,0-1 0,-21 0 16,0 1-16,0-1 0,0 43 16,0-64-16,0 21 0,0-21 15,-21 1-15,0-1 16,0-21-16,0 0 15,21-21-15,-22 21 16,22-22-16,0-20 0,0 21 0,0-21 16,22 20-16,20-20 0,-21 0 15,21-22-15,1 22 0,20 0 0,-20-22 16,20 22-16,-21-22 0,1 22 0,-1 0 16,-21 20-16,0 1 0,-21 0 15</inkml:trace>
  <inkml:trace contextRef="#ctx0" brushRef="#br0" timeOffset="11104.3">2201 3344 0,'0'0'0,"-21"-21"0,-21-63 32,21 41-32,-1 22 0,1-21 0,0 21 15,0 21-15,21-22 0,-21 22 16,21 22-1,-21-22-15,21 21 0,0 21 0,0-21 16,0 0-16,0 22 0,0-22 16,0 21-16,0-21 0,21 1 0,0-1 15,0-21-15,0 0 0,0 0 16,64 0-16,-43-21 0,22-1 16,-22-20-16,22 0 0,84-43 15,-106 43-15,22-1 16,42-84-16,-64 85 0,-21-21 15,0-1-15,-21 22 0,0-22 0,0 22 16,0 0-16,0-1 0,0 22 16,-21-21-16,0 42 15,21 21-15,-21 0 0,0 21 16,-1 1-16,22-1 0,-21 22 0,21-1 16,-21 1-16,21 84 0,0-64 15,0-20-15,-21 21 0,21-1 16,0-20-16,-21 20 0,21 22 15,0-42-15,0-22 0,0 0 16,0 1-16,0-1 0,0-21 0,0 0 16,0 1-16,0-1 0,-21-21 15,-1 0-15,1 0 0,0 0 16,0-21-16,-21-1 0,20 1 16,-20 0-16,0 0 0,-1-21 15,-41-43-15,41 64 0,-20-64 16,21 64-16,20 0 15,1 0-15,0 21 0,0 0 0,0 21 16,0 0-16,21 0 0,-22 0 16,22 43-16,0-22 0,0-21 15,0 22-15,0-22 0,0 0 0,22 21 16,-1-21-16,21 1 0,-21-22 16,22 21-16,41 0 15,-20-21-15,-22 0 0,22 0 16,-1 0-16,-21-21 0,22 0 0,-22-1 15,1 22-15,-1-21 0,0-21 16,1 21-16,-1 0 0,-21-22 0,21 1 16,-20 0-16,-1-1 0,0 22 0,0-42 15,-21 20-15,21 43 0,0-42 16,-21 63 0,0 0-16,0 0 0,0 1 15,0 20-15,0-21 0,0 0 16,0 0-16,0 22 0,0-22 0,0 0 15,0 0-15,0 0 0,0 1 16,0-1-16,0 0 0,22-21 31,-22-21-15,21 0-16,0 21 0,-21-22 16,21-20-16,0 21 0,-21 0 15,21-22-15,-21 22 0,22-21 0,-1 21 16,-21-22-16,0 22 0,63 0 15,-63 0-15,0 42 16,0 0-16,0 22 0,0 20 16,21-42-16,-21 0 0,22 43 15,-22-43-15,21 0 0,0 0 16,-21 1-16,21-1 0,21 21 16,-20-42-16,-1 21 15,21-21-15,-21 0 0,0 0 0,22 0 16,41-42-16,-41 42 0,-22-21 15,21 0-15,-21-1 0,22 1 0,-22 0 16,0-21-16,43-43 0,-22 0 16,-42 22-16,21-1 0,0 1 15,-21-1-15,21-63 0,-21 64 16,0-64-16,0 63 16,0 22-16,0 21 0,0-21 0,0 20 15,0 65 1,0-22-16,0 21 0,-21 1 15,21-1-15,-21 21 0,21-20 16,-21 41-16,21-20 0,0 63 16,0-64-16,0 1 0,-21 21 15,21-43-15,0 0 0,0 1 16,0-22-16,0 0 0,21 0 16,0-21-16,0 0 0,22 0 15,-22 0-15,0 0 16,0-21-16,0-21 0,0 20 15,1-41-15</inkml:trace>
  <inkml:trace contextRef="#ctx0" brushRef="#br0" timeOffset="11283.2">3768 3344 0,'0'0'0,"-22"0"0,22 22 0,0-1 16,22-21-1,-1 0 1,0 0-16,21 0 0,1 0 0,-22 0 16,21 0-16,0-21 0,1-43 15,-22 43-15,21 21 0,1-21 0</inkml:trace>
  <inkml:trace contextRef="#ctx0" brushRef="#br0" timeOffset="11922.83">4360 3471 0,'0'0'0,"0"22"0,-42-22 0,42 21 16,0 0-16,21-21 47,0-21-47,0 0 0,1-1 0,20 1 15,-21 0-15,0 0 0,0 0 16,-21-22-16,0 22 0,0-21 15,0 21-15,0 0 0,0-1 16,-21 22-16,0 0 0,0 0 16,0 0-16,0 0 0,-1 43 0,-20-1 15,42 0-15,0 1 0,-21-1 16,21 0-16,0 1 0,0 20 16,0-20-16,0-22 0,0 0 15,21 0-15,-21 0 0,21 0 0,0 1 16,1-22-16,20 0 0,-21 0 0,21 0 15,-20 0-15,20 0 0,-21 0 16,43-22-16,-22 1 0,-21 0 16,43-21-16,-43-1 15,21-20-15,-21 42 16,0-22-16,-21 1 0,22 0 0,-1-1 16,0 1-16,21-21 0,-21 20 15,1 22-15,-1 0 0,0 21 16,21 0-16,-21 0 0,22 21 15,-1 0-15,-21 0 0,22 43 16,-22-22-16,0 1 0,0-1 16,-21-21-16,0 21 0,0 1 0,0-22 15,0 21-15,0-21 0,-21 22 16,0-43-16,0 0 16,21-21-1,0-1 1,0 1-16,0-21 0,0 21 15,0-22-15,0 22 0,0-21 0,0 0 16,21-43-16,0 43 0,0 20 16,-21-20-16,21 21 0,0 0 15,1 21-15,-1-21 0,0-1 0,0 22 16,21 0-16,-20 0 0</inkml:trace>
  <inkml:trace contextRef="#ctx0" brushRef="#br0" timeOffset="13757.98">6096 3090 0,'0'0'0,"0"22"16,-21 20-16,0-21 0,-1 0 15,22 0-15,-21 1 0,21 20 0,0-21 16,0 21-16,0-20 0,-21 20 0,21 0 16,0 1-16,0-22 0,0 21 15,0-21-15,0 0 0,0 1 16,0-1-16,0-42 31,0-1-15,0 1-16,21 0 0,0 0 15,-21-21-15,22 20 0,-1-20 0,-21 0 16,21-1-16,21-41 0,-42 63 16,21-22-16,1 22 0,-22 0 0,21 0 15,-21 0-15,21 21 0,21 0 16,-42 21-16,0 0 0,0 21 15,0-21-15,21 43 0,1-1 16,-22-20-16,0-22 0,0 0 0,21 21 16,0-20-16,0-1 0,-21 0 0,42 0 15,-20 0-15,-1 0 0,21-21 16,0 0-16,-20 22 0,20-22 0,0 0 16,22 0-16,-22 0 0,127-43 15,-126 22 1,-1 0-16,0 0 0,1-22 0,-1 22 15,-21 0-15,0-21 0,1 21 0,-22-22 16,0-41-16,0 41 0,0 22 16,0-21-16,0 21 0,-22-1 15,1 1-15,-42 0 0,42 21 16,-22 0-16,-20 0 0,20 21 16,-20 43-1,21-22-15,-1-21 0,22 43 0,0-22 16,0 0-16,0 22 0,21-1 15,0-20-15,0-22 0,21 0 16,0 0-16,0-21 0,85 21 16,-85-21-16,21 0 0,43 0 15,-64-21-15,22 0 0,-1 0 16,-21-21-16,0 20 16,0 1-16,1-21 0,-1 0 0,-21-22 15,21 22-15,-21-1 0,0 1 16,0 0-16,0 21 0,0 42 31,0 0-31,-21 0 16,21 21-16,0 1 0,0-22 15,0 21-15,0 1 0,0-1 16,0-21-16,0 21 0,0-20 0,0 20 16,0-21-16,0 0 0,21 0 15,0 1-15,0-22 0,22 21 16,-22-21-16,0 0 0,0 0 0,21 0 15,-20-21-15,20 21 0,-21-22 0,43-20 16,-43 0-16,0 21 0,21-22 16,-21 1-16,1 0 0,20-85 15,-21 84-15,0-20 0,0-1 0,-21 1 16,0-1-16,22 1 0,-1-1 16,0-42-16,-21 64 0,0 21 15,0-21-15,-21 20 0,0 22 16,21 22-16,-22-1 0,22 21 15,-42 22-15,42-22 0,0 0 16,-21 22-16,0-22 0,0 0 0,21 107 16,0-86-16,-22-21 15,22 22-15,0-22 0,0 1 0,0-1 16,22 21-16,-1-41 16,0-1-16,0 0 0,0 0 0,0 0 15,1-21-15,41 0 16,-21 0-16,-20-21 0,20 0 0,0 0 15,-21 0-15,22-1 0,-22-20 16,21 0-16,-21-1 0,1-20 0,41-43 16,-42 43-16,0-1 0,1-63 15,-1 64-15,-21 20 0,0-20 16,0 20-16,0 1 0,0 0 16,-21 21-16,21-1 0,0 44 15,0-1-15,-22 21 0,22-21 16,-21 22-16,0-1 0,21 0 15,0 1-15,0-1 0,0 0 0,0 43 16,0-22-16,0-20 16,0-1-16,0 43 0,0-43 0,0 0 15,0 22-15,0-43 16,21 0-16,0 0 0,1-21 0,-1 0 16,0 0-16,0 0 0,0 0 15,0 0-15,22-21 0,-22 0 16,21 0-16,-21-21 0,1 20 0,41-62 15,-63 41-15,21 1 0,22-21 16,-22 41-16,0 1 0,-21 0 16,0 42-1,0 0-15,0 1 0,-21 20 16,0-21-16,21 21 0,-22-20 0,22 20 16,-21 0-16,21-21 0,0 22 0,0-22 15,0 0-15,0 0 16,0 0-16,0 1 0,21-1 0,22-21 15,-1 0-15,0 0 0,1 0 16,20 0-16,-20-21 0,-1-22 16,0 22-16,1-21 0,-22-1 15,63-84-15,-62 85 16,-1 0-16,0 21 0,0-22 0,-21 22 16,0-21-16,0 21 0,0-1 15,0 44 1,-21-1-16,0 0 0,0 0 15,-1 0-15,1 22 0,21-1 16,-21 0-16,0 1 0,0-1 0,0 21 16,21-20-16,-22 20 0,1 128 15,0-128-15,21 1 0,-21-1 16,0 22-16,21 0 0,0-1 16,0 1-16,0 0 0,-21-1 0,21 1 15,0 0-15,0-1 0,0 1 0,0 21 16,0-22-16,0 1 0,0-21 0,0 20 15,0-20-15,0-1 0,0-20 0,0 20 16,21 22-16,-21-64 0,0 21 16,0-21-16,0 1 0,0-1 15,-85 0-15,43-42 16,-1 21-16,-41-21 0,41-1 0,1 1 16,0 0-16,-64-21 0,64 21 15,-1-22-15,-20 22 0,20 0 0,1-21 16,-21-1-16,20 22 0,-63-64 15,64 64-15,0-21 0,-22-127 16,64 63-16</inkml:trace>
  <inkml:trace contextRef="#ctx0" brushRef="#br0" timeOffset="14219.72">10816 2921 0,'0'0'0,"0"-42"0,0 21 0,0-1 15,0 1-15,-21 0 0,0 21 31,0 21-31,21 0 0,-22 22 16,22-22-16,-21 21 0,0-21 16,0 43-16,0-22 15,0-21-15,-1 22 0,22-22 0,0 0 16,-21 21-16,21-20 16,0-44 15,0 1-31,21 0 0,1 0 0</inkml:trace>
  <inkml:trace contextRef="#ctx0" brushRef="#br0" timeOffset="14572.52">10668 2392 0,'-42'0'15,"84"0"-15,-106 0 0,43 0 0,0 0 0,0 21 16,0 0-16,0 0 0,-1 1 15,22-1-15,0 0 0,0 0 0,0 0 16,22-21 0,-1 0-16,0-21 15,21 21-15,-21-21 0,1 0 16,20 0-16,-21-1 0,0 1 0,0 0 16,-21-21-16,0 21 15,0-1-15,0 1 0,-21-21 16,-21 42-16,21-21 0,0 21 15,-22 0-15,22 0 0,0 0 0,-21 21 16,20 0-16,1 0 0,0 0 16,21 22-16,0-22 0,0 21 15,0 1-15,0-22 0,21 0 16,0 0-16,1-21 16,20 0-16,0 0 0,1-21 0,20 21 15,1-21-15</inkml:trace>
  <inkml:trace contextRef="#ctx0" brushRef="#br0" timeOffset="14824.37">11451 2117 0,'0'-21'0,"0"42"0,-21-21 16,0 21 0,21 0-16,-21 21 0,-1 1 0,1-1 15,-21 0-15,21 1 16,0 20-16,-1 1 0,1-1 0,-21 1 15,21-22-15,0 22 0,-1-22 0,1 21 16,21-20-16,0-22 0,0 42 16,0-20-16,0-22 0,21 0 15,1-21-15,-1 0 0,0 0 16,0 0-16,0 0 0,0 0 0,22-42 16,-22 21-16,0-1 15,-21 1-15</inkml:trace>
  <inkml:trace contextRef="#ctx0" brushRef="#br0" timeOffset="14980.28">10922 2582 0,'0'0'16,"-21"0"-16,0 0 0,21 22 0,0-1 16,21-21-16,0 0 15,0 0-15,64 0 16,-43 0-16,0 0 0,85-21 15,-42 21-15,-21-22 0</inkml:trace>
  <inkml:trace contextRef="#ctx0" brushRef="#br0" timeOffset="16363.49">13017 2307 0,'0'0'0,"-21"0"0,0 0 0,0 21 16,0 1-16,-22 20 0,22-21 15,0 43-15,0 20 0,0-41 16,0-1-16,-1 43 0,1-43 16,21-21-16,-42 43 0,21-43 15,21 0-15,-21 21 16,21-21-16,-22-21 15,44 0-15,-22-21 16,0 0-16,21 21 0,21-42 16,-21 21-16,0-1 0,22 1 15,-22 0-15,0-21 0,43-22 16,-43 43-16,0-21 0,0 21 16,0-1-16,-21 1 0,0 0 0,21 21 0,1 0 15,20 21-15,21 0 16,-63 1-16,0-1 0,0 0 0,0 21 15,-21 1-15,21-1 0,0-21 16,0 21-16,0 1 0,0-22 16,21 0-16,1 0 15,-1-21-15,0 21 0,21-21 16,-21 0-16,1 0 0,20 0 0,0 0 16,-21 0-16,22-21 0,-1 21 15,0-21-15,22-42 16,-22 41-16,-21 1 0,22-21 0,-22 0 15,42-43-15,-20 43 0,-22-1 16,-21 1-16,0 0 0,0-1 0,21 22 16,-21 0-16,0 0 0,0 0 15,-21 63 1,21-21-16,0 21 0,-21-20 0,0 20 16,-1 0-16,1 1 0,21 20 0,-21-42 15,21 22-15,0-22 0,0 21 16,0 0-16,0-20 0,0-1 15,21 0-15,0 0 0,43-21 16,-22 0 0,-21 0-16,64 0 0,-43 0 0,1-21 15,41 0-15,-62 0 0,20-1 16,0 1-16,-21-21 16,1 0-16,20-1 0,-21 1 15,0-22-15,0 22 0,64-21 0,-85 41 16,0 1-16,0 0 0,-42 0 15,42 42 1,0 0-16,-21 0 0,-22 22 16,43-1-16,-21-21 0,21 43 15,-21 20-15,0-62 0,21 20 16,0-21-16,0 0 0,0 22 16,0-22-16,0 0 0,21 0 15,21 0-15,-21-21 0,64 0 16,-64 0-16,0 0 15,43-21-15,-43 0 0,21 0 16,-20 0-16,-1-1 0,0-20 16,0 0-16,0-1 0,0 1 0,1-21 15,20-1-15,-21 1 0,-21-1 0,21 22 16,0-22-16,1 22 0,-22-22 0,0 22 16,21-21-16,-21 41 15,0 1-15,-21 42 16,-1 1-1,1 20-15,0-21 0,0 21 16,21-20-16,-21 20 0,0 106 16,21-106-16,0 22 0,0-22 0,0 1 15,21-1-15,0 0 0,-21 1 0,0 20 16,0-42-16,0 0 0,63 22 16,-41-22-16,20-21 0,-21 0 15,21 21-15,-20-21 0,20 0 0,43-21 16,-43 21-16,0-21 0,1 0 15,-1-22-15,0 1 0,-21 0 16,22-1-16,-1-20 0,-21-1 16,0 1-16,22-43 0,-22 64 0,0-22 15,21-21-15,-42 1 0,22 20 16,-1 22-16,-21 0 0,0 20 0,0-20 16,0 21-16,0-21 0,-21 42 15,21 21 1,-22 0-16,1 21 0,0 1 0,21-1 15,-21 21-15,-21-20 0,20 41 0,1-20 16,21-1-16,0 1 0,0 63 16,0-85-16,0 64 15,21-64-15,1 1 0,-1-1 0,0-21 16,0 22-16,0-22 0,22-21 16,-22 21-16,21-21 0,-21 0 0,22 0 15,-1 0-15,-21 0 0,21 0 16,22-42-16,-64 20 0,42 1 15,-21 0-15,22-42 0,-43 20 0,0 1 16</inkml:trace>
  <inkml:trace contextRef="#ctx0" brushRef="#br0" timeOffset="16563.37">14499 2032 0,'0'0'0,"-21"21"0,0-21 0,0 21 16,-1-21-16,22 22 0,0-1 15,0 0 1,22-21-16,-1 0 0,0 0 16,0 0-16,0 0 0</inkml:trace>
  <inkml:trace contextRef="#ctx0" brushRef="#br0" timeOffset="18363.4">17589 2244 0,'0'0'0,"0"-21"0,0-1 0,0 1 16,0 0-16,0 0 0,0 42 31,0 0-31,0 22 16,0-22-16,-21 21 0,21 22 0,-21-22 16,0 0-16,21 22 0,0-22 15,-21 0-15,0 1 0,21-1 16,-22-21-16,22 22 0,0-22 0,-21 0 15,21 0-15,0-42 32,21 0-17,1 0-15,-1-1 0,0-20 0,0 0 16,0 21-16,22-43 0,-22 22 16,0-1-16,0 1 0,21 0 0,-20-1 15,-1 22-15,0 0 0,-21 0 16,21 21-16,-21 21 15,0 0 1,0 22-16,0-22 0,0 21 0,0 0 16,0 1-16,0-1 0,0 0 15,21-20-15,-21 20 0,21-21 16,-21 0-16,22 22 0,-1-43 16,21 21-16,-21-21 15,0 0-15,1 0 0,-1 0 0,0-21 16,21 21-16,22-43 15,-43 22-15,21-21 0,1-43 16,-1 43-16,-21-1 0,0 1 16,22 0-16,-22-1 0,0-41 15,0 41-15,-21 22 0,0-21 16,21 21-16,-21 0 0,-21 42 16,0-21-1,21 21-15,-21 21 0,0-21 16,21 22-16,-22-22 0,22 21 15,0 1-15,0-1 0,0 0 16,0 43-16,22-43 0,-1-21 16,0 22-16,0-22 0,0 0 15,22 0-15,-1-21 0,0 21 0,1-21 16,20 0-16,-21 0 0,1 0 16,20 0-16,-20-21 0,-1 0 15,0 0-15,1 0 0,-1 0 0,0-22 16,1 1-16,-22 21 0,0-22 15,0 1-15,0 0 0,0-1 0,-21 1 16,0 0-16,0-1 0,0 22 16,0 0-16,0 0 0,0 0 0,-21 21 15,0 0-15,0 0 0,0 0 16,0 21-16,-1 0 0,1 0 0,-42 43 16,20-22-16,22 0 15,0 1-15,-21-1 0,21 0 0,21-20 16,0 20-16,0 0 0,0-21 15,0 1-15,0-1 0,0 0 0,0 0 16,21-21-16,0 0 16,0 0-16,0 0 0,0 0 15,1 0-15,20-21 0,-21 0 0,0 0 16,0-22-16,1 22 0,-1-21 16,0-1-16,42-41 0,-41 63 15,-1-22-15,-21 22 0,21-21 16,0 21-16,-21-1 0,0 44 31,0-1-31,-21 0 16,21 0-16,-21 21 0,21-20 15,-21 20-15,21 0 0,0-21 0,0 22 16,0-1-16,0-21 0,0 43 16,0-43-16,21-21 15,0 21-15,21 0 0,-21-21 0,22 0 16,-1 0-16,-21 0 0,22 0 15,20 0-15,-21-21 0,-20 0 0,20 0 16,0 0-16,1-22 0,-22 1 16,21 0-16,-21-1 0,0 1 0,1 0 15,20-43-15,-21 64 16,0-22-16,0 22 0,-21 0 0,0 42 31,0 0-31,0 1 16,0 20-16,0-21 0,0 21 15,-21 1-15,21-1 0,-21 0 16,21 1-16,0-1 0,0 0 0,0 22 16,21-43-16,0 0 15,-21 0-15,22 1 0,62-1 16,-63-21-16,22 0 16,-22 0-16,21-21 0,-21-1 0,22 1 15,-1 0-15,-21-21 0,22-1 16,-22 1-16,21-21 0,-21 20 0,22-20 15,-22 20-15,21-20 0,-21-1 16,0 1-16,1-1 0,-1 1 0,0 21 16,0-64-16,-21 63 15,21 1-15,-21 21 0,0 0 16,0 0-16,0 42 16,0 0-16,0 21 0,0 1 15,-21-1-15,0 0 0,21 1 16,-21 20-16,21-21 0,-21 22 15,21-22-15,-22 22 0,22 42 16,0-43-16,0-21 0,0 22 0,0-22 16,0 1-16,0-1 0,0 21 15,0-41-15,43 20 16,-1-21-16,-21-21 0,0 0 0,22 0 16,-1 0-16,0 0 15,-20 0-15,20-21 0,0 0 0,1 0 16,-22-1-16,21-20 0,0 21 0,-20-21 15,20-22-15,-21 22 0,0-1 16</inkml:trace>
  <inkml:trace contextRef="#ctx0" brushRef="#br0" timeOffset="18595.25">20447 2011 0,'21'0'16,"0"0"-16,22 0 0,-1 0 0,0 0 16,22 0-16,-22 0 0,22 0 15,-22 0-15,21 0 0,-20-21 0,41 21 16,-41 0-16,-22-21 16,21 21-16,-21-22 0,1 22 0,-1-21 15,-21 0 1,-21 21-16,-1 0 0</inkml:trace>
  <inkml:trace contextRef="#ctx0" brushRef="#br0" timeOffset="18747.18">19875 1820 0,'0'0'0,"-42"0"0,21 0 15,21 22 16,0-1-15,-21 0-16</inkml:trace>
  <inkml:trace contextRef="#ctx0" brushRef="#br0" timeOffset="19271.88">1778 5228 0,'0'-42'16,"0"21"-16,0 0 16,-21-1-16</inkml:trace>
  <inkml:trace contextRef="#ctx0" brushRef="#br0" timeOffset="20275.93">1566 5059 0,'0'0'0,"-21"-21"0,-21 21 0,21 0 15,-1 0-15,1 0 0,0 0 16,0 0-16,21 21 15,0 0-15,0 0 16,21 0-16,21-21 16,-20 22-16,-1-22 0,21 0 0,0-22 15,1 1-15,20 0 0,-20 0 16,20-21-16,-21-1 0,22 1 0,-22 0 16,64-43-16,-64 43 15,1-1-15,-1 1 0,-21 21 16,22-22-16,-43 1 0,0 0 15,0 21-15,0-22 0,0 1 16,-22 21-16,1 0 0,-21-1 16,21 22-16,0 0 0,-1 0 15,1 22-15,-21 83 16,42-41-16,-21-1 16,21 22-16,-21 21 0,21 0 0,0 84 15,0-84-15,-22 0 16,22 0-16,0 0 0,-21-1 0,21 1 15,-21 0-15,21-21 0,0 21 16,-21 63-16,0-84 0,21-1 16,-21 1-16,21-22 0,0 22 15,-22-21-15,22-22 0,-21 21 16,21-20-16,0-1 0,0-21 0,0 22 16,0-22-16,21-21 15,1-21-15,-1-1 16,0 1-16,0-21 0,21 0 15,-20-1-15,20-20 0,-21 20 0,21-41 16,-20 20-16,20 1 0,-21-1 0,0 1 16,0-22-16,-21-63 15,0 84-15,0-20 0,-21-1 0,0 22 16,-21-1-16,21 1 0,-22-1 16,1 22-16,0 21 0,-22-43 15,22 43-15,-1 21 16,22 0-16,0 0 0,0 0 0,0 0 15,21-21 1,21 0-16,21 21 16,-21-22-16,22 1 0,-1 0 15,0-21-15,1 21 0,20-22 16,1 1-16,-1 0 0,-20-1 0,20 1 16,1 0-16,-22-1 0,0 1 15,1 0-15,-22 20 0,0-20 16,0 21-16,-21 0 0,0 0 15,-21 42 1,21 0-16,-21 21 0,0-21 16,-1 22-16,22-1 0,-21 0 15,21 22-15,-21-22 0,21 1 0,0-1 16,0 0-16,0-21 0,0 22 16,0-22-16,21 0 0,0 0 0,22 0 15,-22-21-15,0 0 16,0 0-16,22 0 0,-22 0 15,42-21-15,-20 0 0,-22 0 0,21 0 16,-21-22-16,0 22 0,1-21 16,-22-43-16,0 22 15,0 20-15,0 1 0,0 0 16,0-1-16,-43-20 0,22 42 16,-21 0-16,21-1 0,-22 22 15,22 0-15,0 0 0,-21 0 0,20 22 16,-20-1-16,21 0 0,0 0 15,21 0-15,0 0 0,0 43 16,0-43-16,42 21 16,-21-42-16,0 22 0,22-22 0,-22 0 15,21 0-15</inkml:trace>
  <inkml:trace contextRef="#ctx0" brushRef="#br0" timeOffset="20623.74">3069 4847 0,'0'0'0,"0"-42"32,0 21-32,0 0 0,0-1 15,21 22-15,0 0 0,1-21 16,-1 21-16,0 0 0,0 0 0,0 0 16,43 43-16,-43-1 15,21-21-15,-21 21 0,1 1 0,-1-1 16,0 0-16,-21 22 0,0-22 15,0 1-15,0 20 16,-21-21-16,0-20 0,-1-1 0,22 0 16,-21-21-16,0 0 15,21-21 1,0 0-16,0-1 0,0 1 16,0-21-16,0 21 0,0-22 15,0 1-15,21 0 0,0-1 0,-21-20 16,22 21-16,-1-1 15,21-20-15,-21 42 0,22-22 16,-22 22-16,63-21 0</inkml:trace>
  <inkml:trace contextRef="#ctx0" brushRef="#br0" timeOffset="21315.4">5165 4445 0,'0'-21'0,"0"42"0,-22-42 15,22 0-15,-21 0 0,0-1 0,0 22 16,0 0-1,0 22-15,-1-1 16,22 0-16,-21 21 0,0 1 0,0-1 16,0 0-16,21 22 0,0-1 15,-21-20-15,21 20 0,-22 1 0,22-1 16,0-21-16,0 22 0,0-22 0,0 1 16,0-22-16,0 0 0,43 42 15,-22-63-15,0 0 0,0 0 16,0 0-16,1 0 0,20 0 0,-21 0 15,21-21-15,-20 0 16,20 0-16,-21 0 0,21 0 0,-20-22 16,62-84-16,-63 85 15,-21-43-15,0 22 16,0 20-16,-21-41 0,0 41 16,0 1-16,0 0 0,-22 21 0,22-22 15,0 22-15,-21 21 16,21 0-16,-1 0 0,-41 0 0,21 21 15,20 0-15,1 1 0,-21 20 16,21 0-16,21-21 0,0 22 16,0-1-16,0-21 0,0 64 15,0-64-15,21 21 0,21 22 16,1-43-16,-22 0 0,0-21 0,21 0 16,1 0-16,-1 0 0,0 0 15</inkml:trace>
  <inkml:trace contextRef="#ctx0" brushRef="#br0" timeOffset="21604.82">5927 4699 0,'-22'0'16,"1"21"-16,0 0 16,21 1-16,-21-22 0,21 21 15,0-42 16,21 21-31,0-22 16,0 22-16,-21-21 0,0 0 16,0 0-16,-21 21 15,0 0 1,0 0-16,0 0 16,21 21-16,-21-21 0,21 21 15,0 0-15,21-21 16,21 0-16,-21 0 15,0 0-15</inkml:trace>
  <inkml:trace contextRef="#ctx0" brushRef="#br0" timeOffset="21842.69">6413 4445 0,'-21'-21'15,"42"21"1,1 0 0,-1 0-16,0 0 0,21 0 0,-21 0 15,22 0-15,20 0 0,22 0 16,-64 0-16,21-21 0,-20 21 0,-1 0 16,0 0-16,0 0 0,-42 0 31,0 0-31</inkml:trace>
  <inkml:trace contextRef="#ctx0" brushRef="#br0" timeOffset="22275.44">6435 4487 0,'0'0'0,"-43"22"0,43 20 16,-21-42-16,0 42 0,0-21 15,21 1-15,0 20 16,-21-42-16,21 21 0,-22 0 15,22 0 1,0-42 0,22 0-1,-1 21-15,0-21 0,0 21 16,0-21-16,0 21 0,1 0 0,-1 0 16,21 0-16,-21 0 0,22 0 15,-22 0-15,21 0 0,-21 0 0,0 0 16,22 0-16,-22 21 0,21 0 15,-21 0-15,1 0 0,-1 1 16,0 20-16,0-21 0,-21 0 0,0 22 16,0-22-16,0 21 0,-21-21 15,0 0-15,-43 43 0,43-43 16,-21-21-16,-22 42 0,22-42 16,0 0-16,-1 22 0,1-22 15,0 0-15,-1 0 0,1 0 0,0 0 16,20 0-16,1 0 0,0-22 15,-21 22-15,21-21 0,21 0 16,0-21-16,21 21 16,0-1-16,0 22 0,21-21 15,-20 0-15</inkml:trace>
  <inkml:trace contextRef="#ctx0" brushRef="#br0" timeOffset="22739.39">7662 4530 0,'0'0'0,"0"-21"0,21-1 16,-21 1-16,0 0 0,22 21 16,-22-21-16,0 0 0,0 0 15,-43 21-15,22 0 16,0 0-16,0 0 0,0 0 0,-22 0 15,22 0-15,-64 21 16,64 0-16,0 0 0,0 0 0,21 0 16,-21 1-16,0-1 0,21 21 15,0-21-15,0 0 0,0 1 0,0-1 16,21 21-16,0-42 0,21 42 16,-21-20-16,1-22 0,20 21 15,-21 0-15,21 0 0,-20 0 0,-1 0 16,0 1-16,0-1 0,-21 0 15,0 0-15,0 0 0,-21 0 16,0 1-16,0-22 0,-22 0 0,22 21 16,-21-21-16,21 0 0,-22 0 0,1 0 15,21 0-15,-22 0 0,-41 0 16,41 0-16,-20 0 0,42 0 16,-22 0-16,22-21 0,0 21 0,0 0 15,0-22-15,21 1 16,0 0-16,21 21 15,0-21-15,43 0 0,-43 0 0,0 21 16</inkml:trace>
  <inkml:trace contextRef="#ctx0" brushRef="#br0" timeOffset="23511.34">7789 4763 0,'0'0'0,"43"21"31,-22-21-31,0 0 16,0-21-16,0 21 0,0-22 0,64-20 15,-64 42-15,-21-21 16,21-21-16,1 20 16,-22 1-16,0-21 0,0 21 0,0 0 15,0-1-15,-22 22 16,1 0-16,0 0 0,0 0 15,0 0-15,0 22 16,-1 20-16,22-21 0,-21 0 0,21 0 16,0 1-16,0-1 0,0 42 15,0-42-15,0 22 0,0-22 0,0 0 16,0 0-16,0 0 0,0 1 0,64 20 16,-64-21-16,21-21 0,21 0 15,-21 0-15,1 0 0,-1 0 16,21-21-16,-21 21 0,0-21 0,1-22 15,-1 22-15,0 0 16,0 0-16,0 0 0,0-22 0,1 22 16,20-42-16,-21 42 0,-21-1 15,21-20-15,64-43 0,-64 64 16,0 0-16,0 21 16,1 0-16,-22 21 31,0 0-31,0 1 15,0-44 48,0 1-47,-22 21-1,1 0-15,0 0 16,-21 0-16,21 21 0,-1 1 15,1-1-15,21 0 0,-21 0 16,21 21-16,-21-20 0,21-1 0,-21 0 16,21 42-16,0-41 15,-21-1-15,21 42 0,-22-42 0,22 1 16,0 20-16,22 0 0,-1-42 16,-21 21-16,21-21 0,0 0 0,0 0 15,43 0 1,-43 0-16,0 0 0,21-21 0,-20 0 15,-1 0-15,21 21 0,0-42 16,22-1-16,-43 22 0,21-42 16,-42 41-16</inkml:trace>
  <inkml:trace contextRef="#ctx0" brushRef="#br0" timeOffset="24610.37">106 6879 0,'-21'0'0,"42"0"0,-64 0 0,22 0 16,-21 0-16,63 0 47,21 0-47,22 0 0,-1 0 15,1 0-15,-1 0 0,1 0 0,21 0 16,-22 0-16,22 0 0,63-21 16,-85 21-16,1-21 0,84 21 15,-63-21-15,-22 21 0,-20 0 16,20-21-16,-21 21 0,1 0 0,-22 0 15,0 0-15,0 0 0,-42 0 16,0 0 0,0 0-16,-22 0 0,1 0 0,0 0 15,-22 0-15,22 0 0,0 0 0,-22-22 16,-21 22-16,64 0 0,-21 0 16,21 0-16,0-21 0,21 0 31,21 21-31,0 0 0,0 0 15,0-21-15,22 21 0,41-21 16,-41 21-16,-1 0 0,43 0 16,-43 21-16,-21 0 0,21 0 0,-20 0 15,-22 1-15,0-1 0,0 0 0,-22 42 16,1-41-16,0-1 0,-64 63 16,64-62-16,-21-1 0,-22 21 15,43-21-15,0 0 0,21 1 16,21-22-1,22-22-15,-1 1 0</inkml:trace>
  <inkml:trace contextRef="#ctx0" brushRef="#br0" timeOffset="24923.01">2730 6160 0,'-21'0'0,"42"0"0,-63 0 0,21 0 16,0 0-16,42 0 16,0 0-1,0 0-15,0 0 16,22 0-16,-1 0 0,0-22 0,1 22 15,41-21-15,-41 21 0,20-21 16,-20 21-16,-1 0 0,0 0 16,22-21-16,-22 21 0,-63 0 31,0 0-31</inkml:trace>
  <inkml:trace contextRef="#ctx0" brushRef="#br0" timeOffset="25155.87">2984 6117 0,'0'21'0,"0"-42"0,-21 42 0,21 1 16,0-1-16,0 0 0,0 0 15,0 0-15,0 22 0,0-1 16,-21 0-16,21 22 0,0-22 0,-21 22 16,21-22-16,-21 0 0,21 1 0,0 20 15,-21-21-15,-1-20 0,1 62 16,21-63-16,0 1 0,0 20 15,0-21-15,21-21 16,1 0 0,20 0-16,-21-21 0,0-21 15,22 20-15</inkml:trace>
  <inkml:trace contextRef="#ctx0" brushRef="#br0" timeOffset="26038.4">3450 6244 0,'0'0'0,"0"-21"0,-21 42 16,0 0-16,21 1 16,-21-1-16,-1 0 0,1 21 15,21 1-15,-21-1 0,0 0 0,21 1 16,-21-1-16,21 0 0,-21 43 16,21-43-16,0-21 0,-22 22 15,22-1-15,0-21 0,0 22 16,0-22-16,0 0 0,0-42 47,22 0-47,-22-1 0,0 1 15,21 0-15,0 0 0,-21-21 0,21 20 16,0-20-16,0 0 0,1-1 0,-1 22 16,0-21-16,21 0 0,-21 20 15,22 1-15,-22 0 0,0 0 0,21 21 16,-20 0-16,20 0 15,-21 21-15,0 0 0,0 22 16,-21-1-16,22-21 0,-22 21 0,0 1 16,0-22-16,0 42 15,0-20-15,21-22 0,-21 0 0,0 0 16,0 0-16,21-21 0,0 0 0,0 22 16,0-22-16,1 0 0,20 0 15,-21-22-15,0 22 0,22-42 16,-22 21-16,0 0 0,0 0 15,0-22-15,0 22 0,-21-21 16,22 21-16,-22-22 0,21 1 0,-21 21 16,21-22-16,-21 22 0,0 0 15,0 0-15,0 0 0,0 42 32,0 21-32,0-21 15,-21 1-15,21-1 0,0 21 0,-21 0 16,21-20-16,-22 20 0,22-21 15,0 21-15,0 43 16,0-64-16,0 0 0,0 1 16,43-1-16,-22-21 0,0 0 15,21 0-15,-20 0 0,20 0 0,0 0 16,1-21-16,-1-1 0,43 1 16,-43 0-16,0 0 0,1-21 15,-1 20-15,-21 1 0,21-21 0,-20 0 16,-1-1-16,0 22 0,-21-64 15,0 43-15,0 21 0,0-21 0,0 20 16,0 1-16,0 0 0,-21 21 16,0 21-16,-1-21 0,22 21 15,-21 1-15,0-1 0,21 0 16,0 21-16,0-21 0,0 22 0,0-1 16,0-21-16,0 22 0,0-22 0,21 0 15,-21 0-15,21 21 0,-21-20 0,22-22 16,-22 21-16,0 21 0,0-21 15,-22-21 1,1 0-16,0 0 16,0 0-16,0 0 0,0 0 0,-22-21 15,22 21-15,0-21 0,0 0 0,-22 0 16</inkml:trace>
  <inkml:trace contextRef="#ctx0" brushRef="#br0" timeOffset="26198.88">4127 6181 0</inkml:trace>
  <inkml:trace contextRef="#ctx0" brushRef="#br0" timeOffset="28264.77">6202 6075 0,'0'0'0,"0"-21"0,-21 21 0,21-21 15,0 42 1,0 0-16,0 0 0,0 0 15,0 22-15,0-1 0,0 0 16,0 1-16,0 20 0,0 1 0,0-22 16,0 21-16,0-20 0,-22 20 15,1-20-15,21-1 0,-21 0 0,21 1 16,0-1-16,0-21 0,0 0 16,-21 0-16,42-63 31,0 21-31,0 0 0,1 0 15,-1-1-15,-21-20 0,21 21 0,0-21 16,0 20-16,-21-20 0,0 0 0,43-85 16,-22 106-16,-21-22 0,0 22 15,21 0-15,-21 0 0,21 21 0,-21 21 16,0 21 0,21 1-16,-21-22 15,0 21-15,0-21 0,0 22 0,0-22 16,21 0-16,-21 21 0,22-21 0,-22 43 15,0-43-15,21 0 0,0 0 0,-21 1 16,42-1-16,-21 0 0,1-21 16,41 0-16,-42 0 0,22 0 0,-1 0 15,-21 0-15,21-21 0,1 21 0,-22-21 16,21-1-16,-21 1 0,43-21 0,-43 0 16,0 20-16,22-62 0,-22 41 15,-21 1-15,21-43 16,-21 43-16,0-43 0,0 1 15,0 41-15,0 1 0,0 21 0,0-21 16,0 20-16,0 1 0,0 0 16,-21 21-16,0-21 0,-1 21 0,1 0 15,0 21-15,21 0 0,-21 22 16,21-22-16,-21 0 0,21 21 0,0 22 16,0-22-16,0 0 0,21 107 15,0-107-15,-21 0 0,21 43 16,-21-43-16,21-21 0,1 43 15,-1-43-15,63 43 16,-62-64-16,-1 0 16,0 0-16,21 0 0,-21 0 0,22 0 0,-1-22 15,22-20-15,-22 21 16,21 0-16,-20 0 0,-22-1 0,64-41 16,-64 21-16,42-22 0,-42 22 15,-21-64-15,0 85 16,0-22-16,0 22 0,0 0 15,0 0-15,-21-21 16,0 42-16,0 0 0,-43 0 0,43 0 16,0 0-16,-21 21 0,-43 42 15,64-20-15,-21-1 0,-1 43 16,22-43-16,0-21 0,0 64 16,21-43-16,0 0 0,0 22 15,0-43-15,0 0 0,21 0 16,0-21-16,0 0 0,0 0 15,1 0-15,-1 0 0,21 0 0,-21-21 16,43 0-16,-43 0 0,0 0 16,21-22-16,-20 22 0,-1-21 15,-21 21-15,21-64 0,0 43 16,0-1-16,-21 1 0,0 21 0,21 0 16,-21 0-16,0-1 0,0 44 31,0-1-31,0 0 15,0 0-15,0 43 16,0-43-16,0 21 0,0-21 0,0 0 16,0 22-16,0-22 0,0 0 0,22 43 15,-1-43-15,0 0 16,0-21-16,0 0 0,22 0 16,-22 0-16,0 0 0,42-42 15,-20 20-15,-1 1 0,0-21 16,-20 21-16,-1-22 0,-21 22 15,21-21-15,0 21 0,0-22 0,-21-20 16,0 42-16,21-43 16,-21 43-16,22 21 0,-22-21 0,0 42 47,0 0-47,0 0 0,-22 22 0,22-1 15,0-21-15,0 22 0,0 20 16,0-21-16,0-20 0,0-1 15,0 21-15,0-21 0,43 43 16,-43-43-16,21-21 0,0 0 16,21 0-16,-20 0 0,83 0 15,-83 0-15,-1-21 0,21 0 16,0-1-16,-20 1 0,-22 0 0,42-42 16,-21 41-16,-21-20 0,21 0 15,-21-1-15,0 1 0,0 0 0,21-128 16,-21 128-16,0 0 15,0-43-15,0 43 0,0-22 16,0 1-16,0 42 0,0-1 16,-21 44-1,21-1-15,0 21 16,0-21-16,-21 0 0,21 22 0,0 105 16,0-106-16,0 1 15,0-1-15,0 43 0,0-43 16,0-21-16,0 64 0,21-43 15,-21-21-15,21 22 0,22-1 16,-22-21-16,0 0 0,43-21 0,-43 21 16,21-21-16,-21 0 0,43 0 15,-43-21-15,21 21 0,1-21 0,-22 0 16,0 0-16,0 0 0,0-1 16,0-20-16,-21 21 0,22 0 0,-1-43 0,0 1 15,-21 42-15,0-22 0,21 22 16,-21 0-16,0 0 0,0 0 15,0 42 17,0 0-32,-21-21 0,21 21 0,0 21 15,0-20-15,0-1 0,0 0 16,-21 64-16,21-43 16,0 0-16,0-21 0,0 1 0,21-1 15,0-21-15,21 0 16,-20 0-16,41 0 15,-42 0-15,22-43 16,-1 1-16,-21 21 0,0 0 0,0 0 0,1-22 16,-1 22-16,0-21 0</inkml:trace>
  <inkml:trace contextRef="#ctx0" brushRef="#br0" timeOffset="29122.04">9927 6117 0,'-42'85'31,"42"-64"-31,0 0 0,-21 0 0,-1 1 15,1 20-15,0-21 0,21 0 16,-21 22-16,21-22 0,0 0 16,0-63 15,0 20-15,21 1-16,-21 0 0,21 0 0,0 0 15,-21-22-15,22 22 0,20-21 0,-42 21 16,21 0-16,0-22 15,0 22-15,1 21 0,-22-21 16,21 21-16,0 0 0,-21 21 16,21-21-16,-21 42 0,0-20 15,0-1-15,0 0 0,0 0 16,0 0-16,0 0 0,21 22 0,0-1 16,1-21-16,-1 0 0,21 1 15,-21-22-15,22 21 0,20-21 16,-21 0-16,-20 0 0,41 0 15,1-21-15,-43 21 16,21-22-16,-21 1 0,0 0 0,1 0 0,83-43 16,-83 43-16,-22-21 15,21 0-15,0 20 16,-21-62-16,0 63 0,0-1 16,0 1-16,0-21 0,-21 42 15,0 0-15,-1 0 16,1 21-16,0 0 15,0 0-15,-21 43 0,20-22 16,1-21-16,21 22 0,-21 20 16,0 22-1,21-64-15,0 0 0,0 0 16,21-21-16,0 0 0,0 0 0,1 0 16,-1 0-16,0-21 0,0 0 15,21 0-15,-20 0 0,20 0 16,-42-1-16,0 1 0,21 0 15,0 0-15,-21-21 0,0 20 16,0 44 15,0-1-31,-21 0 0,0 0 16,21 0-16,-21 22 0,0 20 0,21-21 16,-22 64-16,1-63 0,21 20 15,0 85 1,0-42-16,0-42 0,-21 41 15,21-41-15,0-1 0,-21 128 16,21-149-16,-42 128 16,20-65-16,22-62 0,-21 41 15,0-41-15,21-1 0,-42 64 16,21-85-16,21 0 0,-22 0 0,1 1 16,-21-22-16,21 0 15,0-22-15,21-20 16,0 0-16,0 21 0,0-22 0,0-41 15,42-22-15,-21 42 0,21-84 16</inkml:trace>
  <inkml:trace contextRef="#ctx0" brushRef="#br0" timeOffset="29319.78">10308 5863 0,'-42'0'0,"84"0"0,-127 0 0,43 0 0,21 0 16,0 0-16,0 0 16,-1 0-16,1 0 0,0 0 15,0 0 17,-21 0-32,20 0 15</inkml:trace>
  <inkml:trace contextRef="#ctx0" brushRef="#br0" timeOffset="29523.94">8784 6181 0,'0'0'0,"21"0"15,0 0 1,1 0-16,-1-21 0,21 21 15,-21-22-15,22 22 0,-22-21 0,0 21 16,21 0-16,-21-21 0,1 0 16,-22 0-16,0 0 0,0-1 15,0 1-15</inkml:trace>
  <inkml:trace contextRef="#ctx0" brushRef="#br0" timeOffset="29699.17">8445 5842 0,'-21'0'0,"42"0"0,-84 0 16,42 0-16,0 0 0,-1 0 16,22 21-1,22-21 17,-1 0-32,0 0 15,0 0-15,21 0 0</inkml:trace>
  <inkml:trace contextRef="#ctx0" brushRef="#br0" timeOffset="30206.81">12171 5757 0,'0'0'0,"0"-21"0,0 0 0,0-21 16,0 21-16,0-1 15,0 1-15,0-21 0,0 21 0,0 0 16,0-1-16,-21 22 16,-1 0-1,22 22-15,-21-1 0,21 21 0,0 0 16,0 1-16,0 20 0,0-20 15,0 20-15,-21 1 0,21-1 0,0 22 16,-21-22-16,21-20 16,0-1-16,0 0 0,0-21 15,0 22-15,0 20 0,0-42 16,0 1-16,0-1 16,0-42-1,0-1-15,0 1 16</inkml:trace>
  <inkml:trace contextRef="#ctx0" brushRef="#br0" timeOffset="30526.24">11811 5715 0,'0'0'0,"-21"-42"0,0-1 0,-1-41 16,22 41-16,0 22 0,0-21 15,0 0-15,22 20 0,20 1 16,21-42-16,-20 63 0,-1-21 15,22 21-15,-1 0 0,-21 0 16,85 42-16,-84-21 0,-1 21 16,0 1-16,-20 20 0,20 1 15,-42 42-15,0-43 0,0 1 16,-21-22-16,0 0 0,-1 1 0,1-1 16,-21 0-16,21-21 0,0 1 15,-1-1-15,-20 21 0,21-42 16,0 21-16,21-42 47,21 21-47,0-21 0,0 21 15,0 0-15,1 0 0</inkml:trace>
  <inkml:trace contextRef="#ctx0" brushRef="#br0" timeOffset="30904.24">12425 6138 0,'0'0'15,"0"22"-15,21-22 0,0 0 32,0 0-32,0 0 15,1-22-15,-1 22 16,0-21-16,0 0 0,0 21 16,0-21-16,-21 0 0,0 0 0,22-1 15,-22 1-15,21 0 0,-21 0 0,0 0 16,0 0-1,-21 21-15,-1 0 0,1 21 16,0-21-16,21 21 0,0 21 0,-21-21 16,21 1-16,-21-1 0,21 21 15,0-21-15,0 0 0,0 22 16,0-22-16,0 0 0,0 0 0,0 0 16,0 1-16,0-1 15,21-21-15,0 0 0,0 0 16,0 0-16,1 0 0,-1 0 15,21 0-15,-21-21 0,0 21 16,1-22-16,-1 1 0,21 0 0,-21 0 16,22-21-16,-22 20 15,0 1-15,0 0 0</inkml:trace>
  <inkml:trace contextRef="#ctx0" brushRef="#br0" timeOffset="31221.1">12975 5969 0,'0'0'15,"0"-21"1,0 0-1,21 0-15,0 21 0,1 0 0,-1 0 16,0 0-16,21 0 16,-21 0-16,22 0 0,-1 21 0,-21-21 15,0 21-15,22 0 0,-22 0 16,0 0-16,0 22 0,0-22 0,-21 0 16,0 0-16,0 0 0,0 1 0,0-1 15,0 0-15,0 0 0,-21-21 31,0 0-15,21-21-16,0 0 16,0 0-16,0-1 0,0 1 15,0 0-15,0-21 0,21 21 16,0-22-16,1 22 0,-1 0 16,0-21-16,0 20 0,0 1 0,0 0 15,1 21-15,20-21 0,-21 0 16,0 21-16,22 0 0</inkml:trace>
  <inkml:trace contextRef="#ctx0" brushRef="#br0" timeOffset="31423.98">13949 5779 0,'21'0'0,"-42"0"0,63 0 15,-42 21-15,0 0 0,0 0 16,0 0-16,-21 0 0,21 1 0,-21-1 16,0 21-16,-1-21 0,1 43 15,21-43-15,-21 0 0,0 0 16,21 0-16,-21 1 0,21-1 0,0 0 15,21-21 32,-21-21-47,0 0 16,21-1-16,-21 1 0</inkml:trace>
  <inkml:trace contextRef="#ctx0" brushRef="#br0" timeOffset="31571.9">13906 5630 0,'0'-42'16,"0"84"-16,-21-105 0,21 42 0,-21 21 16,0 0-1,0 0-15,21 21 0,0 0 16,0 0-16,0 0 0,0 1 16,21-1-16,0 0 0,0-21 15,0 21-15</inkml:trace>
  <inkml:trace contextRef="#ctx0" brushRef="#br0" timeOffset="32436.79">14690 5736 0,'0'0'0,"-22"0"16,1 0-16,0 21 0,0 1 15,0-1-15,0 0 0,-1 0 0,-20 0 16,21 0-16,-21 22 15,-1 20-15,22-42 0,21 22 16,0-22-16,0 0 0,0 0 16,0 0-16,0 1 0,42-22 15,-20 21-15,-1-21 0,0 0 16,21 0-16,-21 0 0,1 0 0,20 0 16,-21 0-16,0 0 0,0-21 15,22-1-15,-1-20 0,-42 21 16,0 0-16,0 0 0,0-1 15,0 1-15,0 0 0,-21 0 0,-64-85 16,64 85-16,0 0 16,-21 0-16,42-1 0,0 1 15,0 0 1,21 21-16,0 0 16,0 0-16,21 0 0,-20 0 0,20 0 15,21 0-15,43 0 0,-63 0 16,20 0-16,-21 21 0,22-21 0,-22 0 15,1 0-15,41 21 16,-63-21-16,1 0 0,20 0 16,-42 22-16,-21-22 15,0 0 1,-1 0-16,1 0 0,0 0 0,-21 21 16,21-21-16,-22 42 0,1-42 0,21 21 15,0 0-15,-1 1 0,1-1 0,-42 42 16,42-42-16,-1 1 0,1-1 15,0 42-15,21-42 0,0 1 0,0-1 16,0 0-16,0 0 16,21-21-16,0 0 15,22 0-15,-1 0 0,-21 0 0,22 0 16,-22 0-16,21 0 0,0 0 0,-20-21 16,20 0-16,21-22 0,-41 22 15,-1 0-15,63-85 0,-41 64 16,-22 0-16,21-43 0,-21 21 15,1 22-15,-1-21 0,0 20 16,0-20-16,0 20 0,0-62 16,-21 83-16,0 1 0,0-42 15,-21 63 1,0 21-16,21 0 16,-42 43-16,21-22 0,-1 0 0,22 1 0,-21 20 15,21-21-15,-21 1 0,21 20 0,-21-20 16,21-1-16,0 0 0,0 43 15,0-43-15,0 22 0,0-43 16,21 0-16,-21 0 0,21 0 0,0 22 16,1-43-16,-1 21 15,21-21-15,-21 0 16,22 0-16,-22-21 0,0 21 16,0-21-16,21-1 0</inkml:trace>
  <inkml:trace contextRef="#ctx0" brushRef="#br0" timeOffset="32678.65">16870 5694 0,'0'0'0,"0"-21"16,0 0-16,0-1 0,0 1 16,0 42-1,-21-21-15,-1 22 0,22-1 16,-21 21-16,0-21 0,0 22 0,0-22 15,21 21-15,-21-21 0,21 0 0,-22 43 16,1-22-16,21-21 16,0 1-16,0-1 0,0 0 15,21-21-15,1 0 16,-1 0-16,42 0 0,-42 0 16,1 0-16</inkml:trace>
  <inkml:trace contextRef="#ctx0" brushRef="#br0" timeOffset="32999.23">17441 5588 0,'0'0'0,"-21"-21"0,-21 21 15,-1 0-15,22 0 0,-42 0 16,20 0-16,1 0 0,-21 21 16,20 0-16,22 0 0,0-21 15,-21 22-15,42-1 0,-22 0 0,22 42 16,0-41-16,0-1 15,43 21-15,-22-42 0,21 42 16,1-20-16,-22-1 0,63 21 16,-62-21-16,-1 0 15,0 22-15,0-43 0,-21 21 0,0 0 16,-21 0 0,0 0-16,0-21 0,-1 0 0,1 0 15,-42 0-15,-1 0 0,43 0 16,0 0-16,0 0 0,0 0 0,-1-21 15,1 0-15,21-21 16,0 21-16,0-1 0,0 1 0</inkml:trace>
  <inkml:trace contextRef="#ctx0" brushRef="#br0" timeOffset="33170.76">17060 5419 0,'-21'0'15,"0"0"1,0 0-16,0 0 16</inkml:trace>
  <inkml:trace contextRef="#ctx0" brushRef="#br0" timeOffset="33664.22">18796 5271 0,'0'0'0,"21"-22"0,0 1 0,0 0 16,-21 0-16,0 0 0,0 0 0,0-22 15,0 22-15,0 0 0,0 0 16,-21 0-16,0-1 0,0 22 16,0 0-16,-106 22 15,84 20-15,1-21 0,0 21 16,21 1-16,-22 20 0,-20 22 16,42-22-16,-1-20 0,1 20 15,0-20-15,21 20 0,0 64 16,21-85-16,0 1 0,22-22 15,-1 0-15,0 0 0,64 22 16,-42-22-16,-1-21 16,1 0-16,-22 0 0,22 0 0,-1 0 15,1 0-15,-22-21 0,21-1 16,1 1-16</inkml:trace>
  <inkml:trace contextRef="#ctx0" brushRef="#br0" timeOffset="35254.96">19516 5525 0,'0'-43'0,"0"86"0,0-107 0,0 22 0,-22 21 15,-20-1-15,-21 1 16,41 21-16,-20 0 0,0 0 16,-1 0-16,1 0 0,-21 64 15,20-43-15,22 21 0,0-21 0,0 22 16,0-1-16,-22 64 16,43-64-16,0-21 15,0 1-15,0-1 0,21 21 16,1-42-16,20 0 0,-21 0 15,21 0-15,1 0 0,-1 0 16,43-42-16,-43 21 0,0-1 16,1 1-16,-22 0 0,21-21 0,-21-1 15,1 22-15,-22-21 0,0 0 16,21-22-16,-21 43 0,0-21 16,0 20-16,-21 22 15,-1 22 1,1-22-16,21 21 0,-42 42 0,21-42 15,0 22-15,-1 41 0,22-41 16,0-22-16,0 21 16,0 1-16,0-22 0,43 21 15,-22-21-15,0 0 0,0 1 16,22-22-16,-1 0 0,-21 0 0,21 0 16,1 0-16,-1 0 0,0-22 0,1 22 15,-22-21-15,42-42 16,-20 20-16,-22 1 0,21 0 0,-21-22 15,1 22-15,-1-22 0,0 22 0,21-85 16,-21 85-16,1-22 16,-1 1-16,0-1 0,-21 22 15,0 0-15,0-1 0,0 1 0,0 21 16,-21 21 0,0 42-16,-1 0 0,22 1 15,-21-1-15,0 22 0,0-22 0,0 21 16,21-20-16,0 20 0,0-20 0,0 20 15,0-21-15,0 1 16,0-1-16,0 0 0,21 43 16,0-64-16,0 22 0,0-22 0,1 0 15,-1-21-15,0 21 0,42-21 16,-20 0-16,-1 0 0,43-21 16,-43 0-16,-21-22 0,22 22 15,-1-21-15,0 0 0,22-43 16,-22 21-16,-21 22 0,22 0 15,-22-22-15,0 22 0,0-22 16,-21-41-16,21 62 0,-21 1 16,0-43-16,0 64 15,0 0-15,0 0 0,-21 21 16,21 21-16,-21 0 0,0 21 16,0-20-16,-1 20 0,22 21 0,-21-20 15,0 63-15,21-64 16,-21 0-16,0 64 0,21-64 15,0 1-15,0 41 16,0-41-16,21 20 16,0-42-16,0 1 0,64 41 15,-64-63-15,21 0 0,-20 0 16,20 0-16,-21 0 0,21-21 16,-20 0-16,-1 0 0,21-1 0,0-20 15,-20 0-15,-1 21 16,0-22-16,-21 22 0,0-21 0,21 21 15,-21-1-15,0 1 0,0 0 0,0 0 16,0 0 0,-42 21-16,21 0 0,21 21 0,-43 21 15,22-21-15,21 1 16,-21 41-16,21-42 16,-21 22-16,21-22 0,0 0 0,0 21 15,0-21-15,0 1 0,0-1 0,21 0 16,0 0-16,0 0 0,0 0 15,1-21-15,-1 0 0,21 22 16,0-22-16,-20 0 0,126 0 16,-106-22-16,0 1 0,22 21 15,-22-21-15,1 0 0,41-43 16,-41 43-16,-1-21 0,-21 0 0,21-1 16,-20 22-16,-1-21 0,0 21 0,0-22 15,-21 22-15,0 0 16,0 0-16,0 0 0,-21-1 15,0 22-15,0 0 0,-1 0 16,1 0-16,-21 22 0,21-22 0,-64 63 16,64-21-1,0-20-15,-22 20 0,22-21 0,21 21 16,-21 22-16,21-43 16,0 21-16,0 1 0,0-22 0,21 0 15,-21 0 1,21-21-16,43 0 0,-43 0 15,0 0-15,0-21 0,22 0 16,-22-21-16,0 20 0,21-62 16,1 41-16,-22 1 0,0 0 15,0-22-15,22 22 0,-1-85 16,-21 63-16,0 22 0,-21-21 16,0-1-16,21 1 0,-21-1 0,0 1 15,0 20-15,0 22 0,-21 42 16,0 22-1,0-1-15,21 0 0,-21 22 16,0-1-16,-1 1 0,22-22 16,0 22-16,0-1 0,0 1 0,0-1 0,0 43 15,0-64 1,22 1-16,-1-1 0,0 0 0,64 22 16,-43-43-16,0 0 0,1 0 15,20-21-15,-21 0 0,22 21 0,-22-21 16,22 0-16,-22 0 15,22 0-15,-1 0 0,43 0 16,-64 0-16,22 0 0,20-21 0</inkml:trace>
  <inkml:trace contextRef="#ctx0" brushRef="#br0" timeOffset="36471.93">2434 8297 0,'0'0'0,"21"-21"16,0 0-1,1 0-15,-22 0 0,0 0 16,0-1-16,0-20 0,0 21 15,0-21-15,0 20 0,0-20 0,-22 0 16,1 21-16,0-22 0,-21 22 16,21 0-16,-22 0 0,1 0 0,21 21 15,-22 0-15,1 0 0,21 0 16,0 21-16,-22 0 0,22 0 0,0 43 16,0 41-16,0-41 15,21-22-15,-21 22 0,21-1 16,0 1-16,0 63 0,0-85 15,0-21-15,21 0 0,0 1 16,0-1-16,21-21 16,-20 0-16,20 0 0,-21 0 15,21-21-15,-20-1 0,41-20 16,-21 21-16,-20-21 0,-1 20 0,0-20 16,0 0-16,21-43 15,-42 43-15,0-1 0,0-20 0,0 21 16,22-1-16,-22 22 0,0-21 15,0 21-15,21 21 0,-21 21 16,0 21-16,-21-21 16,21 22-16,0-1 0,-22 0 15,22 22-15,0-22 0,-21 0 0,21 1 16,0 41-16,0-62 16,0 20-16,21-21 0,1 0 0,-1 0 15,0 1-15,0-22 16,21 0-16,-20 0 0,62 0 0,-41 0 15,-1-22-15,0 1 0,1 0 0,-1 0 16,43-43-16,-43 22 16,0 21-16,1-43 0,-22 22 15,21-21-15,-21 20 0,22-41 16,-22 20-16,-21 43 0,0-21 0,0 20 16,0 1-16,-21 21 0,-1 0 15,1 0-15,0 43 0,-21-22 0,21 21 16,-1 0-16,1 1 0,0 41 15,21-41-15,0-1 0,0 0 16,0-20-16,0 20 0,0-21 0,0 0 16,21 0-16,0 1 0,1-22 15,-22 21-15,-22-21 32,1 21-32,0-21 0,0 0 0,0 0 15,-22 0-15,22 0 0,0 0 0,-21 0 16,21 0-16,-1 0 0</inkml:trace>
  <inkml:trace contextRef="#ctx0" brushRef="#br0" timeOffset="36953.32">4889 7811 0,'0'0'15,"-21"-22"-15,0 22 0,0 0 16,0 22-16,21-1 0,-21 21 16,-1 0-16,1 22 0,21-1 15,-21 22-15,0-21 0,0 20 0,21 1 16,0-22-16,-21 22 0,-22 106 16,22-107-16,0 22 0,0-21 15,21 21-15,-21-22 0,-22 1 16,22 0-16,0-1 0,0 1 0,-22 0 15,1 63-15,21-85 0,0 1 16,0-22-16,21 0 0,-22-20 16,22 20-16,0-63 15,0 0-15,22-22 16,-1-63-16,0 64 0,-21-21 16,0-22-16,21 21 0,-21-20 15,21-1-15,-21 0 0</inkml:trace>
  <inkml:trace contextRef="#ctx0" brushRef="#br0" timeOffset="37243.8">4339 8340 0,'0'-85'16,"0"170"-16,-21-233 0,0 84 0,0 1 0,21 20 15,0-20-15,0 20 0,0 1 16,0 21-16,0-21 0,21 20 0,0-20 16,0 21-16,21 0 0,43 0 15,-21 21-15,-22 0 0,85 0 16,-85 21-16,1 0 0,41 42 15,-41-20-15,-22-1 16,-21 0-16,0 22 0,0-22 0,0 22 16,-43-22-16,22 0 0,-21 1 0,-22 20 15,43-20 1,-21-22-16,0 0 0,20 0 0,1-21 16,21 21-16,-21-21 0,21-21 31,21 21-31,0-21 0,1 0 0,-1 0 15,0-1-15,21-20 0,22-21 16,-43 41-16</inkml:trace>
  <inkml:trace contextRef="#ctx0" brushRef="#br0" timeOffset="39336.87">5376 7747 0,'-21'0'16,"0"21"-1,0 0-15,0 1 0,-1-1 0,22 21 16,-21 0-16,0 1 0,0-1 0,0 0 16,0 22-16,21-22 0,-22 1 15,22-1-15,-21-21 0,21 21 0,0 1 16,0-1-16,0-21 0,21-21 16,22 21-16,-22-21 0,21 0 15,22 0-15,-22-21 0,0 0 16,1 21-16,-1-21 0,0 0 15,-20 0-15,83-85 16,-62 63-16,-22 22 0,21-85 16,-42 64-16,0 0 0,0-22 15,0 22-15,-21 21 0,0-22 0,0 22 16,0 0-16,-22 0 0,22 21 0,-21 0 16,-1 0-16,1 0 0,-43 0 15,43 21-15,21 0 0,-43 22 16,43-1-16,0-21 0,0 21 0,0 43 15,21-21-15,0-22 0,0 0 16,0 1-16,0-1 0,0-21 16,21 21-16,0-20 0,0-1 15,22 21-15,-1-21 0,0-21 16,1 0-16,20 0 0,-21 0 0,22 0 16,-22-21-16,22 0 0,-22 0 15,22-22-15,-22 22 0,0-21 0,1 0 16,-1-1-16,43-41 15,-64 41-15,21-63 16,-21 64-16,0 0 0,1-64 16,-22 64-16,0 20 0,0-41 15,0 21-15,0 20 0,0 1 0,0 42 32,0 1-32,0-1 0,0 21 15,-22-21-15,22 22 0,0-22 16,0 21-16,0 0 0,0 1 0,0-1 15,0 22-15,0-22 0,0 0 0,0 22 16,0-22-16,0 0 0,0 1 0,0-22 16,22 42-16,-22-41 0,0-1 15,21 0-15,0 0 0,0-21 0,0 0 16,22 0-16,-22 0 0,21-21 16,-21 21-16,22-21 0,-1 0 0,0-22 15,1 22-15,-1-21 0,-21-1 0,21 1 16,64-85-16,-85 85 15,1-22-15,-1 22 0,0 0 16,0-1-16,0-105 16,-21 106-16,21-1 0,-21-20 15,0 42-15,0 0 0,0 42 32,0 0-32,-21 0 0,21 21 15,-21-20-15,0 20 0,21 0 0,-42 64 16,42-64-16,-22 22 0,1 42 15,0-64-15,21 22 0,0 20 16,0-41-16,0-1 16,0 43-16,42-64 0,-20 0 15,20 0-15,0-21 0,-21 0 16,64 0-16,-43 0 0,1 0 16,-1-21-16,22 0 0,-22-22 15,0 22-15,-21 0 0,22-21 0,-1 21 16,-21-22-16,43-41 0,-22 41 15,-21 1-15,22-43 0,-43 43 16,21 21-16,-21 0 16,-21 21-1,-22 42 1,43-21-16,-21 0 0,0 22 16,21-22-16,0 0 0,-21 21 0,21 22 15,0-43-15,0 0 0,0 0 0,0 22 16,21-22-16,21-21 15,-21 0-15,1 0 0,20 0 16,-21 0-16,21 0 0,1 0 0,126-64 16,-127 43-16,1 0 15,20-21-15,-20-1 0,-22 22 16,21-42-16,-42 41 0,21-41 16,-21 42-16,21 0 0,-21-1 15,-21 22 1,0 0-16,21 22 0,-21-1 15,0 0-15,21 0 0,-43 21 0,43-20 16,-21-1-16,21 0 0,0 0 16,-21 21-16,0-20 0,21-1 0,-21 0 15,21 0-15,0 0 0,0 0 16,21-42 15,0 0-31,0 21 0,0-21 0,1 0 16,-1 0-16,0-22 0,0 22 0,0 0 15,0-21-15,1 20 0,-1-20 16,21 0-16,-42 21 0,21-1 0,0-20 16,1 42-16,-22 21 31,0 0-31,0 1 16,0 20-16,0-21 0,0 0 0,0 0 15,0 22-15,0-22 0,0 0 0,0 21 16,0-20-16,21 20 0,0-21 15,0 0-15,-21 0 0,64 1 16,-22-22-16,-21 0 0,64 0 16,-43 0-16,22 0 0,20-22 15,-20 1-15,-22 0 0,64-21 16,0-22-16,-64 43 16,0-21-16,1-22 0,-22 22 15,0 21-15,-21 0 0,0-22 0,0 22 16,0 0-16,-21 0 0,-43 21 15,43 0-15,-21 0 0,-43 21 16,43 0-16,0 0 0,-1 0 16,-41 43-16,41-43 0,1 21 15,21-20-15,0 20 0,-1 0 16,1-21-16,21 43 0,0-22 16,0-21-16,0 1 0,21-22 0,1 0 15,-1 0-15,0 0 0,42 0 0,-41 0 16,62-22-16,-63 1 15,22 0-15,20-21 0,-42 21 16,22-22-16,-22 1 0,0 21 0,0 0 16,22-22-16,-43 22 0,0 0 15,21 0-15,-21 0 16,0 42 0,0 0-16,0 0 0,0 21 15,0 1-15,0-22 0,-43 64 16,22-43-16,0 64 15,0-64-15,-21 64 0,20-43 16,1-20-16,0 20 0,0 1 0,0-1 16,0 1-16,-1 63 0,22-64 15,0 1-15,0-1 0,0 1 0,0-1 16,0 1-16,0-22 0,0 22 0,0-1 16,0 1-16,0 105 0,-21-127 15,21 1-15,-21 20 0,21-21 0,-21 1 16,21-22-16,-64 42 0,43-41 15,0-1-15,-42 21 0,41-21 16,-20-21-16,21 0 0,-21 0 16,20 0-16,-20 0 0,21-21 0,-21 0 15,20 0-15,1-22 0,0 22 0,-21-85 16,21 64-16,-1-21 0,1-1 16,21 1-16,-21-1 0,21-21 0,-21 1 15,0-1-15,21-21 0,0 22 16,-21-22-16</inkml:trace>
  <inkml:trace contextRef="#ctx0" brushRef="#br0" timeOffset="39510.87">7789 7493 0,'0'0'0,"-21"-21"0,21 0 0,0 0 15,0-1-15,0 1 0,0 0 16,21 21-16,0 0 15,-21 21 1,22-21 0</inkml:trace>
  <inkml:trace contextRef="#ctx0" brushRef="#br0" timeOffset="39974.94">10604 7239 0,'22'-42'0,"-44"84"0,44-105 0,-1 20 16,-21 22-16,0 0 0,0-21 0,21 42 16,-21-22-16,0 44 15,0-1 1,0 21-16,0 22 0,-21-22 15,21 21-15,0 1 0,0-1 16,0 1-16,-21-1 0,21 1 0,-22-1 16,22-20-16,-21-1 0,21 22 0,0-22 15,-21 0-15,21-21 0,0 22 16,-21-22-16,21 21 0,0-21 0,0 1 16,21-22-1,-21-22 1,21 1-16,-21 0 0,0 0 0,0-21 15</inkml:trace>
  <inkml:trace contextRef="#ctx0" brushRef="#br0" timeOffset="40287.04">10604 7281 0,'0'0'0,"0"-63"0,0-1 0,0-20 16,0 41-16,0 1 0,0 0 15,22 21-15,-1-22 0,0 22 0,42-42 16,-41 63-16,20-22 0,0 1 15,22 21-15,-22 0 0,64 21 16,-43 1-16,-20-1 0,-1 21 16,0-21-16,-20 22 0,-1-1 15,-21 21-15,0-20 0,0 20 16,-21-20-16,-1-1 0,-20 21 0,0-20 16,-1-1-16,-20-21 0,21 22 15,-1-22-15,1 0 0,-22 0 0,43 0 16,-21 0-16,0-21 0,20 22 15,44-22 17,-1-22-32,0 22 15,21-21-15,-21 0 0,22 21 16</inkml:trace>
  <inkml:trace contextRef="#ctx0" brushRef="#br0" timeOffset="40647.36">11366 7599 0,'0'21'0,"0"-42"0,-21 42 16,0 0-16,21 0 15,0 1-15,21-44 16,0 22 0,-21-21-16,43 0 0,-22 21 0,0-21 15,0 0-15,0 0 0,1-1 16,-1 1-16,-21 0 0,21 0 0,-21-21 15,0 20-15,0 1 0,0-21 16,0 21-16,-21 42 16,0 0-1,-1 0-15,1 0 0,0 22 0,0-1 16,0 0-16,0 1 0,-1-1 16,-20 43-16,42-64 0,-21 21 0,21 1 15,0-22-15,0 0 0,0 0 0,21 21 16,0-20-16,22-22 0,-1 0 15,0 0-15,-21 0 0,64 0 16,-43 0-16,64-43 16,-63 43-16,-1-21 0,0 0 15</inkml:trace>
  <inkml:trace contextRef="#ctx0" brushRef="#br0" timeOffset="41007.28">12065 7599 0,'0'0'16,"0"-21"-16,0 0 0,0-1 0,0 1 0,0 0 15,0 0-15,0 0 0,0 0 16,0-1-16,0 1 16,42 21-16,-21 0 0,1 0 0,-1 0 15,0 0-15,0 0 0,0 21 0,22-21 16,-22 22-16,0-1 0,0 21 16,0-21-16,0 0 0,1 22 0,-1-1 15,0 0-15,-21-20 0,0 20 16,0-21-16,0 0 0,0 22 0,-21-1 15,0-21-15,-1 0 16,22 0-16,-21-21 16,21-21-1,0 0-15,0 0 16,0 0-16,0 0 0,0-22 0,21 22 16,-21 0-16,0-21 0,0 20 15,43-62-15,-43 63 0,21-1 16,0-20-16,0 42 0,-21-21 0,21 0 15,1 0-15,20-1 16,-21 1-16,0 21 0,22-21 16,-22 21-16</inkml:trace>
  <inkml:trace contextRef="#ctx0" brushRef="#br0" timeOffset="41227.33">13081 7366 0,'0'21'0,"0"-42"0,0 85 0,0-43 0,0 0 16,0 0-16,0 21 0,0 1 15,0-22-15,-21 0 0,-43 43 16,43-43-16,0 0 0,21 0 16,-21 0-16,0 0 0,21 1 0,-22 20 15,1-42 1,21 21-16,43-21 31,-22-21-31,0 21 0,0-21 16,0 0-16,-21-1 0,21 1 0,1 0 15</inkml:trace>
  <inkml:trace contextRef="#ctx0" brushRef="#br0" timeOffset="41390.56">13123 7197 0,'0'0'16,"0"-43"-16,0 22 0,-21 0 0,0 0 0,0 0 16,0 0-16,21-1 15,-22 22 1,1 0-16,21 22 15,0-1-15,0 0 0,0 0 16,0 0-16,21 0 0,1 1 0,-1-1 16,-21 0-16,42 21 0,-21-21 0</inkml:trace>
  <inkml:trace contextRef="#ctx0" brushRef="#br0" timeOffset="42319.48">13843 7430 0,'0'-43'32,"-21"43"-32,0 21 15,-1 1-15,-41 41 16,42-42-16,21 0 0,-21 1 0,21-1 16,-22 0-16,22 0 0,0 21 15,-21-20-15,21-1 0,0 0 0,0 21 16,0-21-16,21-21 15,1 22-15,-1-22 0,0 0 16,0 0-16,21 0 0,-20 0 0,41 0 16,-42 0-16,0-22 15,1 22-15,20-21 0,-21 21 0,0-21 16,0 0-16,1 0 0,-22 0 0,0-1 16,0 1-16,0 0 0,0-21 0,0 21 15,-22-43-15,1 43 0,0-21 16,0 20-16,-43-20 0,43 21 15,-21 0-15,0 21 0,20-21 16,1 21-16,42 0 16,1 0-1,20 0-15,0 0 0,1 0 0,20 0 16,1 0-16,-1 0 0,-21 0 0,22 0 16,21 0-16,-22 0 0,-21 0 15,22 0-15,-1 0 0,-20 0 0,84 0 16,-106 0-16,0 0 0,21 0 15,-20 0-15,-1 0 0,0 0 16,-42 0 0,0 21-16,-1-21 15,-20 21-15,21 0 0,-21-21 0,20 21 16,1 0-16,-21 1 0,0-1 16,20 0-16,1 21 0,-21 1 0,21-1 0,0-21 15,-1 21-15,22-20 16,0 20-16,0-21 0,0 21 0,0-20 0,0-1 15,22-21-15,-1 21 16,0 0-16,0-21 0,0 21 0,22-21 0,-22 0 16,21 0-16,-21 0 0,43 0 15,-43 0-15,85-63 16,-85 42-16,21-1 0,-21 1 0,1 0 16,-1-21-16,21-1 0,-21 1 0,0 0 15,1-1-15,-1-20 0,0-1 0,21-63 16,-21 64-16,-21-1 0,22-41 15,-22 62-15,0 1 16,0 21-16,0 0 0,0-1 0,-22 22 16,1 22-1,0-1-15,0 0 0,0 21 16,0 1-16,-1-1 0,1 0 0,21 22 16,-21-1-16,21-20 0,-21 20 0,21 1 15,-21-22-15,21 64 0,0-85 16,21 21-16,0 1 0,21-1 0,1-21 15,-22 0-15,0 0 0,0 1 16,22-22-16,-22 0 0,63 21 16,-62-21-16,-1 0 0,21 0 15,-21 0-15,0 0 0,22-21 16,-22 21-16,0-22 0,-21 1 16,21 0-16,0 21 0,-21-21 0,43-21 15,-22 42-15</inkml:trace>
  <inkml:trace contextRef="#ctx0" brushRef="#br0" timeOffset="42531.43">16192 7811 0,'0'0'0,"-21"0"0,21 21 16,-21-21 46</inkml:trace>
  <inkml:trace contextRef="#ctx0" brushRef="#br0" timeOffset="43855.23">339 10583 0,'0'0'16,"-22"-21"-16,-20 21 0,21 0 0,-21 0 15,20 0-15,1 0 16,0 0-16,42 0 15,0 0 1,1 0-16,20 0 0,21 0 0,1 0 16,-1 0-16,1 0 0,21 0 15,-22 0-15,22 0 0,-22 0 0,22 0 16,0 0-16,-22 0 0,22 0 16,-22 0-16,22 0 0,-22 0 0,-20 0 15,20 0-15,-20 0 0,-1 0 16,-21 0-16,0 0 0,22-21 15,-22 0-15,-21 0 16,0 0-16,-21-1 16,-22 1-16,22 21 0,-21-21 15,-1 21-15,1-21 0,0 21 16,-1-21-16,1 21 0,0 0 16,-1 0-16,1-21 0,21 21 0,0 0 15,0 0-15,21-22 0,21 22 16,21-21-16,0 21 15,22-21-15,-22 21 16,22 0-16,-1 0 0,-20 0 0,62 21 16,-20 64-1,-85-43-15,0 1 0,0-1 16,0 0-16,-42 1 0,21-1 0,-43 43 16,22-43-16,-1 0 0,-62 22 15,62-22-15,1-21 0,-22 22 16,43-22-16,0 0 0,0-21 15</inkml:trace>
  <inkml:trace contextRef="#ctx0" brushRef="#br0" timeOffset="44231.29">2328 10012 0,'0'0'15,"21"0"1,1-21-16,20 21 16,0-21-16,22 21 0,-22 0 15,22-22-15,-1 22 0,1-21 16,-22 21-16,21-21 0,1 21 0,-22 0 16,1-21-16,20 21 0,-21 0 15,-20 0-15,20 0 0,-21 0 0,-42 0 31</inkml:trace>
  <inkml:trace contextRef="#ctx0" brushRef="#br0" timeOffset="44511.18">2879 9927 0,'-22'0'0,"44"0"0,-65 0 0,43 21 15,-21-21 1,21 22-16,0-1 0,-21 0 0,21 21 15,0-21-15,0 22 0,-21 84 16,21-85-16,-21 22 16,-1-22-16,22 21 0,-21 1 0,21-22 15,0 1-15,-21 20 0,0-21 16,21 1-16,0-22 0,0 21 0,0-21 16,0 1-16,0-1 0,0 0 0,0-42 31,21 21-31,0-21 15,0-22-15,1 22 0,20-21 0,-21-1 16,0 1-16,0 0 0,1-22 16,-1 22-16,0-22 0</inkml:trace>
  <inkml:trace contextRef="#ctx0" brushRef="#br0" timeOffset="45356.43">3048 10097 0,'0'-22'16,"0"44"-16,0-65 0,21 22 0,-21 42 15,0 0 1,0 43-16,0-43 0,0 21 0,0 1 15,0-1-15,0 0 0,0 1 0,0-1 16,0 22-16,0-22 0,0 0 0,0 85 16,0-84-16,0-22 0,-21 21 15,21-21-15,0 0 0,0 1 16,0-1-16,0 0 0,0 0 16,0-42-1,0 0-15,0 0 16,0-1-16,21 1 0,0-42 0,0 20 15,1 1-15,-1 0 0,0-1 0,-21 1 16,21 0-16,21-43 16,1 64-16,-22-21 0,21-22 0,-21 43 15,1 21-15,-1 0 0,0 0 16,0 0-16,0 0 0,0 21 16,1 21-16,-22-20 0,21 20 0,-21 21 15,21-41-15,-21 20 0,0-21 16,0 21-16,0-20 0,0 62 15,0-41-15,0-22 0,0 0 16,0 0-16,0 0 0,0 0 16,21-21-16,0 0 0,0 0 15,1 0-15,-1 0 0,21-21 16,-21 0-16,0 0 0,1 0 0,20-22 16,-21 22-16,0-21 0,0 21 15,43-85-15,-64 64 0,21 20 16,-21-20-16,21-21 0,-21 41 15,0 1-15,0 0 0,0 0 16,0 42 15,0 0-31,0 0 0,0 1 0,0-1 16,0 0-16,0 42 0,0-20 0,0-22 16,0 21-16,0-21 0,0 43 15,0-43-15,0 0 0,0 43 16,0-43-16,43-21 15,-22 0-15,0 0 0,0 0 0,43 0 16,-43 0-16,21 0 0,22-21 16,20-22-16,-41 22 15,-1 0-15,0 0 0,1-21 0,84-85 16,-106 84 0,0 22-16,-21-42 0,0 41 0,0 1 15,0 0-15,-21 0 16,0 21-16,-22 0 0,22 21 15,0 0-15,-21 22 0,42-22 16,0 0-16,-22 42 16,22-20-16,0-22 0,0 0 0,0 43 15,0-22-15,0 0 0,0-21 16,22 1-16,-22-1 0,0 0 16,0 0-16,0 0 15,0-42 1,-22 0-16,22 0 15,-21 0-15,21-1 0</inkml:trace>
  <inkml:trace contextRef="#ctx0" brushRef="#br0" timeOffset="45523.42">3852 9970 0,'-21'0'31,"42"0"1,0 0-17,1 0-15</inkml:trace>
  <inkml:trace contextRef="#ctx0" brushRef="#br0" timeOffset="45739.42">6604 10287 0,'0'0'0,"-21"0"0,0 0 0,-1 0 16,1 0-16,21-21 15,-21 21-15</inkml:trace>
  <inkml:trace contextRef="#ctx0" brushRef="#br0" timeOffset="46027.3">6456 10139 0,'0'-21'0,"0"42"0,-21-63 0,-1 42 0,1 21 31,21 0-31,-21 21 0,21 1 16,0 20-16,-21 22 0,21-22 15,0 22-15,0 0 0,0-1 0,0 22 16,-21-21-16,21 21 0,-21-1 0,21 1 16,-22 0-16,1 0 0,21 0 0,-21 0 15,0-1-15,0-20 0,0 21 16,-1 63-16,22-84 0,-21-22 16,0 64-16,21-84 0,0-1 15,0-21-15,0 0 0,0 1 16,0-44-1,0 1-15,0-21 16,0 0-16,0-1 0,0-20 16,0-1-16,0-20 0,0-86 15,0 86-15,0-1 0</inkml:trace>
  <inkml:trace contextRef="#ctx0" brushRef="#br0" timeOffset="46336.12">6075 10499 0,'0'-64'0,"0"128"0,0-191 0,0 63 0,0 22 15,0 0-15,0-1 0,21-20 16,0 20-16,0 22 0,43 0 16,-22 0-16,64 21 15,-43 0-15,1 21 16,84 21-16,-84-20 0,-1-1 16,-21 21-16,1 0 0,-1 1 15,-21-1-15,0 0 0,-21 22 0,0-22 16,-42 43-16,0-43 0,-1 1 15,1-22-15,21 0 0,-21 0 16,-1 0-16,-20-21 16,42 0-16,-1 0 0,22-21 15,0 0-15,0 0 16,0 0-16,0-1 0,0-20 0,22 21 16,-1 0-16,0 0 0,0-1 0,21 1 15,-20-21-15,20 21 0,21-22 16</inkml:trace>
  <inkml:trace contextRef="#ctx0" brushRef="#br0" timeOffset="46684.92">7154 10097 0,'21'-43'32,"-21"22"-32,22 21 0,-1 0 15,0 0-15,0 0 0,0 0 0,0 0 16,1 21-16,-1 0 0,21 1 15,-21-1-15,22 0 0,-22 0 16,0 0-16,21 22 0,-21-22 16,-21 21-16,0 0 0,0 22 15,0-22-15,0-21 0,0 22 0,0-22 16,0 0-16,-21 0 16,0-21-16,0 0 15,21-21-15,0 0 0,0 0 16,0 0-16,0-22 0,0 22 0,0-21 15,0 21-15,0-22 0,21 22 16,0-21-16,0 21 0,1-22 16,20 1-16,0 0 0,-21 20 15,22 1-15,-22 0 0,21-21 0,22-1 16,-22 22-16,-21 0 16</inkml:trace>
  <inkml:trace contextRef="#ctx0" brushRef="#br0" timeOffset="47027.74">8001 9864 0,'0'21'16,"0"0"-16,0-63 0,0 105 0,0-20 15,0-22-15,0 21 0,0 0 16,0-20-16,-21 20 0,21 0 16,0 1-16,0-1 0,0 0 0,0 1 15,0-1-15,0-21 0,21 0 0,-21 0 16,21 1-16,0-1 0,0-21 16,22 0-16,-22 0 0,0 0 0,0 0 15,22 0-15,-22-21 0,21-1 0,-21 1 16,0 0-16,64-64 15,-64 43-15,-21 21 0,0-21 16,0-1-16,0 1 0,0 0 16,0-1-16,0-20 0,-21 20 0,-21-20 15,21 21-15,-22 20 16,22 22-16,-64-21 0,43 21 16,-43 21-16,43 1 15,0-1-15,-43 42 0,64-42 0,0 22 16,0-22-16,21 21 0,0-21 15,0 22-15,0-22 0,21 0 16,0 0-16,21 22 0,22-22 16,-22-21-16,22 0 0,-22 0 15,0 0-15,22 0 0</inkml:trace>
  <inkml:trace contextRef="#ctx0" brushRef="#br0" timeOffset="47288.2">9207 9821 0,'-21'0'16,"42"0"-16,-63 0 0,21 0 0,0 0 0,0 0 0,-43 43 15,43-22-15,-21 0 16,20 0-16,-20 22 0,21-22 0,-21 0 16,20 21-16,1-21 0,-21 22 0,21-22 15,0 21-15,21-21 0,0 22 0,-22-22 16,22 0-16,0 21 0,0-20 15,22-1-15,-1 0 0,21-21 16,-21 0-16,22 0 0,20 0 0,-21 0 16,1 0-16,63 0 15,-64-21-15,0 0 0,1-1 0,-22 1 16,21 0-16</inkml:trace>
  <inkml:trace contextRef="#ctx0" brushRef="#br0" timeOffset="48242.71">9504 10054 0,'0'0'0,"-21"0"0,-1 0 0,1 0 16,42 0 31,1-21-47,-1 21 0,0-21 15,21 21-15,-21-21 0,1 0 16,-1-1-16,0 1 0,21 0 0,-42 0 15,21 0-15,-21 0 16,-21 21 0,0 0-16,0 0 0,-21 0 15,20 21-15,1 0 0,0 0 0,-21 0 16,21 0-16,-1 1 0,1 20 16,0-21-16,21 0 0,-21 0 0,21 43 15,0-43-15,0 0 0,0 0 16,0 1-16,0-1 0,21-21 0,-21 21 15,21-21-15,0 0 0,43 0 16,-22 0-16,1 0 0,-22 0 0,21 0 16,0-21-16,1 21 0,63-43 15,-64 22-15,0 0 16,1 0-16,-1-21 0,-21 20 0,85-105 16,-85 106-16,-21 0 15,0 0-15,0 0 0,-21 21 16,0 0-16,0 0 15,-22 21-15,22 0 0,0-21 0,21 21 16,0 22-16,0-1 0,0-21 16,0 0-16,0 0 0,0 1 15,0-1-15,21 0 0,0 0 0,0 0 16,1 0-16,-1-21 0,-21 22 16,21-22-16,-21 21 0,21-21 0,-21 21 15,-21-21 1,-21 0-1,20-21-15,1 0 0,0 21 16,0-22-16,0 1 0,-22 21 0,22-21 16,0 0-16,0 21 0,0-21 0,-22 21 15,43 21 17,0 0-32,0 0 0,0 0 0,22 1 15,-22-1-15,21-21 0,0 21 0,0 0 16,0 0-16,22-21 0,-22 21 15,0-21-15,127 0 0,-106 0 16,1 0-16,-1 0 0,0 0 16,1-21-16,-22 21 0,21-21 0,1 0 15,41 0-15,-41 0 0,-1-1 0,0 1 16,-21 0-16,22 0 0,20-43 16,-20 22-16,-22 21 0,0-21 0,0-1 15,21 1-15,-20 0 0,-1-22 0,-21 1 16,0 41-16,0 1 15,-21 21-15,-1 21 16,1 22-16,21-22 0,0 21 0,0 43 16,-21-43-16,21-21 0,0 22 15,0-1-15,21-21 0,-21 43 16,21-1-16,-21-42 0,22 1 16,-22-1-16,0 0 0,0 0 0,0 0 15,0 0-15,-43 43 0,22-43 16,-42 0-16,20-21 0,1 21 15,0-21-15,-22 0 0,22 0 16,21 0-16</inkml:trace>
  <inkml:trace contextRef="#ctx0" brushRef="#br0" timeOffset="51400.6">12869 9483 0,'0'0'16,"21"-43"-16,1 22 0,-22-21 0,0 0 0,0 20 15,0-20-15,0 21 0,0 0 16,0 0-16,-22-1 0,1 1 0,0 21 15,-21 0-15,21 0 0,-22 0 16,22 21-16,-21 22 0,-1-22 0,-20 64 16,42-43-16,0 21 0,-1 22 15,-20 0-15,21-22 0,0 22 16,21 0-16,0-1 0,-21-20 16,21 20-16,0-20 0,0-1 0,0 1 15,42 42-15,-21-64 16,0 0-16,64 43 15,42-85 1,-85 0-16,22 0 0,42-42 0,-43 21 16,1-22-16,-1 1 15,-21 0-15,22-1 0,42-41 16,-85 41-16,21 1 0,-21 0 0,22-1 16,-43-20-16,21-1 15,-21 22-15,0 21 0,0 0 0,-21 21 16,0 21-1,-1 0-15,1 0 0,0 0 16,0 22-16,0-1 0,-22 64 16,43-64-16,0-21 0,0 22 15,0-1-15,0 0 0,0-21 16,0 22-16,22-22 0,-1 0 0,0 0 16,21-21-16,-21 0 0,22 0 15,-22 0-15,64 0 0,-43-21 16,43-21-16,-43 21 15,-21-22-15,21 22 0,1-21 0,-22 21 16,21-22-16,-21-41 16,-21 41-16,0 1 0,0-64 15,-21 64-15,0-1 0,-42-20 16,41 21-16,-20 42 0,0 0 16,-1 0-16,1 0 0,-21 21 15,20 21-15,22-21 0,-21 22 0,21-1 16,-1 0-16,1 1 0,21-1 15,0 0-15,0 1 0,21 62 16,1-62-16,20-1 16,0-21-16,1 0 0,-1-21 15,-21 0-15,43 0 0,-22 0 0,0 0 16,1 0-16,-1-21 0,0 0 16,43-21-16,-43 21 0,1-1 15,-1 1-15,-21-21 0,0 21 16,0-22-16,1 22 0,-22-21 0,21 21 15,-21 0-15,0-22 0,0 64 32,-21-21-32,-1 43 0,22-22 15,-21 0-15,21 0 0,-21 22 16,0-22-16,21 0 0,0 0 16,0 0-16,-21 0 0,21 1 0,0-1 15,21-21 1,0 0-1,-21-21-15,21-1 0,0 1 16,1 0-16,-1 0 0,0 0 0,21-64 16,-21 64-16,1-21 15,-1 20-15,-21 1 16,0 0-16,21 0 0,0 21 0,-21 21 16,0 0-1,0 0-15,0 1 0,0-1 16,0 0-16,21 21 0,-21-21 15,0 1-15,21 41 0,-21-42 16,0 0-16,43 22 16,-22-22-16,0 0 0,21 0 15,1-21-15,-22 0 0,0 0 16,0 0-16,0 0 0,22 0 0,-22 0 16,0 0-16,64-42 15,-64 21-15,0 21 0,0-21 0,22-1 16,-43 1-16,21 0 0,0 0 15,0 0-15,-21 0 0,21-1 0,0-62 16,1 63-16,-1-22 16,0-41-16,0 41 0,0 1 15,-21 21-15,0-22 0,0 22 16,0-21-16,0 21 0,0 0 16,0-1-1,0 1 32,0 0-31,0 0-16,21 21 15,-21-21-15,0 0 0,0-1 16,0 1-16,0 0 16,0 0-16,0 0 0,0 0 15,-21 21 16,21 21-31,-21 0 0,0 21 16,21-21-16,0 22 0,-21 20 0,21-20 16,-21 20-16,21 1 0,-22-22 0,22 127 15,0-126-15,0-1 16,0 0-16,0-21 0,0 22 16,0-1-16,22-21 0,-1 0 15,0 1-15,0-22 0,0 0 0,0 0 16,64 0-16,-64 0 15,22 0-15,-1-22 16,-21 1-16,21 0 0,-20 0 0,20 0 16,-21 0-16,0-1 0,22-41 15,-43 42-15,0-22 0,21 22 16,-21 0-16,0-21 16,-21 42-1,-1 21-15,1 0 0,21 0 16,-21 0-16,21 1 0,-21-1 15,21 0-15,-21 21 0,21-21 16,0 1-16,0-1 0,0 0 0,0 0 0,0 21 16,0-20-16,21-1 15,0-21-15,0 21 0,22-21 16,-22 0-16,21 0 0,0 0 0,1 0 16,-1 0-16,0 0 0,1 0 0,-1-21 15,64-22-15,-64 22 16,-21 0-16,1 0 0,-1-21 15,0 20-15,0 1 0,-21-21 16,0 0-16,0 20 0,0 1 0,0 0 16,-21 21-16,0 0 15,0 0-15,-1 21 0,1 0 16,21 1-16,-21-1 0,0 21 16,0-21-16,21 0 0,0 1 0,-21-1 15,21 0-15,-22-21 0,22 21 16,0 0-16,0 0 15,22-21 1,-22-21 0,21 0-16,0 0 0,0 21 0,0-42 15,0 20-15,1 1 0,-1 0 16,0 0-16,0-21 0,0 20 16,0 1-16,1 0 0,-1 21 15,-21 21 1,0 0-16,0 1 0,0 20 15,0-21-15,0 0 0,0 0 0,0 1 16,21 20-16,0-21 16,-21 0-16,42 22 15,22-43-15,-43 21 0,0-21 16,22 0-16,-22 0 0,21 0 0,-21 0 16,22 0-16,-22-21 0,42-1 15,-20 1-15,-22 0 0,0 0 16,21 0-16,-21 0 0,1-22 0,-1 22 15,-21-21-15,21 21 0,0-1 16,-21 1-16,0 0 0,0 0 0,0 0 16,21 21-16,-21 21 15,-21 0-15,21 0 16,0 22-16,-21-22 0,21 0 16,-21 42-16,21-41 0,0-1 15,0 0-15,0 0 0,0 0 16,21 0-16,0-21 0,0 0 15,22 0-15,-1 0 16,-21 0-16,0 0 0,0 0 16,1-21-16,-1 21 0,0-21 0,0 0 15,21 0-15,-20 0 0,-1-1 16,0-20-16,0 21 0,0-21 0,22-22 16,-22 43-16,-21-21 0,21 20 15,-21 1-15,0 42 31,-21 1-31,0-1 0,21 21 16,0-21-16,-22 0 0,22 22 0,-21-22 16,21 0-16,0 0 0,0 43 15,0-43-15,0 0 16,0 0-16,21-21 0,1 0 0,-1 21 16,42-21-16,-42 0 15,1 0-15,41 0 0,-42-21 16,43 0-16,-43 21 0,0-21 15,0 0-15,22 0 0,-22-1 16,0-20-16,0 21 0,-21-21 0,21 20 16,0-41-16,1 21 15,-22 20-15,0 1 0,0 0 16,0 42 0,0 0-16,0 1 0,-22 20 15,1-21-15,21 0 0,-21 22 16,21-22-16,0 0 0,0 42 15,0-41-15,0-1 0,0 0 0,0 0 16,0 0-16,21-21 16,0 0-16,22 0 0,-22 0 15,0 0-15,0 0 16,22 0-16,-22-21 0,0 21 0,21-21 16,-21 0-16,1 0 0,20-1 0,-21-20 15,0 21-15,0-21 0,1 20 16,-1-20-16,0 0 0,-21-1 15,0 1-15,0 21 0,0 0 0,0-22 0,0 65 32,-21-1-32,21 21 15,-21-21-15,21 22 0,0-22 16,0 21-16,0-21 0,0 22 0,0-22 16,0 21-16,0-21 0,-22 0 0,22 1 15,-21-1-15,21 0 0,-42 21 16,21-21-16,21 1 0,-21-22 15,-1 0-15,1 21 0,0-21 16,0 0-16,21-21 16,0-1-16,-21 1 0,21 0 15,-21 0-15</inkml:trace>
  <inkml:trace contextRef="#ctx0" brushRef="#br0" timeOffset="51874.17">14753 9631 0,'0'0'0,"-21"0"0,0 0 16,21 21-16,-21-21 0,-1 0 15,44 0 1,20 0 0,-21 0-16,21 0 0,1-21 15,-1 21-15,0 0 0,1-21 16,20 21-16,-42 0 0,22 0 0,-1 0 15,-21-21-15,0 21 0,1 0 16</inkml:trace>
  <inkml:trace contextRef="#ctx0" brushRef="#br0" timeOffset="52186.99">15706 9504 0,'0'-21'16,"0"42"47,-22 0-63,1 0 0,0 0 0</inkml:trace>
  <inkml:trace contextRef="#ctx0" brushRef="#br0" timeOffset="54719.32">2349 11917 0,'-21'-21'0,"42"42"0,-63-63 0,21 42 0,21 21 47,0-42-1,0-1-46,0 1 0,21 0 16,0 0-16,-21 0 0,0-22 0,0 22 16,0 0-16,21-21 0,-21-22 15,0 43-15,0 0 0,0 0 16,0 0-16,-21 21 16,0 21-16,0 0 0,0 21 15,21-21-15,-21 43 16,-1-22-16,1 85 0,0-42 15,0-22-15,0 22 0,21-21 16,-21 20-16,-1 43 0,22-63 16,0-1-16,0-20 15,0-1-15,0-21 0,85 43 16,-43-64-16,1 0 0,-1 0 16,0-22-16,1 1 0,20 0 0,-20 0 15,-1 0-15,0-22 0,22 1 16,-22 0-16,0-22 0,1 1 0,-22-1 15,0 1-15,21-1 0,-42 1 0,22-1 16,-22 1-16,21-1 0,-21 1 16,0 20-16,0 1 0,0 0 15,0 21-15,0-1 0,0 1 16,0 42-16,-21 22 16,21-22-16,-22 21 0,22 1 15,0-1-15,0 21 0,0 1 16,0-22-16,-21 22 0,21-1 0,0 1 15,0-1-15,0 1 0,0-22 16,0 0-16,0 1 0,0-1 0,21-21 16,1 0-16,-1 1 15,0-22-15,0 0 0,21 0 0,-20 0 16,20-22-16,-21 1 0,0 0 16,0 0-16,43-85 15,-43 64-15,0 21 0,-21-22 16,0 1-16,0 21 0,0-43 15,0 43-15,0 42 32,-21 0-32,0 1 15,21-1-15,-21 0 0,0 0 0,21 0 16,-22 22-16,22-22 0,-21 0 16,21 0-16,-21-21 0,21 21 0,-21-21 15,21 21-15,0-42 31,0 0-31,21 0 0,0 0 16,0-22-16,22 22 0,-22 0 16,0-21-16,21 21 0,-20-22 15,-1 22-15,21 0 0,-21 0 0,22 0 16,-22-1-16,0 22 0,0 0 0,0 0 16,0 0-16,1 0 15,-22 22-15,21-1 0,-21 0 16,21 0-16,-21 0 0,0 0 15,0 1-15,0-1 0,0 0 16,0 0-16,0 0 0,0 0 0,0 22 16,0-22-16,0 0 15,0 0-15,0 0 16,0 1-16,21-1 0,0 0 16,0-21-16,1 0 15,-1 0-15,0 0 0,0 0 16,0 0-16,22-21 0,-22 0 15,42-22 1,-42 1-16,1 21 0,41-64 0,-42 22 16,0 20-16,1-20 0,-1 20 0,-21-20 15,0 21-15,21-22 16,-21-21-16,0 43 0,0 0 16,0-1-16,0 22 0,0-21 0,0 21 15,0 0-15,0-1 0,-21-20 16,21 63-1,0 0 1,0 22-16,0-1 0,0 0 0,0 1 16,0 20-16,0-20 0,-21 20 0,21-21 15,0 22-15,-22-1 0,22-20 16,0 20-16,0-20 0,0-1 0,0 0 16,0 1-16,22-22 0,-1 0 15,0 0-15,0-21 0,0 0 16,0 0-16,1 0 0,20 0 0,0 0 0,1-21 15,-1 0-15,0 0 16,22-1-16,-22 1 0,0 0 0,1-21 16,-1 21-16,-21-22 0,43-20 15,-43 42-15,0-43 16,-21 43-16,0 0 0,-21 21 31,0 21-31,0 0 16,21 0-16,0 22 0,-22-22 0,1 21 15,21-21-15,-21 22 0,21-1 16,0-21-16,0 21 0,0-20 0,0-1 16,0 21-16,0-21 0,21 0 15,0-21-15,1 0 16,-1 0-16,21 0 0,-21 0 0,22 0 16,-1-21-16,0 0 0,1 0 0,-22 0 15,21-22-15,0 22 0,1-21 16,-22 0-16,0-1 0,0 1 0,0-22 15,1 22-15,-1 0 0,-21-22 0,0 22 16,0-22-16,0 22 0,0-21 16,21 20-16,-21 1 0,0 0 0,0-1 15,0 22-15,0 0 0,0 63 32,0-21-32,0 22 15,-21-1-15,21 0 0,0 1 16,-21 20-16,21-20 0,-22-1 0,22 21 15,-21 1-15,21-22 0,0 22 0,0-22 16,0 0-16,0 1 0,0-1 16,0 0-16,21-20 0,1-1 0,20 21 15,-21-42-15,21 0 0,1 0 16,-1 0-16,0 0 0,1-21 16,20 0-16,-20 0 0,-1-1 0,0-20 15,22 21-15,-22-21 0,0-1 16,1 1-16,-22-22 0,21 22 0,-21 0 15,1-22-15,-1 1 0,-21 20 16,0-20-16,0-1 0,21 1 0,-21-22 16,0 22-16,0-1 0,0 22 15,0 0-15,0-1 0,0 1 0,-21 21 16,0 21-16,21 21 0,-22 0 16,1 21-16,0 1 0,21 20 15,-21 1-15,21-1 0,-21 1 0,21-1 16,0 22-16,0-22 0,0 1 0,0-1 15,0 1-15,0-1 0,0-20 16,0-1-16,0 0 0,21-20 0,0 20 16,0-42-16,0 21 0,1-21 15,41 0-15,-21 0 0,-20 0 16,20-21-16,-21 0 0,21 0 16,-20-22-16,20 22 0,-21-21 0,0-1 15,0 22-15,-21-21 0,0 0 0,0-1 16,0 1-16,0 0 0</inkml:trace>
  <inkml:trace contextRef="#ctx0" brushRef="#br0" timeOffset="54898.78">5165 11367 0,'0'0'0,"-22"0"0,1 21 0,0-21 16,0 0-16,0 0 15,0 0 17,-1 0-17,1 0-15</inkml:trace>
  <inkml:trace contextRef="#ctx0" brushRef="#br0" timeOffset="55071.53">3916 11726 0,'0'0'0,"0"22"0,21-22 31,0 0-31,0 0 0,22 0 16,-22 0-16,21-22 0,0 1 16,22 21-16,-1-21 0,-20 0 0,41 0 15,-20 0-15</inkml:trace>
  <inkml:trace contextRef="#ctx0" brushRef="#br0" timeOffset="55479.65">9059 11134 0,'-42'0'15,"21"21"-15,21 0 0,0 0 16,0 0-16,-21 22 0,21-1 0,-22 0 16,22 1-16,-21-1 0,21 0 0,-21 64 15,21-63-15,-21-1 0,21 0 0,-21 1 16,21-22-16,0 21 0,-21 0 0,-1 22 16,22-43-16,0 21 0,0-20 15,0-1-15,0 0 0,-21-21 31,0-21-31</inkml:trace>
  <inkml:trace contextRef="#ctx0" brushRef="#br0" timeOffset="56233.55">8149 11748 0,'0'0'0,"-21"0"0,21 21 16,21-21-1,0 0-15,22 0 16,-22 0-16,21 0 0,22-21 15,-1 21-15,1-22 0,20 1 0,1 0 16,0 0-16,-1 0 0,22 0 16,42-22-16,-63 22 0,-22-21 15,64-22-15,-63 22 0,-22 0 0,1-1 16,-1 1-16,-21 0 0,21-1 16,-20-41-16,-22 41 0,0 22 15,0-21-15,0 21 0,0-1 0,-22 22 16,1 0-1,0 0-15,21 22 0,-21-1 0,0 21 16,21-21-16,-43 85 0,43-42 16,-21-22-16,0 85 0,0-85 15,0 22-15,0 42 16,-1-64-16,22 0 0,-21 43 16,0-43-16,0 1 15,21-22-15,0 0 0,0 0 0,21-42 31,0 0-31,0 0 0,1-1 0,-1 1 16,21-21-16,-21 21 0,0-22 0,22 1 16,-22 0-16,0-1 0,21 1 15,-20 21-15,20-21 0,-21 20 0,43-20 16,-43 42-16,0 0 16,0 21-16,-21 0 0,0 1 15,0-1-15,0 0 0,0 21 0,0-21 16,0 1-16,0 20 0,0-21 0,0 21 15,-21 1-15,21-22 16,0 0-16,0 21 0,21-20 0,0-22 16,0 21-16,1 0 0,20-21 15,0 0-15,43 0 0,-43 0 16,1-21-16,20 0 0,-21-1 16,22 1-16,-22 0 0,1 0 0,41-43 15,-63 22-15,22-21 16,-22 41-16,-21-20 0,0-21 15,0 41-15,-21 22 16,0 22-16,-1-1 16,22 0-16,-42 21 0,42-21 15,-42 64-15,21-43 0,21-20 16,0 20-16,0-21 0,0 21 0,0-20 16,0-1-16,21 0 0,0 0 15,0-21-15,0 0 0,22 0 0,-1 0 16,85 0-16,-64-21 0,22 0 15,-21-22-15</inkml:trace>
  <inkml:trace contextRef="#ctx0" brushRef="#br0" timeOffset="58282.33">12361 10964 0,'0'0'0,"0"22"0,21-22 32,1 0-32,-1 0 0,0-22 0,0 22 15,0-21-15,22 0 0,41-21 16,-63 21-16,1 21 0,20-22 16,-21 1-16,-21 0 0,21-42 15,-21 41-15,0 1 0,0-21 0,0 21 16,-21 0-16,0-1 0,-21 22 15,20 0-15,-20 0 0,21 0 0,-21 0 16,20 22-16,-20 20 0,21-21 0,-43 64 16,43-43-16,-21-21 15,21 43-15,21-22 0,0-21 16,21 22-16,-21-1 0,0-21 16,21 0-16,0 0 0,0-21 0,1 22 15,83-22-15,-62 0 16,20 0-16,-42 0 0,22 0 15,-1-22-15,-21 22 0,0-21 0,22 21 16,-43-21-16,0 0 0,-21 21 16,-1 0-16,-41 0 15,42 0-15,-22 21 0,1-21 16,21 21-16,-21 0 0,-22 22 0,43-1 16,0-21-16,-22 22 0,-20 62 15,63-62-15,0-1 0,-21 0 16,21 1-16,0-22 0,21 85 15,-21-85-15,21 0 16,21-21-16,-20 21 0,-1-21 0,21 0 16,0 0-16,-20 0 0,20 0 0,0-21 15,22 21-15,-22-21 0,22 0 0,41-43 16,-62 22-16,20 0 0,1-1 16,-22 1-16,0-22 0,1 22 15,-1-21-15,22-43 0,-22 42 16,-42 22-16,42-64 0,-42 64 0,21-43 15,1 22-15,-22 20 16,0 22-16,0 0 0,-22 42 16,1 0-1,0 0-15,21 1 0,-21 20 0,0 0 16,0 43-16,21-43 0,0 1 0,-22-1 16,22 21-16,-21-20 0,21 63 15,0-64-15,0 0 0,0 1 0,0-1 16,0 0-16,21 1 0,22 20 15,-22-42-15,0 0 0,21-21 16,-20 0-16,20 0 0,0 0 0,1 0 16,-1 0-16,0 0 0,1-21 15,41-21-15,-41 0 0,20 20 16,1-62-16,-22 63 0,43-106 16,-43 63-1,-42 22-15,21 21 0,-21-22 0,0 22 16,-21 21-16,0 0 15,0 0-15,-1 0 0,1 0 0,0 21 16,0 0-16,-21 22 0,-1 20 16,43-42-16,-21 64 0,0-64 15,21 0-15,0 22 0,0-1 16,0-21-16,0 22 0,0-22 0,42 0 16,-21 0-16,1-21 0,20 0 15,0 0-15,-21 0 16,22 0-16,-1 0 0,22-21 0,41 0 15,-41-22-15,-22 22 0,22 0 16,-22-21-16,0 21 0,1-43 0,20-21 16,-42 64-16,1-21 0,-22 0 15,21 20-15,-21 1 16,0 0-16,0 42 16,-21 0-16,-1 1 15,1-1-15,21 0 0,-21 0 0,21 0 16,-21 64-16,0-64 15,21 0-15,0 22 0,0-22 0,0 0 16,-21 21 0,21-21-16,0 1 15,0-44 1,0 1-16,21 0 16,-21 0-16,21-21 0,0 20 0,0-20 15,-21 0-15,21 21 0,1-22 16,20-41-16,-42 62 0,21-20 15,21 21-15,-42 0 0,22 0 16,-1 21-16,0 0 0,-21 21 16,21 0-16,-21 0 0,0 21 15,0 1-15,0-22 16,0 21-16,0-21 0,0 22 16,0 20-16,0-42 15,0 1-15,0 20 0,21-21 16,-21 0-16,21-21 0,1 0 15,-1 0-15,0 0 16,0-21-16,0 0 0,0 0 16,1 0-16,-1-22 0,0 22 15,21-21-15,-21 21 0,1-22 16,20 1-16,-42 21 0,63-43 0,-20 1 16,-1 42-16,-21-1 15,-21 1-15,21 21 0,1 21 16,-22 22-1,0-22-15,0 21 16,0 1-16,0 62 16,0-83-16,0-1 0,0 21 15,0 0-15,0-20 0,21 41 16,-21-42-16,21-21 16,0 21-16,21-21 0,-20 0 0,-1 0 15,42 0-15,-20 0 16,-22 0-16,21-21 0,-21 21 0,22-21 15,-1 0-15,21-21 0,-41-1 16,41-20-16,-21-1 16,-20 43-16,-22-21 0,0 21 0,21-1 15,-21-20-15,0 0 16,0-1-16,-21 43 0,-1-21 0,1 21 16,-21 0-16,21 21 15,0 1-15,-1-1 0,22 0 16,0 21-16,-21 1 0,21-22 0,0 0 15,0 0-15,0 0 0,0 22 0,0-1 16,0-21-16,0 0 0,0 0 16,0 1-16,21-1 0,1-21 15,-1 0-15,0 0 16,21 0-16,-42-21 62,0-1-62,0 1 16,0 0-16,0 0 16,-21 0-1,21 0-15</inkml:trace>
  <inkml:trace contextRef="#ctx0" brushRef="#br0" timeOffset="59475.2">16044 11240 0,'0'0'0,"-21"84"31,21-63-31,0 1 15,0-1-15,0 0 0,0 0 0,0 0 16,21-21 0,0 0-16,1 0 0,-1 0 0,0 0 15,21 0-15,64 0 16,-64-21-16,-20 21 0,62-21 16,-63 0-16,43-22 0,-1 1 15,-20 21-15,-22 0 0,21-22 16,22-20-16,-43 42 0,0-43 15,0 43-15,0 21 0,1-42 16,-22 21-16,0 42 16,-22 0-1,1 0-15,0 0 0,21 0 16,-21 1-16,21-1 0,-21 42 0,0-42 16,-1 43-16,22-43 0,0 0 15,-42 43-15,42-43 16,-21 21-16,21-21 15,0-42 17,0 0-17,0 0-15,0 0 0,21 0 16,0-22-16,0 22 0,-21 0 16,22 0-16,-1-22 0,0 22 0,21-42 15,-21 20-15,1 22 0,20-21 16,-21 21-16,21 0 0,-20-1 0,-1 22 15,0 0-15,0 0 0,0 0 16,0 0-16,-21 22 16,0-1-16,0 0 0,0 0 15,-21 0-15,0 0 0,0-21 16,21 22-16,-21-1 0,0-21 16,21-21 15,0-1-31</inkml:trace>
  <inkml:trace contextRef="#ctx0" brushRef="#br0" timeOffset="60368.24">13293 11324 0,'0'0'15,"-22"0"-15,44 0 32,-1 0-32,0 0 0,21 0 15,22 0-15,-22 0 0,22 0 16,-1 0-16,1 0 0,20 0 0,1 0 16,21 0-16,0 0 0,21 0 15,0 0-15,148 0 0,-148 0 16,21 0-16,21 0 0,-21 0 0,-21 0 15,149-42-15,-128 42 16,-21-21-16,0 0 0,-21 21 0,21-22 16,-43 22-16,170-21 0,-211 0 15,105 21 1,-127-21-16,0 21 0,0 0 0,-42 0 31,-21 0-31,-1 0 0,1 0 16,0 0-16,-1 0 0,-189 0 15,147 0-15,21 21 0,-20-21 16,-1 0-16</inkml:trace>
  <inkml:trace contextRef="#ctx0" brushRef="#br0" timeOffset="60685.06">13250 11557 0,'-42'0'0,"84"0"0,-126 21 0,-1 0 0,64 1 16,42-1 0,0-21-16,21 0 0,22 0 15,-1 0-15,191 0 16,-148 0-16,21 0 16,0 0-16,0 0 0,318 0 15,-297-21-15,0 21 0,21-22 0,-20 22 16,-1-21-16,0 0 0,-42 21 15,21-21-15,-21 0 0,-1 0 0,-20 21 16,-21-22-16,20 1 0,-20 0 0,-1 21 16,-20-21-16,-1 21 0,-21 0 0,0 0 15,-63 0 1,21 0-16,-22 21 16,-62 21-16</inkml:trace>
  <inkml:trace contextRef="#ctx0" brushRef="#br0" timeOffset="61254.48">4403 13102 0,'0'0'16,"0"-42"-16,0 21 0,0 0 0,0-1 0,0 1 15,-22 0-15,1 0 16,21 42-16,0 0 0,0 22 16,0-22-16,0 21 0,0 43 15,-21-43-15,21 0 0,-21 1 16,0 41-16,0 22 0,-1-63 16,1 41-16,0-41 0,21-1 15,0 0-15,0-21 0,0 1 16,0-1-16,21-21 15,0 0-15,1 0 0,20 0 0,-21-43 16,21 22-16,1 0 0,-1-21 16</inkml:trace>
  <inkml:trace contextRef="#ctx0" brushRef="#br0" timeOffset="61483.35">4826 13399 0,'21'0'0,"-21"21"16,21-21 15,0 0-31,1-21 16,-1 21-16,-21-22 0,21 1 0,-21 0 15,0 0 1,-42 21 0,20 0-16,1 0 0,0 0 15,0 21-15,0 0 0,0-21 16,-1 21-16,22 1 15</inkml:trace>
  <inkml:trace contextRef="#ctx0" brushRef="#br0" timeOffset="62575.25">6625 12785 0,'0'0'16,"-21"-21"-16,0-22 0,0 22 0,-1 0 15,1 0-15,-21-22 0,21 43 16,0 0-16,-1 0 0,-20 22 16,21-1-16,-43 42 0,43 1 15,0-22-15,-42 85 0,41-42 16,1-22-16,0 1 16,0-1-16,21-20 0,0 84 15,0-64-15,0-21 0,0 1 0,21-1 16,0 0-16,22-20 0,-22-1 0,0 0 15,21 0-15,43-21 0,-43 0 0,64-21 16,-64 0-16,1 0 0,63-22 16,-64 1-16,0 21 0,43-43 15,-22 1-15,-20 42 0,-1-43 16,-42 43-16,0 0 0,21 0 16,-21-1-16,21 1 0,-42 42 31,21 1-16,-21-1-15,21 0 0,-21 21 0,21-21 16,-21 1-16,0 41 0,21-42 16,0 22-16,0-22 0,0 0 15,0 0-15,21 0 0,0-21 16,21 0-16,-21 0 0,43-21 16,-22 21-16,-21-21 0,43-21 15,-22 20-15,-21 1 0,1-21 16,-1 21-16,-21 0 0,0-1 0,0 1 15,0-21-15,0 21 0,0 0 0,-21-22 16,-1 22-16,-20 0 0,0 21 16,21-21-16,-1 21 15,1 0-15,0 0 0,0 0 0,-43 0 16,86-21 0,-1 21-16,0 0 15,0-22-15,0 1 0,0 21 0,22-21 16,-22 21-16,21 0 0,22-21 0,-43 21 15,85 0-15,-64 21 16,-21 0-16,43 22 0,-43-22 16,0 0-16,43 21 15,-64 1-15,21-22 0,0 21 16,0-21-16,-21 0 0,0 1 0,0-1 16,0 0-16,0 0 0,0 0 15,-21-21-15,0 0 16,0 0-16,21-21 15,0 0-15,0 0 0,0 0 16,0-1-16,0-20 0,0 21 0,0-21 16,21-1-16,0 1 0,0 0 0,43-43 15,-43 43-15,21 20 0,0 1 16,-20 0-16,62 0 0,-41 21 16,-1 21-16,-21 0 0,0 22 15,-21-1 1,21-21-16,-21 64 0,0-64 15,0 85-15,0-85 16,0 21-16,0-21 0,0 1 0,0-1 16,0 0-16,0 0 15,22-21 1,-1 0-16,0 0 0,0 0 16,0-21-16,0 21 0,22-21 0,-22 0 15,21 21-15,1-22 0</inkml:trace>
  <inkml:trace contextRef="#ctx0" brushRef="#br0" timeOffset="63202.88">8911 13145 0,'21'-22'0,"-42"44"0,63-65 0,-20 1 16,-22 21-16,0 0 0,0-22 0,0 22 15,0 0-15,0-21 0,-64-22 16,43 43-16,0 0 16,-64 21-16,64 0 0,-21 0 15,-43 21-15,64 0 0,-22 0 16,22 0-16,-21 22 0,21-22 15,0 21-15,-1 43 0,22-43 16,-21 1-16,21 41 0,0-41 16,0 41-1,21-63-15,1-21 0,-1 22 16,21-22-16,-21 0 0,64 0 16,-64-22-16,21 22 0,1-21 0,41-21 15,-62 0-15,20 20 0,-21-20 16,21 0-16,-20-1 0,-1 1 15,0-21-15,-21 20 0,0-20 0,21-43 16,-21 42-16,0 22 0,0-21 16,0 20-16,0 22 0,0 0 15,0 42 1,0 0-16,0 0 0,0 22 16,0-1-16,0 0 0,0 1 0,0 105 15,0-85 1,0-20-16,0-1 0,0 0 0,0 1 15,21 20-15,0-42 16,1 1-16,20-1 0,-21-21 16,21 0-16,-20 0 0,-1 0 15,21 0-15,43-43 16,-64 22-16,0 0 0,43-42 16,-43 41-16,0-20 0,0 21 15,0 0-15,-21 0 0,0-22 0,21 22 16,-21 0-16,0 42 15,0 0-15,0 0 0,-21 1 16,0-1-16,21 0 0,0 21 16,-21-21-16,21 1 0,0 20 15,0-21-15,0 0 16,21-42 15,0 0-31,0 21 0</inkml:trace>
  <inkml:trace contextRef="#ctx0" brushRef="#br0" timeOffset="63350.64">9567 12700 0,'0'0'15,"-21"-21"-15,0 0 0,21 0 0,0-1 16,-21 22-16,0 0 16,-1 0-16,44 0 31,-1 22-16,0-22-15</inkml:trace>
  <inkml:trace contextRef="#ctx0" brushRef="#br0" timeOffset="63806.76">10075 12467 0,'21'-21'0,"-42"42"0,42-63 15,-21 21-15,0 0 0,0-1 16,0 44 15,0-1-31,-21 0 0,21 0 0,-21 21 16,21-20-16,-42 62 0,42-41 15,-21-1-15,-1 43 16,1-22-16,21-21 0,0 1 0,-21 41 16,21-62-16,0 20 0,0 0 15,21-21-15,0-21 0,22 0 16,-22 0-16,21 0 0,-21 0 15,22 0-15,-22-21 0,42 0 16,-20 0-16,-22 0 0,0-22 16,0 22-16,0 0 0,1-21 0,-1-1 15,0-20-15,-21 21 0,42-22 16,-42 43-16,0 0 16,21 21-16,-21 21 15,0 21-15,-21-21 0,0 22 16,21 41-16,-21-62 15,21-1-15,0 0 0,-21 0 16,21 21-16,0-20 16,21-22-16,0 0 15,0 0-15,0-22 0,1 22 16,-1-21-16,-21 0 0,21 0 16,-21 0-16,21-22 0</inkml:trace>
  <inkml:trace contextRef="#ctx0" brushRef="#br0" timeOffset="63975.67">10562 12446 0,'0'0'0,"-21"0"0,0 0 15,0 0-15,-1 0 16,22 21 15,0 0-15,-21-21-16</inkml:trace>
  <inkml:trace contextRef="#ctx0" brushRef="#br0" timeOffset="64141.57">9864 12700 0,'-22'21'0,"44"-42"0,-65 42 0,22-21 16,21 21-16,0-42 15,21 42-15,0-21 16,1 0-16,20 0 0,43-21 16,-22 21-16,-21-21 0</inkml:trace>
  <inkml:trace contextRef="#ctx0" brushRef="#br0" timeOffset="64779.45">10943 12594 0,'0'0'0,"0"21"16,0 1 0,-21-1-16,21 0 0,-21 0 15,21 0-15,-21 22 0,21-22 16,0 0-16,-22 21 0,22 1 16,0-22-16,-21 0 0,21 21 15,0-21-15,0 1 16,0-1-16,21-42 31,-21-1-31,0 1 16,0 0-16,22 0 0,-22 0 0,21 0 15,-21-64-15,21 64 0,0-22 16,0 1-16,-21 21 0,21-21 0,22-1 16,-22 22-16,0 0 0,43-43 15,-22 64-15,0-21 0,1 21 16,-22 0-16,42 0 0,-42 21 15,1-21-15,20 43 0,-21-1 16,0-21-16,0 43 0,-21-43 16,0 21-16,0 1 0,0-1 15,0-21-15,-21 43 16,21-43-16,-21-21 16,0 0-16,21 21 0,0-42 15,0 0-15,0-1 16,0 1-16,0-21 0,21 21 15,0 0-15,0-22 0,1 22 16,20-21-16,-21 21 0,21-22 0,22-20 16,-22 20-16,43 1 0,0 21 15,-43 21-15,64 21 16,-85 0-16,0 0 16,0 1-16,-21-1 0,0 21 0,0-21 15,0 64-15,0-64 0,0 21 16,-42 43-16,42-64 15,0 22-15,0-22 0,0 0 16,0-42 15</inkml:trace>
  <inkml:trace contextRef="#ctx0" brushRef="#br0" timeOffset="65449.37">13250 12552 0,'0'0'0,"21"-21"0,-21 42 31,0 0-15,0 21-16,0-20 0,0-1 16,0 0-16,-21 21 0,0 22 15,21-43-15,0 0 0,-21 21 16,0-20-16,21-1 0,-21 0 0,42-21 31,0 0-31,0-21 16,21 0-16,-20-1 0,20 1 15,21-21-15,-20 0 0,-22 20 16,64-41-16,-64 21 0,0 20 16,42-41-16,-20-1 15,-43 43-15,0-21 0,21 42 0,-21-21 16,0 0-16,-21 21 15,0 0-15,-1 0 16,1 0-16,-21 21 0,21 0 16,0 21-16,-1-42 15,22 21-15,0 1 16,0-1-16,43 0 16,-22 0-16,0-21 0,0 21 15,0 0-15,1-21 0,-1 22 16,0-1-16,-21 0 0,0 0 0,21-21 15,-21 21-15,0 0 0,0 43 16,-21-64-16,0 21 0,0 0 16,-22-21-16,22 0 0,0 21 0,-21-21 15,20 0-15,-20 0 0,21 0 0,0 0 16,-22-21-16,22 0 0,-42-21 16,42 21-16,-1-1 0,1-20 15</inkml:trace>
  <inkml:trace contextRef="#ctx0" brushRef="#br0" timeOffset="65603.28">13271 12213 0,'-21'-21'32,"21"42"-17,21-21 16</inkml:trace>
  <inkml:trace contextRef="#ctx0" brushRef="#br0" timeOffset="66184.64">15452 12256 0,'0'0'0,"21"-22"15,0 22-15,0-21 0,-21 0 0,42-21 16,-42 21-16,22-22 0,-1 1 16,-21 21-16,21-22 15,-21 1-15,0 21 0,0 0 16,-21 21-16,0 0 0,-22 0 16,22 0-16,-21 21 0,21 0 15,-22 0-15,-41 43 0,62-22 0,1-21 16,-21 22-16,42-1 15,-21-21-15,21 64 0,0-64 16,0 21-16,21-21 0,0 1 0,0-1 16,22 21-16,41 0 0,-41-20 15,-22-1-15,63 21 0,-62-21 16,-1 0-16,0 1 0,0 20 16,-21-21-16,-42 0 15,21-21-15,-106 21 16,84-21-16,-20 0 0,-85 0 15,84 0-15,22-21 0,-22 0 16,43 21-16,0 0 0,-21-21 16,42 0-16,0 0 0,0-1 15,21 22 1,0-21-16,42 21 0,-20-21 0,-1 0 16,43 21-16</inkml:trace>
  <inkml:trace contextRef="#ctx0" brushRef="#br0" timeOffset="67056.72">16235 12383 0,'0'-22'0,"0"44"0,-21-65 0,-22 43 16,22-21-16,0 21 15,0 0-15,-22 0 0,22 0 0,0 0 16,-21 0-16,21 21 0,-1-21 0,-41 43 15,42-22-15,-22 21 0,22 0 16,0-20-16,0-1 0,0 0 16,21 21-16,-21-21 0,21 1 0,0 20 15,0-21-15,0 0 0,0 0 16,21-21-16,0 0 0,0 0 16,0 0-16,0 0 0,1-21 15,20 21-15,21-21 0,-20 0 0,-22 0 16,42 0-16,-41-1 0,-1 1 0,0-21 15,21 0-15,-21-1 16,1 22-16,-22-42 0,21 20 16,-21 22-16,42-42 0,-42 41 15,0 1-15,0 42 16,0 1-16,0-1 16,0 0-16,0 0 0,0 0 0,0 0 15,-21 22-15,21-22 0,-21 42 16,21-41-16,0-1 0,0 21 15,0-21-15,21 0 0,0-21 0,0 22 16,22-1-16,-22-21 0,21 0 0,-21 0 16,22 0-16,-1 0 0,21-21 15,-20-1-15,-22 1 0,21 0 16,22-21-16,-1-1 0,-42 1 16,43-43-16,-43 43 0,0 0 15,22-64-15,-43 42 0,21 1 16,21-85-16,-42 105 0,0 22 15,0-42-15,0 42 0,0-1 16,0 1-16,-21 21 0,0 0 16,0 21-16,21 1 0,-22-1 15,1 21-15,21 0 0,0 1 0,-21-1 16,21 22-16,-21-22 0,21 21 16,-21-20-16,21 20 0,0 22 15,0-43-15,0 1 0,0 41 16,0-63-16,21 1 0,21-1 15,1-21-15,-22 21 0,0-21 0,21 0 16,-21 0-16,22 0 0,-1 0 0,22-21 16,-22 0-16,0-1 0,-21 1 15,22 0-15,-22 0 0,0 0 0,21-22 16,-20 1-16,-22 21 0,0 0 0,0 0 16,0-1-16,0 1 15,0 42-15,0 1 16,-22-1-16,1 0 0,0-21 15,0 21-15,0 0 0,21 0 16,0 1-16,-21-22 0,21 21 0,21-21 31,0 0-15,0 0-16,0-21 0,-21-1 0,0 1 16,21 0-16</inkml:trace>
  <inkml:trace contextRef="#ctx0" brushRef="#br0" timeOffset="67205.23">17526 11811 0,'0'-21'0,"0"42"0,0-63 0,0 21 0,-21 21 16,0 0-1,-1 21 17,22 0-32,-21-21 15</inkml:trace>
  <inkml:trace contextRef="#ctx0" brushRef="#br0" timeOffset="67364.14">16743 12129 0,'-21'21'0,"42"-42"0,-42 63 16,42-42-1,0 0 1,0 0-16,0 0 0,22 0 0,-22 0 15,21-21-15,0 21 0,22-21 0,-22 21 16</inkml:trace>
  <inkml:trace contextRef="#ctx0" brushRef="#br0" timeOffset="67716.92">17886 12023 0,'0'0'0,"21"0"0,0 0 16,-21-21-1,-21 21-15,0 0 16,-22 0-16,22 21 0,-21-21 16,0 21-16,-1-21 0,1 21 0,21 0 15,-22 0-15,22-21 0,0 22 16,21-1-16,0 0 16,21 0-16,0-21 0,22 42 15,-1-42-15,-21 22 0,0-1 16,1-21-16,-1 21 0,21 21 15,-42-21-15,0 1 0,0-1 16,0 0-16,-21-21 0,0 0 16,-22 21-16,22-21 0,0 0 0,-42 0 15,41 0-15,1 0 0,0 0 16,42 0 0,0-21-1,1 0-15,-1 0 0,0 21 0,0-22 16</inkml:trace>
  <inkml:trace contextRef="#ctx0" brushRef="#br0" timeOffset="69067.28">18351 11769 0,'0'-21'16,"0"42"-16,22-42 0,-1-1 0,-21 1 16,-21 21-1,-1 0-15,1 0 0,0 21 16,0 1-16,0-1 0,0 21 0,-1 0 15,1 22-15,0-1 0,0 1 0,21-1 16,-21 1-16,21 84 0,0-84 0,0 84 16,0-85-16,0 22 0,0 84 15,0-84-15,0 0 0,-21 63 16,-1-85-16,22 1 0,-21-1 16,0 1-16,21-22 0,-21 22 0,21-22 15,-21 0-15,21 1 0,0-22 16,0 0-16,0 0 0,0 0 15,63-42-15,-20 0 16,-22 0-16,21 0 0,0-1 0,1-20 16,-1 21-16,0-21 0,1-1 0,-1 1 15,64-85-15,-64 42 16,-21 43-16,-21-43 16,0 43-16,-21-22 0,-85-63 15,64 85-15,0 0 0,-64-22 16,42 22-16,22 21 0,-43-22 15,43 43-15,0 0 0,21-42 16,21 21-16,0 0 16,21 0-16,21-1 0,-21 22 15,22-21-15,-1 0 0,21 0 16,43-21-16,-42 20 0,-1-20 16,-20 0-16,20 21 0,1-22 0,-22 22 15,43-42-15,-43 41 0,-21 1 16,21-21-16,-42 21 15,0 0-15,0-1 16,-21 22-16,21 22 16,-21-22-16,0 21 0,0 0 0,0 0 15,21 0-15,-22 22 16,22-22-16,0 0 0,0 0 16,0 0-16,0 22 0,0-1 15,0-21-15,22 0 0,-1 0 16,21 1-16,-21-22 0,0 0 0,22 0 15,-22 0-15,85-22 16,-85 22-16,21-21 0,22 0 16,-22 0-16,-21 0 0,43-43 15,-1 1-15,-42 42 0,-21-22 16,22 22-16,-22-21 0,0-1 0,0-20 16,0 42-16,-22-22 15,22 22-15,0 0 0,-21 21 0,0 0 16,0 21-1,-21-21-15,20 21 0,22 22 16,0-1-16,0-21 0,0 22 0,0-1 16,0 21-16,43 1 0,-22-22 15,-21-21-15,21 1 16,21-1-16,-20 0 0,20 0 0,0 0 16,1-21-16,20 0 0,1 0 0,41 0 15,-41 0-15,105 0 16,-105 0-16,-22-21 0,106-21 15,-127 21-15,64-64 16,-85 21-16,0 1 0,0 21 16,0 20-16,-42-83 15,21 83-15,-22 1 16,22 21-16,0 0 0,0 0 0,-64 21 16,43-21-16,21 22 15,-1 20-15,-20 21 0,21-20 0,-21 41 16,20-20-1,22-22-15,0 1 0,22-22 16,41 21-16,-21-21 0,-20-21 16,-1 0-16,42 0 0,-42 0 15,22 0-15,41-42 16,-62 21-16,20 0 0,21-43 16,-41 43-16,-1-21 0,0-22 0,0 22 15,21-64-15,-20 42 0,20-41 16,-42 41-16,21 1 0,0 20 0,0-84 15,-21 64-15,0 20 0,0-84 16,0 85-16,0 21 0,0 0 16,-42 42-1,21 0-15,0 0 0,0 22 16,-22-1-16,1 43 0,21-22 16,-22 43-16,22-64 15,21 22-15,0-22 0,0 85 0,0-63 16,0 105-16,0-127 15,21 1-15,43 41 0,-22-41 16,85 41 0,-84-63-16,41-21 0,-41 0 15,84-42 1,-85 21-16,-21 0 0,43-43 16,-1 1-16,-42 20 0,0 1 0</inkml:trace>
  <inkml:trace contextRef="#ctx0" brushRef="#br0" timeOffset="69238.58">19897 11409 0,'-43'0'16,"86"0"-16,-128 0 0,43-21 0,-1 21 0,22 0 16,0-21-16,0 21 15,21 21 1,0 0-1,-21 0-15,-1-21 0,1 21 16</inkml:trace>
  <inkml:trace contextRef="#ctx0" brushRef="#br0" timeOffset="70206.53">4212 14859 0,'0'0'0,"-63"-63"31,63 41-31,0-20 0,0 21 0,0-21 15,0 20-15,21 1 0,-21 0 16,21 21-16,0-21 0,0 0 0,0 21 16,22 0-16,-22 0 0,0 21 0,43 42 15,-43-20-15,42 84 16,-63-85-16,0 0 0,0 43 16,0-43-16,-42 22 0,21-22 0,0 1 15,-1-1-15,1 0 0,0 1 16,-21-22-16,-1 42 0,1-20 15,0-22-15,21-21 0,-1 0 16,1 0 0,0-21-16,0-1 0,0-20 15,21 0-15,0 21 0,-21-1 16,21-20-16,-22 21 0,22-21 0,0 20 16,0-20-16,0-21 15,22 63-15,-1 0 0,-21 21 16,21 0-16,42 64 15,-63-64-15,43 42 0,-22-20 0,-21-22 16,21 21-16,0 43 16,0-64-16,1 0 0,-1 0 15,-21 0-15,21-21 0,0 22 0,21-22 16,1 0-16,-22 0 0,0 0 16,64-43-16,-43 43 0,-21-21 15,64-42-15,-43 41 0</inkml:trace>
  <inkml:trace contextRef="#ctx0" brushRef="#br0" timeOffset="70323.47">4974 15050 0,'21'-22'0,"-84"171"0,105-276 0,-21 84 0,0 22 16,-21-21-16,0 21 15,22 21 1,-22-22 15,21 22-31,0-21 0</inkml:trace>
  <inkml:trace contextRef="#ctx0" brushRef="#br0" timeOffset="70938.12">6858 14309 0,'0'0'0,"0"-21"0,0-1 16,-21-20-16,-43 0 0,64 21 16,-21 21-16,0 0 0,0 0 15,-22 0-15,22 21 0,-63 42 16,20-20-16,43 20 0,0 1 0,-43-1 16,22 1-16,0-1 0,-22 64 15,22-63-15,21-22 0,-1 21 16,22 1-16,0-1 0,0 43 15,0-63-15,22-1 0,41 0 16,-21-21-16,22 1 0,-1-22 16,1 0-16,-1-22 0,1 1 0,63 0 15,-64-21-15,1 21 16,-43-22-16,21 22 0,1 0 0,-1-21 16,-42 20-16,0-20 0,0 21 0,0 0 15,-21-22-15,0 43 0,-22-21 16,-20-21-16,-22 42 0,64 0 15,-42 0-15,20 0 0,22 0 16,21 21 0,0 0-16,0 0 0,21 22 15,0-22-15,43 64 0,-43-22 0,0-21 16,22 22-16,-1 42 16,-42-43-16,21 1 0,0 105 15,-21-105-15,0-1 0,0 64 16,0-42-16,-21-22 0,0 1 0,21-22 15,-42 64-15,42-64 0,-43 64 16,43-85-16,0 0 0,0 1 16,-42-22-16,42-22 15,0-20-15,21 21 0,0 0 16,0-22-16,1 1 0,-22 0 0,42-85 16,-21 63-16</inkml:trace>
  <inkml:trace contextRef="#ctx0" brushRef="#br0" timeOffset="71123.02">7302 14923 0,'22'-22'0,"-44"44"0,65-65 15,-43 64 1,-21 1-16,-1-1 16,22 0-16,-21 0 0,-21 0 15,21 0-15,0 1 0,21-1 16,-22 0-16,1 0 15,21-42 1</inkml:trace>
  <inkml:trace contextRef="#ctx0" brushRef="#br0" timeOffset="71298.64">7324 14563 0,'0'-21'16,"0"42"-16,0-85 0,-22 64 31,22 21-15,0 1-1,22-22-15,-1 0 16,0 0-16,0 0 0</inkml:trace>
  <inkml:trace contextRef="#ctx0" brushRef="#br0" timeOffset="72231.12">7683 14732 0,'0'21'0,"0"-42"0,22 63 0,-1 1 16,-21-22-16,0 0 0,0 0 0,0 22 15,0-22-15,0 0 16,0 0-16,0 0 0,42-21 31,-21-21-15,0 21-16,1-21 0,-1 0 0,42-43 15,-42 43 1,22-21-16,-1-1 0,-21 22 16,0 0-16,1 0 0,-22 0 0,0 0 15,0-1-15,21 1 0,-42 42 32,21 1-32,0-1 0,0 0 15,0 0-15,-22 64 16,22-64-16,0 0 0,0 0 0,0 0 15,0 1-15,0-1 0,0 21 16,22-42-16,-1 21 0,0-21 0,0 0 16,0 0-16,0 0 0,1 0 0,62 0 15,-41-21-15,20 0 16,-21 0-16,1 21 0,-1-21 16,22-22-16,-22 22 0,-21 0 15,21-21-15,-20-1 0,-1 22 16,-21-21-16,0 21 0,0-22 15,0 22-15,-21 21 0,-1 0 16,1 0-16,0 0 0,0 0 0,0 0 16,-43 21-16,43 0 15,0 22-15,21-22 0,0 0 16,-21 0-16,21 0 0,0 1 16,0-1-16,21 0 0,0 0 15,0-21-15,22 0 0,41 0 16,-41 0-16,-1 0 0,0 0 15,-21 0-15,22-21 0,-1 21 0,22-42 16,-43 20-16,21 1 0,-21 0 16,0 0-16,1-21 0,-22 20 0,21-41 15,-21 42-15,0 0 0,0-1 16,0 1-16,0 0 0,0 42 16,0 0-1,0 1-15,0-1 0,-21 0 0,21 0 16,0 0-16,0 0 0,-22 1 15,22 20-15,-21 21 0,21-41 16,-21-1-16,21 0 16,0-42 15,0 0-15,0-1-16,0 1 0,42-21 15,-20-22-15,-1 22 0,21-43 16,0 43-16,-20 0 0,41-43 15,-21 64-15,1-21 0,41 20 16,-20 22-16,-22 0 0,85 22 16,-106-1-16,1 0 0,-1 21 0,0-21 15,-21 22-15,0-1 0,0 22 16,0-22-16,0-21 0,-21 21 16,-43 22-16,43-43 0,-21 0 15,-1 22-15,43-22 16,-21-21-16,0 0 0</inkml:trace>
  <inkml:trace contextRef="#ctx0" brushRef="#br0" timeOffset="73651.33">10922 13716 0,'-42'85'16,"20"-43"0,1 0-16,21 1 0,-21-1 0,0 22 15,21-22-15,-42 85 16,20-64-16,22 1 0,-21-1 0,21-20 0,-21 20 16,21-20-16,-21 20 0,0-21 15,21 1-15,0-1 0,0 0 0,0-20 16,0-1-16,21 0 0,0 21 15,21-42-15,1 0 0,63 0 16,-64-21-16,21 0 0,-20 0 16,-1 0-16,0-22 0,1 22 0,-1-21 15,0 21-15,-20-22 0,41-41 0,-42 20 16,0 22-16,-21-1 0,0 22 16,22-42-16,-22 42 0,0-1 15,0 1-15,-22 21 16,1 43-16,0-22 15,0 21-15,0-21 0,0 22 16,-1-1-16,1 43 0,21-43 0,0-21 16,-21 21-16,21-20 0,0-1 0,0 0 15,0 0-15,21 0 0,0 0 16,1-21-16,41 0 0,-42 0 16,22 0-16,20-21 15,-21 21-15,1-21 0,-1 0 0,0 0 16,1-22-16,-1 22 0,22-42 15,-43 42-15,0-22 0,21 22 0,-42-21 16,21 21-16,-21-1 0,22 1 0,-22-21 16,-22 42-1,1 0-15,0 21 16,21 0-16,-21 0 0,0 22 16,21-22-16,-21 0 0,-1 0 0,22 22 15,-42-1-15,42-21 0,-21 0 0,21 0 0,0 1 16,-21-1-16,21 0 15,-21-21-15,21-21 32,21 0-32,0-1 15,0-20-15,21 21 0,-20-21 16,20-1-16,-21 1 0,21 0 0,-20 20 16,20-20-16,0-21 15,-21 41-15,22 22 0,-22-21 0,0 21 16,0 0-16,-21 21 0,21 1 15,-21-1-15,22 21 0,-22 0 16,0 22-16,0-22 16,0-21-16,0 43 15,0-43-15,21-21 32,0 0-32,0 0 0,-21-21 15,21 21-15,0-21 0,1 0 0,-22-22 16,42-20-16,-21 42 15,0-22-15,0 1 0,1 21 16,20-22-16,-21 22 0,21-21 0,-20 0 16,-1 20-16,0 22 0,0 0 15,-21 22 1,0-1-16,0 0 0,0 0 16,0 0-16,0 0 0,0 43 15,0-43-15,0 21 0,0-20 16,0-1-16,0 21 0,0-21 0,0 0 15,21 1-15,0-22 0,22 42 16,-22-42-16,21 0 0,64 0 16,-64 0-16,22-21 15,-22 0-15,1-1 0,-1 22 16,43-63-16,-43 42 0,0 0 0,1-43 16,-1 22-16,-42-1 15,21 22-15,-21-21 0,0 21 0,0-22 16,0-20-16,0 42 15,-21 0-15,-21 21 0,20 0 16,1 0-16,0 21 0,0 21 0,0-21 16,0 0-16,-1 64 0,22-43 15,0 1-15,0 41 0,0-41 16,0-22-16,22 42 16,20-41-16,-21-1 0,43 0 15,-22-21-15,0 0 0,1 0 16,-1 0-16,0 0 0,1-21 0,-22 0 15,21-1-15,0 1 0,22-21 16,-43 21-16,0 0 0,0-22 16,-21 1-16,0 0 0,22 20 0,-22-20 0</inkml:trace>
  <inkml:trace contextRef="#ctx0" brushRef="#br0" timeOffset="73822.23">12933 13504 0,'-43'0'0,"86"0"0,-128 0 0,43 0 0,21 22 16,-43-22-16,43 0 0,0 0 15,21 21-15,0 0 16,0 0-16,0 0 16,-21-21-16,-22 0 15,22 0-15</inkml:trace>
  <inkml:trace contextRef="#ctx0" brushRef="#br0" timeOffset="74032.11">10774 14118 0,'0'0'0,"-43"0"15,22 21-15,42-21 16,22 0-16,-22 0 15,21 0-15,22 0 0,-1 0 0,1 0 16,84-42-16,-85 21 16,22 21-16,-21-42 0,20 20 15,-20 1-15,20 0 0</inkml:trace>
  <inkml:trace contextRef="#ctx0" brushRef="#br0" timeOffset="74490.85">15176 13991 0,'0'0'0,"-21"21"31,0 1-31,0-1 16,0 0-16,21 0 0,-21 21 0,-22 1 15,43-22-15,-21 21 0,0-21 16,0 1-16,21-1 0,-21 0 0,-1 21 16,1-21-16,21 1 15,64-44 1,-22 22-1,-21-21-15,22 0 0,-22 0 0,21 0 16</inkml:trace>
  <inkml:trace contextRef="#ctx0" brushRef="#br0" timeOffset="74783.59">15600 13928 0,'42'-21'16,"-84"42"-16,84-64 0,-21 43 0,-21-21 0,21 21 0,-42 0 31,0 0-31,0 0 0,0 21 15,0 1-15,-22-1 16,22 0-16,0 0 0,0 0 16,21 0-16,0 1 0,0-1 15,21 0-15,0 0 0,21-21 16,-20 21-16,-1-21 0,0 21 16,21 1-16,-42-1 0,43 21 15,-43-21 1,0 0-16,-22 1 0,1-22 15,-21 0-15,-22 21 0,43-21 0,-21 0 16,0 0-16,-22 0 0,22 0 16,-64-21-1,85-1-15,0 1 0</inkml:trace>
  <inkml:trace contextRef="#ctx0" brushRef="#br0" timeOffset="74939.5">15049 13589 0,'0'-21'0,"0"42"0,0-63 16,0 21-16,0-1 0,0 1 0,0 0 16,-21 21-1,42 0 17,1 0-32,20 21 0</inkml:trace>
  <inkml:trace contextRef="#ctx0" brushRef="#br0" timeOffset="75440.23">16954 13547 0,'22'-21'0,"20"21"0,-21-22 0,0 22 15,-21-21 16,-21 21-31,0 21 0,0-21 0,0 43 0,-22-22 16,22 0-16,-21 21 0,-1 43 16,1-43-16,42 1 0,0-1 0,-42 43 15,21-22-15,21-20 16,0-1-16,0 0 0,0-21 0,0 22 16,0-1-16,21-21 0,0 0 15,21 22-15,-21-22 0,22-21 16,-1 0-16,-21 0 0,22 0 15,-1 0-15,0-21 0,1 0 0,-1-1 16,64-20-16,-64 0 16,64-64-16,-85 85 0,0-43 15,0 22-15,-21-64 0,0 43 16,-63-107 0,42 128-16,-22 0 0,-62-22 15,62 43-15,-20 0 0,-22 0 16,22 21-16,20 0 0,-20 42 15,20-21-15,22 0 0,-42 64 16,63-22-16,-21-20 0,21-1 0,0 0 16,0 22-16,0-22 0,21 22 15,0-22-15,21-21 0,43 22 16,-22-43-16,1 21 0,21-21 16,-22 0-16,1 0 0,20 0 0</inkml:trace>
  <inkml:trace contextRef="#ctx0" brushRef="#br0" timeOffset="75727.06">17759 13928 0,'0'0'0,"0"-21"16,21 21 0,-21 21-1,0 0-15,0 0 16,0 0-16,0 0 0,0 1 16,21 41-16,-21-42 0,0 22 15,0-22-15,0 0 16,0 0-16,-21-21 0,42 0 31,0-21-31,0 21 0,-21-21 16,0 0-16,22-1 0,-1 1 0,21-21 15,-21 21-15,22-43 0,-43 43 16,21 0-16,0-21 0,0-22 16,0 43-16,0 0 15,1 21 1,-1 0-1</inkml:trace>
  <inkml:trace contextRef="#ctx0" brushRef="#br0" timeOffset="76297.38">18161 14034 0,'0'0'0,"42"21"0,-21-21 16,1 0 0,-1 21-16,0-21 0,0 0 15,0 0-15,0 0 0,1-21 16,-1 21-16,0 0 0,0-21 0,0-1 15,0 1-15,-21 0 0,22 0 16,-22 0-16,0 0 0,0-1 0,0 1 16,0 0-16,-43 21 15,22 0-15,0 21 0,-21 0 16,42 1-16,0-1 0,-22 21 16,1 0-16,21-20 0,0-1 15,0 0-15,0 0 0,0 0 16,0 0-16,21 1 0,1-22 15,-1 0-15,0 0 0,0 0 0,85 0 16,-64 0 0,-21 0-16,1 0 0,-1-22 0,0 1 15,0 0-15,21-21 0,-20 21 16,-1-1-16,-21-20 0,42 0 16,-21 21-16,0-22 0,22 22 0,-22-21 15,21 21-15,-21-1 0,22 22 16,-1 0-16,0 0 0,85 22 15,-84-1-15,-1 21 0,22 22 16,-43-22-16,-21-21 0,0 21 0,0 1 16,0-22-16,0 21 0,-21 22 15,-22-22-15,22-21 0,-21 0 16,21 1-16,-1-22 16,1 0-16,0 0 0,0 0 0,0-22 15,21 1-15,0 0 0,0 0 16,-21-21-16,42 20 0,0 1 15,21 0-15,-21-21 0,22 21 16,-1-22-16,0 1 0,1 21 0,-1-22 16,0 22-16,43-21 0,-21 42 15,-22-21-15,0 21 0,85-21 16,-106 21-16,22 0 0</inkml:trace>
  <inkml:trace contextRef="#ctx0" brushRef="#br0" timeOffset="76438.86">20637 14034 0,'0'21'0,"0"-42"0,22 42 0,-22 0 16,0 0-1,0 0-15,-43-21 16,22 0-16,0 0 16,-21 0-16,20-21 0</inkml:trace>
  <inkml:trace contextRef="#ctx0" brushRef="#br0" timeOffset="-104334.75">2328 7197 0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3:09:17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5546 529 0,'0'-21'16,"21"21"93,0 0-93,0 0 15,0 0-31,0-21 0</inkml:trace>
  <inkml:trace contextRef="#ctx0" brushRef="#br0" timeOffset="3144.07">868 423 0,'0'0'16,"-21"-21"-16,-1 0 0,22 0 16,-21 21-16,0-21 15,0 0-15,0-1 0,0 22 31,21-21-31,-22 21 0,22 21 32,0 1-32,0-1 15,0 0-15,0 0 0,0 21 0,22-20 16,-22 20-16,21-21 0,-21 43 16,0-43-16,0 0 0,21 0 15,0 0-15,0 0 0,-21 1 16,21-22-16,1 0 0,-1 21 0,0-21 15,0 0-15,0 0 16,0-21-16,1 21 0,-1-22 16,21-20-16,0 21 15,-20-21-15,-22 20 0,21 1 16,0-21-16,-21 0 0,21-1 16,-21 22-16,0-21 0,0-1 0,0 1 15,0 21-15,0 0 0,0 0 16,0-1-16,0 1 0,0 0 15,0 42 1,-21 0-16,21 22 0,-21-22 16,21 21-16,-21 1 0,21 20 15,0-21-15,0 22 0,-22-22 16,22 22-16,-21-22 0,21 22 16,0 63-16,-21-64 0,21-21 15,-21 22-15,21-22 0,0 22 16,-21-22-16,21 0 0,0-20 15,0 20-15,0-21 0,0 0 0,0 0 16,-21 1-16,-1-22 16,1 0-1,0-22-15,0 22 16,0-21-16,0-21 0,-1 21 0,1 0 16,-21-64-1,21 43-15,-22 20 0,22-20 16,0 21-16,0 0 0,-21 0 15,20 21-15,1 0 16,21 21 0,0 21-16,0-21 0,0 0 15,0 22-15,0-1 0,0 22 16,21-43-16,1 21 0,-1-21 16,0 0-16,0 22 0,21-22 15,-20 0-15,20 0 16,-21-21-16,0 0 0,22 0 0,-22 0 15,21 0-15,-21 0 0,22-21 16,-1 0-16,0 0 0,-21-22 16,106-41-16,-105 41 15,20 1-15,-21 0 0,0 21 16,0-1-16,1 1 0,-22 0 16,21 0-16,-21 42 31,0 0-31,0 0 0,0 22 0,-21-22 15,-1 21-15,22-21 0,-21 22 16,21-22-16,0 21 0,-21-21 16,21 1-16,-21-1 0,21 0 0,-21 0 15,21 0-15,0 0 0,0-42 47,0 0-47,21 0 0,0 0 16,-21 0-16,21-1 0,0-20 15,1 21-15,-1-21 0,0 20 16,0-20-16,0 21 0,0-21 0,1 20 16,-1 1-16,-21 0 0,21 21 15,0 0-15,-21 21 16,21 0 0,-21 1-16,0-1 0,0 21 15,0-21-15,0 0 0,0 22 16,0-22-16,0 0 0,21 21 15,-21-20-15,0-1 0,22 42 16,-1-63-16,0 21 0,0-21 16,0 0-16,0 0 15,43 0-15,-43-21 16,0 0-16,0 0 0,1 0 0,-1 0 16,0-1-16,0 1 0,0-21 15,0 21-15,1-22 0,-1 22 0,-21-21 16,0 21-16,21 0 0,-21-1 15,21 1-15,-21 0 0,0 42 32,0 0-17,0 1-15,-21-1 0,21 0 16,-21 21-16,21-21 0,0 22 0,0-22 16,-21 0-16,21 21 0,0-20 15,0-1-15,0 0 0,0 0 16,0 0-16,0 0 0,21-21 15,0 0-15,0 0 0,0 0 0,0 0 16,22-21-16,-1 21 0,-21-21 16,22 0-16,-1 0 0,-21 0 0,21-1 15,1-20-15,-22 21 0,0 0 16,21 0-16,-20-22 0,-1 22 16,-21 0-16,21 0 0,-21 0 15,21-22-15,-21 22 0,0 0 16,0 0-1,0 42 1,0 0-16,0 0 16,-21 0-16,0 1 0,21 20 15,-21 43-15,-1-22 0,1-21 16,-21 107-16,21-65 16,0 1-16,-22 105 0,1-105 15,21 21-15,0-21 0,-22 20 16,22-20-16,-21 106 15,21-107-15,21 1 0,-22 0 0,22-22 16,-21 1-16,0 105 16,0-106-16,21-20 0,-21-1 15,21-21-15,0 22 0,0-1 16,0-21-16,0-42 16,0 0-1,0 0-15,21-22 0,0 1 0,0-22 16,0 1-16,1-1 0,-1-20 15,21-107-15,0 85 0</inkml:trace>
  <inkml:trace contextRef="#ctx0" brushRef="#br0" timeOffset="3472.92">2476 1185 0,'0'-21'0,"0"42"0,0-63 0,0 0 16,0 21-16,0-1 0,0 1 15,0 0-15,0 0 0,22 0 16,20 0-16,-21-1 0,0 1 0,22 21 16,-1-21-16,-21 21 0,21 0 15,1 0-15,-22 0 0,21 21 0,-21 0 16,22 22-16,-22-22 0,-21 21 16,0 1-16,0-22 0,0 21 15,-21 43-15,-22-43 16,22 0-16,-21-20 0,0 20 0,-1-21 15,-63 43-15,85-64 16,-42 21-16,42-21 16,-1 0-16,1 0 0,21-21 15,0-1 1,0 1-16,0 0 16,21 0-16,22-43 0</inkml:trace>
  <inkml:trace contextRef="#ctx0" brushRef="#br0" timeOffset="3963.98">3344 445 0,'21'-43'16,"-42"86"-16,42-107 0,-21 43 0,22-21 16,-22 20-1,0 44 1,0-1-16,-22 0 0,22 0 0,-21 21 15,0 1-15,21-1 0,-21 0 16,0 22-16,0-22 0,21 22 16,-22-1-16,1 1 0,0-1 15,21 1-15,-21-22 0,21 22 0,0-22 16,0 43-16,0-64 16,0 0-16,0 0 0,21 0 15,-21 0-15,64-21 16,-43 0-16,0 0 0,21 0 0,-21-21 15,22 0-15,-1 0 0,22-43 16,-22 43-16,-21-21 0,21 0 0,-20-1 16,-1 22-16,21-42 15,-42 20-15,21 22 0,-21 42 32,-21 0-17,0 1-15,21-1 0,0 21 16,-21-21-16,0 0 0,21 1 15,-22-1-15,22 0 0,0 0 0,0 0 16,0 22-16,0-22 16,0-42-1,22-1 1,-22 1-16,21 0 0,0 0 16,-21 0-16</inkml:trace>
  <inkml:trace contextRef="#ctx0" brushRef="#br0" timeOffset="4111.51">3831 741 0,'0'-21'0,"0"42"0,0-63 0,0 20 16,-21 22-1,0 0 1,21 22 0,0-1-1,21 0-15</inkml:trace>
  <inkml:trace contextRef="#ctx0" brushRef="#br0" timeOffset="5688.35">4381 762 0,'0'-42'15,"-21"42"-15,0-21 16,0 21-16,0 0 0,0 0 15,-1 0-15,1 0 0,0 0 16,0 0-16,0 21 0,0 21 16,-1 0-16,1 1 0,0-22 15,21 21-15,-21 1 0,0 41 16,21-41-16,0-1 0,0 0 16,0-21-16,0 22 0,0-22 15,21 0-15,0 0 0,0-21 16,0 21-16,22-21 0,-1 0 15,64-21-15,-64 0 16,1 0-16,-22 0 16,21 0-16,22-22 0,-43 22 0,0-21 15,0 21-15,0-22 0,0 22 16,-21 0-16,0-43 0,0 43 16,0 0-16,0 0 15,0 42 1,0 0-1,-21 0-15,0 1 0,0 83 16,21-83-16,0 20 0,0-21 16,0 21-16,0-20 0,0 41 15,0-42-15,21 0 16,0 1-16,0-22 0,1 0 16,-1 0-16,0 0 0,21 0 0,22-22 15,-22 22-15,0-21 16,-20 0-16,20 0 0,0-21 0,43-85 15,-43 84 1,-21-20-16,1-1 0,-1 22 16,21-22-16,0-41 0,-42 62 0,22 1 15,-22 0-15,21-1 16,-21 22-16,0-42 16,-21 84-1,-1 0 1,22 0-16,-21 21 0,0 1 15,0-1-15,0 0 0,21 1 0,-21 20 16,-1-20-16,1 20 0,21 1 16,0-22-16,0 21 0,-21-20 0,21-1 15,0 0-15,0-20 0,0 20 16,0-21-16,21 0 0,-21 0 0,21 1 16,1-1-16,-1-21 0,42 0 15,-42 0-15,1 0 16,41 0-16,-21-21 15,-20-1-15,41-41 0,-21 21 16,-20-1-16,20 1 0,-21 0 0,21-22 16,1-42-16,-22 43 0,0-1 15,0 22-15,0-22 0,1 22 16,-22 0-16,0-22 0,0 43 16,0-21-16,0 21 0,0-1 15,0 44 16,0-1-31,-22 0 0,1 21 16,0-21-16,21 22 0,-21 20 16,0-20-16,21 20 0,-21 1 0,-1-22 15,1 21-15,21 1 0,-21-22 0,21 22 16,-21-22-16,21 0 0,0 22 16,0-22-16,0-21 0,0 1 15,0-1-15,21 0 0,0-21 16,0 0-16,1 21 0,-1-21 15,21 0-15,-21 0 0,22 0 0,-22-21 0,0 0 16,21 0-16,-21-1 16,1 1-16,41-42 0,-42 20 15,0 22-15,1-21 0,-22 0 16,21 20-16,-21 1 0,21 0 0,-21 0 16,0 0-16,0 42 31,0 0-31,0 0 0,0 22 15,0-22-15,-21 0 0,21 21 16,-21-21-16,21 22 0,0-22 0,0 0 16,0 0-16,0 0 0,0 1 15,0-1-15,21 0 0,0-21 16,0 0-16,0 0 0,0 0 16,22 0-16,-22 0 0,0-21 15,0 0-15,0-1 0,22 1 0,-22 0 16,21-42-16,-42 20 15,21-41-15,1 62 0,-22-20 16,21 21-16,-21-21 0,0 20 0,0 1 16,0 0-16,0 42 31,-21 0-15,21 22-16,-22-22 0,22 21 0,-21 1 15,21 20-15,0-21 16,0 22-16,0-1 0,0-20 0,0 41 15,0-20-15,0-1 0,0 22 0,0 0 16,0-1-16,0 1 0,0 63 16,0-63-16,0-22 0,0 22 15,0-21-15,-21 20 0,21-20 0,-21 63 16,21-64-16,-21-20 16,21-1-16,-21 0 0,-1 1 0,22-1 15,-21-21-15,0 0 0,0 0 0,0-21 16,0 0-16,-1 0 0,1 0 15,0 0-15,0 0 0,0-21 16,-22-63-16,43 20 16,0 22-16,0-22 0,-21 1 0,21-22 15,-21 22-15,21-22 0</inkml:trace>
  <inkml:trace contextRef="#ctx0" brushRef="#br0" timeOffset="5924.21">5207 699 0,'0'0'0,"0"-22"16,21 22-16,21 0 0,-20-21 15,-1 21-15,21 0 0,0-21 16,1 0-16,-22 21 0,21 0 0,1-21 15,-1 21-15,-21 0 0,0-21 16,0 21-16,-21-22 0,0 1 16,-21 0-16</inkml:trace>
  <inkml:trace contextRef="#ctx0" brushRef="#br0" timeOffset="6091.46">4657 466 0,'0'0'0,"-22"21"0,1-21 16,21 21 31,21-21-47,1 0 0,-1 0 16,21 0-16,-21 0 0</inkml:trace>
  <inkml:trace contextRef="#ctx0" brushRef="#br0" timeOffset="6931.75">7133 614 0,'21'-21'0,"-42"42"0,42-63 16,-21 20-16,21 1 0,-21 0 15,0-21-15,0 21 0,0 42 32,0 0-17,0 0-15,0 21 0,0 1 0,0-1 16,0 22-16,-21-22 0,0 21 16,0 1-16,0 42 15,0-43-15,-1-20 0,1-1 16,0 0-16,0 1 0,0-1 15,21-21-15,21-42 32,0 0-32,0-22 0,0 22 15,1-21-15,-1 0 0,0-1 16,21-20-16,-21 20 0,1-20 0,20-22 16,-21 43-16,0 21 15,-21-22-15,21 22 0,-21 42 31,0 1-31,0-1 16,0 21-16,0 0 0,0 1 0,0-1 16,0 0-16,0 1 0,0-1 15,0 0-15,0 1 0,0-1 16,0 0-16,43-20 0,-22-1 16,0 0-16,0-21 0,22 0 15,-1 0-15,0 0 0,43-21 16,-22 0-16,-20-1 0,63-41 15,-64 21-15,0-1 0,1 1 16,-1 0-16,-21-22 0,21-63 16,-20 64-16,-22 20 0,0-20 0,0-1 15,0 22-15,0-22 0,-22 22 16,1 21-16,-21-21 0,21 20 0,-22 1 16,1 21-16,0 0 15,21 0-15,-22 0 0,22 0 0,-21 21 16,-1 22-16,22-22 0,0 21 15,21-21-15,0 22 0,0-22 16,0 21-16,0 1 0,0-22 0,0 21 16,21-21-16,0 22 0,1-22 15,20 0-15</inkml:trace>
  <inkml:trace contextRef="#ctx0" brushRef="#br0" timeOffset="7623.87">8615 741 0,'0'0'0,"0"-21"0,0 0 16,0-1-16,-21 1 0,-1 0 0,1 0 15,0 21-15,0-21 0,0 21 16,0 0-16,-1 0 0,-20 21 16,21 0-16,0 0 0,0 0 0,-1 1 15,1 20-15,0 0 0,0 1 16,-21 62-16,20-62 0,1-1 15,21 0-15,0 1 0,0-1 16,-21-21-16,21 0 0,0 22 0,0-22 16,21 0-16,0-21 0,1 0 15,-1 0 1,0 0-16,21 0 0,-21-21 0,1 0 16,-1 0-16,21-1 0,-21-20 15,0 0-15,22-1 0,-1-41 16,-21 41-16,0 1 0,1 0 15,-1 21-15,0-22 0,0 22 16,-21 0-16,21 0 0,-21 0 16,0 42-1,0 0-15,-21 0 16,0 0-16,21 0 0,-21 22 16,21-22-16,0 21 0,-21-21 15,21 22-15,0-22 0,-22 21 0,22-21 16,0 1-16,0-1 0,0 0 15,0 0-15,22-21 0,-1 0 16,0 0-16,0 0 0,0 0 16,43-21-16,-43 0 0,21 0 15,-21-1-15,43-41 0,-43 21 16,0 20-16,0-20 0,1 21 16,-1-21-16,0-1 0,-21 22 15,0 42 16,0 0-31,0 1 16,-21 20-16,21-21 0,0 0 16,-21 22-16,21-22 0,0 0 0,-22 0 15,22 0-15,0 0 0,0 1 16,0-1-16,0 0 0,0 0 16,22-21-16,-1 0 15,0-21-15,0 0 16,-21 0-16,21-1 0</inkml:trace>
  <inkml:trace contextRef="#ctx0" brushRef="#br0" timeOffset="7972.7">9186 360 0,'0'0'0,"-21"0"16,0 0-16,0 0 0,0 0 15,-1 0-15,1 0 0,0 21 0,0 0 16,0-21-16,0 43 15,21-22-15,0 0 0,0 0 16,0 0-16,21-21 16,0 21-16,0-21 0,0 0 0,0 0 15,1 0-15,-1 0 0,0 0 0,0-21 16,0 21-16,0-21 0,1 0 16,-22 0-16,0 0 0,0-1 15,0-20-15,0 21 0,0 0 16,0 0-16,-22-1 0,22 1 0,-21 21 15,0 0-15,0 0 0,0 0 0,-22 0 16,22 0-16,0 0 0,0 21 16,21 1-16,-21-1 0,21 0 0,-21 0 15,21 0-15,0 0 0,0 1 16,0-1-16,21 0 0,-21 0 0,21 0 16,21-21-16,-21 0 0</inkml:trace>
  <inkml:trace contextRef="#ctx0" brushRef="#br0" timeOffset="8296.4">9737 296 0,'0'-21'0,"0"42"0,0-63 16,-22 42 0,1 0-1,0 0-15,0 21 16,21 0-16,0 22 0,-21-22 0,0 21 15,-1 1-15,22-1 0,-21 0 16,0 1-16,21 20 0,-21-21 16,21 22-16,-21-22 0,21 1 0,-21 20 15,21-21-15,-22 1 0,22-1 16,0 43-16,0-43 16,0-21-16,0 0 15,22-21-15,-1 0 16,0 0-16,0-21 15,0 21-15,22-21 0,-1-21 16,-21-1-16,0 22 0,22-42 16,-43 42-16,0-22 0</inkml:trace>
  <inkml:trace contextRef="#ctx0" brushRef="#br0" timeOffset="8477.16">9440 677 0,'-21'0'0,"42"0"0,-63 0 0,21 0 15,0 0-15,42 0 47,0 0-47,0 0 0,21 0 16,-20 0-16,20 0 0,-21 0 0,21 0 16,-20 0-16,41 0 0,-21-21 15</inkml:trace>
  <inkml:trace contextRef="#ctx0" brushRef="#br0" timeOffset="10951.95">12001 106 0,'22'-85'31,"-22"64"-31,21 21 31,-42 0 47,-1 0-78,1 0 16,0 21 0,21 0-16,0 22 15,0-22-15,0 0 0,-21 0 16,21 22-16,0-22 0,0 21 0,0-21 16,0 22-16,-21 20 15,0-21-15,21 1 0,0-1 16,0-21-16,0 22 0,0 84 15,0-85-15,0 0 0,0 1 0,0-1 16,0 0-16,0 64 16,0-64-16,0 1 0,0-1 0,21 0 15,-21 1-15,21 41 16,-21-41-16,0-1 0,0 0 16,0 1-16,0-1 0,0 22 0,0 84 15,-21-106-15,0 64 16,-1-64-16,22 1 15,-21 41-15,21-41 0,-21-1 16,21 0-16,-21 1 0,21-22 0,0 21 16,0 43-16,-21-43 0,21 0 15,0 1-15,-21-1 0,21 0 16,0 1-16,0-1 0,0 0 0,0-20 16,0 20-16,-22 43 0,22-64 15,0 21-15,0 0 0,-21-20 16,21 20-16,0-21 0,0 21 15,0-20-15,0 20 0,-21 21 16,21-20-16,0-1 0,0-21 0,0 22 16,0-1-16,0-21 0,0 21 15,0 1-15,0-22 0,0 21 0,0 22 16,0-22-16,0 64 16,0-85-16,0 21 0,0 1 15,0-1-15,0-21 0,0 22 0,0-1 16,0 0-16,0 1 0,0-1 15,0 43-15,0-43 0,0-21 16,0 64-16,21-43 16,-21-21-16,0 64 0,0-43 15,0 22-15,0-22 16,0 0-16,0 22 0,0-22 16,0 1-16,0-1 0,0 0 15,0 1-15,0-1 0,0 0 0,0-21 16,0 22-16,0-1 0,0 0 15,0 1-15,21-1 0,-21 22 16,0-22-16,0 0 0,0 1 0,0 41 16,0-41-16,0-1 0,0 0 15,0 22-15,0-22 0,0 0 0,0 1 16,0-1-16,0 0 0,0 43 16,0-43-16,0 1 0,0 41 15,0-41-15,0-1 0,0 0 16,0 1-16,0-1 0,0 22 15,22 20-15,-22-41 0,0 20 16,0 22-16,0-43 0,0 0 16,0 43-16,0-43 0,0 1 15,0 20-15,0-20 0,0-1 16,0 0-16,0 22 0,0-22 0,0 0 16,0 22-16,0-22 0,0 1 0,0-1 15,0 21-15,0 22 16,0-43-16,0 1 0,0 63 15,0-64-15,0 0 0,0 22 0,0-22 16,0 22-16,-22 20 16,22-41-16,-21 20 0,21 22 15,0-43-15,0 22 0,-21-22 0,21 0 16,-21 1-16,21 20 0,-21-21 0,21 64 16,0-42-16,-21-22 0,21 22 15,-22-22-15,22 21 0,0-20 16,0 20-16,-21-20 0,0 20 0,0 43 15,21-43-15,0 1 16,0-22-16,-21 85 0,0-63 0,21-22 16,0 22-16,-22-22 0,22 21 15,0 1-15,0 42 0,0-64 16,0 22-16,0-1 16,-21 1-16,21-1 0,0 43 0,-21-43 15,21 1-15,0-1 0,0 1 16,0-22-16,-21 22 0,21-1 0,0 1 15,-21-1-15,21-20 0,0 147 16,-21-126-16,21-1 0,0-21 0,-22 22 16,22-1-16,0-20 0,0 20 15,0 1-15,0-22 0,0 22 0,0-1 16,-21 1-16,0 105 16,21-127-16,0 22 0,0-22 15,0 22-15,0-22 0,-21 21 0,0 86 16,21-86-16,0 1 15,-21-22-15,21 21 0,0-20 16,-22 63-16,22-43 0,0-21 16,-21 22-16,21-22 0,0 22 0,0-22 15,0 22-15,0-22 0,-21 21 0,21-20 16,0 20-16,-21-20 0,21 20 16,0 1-16,0 20 15,0-20-15,0-22 0,-21 64 16,21-43-16,0-20 0,0 20 0,0-20 15,-21 20-15,21-21 0,0 85 16,0-84-16,0 20 0,0-20 16,0-1-16,0 21 0,0 86 15,0-86-15,0-21 0,0 22 16,0-22-16,0 22 0,0-22 0,0 64 16,0-43-16,0-20 15,0-1-15,0 0 0,0 22 0,0-22 16,-22 1-16,22-1 0,0 0 0,0 1 15,0-1-15,0 21 0,0-20 0,0-1 16,0 0-16,0 1 0,0-1 16,0 0-16,0-20 0,0 20 15,0 0-15,0 22 0,0-22 16,0 0-16,0 22 0,0-22 16,0-21-16,0 22 0,0-22 15,0 21-15,0 1 0,0-22 16,22 21-16,-22 0 0,0-20 0,0 20 15,0-21-15,0 21 0,0-20 0,0 20 16,0-21-16,0 21 0,0-20 0,0-1 16,0 21-16,0-21 0,0 43 15,0-43-15,0 0 0,0 21 0,0-20 16,0-1-16,0 42 16,0-20-16,0-22 0,0 21 15,0 22-15,0-22 0,-22 0 16,22-21-16,0 22 0,0-22 15,0 42-15,-21-41 0,21 20 16,-21 0-16,21-21 16,0 1-16,0-44 31,0 1-31,0-21 0</inkml:trace>
  <inkml:trace contextRef="#ctx0" brushRef="#br0" timeOffset="13316.97">12658 402 0,'0'0'0,"-22"0"31,1 0-31,0 21 16,0 1-1,21-1-15,0 0 0,0 0 16,0 0-16,0 0 15,0 1-15,0-1 16,21-21 0,21 0-16,-20 0 0,20 0 15,0-21-15,1 21 0,41-43 16,-20 22-16,-1 0 0,-20 0 16,-1 0-16,21-22 0,-41 22 0,20 0 15,-21 0-15,0 0 0,-21-22 16,0 22-16,0 0 0,-42 0 15,0 21-15,-1 0 16,1 0-16,0 0 0,-22 0 16,-42 42-16,64-21 0,-22 22 15,22-22-15,0 21 0,-1-21 16,22 22-16,-42 41 0,63-63 16,0 22-16,0-22 0,0 21 15,0-21-15,0 22 16,21-22-16,0 0 0,21-21 0,-20 21 15,20-21-15,0 0 0,1 0 16,-22 0-16,21 0 0,0 0 0,1-21 0,-1 21 16,-21 0-16,0-21 0,1 0 15,-1 21-15,-21-21 0,-21 21 16,-22 0 0,22 0-16,-21 0 15,21 0-15,-22 21 0,1-21 0,0 21 16,-1 21-16,22-21 0,-21 1 15,-1 20-15,22 0 0,0-21 0,0 22 16,21 20-16,0-42 0,0 22 16,0-22-16,0 0 0,0 0 15,21-21-15,0 0 16,0 0-16,1 0 0,-1 0 16,21 0-16,-21 0 0,22-21 15,-22 21-15,21-21 0,-21 0 0,22 0 0,-22-1 16,42-20-1,-42 0-15,1 21 0,20-22 0,-21 22 16,21-21-16,-20 21 0,-1-1 16,21 1-16,-21 0 0,0 0 0,43 0 15,-43 21-15,0 0 0,0 0 16,1 0-16,-1 0 0,-21 21 16,21 0-16,-21 0 0,21 0 0,-21 1 15,0 20-15,0-21 0,0 21 16,0-20-16,-21 20 0,0-21 0,21 21 15,-21-20-15,-1-1 0,22 0 16,0 0-16,-21 0 0,21-42 47,0 0-47,21 21 0,1-42 16,-22 20-16,21 1 0,0-21 0,0 21 15,0-22-15,0 22 16,1-21-16,-1 21 0,-21-22 0,21 22 15,0 0-15,-21 0 0,0 42 47,-21 0-47,0 0 0,0 22 16,21-22-16,0 21 0,-22-21 0,22 22 16,-21-22-16,21 21 0,0 1 15,0-1-15,0-21 16,0 0-16,0 0 0,0 1 15,43-22-15,-22 0 0,0 0 16,0 0-16,0 0 0,0 0 16,43-22-16,-22 1 0,1 0 15,-22 0-15,21 0 0,0 0 16,22-43-16,-43 43 0,0 0 16,22-22-16,-1-20 0,-42 42 15,0 0-15,21-1 0,-21 1 16,0 0-16,0-21 15,0 21-15,0 42 47,-21 0-31,21 0-16,0 0 0,0 0 16,-21 22-16,0-1 0,21 0 0,-22 1 15,22 20-15,-21-20 0,21 20 16,-21 1-16,0-1 0,21 1 0,0-1 15,0 22-15,-21-1 0,0-20 0,21 21 16,0-1-16,-22 1 0,-20 148 16,21-149-1,0 1-15,0-21 0,-1-1 0,1 1 16,21-1-16,-42 43 0,21-64 16,21 1-16,0-22 0,0 0 15,-21 0-15,21 0 16,0-42-1,21 0-15,-21-21 0,21 20 16,0-20-16,21 0 0,22-64 16,-43 42-16,21 1 0,-20-1 15,20 1-15,0-22 0,1 1 0,-22-1 16</inkml:trace>
  <inkml:trace contextRef="#ctx0" brushRef="#br0" timeOffset="13663.83">14203 889 0,'0'0'0,"-21"-42"0,-1 21 0,22-22 0,-21 22 16,0-21-16,21 21 15,0-1-15,0 1 0,0 0 16,21 21-16,0-21 16,43 21-16,-22 0 15,-21-21-15,64 21 16,-43 0-16,-20 0 0,41 42 15,-42-21-15,0 0 0,1 22 16,-22-22-16,0 21 0,0-21 16,-22 1-16,-20 20 0,21-21 0,-21 0 15,-1 22-15,1-22 0,0 0 0,-1-21 16,1 21-16,21 0 0,-43-21 16,22 21-16,21-21 15,42 0 16,0-21-31,0 0 0,0 21 16,22-21-16,-22 0 0,21 0 16</inkml:trace>
  <inkml:trace contextRef="#ctx0" brushRef="#br0" timeOffset="14125.3">14986 402 0,'0'0'0,"0"-42"0,0-22 31,-21 64-31,0 0 16,-1 0-16,1 22 0,0 20 16,0-21-16,0 0 0,0 22 15,-1-1-15,22-21 0,-42 85 16,42-64-16,-21 1 0,21 20 16,0-21-16,0 1 0,-21-1 15,21 0-15,0 1 0,0-1 0,0-21 16,0 22-16,0-22 0,21 0 0,0-21 15,0 21-15,0-21 0,1 0 16,62 0-16,-41-21 16,41 0-16,-63 0 15,22-22-15,-1 22 0,0-21 0,-20 21 16,-1-22-16,0 1 0,0 21 0,0-22 16,-21 22-16,21 0 15,-21 0-15,-21 21 16,0 21-1,0 0-15,21 0 0,-21 1 16,0 20-16,21-21 0,0 0 0,-22 22 16,22-22-16,-21 0 0,21 0 0,0 0 15,0 0-15,0 1 0,0-1 16,0 0-16,21-21 16,1 0-16,-1 0 15,-21-21-15,21 0 0,0 21 16,-21-22-16,21-20 0</inkml:trace>
  <inkml:trace contextRef="#ctx0" brushRef="#br0" timeOffset="14291.62">15473 593 0,'0'0'0,"0"-21"0,-21 21 16,-1 0-1,1 0 1,21 21-1,0 0 1,21-21-16,1 21 16,-1-21-16</inkml:trace>
  <inkml:trace contextRef="#ctx0" brushRef="#br0" timeOffset="15825.87">15875 572 0,'0'0'0,"0"-22"15,-21 22 17,0 0-32,-1 0 0,1 22 15,0-22-15,0 21 0,0 0 16,0 21-16,-1-21 0,1 22 0,0-22 16,0 21-16,21 1 0,0-1 0,-21-21 15,21 21-15,0-20 0,0 20 16,0-21-16,0 21 15,21-20-15,-21-1 0,42 0 16,-21-21-16,1 0 0,-1 0 16,0 0-16,21 0 0,22-42 15,-22 20-15,-21 1 0,22-21 16,-22 0-16,0 20 16,0-20-16,0 0 0,0 21 0,-21-43 15,22 43-15,-22 0 16,-22 42 15,22 21-15,0-21-16,-21 1 0,0 20 15,21-21-15,-21 21 0,21 1 0,0-22 16,0 0-16,0 21 0,0-20 0,0-1 16,0 0-16,0 0 15,21-21-15,0 0 0,22 0 16,-22 0-16,0 0 0,21 0 15,-21 0-15,22-21 0,-22 21 0,21-21 16,1-22-16,-22 22 0,63-42 16,-62 20-16,-1 1 0,21-21 0,-21 20 15,0 1-15,1 0 0,20-64 16,-21 63-16,-21 22 0,0-21 16,21 21-16,-21 0 0,0-1 15,0 1-15,-21 42 31,0 1-31,21-1 0,-21 21 16,0 0-16,-1 1 0,22-1 0,-21 0 16,21 1-16,-21-1 0,21 0 15,0 1-15,0 41 0,0-62 16,0 20-16,0-21 0,0 0 16,0 22-16,0-22 0,0 0 15,21-21-15,0 0 0,1 0 16,-1 0-16,0 0 15,21 0-15,-21-21 0,22-22 16,-1 1-16,-21 21 0,22-21 16,-22-1-16,21 1 0,-21-22 0,22 22 15,-1-21-15,-21 20 0,21-20 0,-20 20 16,20-20-16,-21 21 0,0-22 16,0 22-16,1-1 0,-22 1 0,0 0 15,0 21-15,0-1 0,0 1 16,0 0-16,-22 21 15,1 21 1,21 0-16,-21 1 0,0 20 16,0 0-16,0 1 0,-1 20 15,1-21-15,0 22 0,0-22 0,0 22 16,0-1-16,-1-20 0,1 20 16,21 1-16,0 20 0,-21-41 15,21-1-15,0-21 16,0 21-16,0-20 0,0-1 0,42 0 15,-20-21-15,-1 0 0,0 0 16,21 0-16,-21 0 0,22 0 16,-22 0-16,21-21 0,43-64 15,-43 64-15,-21-21 0,22 20 16,-22-20-16,21 21 0,1-43 16,-22 43-16,-21 0 0,21 21 15,-21-21-15,-21 42 31,0 21-31,-1-20 16,22-1-16,-21 21 0,21-21 16,-21 22-16,21-22 0,-21 21 0,21-21 15,0 22-15,0-22 0,0 0 16,0 0-16,0 0 0,0 0 0,21-21 16,0 22-16,0-22 0,1 0 0,-1 0 15,21 0-15,-21 0 0,0 0 16,1-22-16,41 1 15,-42 0-15,0 0 0,1-21 16,-1 20-16,0-20 0,0 21 0,0-21 16,-21-1-16,21 1 0,1-22 15,-22 43-15,0 0 0,0 0 16,0 42 0,0 0-1,0 22-15,-22-22 0,1 21 16,0 0-16,0 22 0,0-22 0,0 1 15,-1 20-15,1-21 0,-42 64 16,42-42-16,-1-1 16,1 1-16,0-1 0,21 1 0,-21-1 15,-43 128-15,43-128 16,0 1-16,0-1 0,0-20 16,0-1-16,-22 64 0,22-64 15,0-21-15,-21 43 0,20-43 16,22 0-16,-21-21 15,21-21 1,0-21 0,0 20-16,0 1 0,0-21 0,0 21 15,0-22-15,0 1 0,21-64 16,1 43-16</inkml:trace>
  <inkml:trace contextRef="#ctx0" brushRef="#br0" timeOffset="16055.82">16531 656 0,'0'0'0,"0"-21"16,21 21 0,0-21-16,1 21 0,-1 0 15,21 0-15,-21-21 0,22 21 0,-22 0 16,21-21-16,0 21 0,-20 0 15,20 0-15,-21 0 0,0 0 16,0 0-16,1 0 0,-22-22 16,0 1-16,0 0 15</inkml:trace>
  <inkml:trace contextRef="#ctx0" brushRef="#br0" timeOffset="16220.71">16319 360 0,'0'21'16,"0"-42"-16,-21 42 0,21 0 31,0 0 1,21-21-32,1 0 0,-1 0 0</inkml:trace>
  <inkml:trace contextRef="#ctx0" brushRef="#br0" timeOffset="17053.59">18986 804 0,'0'0'0,"0"-21"0,0 0 0,0 0 16,0 0-16,0 0 15,0-1-15,0 1 0,0 0 0,0 0 16,0 0-16,-21 42 31,21 21-31,-21-21 16,0 22-16,21-1 0,-21 0 16,21 1-16,-21-1 0,-1 22 0,22-22 15,-21 0-15,21-21 0,0 22 16,-21-1-16,21-21 0,-21 0 0,21 1 15,21-44 17,-21 1-32,21 21 15,0-42-15,1 21 0,-1 0 16,0-22-16,42-20 0,-41 20 16,-1 1-16,0 0 0,0 21 15,0-1-15,22-20 0,-43 21 16,0 42-1,0 0-15,0 22 0,0-22 16,0 21-16,0 0 0,0 1 0,0-22 16,0 21-16,0 1 0,0-22 15,0 21-15,0-21 0,21 22 16,0-22-16,0-21 0,0 0 0,22 0 16,-22 0-16,21 0 15,0 0-15,1 0 0,20 0 0,22-43 16,-43 1-16,43-21 15,-43 20-15,1 1 0,-22 0 16,21-64-16,-42 42 0,0-42 16,0 64-16,0 0 15,-42-43-15,21 64 16,-43-21-16,43 20 0,-21 22 16,20 0-16,1 0 0,-21 22 15,21-1-15,-22 0 0,22 0 16,0 0-16,0 0 0,-21 43 15,42-22-15,0-21 0,0 64 16,0-64-16,42 43 16,-21-43-16,21 0 0,-20 0 0,20 0 15</inkml:trace>
  <inkml:trace contextRef="#ctx0" brushRef="#br0" timeOffset="17731.45">20299 804 0,'0'-21'0,"0"42"15,21-63-15,-21 21 0,0 0 0,0 0 16,0-1-16,0 1 0,-21 21 16,0 0-16,-1 0 15,1 0-15,0 0 0,0 0 16,-21 0-16,20 21 0,1 22 0,0-22 16,0 21-16,0-21 0,-22 22 15,22-1-15,0 0 0,0 1 16,21-1-16,0-21 0,-21 43 15,21-22-15,0 0 16,0-20-16,21-22 0,0 0 16,0 0-16,0 0 0,1 0 15,-1 0-15,0-22 0,0 22 0,0-21 16,22-21-16,-22 21 0,21 0 16,-21-22-16,0 1 0,1 0 15,-1-1-15,0 1 0,21 21 0,-21-43 16,-21 43-16,22 21 15,-22-21-15,0 42 16,0 0 0,-22 0-16,1 22 0,21-22 15,0 21-15,0-21 0,-21 22 0,21-22 16,0 21-16,0-21 0,0 1 16,0 20-16,0-21 0,0 0 0,21 0 15,0-21 1,1 0-16,-1 0 0,0 0 15,0 0-15,64-21 16,-43 0-16,-21 0 0,22 0 16,-22 0-16,0-22 0,21-20 15,-21 20-15,1 1 0,-1 21 16,0-21-16,-21 20 0,0 1 0,0 0 16,0 42-1,0 0 1,0 22-16,0-22 0,0 21 0,0 1 15,-21-22-15,0 21 0,21 0 16,0-20-16,0-1 0,0 0 16,0 21-16,0-21 0,0 1 15,0-1-15,21-21 32,0-21-32,0-1 15,0 1-15,0 0 0</inkml:trace>
  <inkml:trace contextRef="#ctx0" brushRef="#br0" timeOffset="18075.43">21082 423 0,'-106'0'16,"212"0"-16,-233 22 0,106-1 15,0-21-15,-1 21 0,1 0 16,21 0-16,0 0 0,-21-21 0,21 22 15,0-1-15,0 0 16,21-21-16,0 21 0,22-21 16,-1 0-16,-21 0 0,0 0 15,1 0-15,-1-21 0,0 0 16,21-22-16,-42 22 16,0 0-16,0 0 0,0 0 0,0 0 15,0-1-15,0 1 0,0 0 16,0 0-16,-21 21 0,0 0 0,0 0 15,0 0-15,-1 0 0,1 21 16,21 0-16,-21-21 16,21 21-16,0 1 0,0-1 15,0 0-15,0 0 0,0 0 0,21-21 16,0 21-16,1-21 0</inkml:trace>
  <inkml:trace contextRef="#ctx0" brushRef="#br0" timeOffset="18397.73">21653 402 0,'0'0'0,"0"-21"0,0 0 15,-21 21 1,0 0 0,0 21-16,0 0 0,0 0 15,-1 1-15,1 20 0,-21-21 0,21 21 16,0 1-16,-43 41 0,43-20 15,0-1-15,0-20 0,-1 20 16,22-20-16,-21-1 0,21 0 0,-21 1 16,21-1-16,0 0 0,0-21 15,0 1-15,0-1 0,0 21 16,0-21-16,21-21 0,0 0 16,1 0-16,-1 0 0,42 0 15,-20-21-15,-22 0 16,21 0-16,-21 0 0,85-64 15,-85 64-15,0-22 16</inkml:trace>
  <inkml:trace contextRef="#ctx0" brushRef="#br0" timeOffset="18704.52">21378 783 0,'0'0'0,"-21"0"0,0 0 15,21 21 17,21-21-32,0 0 0,0 0 15,1 0-15,20 0 0,0 0 0,1 0 16,-1 0-16,0 0 0,22 0 16,-22-21-16,0 21 0,64 0 15,-85 0-15,22 0 0,-22 0 16,0 0-1,-42 0 32,0 0-47,0 0 16,-1 0-16,-20 0 0</inkml:trace>
  <inkml:trace contextRef="#ctx0" brushRef="#br0" timeOffset="20927.98">0 1863 0,'0'21'16,"42"-21"93,22 0-109,-1 0 16,1 0-16,-1 0 0,1 0 16,-1 0-16,22 0 0,-22 0 15,1 0-15,21 0 0,-22 0 16,22 0-16,-1 0 0,-20 0 0,105-21 15,-63 21-15,-21 0 16,105 0-16,-105 0 0,0-21 16,84 21-16,-84 0 15,-1 0-15,22 0 0,-21 0 0,21 0 16,-22 0-16,22 0 0,0 0 0,-21 0 16,20 0-16,-20 0 0,21 0 15,-21 0-15,126 0 0,-105-22 16,0 22-16,-21 0 15,20 0-15,1 0 0,0 0 0,-21 0 16,21 0-16,-1 0 0,-20 0 0,21 0 16,0 0-16,0 0 0,-1 0 15,1 0-15,-21 0 0,21 0 0,0 0 16,-1 0-16,1-21 0,0 21 16,0 0-16,0 0 0,0 0 0,84 0 15,-84-21-15,0 21 0,0 0 16,-1 0-16,1 0 0,106-21 15,-106 21-15,21 0 0,-21 0 16,-1 0-16,1 0 0,0-21 0,21 21 16,-21 0-16,21 0 15,-21 0-15,0 0 0,-1 0 0,22 0 16,191-21-16,-191 21 16,-21 0-16,21 0 0,-21 0 15,-1-22-15,128 22 0,-127 0 16,0 0-16,21 0 0,-21 0 15,21 0-15,-21 0 0,-1-21 0,22 21 16,-21 0-16,0 0 0,0 0 0,21 0 16,-21 0-16,21-21 0,-21 21 15,-1 0-15,22-21 0,85 21 16,-106 0-16,0 0 0,0 0 16,21-21-16,-22 21 0,1 0 15,21 0-15,-21 0 0,0 0 0,0 0 16,21-21-16,-21 21 0,21 0 15,-22 0-15,22 0 0,-21 0 0,21 0 16,-21 0-16,0 0 0,21 0 0,-21 0 16,21 0-16,-21 0 0,21 0 15,-22 0-15,1 0 0,0 0 0,21 0 16,-21 0-16,0 0 0,21 0 16,-21 0-16,21 0 0,0 0 15,-22 21-15,22-21 0,-21 0 0,0 0 0,21 0 16,85 21-16,-85-21 15,-21 0-15,21 21 0,-22-21 16,1 0-16,0 0 0,0 21 16,0-21-16,0 0 0,105 21 15,-105-21-15,0 0 0,0 0 0,0 0 16,-1 22-16,1-22 0,0 0 16,0 0-16,0 0 0,21 0 0,-21 0 15,-1 21-15,1-21 0,0 0 16,-21 0-16,21 0 0,-22 0 15,107 21-15,-107-21 0,22 0 0,-21 21 16,0-21-16,20 0 16,-20 0-16,0 21 0,-1-21 0,1 0 15,0 0-15,-1 0 0,-20 21 16,21-21-16,63 0 0,-64 0 16,-20 0-16,-1 0 0,-20 0 15,20 0-15,22 22 0,-64-22 16,21 0-16,1 0 15,-22 0-15,0 0 0,0 0 32,0 0 15,1 0-16,-1 0-16,-42-22 17,-22 22-32,22 0 0,-21-21 15</inkml:trace>
  <inkml:trace contextRef="#ctx0" brushRef="#br1" timeOffset="26359.16">783 2942 0,'0'0'0,"0"-21"15,-21 0-15,0 21 0,0 0 16,21 21 0,0 0-1,0 0-15,0 22 0,0-22 0,0 0 16,0 21-16,0 1 0,0-22 16,0 21-16,0-21 0,0 22 0,0-22 15,21 0-15,0 0 16,0-21-16,21 21 0,-20-21 15,-1 0-15,0 0 0,0-21 16,0 0-16,22 0 0,-22-21 16,21 20-16,-21 1 0,43-42 15,-43 42-15,-21-22 0,21 22 16,-21 0-16,21 0 0,-21 0 16,0-1-16,0 1 0,0 0 0,0 42 31,-21-21-31,21 43 15,-21-22-15,0 21 0,21 0 16,0 1-16,0 20 0,-21 1 16,21-1-16,-22 1 0,22-1 15,0 1-15,-21-22 0,0 22 16,0 41-16,0-62 0,0-1 16,21 0-16,-22-20 0,1-1 15,21 0-15,-42 21 0,21-42 16,0 0-16,-1 0 0,1 0 15,-21 0-15,21-21 0,0 0 0,-22 21 16,-20-42 0,42 20-16,-1 1 0,1 0 0,21 0 15,-21 0-15,21-22 16,0 22 0,21 0-16,0 21 0,1-21 0,-1 0 15,0 0-15,21-1 0</inkml:trace>
  <inkml:trace contextRef="#ctx0" brushRef="#br1" timeOffset="26640">1609 3027 0,'0'0'15,"0"21"1,-22 0-16,1 0 15,21 1-15,-21 20 0,0 0 16,21 1-16,-21-1 0,0 21 0,-1-20 16,1 20-16,21-20 0,-21-1 15,0 0-15,0 1 0,0-1 0,21 0 16,0 1-16,0-1 16,0-21-16,0 0 0,21-21 31,0-21-31,0 21 0,0-21 15,0 0-15,-21 0 0</inkml:trace>
  <inkml:trace contextRef="#ctx0" brushRef="#br1" timeOffset="26819.89">1206 3514 0,'0'0'15,"-21"0"1,42 0-1,1 0-15,-1-21 0,0 21 16,21-22-16,-21 22 0,22-21 16,-22 21-16,21-21 0,1 21 15,-1-21-15,0 0 0,1 0 0,-1-1 16,0 1-16</inkml:trace>
  <inkml:trace contextRef="#ctx0" brushRef="#br1" timeOffset="27540.44">3217 3048 0,'0'0'16,"0"-21"-16,21 21 0,1 0 0,-22-21 15,0 0-15,21 21 0,0-22 0,-21 1 16,21 0-16,0 0 16,0 0-16,1 0 0,-22-1 0,21-20 15,0 21-15,-21 0 16,0 0-16,-21-1 0,0 22 16,-22 0-16,22 0 0,-21 0 15,-1 0-15,1 0 0,0 22 0,-1-1 16,-20-21-16,21 21 0,-1 21 15,22-21-15,-21 1 0,21-1 0,-1 0 16,22 21-16,0-21 16,0 1-16,0-1 0,22 0 0,-1 0 15,0 21-15,0-20 0,21-1 0,-20 21 16,-1-21-16,21 22 0,-21-1 16,22-21-16,-22 21 0,21 1 15,-21-22-15,0 21 0,-21 1 0,0 20 16,0-21-16,-21-20 15,0 20-15,-21-21 0,-1 0 0,1 0 16,-21 1-16,20-22 0,-20 0 0,-64 0 16,63 0-16,1-22 15,-64 1-15,84-21 0,-20 21 16,21 0-16,20-22 0,-20 1 16,0-43-16,21 43 15,21 0-15,0-43 0,0 43 16,21-1-16,21 22 0,-21 0 15,22 0-15,20 0 0,-21 21 16,1 0-16,20 0 0,-20 0 16,-1 0-16</inkml:trace>
  <inkml:trace contextRef="#ctx0" brushRef="#br1" timeOffset="28211.25">3450 3260 0,'0'0'0,"21"0"0,-21 21 31,0 0-31,0 0 0,0 0 16,0 1-16,-21 20 0,21-21 0,-21 0 15,21 0-15,0 22 0,0-22 16,0 0-16,0 21 0,0-20 15,21-22-15,0 0 16,0 0-16,1 0 0,-1 0 16,0 0-16,21-22 0,-21 22 15,22-21-15,-22 0 0,21 0 0,1-21 16,-1-1-16,-21 22 0,0 0 16,-21 0-16,21 0 0,-21-22 15,0 22-15,0 0 16,0 0-16,0 0 15,0 42 17,0 0-32,-21 0 0,21 21 0,0 1 15,-21-1-15,21 0 0,0 1 16,0 20-16,-21-20 0,0 20 0,21 1 16,0 20-16,-21-20 0,-1 20 0,22 1 15,-21 21-15,0-21 16,21-1-16,0 1 0,-21 0 0,0-1 15,21 1-15,-21 0 0,21-22 16,-22 22-16,22-22 0,-21 22 0,0-22 16,0-20-16,0 20 0,-22 22 15,22-43-15,-21 1 0,21-22 16,-22 0-16,22 0 0,-21 0 0,21-21 16,-22 0-16,1 0 0,-64-42 15,64 21-15,-22-22 0,22 1 16,0 0-16,-22-22 0,22 1 0,-43-85 15,64 84-15,-42-84 16,63 84-16,0 1 16,0-64-16,42 85 0,-21-22 15,21 22-15,-20-1 0,20 1 16,21-21-16,-20 20 0,-1 1 0,22 0 16</inkml:trace>
  <inkml:trace contextRef="#ctx0" brushRef="#br1" timeOffset="28711.51">4170 3175 0,'0'0'0,"-21"0"0,-1 0 0,1 0 15,0 0-15,0 21 16,21 0-16,0 64 15,-21-43 1,21 1-16,0-22 0,0 21 0,-21 64 16,21-42-1,0-43 1,0-42 15,0-1-31,0 1 0,0 0 16,0 0-16,0-43 15,0 43-15,21 0 0,0-21 16,-21-1-16,21 22 0,0-21 0,0 21 16,-21-22-16,43 22 0,-22 0 15,0 0-15,21 0 0,22 0 16,-22 21-16,1 0 0,-22 0 0,42 42 16,-42 0-16,1-21 15,-22 22-15,0-22 0,0 21 0,0 22 16,-22-22-16,22-21 15,-21 22-15,0-22 0,0 0 16,0 21-16,21-21 0,-21 1 16,42-44 15,-21 1-31,21 21 16,21-21-16</inkml:trace>
  <inkml:trace contextRef="#ctx0" brushRef="#br1" timeOffset="28995.39">5143 3090 0,'0'0'0,"-21"0"16,-21 0-16,21 0 16,0 0-16,-1 0 0,-20 22 15,21-1-15,0 21 0,-22-21 0,1 64 16,21-43-16,0 1 15,21 41-15,-21-41 0,21-1 16,0-21-16,0 21 0,0-20 16,0-1-16,21 0 0,0 0 0,0-21 15,0 0-15,22 0 0,-22 0 0,21 0 16,43-21-16,-64 21 16,21-21-16,1-22 0,20 1 15,22-43-15,-64 43 16,21 0-16</inkml:trace>
  <inkml:trace contextRef="#ctx0" brushRef="#br1" timeOffset="30477.7">5609 2815 0,'0'0'0,"-21"0"16,0 21 0,21 1-16,-21-1 0,-1 0 0,22 0 15,0 21-15,-21 1 0,0-22 16,21 21-16,-21 22 0,21-22 0,0 0 15,0 22-15,-21-22 0,21 1 0,-21-1 16,21 0-16,-22 1 16,22-22-16,0 21 0,0-21 0,-21 0 15,0 22-15,21-64 32,0-1-17,0 1-15,0 0 0,21 0 16,-21-21-16,21 20 0,1-20 0,20 0 15,-21 21-15,0-22 16,22 1-16,-22 21 0,21-22 0,-21 22 16,0 21-16,1-21 0,41 21 15,-42 21-15,-21 0 0,0 1 16,0 20-16,0-21 0,0 43 16,-21-22-16,21 0 15,-21 1-15,0-22 0,21 21 0,-21 0 16,21-20-16,0-1 0,0 0 0,0 21 15,21-42 1,0 0-16,21 0 0,-21 0 16,22 0-16,-22 0 0,21-21 0,1 0 15,-1 0-15,-21 0 0,21-1 16,43-41-16,-43 21 16,-20 20-16,20-20 0,-21 0 0,0 21 15,-21-22-15,0 1 16,0 21-16,0 0 0,0-1 0,-21 22 15,0 0 1,0 0-16,0 0 0,21 22 16,-22-1-16,22 0 15,0 0-15,0 0 0,0 0 16,22-21-16,-1 22 16,0-22-16,-21 21 0,21 0 0,-21 0 15,21 0-15,-21 0 0,0 1 16,21-1-16,-21 0 0,0 21 15,0-21-15,0 1 0,0 20 16,0-21 0,0 0-1,22-21-15,-1 0 0,0 0 16,0 0-16,0 0 0,0 0 16,1-21-16,-1 21 0,21-21 0,-21 0 15,22 0-15,-22-1 0,21 1 0,0 0 16,-20-21-16,20-1 0,-21 22 15,21-21-15,1-43 0,-22 43 16,0 21-16,-21-22 0,0 22 16,0 0-16,-21 42 15,0 0 1,0 1-16,-22 41 16,22-21-16,0-20 0,0 20 15,0-21-15,21 21 0,0-20 0,-22 20 16,22-21-16,0 0 0,0 0 15,0 1-15,22-22 0,-1 0 16,21 0-16,-21 0 16,22 0-16,-22 0 0,21-22 0,-21 22 15,43-42-15,-43 21 0,-21 0 16,21 0-16,-21-1 16,0 1-16,0-42 0,0 42 0,0-1 15,-21-20-15,0 21 0,0 0 16,-1 0-16,1-1 0,0 1 15,0 21-15,0-21 0,0 21 16,21-21 0,21 21-16,0 0 15,0-21-15,0 21 0,0 0 0,22 0 16,-22 0-16,0 0 0,21 0 16,-20 0-16,-1 0 0,0 0 0,0 21 15,0-21-15,0 21 0,1 0 16,-1 0-16,-21 1 0,0-1 0,0 0 15,0 0-15,0 0 0,0 22 0,0-1 16,0-21 0,0 0-16,0 0 0,0 1 0,-21-1 15,21 0-15,0 0 0,-22-21 16,22-21 15,0 0-15,0 0-16,0-1 0,0 1 15,0 0-15,0-21 0,22 21 16,-1-22-16,0 1 0,0 0 0,0 20 16,0-20-16,1 21 0,20 0 15,-21 0-15,21-1 0,1 1 0,20 21 16,-42 0-16,22 0 16,-22 21-16,0 1 0,0-1 0,-21 0 15,0 0-15,21 21 0,-21-20 0,0 20 16,0-21-16,0 21 0,-21 1 15,0-22-15,21 21 0,-21-21 0,-21 43 16,42-43 0,0 0-16,21-21 31,-21-21-31,21 21 16,0-21-16,0 0 0,0 0 15,22-22-15</inkml:trace>
  <inkml:trace contextRef="#ctx0" brushRef="#br1" timeOffset="30676.16">8043 3133 0,'0'0'0,"0"21"31,0 0-31,0 0 0,0 0 16,-21 22-16,0-22 0,0 0 0,21 0 15,-21 0-15,-1 22 0,22-22 16,0 0-16,-21 0 0,0 0 0,21 1 15,-21-22-15,21 21 0,0-42 32,21 21-17</inkml:trace>
  <inkml:trace contextRef="#ctx0" brushRef="#br1" timeOffset="30843.23">8001 3006 0,'0'0'0,"-21"-21"0,0 21 16,-1 0-16</inkml:trace>
  <inkml:trace contextRef="#ctx0" brushRef="#br1" timeOffset="31620.93">8255 3366 0,'-21'0'0,"42"0"0,-63 0 16,42-22-16,0 1 15,0 0-15,0 0 16,21 0-16,0 21 0,0-21 16,0 21-16,0 0 0,1-22 15,-1 22-15,0 0 0,21 0 16,-21 0-16,1 0 0,-1 22 0,0-1 16,0 0-16,0 0 0,-21 0 15,0 22-15,0-1 0,0-21 0,0 21 16,-21 1-16,0-1 0,0 0 0,0-20 15,-22 20-15,1-21 16,21 21-16,-22-20 0,-41 41 16,41-42-16,22 0 0,-21-21 0,21 22 15,0-22-15,-1 0 0,1 0 16,21-22 0,0 1-16,0 0 0,43 0 15,-22 0-15,0 21 16,0-21-16,21 21 0,1 0 0,-22 0 15,21 0-15,1 0 0,-22 0 0,21 0 16,0 21-16,1-21 0,-22 21 16,21 0-16,-21 0 0,1 22 0,-1 62 15,-21-62-15,0-1 16,0 0-16,-21 1 0,-1-1 16,-41 43-16,21-43 0,-1 0 15,1 1-15,0-1 0,-22-21 16,22 22-16,-64-1 0,64-21 15,-22-21-15,22 0 0,-1 0 16,-20 0-16,-43-21 16,64 0-16,21 0 0,-1-22 15,1 22-15,0 0 0,21-64 16,0 64-16,0-21 0,0-1 0,0 1 16,21 0-16,0-1 0,43-41 15,-22 41-15,-21 22 0,22-21 16,-1 0-16</inkml:trace>
  <inkml:trace contextRef="#ctx0" brushRef="#br1" timeOffset="32019.57">8763 3281 0,'0'-21'15,"0"0"1,21 21-16,0-22 0,0 1 16,1 21-16,-1-21 0,0 0 0,0 0 15,0 21-15,0-21 0,1-1 16,-22 1-16,0 0 0,0 0 16,-22 21-1,1 0 1,0 0-16,-21 0 0,21 21 15,-1 0-15,1 22 0,-21-22 0,21 42 16,0-20-16,21-22 16,0 21-16,0-21 0,0 0 0,0 1 15,0-1-15,21 0 0,-21 0 0,42-21 16,-21 0-16,22 0 0,-22 0 16,21 0-16,0 0 0,1 0 0,20 0 15,-20-21-15,41-21 16,-41 42-16,-1-22 0,-21 1 15,0 0-15,0 0 0,1 0 0</inkml:trace>
  <inkml:trace contextRef="#ctx0" brushRef="#br1" timeOffset="34387.68">952 4741 0,'0'0'0,"0"-21"0,0 0 16,0 0-16,0 0 0,0 0 16,-21-1-16,21 1 0,0 0 0,0 0 15,0 0-15,-21 0 0,0-1 16,0 22-16,0 0 15,-1 0-15,1 0 0,0 0 0,-21 43 16,21-22-16,-43 42 16,43-20-16,0 20 15,-22 1-15,22-1 0,-21 1 16,0 84-16,42-85 0,0 22 16,0-43-16,0 22 0,0-1 15,0 64-15,42-84 16,-21-1-16,0-21 0,22 0 15,-1-21-15,43 0 16,-43 0-16,21 0 0,22-42 16,-21 21-16,41-43 15,-41 22-15,-22 0 0,1-1 0,-1 22 16,0-21-16,-21 0 0,22-22 16,-22 22-16,-21-1 0,0-20 0,0-43 15,0 64-15,-21-22 16,-22 22-16,22 0 0,-21-22 0,21 22 15,-22 21-15,1-22 0,0 1 16,-1 21-16,1 0 0,0-1 0,-1 22 16,1 0-16,0 0 0,21 0 0,-22 22 15,1-1-15,0 0 0,20 21 16,-41 43-16,42-22 0,0 1 16,-1-1-16,22 22 0,0-21 15,0-1-15,0-21 0,0 22 0,22-1 16,-1-20-16,0-1 15,0-21-15,0 22 0,43-1 16,-22-21-16,0 0 0,-20-21 16,20 0-16,0 0 0,22-21 15,-22 0-15,0 0 0,1 0 16,-1-1-16,-21 1 0,22-21 0,-22 21 16,21-22-16,-21 22 0,0-21 15,1 21-15,-1-22 0,0 22 16,0 0-16,-21 0 0,21 0 0,-21 42 31,21 0-31,-21 0 0,0 0 0,0 1 16,0 20-16,0-21 15,0 21-15,0 1 0,-21-22 16,0 21-16,21-21 0,0 1 16,0-1-16,0-42 46,0-1-46,21 1 0,0 0 16,-21 0-16,22 0 0,-1-22 16,-21 22-16,21 0 0,0-21 15,-21 21-15,21-1 0,-21 1 0,21 21 16,1 0 0,-1 21-16,-21 1 15,0-1-15,0 0 0,0 0 16,21 21-16,-21-20 0,21-1 0,0 63 15,-21-62-15,21-1 16,1 0-16,-1 0 0,0 0 16,0-21-16,0 0 0,22 0 15,-22 0-15,0 0 0,0 0 16,43-21-16,-43 0 0,21 0 16,-21 0-16,22-22 0,-22 22 0,0-21 15,21-1-15,-21 1 0,1 0 16,-22-22-16,21 1 0,-21 20 0,0-20 15,21-1-15,-21 22 0,0-21 16,0 20-16,0 1 16,0 0-16,0 20 0,0 1 0,0-21 15,0 21-15,0 42 32,0 21-32,0-21 0,0 22 0,0-1 15,0 0-15,-21 22 0,21-1 16,0-20-16,-21 20 0,21 107 15,0-128-15,0 21 16,0-20-16,0-22 0,0 21 16,0 1-16,0-22 0,21 0 15,21-21-15,-21 0 16,43 0-16,-43-21 0,21 0 16,1 21-16,-22-22 0,21 1 0,-21-21 15,22 21-15,-22 0 0,0-22 16,0 22-16,21-42 0,-42 41 15,22 1-15,-22 0 0,0 0 0,0 0 16,0 42 0,0 0-16,0 0 15,0 0-15,0 1 0,0-1 0,0 0 16,0 0-16,0 0 16,0 0-16,0 1 0,0-1 0,0 0 15,0 0-15,21-21 0,0 21 0,0-21 16,0 0-16,0 0 0,22 0 15,-22 0-15,0 0 0,21 0 0,22-42 16,-43 21-16,0 0 0,0-1 16,22 1-16,-22 0 0,-21 0 15,21-21-15,0 20 0,-21-20 16,0 0-16,0-1 0,21 1 0,-21 21 16,0 0-16,0 0 0,0 42 31,0 0-31,0 21 15,-21-21-15,21 22 16,0-1-16,0 0 0,0 1 0,0-1 16,-21 22-16,21-22 0,-21 21 15,21-20-15,-21 20 0,21 64 16,0-42-16,0-22 0,0 22 0,-21-21 16,21-1-16,0 22 0,0 63 15,0-63-15,0-1 0,0-20 16,0 20-16,0 1 0,0-21 0,-22 84 15,22-85-15,0 1 0,-21 63 16,0-64-16,21 1 16,-21 20-16,21-41 15,-21-1-15,0-21 0,-1 0 0,22 1 16,-21-22-16,0 0 0,0 0 16,21-22-16,-21 1 0,21 0 0,0-21 15,-21-1-15,-1-62 0,1 41 16,21-84-16,0 63 15,-21 1-15,0-107 16,21 85-16,0 22 0,0-22 0,0 0 16,0 21-16,0-21 0,42-63 15,-21 106-15,22-86 16,-22 107-16,21-64 0,-21 64 16,1 0-16,-1 20 0,0-20 15,0 21-15,-21 0 0,21 0 0,0-1 16,1 22-16,-22-21 0,21 0 0,0 21 15,21-21-15</inkml:trace>
  <inkml:trace contextRef="#ctx0" brushRef="#br1" timeOffset="35440.67">4932 5144 0,'0'0'0,"-21"0"0,42-22 47,0 1-31,0 0-16,21 0 0,1 0 0,-1-22 16,0 1-16,1 0 0,-1-1 15,22 1-15,-22 0 0,0-1 0,1 1 16,-1 0-16,0-43 0,-21 22 15,1 20-15,-22 1 0,0 0 16,0-1-16,0 22 0,0-21 16,0 21-16,-22-1 0,22 1 0,-21 0 15,0 21-15,0 0 0,0 21 16,0 0-16,-1 22 0,1-1 16,0 0-16,21 1 0,-21 20 15,0-20-15,0 41 0,21-20 0,-43 105 16,43-84-16,-21 84 15,21-63-15,-21-21 0,21 20 16,0 1-16,-21 0 0,21 0 0,0 84 16,0-84-16,-21 0 15,-1 85-15,22-107 0,0 1 16,0 84-16,0-105 0,0-1 16,0 43-16,0-64 0,0 1 15,0-1-15,0-21 0,0 0 16,22 1-16,-1-1 0,0-21 15,0 0-15,21-21 16,-20-1-16,-1-20 0,63-21 0,-41-1 16,20 22-16,43-85 15,-64 63-15,1-20 0,-1-1 0,0 21 16,1-20-16,-22-1 0,0-84 16,-21 84-16,0 0 0,-21 1 15,-21-1-15,20 22 0,-20-22 0,-21 21 16,20 1-16,-20-1 0,-1 22 0,22 0 15,-22-1-15,22 22 16,-64-21-16,85 21 0,-21 21 16,-1 0-16,22 0 0,0 0 0,42 0 31,0 0-31,1 0 16,20 0-16,-21 0 0,21 0 15,22-21-15,-22 21 0,22-22 0,-1 1 16,-20 0-16,20-21 0,1 21 0,-1-1 15,43-62 1,-64 63-16,1-22 0,20-20 0,-21 42 16,-20-22-16,-1 22 0,-21 0 15,0 0-15,0 0 0,-21 21 32,21 21-17,-22 0-15,1 0 0,21 0 16,0 22-16,-21-22 0,21 0 0,-21 0 15,21 0-15,0 0 0,0 1 16,0-1-16,0 0 0,0 0 16,0-42-1</inkml:trace>
  <inkml:trace contextRef="#ctx0" brushRef="#br1" timeOffset="35618.57">6032 4509 0,'-21'-22'16,"0"22"-1,0 0-15,21 22 16,21-1 0,0-21-1,0 0-15,1 0 0,-1 21 0,0-21 16</inkml:trace>
  <inkml:trace contextRef="#ctx0" brushRef="#br1" timeOffset="36032.48">6477 4678 0,'0'0'0,"0"21"0,0 0 0,0 0 16,0 22-16,0-22 0,-21 0 15,21 0-15,-21 0 0,-1 1 16,22 20-16,0-21 0,-21 0 15,21 0-15,-21 1 0,0 20 0,21-21 16,0 0 0,-21-21-16,21-21 15,0 0-15,0 0 16,0 0-16,0-1 0,0 1 16,21-21-16,-21 21 0,21-22 0,0 1 15,0 21-15,1-21 0,-1 20 16,0-20-16,21 21 0,-21 0 0,22 0 15,-1-1-15,0 1 0,-20 21 0,20 0 16,0 0-16,-21 0 0,1 21 16,20 1-16,-21-1 0,0 21 0,-21-21 15,0 64-15,0-64 0,0 21 16,0 1-16,0-1 0,0-21 16,0 22-16,-21-22 0,21 21 15,-21-21-15,21 22 0,0-22 16,21-42-1,0 21 1,0-22-16,1 1 0</inkml:trace>
  <inkml:trace contextRef="#ctx0" brushRef="#br1" timeOffset="36527.94">7493 4720 0,'0'0'0,"0"-21"0,0 0 0,0 0 0,-42 0 15,20-1-15,1 22 16,0-21-16,0 21 0,0 0 16,-22 0-16,22 0 0,0 21 15,0-21-15,0 22 0,0 20 16,-22 21-16,22-41 0,0 20 16,0 43-16,0-43 0,21 0 15,0-21-15,0 22 0,0-22 16,21 64-16,0-85 15,0 21-15,0-21 0,0 0 0,1 0 16,41 0 0,-42-21-16,0-1 0,43-20 15,-43 0-15,0 21 0,0-22 16,22 1-16,-22 0 0,21-64 16,-21 42-16,1 1 0,-22 20 0,21-20 15,0-1-15,0 1 0,-21-1 16,21 1-16,-21-1 0,21 1 0,-21-22 15,0 43-15,0 21 0,0 0 16,-21 21-16,-42 63 16,42-21-16,-1 1 15,1 63-15,0-43 16,21 1-16,0-1 0,0 1 0,0-1 16,0 64-16,0-85 0,0 22 15,0-22-15,0 22 0,21-22 16,0-21-16,1 22 0,20-22 15,-21 0-15,21 0 0,-20 0 0,20-21 16,-21 0-16,21 0 0</inkml:trace>
  <inkml:trace contextRef="#ctx0" brushRef="#br1" timeOffset="37188.06">7832 4509 0,'0'0'0,"21"0"15,-21 21-15,21 0 0,0-21 16,0 0-16,0 21 0,1-21 0,20 0 15,-21 0-15,21 0 0,-20 0 0,20 0 16,-21 0-16,21 0 16,-20 0-16,20 0 0,21-42 15,-41 42-15,-1-21 0,0-1 16,0 22-16,-21-21 0,21 0 0,-21 0 16,0 0-16,0 0 0,-21-1 15,0 22-15,0 0 0,-22 0 16,1 0-16,0 0 0,-1 0 0,-41 0 15,41 22-15,1-1 0,0 0 16,-1 21-16,22-21 0,-21 22 16,21-1-16,21-21 0,0 0 15,0 1-15,0-1 0,0 0 0,0 0 16,21 0-16,0 0 0,0-21 16,43 22-16,-22-22 0,-21 0 15,43 0-15,-43 0 16,21 0-16,-21 0 0,1 0 15,-44 21 1,1 0 0,0-21-16,-21 21 0,-1-21 0,1 21 15,0 0-15,21 1 0,-22 20 0,1-21 16,0 0-16,-22 43 16,43-22-16,-21-21 0,42 0 0,0 22 15,-22-22-15,22 0 0,0 21 16,22-42-16,-1 22 0,0-22 15,21 0-15,-21 0 0,106 0 16,-63-22-16,-22 1 0,1 0 16,20 0-16,-21-21 15,64-22-15,-42 22 0</inkml:trace>
  <inkml:trace contextRef="#ctx0" brushRef="#br1" timeOffset="37468.69">8996 4064 0,'0'-85'16,"0"170"-16,-21-191 0,-1 85 0,1 21 16,0 0-16,0 0 0,0 21 15,0 0-15,-22 1 0,22 20 16,0 21-16,-21-20 0,20 20 0,1 1 16,0 20-16,0-20 0,0-1 0,0 1 15,-1 21-15,-41 105 16,42-126-16,0-1 0,-1 43 15,1-64-15,21 1 0,0-22 16,0 0-16,0 0 0,0 0 16,21-21-1,1 0-15,-1-21 0,0 0 16,0 0-16,0-22 0,0 22 16,43-63-16</inkml:trace>
  <inkml:trace contextRef="#ctx0" brushRef="#br1" timeOffset="37851.85">8721 4826 0,'0'0'0,"-22"21"0,22 0 15,-21 1-15,21-1 16,0 0-16,21-21 16,1 0-1,-1 0-15,0 0 0,21 0 0,-21-21 16,22 0-16,-22 21 0,21-22 0,-21 1 15,22 0-15,-22 0 0,0 0 16,0 0-16,0-1 0,-21 1 0,22 0 16,-22 0-16,-22 21 31,1 0-31,0 0 0,-21 0 0,21 0 16,-1 21-16,1 0 0,0 0 0,0 1 15,0 20-15,0-21 0,-1 21 16,22 1-16,0-1 0,0 0 15,0-20-15,0 20 0,0-21 16,22 0-16,-1-21 0,0 0 16,0 0-16,21 0 0,1 0 15,-1 0-15,0 0 0,43-21 16,-43 0-16,-20 0 0,20 0 16,0-1-16,-21-20 0,22 21 0,-1-64 15</inkml:trace>
  <inkml:trace contextRef="#ctx0" brushRef="#br1" timeOffset="39120.93">9504 4699 0,'0'21'0,"0"-42"15,0 0-15,-21 42 32,-1 0-32,1 0 15,21 1-15,-21-1 0,21 21 0,0-21 16,-21 22-16,0-22 0,21 0 16,-21 21-16,21-21 0,0 1 0,0-1 15,0 0-15,0 0 0,0 0 16,-22-21-16,22-21 31,22 0-31,-22 0 16,21 0-16,-21-1 0,0-20 15,21 21-15,0-21 0,0-22 16,0 22-16,-21 21 0,43-43 16,-22 43-16,-21 0 0,21 0 15,0-1-15,0 22 0,1 0 16,-1 0-16,-21 22 0,0-1 15,21 0-15,-21 0 0,21 0 16,-21 22-16,0-22 0,0 21 0,0 22 16,0-43-16,0 0 15,0 0-15,0 0 0,0 0 16,0 1-16,0-1 0,21-21 16,0 0-1,1 0-15,-1-21 16,0-1-16,-21 1 0,21 0 0,0 0 15,0 0-15,1 0 0,-1-22 0,0 22 16,0-21-16,21 21 0,-20-22 16,-1 22-16,21-21 15,-21 21-15,0-1 0,1 22 0,-1 0 16,-21 22 0,0-1-1,0 0-15,-21 21 0,21-21 0,-22 22 16,22-22-16,-21 21 0,21-21 15,0 22-15,0-22 0,0 0 0,0 43 16,21-43-16,1 0 0,-1 0 16,0-21-16,0 0 0,0 21 15,43-21-15,-22 0 0,43-21 16,-64 0-16,21 21 0,1-21 16,-22 0-16,21-22 0,-21 22 15,43-42-15,-64 20 16,21 22-16,-21-21 0,21 21 0,-21-22 15,0 22-15,0 0 0,0 0 16,-21 21-16,0 0 16,0 0-16,-1 21 0,22 0 0,-21 0 15,21 0-15,-21 43 16,0-43-16,21 21 0,0 1 16,0-22-16,0 0 0,0 0 0,0 0 15,0 1-15,0-1 16,21-21-1,0 0-15,-21-21 0,21 21 16,1-22-16,-22 1 16,21 0-16,0 0 0,0-21 0,0 20 15,0 1-15,1-21 0,-22 21 0,21 0 16,-21-1-16,21 1 0,-21 42 31,0 1-15,0-1-16,0 21 15,0-21-15,0 0 0,0 1 16,0-1-16,0 0 0,0 21 0,21-21 16,0-21-1,0 22-15,1-22 0,-1 0 16,0 0-16,0 0 0,0 0 0,0-22 16,22 1-16,-22 0 0,21-21 15,-21-1-15,22 1 0,-1-21 16,-21-1-16,0 22 0,22-1 15,-22 1-15,0-21 0,0 20 16,0-20-16,1 20 0,-1-20 0,-21 21 16,0-1-16,0 1 0,0 21 15,0-22-15,0 22 0,-21 21 16,-1 21 0,22 22-16,-21-22 0,0 21 15,0 22-15,0-22 0,0 64 16,-1-64-16,22 22 0,0-22 0,-21 0 15,21 22-15,-21-22 16,21 1-16,0-1 0,0 0 0,0 1 16,0-22-16,0 21 0,0 0 15,0-20-15,21-22 16,0 0-16,1 0 0,-1 0 0,0 0 16,0-22-16,0 1 0,43-21 15,-43 21-15,0 0 0,0-22 16,0 22-16</inkml:trace>
  <inkml:trace contextRef="#ctx0" brushRef="#br1" timeOffset="39335.54">11112 4466 0,'0'0'0,"-21"21"0,0-21 0,21 22 15,21-22 1,0 0-16,22 0 0,-22 0 0,21 0 15,1 0-15,62 0 16,-62 0-16,-1 0 0,0-22 16,1 22-16,-1 0 0,43-21 15,-43 0-15,-21 21 0,22-21 16,-43 0-16</inkml:trace>
  <inkml:trace contextRef="#ctx0" brushRef="#br1" timeOffset="40483.76">910 6265 0,'0'0'16,"21"0"15,0 0-31,1 0 0,-1-21 16,0 0-16,0 21 0,0-21 16,0 0-16,1 21 0,-1-21 0,0 21 15,-21-22-15,0 1 0,-21 21 16,-22 0-16,22 0 15,-21 0-15,21 0 16,-22 0-16,1 21 0,0 1 16,-1-1-16,1 0 0,-21 21 15,20-21-15,22 22 0,0-22 16,21 21-16,0-21 0,0 43 16,0-43-16,21 0 0,0 0 15,0 1-15,1-22 0,-1 0 0,42 0 16,-20 0-16,-1 0 15,-21-22-15,21 1 0,22 0 16,-43 0-16,0 0 0,-21 0 16,-21 21-1,0 0 1,0 0-16,0 0 0,-22 0 0,22 21 16,-21-21-16,21 21 0,-22 0 15,1 0-15,21 0 0,0 1 0,-1-1 16,-20 42-16,21-42 15,21 1-15,0 20 0,0-21 16,0 0-16,0 0 0,21-21 16,0 0-16,0 0 15,1 0-15,-1 0 0,42-21 16,-42 0-16,22 21 0,-22-21 0,21 0 16,-21 0-16,1-1 0,20 22 15,-42 22 1,0-1-16,-21 0 15,21 21-15,-21-21 0,-22 22 16,22-1-16,0 0 0,0 1 0,-22 20 16,22-20-16,0-1 15,0 0-15,21-21 0,0 22 16,0-1-16,21-42 16,0 0-16,0 0 15,22-21-15,-1-21 0</inkml:trace>
  <inkml:trace contextRef="#ctx0" brushRef="#br1" timeOffset="42485.39">2244 6752 0,'0'0'0,"0"21"15,21-21 17,0-21-32,0 21 0,0-21 15,0 0-15,22 0 0,-1 0 16,0-22-16,1 22 0,-1-21 16,0-1-16,1 22 0,-1-21 15,0 0-15,-20-1 0,62-63 16,-84 64-16,0 21 0,0-21 15,0-1-15,0-41 16,-21 84-16,0-22 0,0 22 16,0 0-16,-1 22 15,1-1-15,0 0 0,0 21 16,0 1-16,0-1 0,-22 21 0,1 149 16,21-127-16,0-1 15,-22 86-15,43-86 16,0 22-16,-21 0 0,0 21 0,0-21 15,21 21-15,-21-21 0,-1 21 16,1 0-16,0-21 0,21 21 16,-21-22-16,0 1 0,21-21 0,0 0 15,0-1-15,0 128 16,0-149-16,0-20 0,0 20 16,21-20-16,-21-22 0,42 21 15,-21-21-15,1-21 0,20 0 0,-21 0 16,0 0-16,22-21 0,-22 0 15,21-21-15,0-1 0,1 1 16,-1-22-16,0 22 0,1-21 0,-1-22 16,43-63-16,-43 63 15,-21 0-15,0-20 0,1 20 0,-22-21 16,0-63-16,0 84 0,0-21 16,-43 22-16,22 20 0,-21-21 15,-64-42-15,64 85 0,-22 0 16,1-1-16,20 22 0,-20-21 15,20 42-15,-62-42 0,62 42 16,22 0-16,-42 0 16,41 0-16,44 0 15,20 0 1,-21 0-16,21 0 0,1-22 16,-1 22-16,22-21 0,-22 0 15,21 0-15,-20 0 0,20 0 0,-20-1 16,-1 1-16,85-63 15,-85 62-15,-21-20 0,22 21 16,-22-21-16,0-1 0,0-20 16,-21 42-16,0-1 0,0 1 15,0 0-15,0 0 0,0 0 16,0 42 0,0 0-16,0 0 15,0 22-15,0-22 0,0 21 16,0-21-16,0 22 0,21-22 15,-21 21-15,22-21 0,-22 0 16,0 1-16,21-1 0,0 0 0,0 0 16,0-21-16,0 0 0,1 0 15,-1 0-15,21 0 0,22 0 16,-43-21-16,21 0 0,0 0 16,1-1-16,-1 1 0,-21-21 0,22 21 15,-22-22-15,0 22 0,21-21 16,-21 0-16,-21 20 0,22-20 0,-22 21 0,21 0 15,-21 0-15,0-1 16,0 44 0,0-1-16,-21 21 15,21-21-15,-22 22 16,22-1-16,0 0 0,0-21 16,0 22-16,-21-22 0,21 0 15,-21 21-15,0-20 16,21-1-16,0-42 31,0-1-31,0-20 16,21 21-16,-21 0 15,21-22-15,0 1 0,1 21 16,-1-21-16,0-1 0,21 22 16,-21-21-16,1 21 0,62-22 15,-63 43-15,1 0 0,-1 0 16,-21 21-16,21-21 0,-21 22 15,21-1-15,-21 21 0,21-21 0,-21 0 16,0 22-16,0-22 0,21 21 0,-21-21 16,22 1-16,-22-1 0,42 42 15,-21-63-15,0 21 16,0 1-16,43-22 0,-22 0 0,1 0 16,-22 0-16,21 0 15,0 0-15,22-22 0,-22 1 0,1 0 0,-1 0 16,21-21-16,-20-1 15,-22 22-15,0 0 0,0-21 16,-21-1-16,0-41 16,0 62-16,0-20 0,-21 21 15,0 21-15,0-21 0,0 21 16,-1 0-16,-20 0 0,21 0 0,-43 21 16,22 0-16,-21 21 15,20 1-15,22-22 0,0 21 0,0 1 16,0-1-16,21-21 0,-22 64 15,22-64-15,0 0 0,0 21 16,0-20-16,43-1 16,-22-21-16,0 0 15,0 0-15,0 0 0,22 0 16,20-43-16,-20 22 0,-22 0 16,21-21-16,-21 21 0,22-22 15,-22 1-15,0-22 0,0 22 0,0-21 16,22 20-16,-22-20 0,-21 20 0,21-20 15,0 21-15,0-22 0,-21 22 16,0-22-16,21-20 0,-21 41 16,0 22-16,0 0 0,0 0 15,-21 21 1,21 21-16,-21 21 0,0 1 16,0-1-16,0 0 0,21 1 0,-22 20 15,22-21-15,-21 22 0,21-1 16,0-20-16,0 20 0,0 1 0,0-1 15,0-20-15,21-1 0,1 0 0,-22 1 16,21-1-16,0-21 0,0 21 16,0-20-16,0-22 0,1 21 0,20-21 15,-21 0-15,0 0 0,0 0 16,1-21-16,-1-1 16,21-20-16,-21 0 0,-21 21 15,0-64-15</inkml:trace>
  <inkml:trace contextRef="#ctx0" brushRef="#br1" timeOffset="42716.06">4445 6138 0,'0'0'0,"-21"0"0,0 0 15,-1 22-15,1-22 16,0 21 0,42-21 15,0 0-15,1 0-16,-1 0 0</inkml:trace>
  <inkml:trace contextRef="#ctx0" brushRef="#br1" timeOffset="47040.75">5334 6011 0,'0'0'0,"-21"0"0,21 22 0,0-1 16,0 0 0,21-21-1,0 0 1,0 0-16,64 0 0,-43 0 15,1-21-15,-1 0 0,21 21 16,-20-22-16,84-20 16,-85 21-16,22 0 0,20-22 15,-63 22-15,43-21 16,-64 21-16,0 0 0,0-1 0,0 1 16,-21 21-1,0 0-15,-1 0 0,-20 0 0,21 0 16,-21 0-16,-1 0 0,-20 43 15,20-22-15,1 0 0,21 21 16,-21-21-16,20 1 0,22 20 0,-21 21 16,21-41-16,0-1 15,0 0-15,0 0 0,0 0 0,43 0 16,-22 1-16,0-22 16,21 0-16,-21 0 0,22 0 0,-1 0 15,22 0-15,-43 0 0,21 0 16,-21 0-16,0-22 0,1 22 0,-22-21 15,-22 21 17,1 0-32,-21 0 0,0 0 0,20 0 15,-20 0-15,0 21 0,-22 1 16,22-1-16,0 0 0,-1 0 16,22 21-16,-21-20 0,-1 20 0,22 0 15,0 1-15,0 20 0,21-21 0,0 1 16,0-1-16,21 43 15,0-43-15,0-21 0,1 0 16,20-21-16,0 0 0,85 0 16,-84 0-16,-1 0 15,0-21-15,22 0 0,-22 0 16,0 0-16,22-22 0,-22 1 0,22 0 16,42-64-16,-43 64 15,43-64-15,-64 63 0,1-20 16,-1 21-16,0-22 0,-21 22 0,22-22 15,-22 22-15,0 0 0,0-1 16,0 1-16,-21 0 0,0 20 0,0 1 16,0 0-16,-42 21 15,21 21 1,0 22-16,0-22 0,-1 21 0,1 0 16,0 22-16,-21-22 0,21 22 15,-1-22-15,-20 64 0,21-43 16,0-20-16,0 20 0,21-20 0,0 20 15,0-21-15,0 1 0,0 20 16,0-20-16,21-22 0,21 0 16,-21-21-16,0 0 0,22 0 15,-1 0-15,-21 0 0,22-21 16,-1 21-16,0-21 0,22-1 0,-22-20 16,43-21-16,-43 41 15,-21-20-15,22 21 0,-1-21 0,-21 20 16,21-41-16,-42 42 15,0 0-15,0-22 0,0 22 16,-21 21 0,0 21-1,0-21-15,0 21 0,21 22 0,0-22 16,-21 0-16,21 21 0,-22-20 16,22 20-16,0 0 0,0 22 15,0-43-15,0 21 0,0-21 16,22 1-16,-1-1 0,0-21 0,0 21 15,0-21-15,0 0 0,43 0 16,-43 0-16,21-21 0,-20 0 16,20 21-16,-21-43 0,106-41 15,-85 62-15,-20-20 16,20 0-16,-21 21 0,21-22 16,-20-20-16,-1 42 0,-21-1 15,0 1-15,0 42 31,-21 1-31,21-1 16,0 21-16,0-21 0,-22 0 0,22 22 16,0-22-16,0 0 0,-21 21 15,21-20-15,0-1 0,0 21 16,0-21-16,0 0 0,0 1 16,0-1-16,-21 0 0,21-42 31,0 0-16,21-1-15,-21 1 0,0-21 16,21 21-16,1-22 0,-22 22 0,21-21 16,0 0-16,0-1 0,0 22 15,0-21-15,22 21 0,-22-1 16,0 1-16,0 0 0,0 21 0,1 0 0,20 0 16,-21 0-1,-21 21-15,21 0 0,-21 22 16,0-22-16,0 0 0,0 21 15,21-20-15,-21 20 0,0-21 16,22 21-16,-22-20 0,0 20 0,0-21 16,0 0-16,21 0 0,-21 1 0,21-22 15,-21 21-15,21-21 16,0 0-16,0 0 16,1-21-16,-1-1 0,0 1 15,0-21-15,0 21 0,0 0 16,1-22-16,-1 22 0,21-64 15,-21 64-15,-21-21 0,21 21 16,1 0-16,-22-22 0,21 43 0,-21-21 16,0 0-16,21 21 0,0 0 31,-21 21-15,0 0-16,0 0 15,0 22-15,0-22 0,0 0 0,0 21 16,0-20-16,0 20 0,0-21 0,0 21 15,0-20-15,0-1 0,0 0 16,0 0-16,21 21 0,0-20 16,1-22-16,-1 0 15,21 0-15,-21 0 0,0 0 16,1 0-16,20 0 0,0-22 0,-21 1 16,22 0-16,-1 0 0,-21 0 0,22 0 15,-1-1-15,21-41 16,-41 21-16,-1 20 0,0-20 15,0 21-15,-21-21 0,0 20 0,0 1 0,21 0 16,-21 0-16,0 0 16,-21 21-16,0 0 15,0 0-15,0 21 0,-1 0 16,22 0-16,-21 0 0,21 1 16,-21-1-16,21 21 0,0-21 0,0 0 15,0 43-15,0-43 16,0 21-16,21-20 0,0-1 15,1 0-15,-1 0 0,0-21 16,0 0-16,0 0 0,0 0 0,1 0 16,20 0-16,0-42 15,1 21-15,-22-1 0,0 1 16,21 0-16,-21-21 0,1 21 0,20-43 16,-21 43-16,0 0 0,0 0 15,1-1-15,-22 1 0,0 42 31,0 1-15,0-1-16,-22 0 0,1 21 16,21-21-16,-21 1 0,0 20 0,21-21 15,-21 21-15,21-20 0,-21-1 16,21 0-16,0 0 16,0-42 15,0 0-31,0 0 15,21-1-15,0 1 0,-21 0 0,21-21 16,0 21-16,22-22 0,-22 1 0,0 21 16,0 0-16,21-22 15,-20 22-15,-1 0 0,42 0 16,-42 21-16,1 0 0,20 0 16,-21 0-16,0 21 15,-21 0-15,0 0 0,0 0 0,0 22 16,0-22-16,0 0 0,0 43 15,0-43-15,0 21 16,0-21-16,0 0 0,0 1 0,43 20 16,-22-42-16,-21 21 0,42-21 15,-21 0-15,0 0 16,1 0-16,-1 0 0,21 0 16,-21 0-16,0-21 0,22 0 0,-22 0 0,0-1 15,43-20-15,-43 0 16,21-22-16,0 43 15,-20-21-15,-1-1 0,0 1 16,0 0-16,0-1 0,22-41 0,-43 41 16,21 1-16,0 0 15,-21-1-15,21 22 0,-21-21 16,0 21-16,0 42 31,-21 0-31,0 21 0,0-20 16,21 20-16,0-21 0,-22 21 15,1 1-15,21-22 0,-21 21 0,21 1 16,0-22-16,-21 21 0,0 22 16,21-22-16,0 0 15,0 22-15,0-43 0,0 21 16,0 1-16,0-22 0,0 0 16,21-21-16,0 21 0,0-21 15,0 0-15,1 0 0,20 0 16,-21 0-16,0-21 0,22 0 0,-22 21 15,21-21-15,-21-1 0,22-20 16,-1 21-16,-21 0 0,21-22 0,-20 22 16,20-21-16,21 0 15,-41-22-15,-22 43 16,0 0-16,-22 21 16,1 0-16,0 0 15,0 0-15,0 21 0,0-21 0,21 21 16,0 0-16,0 0 0,0 1 15,-22-1-15,22 0 0,0 0 0,0 21 16,0-20-16,0-1 0,0 0 0,0 0 16,22 0-16,-22 0 0,0 1 15,0-1-15,0 0 0,-22-21 63,22-21-63,-21 0 0,0-1 15,0-20 1,0 21-16,0 0 0,-1 0 0,1-22 16,-21 22-16</inkml:trace>
  <inkml:trace contextRef="#ctx0" brushRef="#br1" timeOffset="47271.62">10223 5990 0,'22'0'0,"20"0"16,0 0-16,-21 0 16,1 0-16,20 0 0,-21 0 15,21 0-15,1 0 0,-22 0 0,21-21 16,1 21-16,-22 0 0,63 0 16,-62 0-16,-1 0 15,0 0-15,-21-21 31</inkml:trace>
  <inkml:trace contextRef="#ctx0" brushRef="#br1" timeOffset="48603.85">12340 2392 0,'-21'21'0,"21"0"16,-21-21-16,21 21 0,-21 1 15,21-1-15,0 0 0,0 0 16,0 0-16,0 0 0,0 1 0,0-1 16,0 0-16,21-21 15,0 0-15,21 0 16,-21 0-16,1-21 0,20 21 15,64-64-15,-85 43 16,21 0-16,22-21 0,-43 20 16,0 1-16,0 0 15,0 0-15,-21 0 0,0-22 16,0 22-16,0 0 16,-21 21-1,0 0-15,0 21 0,21 0 16,-21 22-16,21-22 0,-43 64 15,43-43-15,0 21 0,-21 22 16,21-21-16,-21 20 16,21-41-16,0-1 0,0 0 15,0 1-15,0-22 0,0 21 0,-21 0 16,21-20-16,-21-1 0,21 63 16,-21-84-16,-1 22 15,1-1-15,0-21 16,0 0-16,-21 0 0,20 0 15,-20-21-15,21-1 0,-21 22 0,20-21 16,1 0-16,-21-21 16,21 21-16,0-1 0,-1 1 15,1 0-15,21 0 0,0 0 16,21-22 0,22 43-16,-22-21 0,0 0 0,21 21 15,-20-21-15</inkml:trace>
  <inkml:trace contextRef="#ctx0" brushRef="#br1" timeOffset="48900.68">13060 2413 0,'0'0'0,"0"-21"0,21 21 0,-42 0 31,0 21-31,21 21 16,-22-20-16,1 20 0,0 0 15,0 1-15,0-1 0,21 0 0,-21 1 16,-1-1-16,22 43 16,-21-43-16,0 0 0,21-21 15,0 22-15,0-22 0,0 42 16,0-41-16,0-1 0,0 0 16,21-21-1,0 0-15,1 0 0,-1 0 0,0-21 16,0 21-16,0-21 0,0-1 15,1 1-15,-22 0 0,0 0 0,21 0 16,-21 0-16</inkml:trace>
  <inkml:trace contextRef="#ctx0" brushRef="#br1" timeOffset="49084.58">12658 2815 0,'105'0'15,"-83"0"1,20 0-16,21 0 0,-20 0 16,-22 0-16,21 0 0,1-21 15,-1 21-15,43-21 16,-64 0-16,21 0 0,0 21 0,1-22 0</inkml:trace>
  <inkml:trace contextRef="#ctx0" brushRef="#br1" timeOffset="50524.75">15261 2773 0,'0'-21'0,"21"0"16,-21-1-16,21 1 16,1 0-16,-22 0 0,21 0 15,0 0-15,0-1 0,0-20 0,0 21 16,22-43-16,-43 43 0,21-21 16,-21 21-16,21 0 0,-21-1 15,0-20-15,-21 21 16,-21 21-16,20 0 15,-20 0-15,-21 0 0,20 0 16,22 0-16,-21 21 0,-1 0 16,22 0-16,0 1 0,0-1 15,-21 21-15,42 0 0,-22 1 0,22 41 16,0-41-16,0 20 16,0-20-16,0-1 0,22 0 0,-1 1 15,0-22-15,0 21 0,21 22 16,-42-22-16,22-21 0,-22 21 15,0 1-15,0-22 0,0 21 0,-22-21 16,1 1-16,0-1 0,-42 21 16,20-42-16,1 0 0,0 0 15,-1 0-15,1 0 0,21 0 16,-64-42-16,43 21 0,21-22 16,-22 22-16,22-21 0,0 21 0,0-22 15,-22-41-15,22 41 16,0-41-16,21 20 0,0 22 15,0-43-15,0 64 0,0 0 16,0-22-16,0 65 31,21-1-31,0 0 0,-21 0 16,0 21-16,22-20 0,20 62 16,-42-41-16,21 20 15,0-21-15,0 1 0,-21-1 0,43 22 16,-43-43-16,21 21 0,0-21 15,0 0-15,22 1 0,-22-1 16,0-21-16,21 0 0,1 0 0,20 0 16,1 0-16,63-64 15,-85 43-15,0 0 16,1 0-16,-1 0 0,0-1 16,22-20-16,-43 21 0,-21-21 15,21 20-15,0-20 0,-21 21 16,0 42 15,-21 0-15,0 0-16,21 1 0,-21-1 15,21 0-15,0 0 0,0 0 16,0 0-16,0 1 0,0-1 16,21-21-1,0 0-15,0 0 0,22 0 0,-22 0 16,0 0-16,21 0 0,1-21 15,-22-1-15,21 1 0,-21 0 16,0 0-16,1 0 0,-1 0 0,21-22 16,-42 22-16,0 0 15,21 0-15,-21 0 0,0-1 16,0 1 0,0 42-1,0 1-15,-21-22 16,21 21-16,0 0 0,0 0 15,-21 0-15,21 22 0,0-22 0,0 0 16,0 21-16,0 1 0,0-1 0,0 0 16,0 1-16,0-1 15,0 0-15,0 1 0,0 62 16,0-62-16,-21-1 0,21 22 0,-21-22 16,21 0-16,-22 1 0,1-1 0,0 21 15,0-20-15,0-1 0,0 0 16,-1 1-16,1-22 0,0 21 0,-42 1 15,20-43-15,22 0 0,-85 0 16,64 0-16,-22-22 0,1 22 16,-1-42-16,22 21 0,-85-43 15,85 43-15,-22-21 16,1-22-16,42 22 0,-1 21 16,1-43-16,21 22 0,0 21 15,0 0-15,21-22 0,1 22 16,20 0-16,-21 0 0,21 0 0,22 0 15,-22-22-15,64 1 0,-42 21 16,-1-22-16</inkml:trace>
  <inkml:trace contextRef="#ctx0" brushRef="#br1" timeOffset="51016.47">16256 2752 0,'0'0'0,"-21"0"31,21 21-31,-21 0 16,21 0-16,0 0 0,0 1 0,-22-1 15,22 0-15,0 21 16,-21-21-16,21 1 0,0 20 0,-21-21 16,21 21-16,0-20 0,0-1 15,0 0-15,0 0 16,0 0-16,0-42 31,0 0-31,0 0 16,0 0-16,0-22 0,0 22 0,0 0 15,21-21-15,22-22 0,-22 22 16,0-1-16,0 22 0,0-21 16,22 0-16,41-1 15,-41 22-15,-1 0 0,0 21 0,22 0 16,-22 0-16,-21 21 0,0 0 15,1 0-15,-1 1 0,-21 41 16,0-21-16,0-20 0,0 20 16,0-21-16,0 21 0,-21-20 0,-1 20 15,1-21-15,0 0 16,21 0-16,-21 1 0,21-1 0,-21-21 16,21 21-16,21-42 31,-21 0-31,21 21 15,0-22-15,0 1 0</inkml:trace>
  <inkml:trace contextRef="#ctx0" brushRef="#br1" timeOffset="51303.31">17251 2688 0,'0'0'0,"0"-21"15,0 0-15,0-21 16,-21 20-16,-1 22 0,1-21 0,-21 21 15,21 0-15,0 0 0,-1 21 16,-20 1-16,21 20 0,0-21 16,0 21-16,-1 1 0,1-1 0,0 85 15,21-85-15,0 1 16,0-1-16,0 0 0,0-20 16,0 41-16,0-42 0,21-21 15,0 21-15,1-21 0,-1 22 0,0-22 16,21 0-16,-21 0 0,22-22 15,-1 1-15,0 21 0,1-21 0,-1 0 16,0 0-16,1-22 0,-1 22 0,0-21 16,43-22-16,-64 1 15</inkml:trace>
  <inkml:trace contextRef="#ctx0" brushRef="#br1" timeOffset="52879.9">17865 2201 0,'0'0'0,"0"-21"0,-22 21 31,1 0-31,0 21 0,21 1 0,-42 41 16,21 1-16,-1-22 0,1 21 15,0-20-15,21 20 0,-42 64 16,21-84-16,21-1 0,-43 43 16,22-43-16,21 0 0,-21-21 15,21 1-15,-21-1 0,21 0 16,0-42 15,0 0-15,0-1-16,21 1 0,0 0 15,0 0-15,0 0 0,1 0 16,-1-22-16,0 22 0,21-21 16,-21 21-16,1-1 0,20 1 15,-21 21-15,0 21 16,-21 1-16,0-1 0,0 0 15,0 0-15,0 0 0,0 22 0,0-22 16,0 0-16,0 0 0,0 43 16,0-43-16,0 0 15,0 0-15,0 0 0,0 0 16,21-21-16,1 22 16,-1-22-16,0 0 0,0 0 15,0 0-15,22 0 0,-22-22 0,21 1 16,22 0-16,-43 0 0,21 0 15,22-43-15,-22 43 16,-21-21-16,0-1 0,0 22 0,1-21 16,-22-43-16,0 64 15,0 0-15,0 0 0,-22 21 32,1 21-32,0-21 0,21 21 0,-21 0 15,21 0-15,-21 22 0,21-22 16,0 0-16,0 0 0,0 0 0,0 1 15,0-1-15,21-21 0,0 21 16,0-21-16,22 0 16,-22 0-16,21 0 0,0-21 15,1 21-15,-22-21 0,0-1 16,0 22-16,0-21 0,22-21 16,-22 21-16,0 0 15,-21-1-15,0 44 31,0-1-31,-21 0 0,0 0 16,0 21-16,21-20 0,-22-1 0,22 0 16,-21 21-16,21-21 0,0 1 15,0-1-15,0 0 0,0 0 16,0 0-16,21 0 0,1-21 16,-1 0-16,0 0 0,0 0 15,0 0-15,0 0 0,1 0 0,41 0 16,-42 0-16,0-21 0,-21 0 15,22 21-15,-1-21 0,-21 0 16,21 0-16,-21-22 0,0 22 0,0-42 16,0 41-16,0-20 15,0 21-15,-21 0 0,0 0 0,-22-22 16,43 22 0,-21 21-16,42 0 31,0 0-31,1 0 0,-1 0 15,0 0-15,0 0 0,0 0 16,0 0-16,1-21 0,-1 21 0,0 0 16,0 0-16,0 0 0,0 0 15,1 0-15,-22 21 0,21 0 0,-21 0 16,21 1-16,-21 20 16,0-21-16,0 0 0,0 22 15,0-22-15,0 0 0,0 0 0,0 21 16,0-20-16,-21-1 0,21 0 15,-21-21-15,21 21 0,-22-21 32,22-21-17,0 0 1,0 0-16,22-1 0,-22 1 16,21 0-16,0-21 15,42-43-15,-20 43 16,-22 21-16,21-22 0,-21 22 0,22-21 15,-22 21-15,21 21 0,-21-22 16,1 22-16,-1 0 0,0 0 0,0 0 16,-21 22-16,21-1 0,-21 0 15,0 21-15,0 1 0,0-22 16,0 21-16,0 0 0,0-20 0,0 20 16,0-21-16,21 0 0,-21 22 0,22-22 15,-1 0-15,0 0 0,0 0 16,0-21-16,0 0 0,1 0 15,-1 0-15,0 0 16,0 0-16,0-21 0,0 21 0,-21-21 16,22 0-16,-1 0 0,0-1 15,21-20-15,-42 0 16,43-22-16,-22 43 0,0-21 16,0-1-16,-21 22 0,21 21 15,-21 21 1,0 1-16,0-1 15,0 0-15,-42 42 0,42-20 16,-21-22-16,0 0 0,21 21 16,0-20-16,-43 20 15,43-21-15,-21-21 0,21 21 0,0 0 0,0 1 16,0-44 15,0 1-15,0 0-16,0 0 0,0 0 15</inkml:trace>
  <inkml:trace contextRef="#ctx0" brushRef="#br1" timeOffset="53064.8">20172 2434 0,'0'0'0,"0"-21"0,0 0 0,-21 21 15,-1-21-15,44 21 63,-1 0-48,0 21-15,21 0 0</inkml:trace>
  <inkml:trace contextRef="#ctx0" brushRef="#br1" timeOffset="53603.49">20616 2625 0,'0'-21'31,"21"21"1,1 0-32,-1 0 0,0 0 15,0 21-15,-21 0 16,0 0-16,0 21 0,0-20 15,-42 20-15,21 0 0,-22-21 16,1 1-16,-43 41 0,43-42 16,-22 22-16,22-22 15,21 0-15,0-21 0,0 21 16,42-21 15,21 0-31,-21 0 0,0 0 16,22 0-16,-22 0 0,85 21 15,-85 0-15,0-21 16,21 22-16,-20-1 0,-1 0 0,0 64 16,0-64-16,-21 42 15,0-42-15,0 22 16,0-1-16,0-21 0,-21 22 0,-43 20 16,22-42-16,21 22 15,-21-22-15,-1 0 0,-20 0 0,20-21 16,1 21-16,0-21 0,-1 0 15,22 0-15,-21 0 0,0 0 0,20 0 16,1 0-16,-21-21 0,21 21 16,0-21-16,21 0 0,0 0 15,0-1-15,0 1 0,0 0 16,0 0-16,0-21 0,21-1 0,0 22 16,21-21-16,-21-1 0,22 1 0,-1 0 15,0-1-15</inkml:trace>
  <inkml:trace contextRef="#ctx0" brushRef="#br1" timeOffset="53948.3">21061 2879 0,'0'0'0,"21"0"16,-21-21-16,21 21 0,-21-22 0,21 1 15,0 0-15,1 21 0,-22-21 0,21 0 16,0 0-16,-21-1 0,0 1 15,0 0-15,0 0 0,0 0 16,-21 21 0,0 21-16,-1-21 0,1 42 15,0-21-15,0 1 0,0 20 0,-22 0 16,22-21-16,21 22 0,0-22 16,0 0-16,0 43 15,0-43-15,0 0 0,21 0 0,22-21 16,-22 21-16,21-21 0,1 0 0,-1 0 15,0 0-15,1 0 0,20 0 16,-21 0-16,22 0 0,-22-21 0,43 0 16,-64 0-16,21 21 0,-42-21 15,0-1-15,0 1 0</inkml:trace>
  <inkml:trace contextRef="#ctx0" brushRef="#br1" timeOffset="54215.46">12552 3916 0,'0'0'0,"0"-42"0,0 20 16,0 1-16,0 0 0,0 0 0,0-21 16</inkml:trace>
  <inkml:trace contextRef="#ctx0" brushRef="#br1" timeOffset="55432.96">12361 4318 0,'0'0'0,"21"0"0,-21 21 0,22-21 0,-1 0 15,0 0-15,0 0 16,0 0-1,0 0-15,-21-21 0,22 0 16,-1 0-16,-21 0 0,0-1 16,0-20-16,0 21 0,0-21 15,0 20-15,0-20 0,0 0 0,0 21 16,0-22-16,-21 1 0,-1 21 16,1 0-16,0-1 0,0 1 15,0 21-15,0 0 0,-1 0 0,-41 0 16,42 0-16,-22 21 0,22 1 15,-21 20-15,21-21 0,-22 21 0,22 1 16,0-1-16,0 0 0,0 1 16,0-1-16,21 0 0,0-20 0,0 20 15,0-21-15,0 21 0,0-20 16,0-1-16,21 0 0,0-21 16,21 0-16,-21 0 0,1 0 15,20 0-15,-21 0 0,21-21 16,22-22-16,-22 1 0,1 21 15,-22-21-15,21 20 0,-21-20 0,0 0 16,22-43-16,-22 43 16,-21 21-16,0-22 0,0 22 0,0 0 15,0 0-15,0 0 16,0 42 0,0 0-16,0 0 0,0 21 15,0 1-15,-21-22 0,21 64 16,-21-43-16,21 0 0,0 1 15,0-1-15,0 0 0,0-21 0,0 43 16,0-43-16,0 0 0,0 0 16,21-21-16,0 0 0,21 0 15,-21 0-15,1 0 0,-1 0 16,21-21-16,-21 0 0,22 0 0,-22 0 16,21 0-16,0-22 15,-20 22-15,20-21 0,-21-1 0,21-20 16,-20 21-16,20-64 0,-42 63 15,21 1-15,-21 0 0,0 21 16,21-22-16,-21 22 0,0 0 0,0 0 16,0 0-16,0-1 0,-21 44 31,0-1-31,0 0 0,0 0 0,21 0 16,0 22-16,-22-22 0,22 21 15,0 0-15,-21 1 0,21-1 0,0-21 16,0 22-16,0-1 0,0 21 15,0-41-15,21-22 0,1 21 0,-1-21 16,0 21-16,0-21 0,0 0 16,0 0-16,22-21 0,-22 0 15,0-1-15,21 1 0,-20 0 0,20 0 16,-21 0-16,0-22 0,0 1 16,22-21-16,-22 20 0,-21 1 15,0 0-15,21-1 0,-21 1 0,21 21 16,-21-22-16,0 1 0,0 21 15,0 0-15,0 0 0,0-1 0,0 44 32,0-1-32,0 21 0,0-21 15,0 22-15,-21-22 0,21 21 16,0 0-16,0 1 0,-21 41 16,0-41-16,21-1 0,0 0 15,0 1-15,0-22 0,0 21 0,0-21 16,0 1-16,0-1 0,0 0 15,21-21-15,0 0 16,0 0-16,0 0 0,1 0 16,-1-21-16,0 0 0,0-1 0,43-20 15</inkml:trace>
  <inkml:trace contextRef="#ctx0" brushRef="#br1" timeOffset="55716.79">14690 3620 0,'0'0'0,"0"-22"0,21 22 31,-21 22-31,-21-1 0,-1 0 16,1 0-16,21 0 0,0 0 16,-21 22-16,0-22 0,21 21 0,-21 1 15,21-22-15,0 21 0,-43 43 16,43-64-16,-21 21 0,0 1 15,21-22-15,-21 21 0,0 0 16,21-20-16,0-1 0,0 0 0,21-42 47,21 0-47,-21-1 0,1 1 16,-1-21-16,21 21 0</inkml:trace>
  <inkml:trace contextRef="#ctx0" brushRef="#br1" timeOffset="56415.39">14944 3683 0,'0'0'0,"0"21"31,-22 0-31,22 22 0,0-22 16,0 0-16,-21 21 0,21-20 16,-21 20-16,21 0 0,-21-21 15,21 22-15,0-1 0,0 0 0,0-20 16,-21 20-16,21-21 0,0 0 15,0 0-15,0 1 0,0 20 16,21-42 15,0-21-31,-21 0 0,21 21 0,0-22 16,1-20-16,-1 21 0,0 0 0,-21-22 16,21 22-16,0-21 0,0 21 15,1 0-15,-1-22 0,-21 22 16,0 0-16,21 0 0,0 21 0,-21 21 31,0 0-31,0 0 16,0 0-16,0 1 0,0-1 0,0 0 15,0 0-15,0 21 0,0-20 16,0-1-16,0 21 0,21-42 16,0 21-16,-21 0 0,22-21 15,-1 0-15,0 0 0,21 0 16,-21 0-16,22 0 0,20 0 15,-42-21-15,22 21 0,20-42 16,-42 21-16,22 0 0,-22-1 16,0 1-16,0-21 0,-21 21 0,0-22 15,21 22-15,-21 0 0,0-21 16,0 21-16,0-1 0,0 1 16,0 0-16,-21 21 15,0 0-15,0 0 16,0 21-16,0 0 0,21 22 15,0-22-15,-22 21 0,22-21 0,0 22 16,0-1-16,0-21 0,0 0 0,0 22 16,0-22-16,0 0 0,22 0 15,-1-21-15,-21 21 0,21-21 16,0 22-16,21-22 0,1 0 16,-1 0-16,-21 0 0,0 0 15,22-22-15,-22 1 0,21 0 16,1 0-16,-22 0 0,0 0 0,0-1 15,-21-20-15,0 21 0,0 0 16,0-22-16,0 22 0,0 0 0,0 0 16</inkml:trace>
  <inkml:trace contextRef="#ctx0" brushRef="#br1" timeOffset="56640.26">14520 3852 0,'0'0'0,"-21"0"16,0 0-16,0 0 0,21 22 15,21-22 1,0 0 0,21 0-16,-20 0 0,20 0 15,0 0-15,1 0 0,-1 0 0,0-22 16,1 22-16,20-21 0,-21 21 0,1-21 15,20 21-15,-20-21 0</inkml:trace>
  <inkml:trace contextRef="#ctx0" brushRef="#br1" timeOffset="57596.84">17039 4001 0,'0'0'0,"0"-22"0,0 1 15,0 0-15,0 0 0,0 0 16,21 0-16,0-1 15,1 22-15,-1 0 16,0-21-16,0 21 0,0 0 0,0 0 16,1 0-16,-1 21 0,0-21 15,0 22-15,0 20 0,-21-21 16,21 21-16,-21 1 0,22-1 16,-22 0-16,0 1 0,0-1 0,0 22 15,0-22-15,-22-21 0,1 21 16,21-20-16,-21-1 0,0 0 15,21 0-15,-21-21 16,21-21-16,0 0 16,0 0-16,0-1 0,0 1 15,0 0-15,0-21 0,21 21 0,0-22 16,0-20-16,-21 20 0,43 1 16,-1-43-16,-21 43 0,21 0 15,-20 21-15,20-1 0,0-20 16,43 21-16,-43 21 15,-21 0-15,64 21 0,-64-21 0,0 21 16,1 22-16,-1-22 0,-21 21 16,0 22-16,0-22 15,0 0-15,0 43 0,0-64 16,0 21-16,-21-20 0,21-1 16,0 0-16,0 0 0,0 0 0,-22-21 15,22-21 1,0 0-1,0 0-15,0 0 0,0-22 16,0 22-16,22-21 0,-1-1 0,0 1 16,0 0-16,-21-1 0,42 22 0,-20-21 15,-1 0-15,0 20 0,0 1 16,21 0-16,-20 0 0,-1 0 16,0 21-16,0 0 0,0 0 0,0 0 15,1 21-15,-1 0 0,-21 0 0,0 0 16,0 22-16,0-1 0,0 0 15,0 43-15,0-43 16,0 1-16,-21 20 0,-1-42 16,22 22-16,0-22 0,0 0 15,0 0-15,22-21 16,-1 0 0,0 0-16,21-21 0</inkml:trace>
  <inkml:trace contextRef="#ctx0" brushRef="#br1" timeOffset="57981.93">18754 4022 0,'0'21'0,"-22"-21"16,44 0 15,-1 0-31,-21-21 0,21 21 0,0-21 15,0 21-15,0-22 0,1 1 16,-1 0-16,0 21 0,0-21 16,-21 0-16,0 0 0,21 21 15,-21-22-15,0 1 16,-21 21-16,0 0 0,0 0 16,-22 21-16,22 1 15,0-1-15,0 0 0,0 0 0,0 21 16,-1 1-16,1-22 0,0 21 15,21-21-15,0 22 0,0 20 16,0-42-16,0 1 0,0-1 0,21 0 16,0-21-16,1 0 15,-1 0-15,0 0 0,0 0 0,43 0 16,-22 0-16,-21 0 16,21-21-16,1 0 0,-1-1 15,0-20-15</inkml:trace>
  <inkml:trace contextRef="#ctx0" brushRef="#br1" timeOffset="58236.54">19685 3683 0,'0'0'15,"0"-42"1,-21 42-16,0 21 16,-1 0-16,1 0 0,0 0 0,0 1 15,0 20-15,0 0 0,-1-21 16,1 22-16,0 20 0,0-20 15,0-1-15,0 0 0,21 1 0,-22 41 16,1-63-16,21 22 16,0-22-16,0 0 0,0 0 0,0 22 15,21-43 1,1 0-16,-1 0 0,0 0 16,42-43-16,-41 22 0,20 0 15,-21 0-15,21-22 0</inkml:trace>
  <inkml:trace contextRef="#ctx0" brushRef="#br1" timeOffset="59039.83">19981 3725 0,'0'0'0,"0"-21"0,0 0 0,0 0 15,-21 42 17,0 0-32,21 22 0,-21-22 0,0 21 15,-1-21-15,1 64 16,0-22-16,0-20 0,21-1 0,-21 43 15,0-1 1,21-41-16,-22-22 0,22 0 0,0 21 16,0-20-16,22-22 15,-1 0 1,0 0-16,0 0 0,0-22 16,0 1-16,1 0 0,20-21 15,-42-1-15,21 22 16,0-21-16,0 21 0,1 0 0,-22-1 15,21-20-15,-21 21 16,0 42 0,0 0-16,0 0 15,0 1-15,0-1 0,0 21 0,0-21 16,0 0-16,-21 22 16,21-1-16,0-21 0,0 0 15,0 1-15,0-1 0,21-21 16,0 21-16,0-21 0,0 0 15,0 0-15,1 0 0,41-21 16,-42 21-16,43-43 16,-43 22-16,0 0 15,0 0-15,0 0 0,1-22 0,-22 22 16,21 0-16,-21 0 0,21 0 0,-21 0 16,0-1-16,0 44 31,0-1-31,-21 0 15,21 0-15,0 0 0,-21 0 0,21 1 16,0 20-16,-22 0 16,22-21-16,0 1 0,0-1 15,0 0-15,22-21 0,-1 21 16,0-21-16,21 0 16,-21 0-16,1 0 0,20 0 15,-21 0-15,21-21 0,1 21 0,20-42 16,-42 20-16,1 1 15,20 0-15,-42 0 0,21-21 0,-21 20 16,0-20-16,0 21 0,0-21 16,0 20-16,0-20 0,-21 21 0,0 0 15,-22 0-15,22-1 0,0 22 0,-21 0 16,-1 0-16,22 0 0,0 0 16,-21 0-16,21 22 0,-1-1 0,1 0 15,21 21-15,0-21 16,0 22-16,0-1 0,21-21 15,1 0-15,20 1 16,21-22-16,-20 0 16,-1 0-16</inkml:trace>
  <inkml:trace contextRef="#ctx0" brushRef="#br1" timeOffset="59816.93">21399 4064 0,'0'0'0,"0"-21"0,0 0 0,0 0 15,0-1-15,0 1 0,-21 0 0,21 0 16,-21 0-16,0 21 16,0 0-16,0 0 0,-22 0 15,22 0-15,0 0 0,-21 21 16,20 0-16,1 21 0,0-20 16,-42 62-16,41-63 0,22 22 15,0-1-15,-21 0 0,21-20 0,0 20 16,0-21-16,0 21 0,0-20 15,21-1-15,1-21 0,-22 21 16,21-21-16,21 0 0,-21 0 16,0 0-16,1 0 0,-1 0 0,0-21 15,0 0-15,0-1 0,0 1 16,1 0-16,-22-21 0,21-1 0,0 1 16,0-21-16,0 20 0,22-20 15,-22 20-15,0-20 0,0 21 16,0-1-16,0 1 0,1-43 15,-22 64-15,21 0 0,-21 0 0,0 0 16,0-1-16,0 44 16,-21-1-1,-1 21-15,1-21 0,21 0 16,-21 22-16,0-1 0,0 0 0,0 1 16,21-1-16,-22 0 0,22 1 0,-21-1 15,21 0-15,-21 1 16,21-1-16,0 22 0,0-43 15,0 0-15,0 0 0,0 0 16,21 0-16,0-21 0,1 0 0,-1 0 16,0 0-16,42 0 0,-20 0 15,-1-21-15,-21 21 0,22-21 16,-1 0-16,0-21 0,1 20 16,-1 1-16,0-21 0,-21 0 15,22 20-15,-22-20 0,0 0 0,0-1 16,-21 22-16,0 0 0,-21 21 15,0 0-15,0 0 16,0 0-16,-1 0 0,-20 64 16,21-43-16,21 21 0,0-21 15,0 22-15,0-1 0,0 21 16,0-41-16,0 20 16,0 0-16,0-21 0,0 1 15,0 20-15,0-21 16,-21-21-1,0 0-15,-1 0 0,1 0 0,0 0 16,0 0-16,0 0 0,0-21 16,-1 0-16,1 0 0,0-1 15,0 1-15,-21 0 0,20-21 0</inkml:trace>
  <inkml:trace contextRef="#ctx0" brushRef="#br1" timeOffset="60059.99">19389 3789 0,'0'0'0,"-22"0"0,1 0 0,21-21 16,21 21-16,1 0 15,-1 0-15,21 0 0,0-21 16,43 21-16,-43 0 0,1 0 15,20 0-15,-20 0 0,20 0 16,-21-22-16,22 22 0,-43 0 16,0 0-16,0 0 0</inkml:trace>
  <inkml:trace contextRef="#ctx0" brushRef="#br1" timeOffset="60655.63">12573 5271 0,'0'0'0,"21"0"0,-21 21 16,0 0 0,0 0-16,0 0 0,0 22 0,-21-22 15,21 0-15,-21 21 0,0-21 16,21 22-16,-22-22 0,22 0 16,-21 21-16,0-20 0,21 41 15,-21-42-15,21 0 16,0-42-1,0 0-15,0 0 0,0 0 16,0 0-16,21-22 0</inkml:trace>
  <inkml:trace contextRef="#ctx0" brushRef="#br1" timeOffset="60840">12615 5080 0,'-21'0'15,"0"0"-15,0 0 16,21 21-16,-21 0 16,21 1-16,0-1 0,0 0 15,0 0-15,0 0 0,21-21 16,0 0-16,0 0 16,0 0-16</inkml:trace>
  <inkml:trace contextRef="#ctx0" brushRef="#br1" timeOffset="61275.91">13017 5398 0,'0'0'0,"0"21"16,-21 0-16,21 0 0,0 0 0,-21 0 16,0 1-16,21-1 15,-21 21-15,21-21 0,0 0 16,-21 1-16,21-1 15,-22 0-15,22-42 47,0 0-47,0-1 0,0 1 16,0 0-16,22 0 0,-1-21 0,0 20 16,21 1-16,-21-21 0,1 21 15,20 0-15,0-1 0,43-41 16,-43 63-16,1-21 0,-1 21 15,0 0-15,1 0 0,-22 0 0,21 21 0,-21-21 16,0 21-16,1 0 0,-1 0 0,-21 22 16,0-22-16,0 0 0,0 21 15,0-20-15,0 20 0,-21-21 0,-22 43 16,22-43-16,0 0 0,0 21 16,0-42-1,21 21-15,-22-21 0,22 22 0,22-44 31,-1 1-31,0 21 0,0-21 16</inkml:trace>
  <inkml:trace contextRef="#ctx0" brushRef="#br1" timeOffset="62928.68">14266 5271 0,'0'0'15,"-21"-22"-15,0 22 0,0 0 16,0 0-16,-22 0 0,22 0 16,0 0-16,-21 0 0,20 22 0,1-1 15,-21 0-15,21 0 0,-22 0 0,1 43 16,21-43-16,0 21 16,-22 22-16,22-22 0,21-21 15,0 22-15,0-1 0,0-21 16,0 43-16,0-43 0,0 0 0,21 0 15,22 0-15,-1-21 16,-21 21-16,43-21 0,-22 0 16,0 0-16,1-21 0,20 21 15,-20-21-15,41-21 0,-41 21 16,20-1-16,1-41 16,-22 21-16,-21 20 0,21-20 15,-20 0-15,-1-1 0,-21 1 0,21 21 16,-21-21-16,21-1 0,-21-20 15,0 42-15,0-1 0,0 1 0,0 0 0,-21 21 47,0 21-47,21 0 0,0 22 0,0-22 16,-21 21-16,21-21 0,0 22 0,-22-1 16,22-21-16,0 22 0,0-1 15,-21 21-15,21-20 0,0-22 16,0 21-16,0-21 0,0 1 0,0-1 15,43 0-15,-22-21 0,0 0 16,0 0-16,0 0 16,0 0-16,22-21 0,-22 0 15,0-1-15,0 1 0,0 0 0,22 0 0,-22 0 16,0-22-16,0 22 16,0 0-16,1-21 0,20-1 15,-42 1-15,0 21 0,0 0 16,0 42 15,0 0-31,0 0 0,0 0 0,-21 1 16,21 20-16,-21-21 0,21 0 0,0 22 15,0-22-15,0 0 0,0 0 0,0 0 16,0 0-16,21 1 16,0-22-16,0 0 0,0 0 15,0 0-15,22 0 0,-22 0 0,0-22 16,21 1-16,-20 21 15,-1-21-15,21 0 0,-21 0 0,0 0 16,1-22-16,20 1 0,-21 21 16,0 0-16,-21-1 0,0 1 0,0 42 47,-21 1-47,21-1 0,0 0 15,-21 0-15,21 0 0,0 0 16,0 1-16,0-1 0,0 0 0,0 0 15,0 0-15,0 0 0,21 1 16,0-22 0,0 0-16,1 0 0,-1 0 15,0 0-15,0 0 0,0 0 0,0 0 16,22-22-16,-22 1 0,0 21 16,0-21-16,0 0 0,-21 0 15,22 0-15,-1-1 16,-21 1-16,0 0 265,0 0-265,21 21 16,-21-21-16,0 0 0,0-1 16,21 1-16,-21 0 0,21 0 15,-21-21-15,0-1 16,0 1-16,21 21 0,-21-22 16,22 22-16,-22-21 0,0 0 0,0 20 15,0-20-15,0 21 0,0 0 16,0 0-16,0 42 15,0 0-15,0 0 16,-22 21-16,22-20 0,0 20 0,-21 0 16,0 1-16,21 41 15,0-41-15,-21-1 0,21-21 16,-21 21-16,21 1 0,-21-22 0,21 85 16,0-85-1,0 0-15,0 0 0,0 0 16,21 1-16,0-22 15,0 0-15,0 0 0,0 0 16,1 0-16,-1 0 31,-21-22-15,0 1 15,0 0 0,0 0-15,0 0 0,0 0-1</inkml:trace>
  <inkml:trace contextRef="#ctx0" brushRef="#br1" timeOffset="63621.9">15727 5588 0,'0'0'0,"0"-42"16,0 21-16,0-1 15,-21 1-15,-1 21 16,22-21-16,-21 21 0,0 0 0,0 0 16,0 0-16,0 0 0,-1 0 15,1 21-15,0 0 0,0-21 16,0 22-16,0-1 0,21 0 0,0 0 15,-22 43-15,22-43 0,0 0 16,0 0-16,0 0 0,0 0 16,22-21-16,-1 22 15,0-22-15,0 0 0,0 0 16,0 0-16,1 0 0,-1 0 16,0-22-16,0 22 0,-21-21 15,21 0-15,0 0 0,-21 0 0,22 0 16,-1-1-16,-21-20 0,0 21 15,21-21-15,-21-1 0,42-84 16,-42 85-16,0 0 0,21-64 16,-21 63-16,22 1 15,-22 0-15,0-1 0,0 22 0,0-21 16,-22 42 0,1 21-16,21 0 15,-21 0-15,21 1 0,0 20 0,-21 0 16,21 1-16,-21-1 0,21 0 15,0 1-15,0 20 0,0-21 0,0 1 16,0-1-16,0-21 0,0 22 16,0-1-16,0 0 0,0-21 0,0 1 15,0-1-15,0 0 0,0 0 16,0 0-16,21-21 16,0 0-16,0 0 0,0 0 15,1-21-15,-1 0 0,-21 0 16,21 0-16</inkml:trace>
  <inkml:trace contextRef="#ctx0" brushRef="#br1" timeOffset="63967.48">15960 5525 0,'0'0'0,"0"21"15,21-21 1,0 0-16,0 0 15,0 0-15,0 0 0,1 0 16,20 0-16,-21-21 0,0-1 0,0 22 16,1-21-16,-1 21 0,-21-21 0,0 0 15,0 0-15,0 0 0,-21 21 32,-1 0-32,1 0 15,0 0-15,0 21 0,0 0 0,0 0 16,-1 0-16,1 0 0,0 22 15,21-22-15,-21 0 0,21 43 16,0-43-16,0 0 0,0 0 0,0 0 16,0 0-16,21-21 15,0 0-15,0 0 0,22 0 16,-22 0-16,21 0 0,1 0 16,-1-21-16,0 0 0</inkml:trace>
  <inkml:trace contextRef="#ctx0" brushRef="#br1" timeOffset="64440.1">17293 5398 0,'0'0'0,"0"-22"0,0-20 16,0 21-16,0-21 0,0 20 0,0 1 15,0 0-15,0 0 0,0 0 16,-21 21-16,0 0 16,21 21-16,-21 0 0,-1 0 15,1 64-15,0-43 0,21 1 16,-21 41-16,21-41 16,-21-1-16,21 0 0,-21 1 15,21-1-15,-22 0 0,22 1 16,0-22-16,0 0 0,0 21 15,22-42 1,-1 0-16,0 0 0,0-21 16,-21 0-16,21 0 0,0-22 0,1 22 15,-1-21-15,-21 21 0</inkml:trace>
  <inkml:trace contextRef="#ctx0" brushRef="#br1" timeOffset="64618.99">17272 5271 0,'-21'-22'0,"42"44"0,-42-65 0,21 22 15,0 0-15,0 0 16,21 21 0,0 0-16,0 0 0,0 0 0,22 0 15,-22 0-15,21 0 0,1 0 16,-1 0-16,0 0 0,-21 0 16,22 0-16,-22 0 0,0 0 0,0 21 15,-21 0-15,0 0 16,-21-21-16</inkml:trace>
  <inkml:trace contextRef="#ctx0" brushRef="#br1" timeOffset="64783.9">17272 5461 0,'-21'21'0,"42"-42"0,-42 63 0,0-42 0,21 22 16,0-1 0,21-21-1,0 0-15,21 0 0,-21 0 16,22 0-16,-1 0 0,0-21 0,1 21 15,-1-22-15,22 22 0,-22-21 0,0 0 16,22 21-16,-22-21 0</inkml:trace>
  <inkml:trace contextRef="#ctx0" brushRef="#br1" timeOffset="65081.91">18330 5122 0,'0'0'0,"-21"0"16,0 0-1,0 0-15,0 22 0,-1-1 0,-20 0 16,21 0-16,0 21 0,-43 22 16,43-22-16,0 1 0,0 20 15,21-21-15,-21 1 0,21 41 16,0-62-16,0 20 16,0 0-16,0-21 0,0 1 0,42 41 15,-21-63-15,0 21 0,0-21 16,22 0-16,-22 0 0,21 0 15,1 0-15,-1 0 0,0 0 16,43-42-16,-43 21 0,1 0 16,-1-1-16,-21 1 0,21-21 15,-20 21-15,-1 0 0,0-22 0,-21 22 16,0 0-16,0 0 0,0 0 0</inkml:trace>
  <inkml:trace contextRef="#ctx0" brushRef="#br1" timeOffset="65271.92">18203 5419 0,'21'0'47,"1"0"-47,-1 0 0,0 0 0,0 0 16,21 0-16,-20 0 0,20 0 15,0-21-15,1 21 0,-1-22 0,-21 22 16,21-21-16,-20 0 0,-1 21 15,0-42-15,0 42 0,-21-21 16</inkml:trace>
  <inkml:trace contextRef="#ctx0" brushRef="#br1" timeOffset="65435.58">18394 5038 0,'0'0'0,"-21"0"0,-1 0 15,44 21 16,-1-21-31,0 0 16,21 0-16,-21 21 0,22-21 16,-22 21-16,21-21 0,-21 0 0,22 0 15,-1 0-15,-21 0 0</inkml:trace>
  <inkml:trace contextRef="#ctx0" brushRef="#br1" timeOffset="66164.45">19875 5609 0,'0'0'0,"0"-21"0,0 0 16,0 0-16,22 0 0,-1-1 15,-21 1-15,0 0 0,21-21 16,-21-1-16,21 22 0,-21-42 15,0 42-15,0-1 16,0-20-16,0 21 0,-21 0 0,0 21 0,0-21 16,-1 21-16,1 0 0,0 0 15,0 0-15,0 21 0,-22 0 16,1 0-16,21 0 0,-21 0 0,20 1 16,-20 20-16,21-21 0,-21 21 15,-1 22-15,43-43 0,0 21 16,0 1-16,0-1 0,0-21 15,0 0-15,43-21 0,-22 22 16,42-1-16,-20-21 0,-22 0 16,21 0-16,0 0 0,-20 0 15,41 0-15,-21-21 16,-20 21-16,-22-22 0,21 22 0,-21-21 16,-21 21-1,-1 0-15,1 0 0,-21 0 16,0 0-16,-22 0 0,22 21 0,-1 1 15,1-22-15,-21 21 0,20 0 16,1 0-16,21 0 0,-22 0 0,1 22 16,42-22-16,0 0 15,0 0-15,21-21 16,22 0-16,-22 0 0,21 0 0,0 0 16,1 0-16,-1 0 0,0 0 15,-20-21-15,20 21 0,0-21 0,1 0 16,-1 0-16,-21 21 0,21-22 15,-20 1-15,-1 21 0,0 0 16,0 0-16,-21 21 16,0 1-16,0-1 0,0 0 15,-21 0-15,0 21 0,0-20 16,-1 20-16,1-21 0,0 21 0,0-20 16,0 20-16,0-21 0,-1 21 15,1-20-15,0 20 0,0-21 16,0 0-16,-22 22 0,22-1 15,0-21-15,0 0 0,0 0 0,21 1 16,-21-22-16,-22 0 16</inkml:trace>
  <inkml:trace contextRef="#ctx0" brushRef="#br1" timeOffset="66651.92">15198 6160 0,'-22'0'0,"1"0"0,21 21 0,0 0 15,-21 0-15,0 0 0,0 0 0,21 22 16,0-1-16,0 0 0,-21 22 16,21-22-16,-43 64 0,43-64 15,-21 1-15,0-1 0,21 0 0,-21 1 16,21-22-16,-21 21 0,-1-21 16,22 1-16,0-1 0,0 0 15,22-42 1,-1 21-1,0-21-15,0-22 0,0 22 16,0-21-16,1 21 0</inkml:trace>
  <inkml:trace contextRef="#ctx0" brushRef="#br1" timeOffset="66843.55">15155 6265 0,'0'0'0,"-21"0"15,42 0 16,0 0-31,1 0 0,-1 0 16,21 0-16,-21 0 0,22 0 16,-1 0-16,0 0 0,-21 0 0,22 0 15,-22 0-15,0 0 0,0 0 16,0 0-16,-21 22 0,-21-1 16,0-21-16</inkml:trace>
  <inkml:trace contextRef="#ctx0" brushRef="#br1" timeOffset="66999">15049 6604 0,'0'21'0,"0"-42"0,-21 63 0,0-20 16,42-22 15,0 0-31,1 0 0,20 0 16,0 0-16,1 0 0,-1-22 15,21 22-15,-20-21 0,-1 0 0,22 21 16,-22-21-16</inkml:trace>
  <inkml:trace contextRef="#ctx0" brushRef="#br1" timeOffset="67300.83">16087 6265 0,'0'0'0,"-22"0"31,1 22-31,0-1 0,0 0 16,0 0-16,0 21 0,-1-20 0,1 20 15,0 0-15,0 1 0,0-1 0,0 0 16,21 22-16,0-43 16,-22 21-16,22 1 0,0-1 0,0 0 15,0-21-15,0 1 0,0-1 16,22 0-16,-1-21 0,0 0 16,0 21-16,0-21 0,22 0 0,-22 0 15,42 0-15,-20 0 0,-22-21 16,63 0-16,-62 0 0,20-1 15,-21 22-15,0-21 0,0 0 16,1 0-16,-22 0 0,0 0 0,0-22 16,-22 1-16,1 21 0</inkml:trace>
  <inkml:trace contextRef="#ctx0" brushRef="#br1" timeOffset="67464.75">15960 6625 0,'0'0'0,"-22"0"0,1 0 0,42 0 31,1 0-15,-1 0-16,0 0 0,0 0 16,0-21-16,22 21 0,-1-21 0,-21 21 15,21-21-15,-20 0 0,20 21 0,-21-22 16,0 1-16,0 0 0,-21 0 16,0 0-16</inkml:trace>
  <inkml:trace contextRef="#ctx0" brushRef="#br1" timeOffset="67653.81">16087 6287 0,'-22'-22'16,"22"1"-1,22 21 1,-1 0-16,0 0 0,0 0 0,0 0 16,0 0-16,22-21 0,-22 21 15,0 0-15,0 0 0,22 0 0,-22 0 16,-21 21-1,0 0 1</inkml:trace>
  <inkml:trace contextRef="#ctx0" brushRef="#br1" timeOffset="67887.22">16870 6265 0,'21'0'16,"-42"0"-16,42 22 31,-21-1-31,-21 0 16,0 0-16,-1 0 0,1 0 16,0 1-16,0-22 0,21 21 0,-21 0 15,0 0-15,21 0 0,0 0 16,0 1-16,0-1 0</inkml:trace>
  <inkml:trace contextRef="#ctx0" brushRef="#br1" timeOffset="68281.02">17335 6668 0,'0'0'15,"22"0"1,-1-22-16,-21 1 0,0 0 15,-21 0-15,21 0 0,-22 21 16,-20 0-16,21 0 0,0 0 16,0 0-16,-43 0 0,22 0 15,21 21-15,-1 0 0,1 0 16,0 0-16,0 1 0,0-1 0,21 0 16,0 0-16,0 21 15,0-20-15,21-22 0,0 21 0,0 0 16,22-21-16,-22 21 0,21-21 15,0 21-15,-20-21 0,20 21 0,0 1 16,-21-1-16,1-21 0,-1 21 16,-21 0-16,0 0 15,-21-21-15,-1 0 0,1 21 16,0-21-16,0 0 0,-21 0 0,-1 22 16,22-22-16,-21 0 0,21 0 15,-43 0-15,43 0 0,-21 0 16,20 0-16,1 0 0,0 0 15,0 0-15,21-22 0,-21 22 16,-22-21-16</inkml:trace>
  <inkml:trace contextRef="#ctx0" brushRef="#br1" timeOffset="69539.44">0 9144 0,'0'-21'16,"0"42"15,0 0-15,0 0-16,85-21 16,-1 0-16,1 0 15,0 0-15,-1 0 0,1 0 0,-22 0 16,22 0-16,-21 0 0,-1 0 15,1 0-15,-1-21 0,-21 21 0,1 0 16,-22 0-16,0 0 0,0 0 16,-21-21-1,-21 21-15,0 0 0,0 0 16,0 0-16,-22 0 0,22 0 16,-21 0-16,21-21 0,-22 21 0,22 0 15,0-21-15,0 21 0,0 0 16,21-21-16,0-1 0,0 1 15,21 21 1,0 0-16,0 0 0,0 0 16,0 0-16,1 21 0,41 1 15,-63-1-15,21 0 0,-21 0 16,0 21-16,0-20 0,0-1 16,0 0-16,0 21 0,-21-21 0,0 1 15,0-1-15,-22 0 16,1 42-16,0-41 0,21-1 15,-22 21-15,22-21 16,0 0-16</inkml:trace>
  <inkml:trace contextRef="#ctx0" brushRef="#br1" timeOffset="71135.86">1587 8382 0,'-21'0'0,"42"0"0,-63 0 0,21 0 15,0 21-15,21 0 0,-21-21 16,-1 22-16,22-1 0,0 21 16,0-21-1,0 0-15,0 1 0,22-22 16,-1 0-16,0 0 16,0 0-16,0 0 0,22 0 0,-22-22 15,21 22-15,0-21 0,-20 0 16,20 0-16,-21 0 0,21 0 0,-20-22 15,-1 22-15,0 0 0,-21 0 16,0-22-16,0 22 0,0 0 16,0 42-1,-21-21 1,21 21-16,0 22 0,0-22 16,-21 0-16,21 21 0,0 1 15,0-22-15,0 21 0,0 1 16,0-1-16,0 0 0,0 64 15,0-64-15,21 22 0,-21-22 16,0 1-16,0 20 0,0 22 16,0-64-16,0 21 0,0-21 0,0 1 15,0-1-15,-21-42 32,-1-1-17,1 1-15,21 0 0,-21 0 0,0 0 16,0-22-16,0 22 0,-22 21 15,22-21-15,0 0 0,0 21 16,0 0-16,-1 0 0,1 0 16,0 42-16,21-21 15,0 1-15,0-1 0,0 0 16,42 0-16,-20 0 16,-1-21-16,21 0 0,-21 0 15,22 0-15,41 0 16,-41 0-16,-22 0 0,42 0 0,-20-21 15,-1 0-15,64-21 16,-64-1-16,0 22 0,22-21 0,-22-1 16,1 1-16,-22 0 0,42-43 15,-42 43-15,-21-1 0,22-41 16,-22 63-16,0-22 16,0 1-16,0 21 0,0 0 0,0-1 15,0 1-15,-22 0 0,22 0 16,-21 21-1,21 21-15,-21-21 0,21 21 0,0 22 16,0-22-16,0 21 0,-21 0 16,21 1-16,0-1 0,-21 22 0,0-22 15,21 21-15,0 22 0,-22-21 16,1-1-16,0 1 0,0 20 0,0-20 16,0 20-16,21-20 15,0 21-15,-22 147 16,22-168-16,0 21 0,0 42 15,0-85-15,0 64 16,0-64-16,0-21 0,22 0 0,-22 1 16,21-1-16,0-21 0,0 0 15,0 0-15,0-21 0,1-1 0,20 1 16,-21 0-16,21-21 0,-20-1 0,62-62 16,-63 62-16,43-84 15,-43 85-15,-21-22 0,0 1 16,0-1-16,0 22 0,-21 0 15,-21-22-15,-1 22 0,1 21 16,0-22-16,-22 22 0,22 0 0,-22 0 16,22 21-16,-22-21 0,43 21 15,-21 0-15,0 0 0,63 0 32,0 0-17,21 0-15,-21-21 0,22 21 16,-1-22-16,0 1 0,1 0 0,-1 0 15,22 0-15</inkml:trace>
  <inkml:trace contextRef="#ctx0" brushRef="#br1" timeOffset="73669.92">3577 8170 0,'0'0'0,"-21"22"0,0-1 16,0-21-16,-1 21 0,22 0 16,0 0-16,0 0 15,22 1 1,20-22-16,-21 0 16,0 0-16,22 0 0,-22-22 15,21 1-15,-21 21 0,22-21 0,-22 0 16,0 0-16,21 0 0,-21-1 15,1 1-15,-22 0 0,0 0 0,0-21 16,0 20-16,0 1 16,-22 21-16,-20 0 0,21 0 0,-21 0 15,-1 0-15,1 21 0,0 1 0,-1-1 16,1 0-16,0 21 0,20 1 16,-20-22-16,21 21 0,21 0 0,0 1 15,0-22-15,0 21 16,0-21-16,0 1 0,21-1 0,0 0 15,22 21-15,-1-42 0,-21 0 16,21 21-16,-20-21 0,20 0 16,43 0-16,-64 0 15,0 0-15,21-21 0,-63 21 32,0 0-32,0 0 0,-22 0 15,1 21-15,0-21 0,-1 22 16,1-1-16,0 0 0,-22 0 15,22 21-15,0 1 0,20-22 0,-20 21 16,21 1-16,21-1 0,0 43 16,0-64-16,0 21 0,0 0 15,21-20-15,21-1 16,-20-21-16,20 0 0,0 0 0,1 0 16,-1 0-16,0-21 0,22-1 0,42-20 15,-43 0-15,1 21 16,41-64-16,-62 21 0,20 22 15,22-64-15,-43 43 0,1 20 16,-22-20-16,0-1 0,0 1 16,-21 21-16,0-22 0,0 1 0,0-1 15,0 22-15,0 21 0,0-22 16,0 22-16,0 0 16,-21 21-16,0 21 0,21 21 15,-21-20-15,21 20 16,0 0-16,-22 1 0,1 20 0,21-21 15,-21 22-15,21-22 0,0 22 0,-21-22 16,21 0-16,-21 22 0,21-22 0,0 1 16,0-1-16,0 0 0,0-21 0,0 22 15,21-22-15,0 0 0,0 0 16,0 0-16,1 1 0,20-22 0,21 0 16,-41 0-16,20 0 0,0-22 15,1 1-15,-1 0 0,43-42 16,-43 41-16,0 1 15,1-21-15,-1 21 0,0-22 0,-21 22 16,22-42-16,-43 42 16,0-1-16,0 1 0,-21 21 15,-1 0-15,1 0 0,0 0 16,0 0-16,0 21 0,0-21 16,-1 22-16,-20 20 0,21-21 15,21 21-15,0-20 0,0-1 16,0 21-16,0-21 0,0 0 15,0 1-15,0-1 0,21 0 0,0 0 16,43-21-16,-43 21 0,42-21 16,-41 0-16,20 0 0,-21-21 15,21 0-15,-20 0 0,20 21 16,-21-21-16,0-22 0,0 22 0,1 0 16,-1 0-16,0-22 0,0 1 15,-21 21-15,0-21 0,0 20 16,0 1-16,0 0 0,0 42 31,0 0-31,0 1 16,0-1-16,0 21 0,0-21 15,0 0-15,0 1 0,0 20 16,0-21-16,-21 21 0,21-20 16,0-1-16,0 0 0,0 0 0,-21-21 15,21-21 16,0 0-31,0 0 0,21-1 16,0 1-16,-21 0 0,0 0 16,21-21-16,0 20 0,1 1 0,-1-21 15,-21 21-15,21 0 0,0-1 0,0 1 16,0 21-16,1 0 16,-1 0-16,0 0 15,-21 21-15,0 1 0,21-1 16,-21 0-16,0 0 0,21 0 15,-21 0-15,0 22 0,0-22 16,0 0-16,21 0 0,-21 0 0,0 1 16,0-1-16,0 0 0,22-21 0,-22 21 15,21-21 1,0 0-16,0-21 16,-21 0-16,42 0 15,-20-22-15,-1 22 0,0 0 16,21 0-16,-21 0 0,43-43 15,-43 43-15,0 0 0,0 0 0,22-22 16,-22 22-16,0 0 0,-21 42 31,0 0-31,0 0 16,0 1-16,0-1 0,0 0 0,-21 0 16,21 0-16,-21 22 0,21-22 15,0 0-15,0 21 0,0-21 0,0 1 16,0-1-16,0 0 0,0 0 0,21 0 15,0-21-15,0 0 0,0 0 16,22 0-16,-1 0 0,-21 0 16,22 0-16,-22-21 0,0 0 0,21 0 15,-21 0-15,22-1 16,-1 1-16,-21 0 0,0 0 0,1-21 16,-1 20-16,0 1 0,0-42 15,-21 42-15,0-1 0,0 1 16,0 0-16,0 0 0,-21 21 15,0 0-15,0 0 0,-1 21 16,1 0-16,0 0 0,21 1 0,-21-1 16,21 21-16,0-21 0,0 0 15,0 22-15,0-22 0,0 0 0,0 43 16,0-43-16,0 0 16,21 0-16,0-21 0,0 0 15,22 0-15,-22 0 0,21 0 0,22 0 16,-22-21-16,-21 0 15,22 0-15,-22-1 0,0 1 16,42-42-16,-41 42 0,-1-1 16,-21-20-16,0 21 0,21 0 0,-21 0 15,21-1-15,-21 1 0,0 42 32,0 1-32,0 20 15,0-21-15,-21 0 0,0 0 16,21 1-16,-21 20 0,21-21 15,0 0-15,-22 0 0,1 1 0,21-1 16,0 0-16,0-42 31,0 0-15,21-1-16,1 1 0,-1 0 0,0 0 16,21 0-16,-21-22 0,1 22 15,-1 0-15,21-21 0,-21 21 16,0-1-16,43-20 0,-22 21 15,-21 0-15,22 21 0,-22 21 16,-21 0-16,0 0 16,0 22-16,0-22 0,0 0 15,0 0-15,0 21 0,0-20 16,-21-1-16,21 21 0,0-21 16,0 0-16,0 1 0,0 20 15,0-21-15,42-21 0,-21 0 0,0 21 16,1-21-16,-1 0 0,42 0 15,-20-21-15,20-21 16,-21 21-16,1-1 0,-22 1 16,64-42-16,-64 20 0,21 1 15,-21 21-15,22-21 0,-1-1 16,21-63-16,-20 43 0,-22 21 0,0-22 16,0 1-16,0 20 0,1-41 15,-22 62-15,0 1 16,-22 21-16,1 0 15,-42 64-15,42-22 0,-22 0 16,-20 64-16,42-42 16,-22-22-16,22 22 0,0-22 0,0 0 15,21 1-15,0-1 0,-21 0 0,21 1 16,0-1-16,0-21 16,0 21-16,0-20 0,21 20 0,0-42 15,0 0-15,0 0 16,22 0-16,-22 0 0,0 0 0,0-21 15,21 0-15,43-43 16,-64 22-16,0 21 0,22-43 16,-43 43-16</inkml:trace>
  <inkml:trace contextRef="#ctx0" brushRef="#br1" timeOffset="73836.12">7599 8424 0,'-21'22'16,"42"-44"-16,-64 44 0,43-1 15,0 0-15,22-21 16,-1 0-16,0 0 0,0 0 16,21 0-16,-20 0 0,20 0 0,-21 0 15,21-21-15,-20 21 0,20-21 16,-21 21-16,21-43 16,-20 43-16</inkml:trace>
  <inkml:trace contextRef="#ctx0" brushRef="#br1" timeOffset="74508.7">8932 8403 0,'0'0'16,"0"-21"-16,0 0 15,0 0-15,0 0 0,21-1 16,1 1-16,-1 21 0,42-42 15,-42 42-15,1 0 0,20 0 16,-21 0-16,0 0 0,22 0 0,-1 21 16,-21 0-16,0 0 0,0 43 15,-21-43-15,22 21 0,-22 1 16,0-22-16,0 21 0,0 22 16,0-43-16,0 21 0,0-21 15,-22 22-15,22-22 0,-21 0 16,0-21-16,21-21 31,0 0-31,0 0 0,0-1 16,0 1-16,21 0 0,0-21 15,1 21-15,20-43 16,-21 22-16,0 21 0,0-22 16,22 22-16,-22-21 0,0 21 0,0-1 15,22 1-15,-22 21 0,0 0 16,0 0-16,21 0 0,-20 0 0,-22 21 15,21 1-15,-21-1 0,21 85 16,-21-85-16,0 21 0,0-21 16,0 22-16,0-22 0,-21 0 0,0 0 15,21 21-15,0-20 16,0-1-16,0 0 0,21-21 31,0-21-15,0 0-16,0-1 0,0 22 15,22-21-15</inkml:trace>
  <inkml:trace contextRef="#ctx0" brushRef="#br1" timeOffset="74916.5">10308 8319 0,'0'0'0,"21"-22"0,-21 1 16,-21 21-1,0 21 1,0 22-16,0-22 0,-1 0 15,1 21-15,0-20 0,0 20 16,0-21-16,21 21 0,-43 22 16,43-43-16,-21 0 0,21 22 15,0-22-15,0 0 0,0 0 0,21-21 16,1 21-16,-1-21 0,42 0 16,-42 0-16,22 0 0,-22 0 15,21-21-15,-21 0 0,1 0 0,20 0 16,-21-1-16,0 1 0,0 0 15,1-42-15,-22 20 0,0 1 16,0 21-16,0-22 0,0 1 0,0 0 16,-22 21-16,22-22 0,-21 22 15,-21-21-15,21 42 0,0 0 16,-1 0-16,1 0 0,0 0 16,-21 0-16,-1 42 15,22-21-15,0 0 0,21 1 16,0-1-16,0 0 0,0 0 15,21-21 1,22 0-16,-22 0 0,21 0 0,0-21 16,1 21-16</inkml:trace>
  <inkml:trace contextRef="#ctx0" brushRef="#br1" timeOffset="75187.85">11303 7832 0,'0'0'16,"0"-21"-16,0-1 0,-21 22 15,0 0-15,-1 0 16,1 0-16,-21 22 0,21-22 0,-22 42 16,22-21-16,-63 64 0,62-43 15,-20 0-15,21 22 0,-21-1 0,20-20 16,1 63-16,21-64 16,-21 0-16,21 1 0,0-1 0,0 0 15,0-21-15,21 43 16,0-43-16,1-21 0,-1 21 15,0 0-15,21-21 0,-21 0 0,22 0 16,-1 0-16,-21 0 0,22 0 0,-1-21 16,-21 0-16,21 0 0,-20 0 0,20 0 15,-21-1-15,-21-20 0</inkml:trace>
  <inkml:trace contextRef="#ctx0" brushRef="#br1" timeOffset="75387.92">10753 8192 0,'0'0'0,"-22"0"16,1 0-16,0 21 0,106-21 31,-43 0-31,0 0 0,22 0 16,-1 0-16,1 0 0,-1 0 16,1 0-16,-1-21 0,1 21 15,-1 0-15,86-22 16,-128 22-16,0 0 0,-21 22 15</inkml:trace>
  <inkml:trace contextRef="#ctx0" brushRef="#br1" timeOffset="78030.39">3471 9927 0,'-21'0'0,"42"0"0,-42 21 16,21 1-16,0-1 0,0 0 16,21-21-1,0 0-15,1 0 0,20 0 16,0 0-16,1-21 0,-1 0 16,0 21-16,22-22 0,-22 1 15,0 0-15,22 0 0,21-43 16,-64 43-16,63-85 15,-84 85-15,0-42 16,0 42-16,0-22 0,0 1 16,0 21-16,0 0 0,-21-1 0,0 22 15,0 0-15,0 0 16,0 0-16,-1 22 0,1-1 0,0 21 16,0 0-16,0 1 15,-22 84-15,22-64 0,21 1 0,-21-1 16,0 1-16,0 20 0,0-20 15,21 21-15,0-1 0,-22 1 16,22 21-16,-21-22 0,21 1 0,0 0 16,0-1-16,0 1 0,0 0 0,0-1 15,0 1-15,0-21 0,0-1 16,21 1-16,-21-22 0,22 0 0,-1-21 16,0 1-16,42-1 15,-41-21-15,-1 0 0,21-21 16,-21-1-16,22 1 0,-22-21 0,21 0 15,0-1-15,-20-20 0,20 20 0,0-20 16,-21-1-16,22 1 0,-22-1 0,0 1 16,0-22-16,-21 22 0,0-1 15,0-20-15,-21 20 0,0 1 0,-43-64 16,22 84-16,-21 1 0,20 0 16,1 20-16,0-20 0,-22 42 15,22-21-15,-1 21 0,1 0 0,-21 0 16,41 0-16,22 21 15,22-21 1,-1 0-16,0 0 0,0 0 0,21 0 16,1 0-16,-22 0 0,21-21 0,1 0 15,-1 21-15,0-21 0,1-1 16,-1 1-16,0 0 0,1 0 16,-22 0-16,42-22 15,-20 22-15,-22 0 0,0-21 0,0 42 16,0-21-16,-21-1 0,21 1 15,-42 21 17,21 21-32,-21 1 0,21-1 0,-21 0 15,21 0-15,0 21 0,0-20 16,0-1-16,0 21 0,0-21 0,0 22 16,0-22-16,21 0 15,21 21-15,1-42 0,-22 0 16,0 21-16,0-21 0,22 0 0,-1 0 15,0 0-15,-21-21 16,43-21-16,-43 42 0,0-21 16,0-22-16,22 22 0,-22 0 15,-21-42-15,21 20 0,-21 22 16,0-21-16,0-1 0,0 22 16,-21-21-16,-21-22 0,20 43 15,-20 0-15,21 21 0,-21-21 0,20 21 16,-20 0-16,21 0 15,-21 0-15,20 21 0,1 0 0,0 0 16,0 1-16,0 20 0,0 21 16,-1-20-16,22-1 0,0-21 15,0 22-15,0-1 0,0-21 0,43 43 16,-1-43-16,-21 0 0,43 21 16,-43-42-16,64 0 15,-43 0-15,-21 0 0,21 0 16,1 0-16,-22-21 0,21 0 0,22-21 15,-22 20-15,-21 1 16,0 0-16,22-21 0,-22 21 0,0-22 16,21-20-16,-42 20 0,0 22 15,0-21-15,0 63 32,0 0-17,0 0-15,0 22 16,0-22-16,0 0 0,0 21 0,0-20 15,0-1-15,0 0 0,0 0 0,0 0 16,0 0-16,22 1 0,-1-22 16,0 21-16,0-21 0,0 0 15,0 0-15,1 0 0,-1 0 0,21-21 16,0 21-16,-20-22 0,20 1 16,-21 0-16,21 0 0,1-21 15,-22 20-15,0 1 16,21-42-16,-42 42 0,0-1 15,0 1-15,0 0 0,0 0 16,0 42 0,-21 0-1,21 0-15,-21 1 0,21-1 16,0 21-16,0-21 0,0 0 0,0 22 16,0-22-16,0 0 0,0 0 15,21 0-15,0 1 0,1-1 0,-1 0 16,0 0-16,21-21 0,-21 0 15,22 0-15,-1 0 0,0 0 0,1 0 16,-1 0-16,0 0 0,-20 0 0,20-21 16,0 0-16,1 0 0,-1-1 15,0 1-15,-21 0 0,1-21 0,-1 21 16,0-1-16,-21-20 0,21 21 0,-21-43 16,0 43-16,0 0 15,-21 21 1,0 0-16,0 21 0,21 0 15,0 1-15,0 20 0,0-21 16,0 43-16,-22-43 0,22 0 16,0 0-16,0 0 0,-21 0 0,21 1 15,0-1-15,0 0 0,0-42 47,0 0-47,0-1 16,0 1-16,21 0 0,1 0 15,-1 0-15,0-22 0,0 22 0,-21-21 16,21 21-16,22-22 0,-22 22 0,0 0 16,0 0-16,0 0 0,0 21 15,1 0-15,-1 0 0,-21 21 16,21 0-16,-21 0 0,21 0 0,-21 22 16,0-22-16,0 0 0,0 0 0,0 22 15,21-22-15,0 0 16,1 21-16,-1-21 0,0 1 15,42-1-15,-41 0 0,20-21 16,0 0-16,1 21 0,-1-21 16,0 0-16,1 0 0,-22 0 0,21 0 15,0 0-15,1 0 0,-1-21 0,0 21 16,-20-21-16,41 0 0,-42-1 16,0 1-16,-21 0 0,0-21 15,0 21-15,0-43 0,0 22 16,0 21-16,0-22 0,0 1 15,-21 21-15,0 0 0,0-1 0,0 1 16,0 0-16,-1 21 0,1 0 16,0 0-16,0 21 0,0 0 0,-22 22 15,22-1-15,0 0 16,0-20-16,0 20 0,21-21 0,0 43 16,0-22-16,0-21 0,0 0 15,0 0-15,0 1 0,0-1 0,21-21 16,0 0-16,0 21 0,22-21 15,-22 0-15,0 0 0,0 0 16,21-21-16,-20 0 0,-1-1 0,0 1 16,21-21-16,-21 0 15,1-1-15,-1 1 0,0-85 16,0 85-16,0-22 0,0 1 16,1-1-16,20-63 0,-21 85 15,-21-1-15,0 1 0,21 0 16,-21 21-16,-21 63 15,0-21 1,0 21-16,0 22 0,21-22 16,-22 22-16,1-1 0,0 64 15,21-63-15,0-1 0,0-20 0,0 20 16,0-21-16,0 1 0,0-1 16,0 0-16,21 1 0,0-22 15,1 0-15,-1-21 0,0 21 16,0-21-16,0 0 0,0 0 15,1-21-15,20 0 0,-21 21 0,21-21 16,1 0-16</inkml:trace>
  <inkml:trace contextRef="#ctx0" brushRef="#br1" timeOffset="78267.37">8784 9589 0,'0'0'15,"0"21"1,0 0-16,0 0 0,-21 0 16,21 22-16,-21-22 0,21 63 15,-21-62-15,21-1 0,-22 42 16,22-42-16,-21 22 16,21-22-16,0 0 0,0-42 31,21 0-16,-21 0-15</inkml:trace>
  <inkml:trace contextRef="#ctx0" brushRef="#br1" timeOffset="78583.7">8848 9335 0,'0'0'0,"-22"0"0,1 0 15,0 0-15,0 0 16,0 21-16,0 0 0,-1 21 15,22-21-15,0 1 0,0-1 16,0 0-16,43-21 16,-22 21-16,0-21 0,0 0 0,22 0 15,-22 0-15,0-21 0,21 0 16,-21 0-16,1-1 16,-22 1-16,0 0 0,0-42 15,0 41-15,-22 1 16,1 0-16,0 21 0,0 0 15,-21 0-15,20 0 0,1 0 16,-21 21-16,21 0 0,0 1 16,21 20-16,0-21 15,0 0-15,0 22 0,0-22 16,0 0-16,42 0 0,0 0 16</inkml:trace>
  <inkml:trace contextRef="#ctx0" brushRef="#br1" timeOffset="78857.92">9567 9271 0,'0'0'0,"0"-21"0,-21 21 16,0 0-16,0 0 16,0 21-16,-1 21 0,1-20 15,0 20-15,0-21 0,0 21 0,0 22 16,21-22-16,-22 1 0,1-1 15,21 21-15,-21-20 0,21-1 16,0 0-16,0 22 0,0-22 0,0-21 16,21 22-16,0-22 15,1-21-15,-1 0 0,0 0 16,21 0-16,-21-21 16,1 21-16,20-43 0,-21 22 15,0-21-15,0 21 0</inkml:trace>
  <inkml:trace contextRef="#ctx0" brushRef="#br1" timeOffset="79063.91">9292 9589 0,'0'0'0,"-42"0"0,21 0 0,-1 21 16,22 0-16,22-21 16,-1 0-16,21 0 15,-21 0-15,22 0 0,-1 0 16,0-21-16,1 21 0,-22-21 0,21-1 15,0 22-15,1-21 0,-1 21 16,43-21-16,-64 21 16,0 0-16,-63 0 15</inkml:trace>
  <inkml:trace contextRef="#ctx0" brushRef="#br1" timeOffset="80156.07">614 10943 0,'21'0'0,"0"21"16,-21 1-1,0-1-15,0 0 16,0 21-16,0-21 0,0 22 16,-21-1-16,21 0 0,-21 1 0,0-1 15,21 0-15,-22-20 0,1 20 16,21 0-16,-21-21 0,21 1 0,0-1 15,-21 0-15,0-21 16,21-21 0,0-22-16,0 22 15,0 0-15,21-21 0,0-1 16,0 1-16,0 0 0,1-1 0,-22 1 16,21 0-16,0 21 0,0-22 15,0 22-15,0 0 0,1 0 16,-22 0-16,21 21 15,-21 21-15,21 0 0,-21 21 16,0-21-16,0 22 0,0-1 0,0 0 16,0 1-16,0-1 0,0 0 15,21 1-15,0-1 0,0 0 16,1-20-16,-1-1 0,0 0 0,0-21 16,21 0-16,-20 0 0,20 0 15,0-21-15,1 0 0,-22-1 16,21-20-16,0 21 0,-20-21 15,41-43-15,-42 43 0,0-1 16,-21-20-16,0 20 0,0 1 16,-42-43-16,21 64 0,-21-21 15,20 21-15,1 0 0,0-1 16,0 1-16,-21 21 0,20 0 16,1 0-16,21 21 0,-21 1 15,21-1-15,0 0 0,0 0 0,0 21 16,0-20-16,21-1 15,0 0-15,1 0 0,-1 0 0,0 0 16,21-21-16,1 0 0</inkml:trace>
  <inkml:trace contextRef="#ctx0" brushRef="#br1" timeOffset="80371.94">1841 10986 0,'0'0'0,"0"21"16,0 0-1,-21 0-15,21 0 0,0 0 0,-21 1 16,21 20-16,-21-21 0,0 0 16,21 22-16,0-22 0,0 0 15,-21 0-15,21 0 0,0 0 0,0 1 16,0-44 15,0 1-31,21 0 16,-21 0-16,21 0 0</inkml:trace>
  <inkml:trace contextRef="#ctx0" brushRef="#br1" timeOffset="80523.89">1820 10837 0,'-21'-21'15,"42"42"-15,-63-63 0,21 21 16,0 21-16,-1 0 0,1 0 16,0 0-16,21 21 15,0 0-15,0 0 16,0 1-16,21-22 15,0 21-15,22-21 16,-22 0-16</inkml:trace>
  <inkml:trace contextRef="#ctx0" brushRef="#br1" timeOffset="80971.75">2328 10774 0,'-21'21'31,"0"0"-31,0 0 16,0 22-16,-1-22 0,22 0 0,-21 21 16,0-20-16,0 20 0,21 0 15,-21-21-15,21 22 0,-21-1 0,21 0 16,-22-20-16,22 20 0,0 21 16,0-41-16,0-1 0,22-21 15,-1 0-15,0 0 0,0 0 16,0 0-16,0 0 0,22-21 0,-1-1 15,-21 1-15,22 0 0,-22-21 0,21-1 16,0 22-16,-20-21 0,20 0 16,-21-1-16,0 1 0,0 0 0,1-22 15,-1 22-15,0-1 0,-21 1 16,21-21-16,-21 41 16,0 44-1,-21-1 1,0 0-16,0 21 0,-1 1 0,22-1 15,0 0-15,-21 1 0,0-1 16,21 0-16,0 1 0,0 41 16,0-41-16,0-1 0,0-21 0,0 0 15,0 0-15,21 1 0,0-1 16,1-21-16,-1 0 0,106-21 16,-85-1-16,0 1 0</inkml:trace>
  <inkml:trace contextRef="#ctx0" brushRef="#br1" timeOffset="81335.38">4424 10689 0,'0'0'0,"0"-21"15,21 21-15,21 0 16,1 0-16,-1 0 0,0 0 15,1-21-15,20 21 0,1 0 0,-22 0 16,21 0-16,1 0 0,-22 0 0,22-21 16,-22 21-16,0 0 0,-20 0 15,-1 0-15,21 0 0</inkml:trace>
  <inkml:trace contextRef="#ctx0" brushRef="#br1" timeOffset="81587.75">4847 10605 0,'0'0'16,"-21"0"-16,21 21 15,-21-21-15,21 21 0,0 0 0,0 0 16,0 0-16,0 22 0,0-22 0,0 21 16,0 1-16,0-22 0,0 21 15,0-21-15,0 22 0,-21-1 16,-1-21-16,22 21 0,-21 1 0,21-22 0,0 21 15,-21-21-15,21 1 16,-21 20-16,42-42 31,0-21-31,0 0 16,1-1-16,-1 1 0,21-21 0,-21 0 16,22 20-16</inkml:trace>
  <inkml:trace contextRef="#ctx0" brushRef="#br1" timeOffset="83147.58">5186 10710 0,'0'-42'0,"0"84"0,21-105 0,-21 84 32,0 0-32,0 0 15,0 1-15,0 20 0,0-21 0,-21 21 16,21 1-16,0-22 0,0 21 0,0 1 16,0-1-16,-21 0 0,-1 22 15,22-22-15,0-21 0,0 22 16,0-22-16,0 0 0,-21 0 0,42-42 47,1 0-47,-1 0 0,-21-22 0,21 22 15,0-21-15,0 21 0,0-22 16,1 22-16,-1-21 0,0 21 0,0-1 16,0 1-16,0 0 0,1 21 15,-1 0 1,-21 21-16,0 0 15,0 1-15,0-1 0,0 21 16,0-21-16,0 0 0,0 22 0,0-22 16,0 0-16,0 43 15,0-43-15,21 0 0,0 0 16,0-21-16,0 0 0,43 0 16,-43 0-16,21 0 0,22-42 15,-22 21-15,1-1 0,-1 1 16,0 0-16,-21-21 0,22 21 15,-1-43-15,-21 22 0,0 21 16,-21-22-16,22 22 0,-22-21 16,0 21-16,0-1 0,0 1 15,-22 21-15,1 0 0,0 0 16,0 0-16,21 21 0,0 1 16,0-1-16,0 0 15,0 0-15,0 0 0,21 0 16,0-21-16,-21 22 15,21-22-15,1 21 0,-1 0 16,0 0-16,-21 0 0,21 0 16,-21 1-16,0-1 0,0 0 0,0 0 15,0 0-15,0 0 16,21-21 0,0 0-16,1 0 15,-1 0-15,0 0 16,0-21-16,0 0 0,0 21 0,1-21 15,-1 0-15,0 0 0,0-1 0,0 1 16,22-21-16,-22 21 16,0 0-16,0-1 0,0 1 15,0 21-15,1-42 0,-1 42 16,-21 21 0,-21 0-1,21 0-15,0 1 16,-22-1-16,22 0 0,-21 21 15,0-21-15,21 1 0,0-1 0,0 21 16,0-21-16,0 0 16,0 1-16,21-22 0,0 0 0,1 0 15,-1 0-15,21 0 0,22 0 16,-43 0-16,21-22 0,-21 1 16,22 0-16,-22 0 0,21 0 15,-21 0-15,22-22 0,-22 22 0,-21-21 0,0 21 16,0-22-16,0 22 0,0-21 15,0-1-15,0 22 0,-21-21 16,-1 21-16,1 0 0,0 21 0,0 0 16,-21 0-16,20 0 0,-20 0 0,21 0 15,-21 21-15,20 0 0,1 0 16,0 21-16,0-20 0,21 20 0,0-21 16,0 21-16,0-20 0,0-1 0,0 21 15,0-21-15,21 0 0,0 1 16,0-1-16,22-21 0,-22 21 15,21-21-15,1 0 0,-22 0 0,21 0 16,0 0-16,-20-21 0,20 0 0,0-1 16,-21 1-16,22 0 0,-22 0 15,21 0-15,-21 0 0,22-22 0,-22 22 16,0-21-16,21 21 0,-20-1 0,20-20 16,-21 21-16,0 0 15,-21 42 1,0 0-16,0 0 0,0 0 15,0 1-15,-21-1 0,21 21 0,0-21 16,0 0-16,0 1 0,-21-1 16,21 0-16,0 0 0,0 0 15,21-21 1,0 0-16,0 0 16,1-21-16,-1 0 0,0 21 15,0-21-15,0 0 0,-21-1 0,21 1 16,1 0-16,-1-21 0,0 21 0,-21-1 15,21 1-15,0 0 16,0 21-16,-21 21 16,0 0-16,0 1 0,0-1 15,0 0-15,0 0 0,0 21 0,0-20 16,0-1-16,0 21 0,0-21 16,0 0-16,0 22 0,22-22 0,-1 0 15,-21 0-15,21-21 0,0 21 0,0-21 16,22 0-16,-22 0 0,42 0 15,-42-21-15,22 0 16,-22 0-16,21 0 0,-21-22 0,1 22 16,20-42-16,-21 20 0,0 1 15,-21 0-15,0-1 0,0 1 16,0 0-16,0 21 0,0-1 0,0 1 16,-42-21-16,21 42 0,0 0 15,-1 0-15,-20 0 0,21 0 16,0 0-16,0 21 0,-22 0 15,22 0-15,0-21 0,-21 43 0,-1-22 16,1 0-16</inkml:trace>
  <inkml:trace contextRef="#ctx0" brushRef="#br1" timeOffset="83729.46">656 11980 0,'0'0'0,"21"0"0,0-21 0,1 21 16,-22 21-16,0 22 15,0-22-15,0 42 0,0-20 16,0-1-16,0 22 0,-22-1 0,22-21 15,-21 22-15,0-22 0,0 1 0,21-1 16,-21 21-16,0-20 16,-1-1-16,22 0 0,0-20 0,0-1 15,0 0-15,0 0 0,0-42 32,22 0-32,-1 0 0,0-22 15,-21 22-15</inkml:trace>
  <inkml:trace contextRef="#ctx0" brushRef="#br1" timeOffset="83963.75">635 12023 0,'0'-21'0,"0"42"0,21-42 16,0 42-16,0 21 16,1 0-16,-1-20 0,0 41 15,21-21-15,-21 1 0,22-1 16,-22 0-16,0 1 0,21-1 15,-20 0-15,-1 1 0,21 20 16,-21-20-16,0-1 16,-21-21-16,22 0 0,-1-21 0,0-21 31,-21 0-31,21 0 0,-21 0 16,21-1-16</inkml:trace>
  <inkml:trace contextRef="#ctx0" brushRef="#br1" timeOffset="84187.77">1249 11896 0,'0'-21'0,"0"42"0,0-21 15,-21 42 1,21-21-16,0 22 0,0 20 0,-22-21 16,22 22-16,-21-22 0,0 22 15,21-22-15,-21 64 0,0-64 16,21 1-16,-21-1 0,21-21 15,0 21-15,0-20 0,-22-1 16,22 0-16,0 0 0,22-21 16,-1 0-1,0-21-15,0 0 0,21 21 0</inkml:trace>
  <inkml:trace contextRef="#ctx0" brushRef="#br1" timeOffset="84556.07">1651 12340 0,'-21'0'0,"0"21"0,-1 1 16,1-22-16,0 21 0,0 0 15,0 21-15,0-21 0,-1 1 0,1-1 16,21 21-16,0-21 0,0 0 16,0 22-16,0-22 0,0 0 15,21 0-15,22 0 0,-22 1 16,21-22-16,22 0 0,-22 0 15,0 0-15,1-22 0,-1 1 16,0 0-16,-20 0 0,20-21 16,-21 20-16,0 1 0,0-21 0,-21 21 15,22-22-15,-22 1 0,0 21 0,0-21 16,-22-1-16,-20 1 0,21 21 0,0 0 16,-22-1-16,1 1 0,-21 21 15,20 0-15,1 0 0,21 0 16,-22 21-16,22 1 15,-21-1-15,21 0 0,21 0 16,0 0-16,0 0 0,0 1 16,63-1-16,-20-21 0,-1 21 15,0-21-15</inkml:trace>
  <inkml:trace contextRef="#ctx0" brushRef="#br1" timeOffset="85504.04">2857 12129 0,'0'-22'0,"0"-62"31,0 63-31,0-1 0,0 1 16,0-21-16,0 21 0,0 0 0,-21-1 15,21 1-15,-21 21 16,0 0-16,0 0 0,0 0 0,-1 0 15,-20 21-15,21 1 0,-21-1 0,-1 0 16,1 0-16,21 21 16,-22 1-16,1 20 0,21-42 0,21 22 15,-21-22-15,21 21 16,0-21-16,21 22 0,0-22 16,0 0-16,22 0 0,-22 0 15,21 1-15,0 41 16,1-63-16,-22 21 0,0 0 0,-21 1 15,0-1-15,0 0 0,0 0 16,-42 0-16,21-21 0,-43 21 16,22-21-16,-1 0 0,1 0 15,0 0-15,-1 0 0,1-21 0,0 0 16,-1 0-16,1 21 0,0-21 0,21-22 16,-22 22-16,22 0 0,0 0 15,21 0-15,-21 0 0,21 42 31,0 0-15,21-21-16,0 21 0,0 0 16,0 22-16,1-22 0,-1 0 0,21 0 15,-21 0-15,22 0 0,-22 1 16,21-1-16,0-21 0,1 21 0,-22-21 16,21 0-16,43 0 0,-43 0 15,1 0-15,62-21 16,-62 0-16,-1-1 0,-21 1 0,22 0 15,-1 0-15,-21-21 0,0 20 16,0 1-16,1-21 0,-1 21 16,-21-22-16,0 22 0,0 0 0,0-21 15,0 21-15,-21 21 32,-1 21-32,22 0 15,-21 21-15,21-21 0,0 1 16,-21-1-16,21 21 0,0-21 0,0 0 15,0 22-15,0-22 0,0 0 16,0 0-16,21 0 0,0-21 16,1 22-16,-1-22 0,0 0 0,0 0 15,0 0-15,0-22 0,22 1 16,-22 21-16,0-21 0,0 0 16,0 0-16,22 0 0,-22-1 0,-21-20 15,42 0-15,-42-1 16,21 22-16,-21-21 15,0 21-15,0 0 0,0 42 32,-21-21-32,21 21 0,-21 0 15,21 0-15,-21 0 0,21 22 16,0-22-16,0 0 0,0 21 16,0-20-16,0-1 0,0 0 0,0 0 15,21-21-15,21 0 16,-20 0-16,-1 0 15</inkml:trace>
  <inkml:trace contextRef="#ctx0" brushRef="#br1" timeOffset="85763.89">3895 12192 0,'0'0'0,"0"-21"0,0 0 0,0 0 0,-22 21 15,1 0-15,-21 0 16,21 0-16,0 0 15,-1 21-15,-20 0 0,21 0 0,0 0 16,-22 0-16,22 22 0,21-22 16,-21 21-16,21-21 0,0 43 15,0-22-15,0-21 0,0 1 0,0-1 16,21 0-16,0 0 0,1-21 16,-1 21-16,21-21 0,-21 0 0,43 0 15,-22 0-15,-21-21 0,64 0 16,-43 0-16,-21 0 15,22-22-15,-1 22 0</inkml:trace>
  <inkml:trace contextRef="#ctx0" brushRef="#br1" timeOffset="86168.66">4254 11811 0,'0'-21'0,"0"42"0,0-63 0,0 21 16,0 42-1,0 0-15,-21 21 16,21-21-16,0 22 0,0 20 0,0-20 15,0-1-15,0 21 0,0-20 16,-21 20-16,21-20 0,0-1 0,-21 0 16,21 1-16,0-1 0,0-21 15,0 21-15,-21-20 0,21-1 0,0 0 16,-21-21-16,21-21 31,0 0-31,0-1 0,0 1 16,21-21-16,0 21 0,0-22 0,-21 22 15,42-21-15,-20 0 16,-1-1-16,0 1 0,21 0 0,-21 20 16,22-20-16,-1 21 0,0 21 0,-20 0 15,20 0-15,0 0 0,-21 21 16,1 0-16,20 22 0,-21-22 0,0 21 16,-21-21-16,0 43 0,0-22 15,0-21-15,0 22 16,-21-22-16,-42 42 0,41-42 15,1 1-15,0-22 0,21 21 16,-21-21-16</inkml:trace>
  <inkml:trace contextRef="#ctx0" brushRef="#br1" timeOffset="86852.27">5461 12086 0,'0'21'32,"21"-21"-17,0 0-15,0 0 0,1-21 16,-1 21-16,21-21 0,-21 21 0,0-21 16,22 0-16,-22 0 0,0-1 15,0 22-15,-21-21 0,0 0 0,0-21 16,0 21-16,0-1 15,-21 1-15,0 21 0,-21 0 16,-1 0-16,22 0 0,-21 0 16,-1 0-16,1 0 0,21 21 0,-21 1 15,-1 20-15,22-21 16,0 0-16,21 22 0,0-22 0,0 0 16,0 0-16,0 21 0,21-20 15,0-22-15,0 21 0,22-21 16,-22 0-16,42 21 15,-41-21-15,20 0 0,-21 0 0,0 0 16,-21 21 0,0 0-16,-42 0 15,21-21-15,-22 22 0,22-1 0,-21 0 16,0-21-16,-1 21 0,22 21 16,-21-20-16,21-1 0,-1 0 0,-20 0 15,42 0-15,-21 0 0,21 1 0,-21-1 16,21 0-16,0 0 0,0 0 15,21 0-15,0-21 0,0 0 16,0 0-16,1 0 0,20 0 16,0 0-16,1 0 0,-1 0 0,0-21 15,85-21-15,-84 21 0,20 0 16,1-1-16,-1-20 0,1 0 16,-1-1-16,1-20 0,-22 21 0,0-22 15</inkml:trace>
  <inkml:trace contextRef="#ctx0" brushRef="#br1" timeOffset="87083.13">6308 11811 0,'0'-148'15,"-22"360"1,44-276-16,-22-126 0,0 168 0,0 1 0,0 0 16,-22 0-16,1 21 0,0 0 0,0 42 15,0 1-15,0-22 0,21 21 16,0 0-16,0 22 0,-22-22 0,1 85 16,21-63-16,-21-1 0,21 1 15,0-22-15,-21 22 0,0-22 0,0 0 16,21 1-16,-22-1 15,22 21-15,0-41 0,0-1 16,0 0-16,22-21 16,-1 0-16,0 0 15,0-21-15,0 0 0,0-1 0,1 1 16,-1 0-16,0 0 0,0-21 0,0 20 16</inkml:trace>
  <inkml:trace contextRef="#ctx0" brushRef="#br1" timeOffset="87449.92">6286 12213 0,'0'21'16,"0"1"0,22-22-1,-1 0-15,0 0 16,0 0-16,0 0 16,0 0-16,22 0 0,-22-22 0,0 1 15,21 21-15,-20-21 0,-1 0 0,0 0 16,-21 0-16,0-1 15,0 1-15,0 0 0,-21 0 16,0 21-16,-1 0 0,1 0 16,0 0-16,-21 21 0,21 0 15,-22 0-15,22 1 0,0-1 0,0 21 16,0-21-16,-1 0 0,22 22 0,0-22 16,0 21-16,0-21 15,0 1-15,0-1 0,0 0 0,0 0 16,22 0-16,41 0 0,-42-21 15,22 0-15,-1 0 0,0 0 0,1 0 16,-1 0-16,43-42 16,-43 42-16,21-21 0,-20 0 0,-1-22 15,0 22-15,-20-21 0,20 21 16,-21-22-16</inkml:trace>
  <inkml:trace contextRef="#ctx0" brushRef="#br1" timeOffset="88629.25">7048 12107 0,'0'-21'15,"0"0"1,0 63-16,-21-84 0,0 63 0,21 0 15,0 1-15,-21-1 0,0 0 0,21 0 16,0 0-16,0 22 0,-21-22 0,21 0 16,0 0-16,-22 21 0,22-20 15,0-1-15,0 0 0,0 0 16,0-42 15,0 0-15,0 0-16,22-1 0,-1-20 15,-21 21-15,21-21 0,0-1 0,-21 22 16,0-21-16,21 21 0,0-22 16,1 22-16,-22 0 0,21 21 15,0 0-15,0 0 0,-21 21 16,21 0-16,-21 0 16,0 1-16,0 20 0,0-21 0,21 21 15,-21-20-15,22-1 0,-22 0 0,21 21 16,-21-21-16,21 1 0,0-1 15,0 0-15,0-21 0,1 0 16,-1 0-16,0 0 16,0 0-16,0-21 15,22-22-15,-43 22 0,21 0 16,0-42-16,0 41 0,0-20 16,-21 0-16,21 21 0,1-22 15,-22 22-15,21 0 0,0 0 16,-21 0-16,21 21 0,-21 21 31,0 0-31,0 0 0,0 0 16,0 0-16,0 22 0,0-22 0,0 0 15,0 21-15,0-20 0,0-1 0,0 0 16,21 0-16,0 0 0,-21 0 16,22-21-16,-1 22 0,0-22 0,0 0 15,0 0-15,22 0 0,-22 0 0,42 0 16,-42 0-16,1-22 15,-1 1-15,21 21 0,-21-21 16,0 0-16,-21 0 0,22-22 0,-22 22 16,21-42-16,-21 42 0,0-1 15,0-20-15,0 21 0,0 0 16,-21 21-16,-1 0 0,1 0 16,21 21-16,-21 0 0,21 0 15,-21 43-15,21-43 16,0 0-16,0 43 0,0-43 15,0 0-15,0 0 0,21 0 16,0 0-16,0-21 16,1 0-16,-1 0 0,0 0 0,0 0 15,0 0-15,0 0 0,1 0 0,-1-21 16,0 21-16,0-21 0,0 0 16,0 0-16,1 0 0,-22-22 0,0 22 15,21 0-15,-21-21 0,0 20 0,21 1 16,-21 0-16,0 0 0,0 42 31,0 21-31,0-20 16,0-1-16,0 0 0,0 21 15,0-21-15,0 1 0,0 20 16,0-21-16,21 21 0,0-20 16,0-1-16,1-21 0,-1 0 0,0 0 15,0 0 1,0 0-16,0 0 0,1 0 0,-1-21 15,21-1-15,-21 1 0,0-21 16,1 21-16,20-22 0,-21 1 0,0 0 16,0-1-16,22-20 0,20-85 15,-20 84-15,20-84 16,-63 106-16,0-1 16,0 1-16,21 21 0,-21 0 15,-21 21 1,0 42-16,0 0 0,0 1 15,-1-1-15,1 0 0,21 1 16,-42 63-16,42-43 0,0-21 16,-21 22-16,0-22 0,21 1 0,-22-1 15,22 0-15,0 1 0,0-22 16,0 21-16,0-21 0,0 0 16,22-21-1,-1 0-15,0-21 16,-21 0-16,21 0 0,0 0 0</inkml:trace>
  <inkml:trace contextRef="#ctx0" brushRef="#br1" timeOffset="88812.14">8805 11853 0,'-21'0'0,"42"0"0,-63 0 15,42 22-15,0-1 16,21-21-16,0 0 15,0 0-15,1 0 0,20 0 16,21 0-16,-20 0 0,-1 0 16,43-21-16,-43-1 0,0 22 15,1-21-15</inkml:trace>
  <inkml:trace contextRef="#ctx0" brushRef="#br1" timeOffset="89362.83">9715 11726 0,'0'0'0,"-21"22"0,21-1 16,0 0-16,0 0 15,21-21 1,1 0-16,-1 0 0,0 0 0,0 0 16,0 0-16,22 0 0,-22-21 15,0 21-15,21-21 0,-21 21 0,22-43 16,-22 43-16,-21-21 15,0 0-15,0 0 16,0 0-16,-21 0 0,0 21 16,-1 0-16,1 0 0,-21 0 0,0 0 15,20 0-15,-20 0 0,0 21 16,-1 0-16,1 0 0,21 0 0,0 0 16,-22 1-16,22 41 0,21-42 15,0 0-15,0 43 0,0-43 16,21 0-16,-21 0 15,22-21-15,-1 0 0,0 22 16,21-22-16,-21 0 0,1 0 0,-1 0 16,0 0-1,-21-22 1,-21 22-16,0 0 0,-1 0 16,1 0-16,-21 22 0,21-1 15,0-21-15,-1 21 0,1 0 0,-21 21 16,21-20-16,21-1 0,-21 21 0,-1 0 15,22 1-15,0-1 16,0-21-16,0 0 0,0 1 16,0-1-16,22 0 0,-1-21 15,0 0-15,0 0 16,21 0-16,-20 0 0,-1 0 0,0 0 16,21-21-16,-21 21 0,22-21 15,-22-1-15,21 1 0</inkml:trace>
  <inkml:trace contextRef="#ctx0" brushRef="#br1" timeOffset="89768.6">9969 12023 0,'0'-21'0,"-21"232"0,42-444 15,-21 276-15,22-86 16,-22 65-16,0-1 16,21-21-16,0 21 0,-21 0 15,21 0-15,-21 0 0,21 1 0,0 20 16,-21-21-16,0 21 15,22-20-15,-22-1 0,0 0 16,21-21-16,0 0 31,0 0-31,0-21 16,0 0-16,1 21 16,-22-22-16,0 1 0,21 0 0,-21 0 15,21 0-15,-21-22 16,0 22-16,0 0 0,0 0 15,-21 21 1,0 21-16,-1 0 16,1-21-16,0 21 0,0 22 15,0-22-15,0 0 0,-43 21 16,43-20-16,0-1 0,-22 21 16,22-21-16,21 0 15,0 1-15,21-22 16,1 0-1,20 0-15,-21 0 0,21-22 0</inkml:trace>
  <inkml:trace contextRef="#ctx0" brushRef="#br1" timeOffset="90112.4">10689 11917 0,'0'-21'0,"0"42"0,0-63 0,-21 42 31,0 21-15,0 0-16,21 0 0,-22 21 16,1-20-16,0 20 0,-21 21 15,21-20-15,-1-1 0,1 22 0,-21 41 16,21-62-16,0 84 16,-1-64-16,1 1 0,0-1 15,21 1-15,-21-1 0,-43 128 16,64-128-16,-21-20 15,21 62-15,-21-62 0,0-1 16,21-21-16,-21 22 0,0-22 16,21 0-16,0-42 31,0 0-31,0-22 0,0 22 16,0-21-16,21-1 0,0-20 15,21-64-15</inkml:trace>
  <inkml:trace contextRef="#ctx0" brushRef="#br1" timeOffset="90357.26">10499 12044 0,'21'-42'15,"-42"84"-15,42-127 0,0 43 0,-21 21 0,21-22 16,0 22-16,0 0 0,1 21 16,-1-21-16,0 21 15,21 0-15,-21 0 0,1 0 0,20 0 16,-21 21-16,0-21 0,0 21 0,1 43 15,-22-43-15,0 21 16,0 1-16,0-22 0,-22 21 0,-20 22 16,21-43-16,0 21 0,-22-21 15,22 0-15,-21 1 0,21-22 0,0 21 16,-1 0-16,1-21 16,0 0-1,21-21-15,0 0 0</inkml:trace>
  <inkml:trace contextRef="#ctx0" brushRef="#br1" timeOffset="91487.09">12044 8276 0,'0'0'16,"-21"0"-16,-1 21 0,1-21 0,21 22 15,21-22 1,1 0-16,20 0 0,-21 0 16,21 0-16,1 0 0,-1 0 15,22 0-15,-22 0 0,21 0 0,43 0 16,-42 0-16,84 0 16,-85-22-16,-41 22 15,20 0-15,-21 0 0,0-21 0,0 21 16,-21-21-1,-21 21-15,0 0 16,0-21-16,-21 21 0,20 0 0,-20 0 16,21-21-16,0 21 0,0 0 0,-1 0 15,1 0-15,21-21 0,0-1 32,21 22-32,1 0 15,-1 0-15,0 0 0,0 0 16,0 0-16,0 22 0,1-1 15,-22 0-15,21 0 0,-21 0 0,0 0 16,0 1-16,0-1 0,-21 0 16,-1 21-16,1-21 0,-21 1 0,21-1 15,-22 0-15,22 0 0,-63 21 16,62-20-16,-20-1 0,21 0 16,0 0-16,0 0 0</inkml:trace>
  <inkml:trace contextRef="#ctx0" brushRef="#br1" timeOffset="92401.15">13144 8403 0,'0'0'0,"-21"-21"0,21 0 63,0 0-32,21 21-15,1 0-16,-22-21 0,21 21 15,0-22-15,0 1 0,0 21 0,43-42 16,-43 42-16,0-21 0,0 0 15,0-1-15,1 22 16,-1 0-16,0-21 0,0 21 16,0 21-16,-21 1 15,21-1-15,-21 21 0,0-21 16,0 22-16,0-22 0,0 21 16,0-21-16,0 43 0,0-22 0,0-21 15,0 0-15,0 1 0,0-1 16,0 0-16,-21 21 0,0-42 15,21-21 17,0 0-32,21 0 15,0 0-15,-21-1 0,22 1 16,-1-21-16,0 21 0,0-22 0,0 22 16,0-21-16,1 0 0,20-22 15,-21 22-15,21 21 0,22-22 16,-43 43-16,0 0 15,0 0-15,1 0 0,-1 21 0,-21 1 16,0 20-16,0-21 0,0 21 0,0-20 16,0 62-16,0-63 15,0 22-15,0-22 0,0 21 0,0-21 16,0 22-16,-21-22 16,21 0-16,0 0 0,0 0 15,21-21 1,0-21-1,0 0-15,0 21 0,22-21 16,-22 0-16</inkml:trace>
  <inkml:trace contextRef="#ctx0" brushRef="#br1" timeOffset="92780.15">14457 8234 0,'0'0'16,"21"-42"-1,-42 42 1,0 0-1,-1 21-15,1 21 0,0-21 16,0 0-16,0 22 0,0-22 0,21 21 16,0 1-16,-22-22 0,22 21 0,0-21 15,0 0-15,0 1 0,0 20 16,0-21-16,22 0 0,-1 0 16,0-21-16,0 0 0,21 0 0,-20 0 15,41 0-15,-42-21 16,22 0-16,-22 21 0,21-21 15,-21-21-15,43-43 16,-43 64-16,-21-22 0,0 1 0,0 21 16,0-21-16,0-1 0,-21 1 15,0 21-15,-1 0 0,1-22 0,0 43 16,0-21-16,-21 0 0,-1 21 16,22 0-16,-21 0 0,21 21 15,-1 0-15,22 22 16,0-22-1,22 0-15,-1-21 0,21 0 0,-21 21 16,22-21-16,-1 0 0</inkml:trace>
  <inkml:trace contextRef="#ctx0" brushRef="#br1" timeOffset="93040.49">15325 8001 0,'0'0'0,"21"-21"0,-42 21 31,-1 21-15,1 0-16,-21 22 0,21-22 16,0 21-16,-1 0 0,1 1 0,0-1 15,0 0-15,-21 1 0,42-1 0,-43 22 16,43-22-16,-21 0 0,21-21 16,0 22-16,0-22 0,0 21 15,0-21-15,0 1 0,21-1 16,0-21-16,1 0 0,-1 0 15,0 0-15,0 0 0,0-21 16,43-22-16,-43 22 0,0 0 16,0 0-16</inkml:trace>
  <inkml:trace contextRef="#ctx0" brushRef="#br1" timeOffset="93212.83">14944 8213 0,'-22'0'0,"44"0"0,-65 0 0,86 0 31,-1 0-31,-21 0 16,0 0-16,22 0 0,-22 0 15,21 0-15,0 0 0,22 0 16,-22 0-16,22 0 0,-1 0 0,1-21 16,20 21-16</inkml:trace>
  <inkml:trace contextRef="#ctx0" brushRef="#br1" timeOffset="95700.93">16700 8509 0,'0'0'16,"22"0"-16,20 0 0,-21 0 0,64 0 15,-43 0-15,0-21 0,1 0 0,-1 0 16,0-1-16,22 1 0,21-42 15,-43 42-15,0-22 16,43-20-16,-64 20 16,0 1-16,0 21 0,-21-21 0,0-1 15,0-20-15,0 20 0,-21 22 16,0 0-16,-21 0 0,21 0 16,-22 21-16,-20 0 0,20 0 15,22 21-15,-21 0 0,21 21 0,-22 1 16,22 20-16,0 1 15,0-1-15,-21 170 16,20-169-16,22 20 0,-21 1 0,0 21 16,0-22-16,0 1 0,0 21 15,-1-21-15,-20 20 0,21-20 0,-21 106 16,20-107-16,1 1 0,-21 84 16,21-105-16,21-1 0,0 1 15,0-1-15,0-20 0,0 20 16,21-42-16,0 0 0,21 1 15,1-22-15,-1-22 0,43-20 16,-43 21-16,0-21 0,22 20 16,-1-41-16,1 21 0,-22-1 15,22-20-15,-22-1 0,0 1 16,1-1-16,-1-63 0,-42 64 16,0-1-16,0-84 0,-42 85 15,-22-64-15,22 63 16,0 1-16,-1-1 0,-63-42 15,64 85-15,0-21 0,-1 21 16,1-1-16,21 22 0,-21-21 16,20 21-16,1 0 15,42-21 1,1 21-16,-1 0 0,0-21 16,21 21-16,1-21 0,-1 0 0,0 21 15,22-22-15,-1 1 0,64-21 16,-63 21-16,-1 0 0,-20-1 15,20 1-15,-21 0 16,-20 0-16,20 0 0,-21 0 0,0-1 0,0 1 16,-21 0-16,-21 21 47,0 0-47,21 21 0,-21 0 15,21 1-15,-21 41 0,21-42 16,0 22-16,0-22 0,0 0 15,0 21-15,0-21 0,21 1 16,0-1-16,-21 0 0,42 0 16,-20 0-16,-1-21 0,0 0 0,21 0 15,-21 0-15,1 0 0,20 0 16,0-21-16,-21 0 0,1 21 16,20-21-16,-21 0 0,0-1 0,0 1 15,1 0-15,-1-85 16,-21 64-16,0 21 0,0-22 15,0 1-15,-21 0 0,-1 21 0,1-22 16,0 22-16,0 0 0,0 0 16,0 21-16,-22 0 0,22 0 15,-21 0-15,21 0 16,-1 21-16,-20 42 0,21-20 0,0-22 16,21 64-16,-21-64 15,21 21-15,-22 0 0,22-20 16,0 20-16,0 0 0,22-21 15,-1 1-15,0-1 0,21 21 16,-21-42-16,22 0 0,-22 0 16,21 0-16,-21 0 0,64 0 15,-64-21-15,22 21 0,20-42 16,-21 20-16,-20 1 0,20 0 16,-21 0-16,0-21 0,0 20 0,1-20 15,-1 21-15,-21 0 0,21-22 16,-21 22-16,0 0 0,0 0 0,0 0 15,-21 42 1,0 0 0,21 0-16,-22 0 0,22 1 15,0 41-15,0-42 0,0 22 16,0-22-16,0 0 0,0 0 0,0 0 16,0 22-16,22-43 0,-1 21 15,0-21-15,0 0 0,0 0 16,0 0-16,43 0 0,-22 0 15,-21 0-15,22-21 0,-1-1 0,-21 22 16,43-42 0,-22 21-16,-21 0 0,22-43 15,-22 43-15,-21-21 0,0 21 0,0-1 16,0 1-16,21-21 16,-21 63-1,0 0 1,-21 0-16,21 1 0,0-1 15,0 42-15,0-42 0,0 1 16,0-1-16,0 0 0,0 0 16,0 21-16,21-42 0,0 22 15,21-22-15,-20 0 0,20 0 16,21 0-16,-41 0 16,20 0-16,-21-22 0,21 1 15,-20 0-15,20 21 0,-21-21 0,0-21 16,0 20-16,1 1 0,-1 0 15,-21-21-15,0 21 0,0-1 0,0 1 16,0 0-16,-21 21 16,-1 21-16,22 0 15,0 1-15,-21-1 0,0 0 16,0 0-16,21 0 0,0 0 0,-21 22 16,21-22-16,-21-21 0,-1 42 15,22-21-15,0 1 16,0-44 15,22 22-31,-1-21 16,-21 0-16,21 0 0,0 21 0,0-21 15,0-22-15,1 22 0,-1 0 0,0 0 16,42-43-16,-20 64 16,-1-21-16,-21 0 0,22 21 0,-22 0 15,0 0-15,0 21 0,-21 0 16,0 1-16,0-1 0,0 0 15,0 0-15,0 0 0,0 22 0,0-22 16,0 0-16,0 21 16,21-21-16,0 1 0,-21-1 0,22-21 15,-1 21-15,21-21 0,-21 0 16,0 0-16,22 0 0,-22 0 0,42 0 16,-20 0-16,-22 0 0,21 0 15,1 0-15,-1-21 0,21-22 16,-41 22-16,-1 0 0,21-42 15,-21 41-15,-21-20 0,21 21 16,-21-21-16,0 20 0,0-20 16,0 21-16,0 0 0,-21 0 0,0 21 15,0 0-15,0 0 0,0 0 0,-1 0 16,-20 21-16,21-21 0,0 42 16,-22 0-16,22 1 15,0-22-15,0 21 0,0-21 0,0 22 16,21-22-16,0 21 0,0-21 15,0 1-15,0-1 0,0 0 16,21-21-16,0 0 16,0 0-16,0 0 0,0 0 15,1 0-15,-1 0 0,0-21 0,0 0 16,0-1-16,0 1 0,1-21 0,-1 21 16,0-22-16,0 1 0,0 0 15,0-22-15,22 22 0,-22-22 16,21-41-16,-21 41 0,1 22 15,-1-1-15,0 1 0,-21 21 16,21 0-16,-21 0 0,0-1 0,-21 44 16,0-1-1,0 21-15,-1-21 0,1 43 16,0-22-16,0 22 0,21-22 0,-21 21 16,21 1-16,-21-22 0,21 22 15,0-22-15,0 0 0,0 22 0,0-43 16,0 21-16,0 1 0,21-22 15,0 0-15,-21 0 0,42 22 0,-21-43 16,1 0-16,-1 0 16,0 0-16,0 0 0,0 0 15,22 0-15,-22-22 0,21 1 0,-21 21 16,22-21-16,-1 0 0</inkml:trace>
  <inkml:trace contextRef="#ctx0" brushRef="#br1" timeOffset="95903.53">21188 8340 0,'0'21'16,"-21"0"-16,-1 0 15,22 0-15,-21 1 0,0-1 16,21 0-16,-21 0 0,21 0 16,0 0-16,-21 22 0,0-43 15,21 21-15,0 0 16,21-21-1,0-21 1,-21 0-16,0 0 0</inkml:trace>
  <inkml:trace contextRef="#ctx0" brushRef="#br1" timeOffset="96063.37">21188 8192 0,'21'-22'0,"-42"44"0,42-86 0,-21 43 15,0 0-15,0 0 0,-21 21 16,0 21 15,21 0-15,21-21-1,0 0-15,0 0 0</inkml:trace>
  <inkml:trace contextRef="#ctx0" brushRef="#br1" timeOffset="96320.28">21759 7938 0,'0'0'0,"0"-22"16,-21 44 15,0-1-31,0 0 0,0 0 0,-1 0 16,1 22-16,-21 41 16,21-41-16,0-1 0,-1 0 0,-20 64 15,42-85-15,0 22 0,0-1 16,0-21-16,0 0 0,0 22 15,0-22-15,0 0 0,0 0 16,21-21-16,0 0 0,1 0 0,20 0 16,-21 0-16,21 0 15,-20 0-15,-1-21 0,0 0 0,21 0 16</inkml:trace>
  <inkml:trace contextRef="#ctx0" brushRef="#br1" timeOffset="96507.83">21421 8297 0,'-22'0'16,"44"0"-16,-22 0 15,21 0 1,21 0-16,0 0 0,1 0 0,-1 0 16,0 0-16,1 0 0,63-21 15,-43 21-15,-21 0 0,1 0 16,-1-21-16,0 21 0,-20 0 0</inkml:trace>
  <inkml:trace contextRef="#ctx0" brushRef="#br1" timeOffset="97533.89">12446 9440 0,'-42'0'15,"20"0"1,1 22-16,0-22 0,21 42 0,-21-21 16,0 0-16,0 22 0,-1-1 0,1 0 15,0 1-15,0-1 0,0-21 16,0 21-16,-1 22 0,22-43 15,-21 21-15,21-20 0,0-1 16,0 0-16,21-21 16,-21-21-1,22 0-15,-1 21 0,0-22 16,0-20-16,0 21 0,0 0 0,1-22 16,20 22-16,-21-21 0,0 0 15,0 20-15,1-20 0,-1 21 0,0-21 16,0 20-16,0 22 0,0 0 15,-21 22-15,22 20 16,-22 0-16,21-21 0,-21 22 16,0-1-16,21-21 0,-21 22 15,21-1-15,0-21 0,0 0 16,-21 22-16,43-1 0,-22-42 16,0 21-16,0-21 0,0 0 0,1 0 15,-1 0-15,21 0 0,-21-21 16,22 0-16,-22 0 0,21-1 15,-21 1-15,22-21 0,-22 21 0,42-64 16,-42 43-16,-21-1 0,0 1 16,0 0-16,0-1 0,0-20 15,0 21-15,0 20 0,-21 22 32,0 22-32,0-1 15,21 0-15,0 0 0,0 0 0,0 0 16,0 1-16,0-1 0,0 0 15,0 0-15,0 0 0,0 0 16,21-21-16,0 0 0</inkml:trace>
  <inkml:trace contextRef="#ctx0" brushRef="#br1" timeOffset="97743.68">13483 9589 0,'0'0'0,"0"21"16,0 0-1,0 0-15,-21 0 0,0 0 16,21 1-16,0-1 0,-43 21 16,22-21-16,21 0 0,0 22 15,-21-22-15,21 0 0,-21-21 0,21 21 16,0 0-16,0-42 31,21 0-31,-21 0 16,21 0-16</inkml:trace>
  <inkml:trace contextRef="#ctx0" brushRef="#br1" timeOffset="98080.52">13462 9313 0,'-64'0'16,"128"0"-16,-149 0 0,64 0 0,21 22 15,-21-1-15,0 0 16,21 0-16,0 0 0,21 0 15,0-21-15,21 0 16,-20 0-16,-1 0 16,0 0-16,0 0 0,21-21 0,-20 21 15,-1-21-15,0 21 0,-21-21 0,0 0 16,0 0-16,0-1 0,0 1 16,0 0-16,0 0 0,-21 21 15,0 0-15,-1-21 0,-41 21 16,42 0-16,-22 0 0,22 21 15,0 0-15,0 0 16,0 22-16,21-22 0,0 0 16,0 0-16,0 0 0,0 0 0,0 1 15,0-1-15,21 0 0,0 0 16,21 0-16,1-21 0</inkml:trace>
  <inkml:trace contextRef="#ctx0" brushRef="#br1" timeOffset="98552.49">13970 9398 0,'0'0'0,"0"-21"0,0 0 0,-21 21 31,0 0-31,21 21 16,0 0-16,-22 0 0,1 0 0,21 22 15,-21-22-15,21 21 0,-21 1 16,21-1-16,0 0 0,0 1 0,-21-22 15,21 21-15,-21 0 0,21 1 16,0 20-16,0-42 0,0 1 0,0-1 16,0 0-16,21-21 15,0 0-15,0 0 0,0 0 0,22 0 16,-22-21-16,0 0 0,21-1 16,22-20-16,-22 21 15,0-21-15,22-22 0,-22 1 16,1 20-16,-1-41 0,-21 41 15,0 1-15,0 21 0,-21-22 16,0 22-16,0-21 16,-21 63-1,0 0-15,0 22 16,0-22-16,0 21 0,21 0 0,-22 1 16,22-1-16,-21 0 0,21 43 15,0-43-15,0-20 0,0 20 0,0-21 16,0 0-16,0 0 0,21 1 15,1-22-15,-1 21 0,21-21 16,-21 0-16,22 0 0,-1 0 0,0 0 16,1 0-16,20 0 0,-21-21 15</inkml:trace>
  <inkml:trace contextRef="#ctx0" brushRef="#br1" timeOffset="99007.65">15515 9440 0,'0'0'0,"21"0"31,0 0-15,1 0-16,20 0 0,0 0 16,-21 0-16,22 0 0,-1 0 0,0 0 15,1 0-15,-1 0 0,0-21 0,22 21 16,-22 0-16,1 0 16,-22 0-16,21 0 0,-21 0 0,0 0 0,-42 0 31,0 0-31,-21 0 15</inkml:trace>
  <inkml:trace contextRef="#ctx0" brushRef="#br1" timeOffset="99227.51">15748 9419 0,'-21'64'16,"0"-43"-1,21 21-15,0-21 0,-22 22 0,22-1 16,0 0-16,-21 1 0,0-1 0,21 0 15,-21 1-15,0-1 16,0 0-16,21-20 0,-22 20 0,22-21 16,-21 0-16,21 0 0,0 1 0,0-1 15,0 0-15,21-21 32,1-21-32,-1 0 0,0-1 15,0 1-15</inkml:trace>
  <inkml:trace contextRef="#ctx0" brushRef="#br1" timeOffset="100967.44">16087 9419 0,'0'0'0,"-22"21"16,1 1 0,21-1-16,-21 21 0,0 0 15,21 1-15,-21-1 0,21 0 16,0 22-16,-21-22 0,21 1 0,-22-1 15,22 0-15,-21 1 0,21-22 0,0 21 16,0-21-16,0 0 0,0 1 16,0-1-16,0 0 15,21-21 1,1-21-16,-1 0 0,0 21 0,0-22 16,0-20-16,0 21 0,1 0 15,20-22-15,-21 22 0,21-42 16,-20 42-16,-1-1 0,-21 1 15,21 0-15,0 21 16,-21 21 0,0 0-16,0 1 0,0 20 15,0-21-15,0 0 0,0 0 16,0 22-16,0-22 0,0 0 0,0 0 16,21 0-16,0 1 0,-21-1 0,22-21 15,-1 21-15,0-21 0,0 0 16,21 0-16,22 0 0,-43 0 15,21 0-15,-20 0 0,20-21 16,-21 21-16,43-43 16,-43 22-16,0 0 0,0 0 0,0-21 15,0 20-15,1 1 0,-1-42 16,-21 42-16,0-1 0,21 1 16,-21 0-16,0 42 31,0 0-31,0 1 15,0-1-15,0 0 0,0 0 0,0 0 16,0 0-16,0 1 0,0-1 0,0 0 16,0 0-16,0 0 0,21-21 15,-21 21-15,21-21 0,0 0 16,1 0-16,-1 0 0,0 0 0,21 0 16,-21 0-16,1 0 0,-1-21 15,42-21-15,-42 21 16,1 0-16,-1-1 0,0 1 0,0 0 15,0 0-15,0-21 0,1 20 16,-22 1-16,0 42 31,0 1-31,0-1 16,0 0-16,0 0 0,0 0 16,0 0-16,0 1 0,0-1 0,0 0 15,0 0-15,0 0 0,0 0 16,21 1-16,0-22 15,0 0-15,0 21 0,22-21 0,-22 0 16,21 0-16,0 0 0,1 0 0,-22 0 16,64-21-16,-43 21 0,-21-22 15,21 1-15,-20 0 0,-1 0 16,0 0-16,-21-22 0,0 22 0,0-21 16,0 0-16,0-1 0,0 1 0,0 21 15,0-22-15,-21 1 0,0 21 16,-22-21-16,22 20 0,0 22 0,-21 0 15,-1 0-15,22 0 0,-21 0 16,-1 22-16,-41 20 16,63 0-16,-1-21 0,-20 64 15,42-43-15,0 1 0,0-1 0,0-21 16,0 22-16,0-22 0,21 0 16,0 0-16,22 0 0,-22 0 0,21 1 15,-21-22-15,22 0 0,-1 0 0,0 0 16,-20 0-16,20 0 0,43-22 15,-64 22-15,21-21 0,0 0 16,-20-21-16,20 21 0,-21-1 0,0-20 16,0 21-16,1-21 0,-1 20 15,0-20-15,0 21 0,0 0 16,-21 0-16,0 42 31,0 0-31,0 21 0,0-21 16,-21 1-16,21-1 0,-21 0 0,21 21 15,0-21-15,0 1 0,0-1 16,0 0-16,0 0 0,0 0 16,21-21-16,0 0 0,0 21 15,1-21-15,-1 0 0,0 0 0,0 0 16,0 0-16,0-21 0,1 21 0,-1-21 16,21 0-16,-21 0 0,22-22 15,-22 1-15,0 21 0,0-43 16,0 43-16,0-21 15,1 21-15,-22 0 0,0 42 47,0 0-47,0 0 0,-22 0 16,22 0-16,0 1 16,0-1-1,0 0 1,22-21-16,-1 0 15,0 0-15,0 0 16,0 0-16,0 0 16,-21-21-16,0 0 0,0-1 15,22 22-15,-22-21 16,0 0-16,0 0 0,0 0 16,0 0-16,0-1 0,0 1 15,0 42 16,0 1-31,0-1 0,0 0 0,0 21 16,0-21-16,-22 1 0,22 20 16,0-21-16,-21 0 0,21 22 15,0-22-15,0 0 0,0 0 0,0 0 16,43 0-16,-22 1 0,0-22 16,21 0-16,-21 0 15,1 0-15,41 0 0,-42-22 16,22 22-16,-22-21 0,21 0 0,-21 0 15,0 0-15,1 0 0,-1-22 16,0 1-16,0 21 0,0-22 16,0 1-16,-21 0 0,22 21 0,-22-22 0,0 22 15,0 0-15,-22 21 32,1 0-32,0 0 0</inkml:trace>
  <inkml:trace contextRef="#ctx0" brushRef="#br1" timeOffset="101483.57">12361 10816 0,'-21'0'15,"42"0"-15,-63 0 0,63 0 16,21 0-16,-20 0 15,20 0-15,-21 0 0,21 0 16,1-21-16,-1 21 0,64-21 16,-64 21-16,22 0 0,-22 0 15,22-21-15,-22 21 0,64 0 16,-85 0-16,21 0 0,-21 0 16,-21-21-16,-21 21 15,0 0-15</inkml:trace>
  <inkml:trace contextRef="#ctx0" brushRef="#br1" timeOffset="101723.89">12679 10710 0,'0'0'15,"0"22"-15,0-1 0,0 0 16,0 21-16,0-21 0,0 1 0,0 20 16,0-21-16,0 21 0,0 1 15,0-1-15,-21 0 0,21 22 0,-22-22 16,1 1-16,21-1 0,0 0 0,-21 1 15,21-1-15,-21 0 0,21 1 16,-21-22-16,21 42 16,0-42-16,0 1 0,0-1 15,0-42 1,21-1 0,0 22-16,0-21 0,0-21 0,1 21 15</inkml:trace>
  <inkml:trace contextRef="#ctx0" brushRef="#br1" timeOffset="101903.86">13017 11218 0,'0'0'16,"0"22"-1,0-1-15,0 0 0,0 0 16,-21 0-16,0 0 0,0 1 0,21-1 16,-21 21-16,0-21 0,21 0 15,0 1-15,-22-1 0,22 0 16,22-42 15,-1 21-31</inkml:trace>
  <inkml:trace contextRef="#ctx0" brushRef="#br1" timeOffset="102080.07">13060 10986 0,'0'0'0,"0"-22"0,0 1 0,-21 21 31,21 21-15,0 1 0,21-22-16,-21 21 0,21-21 15,0 21-15,0-21 0,0 21 16,1-21-16,-1 21 0</inkml:trace>
  <inkml:trace contextRef="#ctx0" brushRef="#br1" timeOffset="102675.59">13398 11197 0,'0'0'0,"0"21"0,0 1 16,0 20 0,0-21-16,0 0 0,0 0 15,0 1-15,0-1 0,0 0 0,0 0 16,0 0-16,-21 0 0,21 1 0,0-1 16,-21 0-16,21 0 15,0 0-15,0-42 31,0 0-15,0 0-16,0-22 16,0 22-16,0 0 0,0-21 0,21 21 15,-21-22-15,21 1 0,1 0 16,-1 20-16,0-20 0,0 21 0,0 0 16,0 0-16,22-1 0,-22 22 15,0 0-15,21 0 0,-20 22 16,-1-1-16,21 42 15,-42-42-15,0 1 0,0 20 0,0-21 16,21 0-16,-21 43 16,0-43-16,0 0 0,0 21 15,0-20-15,0-44 32,0 1-17,0 0-15,0 0 0,0 0 16,0 0-16,0-1 0,21-20 15,-21 21-15,22-21 0,-1 20 0,0-20 16,0 0-16,0 21 0,22-1 0,-22 1 16,21 0-16,-21 21 0,22 0 15,-1 0-15,0 21 0,-42 0 16,43 43-16,-43-22 0,0-21 16,0 22-16,0-1 0,0 0 15,0 22-15,-22-43 0,22 0 16,-21 22-16,21-22 0,0 0 15,21-21 17,1-21-32,-1 0 0</inkml:trace>
  <inkml:trace contextRef="#ctx0" brushRef="#br1" timeOffset="103027.37">14393 11303 0,'0'0'0,"21"0"0,1 0 16,-1 0-16,0 0 15,0 0-15,0 0 16,0-21-16,1 0 0,-1 21 0,0-21 16,0-1-16,21 1 0,-20 0 15,-1 0-15,-21-21 0,0 20 16,0 1-16,0 0 15,0 0-15,-43 21 0,22 0 16,0 0-16,-21 0 0,21 21 0,-22 0 16,1 0-16,21 22 15,-22-22-15,22 21 0,0 1 0,0 41 16,21-63-16,0 22 0,0-22 16,0 0-16,21 21 0,21-20 0,-20-22 15,20 21-15,-21 0 0,64-21 16,-43 0-16,0 0 0,1 0 15,-22 0-15,21 0 0,1-21 0,41-22 16</inkml:trace>
  <inkml:trace contextRef="#ctx0" brushRef="#br1" timeOffset="104464.05">16044 10901 0,'0'0'15,"0"-21"-15,21 0 0,1-1 0,-22 1 0,21 0 16,-21-21-16,0-1 16,0 22-16,0-42 15,-21 63-15,-1 0 0,1 0 0,0 0 16,0 0-16,0 21 0,0 21 16,-1-21-16,1 22 0,0-1 0,0 0 15,-21 22-15,-22 105 16,43-105-16,0-1 15,21 1-15,0 63 0,0-43 16,0-41-16,21-1 0,0-21 16,43 43-16,-43-64 0,21 21 15,0-21-15,1 0 0,20 0 16,-20 0-16,20-21 0,1 0 0,-22-1 16,85-20-16,-64 0 0,-20-1 15,20 1-15,-20 0 0,-1-1 16,-21 1-16,21-21 0,-20-1 15,-1 22-15,-21-22 0,0-42 16,-21 43-16,-1 21 0,-20-22 16,21 22-16,-21-1 0,-64-20 15,42 63-15,1-21 0,-1 21 0,1 0 16,-1 21-16,-42 21 16,43 1-16,21-1 0,-22 0 0,1 64 15,41-42-15,1-1 0,0-21 16,21 22-16,0-1 0,0 43 15,21-63-15,0-1 0,22 21 16,-1-20-16,0-22 0,1 0 16,-1-21-16,22 0 0,-22 0 15,21 0-15,-20 0 0,20 0 0,1 0 16,42-42-16,-43-1 0,-21 22 16,1 0-16,-1-21 15,0 21-15,22-64 0,-43 43 16,21 20-16,-20 1 0,-22 0 0,21 0 15,-21 0-15,21 21 0,-21 21 32,0 0-32,0 21 0,0-20 0,0-1 15,0 21-15,0-21 0,0 0 16,0 22-16,0-22 0,0 21 16,0-21-16,0 1 0,21-22 15,0 0-15,0 0 16,1 0-16,-1-22 0,42 1 15,-42 0-15,1-21 16,20 21-16,-21-1 0,0-20 0,0 0 16,1 21-16,-1-22 0,0 1 15,0 0-15,0-1 16,-21 64 0,0 1-1,0-1-15,0 0 0,-21 21 0,21-21 16,0 22-16,0-1 0,0-21 0,0 22 15,0-22-15,0 21 16,0-21-16,0 0 0,21 22 16,0-22-16,64 0 15,-64-21-15,22 0 0,-1 0 16,-21 0-16,21 0 0,1 0 0,-1-21 16,-21 0-16,22 0 0,-1-1 0,-21-20 15,21 0-15,-20-1 0,-1 1 16,0-21-16,21-43 0,-21 42 15,-21 22-15,0-22 0,22 22 0,-22-21 16,0 20-16,0 1 0,0 0 16,0 20-16,0 1 0,-22 21 15,1 21-15,0 1 16,0-1-16,0 21 16,21 0-16,-21 1 0,-1-1 0,22 0 15,-21 1-15,21 63 0,0-43 16,0-21-16,0 1 0,0-1 15,0 0-15,0 1 0,21-1 0,1-21 16,-1 0-16,0 1 0,21-1 16,-21-21-16,1 0 0,-1 0 15,0 0-15,21 0 0,-21 0 0,1 0 16,-1-21-16,0-22 0,21 1 16,-42 21-16</inkml:trace>
  <inkml:trace contextRef="#ctx0" brushRef="#br1" timeOffset="104648.97">17759 10943 0,'-21'21'16,"21"1"-16,21-22 16,0 0-16,0 21 15,0-21-15,0 0 0,1 0 0,20 0 16,21 0-16,-20 0 15,-1 0-15,64 0 0,-64 0 16,22-21-16</inkml:trace>
  <inkml:trace contextRef="#ctx0" brushRef="#br1" timeOffset="106559.83">18923 10922 0,'0'0'0,"-21"0"0,0 0 16,-22 0-16,22 0 15,21 21-15,-42-21 0,21 21 16,21 1-16,0-1 15,21-21 1,0 0-16,0 0 16,0 0-16,22 0 0,-22 0 0,21 0 15,0-21-15,1 21 0,-22-22 16,21 1-16,1 0 0,-1 0 0,0-21 16,-21-1-16,1 22 0,-22-21 15,0 21-15,0-1 0,-43-20 16,22 21-16,-21 0 0,-1 21 0,1 0 15,0 0-15,-22 0 16,22 21-16,0 0 0,-22 0 0,22 0 16,-1 22-16,22-1 0,0-21 15,0 22-15,0 41 0,21-41 16,0-22-16,0 21 0,21 0 0,0-20 16,21 41-16,1-42 0,-1 0 15,-21 1-15,22-22 0,-1 21 16,21-21-16,-41 0 0,20 0 15,-21 0-15,0 0 0,-21-21 16,-21 21 0,0 0-16,-21 0 0,20 0 15,-20 0-15,-21 21 0,20 0 16,1 0-16,0 0 0,-1 0 0,1 1 16,0-1-16,20 21 0,1-21 15,0 0-15,0 1 0,21-1 0,0 0 16,21-21-1,0 0-15,22 0 0,-22 0 16,21 0-16,0-21 0,1 0 0,-1-1 16,0 1-16,1 0 0,-1 0 15,22-43-15,-22 22 0,0 21 16,1-21-16,-22 20 0,21 1 16,-21 0-16,0 0 0,1 21 0,-1 0 15,21 0-15,-42 21 16,0 0-16,0 0 15,0 1-15,-21-1 0,0 21 0,0-21 16,21 22-16,-43-1 0,22-21 16,0 21-16,0-20 15,0-1-15,21 0 0,0 0 0,21-21 32,0-21-32,0 0 15,0 0-15,0-1 0,1 1 16,-1 0-16,21-21 0,-21 21 0,43-64 15,-43 64-15,0-22 0,0 22 16,0 0-16,1 0 0,-1 0 16,-21 0-16,0 42 15,-21 0 1,-1 0-16,1 0 0,21 0 16,-42 22-16,21-22 15,21 21-15,0-21 0,0 1 0,0 20 16,0-21-16,0 0 0,0 0 0,0 1 15,0-1-15,0 0 0,21-21 0,0 0 16,0 21-16,22-21 16,-1 0-16,-21 0 0,21 0 0,-20-21 15,20 21-15,0-42 16,1 20-16,-22 1 0,21-21 0,-21 21 16,0-22-16,22 1 0,-22 21 15,0-21-15,21-1 0,1-20 16,-22 42-16,0-1 0,0 1 0,0 21 15,1 0-15,-22 21 32,0 1-32,0-1 0,0 0 15,0 0-15,0 0 0,0 0 32,0-42-1,0 0-31,0 0 15,0 0-15,0 0 0,0-1 16,0 1-16,0 0 16,-22 21-1,1 0-15,0 0 0,0 0 16,0 21-16,0 0 0,-1 1 16,1-1-16,0 21 0,0-21 15,0 22-15,0-22 0,21 21 0,0-21 16,-22 22-16,22-22 0,0 42 15,0-42-15,0 1 0,22-1 16,-1 0-16,0-21 16,0 0-16,0 0 0,22 0 0,62 0 15,-62 0-15,-1-21 16,43-22-16,-43 22 16,0 0-16,1 0 0,-22 0 0,21 0 15,-21-22-15,-21 22 16,0 0-16,0 0 0,0 0 0,-21 21 31,0 0-31,0 0 0,0 0 0,0 21 0,-1-21 16,1 21-16,-21 21 15,42-21-15,0 22 0,-21-22 16,21 0-16,0 0 0,0 0 0,0 1 16,21-22-16,0 21 0,21 0 15,-20-21-15,20 0 0,-21 0 16,21 0-16,1 0 0,-1 0 0,0 0 15,1-21-15,-1 0 0,-21-1 0,22 1 16,-22 0-16,21 0 0,-21 0 16,0-22-16,1 22 0,-22 0 0,42-42 15,-42 41-15,0 1 16,0 0-16,0 42 31,0 22-31,0-22 0,0 0 16,0 21-16,-21 1 0,21-1 0,-21 0 15,21 1-15,0-1 0,-22 21 16,22-20-16,0 20 0,0-20 0,-21 20 16,0-21-16,-21 85 15,-1-84-15,22 20 0,0 1 0,-21-22 16,21 0-16,-1 1 0,-20-1 0,21-21 16,0 22-16,0-22 0,21 0 15,0-42 1,21 0-16,0-1 15,0 1-15,0 0 0,0 0 16,1-21-16,20-1 0,-21 1 0,21 0 16,-20-22-16,20 22 0,-21-22 15,21 1-15,-20-1 0</inkml:trace>
  <inkml:trace contextRef="#ctx0" brushRef="#br1" timeOffset="106819.78">21082 11261 0,'0'0'0,"0"-43"0,0 22 0,0-21 16,0 21-16,0 0 0,0-1 0,21 1 15,0-21-15,0 21 16,1 21-16,-1 0 16,0 0-16,21 0 15,-21 0-15,22 21 16,-43 0-16,0 21 0,0-20 16,0-1-16,0 21 0,0 0 0,-21-20 15,-1-1-15,1 21 0,0-21 0,-21 0 16,-22 1-16,43-1 0,0 0 15,-21-21-15,20 0 0,1 0 16,0 0-16,0 0 0,42-21 31,0 0-31,0 21 0,1-22 16</inkml:trace>
  <inkml:trace contextRef="#ctx0" brushRef="#br1" timeOffset="107911.69">21738 10732 0,'0'0'0,"-21"0"15,0 0-15,0 21 0,-1-21 16,-20 42-16,21-21 0,0 0 16,0 22-16,-1-1 0,1 22 15,0-1-15,0-21 0,0 43 16,21-43-16,0 1 0,0-1 15,0-21-15,0 22 0,0-1 16,0-21-16,21 0 0,0-21 16,21 0-16,-20 0 0,-1 0 15,0 0-15,21 0 0,-21 0 16,1-21-16,-1 0 0,21 0 0,-21 0 16,22-43-16,-22 43 15,0-21-15,0 20 0,-21 1 0,0 0 16,0 0-16,0 0 0,0 42 31,0 0-31,0 0 16,-21 0-16,21 1 0,-21-1 15,21 0-15,0 0 0,0 0 0,0 0 16,0 1-16,0 20 16,0-21-16,21-21 15,0 0 1,0 0-16,0 0 0,1 0 15,-1 0-15,0-21 0,0 0 0,21-22 16,-20 22-16,-1 0 0,-21 0 16,0 0-16,0 0 0,0-1 15,0 1-15,0 42 32,-21 1-17,-1-1-15,22 0 0,0 0 16,0 0-16,0 0 0,0 1 0,0-1 15,0 0-15,0 0 0,22-21 32,-1 0-17,-21-21 1,0 0-16,0 0 16,0-1-16,0 1 0,0 0 0,0 0 15,0 0-15,0 0 0,-21 21 16,21-22-16,21 22 47,0-21-32,0 21-15,0 0 16,0 0 0,-21 21-1,0 1-15,0-1 0,0 0 16,0 0-16,0 0 0,0 0 15,0 22-15,-21-43 16,21 21-16,0 0 16,0-42 31,0 0-47,0 0 0,0-1 15,21 1-15,1 0 16,-22 0-16,21 0 0,-21 0 0,21-1 15,0 1-15,-21 0 0,21 0 0,-21 0 16,21 21-16,-21 21 16,0 0-16,0 0 15,0 22-15,0-22 0,0 0 16,-21 0-16,21 0 0,-21 0 16,21 1-16,-21 20 0,0-21 15,21 0-15,-21-21 16,21-21 15,0 0-31,0 0 0,0 0 16</inkml:trace>
  <inkml:trace contextRef="#ctx0" brushRef="#br1" timeOffset="108112.74">22225 10859 0,'0'0'0,"-21"-22"15,21 1-15,-21 21 16,-1 0 0,1 0 15,0 0 0,0 0-31</inkml:trace>
  <inkml:trace contextRef="#ctx0" brushRef="#br1" timeOffset="108359.92">21209 10880 0,'0'0'0,"0"21"31,21-21-31,0 0 0,0 0 0,22 0 16,-22 0-16,21 0 0,1 0 16,-22 0-16,21 0 15,-21 0-15,0 0 0,1 0 0,20 0 16,-63 0 15</inkml:trace>
  <inkml:trace contextRef="#ctx0" brushRef="#br1" timeOffset="109795.47">0 14351 0,'42'0'94,"22"0"-94,20 0 15,22 0-15,-21 0 0,21 0 16,-22 0-16,1 0 0,0 0 0,-1 0 16,1 0-16,0 0 15,-22 0-15,22 0 0,42 0 16,-85 0-16,1 0 0,-1-21 0,-21 21 16,0-21-16,-21 0 0,0-1 15,-21 22-15,0-21 16,0 21-16,0-21 0,-22 0 0,1 21 15,0-21-15,-1 0 16,1 21-16,0 0 0,20-22 0,-20 22 16,0 0-16,21 0 0,-1 0 15,1-21-15,0 21 0,0 0 0,42 0 32,0 0-17,22 0-15,-22 21 0,21-21 16,0 22-16,1-22 0,-1 21 15,0 0-15,1-21 0,-22 21 0,21-21 16,-21 21-16,1 0 0,-1 1 16,0-22-16,-21 42 15,0-21-15,0 0 0,-21 0 16,0 1-16,-22-1 0,22 0 0,-21 21 16,-1-21-16,1 1 0,21-1 15,-21 0-15,20 0 0,-20 0 0,21 0 16,0 1-16,21-1 0,-21 0 15,21 0-15,-22 0 16,1-21 0,0 0-16</inkml:trace>
  <inkml:trace contextRef="#ctx0" brushRef="#br1" timeOffset="121978.86">1947 13631 0,'0'0'0,"-21"-21"32,21 42 77,0 1-93</inkml:trace>
  <inkml:trace contextRef="#ctx0" brushRef="#br1" timeOffset="123685.12">1968 13674 0,'0'-21'16,"22"-1"-1,-22 1-15,0 0 16,0 0 0,0 42 15,-22 0-31,22 0 15,-21 22-15,21-1 0,0 0 16,-21 1-16,21-1 0,-21 22 0,21-22 16,-21 0-16,21 1 0,0-1 15,0 0-15,0 1 0,0-22 0,0 21 16,0-21-16,0 0 16,0 1-16,0-1 0,21-21 15,0 0 1,0-21-16,0-1 0,1 1 15,-22 0-15,21-21 0,21-22 16,-21 22-16,22 0 0,-22-1 16,0 1-16,0 0 0,0-1 15,0 22-15,1-21 0,-22 21 0,0-1 16,21 1-16,0 21 16,-21 21-16,0 1 15,0 20-15,0-21 0,21 21 16,-21 1-16,0-22 0,21 21 0,-21 1 15,0-22-15,0 21 0,0-21 16,21 43-16,-21-43 16,22 0-16,-1 0 0,0-21 15,0 0-15,21 0 16,-20 0-16,-1 0 0,21-21 16,-21 21-16,22-21 0,-22 0 15,0-22-15,0 22 0,21 0 0,-20-21 16,-1-1-16,0 1 0,-21 0 0,21-1 15,-21 1-15,21 21 0,-21-64 16,0 64-16,0-21 0,0 21 16,0-1-16,0 1 0,0 0 0,0 42 31,0 0-15,0 22-16,-21-22 15,21 21-15,0 43 0,0-64 16,0 21-16,0 1 0,0-1 15,0 64-15,0-85 16,21 21-16,0 1 0,1-43 16,-1 21-16,0 0 15,0-21-15,0 0 0,43 0 0,-43 0 16,0-21-16,0 0 16,22 0-16,-22-1 0,0 1 0,21 0 15,-21-21-15,22 21 0,-22-22 0,0 1 16,0 21-16,0-22 0,1-41 15,-22 41-15,0-41 16,0 63-16,0-1 0,0 1 16,-22 0-16,1 21 0,0 0 0,0 21 15,0 0-15,0 22 0,21-22 16,-22 21-16,22 1 0,-21-1 0,21 43 16,0-43-1,0 0-15,21 22 0,1-43 0,-22 0 16,21 0-16,0 0 0,0 1 15,0-22-15,22 0 0,-22 0 16,21 0-16,22 0 0,-22 0 16,0-22-16,1 1 0,20 21 15,-21-42-15,1 21 0</inkml:trace>
  <inkml:trace contextRef="#ctx0" brushRef="#br1" timeOffset="124194.98">4720 13547 0,'0'0'15,"21"-21"-15,-21-1 0,21 1 0,1 0 16,-22 0-16,0 0 0,21 0 16,-21-1-16,0 1 0,0-21 15,0 21-15,-21 21 16,-1 0-16,1 0 0,-21 0 15,0 21-15,20 0 0,1 0 16,-21 0-16,-43 64 16,64-64-16,0 0 0,0 22 15,0-22-15,21 0 0,0 43 16,0-43-16,0 0 16,0 0-1,0-42 1,0 0-1,0 0-15,21 21 16,-21-22-16,0 1 0,21 21 16,-21-21-1</inkml:trace>
  <inkml:trace contextRef="#ctx0" brushRef="#br1" timeOffset="125857.61">4551 13928 0,'0'-21'31,"0"-1"-31,0 1 16,0 0-16,0 0 15,-21 0-15,-1 0 0,22-1 16,-21 1-16,0 0 0,0 21 0,0-21 15,-22 21-15,22 0 16,0 0-16,-21 0 0,-1 21 16,22 0-16,0 0 0,0 1 15,0 20-15,0-21 0,-1 0 16,1 22-16,21-22 0,-21 42 16,21-42-16,0 1 0,0-1 15,0 0-15,0 0 0,0 0 16,21-21-16,0 0 0,1 0 15,-1 0-15,0 0 0,42 0 16,-41-21-16,20 0 0,-21 0 16,21 0-16,1-1 0,20-41 15,-20 21-15,-1-1 0,-21 1 16,43-64-16,-43 43 0,0 20 16,0-20-16,0 20 0,-21 1 15,0 0-15,0-1 0,0 1 0,0 0 16,0-1-16,0 22 0,0 0 15,0-21-15,0 21 16,-21 21 0,0 21-16,0 0 0,21 0 15,0 0-15,-43 64 16,43-43-16,-21 1 0,21 20 16,-21-21-16,21 22 0,-42 63 15,42-85-15,0 22 0,-21-22 16,21 22-16,-22-43 0,22 21 0,0 0 15,0-20-15,0-1 0,0 21 16,22-42-16,-1 0 0,0 0 16,0 0-16,21 0 0,-20 0 0,41-21 15,-21 0-15,1 0 16,-1-1-16,-21-20 0,22 21 0,-1-21 16,-21 20-16,0-20 0,22 0 15,-22 21-15,0-1 0,0-20 16,-21 21-16,0 0 0,21 21 0,-21-21 15,0 42 1,0 0-16,0 0 16,-21 0-16,0 22 0,21-22 0,-21 21 15,0 0-15,21-20 16,0 20-16,0 0 0,-22-21 0,22 22 16,0-22-16,0 42 15,0-41-15,0-1 0,22-21 16,-1 0-16,0 0 0,0 0 0,21 0 15,-20 0-15,-1-21 0,21-1 16,-21 1-16,22 0 0,-1-21 16,0-1-16,-21 22 0,1-21 15,-22 0-15,0-1 0,0 22 0,0-21 16,0-1-16,0 22 0,-22-21 16,1 21-16,-21 0 0,21 21 15,-22 0-15,1 0 0,21 0 16,-21 0-16,20 21 0,-20 0 0,21 0 15,-43 21-15,64-20 0,0-1 16,-21-21-16,21 21 16,0 0-16,21 0 15,1-21-15,-1 0 0,21 0 0,-21 0 16,22 0-16,-1-21 0,0 21 16,1-21-16,-1 0 0,0 21 0,1-21 15,-1-1-15,0 1 0,1 21 16,-22-21-16,21 21 0,0 0 0,-20 0 15,-1 0-15,0 0 0,0 21 16,-21 0-16,0 1 16,0-1-16,0 21 0,0-21 0,0 0 15,0 22-15,0-22 0,-21 0 16,0 0-16,21 0 0,0 1 16,-21-1-16,-1 0 15,22-42 16,0 0-15,0-1-16,22-20 0,-1 21 0,-21 0 16,21-22-16,21 1 0,-21 0 15,1 21-15,41-64 0,-21 43 16,-20 20-16,20 1 0,-21 0 16,21 0-16,-20 21 0,-1 0 15,0 0-15,0 21 0,-21 0 0,0 0 16,0 1-16,0 20 0,0 21 15,0-20-15,0-1 0,0-21 16,0 22-16,0-22 0,0 21 0,0 0 16,0-20-16,21-1 15,0-21-15,1 21 0,-1-21 0,0 0 16,21 0-16,-21 0 0,1 0 16,-1-21-16,21 0 0,-21 21 15,22-43-15,-22 22 0,21 0 16,-21-21-16,43-43 0,-22 21 0,-21 22 15,0-21-15,1-1 0,-1 22 16,0-22-16,0 22 0,-21-22 16,0 22-16,0-21 0,0 20 15,0 22-15,-21 42 32,0 0-32,21 22 0,0-1 0,-21 0 15,-1 1-15,22-1 0,-21 22 16,21-22-16,0 21 0,-21 43 15,21-63-15,0-1 0,0 0 16,0-21-16,0 1 0,0 20 0,21-21 16,0 0-16,1-21 0,20 21 15,0-21-15,-21 0 0,1-21 16,20 0-16,-21 21 0,21-21 16,-20 0-16,20-22 0,-21 22 15,0-21-15,0 21 0</inkml:trace>
  <inkml:trace contextRef="#ctx0" brushRef="#br1" timeOffset="126039.86">6392 13462 0,'-21'0'0,"42"0"0,-63 21 16,63-21 0,0 0-16,22 0 15,-22 0-15,21 0 0,22 0 16,-22 0-16,21 0 0,1-21 15,-22 0-15,22 21 0,126-42 16,-147 20-16,20 1 0,-21 0 16</inkml:trace>
  <inkml:trace contextRef="#ctx0" brushRef="#br1" timeOffset="126961.76">1587 14859 0,'0'0'15,"22"0"-15,-1 0 0,0 0 0,0 0 16,0 0-16,0 0 0,-21-21 15,0 0-15,0 0 16,0-1-16,-21 22 16,0 0-16,-21 0 15,-1 0-15,1 0 0,-85 0 16,64 22-16,20-1 16,-20 0-16,-1 0 0,-20 21 15,62-20-15,1-1 0,0 21 0,21-21 16,0 0-16,0 1 0,21-1 15,22 0-15,-1 0 0,0 0 0,1-21 16,20 21-16,-21 1 0,22-1 16,-22 0-16,22-21 0,-22 21 15,-21 0-15,0 0 0,1 1 0,-22 20 16,0-21-16,-22 0 0,-20 0 16,0 1-16,-1-1 15,-20-21-15,-1 21 0,-20 0 0,20-21 16,1 0-16,-22 0 0,22 0 15,20 0-15,-20 0 0,20 0 0,1 0 16,21-21-16,0 0 0,0 21 16,21-21-16,0-1 0,0 1 0,21 0 15,0 21-15,21-21 0,-21 0 16,43 0-16,-22-1 0,22 22 16,-1-21-16</inkml:trace>
  <inkml:trace contextRef="#ctx0" brushRef="#br1" timeOffset="127277.1">2011 14986 0,'0'0'0,"-21"0"16,-1 0-16,1 0 16,0 0-16,21 21 0,0 0 15,-21 1-15,21 20 0,-21 0 0,21 1 16,0-1-16,0 0 0,0 22 15,0-1-15,-21 1 0,21-1 0,-22 22 16,22-22-16,-21 22 0,0 0 16,21-1-16,0 1 0,0-21 15,-21 20-15,0 43 0,21-63 16,0-22-16,0 0 0,-21-20 16,21-1-16,0 0 0,0-42 15,0 0 1,21-1-16,-21-20 0,21 0 0,0-22 15,-21 1-15,21-22 0,0 22 16,1-22-16</inkml:trace>
  <inkml:trace contextRef="#ctx0" brushRef="#br1" timeOffset="127556.66">1947 15134 0,'0'0'0,"0"-42"0,0 21 0,0 0 15,0-1-15,0 1 0,0 0 0,0 0 16,21 21-16,1-21 0,-1 21 15,0 0-15,21 0 0,-21 0 16,1 0-16,20 0 0,-21 0 16,21 0-16,-20 21 0,-1 0 0,-21 21 15,0-20-15,0-1 16,0 21-16,-21 0 0,-43 22 16,43-43-16,-21 21 0,-1-20 15,1-1-15,0 0 0,20 0 0,-20 0 16,21-21-16,0 0 0,0 0 0,42 0 47,0-21-47,0 0 0,21 0 0,-20 0 15,-1-1-15</inkml:trace>
  <inkml:trace contextRef="#ctx0" brushRef="#br1" timeOffset="128260.72">2646 15028 0,'42'-42'31,"-21"21"-31,0 21 16,-21-21-16,22 21 0,-22-21 0,0-1 16,0 1-16,-22 21 31,-20 0-16,21 21-15,0-21 0,0 22 16,-1-1-16,1 21 0,0-21 16,-21 0-16,21 22 0,21-22 0,-22 21 15,22 1-15,-21-22 0,21 21 16,0-21-16,0 22 0,0-22 16,21 21-16,1-42 0,20 0 15,-21 0-15,0 0 0,22 0 16,20 0-16,-21-21 0,1 0 15,-1 0-15,0-1 0,-20 1 16,20-21-16,0 21 0,-21-22 0,1 22 16,20 0-16,-21-42 0,0 20 15,0 22-15,-21 0 0,0 0 16,0 42 15,0 0-31,-21 21 0,21-20 16,-21-1-16,21 0 15,-21 21-15,21-21 0,0 22 0,0-1 16,0-21-16,0 0 0,0 1 16,21-22-16,0 0 15,0 0-15,1 0 0,-1 0 0,0-22 16,0 1-16,0 0 0,0 0 16,1 0-16,-1-22 0,0 22 15,0 0-15,0-21 0,0 21 0,1-1 0,-22 1 16,21 0-16,-21 0 0,0 42 31,0 0-15,-21 0-16,21 22 0,-22-22 15,22 0-15,0 21 0,0-20 16,-21-1-16,21 0 0,0 0 0,0 0 16,0 0-16,21-21 31,-21-21-31,22 0 0,-22 0 15,21 0-15</inkml:trace>
  <inkml:trace contextRef="#ctx0" brushRef="#br1" timeOffset="128419.63">3429 14774 0,'0'0'0,"0"-21"0,-21 0 0,0 21 16,-1 0-1,1 0 1,21 21-16,0 0 15,21 1-15,1-22 16,-22 21-16,21-21 0,-21 21 16,21-21-16,0 21 0</inkml:trace>
  <inkml:trace contextRef="#ctx0" brushRef="#br1" timeOffset="129499.71">3641 15050 0,'0'0'0,"21"0"16,0 0-16,0 0 0,21 0 15,-20 0-15,-1 0 0,0-22 16,0 1-16,0 0 0,43-21 16,-43 21-16,0-1 0,0 1 15,0-21-15,-21 21 0,0-22 0,22-20 16,-22 42-16,0 0 16,0-1-16,0 1 0,0 0 15,-22 21-15,1 0 16,21 21-16,-21 0 0,21 22 0,-21-22 15,0 64-15,0-43 0,-1 0 16,22 22-16,-21-22 16,0 22-16,-21 84 0,21-85 15,-1 1-15,1 63 0,0-43 16,0 86 0,21-107-16,-21-20 0,21 62 15,0-62-15,0-22 0,0 21 16,0-21-16,21 1 0,0-22 15,0 0-15,0-22 0,22 1 16,-22 0-16,21 0 0,-21-21 16,22 20-16,-22-20 0,21 0 0,1-43 15,-22 43-15,0-22 16,-21 22-16,21-22 0,-21 1 16,0 21-16,0-22 0,-21 22 0,0-22 15,-43 1-15,43 42 0,-21-1 16,21 1-16,-1 21 0,44 0 47,20 0-47,-21 0 0,0 0 15,22 0-15,-22-21 0,21 21 16,0-21-16,-20 0 0,20 0 16,-21-1-16,21 1 0,22-21 15,-43 21-15,-21 0 0,21-1 16,0 1-16,-21 0 15,0 42 1,0 0 0,0 1-16,0-1 0,0 0 15,0 21-15,0 1 0,43-1 16,-22-21 0,-21 0-16,21-21 0,0 0 0,0 0 15,1 0-15,-1 0 0,0 0 0,0 0 16,0 0-16,22-21 0,-22 0 15,21-21-15,-21 20 0,0-20 16,22 0-16,-43-1 16,0 22-16,0 0 0,0 0 15,0 0-15,0 0 0,0 42 32,0 0-32,0 0 15,0 21-15,0 1 0,-21-22 0,-1 21 16,1 22-16,0-22 0,0 85 15,0-63-15,21-1 0,0 1 16,-21-1-16,21 22 0,0 63 16,0-63-16,0-1 0,0 1 0,0 0 15,0-1-15,0 1 0,21 0 16,-21-22-16,0 22 0,21-22 0,-21 43 16,0-42-16,0-43 15,0 21-15,0-63 16,0 0-1,0-22-15,-21 1 0,0 0 0,-1-22 16,-41-84-16,21 85 0,20-22 16,1 0-16,21 22 0,0-22 15,0 22-15,0-64 16,0 63-16,21 22 0,1-22 16,-1 22-16,0 0 0,0-1 0,0 1 15,22 0-15,-1-1 0,43-41 16,-43 41-16,0 1 0,-21 0 0</inkml:trace>
  <inkml:trace contextRef="#ctx0" brushRef="#br1" timeOffset="132372.29">6308 14732 0,'0'0'0,"0"-21"0,21 0 0,-21 0 16,21-1-16,-21 1 0,0-21 0,0 21 15,0 0-15,0-22 16,0 22-16,0 0 0,-42 21 0,20 0 16,1 0-16,-21 0 0,21 0 15,-22 21-15,22 0 0,-85 85 16,64-64-16,-21 107 16,63-107-16,0 0 15,0 22-15,0-22 0,0 0 16,0 22-16,21-22 0,0-21 15,21 1-15,-21-22 0,22 21 16,-22-21-16,64 0 0,-43 0 16,0-21-16,43-22 0,-43 22 15,43-21-15,-43 21 16,1-22-16,-22 22 0,21 0 0,-21-21 16,0 20-16,1 1 0,-22 0 0,0 0 15,-22 21 1,1 0-1,21 21-15,0 0 0,-21 0 16,21 22-16,-21-22 0,21 21 16,0-21-16,0 22 0,0-22 0,0 21 15,0-21-15,0 1 0,21-1 0,0 0 16,22 0-16,-22-21 0,21 0 16,0 0-16,-20 0 0,41 0 0,-21-21 15,1 21-15,-1-21 0,0 0 0,1-1 16,-1-20-16,-21 21 0,22 0 15,-1-43-15,-42 22 0,21 21 16,-21-43-16,0 22 16,-21 21-16,-21-22 0,20 22 15,-20 0-15,21 0 0,-21 0 0,-22 21 16,22 0-16,-1 0 0,1 0 0,0 21 16,21 0-16,-43 43 15,43-43-15,0 21 0,21-21 16,0 22-16,0-22 0,0 21 0,0-21 15,21 0-15,0 1 0,21-1 0,-20 0 16,20 0-16,0-21 0,1 0 0,-1 0 16,0 0-16,1 0 0,-1 0 15,0-21-15,1 0 0,-1 0 0,0 21 16,-21-22-16,22 1 0,-22 0 16,21-21-16,-21-1 0,-21 22 15,22 21-15,-22-21 0,0 0 16,0 42 15,0 0-31,0 0 0,0 1 16,0-1-16,-22 21 0,22-21 0,0 0 15,0 1-15,0 20 0,0-21 16,0 0-16,0 0 0,22-21 31,-1 0-15,0-21-16,-21 0 0,21 0 0,0 0 15,0 0-15,1-1 0,-1-20 0,0 21 16,0 0-16,21-22 0,-20 22 16,-1 0-16,0 0 0,0 0 0,0 21 15,0 0-15,1 0 0,-1 0 0,0 0 16,-21 21-16,0 0 16,0 0-16,0 0 0,0 1 0,0 41 15,0-42-15,0 0 16,0 22-16,0-22 0,21 0 0,0 0 15,43 0-15,-43 1 0,0-22 16,21 0-16,-20 0 0,20 0 16,0 0-16,-21 0 0,22-22 15,-22 22-15,42-42 0,-20 21 16,-22 0-16,21 0 0,-21-1 0,1 1 16,-1-21-16,-21 21 0,0 0 15,0-1-15,0 1 0,0-21 0,0 21 16,-21 0-16,-1-1 0,1 22 0,0-21 15,0 21-15,0 0 0,-22 0 16,22 0-16,-21 21 0,21-21 0,-43 43 16,43-22-16,0 21 0,0-21 15,21 1-15,0 20 0,0-21 16,0 0-16,0 22 0,0-22 16,42 21-16,-21-42 0,0 21 15,22-21-15,-1 0 16,0 0-16,-20 0 0,20 0 15,-21-21-15,0 0 0,0 0 16,1 0-16,-1-1 0,0-20 0,-21 21 16,21-21-16,0-1 0,-21 1 0,0 0 15,43-107-15,-22 86 16,-21 21-16,0-1 0,0 1 16,21 0-16,-21-1 15,0 22-15,0 42 0,0 0 16,0 1-16,0 20 15,-21-21-15,21 21 0,0 1 0,0-1 16,-21 0-16,21 1 0,0-1 0,-22 0 16,22 1-16,0-1 0,0-21 15,0 22-15,0-22 0,0 21 0,0-21 16,0 0-16,0 1 0,22-22 0,-1 21 16,0-21-16,0 0 15,21 0-15,-20-21 0,-1 21 16,0-22-16,21 1 0,-21 0 0,1 0 15,20 0-15,-21 0 0,0-1 16,0-41-16,1 42 0,-22 0 16,21-22-16,-21 22 15,-21 42 1,-1 0 0,22 1-16,-21 20 0,21-21 0,0 0 15,0 0-15,0 1 0,0 20 16,0-21-16,0 0 0,0 0 15,0 1-15,21-1 0,1-21 0,-1 0 16,21 0-16,0 0 16,1 0-16,-22 0 0,21 0 0,1-21 15,-22-1-15,21 1 0,22-42 16,-43 42-16,0-22 0,21-41 16,-21 41-16,1-20 15,20-43-15,-42 42 0,0 22 16,21 0-16,-21-1 0,21 22 15,-21-21-15,0 21 0,0 42 16,0 0 0,0 21-16,-21 1 0,0-1 15,0 22-15,21-22 0,-21 21 0,21-20 16,-22-1-16,1 0 0,21 1 0,0-1 16,0 0-16,0 1 0,0-22 15,0 21-15,0-21 0,0 1 16,0-1-16,0 0 0,21-21 0,1 0 15,-1 0-15,21 0 16,-21 0-16,0-21 0,22 0 0,20-22 16,-42 22-16,22 0 0,-1-43 15,-21 43-15,22-21 16,-43 21-16,21-22 0,0 22 16,-21 0-16,21 0 0,-21 42 31,-21-21-31,21 21 0,-21 0 0,0 22 15,21-22-15,0 0 0,0 0 0,-22 0 16,22 22-16,0-22 16,0 0-16,0 0 15,0 0-15,22-21 0,-1 0 16,0 0-16,0 0 0,0 0 16,0 0-16,1-21 0,-1 0 15,0 21-15,0-21 0,0 0 0,0-22 16,1 22-16,-1 0 0,0 0 0,0-21 15,-21 20-15,0 1 0,0 42 32,-21 1-17,21-1-15,0 0 0,0 21 16,0-21-16,0 1 0,-21-1 16,21 0-16,0 0 0,0 0 15,0 0-15,21-21 16,0 0-16,0 0 15,0 0-15,1-21 16,-22 0-16,0 0 0,0 0 16,0 0-16,0-1 15,0 1-15,-22 0 0,1 0 0,21 0 16,0 0-16,0-1 0,0 1 16,0 0-16,0 0 15,21 0-15,1 21 16,-1-21-16,0 21 0,0 0 15,0 0-15,0 0 0,1 0 16,-1 21-16,0-21 0,0 42 16,-21-21-16,21 0 0,-21 22 15,0-22-15,0 0 16,0 0-16,0 0 0,0 1 0,0-1 16,0 0-16,0 0 0,0 0 15,0 0-15,0-42 47,0 0-47,0 0 0,0 0 16,0 0-16,0-1 15,21 1-15,-21-21 0,22 21 0,-1-22 16,0 1-16,0 0 0,43-22 16,-43 22-16,0 21 0,21 0 15,-21-1-15,22 22 0,-22 0 0,0 0 16,0 22-16,0 62 15,-21-41-15,0-22 0,0 21 16,0 0-16,-21 1 0,-21 20 16,21-42-16,0 22 0,-1-1 15,1-21-15,0 0 0,21 1 16,-21-22 0,21-22-1,0 1-15,-21 21 16,21-21-16,0 0 0</inkml:trace>
  <inkml:trace contextRef="#ctx0" brushRef="#br1" timeOffset="132555.85">10541 14330 0,'0'0'16,"0"-42"-16,-21 20 0,21 1 16,-21 21-16,-1 0 0,1 0 15,0 0 1,0 0-1,0 0 1,0 0-16,-1 0 0,-20 0 16,21 21-16,0-21 15,-22 0-15</inkml:trace>
  <inkml:trace contextRef="#ctx0" brushRef="#br1" timeOffset="132728.81">9440 14457 0,'0'0'15,"0"21"-15,21-21 16,1 0-16,-1 0 0,0 0 16,21 0-16,-21 0 0,22 0 15,-22 0-15,21 0 0,-21 0 16,22 0-16,20-21 0,-42 0 16,1 21-16,-22-21 0,0-1 15,0 1-15</inkml:trace>
  <inkml:trace contextRef="#ctx0" brushRef="#br1" timeOffset="132895.73">9123 14309 0,'0'0'0,"-21"21"0,-1-21 16,1 0-16,21 21 31,21-21-15,1 0-16,-1 0 0,0 0 0,0 0 15,0 0-15,0 0 16</inkml:trace>
  <inkml:trace contextRef="#ctx0" brushRef="#br1" timeOffset="133559.54">11896 13801 0,'0'0'16,"-43"0"-16,22 0 0,0-21 0,63 21 15,-21 0 1,22 0-16,-1 0 0,22 0 0,20 0 16,-20 0-16,20 0 0,1 0 15,0 0-15,-1 0 0,1 0 0,-21 0 16,20 0-16,1 21 0,-22-21 16,-20 0-16,20 0 0,-42 0 15,1 0-15,-1 0 0,-42 0 16,-1 0-16,1 0 15,-42 0-15,20-21 0,1 21 16,0-22-16,-22-20 0,43 42 16,0-21-16,21 0 0,0 0 15,0-1 1,21 22-16,0 0 0,0 0 16,1 0-16,20 43 15,-21-22-15,-21 0 0,0 21 0,0 22 16,-21-43-16,-21 21 15,20 1-15,-20-22 0,0 21 0,-43 1 16,43-22-16,21 0 0,-22 0 16,22 0-16,21 0 0</inkml:trace>
  <inkml:trace contextRef="#ctx0" brushRef="#br1" timeOffset="134472.85">13568 13462 0,'21'0'0,"-42"0"0,42-21 15,0 0-15,-21 0 0,0-1 16,21 22-16,-21 22 31,0-1-31,0 21 16,0 0-16,-21-20 0,21 20 15,-21 0-15,0 22 0,21-22 0,-21-21 16,-1 22-16,1-1 0,21-21 16,-21 0-16,21 0 0,-21 1 15,21-1-15,21-42 31,0-1-31,0 1 0,1 0 16,-1 0-16,21-64 0,-21 64 16,0-21-16,1-1 0,20 1 15,-21 0-15,0 21 0,0-22 0,-21 22 16,22 21-16,-1 0 0,-21 21 16,0 22-1,0-22-15,0 21 0,0-21 16,0 22-16,0-1 0,0-21 15,0 21-15,0 1 0,0-22 0,0 0 16,0 21-16,0-20 0,0-1 16,21 0-16,0-21 15,0 0-15,0 0 0,1 0 0,41-42 16,-42 42-16,0-43 0,22 22 16,-22 0-16,21-21 0,-21-1 15,22-20-15,-22 20 0,21 1 0,-21 0 16,1-1-16,-1 1 0,0 0 15,0-1-15,-21 22 16,0 0-16,0 42 16,0 0-1,-21 22-15,0-22 0,21 21 16,0-21-16,-21 22 0,21-1 0,-22 0 16,22 1-16,0-1 0,0-21 15,0 22-15,0-22 0,43 42 16,-22-63-16,0 21 0,21 1 15,-20-22-15,20 0 0,0 0 0,-21 0 16,22 0-16,-1-22 0,0 1 0,1 0 16,-1 0-16,-21 0 0,64-43 15,-64 43-15,0-21 0,0-1 16,-21 1-16,0 21 0,0-21 16,0 20-16,0 1 0,0 0 0,-21 0 15,0 21-15,0 0 0,0 0 16,0 21-16,-1 0 0,1 0 0,0 1 15,0 20-15,0 0 0,21-21 0,0 22 16,0-1-16,0 0 0,0 1 16,0-22-16,0 21 0,21-21 0,0 1 15,-21-1-15,42 0 0,1-21 16,-22 0-16,21 0 16,1 0-16,-1 0 0,21 0 0,1-21 0</inkml:trace>
  <inkml:trace contextRef="#ctx0" brushRef="#br1" timeOffset="135063.6">17081 13102 0,'43'-21'31,"-22"0"-31,0 21 16,21-21-16,-20 0 0,-1-1 15,0 1-15,-21 0 0,0 0 16,0 0-16,-21 0 0,0 21 16,-22 0-16,1 0 0,0 0 15,-1 0-15,-20 0 0,20 21 0,1 0 16,0 0-16,21 0 0,-1 0 0,1 1 16,21 20-16,0-21 15,0 21-15,0 1 0,0-22 0,21 21 16,22 1-16,-1-1 0,-21-21 15,22 21-15,-22-20 0,21 20 16,-21-21-16,22 43 0,-43-43 16,0 21-16,0-21 0,-22 0 0,1 1 15,-42-1 1,20 0-16,-20-21 0,-43 0 0,43 0 16,20 0-16,-63-21 15,64 0-15,0-1 0,-1 1 16,22 0-16,0 0 0,21 0 0,0 0 15,0-1-15,0 1 0,21 0 16,0 0-16,1 21 0,20-21 0,0 0 16,1 21-16,-1 0 0,0-22 0,43 22 15,-22 0-15</inkml:trace>
  <inkml:trace contextRef="#ctx0" brushRef="#br1" timeOffset="135345.45">17441 13293 0,'21'0'0,"-42"0"0,21 0 15,-21 0 1,0 21-16,0 0 0,0 0 16,-1 0-16,1 22 0,0-1 15,0 0-15,-21 64 0,20-63 16,1 20-16,0 1 0,21-1 16,-21 1-16,0-1 0,0 1 0,-1 20 15,1-20-15,0 20 0,0 43 16,0-42-16,0-21 0,21-22 15,-22 21-15,22-41 0,0 41 16,0-42-16,0 0 0,22-21 16,-1-21-16,0 0 0,0-21 15,0 21-15,0-22 0,1 1 16,-1-22-16,0 1 0,0-1 16,0 1-16,22-1 0,-22-20 0</inkml:trace>
  <inkml:trace contextRef="#ctx0" brushRef="#br1" timeOffset="135593.32">17314 13801 0,'0'-85'0,"21"-169"15,-21 212-15,-21 423 0,64-805 16,-43 403-16,0-21 0,21 21 16,0 0-16,21-22 0,-21 43 15,22-21-15,-22 21 0,0 0 16,21 0-16,22 0 0,-43 0 16,21 21-16,1 22 15,-43-22-15,0 0 0,0 21 0,0-21 16,0 22-16,-43-1 15,1 0-15,0-20 0,21-1 0,-22 0 16,1 0-16,0 0 0,20-21 16,1 0-16,0 21 0,0-21 15,42-21 1,0 0-16,22 21 0,-22-21 16,21 0-16,-21 0 0</inkml:trace>
  <inkml:trace contextRef="#ctx0" brushRef="#br1" timeOffset="136251.59">18055 13356 0,'0'0'0,"21"-21"15,0 21-15,1-21 16,-1 21-16,-21-21 0,21 0 16,-21-1-16,21 1 0,-21 0 15,0 0-15,-21 0 16,0 21-16,0 0 15,-1 0-15,1 0 0,-21 21 16,21 0-16,0 0 0,-1 0 16,1 22-16,0-22 0,0 42 15,21-41-15,-21 20 0,21-21 16,0 0-16,0 0 0,0 1 0,0-1 16,21 0-16,0 0 0,0-21 15,0 0-15,22 0 0,-22 0 16,42 0-16,-20 0 0,-1 0 15,0-21-15,1 0 0,-1 0 16,0-1-16,22 1 0,-22-21 0,1 21 16,-1 0-16,-21-22 0,21 22 0,-20-21 15,20-1-15,-21 22 16,-21 0-16,-21 21 16,0 21-1,0 0-15,-1 1 0,1-1 16,21 0-16,0 0 0,-21 0 15,21 0-15,0 1 0,0-1 0,0 21 16,0-21-16,21-21 16,0 21-16,1-21 0,-1 0 0,0 0 15,0 0-15,0 0 0,0 0 0,22-21 16,-22 21-16,0-21 0,21 0 16,-20 0-16,-1 0 0,0-1 0,0 1 15,0 0-15,-21 0 0,0 0 0,21 0 16,-21-1-16,-21 44 31,0-1-31,21 0 0,0 0 16,-21 0-16,21 0 15,-21 1-15,21-1 0,0 0 16,0 0-16,-21 0 0,21 0 16,21-42 15,-21 0-31</inkml:trace>
  <inkml:trace contextRef="#ctx0" brushRef="#br1" timeOffset="136427.49">18986 12933 0,'0'0'0,"0"-21"0,0 0 0,-21 21 31,0 0-31,21 21 15,42-21 1,-20 21 0,-1-21-16,0 0 0,21 0 0,1 0 15</inkml:trace>
  <inkml:trace contextRef="#ctx0" brushRef="#br1" timeOffset="137347.41">19727 12679 0,'0'0'16,"0"-21"-16,0 0 0,0-1 15,-21 22-15,0 0 16,0 0-16,0 22 0,-1-1 16,-20 0-16,21 0 0,-21 21 0,20 22 15,-20-22-15,21 22 0,-21-1 0,20 22 16,-20-22-16,0 1 0,-1-1 16,22 22-16,-21 0 0,0-22 0,20 22 15,1 0-15,-21-22 0,21 22 0,-22 42 16,43-64-16,0-20 15,0 41-15,0-41 0,0-1 16,0 0-16,0-21 0,0 1 16,22-22-16,-1 0 0,21 0 15,-21 0-15,22-22 0,-22 1 16,21 0-16,0 0 0,1 0 0,-1 0 16,0-22-16,1 1 0,-22 0 15,0-1-15,0 1 0,-21 0 16,0-22-16,0 1 0,0 20 0,-21-63 15,0 64-15,0 0 0,0-1 16,-1 22-16,1 0 0,-21 0 16,63 21 15,21 0-31,-20 0 0,20 21 16,-21-21-16,21 0 0,1 0 15,41 0-15,-20 0 16,21-21-16,-43 0 0,0 21 15,1-21-15,-1-1 0,-21 1 0,21 0 16,-42 0-16,22 21 0,-22-21 16,0 0-16,0-1 15,-22 22 1,22 22 0,-21-1-16,21 0 0,0 0 15,-21 0-15,21 0 0,0 1 16,0-1-16,0 0 0,0 0 15,0 0-15,21 0 0,0 1 16,1-22-16,-1 0 0,0 0 16,21 0-16,-21 0 0,1 0 15,-1 0-15,21-22 0,-21 22 0,22-42 16,-1 21-16,-21 0 0,0 0 16,0-1-16,1 1 0,-1 0 15,0-21-15,0 21 0,-21-1 16,0-20-16,0 63 31,-21 0-31,0 22 0,0-22 16,21 21-16,-22 22 0,22-22 15,-42 64-15,42-43 16,-21 1-16,21-22 0,-21 22 0,0-1 16,21-20-16,-22 20 0,1-21 0,0 22 15,0-22-15,-21 43 16,-1-43-16,22 1 0,-42 20 15,20-21-15,1-20 0,-43 20 16,43-21-16,0 0 0,-1-21 16,1 0-16,0 0 0,-43 0 15,43 0-15,-1-21 0,22 21 0,-21-21 16,21 0-16,-22 0 0,1-1 16,21 1-16,-22-21 0,1 21 15</inkml:trace>
  <inkml:trace contextRef="#ctx0" brushRef="#br1" timeOffset="140472.63">14901 14097 0,'0'0'0,"-21"0"15,0 0-15,0 0 0,0 0 16,-1 0-16,1 0 0,-21 0 16,-22 64-16,22-43 15,0 21-15,-22 43 0,22-22 16,21-20-16,0 20 0,-1 1 16,1-1-16,21 1 0,0-22 15,0 21-15,0-20 0,21 41 16,1-62-16,-1 20 0,0-21 0,0 0 15,0 0-15,85-21 16,-64 0-16,1 0 0,-1-21 0,0 21 16,1-21-16,20 0 0,-20-21 15,-1 20-15,0 1 0,-21-21 16,43-22-16,-43 22 0,0 0 0,0-43 16,-21 43-16,0 21 15,0-1-15,0 1 0,0 0 16,-21 42-16,0 0 15,0 1-15,21-1 0,-21 21 16,21-21-16,-21 22 0,21-1 16,-22-21-16,22 64 0,0-64 0,0 0 15,0 21-15,22-20 0,-1-1 16,0-21-16,0 21 0,0 0 0,22-21 16,-22 0-16,21 0 0,0 0 15,-20 0-15,20-21 0,21 0 16,-41 0-16,20-1 0,-21 1 15,0 0-15,-21-21 0,0 21 0,0-1 16,0-20-16,0 0 0,0-1 0,0 22 16,-21-21-16,0 0 0,0 20 15,0-20-15,-22 42 0,22-21 0,-42 21 16,41 0-16,1 21 16,-21 0-16,21 0 0,0 1 0,-1 41 15,1-21-15,21 1 0,-21 20 16,21-42-16,0 43 15,21-43-15,0 0 16,43-21-16,-22 0 16,1 0-16,-1 0 0,0 0 0,1-21 15,-1 0-15,-21 0 0,21 21 16,1-21-16,-1-22 0,-21 22 0,0 0 16,22 0-16,-22 0 0,-21-1 15,21 1-15,-21 0 0,0 0 16,0 42-1,0 21 1,0-20-16,0-1 0,0 0 0,0 21 16,0-21-16,0 1 0,0-1 0,0 21 15,0-21-15,0 0 16,0 1-16,21-22 16,0 0-1,1-22 1,-1 1-16,0 0 0,-21 0 0,21 0 15,21-22-15,-20 1 0,-1 21 16,0-43 0,0 43-16,0 0 0,-21 0 0,21 0 0,-21 42 31,0 0-31,22 0 16,-22 0-16,0 1 0,0-1 15,0 21-15,0-21 0,21 22 16,-21-22-16,21 21 0,0-21 15,0-21-15,0 21 0,43 22 16,-22-43-16,1 0 0,-1 0 0,43 0 16,-43 0-16,0 0 0,1 0 15,-22-21-15,21-1 0,0 22 16,-20-21-16,-1 0 0,0 0 0,0-43 16,0 22-16,-21 21 15,0-21-15,0-1 0,0 22 0,0-21 16,-21 21-16,0-1 0,0 1 15,0 21-15,-1 0 0,-20 0 0,21 0 16,0 0-16,0 0 0,-22 21 16,-41 64-16,62-43 15,1-20-15,0 20 0,0 0 0,21-21 16,0 43-16,0-43 16,0 0-16,21 22 0,-21-22 15,21-21-15,22 0 16,-1 0-16,-21 0 0,0 0 0,0 0 15,1 0-15,20-21 0,0-22 16,-21 22-16,1 0 0,-1-21 0,-21-1 16,21 1-16,0-43 15,-21 22-15,21 20 0,0-20 0,-21 21 16,22-22-16,-22 22 0,21 21 16,-21-22-16,0 22 0,0 0 0,0 42 31,0 21-16,0-20-15,-21 20 0,21 21 16,-22-20-16,22 20 0,0-20 0,0 20 16,-21-21-16,21 1 0,0-1 0,0 0 15,0 1-15,0-22 0,0 0 16,0 21-16,21-20 0,1-1 16,-1-21-16,0 0 15,0 0-15,21 0 16,-20 0-16,-1-21 0,0 21 0,21-43 15,-42 22-15,21-21 0,1-1 16,-22 1-16,42-21 16,-42 41-16,0-20 0,21 21 15,-21 0-15,0 42 16,0 0 0,0 0-16,0 0 0,-21 1 0,21 20 15,0-21-15,0 0 0,0 22 0,-21-1 16,21 0-16,0-21 15,0 1-15,0-1 16,21 0-16,0-21 0,0 21 0,22-21 16,-22 0-16,0 0 0,0 0 15,43-21-15,-43 0 16,21 0-16,-21-1 0,43-41 16,-43 42-16,0-22 0,0 1 0,0-21 15,1 20-15,-1-20 0,0-1 16,0 22-16,-21-22 0,42-20 15,-42 41-15,0 22 0,0 0 16,0 0-16,22 0 0,-22 42 16,-22 21-1,1 1-15,0-1 0,21 0 16,-21 1-16,0 20 0,21-21 0,-21 22 16,21-22-16,-22 1 0,1-1 15,21 43-15,0-43 16,0-21-16,0 0 0,0 0 0,0 1 15,21-1-15,1-21 0,-1 0 16,0 0-16,0 0 0,21 0 0,-20 0 16,-1 0-16,21 0 0,-21-21 15,0-1-15,43-20 0,-43 0 16,21 21-16,-20-22 0,-1 22 0,0-21 16,21-1-1,-21 1-15,1 21 0,-22 42 31,0 0-31,-22 0 16,22 1-16,-21-1 0,0 0 0,21 21 16,0-21-16,0 1 0,0-1 0,0 0 15,0 0-15,0 0 0,0 0 16,0 1-16,42-22 16,-20 0-16,-1 0 0,21 0 15,0-22-15,-20 22 16,-1-21-16,0 0 0,0 0 0,21 0 15,-20 0-15,-1-22 0,0 22 16,0 0-16,0-21 0,0 20 0,1 1 16,-1-21-16,-21 21 15,0 42 1,0 0-16,0 0 16,-21 0-16,-1 1 0,22 20 15,0-21-15,-21 21 0,21-20 0,0-1 16,0 21-16,0-21 0,0 22 15,21-22-15,1-21 0,-1 21 16,0-21-16,0 0 0,0 0 0,0 0 0,22 0 16,-22 0-16,0 0 0,21 0 15,-20 0-15,-1-21 0,0 21 0,0-21 16,0-1-16,0 1 0,-21-21 16,22 0-16,-22-1 0,0 1 15,0 21-15,0-22 0,-22 1 16,1 21-16,0 0 0,0 0 0,0-1 15,-22 22-15,1 0 0,0 0 16,-22 22-16,22-1 0,21 0 16,-43 42-16,64-20 0,-21-22 15,21 42-15,0-20 16,0-22-16,0 0 0,0 0 0,0 0 16,21-21-16,22 22 0,-22-22 15,0 0-15,21 0 16,-21 0-16,1 0 0,20-22 0,-21 22 15,21-21-15,-20 0 0,41-21 16,-21 21-16,-20-22 0,41-20 16,-42 20-16,0 22 0,1-21 15,20 21-15,-42 0 0,21-1 0,0 1 16,-21 42 0,0 1-16,0-1 15,0 21-15,-21 0 0,0-20 16,21 20-16,-21-21 0,21 21 15,-21-20-15,21-1 0,-22 0 0,22 42 16,0-41-16,0-1 16,22-21 15,-1-21-31,0 21 0,0-22 16,0 1-16,0 0 0,1 0 15,-1 0-15,0-22 0,0 22 0,0-21 16,0 0-16,22-1 0,-22 22 15,0-21-15,0 21 0,0 21 0,1 0 0,-22 21 32,0 0-32,0 0 0,0 21 0,-22-20 15,1 20-15,21-21 0,-21 21 0,21-20 16,0-1-16,0 0 0,0 0 16,0 0-16,0 0 0,21 1 0,22-22 15,-22 21-15,0-21 16,0 0-16,0 0 0,22 0 15,-22 0-15,42-21 0,-42-1 16,43 1-16,-43 0 0,21 0 16,-20 0-16,-1 0 0,-21-1 15,21-20-15,0 21 0,-21 0 0,21-22 16,-21 22-16,0-42 0,0 20 16,0-20-16</inkml:trace>
  <inkml:trace contextRef="#ctx0" brushRef="#br1" timeOffset="140668.09">18902 14118 0,'-21'0'16,"42"0"-16,-64 0 0,1 0 0,21 0 0,0 0 16,0 0-16,-1 0 0,22 21 15,-21-21 1,0 0 15,0 0-15,0 0-16</inkml:trace>
  <inkml:trace contextRef="#ctx0" brushRef="#br1" timeOffset="140907.01">17780 14288 0,'-21'0'0,"42"0"0,-21 0 31,21 0-15,0 0-16,0 0 0,22 0 16,-22 0-16,0-22 0,21 22 15,-20 0-15,20 0 0,-21 0 0,0-21 16,43 21-16,-43 0 0,0-21 15,-21 0-15,0 0 16</inkml:trace>
  <inkml:trace contextRef="#ctx0" brushRef="#br1" timeOffset="141107.99">17484 14097 0,'0'0'0,"-64"0"32,43 0-32,0 0 15,0 0 1,-1 0 0,22 21-1,-21 0-15</inkml:trace>
  <inkml:trace contextRef="#ctx0" brushRef="#br1" timeOffset="142144.5">402 16870 0,'0'0'0,"-42"0"0,21 0 16,-1 0-16,-20 0 0,21 0 15,0 0-15,0 0 0,-1 0 0,1 0 16,64 0 0,-22 0-1,42 0-15,1 0 0,-1 21 16,22-21-16,-22 0 0,22 0 15,0 0-15,-1 0 0,1 0 0,0 0 16,-1 0-16,1 0 0,0 0 16,42 0-16,-64 0 0,22 0 15,-43 0-15,-21 0 16,-42 0 0,0 0-16,0 0 15,0-21-15,0 0 0,-22 21 16,22-21-16,0-1 0,0 22 15,0-21-15,21 0 0,0 0 16,21 21 0,0 0-16,0 0 15,0 0-15,-21 21 0,21 21 0,-21-20 16,22-1-16,-22 21 0,0 0 16,0-20-16,-22 20 0,-20 0 15,21 1-15,-21-22 0,-1 21 0,1-21 16,0 0-16,20 22 0,1-43 15,0 21-15</inkml:trace>
  <inkml:trace contextRef="#ctx0" brushRef="#br1" timeOffset="142353.16">3323 16870 0,'-63'0'15</inkml:trace>
  <inkml:trace contextRef="#ctx0" brushRef="#br1" timeOffset="142793.35">3196 16849 0,'0'-21'0,"85"-43"16,-64 43-1,0 0-15,0 0 0,0-1 0,1 1 16,-22 0 0,0 0-16,0 0 0,0-22 15,-22 22-15,1 21 16,-21 0-16,0 0 0,20 0 0,-20 0 15,-21 0-15,20 0 0,1 21 16,0 1-16,-1-1 0,22 0 0,-21 21 16,21-21-16,-1 22 0,22 20 15,0-20-15,0-22 0,0 63 16,22-62-16,-1 20 16,0-21-16,0 21 0,21-20 0,-20-1 15,20 21-15,-21-21 0,43 22 16,-43-22-16,0 0 15,0 42-15,-21-41 0,0-1 16,-21 0-16,-21 0 0,20-21 16,-41 0-16,21 0 0,-1 0 15,-20 0-15,20 0 0,-20 0 16,21 0-16,-1-21 0,1-21 16,0 20-16,-22-41 0,43 42 15,0-22-15,0 22 0,-1-21 16,22 21-16,0 0 0,0-43 15,0 43-15,22 0 0,20 0 16,-21-1-16,21 1 0,1 21 0,-1 0 16,0 0-16</inkml:trace>
  <inkml:trace contextRef="#ctx0" brushRef="#br1" timeOffset="143364.03">3535 16997 0,'0'21'15,"0"-42"-15,0 63 0,0-21 0,0 1 0,0-1 16,0 0-16,0 0 0,0 0 16,0 0-16,0 1 0,0-1 15,0 0-15,0 0 0,0 0 16,21-21 0,0 0-16,0 0 15,0-21-15,22 0 0,-1 0 0,-21 21 16,22-43-16,-1 22 15,0 0-15,1-21 0,-1 21 0,-21-22 16,21 22-16,-20-21 0,-1-1 16,0 22-16,0 0 0,-21 0 0,0 0 15,-21 21 1,0 0-16,21 21 16,-21 0-16,-1 0 0,22 22 0,-21-1 15,21 0-15,0 1 0,0-1 16,0 21-16,-21 1 0,21-1 0,0 1 15,0 21-15,0-1 0,0 86 16,0-86-16,0 1 16,0 21-16,0-22 0,0 22 15,0-21-15,-21 21 0,0 0 0,21-22 16,-21 1-16,-1-22 0,1 22 16,0-21-16,0-22 0,0 0 0,0 1 15,21-22-15,-22 0 0,1-21 16,-21 0-16,21-21 0,-22 0 15,22-1-15,-21-20 0,0 0 0,-1-1 16,22 1-16,-21-21 0,-22-64 16,43 63-16,0-21 0,0 22 15,21-22-15,0 22 0,0-85 16,0 63-16,0 0 16,21 1-16,0-1 0,21 0 0,1 22 15,-1-22-15,22 0 0,-1 22 16</inkml:trace>
  <inkml:trace contextRef="#ctx0" brushRef="#br1" timeOffset="143975.68">4487 16976 0,'43'0'0,"-22"0"0,-529 106 0,952-212 0,-359 106 16,-64 0-16,-21 21 0,0 0 0,0 0 16,0 0-16,0 1 0,0-1 0,0 0 15,0 0-15,0 0 16,0 22-16,0-22 0,0 21 15,0-21-15,0 0 16,-21-21 15,21-21-31,0 0 16,0 0-16,0-21 0,0 20 16,21-20-16,-21 0 0,21 21 0,0-22 15,1 1-15,-1 0 0,0-1 0,0 22 16,0 0-16,0 0 0,1 21 15,-1 0-15,0 21 0,0 0 16,-21 0-16,21 22 0,-21-22 16,21 21-16,-21 0 0,0-20 15,22 20-15,-1-21 0,0 21 16,-21-20-16,42 20 0,-42-21 16,21-21-16,1 0 0,-1 0 0,0 0 15,0 0-15,21-21 16,-20 21-16,-1-21 0,21 0 0,-21-22 15,22 22-15,-22-21 0,0-1 16,21 1-16,-21 0 0,1-22 0,20-42 16,-42 43-16,0 21 0,21-1 15,-21-20-15,21 42 0,-21-43 16,0 43-16,0 0 0,0 42 31,0 0-31,0 0 0,0 0 0,0 22 16,0-1-16,0 22 0,0-22 15,0 21-15,0-20 0,0-1 0,0 22 16,0 20-16,0-63 16,0 43-16,0-43 0,0 0 15,0 0-15,21-21 0,1 0 16,-1 0-16,-21-21 16,21 0-1,0-21-15</inkml:trace>
  <inkml:trace contextRef="#ctx0" brushRef="#br1" timeOffset="144179.56">5313 16870 0,'-21'0'16,"21"21"15,21-21-31,0 0 0,0 0 0,0 0 16,22 0-16,-22 0 0,21 0 15,0 0-15,1-21 0,-1 21 16,-21 0-16,43-21 0,-43 21 0,0 0 16,0 0-16,0 0 0,1 0 15</inkml:trace>
  <inkml:trace contextRef="#ctx0" brushRef="#br1" timeOffset="145037.07">6392 16976 0,'0'-21'0,"0"42"0,0-64 16,0 1-16,0 21 0,0-21 0,0 20 16,0-20-16,-21 21 0,0 0 0,0 0 15,0-1-15,-1 22 16,-20 0-16,0 0 0,21 22 15,-43 20-15,43 0 16,-43 22-16,43-22 0,0 0 16,0 1-16,0-1 0,21 0 0,-21-20 15,21 20-15,0-21 0,0 0 16,21 0-16,21 1 0,-21-1 0,0-21 16,22 0-16,-22 0 0,21 0 15,-21 0-15,22 0 0,-22-21 16,21-1-16,-21 1 0,1 0 15,-1 0-15,0-21 0,0 20 0,-21-20 16,0 21-16,0-21 0,0-1 16,0 22-16,0 0 0,0 0 0,0 42 15,0 0 1,0 0-16,0 0 0,0 43 16,0-43-16,0 21 0,0 1 15,0-1-15,0 0 16,21-42-16,-21 22 0,21-22 15,1 0-15,-1 0 16,0 0-16,0 0 16,0-22-16,0 1 0,1 0 0,-1-21 15,21 21-15,-21-22 0,22 1 16,-1 0-16,0-1 0,1 22 0,-1-21 16,0 21-16,1-1 0,-22 1 15,21 21-15,-21 0 0,0 0 0,1 21 16,-22 1-16,21-1 0,-21 0 15,0 0-15,0 21 0,-21 22 16,-1-22-16,1-21 0,-21 43 16,21-43-16,0 21 0,21-20 15,-22-22-15,22 21 0,-21 0 0,21-42 32,21 0-17,1-1-15,-1 1 0,0 0 0,0 0 16,21-21-16,-20-1 0,-1 1 15,21-43-15,-21 43 0,0 0 16,1-1-16,-1 1 0,0 21 16,-21 0-16,0 42 15,0 0-15,0 0 0,0 21 16,-21 1-16,0-1 0,21 0 16,0 1-16,0-1 0,0 0 0,0 1 15,0-22-15,0 21 0,0-21 16,21 1-16,21-1 0,-21-21 15,22 21-15,-1-21 0,64 0 16,-43 0-16,107-42 16</inkml:trace>
  <inkml:trace contextRef="#ctx0" brushRef="#br1" timeOffset="145736.09">11938 16298 0,'0'0'16,"21"0"-1,0 0 1,0 0-16,22 0 0,-1 22 0,22-22 16,63 0-16,-64 0 15,1 0-15,84 0 0,-64 0 16,1 0-16,0 0 15,-1 0-15,-20-22 0,-1 22 0,1 0 16,-1 0-16,-41-21 0,20 0 0,-21 21 16,-21-21-16,-21 21 15,0-21-15,-22 21 0,-20-21 16,21 21-16,-1-22 16,22 22-16,0-21 0,-21 21 0,20-21 15,44 21 1,20 0-1,-21 21-15,0 0 0,0 1 16,22-1-16,-22 21 0,-21-21 16,0 22-16,0-22 0,0 21 15,0-21-15,-42 43 0,-1-43 16,1 0-16,0 0 0,20 0 16,-20 1-16,0-1 15,21-21-15</inkml:trace>
  <inkml:trace contextRef="#ctx0" brushRef="#br1" timeOffset="146343.74">14986 16298 0,'0'-21'0,"21"0"0,0 21 0,0-21 16,1 0-16,20 0 0,-21-1 15,21-20-15,22-21 16,-43 41-16,0-20 0,-21 21 0,0-21 16,0 20-16,0 1 0,-21 0 15,-21 21-15,-1-21 0,1 21 0,-64 0 16,43 0-16,20 0 0,-20 0 16,21 0-16,-1 21 0,-20 21 15,42-20-15,-1-1 0,22 21 16,0-21-16,0 22 0,22-1 15,20-21-15,-21 21 0,43 1 0,-22-1 16,0 0-16,22 1 0,-1-22 0,1 21 16,-1 1-16,-20-1 15,-1-21-15,21 43 0,-41-22 16,-22-21-16,-43 21 0,22-20 16,-21-1-16,-22-21 0,1 21 15,-1-21-15,1 0 0,20 0 16,-20 0-16,-1 0 0,22-21 0,-21 21 15,20-21-15,1-1 0,0 1 16,20-21-16,-20 21 0,21 0 0,0-22 16,21 22-16,0 0 0,0-43 15,0 43-15,21 0 0,0 0 0,0 21 16,22-21-16,-22 21 0,21 0 16,0 0-16,1-21 0</inkml:trace>
  <inkml:trace contextRef="#ctx0" brushRef="#br1" timeOffset="146839.45">15621 16341 0,'0'0'15,"0"21"-15,0 0 0,0 0 16,-21 0-16,0 1 0,21-1 16,0 0-16,-22 0 0,22 0 15,0 0-15,0 1 0,0-1 16,0 0-16,22-21 15,-1 0 1,0 0-16,0 0 0,0 0 0,0 0 16,22 0-16,-1-21 0,-21 0 0,22 21 15,-1-22-15,0 1 0,1-21 16,-1 21-16,0 0 0,1-1 0,20-41 16,-42 42-16,-21 0 15,0-1-15,0 1 0,-21 42 31,0 1-31,0-1 0,21 21 16,-21-21-16,-1 22 0,1-1 0,21 0 16,0 1-16,0-1 0,0 21 15,0-20-15,0 20 0,0-20 16,0 20-16,0 43 0,0-64 16,0 1-16,0-1 0,0-21 15,0 0-15,0 0 0,-21 1 0,0-1 16,-85-64-1,85 22 1,-21 0-16,20 0 0,-20 0 0,21-22 16,0 1-16,0 21 0,-1-21 15,22-1-15,0 22 0,0-64 16,0 43-16,22 21 0,41-64 16,-21 64-16</inkml:trace>
  <inkml:trace contextRef="#ctx0" brushRef="#br1" timeOffset="147491.07">16531 16341 0,'0'0'0,"21"0"0,0 0 0,-21 21 31,0 0-31,0 0 0,-21 0 16,0 1-16,21-1 0,-21 0 0,0 0 15,21 0-15,-21 0 16,-1 1-16,1-1 0,0 0 15,21 0-15,-21-21 0,21 21 16,0-42 0,21 21-1,0-21-15,0 0 0,1 0 16,-1-1-16,0 1 0,21-21 0,-21 21 16,1-22-16,-1 22 0,0-21 0,42-22 15,-41 43-15,-1 0 16,0 0-16,0 21 15,-21 21-15,0 0 0,0 0 16,0 1-16,0 20 16,0-21-16,0 21 0,0-20 0,0-1 15,0 21-15,0-21 0,0 0 16,0 22-16,21-22 0,-21 0 0,21 0 16,-21 0-16,43-21 0,-22 22 0,0-22 15,0 0-15,22 0 0,-22 0 16,21 0-16,0-22 0,-20 22 15,20-21-15,0 0 0,1-21 0,-22 21 16,21-22-16,-21 1 0,22 0 0,-22-22 16,0 22-16,21-22 0,-21 1 0,1-1 15,-1 1-15,21 20 0,-21-20 16,-21 21-16,21 20 0,-21-20 16,0 21-16,-21 21 15,0 21-15,0 21 0,0-20 16,0 20-16,-1 21 0,1-20 0,0 20 15,0-20-15,21 20 0,0-21 0,0 1 16,0-1-16,0 0 0,0 1 16,0-22-16,21 21 0,0-21 0,0 1 15,1-1-15,-1 0 0,0-21 16,0 0-16,-21 21 0,21-21 0,0 0 16,1 0-16,-1 0 0,0-21 0,0 0 15,0 0-15,-21-1 16,21 1-16</inkml:trace>
  <inkml:trace contextRef="#ctx0" brushRef="#br1" timeOffset="147679.97">17124 16214 0,'0'0'0,"-21"0"0,21 21 31,21-21-31,0 0 16,0 0-16,21 21 0,-20-21 15,20 0-15,0 0 0,1 0 0,62 0 16,-62 0-16,-1 0 0,22 0 16,-22 0-16,0-21 15,22 21-15</inkml:trace>
  <inkml:trace contextRef="#ctx0" brushRef="#br1" timeOffset="148592.97">18330 16425 0,'0'0'16,"21"0"0,1 0-1,-1 0-15,-21-21 0,0 0 16,0 0-16,0 0 0,0 0 16,0-1-16,0 1 0,0 0 15,-21 0-15,-1 0 0,1 0 16,0-1-16,0 22 0,-21 0 0,20 0 15,-41 0-15,42 0 0,0 22 16,-1-1-16,1 21 0,-21-21 16,0 43-16,20-22 0,22-21 15,-21 22-15,21-22 0,0 21 0,0-21 16,0 0-16,0 1 0,0-1 16,21 0-16,1-21 0,-1 21 15,0-21-15,21 0 0,-21 0 16,1 0-16,-1-21 0,0 0 15,21 21-15,-21-21 0,22-22 16,-22 1-16,0 21 0,0-43 16,-21 22-16,21 21 0,-21-22 15,22 22-15,-22 0 0,0-21 16,0 63 0,0 0-1,0 0-15,21 0 0,-21 1 16,0-1-16,0 0 0,21 0 0,0 0 15,0 0-15,-21 1 0,21-1 0,-21 0 16,22-21-16,-1 0 0,0 0 16,0 0-16,0 0 0,0 0 15,1 0-15,-1-21 16,-21 0-16,21 21 0,0-22 16,0-20-16,0 21 0,1 0 0,20-22 15,-21 22-15,21 0 0,-20-21 16,20 21-16,-21-1 0,21 1 0,-20 0 15,-1 21-15,0 0 0,0 0 16,0 21-16,-21 0 0,0 1 16,0-1-16,0 0 0,0 21 0,-21-21 15,0 1-15,0 20 0,0-21 16,-1 0-16,22 0 0,-21 1 16,0-1-16,0 0 0,21 0 15,21-21 16,0-21-31,0 0 0,1 0 16,-1-1-16,0 1 0,21 0 16,-21-21-16,1-1 0,20 22 0,-21-21 15,21 0-15,-20-1 0,-1 1 0,0 21 16,0-22-16,-21 22 16,0 42-16,-21 1 15,0-1-15,0 0 0,-1 21 16,1-21-16,0 22 0,21-1 15,0-21-15,-21 22 0,21-22 0,0 21 16,0-21-16,0 0 0,0 1 16,0 20-16,21-21 0,0-21 15,0 21-15,1-21 0,-1 0 0,0 0 16,0 0-16,0 0 0,0 0 16,22 0-16,-22-21 0</inkml:trace>
  <inkml:trace contextRef="#ctx0" brushRef="#br1" timeOffset="148747.88">19600 16383 0,'-21'0'62,"0"0"-46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3:16:06.7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1185 0,'21'0'47,"0"-21"-47</inkml:trace>
  <inkml:trace contextRef="#ctx0" brushRef="#br0" timeOffset="801.05">1206 466 0,'0'0'0,"-21"-64"15,21 43-15,0 0 16,-21 21-16,21-21 0,-21 42 31,21 0-31,0 21 0,-21-20 16,21 20-16,0 21 0,0-20 16,0 20-16,0 22 0,-21 42 15,21-42-15,-22-22 16,22 1-16,0-1 0,-21 1 15,0 20-15,21-41 0,0-1 16,0-21-16,0 0 0,0 0 16,0-42 15,0 0-31,21 0 0,0 0 16,1-22-16,-1 1 0,21 21 15</inkml:trace>
  <inkml:trace contextRef="#ctx0" brushRef="#br0" timeOffset="1027.42">1609 974 0,'0'0'15,"0"21"-15,0 0 0,0 0 0,0 0 16,21-21 0,-21-21 15,0 0-16,-21 21 1,-1 0 0,1 0-16,0 0 15,21 21-15,21-21 16</inkml:trace>
  <inkml:trace contextRef="#ctx0" brushRef="#br0" timeOffset="1927.8">2667 699 0,'0'-22'0,"0"44"0,0-65 15,0 22-15,0 0 0,0 0 16,0 0-16,0 42 31,0 0-31,0 0 0,-21 0 16,21 22-16,0-1 0,0 21 15,-21 1-15,21-22 0,-22 22 16,22-1-16,-21-20 0,0-1 0,21 0 16,-21 43-16,0-64 15,0 21-15,21-20 0,0-1 16,0-42 15,0-1-31,21 1 0,0 0 16,0-21-16,0 21 0,0-22 0,1 1 15,-1 0-15,0-1 0,0 1 16,0 21-16,0 0 0,1-1 0,-1 1 16,0 21-16,0 0 0,0 21 15,0-21-15,-21 43 0,0-22 16,22 21-16,-22-21 16,21 22-16,-21-1 0,21-21 0,-21 22 15,0-22-15,21 21 0,-21-21 0,21 0 16,0 1-16,1-1 0,-1-21 15,0 0-15,21 0 16,-21 0-16,22 0 0,-22-21 16,64-22-16,-64 22 0,21-21 15,0-1-15,1 1 0,-1-21 16,-21-1-16,43-42 0,-43 64 16,-21-22-16,0 22 0,0 21 15,0-21-15,0-1 16,-21 43-16,0 0 0,-1 0 15,1 0-15,0 0 0,0 43 16,0-22-16,21 0 0,-21 0 16,21 0-16,-22 0 0,22 22 0,0-22 15,0 0-15,0 0 0,0 0 16,0 1-16,22-1 0,-1 0 0,21-21 16,-21 0-16,22 0 15</inkml:trace>
  <inkml:trace contextRef="#ctx0" brushRef="#br0" timeOffset="2405.96">4149 360 0,'0'0'0,"0"-42"0,0 20 16,0-20-16,0 21 0,-22 21 16,22-21-16,-21 21 15,0 21-15,21 0 0,-21 21 16,21-20-16,0 41 0,0-21 15,-21 1-15,21 20 0,-21 1 0,21-1 16,-22 1-16,22-1 0,0 1 16,-21-1-16,0-20 0,0 20 0,21-21 15,0 1-15,-21-1 0,21-21 16,0 22-16,-21-43 0,21 21 0,0 0 16,0-42-1,0 0 1,0-1-16,0 1 0,21 0 0,0-21 15,-21-1-15,21 1 0,0-21 16,0 20-16,1 1 0,-1 0 16,0-1-16,0 22 0,21 0 0,-20 0 15,-1 0-15,0 21 0,0 0 16,21 0-16,-20 21 0,-1 0 0,0 0 16,0 21-16,-21-20 0,0 20 15,21 0-15,-21-21 0,0 22 16,0-1-16,0 0 0,0 1 15,0-22-15,0 21 0,0 1 16,0-22-16,0 0 0,0 0 0,21-21 31,1 0-31,20 0 0,-21-42 16,21 21-16,1-1 0</inkml:trace>
  <inkml:trace contextRef="#ctx0" brushRef="#br0" timeOffset="3151.57">5143 762 0,'0'0'0,"0"-21"16,0 0-16,0 0 0,0-1 16,0 1-16,0-21 0,-21 42 0,0-21 15,0 21-15,0-21 16,0 21-16,-22 0 0,22 0 0,0 0 16,-21 21-16,-1 0 0,22 21 15,-21 1-15,-1-1 0,-41 43 16,63-22-16,-43 43 15,43-64-15,0 1 0,21 41 16,0-63-16,0 1 0,0-1 16,0 0-16,21 0 0,0 0 0,0-21 15,0 0-15,1 0 0,41-21 16,-21 0-16,1 0 0,20-22 16,-20 1-1,-1 0-15,-21-22 0,21 22 0,-20-22 16,41-41-16,-42 62 15,0 1-15,1 0 0,-22 20 0,0 1 16,21 0-16,-21 0 0,0 42 16,0 0-1,0 0-15,0 1 0,0 20 0,-21 0 16,21 1-16,0-1 0,0 0 16,0 1-16,0-1 0,0 0 0,0 1 15,0-22-15,0 0 0,0 21 16,0-21-16,0 1 0,21-22 15,0 21-15,0-21 0,0 0 16,0 0-16,22 0 0,-22-21 0,21 21 16,1-22-16,-1-20 0,21-21 15,1 20-15,-22-20 0,22-64 16,-22 63-16,0-63 16,-20 85-16,-1-22 0,-21 1 15,21-1-15,-21 22 0,0-43 16,0 64-16,0 0 0,0 0 15,0 42 1,-21 0-16,21 22 16,-21-1-16,21 0 0,0 1 15,0-1-15,0 21 0,0-20 0,0 20 16,0-20-16,0 20 16,0 1-16,0-22 0,0 0 0,0 1 15,0-1-15,0 0 0,0-21 16,0 1-16,0-1 0,42 0 15,-21-21-15,0 0 16,22 0-16,-22 0 0,0-21 0,0 0 16,0-1-16,0-20 0,1 21 15,-1-21-15,0-1 0,-21-63 16</inkml:trace>
  <inkml:trace contextRef="#ctx0" brushRef="#br0" timeOffset="3316.15">5546 720 0,'-22'0'16,"44"0"-16,-22 0 31,42 0-31,-21 0 0,21 0 16,1 0-16,20-21 0,-20 21 0,20-22 16,-21 1-16,22 21 0,-22-21 15,1 21-15,-1-21 0</inkml:trace>
  <inkml:trace contextRef="#ctx0" brushRef="#br0" timeOffset="3716.44">7747 635 0,'0'0'16,"0"-21"-16,0 0 0,-21 21 0,21-21 15,-21 21-15,21 21 32,0 0-32,0 21 0,0-21 0,0 1 15,0 20-15,0 0 0,0 1 16,0-1-16,0 0 0,-22-21 0,22 43 16,0-22-16,0 1 15,0-22 1,22-21-16,-1 0 0,0-21 15,0 21-15,21-22 0</inkml:trace>
  <inkml:trace contextRef="#ctx0" brushRef="#br0" timeOffset="4058.39">8445 550 0,'0'0'16,"22"-21"-16,-1 0 0,0 0 15,-42 21 1,-22 0-16,-20 21 15,21-21-15,-1 21 0,1 0 16,0 1-16,-1 20 0,1-21 0,21 0 16,-22 0-16,22 1 0,21-1 15,0 0-15,0 0 0,0 0 0,21 0 16,1 1-16,-1-22 16,21 21-16,-21-21 0,22 0 0,41 21 15,-41 0-15,-22-21 16,21 21-16,0 0 0,-20-21 0,-1 43 15,-21-22-15,0 0 16,-21 0-16,-22-21 16,22 21-16,-21-21 0,-1 0 0,1 0 15,0 0-15,-1 0 16,22 0-16,-21 0 0,0 0 16,20 0-16,1-21 0,0-21 0,21 21 15,0-22-15,0 22 0</inkml:trace>
  <inkml:trace contextRef="#ctx0" brushRef="#br0" timeOffset="4235.29">7937 212 0,'0'0'0,"-42"0"31,21 0-31,42 0 31,0 0-15,0 0-16,1 0 0</inkml:trace>
  <inkml:trace contextRef="#ctx0" brushRef="#br0" timeOffset="5519.13">10731 635 0,'0'0'0,"-21"0"16,42-21 0,1 0-16,-1 0 0,21 21 15,-21-22-15,22 1 0,-1-21 16,43 0-16,-64-1 16,21 22-16,-21-21 0,0 21 0,-21-22 15,0 22-15,0 0 0,-21 0 16,0 0-16,-21-1 0,21 22 15,-22 0-15,-20 0 0,20 22 0,-20-1 16,21 0-16,-1 21 0,1-21 0,0 22 16,20-22-16,1 21 0,0-21 15,21 22-15,0-22 0,0 42 16,21-41-16,0 20 0,43 21 16,-43-20-16,21-22 15,43 64-15,-64-43 0,22 0 16,-22 1-16,0-1 0,-21 0 15,0 22-15,-42-43 0,20 0 16,-20 0-16,21 0 0,-21-21 16,-1 0-16,1 0 0,-22 0 0,22 0 15,0 0-15,-1-21 0,-20-21 16,21 21-16,-43-64 0,64 43 16,-22-1-16,22 1 0,0 0 15,0-1-15,0 1 0,0 0 16,21 21-16,0-1 0,0 1 15,21 42 1,0-21-16,0 22 0,0 20 16,0-21-16,1 21 0,-1 1 15,0-22-15,0 21 0,0 1 0,22 20 16,-22-21-16,0-20 16,0-1-16,21 0 0,-20 0 0,20 0 15,-21-21-15,21 0 0,-20 0 16,20 0-16,-21 0 0,21-21 15,1 0-15,-1 0 0,0 0 16,1-22-16,-1 22 0,0-21 0,1-1 16,20-20-16,-20 21 15,-22 20-15,0 1 0,-21 0 16,21 0-16,-21 42 31,-21 0-31,21 0 0,0 1 16,-21 20-16,0-21 0,-1 64 15,22-64-15,0 21 0,0-21 16,0 22-16,0-22 0,22 0 0,-1 0 16,0 0-16,0-21 0,21 0 15,-20 0-15,20 0 0,64-42 16,-64 0-16,-21 21 16,22-1-16,-22-20 0,0 0 15,21-22-15,-21 22 0,-21 21 16,22 0-16,-22-22 0,0 22 15,0 0-15,0 42 32,0 0-32,0 0 0,-22 22 15,22-1-15,-21 0 0,21 1 0,0 20 16,-21-20-16,21 20 0,0 1 16,0-1-16,-21 64 15,0-42-15,21-1 0,-21 1 16,21 0-16,0-1 0,-22 1 0,22 0 15,-21-22-15,0 22 0,0 63 16,0-63-16,0-22 0,-1 1 0,1-1 16,0 1-16,0-22 0,-21 22 15,20-43-15,-20 21 0,21-21 0,-43 0 16,22-21-16,0 0 0,-1-21 16,1 0-16,0-21 0,-1-1 15,-20-20-15,21-1 0,-22 1 0,22-22 16,-1 1-16,1-1 0,0 21 0,-1-84 15,43 64-15,0 20 16,22-63-16,20 64 0,0-1 16,1 22-16,20-22 0,1 22 15,-1-22-15,22 22 0,-22 0 16</inkml:trace>
  <inkml:trace contextRef="#ctx0" brushRef="#br0" timeOffset="5938.48">11896 699 0,'-22'21'31,"1"-21"-31,21 21 0,-21 21 0,21-21 16,-21 22-16,21-22 0,-21 21 0,21 1 16,0-22-16,0 21 15,0-21-15,-21 22 0,21-22 0,0 0 16,0 0-16,-22-21 0,22 21 0,0-42 31,0 0-15,0-21-16,0 20 0,0-20 15,0 0-15,22-1 0,-1 1 0,0 0 16,0-1-16,0 1 0,22 21 16,-22-21-16,0 20 0,21 1 0,1 21 15,-22 0-15,42 0 0,-20 0 16,-22 0-16,21 21 15,-21 1-15,0 20 0,22 21 16,-43-41-16,0 20 0,0 0 0,0-21 16,0 22-16,0 20 15,-21-42-15,-1 1 0,22-1 0,-21 0 16,21-42 15,21 0-31,1-1 0</inkml:trace>
  <inkml:trace contextRef="#ctx0" brushRef="#br0" timeOffset="6211.98">12658 572 0,'0'0'0,"-22"0"16,1 0-16,0 0 15,0 21-15,0 0 0,0 0 0,-1 0 16,1 22-16,0-1 0,0-21 15,0 21-15,-22 85 16,43-84-16,0-1 0,0 0 0,0-20 16,22-1-16,-1 0 0,0 0 15,0 0-15,0-21 0,0 0 0,22 0 16,-1 0-16,0 0 0,43-42 16,-43 21-16,1 0 0,-1-22 0,22 1 15,-22 0-15,64-128 16,-64 107-16,-21-1 15,0 1-15</inkml:trace>
  <inkml:trace contextRef="#ctx0" brushRef="#br0" timeOffset="7607.47">13187 318 0,'0'-43'16,"0"86"-16,0-128 0,0 64 15,-21 21-15,-1 0 0,1 21 16,0 42-16,0-20 0,0-1 16,0 64-16,21-64 15,-22 22-15,1 42 0,0-43 16,21 1-16,-21 20 15,21-41-15,0-1 0,0-21 16,0 21-16,0-20 0,0-1 16,0-42-1,0-1 1,21-20-16,0 21 0,-21-21 0,21-1 16,1 1-16,-1 21 0,0-22 0,0 1 15,0 21-15,0 0 0,1 0 16,-22-1-16,21 22 0,0 0 0,0 0 15,0 22 1,-21-1-16,21 0 0,-21 0 0,0 21 16,0-20-16,0 20 0,0 0 15,0-21-15,22 22 0,-22-22 16,0 0-16,21 43 0,0-43 16,0-21-16,-21 21 0,21-21 0,0 0 15,1 0-15,-1 0 0,21 0 16,-21 0-16,0-21 0,22 21 0,-22-21 15,21-22-15,-21 22 0,22 0 16,-22-21-16,21-1 0,1-41 16,-22 41-16,0 1 0,0 21 0,0-22 15,-21 22-15,0 0 0,-21 21 32,0 0-32,0 21 0,0-21 15,21 21-15,0 1 16,-22-1-16,22 0 0,0 0 15,22-21 1,-1 0-16,0 0 16,0 0-16,0 0 0,0 0 15,1 0-15,-1 0 0,0 0 16,-21 21 0,0 0-1,0 1-15,0 20 0,0-21 16,0 0-16,0 0 0,0 1 15,0-1-15,0 0 0,0 21 16,0-21-16,21-21 16,0 0-16,0 0 0,1 0 15,-1 0-15,0 0 0,21-21 0,-21 0 16,22 21-16,-1-21 0,-21 0 16,22 0-16,-22-22 0,0 22 0,0 0 15,21-21-15,-20 20 0,-1-20 16,-21 21-16,21 0 0,-21 0 15,-21 42 17,0 0-32,-1 0 15,1 21-15,0-20 0,21-1 16,0 21-16,-21-21 0,21 22 16,0-22-16,0 21 0,0-21 15,21-21-15,0 0 16,0 0-16,1 0 0,-1 0 15,0 0-15,0 0 0,21-21 16,-20 21-16,41-21 0,-42-43 16,-21 43-16,0 0 0,0-21 15,0 21-15,0-22 0,-21-20 16,0 42-16,0-1 0,-43 22 16,43-21-16,-21 21 0,21 0 15,-1 0-15,22-21 0,-21 21 16,42 0-1,1 0-15,20-21 16,-21 21-16,21 0 0,1 0 16,-22 0-16,21 0 0,1 0 0,-1 0 15,-21 0-15,21 0 0,1 21 0,-1-21 16,22 42-16,-43-20 16,0-1-16,0 21 0,-21-21 0,21 0 15,-21 22-15,0-22 16,0 0-16,0 0 0,0 0 0,0 1 15,0-1-15,0 0 0,-21-21 16,0 0 0,21-21-16,0 0 15,0-22-15,21 22 16,0 0-16,-21-21 0,21-1 0,43-20 16,-43 20-16,21 1 15,1 21-15,-22 0 0,21 0 0,1-1 16,-1 1-16,-21 21 0,21 0 15,-42 21-15,22 1 0,-1-1 0,0 0 16,0 0-16,-21 0 0,0 22 16,0-1-16,0-21 0,0 21 0,-21 1 15,21 20-15,-21-42 16,21 1-16,0-1 0,0 0 0,0 0 16,0 0-16,21-21 31,-21-21-31,21 0 0,0 0 15,0 0-15,1-22 0,-1 22 16,0-21-16,0-1 0</inkml:trace>
  <inkml:trace contextRef="#ctx0" brushRef="#br0" timeOffset="7770.75">15790 614 0,'0'0'16,"0"-21"0,0 42-1,-21 0-15,0 0 0,0 0 0,21 1 16,-21 20-16,21-21 0,0 0 15,-22 0-15,22 1 0,0-1 16,-21 21-16,21-21 16,0-42-1,0 0 1</inkml:trace>
  <inkml:trace contextRef="#ctx0" brushRef="#br0" timeOffset="7913.96">15769 360 0,'0'0'0,"0"-21"16,0 0-16,-21 21 0,0 0 16,0 0-1,21 21 1,-22 0-16,1-21 16</inkml:trace>
  <inkml:trace contextRef="#ctx0" brushRef="#br0" timeOffset="8591.81">16298 783 0,'0'-21'0,"0"42"0,21-63 15,1 42-15,-22-21 16,21 21-16,0 0 0,0 0 0,0-21 15,0 21-15,22 0 0,-22 0 0,0 0 16,0 0-16,0 21 0,1-21 16,-1 21-16,-21 0 0,0 21 0,0-20 15,0 20-15,-21-21 0,-22 21 16,22 1-16,-21-22 0,-1 0 0,1 21 16,-43 1-16,43-22 15,21 0-15,0 0 0,0-21 16,-1 0-16,44 0 31,-1 0-31,0 0 0,0 0 16,0 0-16,22 0 0,-1 0 15,0 0-15,1 21 0,-1 1 0,0 20 16,1-21-16,-1 0 0,0 22 16,1-1-16,-22 0 0,0 1 0,0-1 15,-21 0-15,0 22 0,-21-22 0,-21 22 16,-1-22-16,-20 21 0,-1-20 15,-20-1-15,-1 0 0,0 1 16,22-22-16,-107 21 0,107-42 16,-1 0-16,1 0 0,-1 0 0,1-21 15,-22-21-15,43-1 16,21 1-16,-22 0 0,43-1 16,0 1-16,0-21 0,0 20 0,0 1 15,43 0-15,-22-1 0,21 1 0,1 0 16,20-1-16,-21 1 0,22 0 15,21-1-15,-1 1 0</inkml:trace>
  <inkml:trace contextRef="#ctx0" brushRef="#br0" timeOffset="9052.33">17314 635 0,'0'0'0,"0"-21"16,-84-64-1,62 85-15,1 0 0,-21 0 16,21 0-16,-22 0 0,1 0 16,-21 43-16,20-22 0,22 21 15,-21-21-15,21 22 0,-22-1 16,22 0-16,-21 22 0,42-43 16,0 21-16,0-21 0,-21 1 15,21-1-15,0 0 16,21-21-16,0 0 15,0 0-15,0-21 0,0 0 16,22-1-16,-22 1 0,21-21 0,1 0 16,-1 20-16,-21-20 0,21 0 15,-20-1-15,20 22 0,-21-21 0,21-22 16,-20 43-16,-22-21 16,0 21-16,0 42 15,0 0 1,0 21-16,0-20 0,-22 20 0,22 0 15,-21-21-15,21 22 0,0-1 0,0 0 16,0 1-16,0-1 0,0-21 16,0 43-16,0-43 15,0 0-15,0 0 16,21-21-16,1 0 0,20 0 0,-21-21 16,0 21-16,64-63 15</inkml:trace>
  <inkml:trace contextRef="#ctx0" brushRef="#br0" timeOffset="9286.45">17843 127 0,'0'-21'0,"0"42"0,-21-21 31,0 21-31,21 22 16,-21-1-16,0 0 15,0 22-15,21-22 0,-22 22 0,1-22 16,-21 64-16,42-64 0,-21 0 15,21 1-15,-21-1 0,21-21 16,0 43-16,0-43 0,0 0 16,0 0-16,21-21 15,21 0-15,-21-21 0,0 0 16,22 0-16,-22 0 0,21-22 16</inkml:trace>
  <inkml:trace contextRef="#ctx0" brushRef="#br0" timeOffset="9491.66">18161 445 0,'0'0'0,"0"21"32,0 0-32,-21 0 15,0 0-15,21 22 0,-22-22 0,1 0 16,0 21-16,21-21 0,-21 22 16,21-22-16,-21 21 0,21-21 0,-21 1 15,21-1-15,0 0 0,0 21 16,21-42-16,0 0 15,0 0-15,21 0 0,22-21 16,-22 0-16,1 0 16,-1 0-16</inkml:trace>
  <inkml:trace contextRef="#ctx0" brushRef="#br0" timeOffset="10084.16">18627 572 0,'0'0'0,"-22"21"31,1 0-16,0 0-15,0 21 0,0-20 0,0 20 16,21-21-16,0 0 0,-22 22 16,22-22-16,0 0 0,0 21 15,0-21-15,0 1 16,22-44 0,-22 1-1,21 0-15,-21-21 0,21-22 16,-21 43-16,21-21 0,0-1 15,0 1-15,1 21 0,-1-21 16,21-1-16,-21 22 0,0 0 16,1 0-16,-1 21 0,21 0 15,-21 0-15,22 21 0,-1 0 16,-21 0-16,0 0 0,-21 22 16,21-22-16,-21 0 0,0 21 0,0 1 15,0-22-15,0 21 16,0-21-16,0 1 0,0 20 0,0-21 15,0 0-15,0 0 0,-21-21 16,0 0 0,21-21-16,0 0 0,0 0 15,0-21-15,0 20 16,0-20-16,21 21 0,0-21 0,-21-1 16,43 1-16,-22 0 0,21-1 15,-21 1-15,22 21 0,-1 0 0,43-1 16,-43 22-16,0 0 15,-20 22-15,20-1 0,-21 0 16,0 42-16,-21-20 0,0-22 16,0 21-16,0 1 0,0-1 15,-42 43-15,21-64 16,0 0-16,21 0 0,0 0 16,-43-21-16,22 0 15,0-21 1,21 0-16,-21 0 0,0 0 15,-1-22-15</inkml:trace>
  <inkml:trace contextRef="#ctx0" brushRef="#br0" timeOffset="10266.59">18732 64 0,'0'0'0,"-21"0"0,-21 0 0,21 0 15,0 0-15,-1 0 16,1 0 15,0 0-31,0 0 16,0 21-16,0 0 0,-1-21 15,1 0-15,-21 0 0,0 21 0</inkml:trace>
  <inkml:trace contextRef="#ctx0" brushRef="#br0" timeOffset="10442.92">17589 296 0,'-21'22'0,"42"-44"0,-63 44 0,21-1 0,21 0 16,21-21 0,21 21-16,-20-21 0,20 0 15,-21 0-15,21 0 0,1 0 0,-1 0 16,22 0-16,-22 0 0,0 21 16,1-21-16,-1 0 0,-21 0 0,0 21 15,-42-21 1</inkml:trace>
  <inkml:trace contextRef="#ctx0" brushRef="#br0" timeOffset="11506.37">889 2434 0,'0'0'16,"0"-21"-1,0 0-15,0 0 16,0 0-16,0-1 0,0 1 16,0 0-16,0 0 0,0 0 15,21 0-15,-21-1 0,21 22 16,0-21-16,1 21 0,-1 0 15,21 0-15,0 21 0,-20 1 16,20-1-16,-21 21 0,0 0 16,0 1-16,-21-1 0,0 22 15,-21-1-15,0 1 0,0-22 0,-21 21 16,-1 1-16,1-22 0,-22 1 16,22-1-16,0 0 0,-1-21 0,1-21 15,0 22-15,-43 20 0,64-42 16,-21 0-16,20 0 15,1-21-15,-21 21 0,21-64 16,21 43-16,0 0 0,0-21 16,0 20-16,0 1 0,0-21 15,0 21-15,21 0 0,21 21 16,-21 0-16,1 21 0,20 0 16,-21-21-16,21 21 0,-20 0 0,20 22 15,-21-22-15,0 0 0,0 0 0,1 0 16,-1 0-16,0 1 0,0-1 15,-21 21-15,21-21 0,0-21 16,1 0 0,-1 0-1</inkml:trace>
  <inkml:trace contextRef="#ctx0" brushRef="#br0" timeOffset="11642.94">1185 2900 0,'0'0'0,"0"-21"16,0 0-1,21 21-15,1 0 32,-1 0-17,0-22-15,0 1 0</inkml:trace>
  <inkml:trace contextRef="#ctx0" brushRef="#br0" timeOffset="12405.6">2857 2307 0,'0'21'15,"22"-21"1,-1 0-16,0 0 0,0-21 15,0 0-15,0 21 0,22-21 0,-22 21 16,0-21-16,0 0 0,0-1 16,22 1-16,-22 0 0,0 0 0,0 0 15,-21-22-15,0 22 16,0 0-16,-21 0 16,-21 0-16,21 21 0,-22 0 0,22 0 15,-42 0-15,20 0 0,1 21 16,0 0-16,-85 64 15,84-64-15,22 21 0,-21 22 16,42-22-16,0 22 16,0-22-16,21-21 0,0 21 0,0-20 15,22-1-15,-22 0 0,42 0 16,-20-21-16,-22 21 0,21-21 0,0 0 16,-20 0-16,20 0 0,-21-21 15,21 0-15,-20 21 0,-1-21 0,0 21 16,-21-21-16,0-1 15,-21 22 1,-22 0-16,22 0 0,-21 0 0,0 22 16,-1-22-16,1 21 0,0 0 15,-1 0-15,1 21 0,0-20 0,-1 20 16,22-21-16,-42 43 0,41-22 16,22 0-16,0-21 0,0 1 0,0 20 15,0-21-15,22 21 16,-1-20-16,0-22 0,21 21 15,-21-21-15,22 0 0,20 0 16,-20 0-16,-1 0 0,0-21 0,1 21 16,-1-22-16,-21 1 0,21 0 15,1 0-15,-1-21 0,22-22 16,-43 22-16,21 21 0</inkml:trace>
  <inkml:trace contextRef="#ctx0" brushRef="#br0" timeOffset="12574.65">3450 2413 0,'0'21'0,"0"-42"0,0 0 0,0 0 15,0 42 1,0 0-16,0 21 16,0-20-16,0-1 0,21 21 0,0 0 15,1-20-15,-1 20 0,0 0 16,0-21-16,21 1 0,-20 20 0,-1-21 16,0 0-16,0 0 0,0-21 0,0 22 15,1-22-15,-1 0 0,0 0 16,0 0-16,0-22 0</inkml:trace>
  <inkml:trace contextRef="#ctx0" brushRef="#br0" timeOffset="12822.97">4000 2413 0,'0'-21'0,"0"42"0,0-63 0,-21 42 32,0 21-32,0 0 0,0-21 0,0 42 15,-22-20-15,22 20 0,-21 0 16,21-21-16,-22 22 0,1-1 15,0 0-15,20 1 0,-20-1 0,21 0 16,-21-20-16,-1 20 0,22 0 0,0-21 16,0 1-16,0 20 0,21-21 15,0 0-15,0 0 0,21-21 16,0-21 0,21 0-16,1 0 0,-1 0 0,0 0 15,1-1-15,20-20 0,-21 0 16,1-1-16</inkml:trace>
  <inkml:trace contextRef="#ctx0" brushRef="#br0" timeOffset="13087.04">4106 2434 0,'0'0'0,"0"-21"0,0 0 0,0 42 15,-21 21 1,0-20-16,21-1 0,0 21 16,-21 0-16,21 22 0,-21-22 15,21 22-15,-22-1 0,22 1 0,0-1 16,0 1-16,-21 20 0,0 1 0,0 0 15,21-1-15,-21 1 0,21 0 16,-43 63-16,22-85 0,21 22 16,-42 106-16,42-149 0,0 0 15,0 1-15,0-22 0,0 21 16,21-63 0,-21-21-16,21 20 15,0-20-15,1 0 0,-1-22 16,0 22-16,0-22 0,-21 1 0,21-22 15,0 1-15</inkml:trace>
  <inkml:trace contextRef="#ctx0" brushRef="#br0" timeOffset="13364.48">4043 2646 0,'0'0'0,"0"-21"0,0-22 0,0 22 0,0-21 16,0 21-16,0 0 0,0-1 15,21 1-15,-21 0 0,21 21 16,0 0-16,0 0 0,22 0 15,-22 0-15,21 0 0,-21 0 16,22 42-16,-22-20 0,0 20 16,-21 0-16,0 1 15,0-22-15,-21 21 0,0-21 0,0 22 16,-22-22-16,22 0 0,-21 0 0,-1 0 16,22-21-16,-21 21 0,21-21 15,0 0-15,-22 0 0,43-21 31,0 0-31,21 0 16,1-21-16,-1 20 0,0-20 0,0 0 16</inkml:trace>
  <inkml:trace contextRef="#ctx0" brushRef="#br0" timeOffset="13581.22">4741 2096 0,'0'0'0,"21"-22"0,1 22 0,-22 22 16,-22-1-1,22 0-15,-21 0 0,0 0 16,0 22-16,0-22 0,0 21 0,-1 0 16,22 1-16,0 20 0,-21-20 15,21-1-15,-21 0 0,21 1 16,-21-1-16,21 43 0,0-64 16,0 21-16,0-21 0,0 0 15,42-21 1,-21 0-16,1 0 0,20-21 0,0 21 0</inkml:trace>
  <inkml:trace contextRef="#ctx0" brushRef="#br0" timeOffset="14564.46">5334 2434 0,'0'0'0,"0"-42"0,0 21 0,0-22 16,0 22-16,0 0 0,-21 0 15,0 0-15,-1 21 0,1 0 16,0 0-16,0 0 0,0 0 0,0 0 15,-1 21-15,-20 0 0,21 0 0,-21 64 16,20-64-16,1 21 16,21 43-16,-21-43 0,21 1 15,0 20-15,0-42 16,0 22-16,21-22 0,0 0 16,1-21-16,-1 0 0,0 0 0,0 0 15,0 0-15,0 0 0,22-21 16,-22 0-16,21-22 15,1 22-15,-22-21 0,21-22 16,-21 22-16,-21-43 16,21 64-16,-21-21 0,0 21 0,22 0 15,-22 42 1,0 0-16,0 21 16,-22-21-16,22 22 0,0-1 0,0 0 15,0-20-15,0 20 0,0 0 0,0-21 16,0 1-16,0 20 0,22-21 15,-1-21-15,-21 21 0,21-21 0,0 0 16,0 0-16,0 0 0,22 0 16,-22 0-16,21 0 0,-21-21 0,22 0 15,-22 0-15,21 0 0,-21-22 16,22 1-16,-22 21 0,21-22 16,-21 1-16,22-21 0,-22 41 15,-21 1-15,0 0 0,0 0 0,0 42 31,0 0-31,0 0 0,0 1 0,0-1 16,0 0-16,0 21 0,0-21 0,0 1 16,0 20-16,21-21 0,-21 0 15,21 0-15,-21 1 0,21-22 0,1 21 16,-1-21-16,0 0 0,0 0 16,0 0-16,0 0 0,1 0 0,62-64 15,-63 43 1,22-21-16,-1-22 15,-42-63-15,0 43 16,0 62-16,0 1 16,0 42-1,0 1-15,0-1 16,0 0-16,0 0 0,0 21 0,-21 1 16,21-22-16,-21 21 0,21-21 15,0 22-15,0-22 0,0 0 0,-21 0 16,21 0-16,0 1 15,-22-22-15,22 21 0,0-42 16,0-1 0,0 1-16,0 0 0,0 0 0,0 0 15,0-22-15,0 1 0,22 21 0,-1-21 16,-21-1-16,21 1 0,21 0 16,-21-1-16,1 22 0,20 0 0,0 0 15,1 0-15,-1 21 0,0 0 0,43 21 16,-43 0-16,1-21 0,20 63 15,-42-20-15,0-1 0,-21-21 16,0 22-16,0-1 16,0 0-16,0 22 0,-21-43 15,21 0-15,-21 21 0,0-20 0,-21-22 16,20 21-16,-41 0 0,42-21 16,0 0-16,-22 0 0,22-21 15,0 0-15,0-1 0,-22-20 0</inkml:trace>
  <inkml:trace contextRef="#ctx0" brushRef="#br0" timeOffset="14715.41">6159 2032 0,'0'0'0,"-63"-42"16,63 21-16,0 42 31,0 0-15,21 0-16,0 0 15,0-21-15,-21 21 0</inkml:trace>
  <inkml:trace contextRef="#ctx0" brushRef="#br0" timeOffset="15086.95">8191 2286 0,'0'-21'0,"0"42"0,0-63 16,0 21-16,22-1 0,-22 1 15,21 0-15,-21 0 0,0 42 32,0 0-32,0 0 0,0 22 0,0-1 15,0 0-15,0 1 0,0-1 16,0 0-16,0 22 0,-21-22 0,-1 1 16,22-1-16,-21 0 0,0-21 15,0 22-15,21-22 0,-21 0 0,0 0 16,-1-21-16,1 0 15,0 0-15</inkml:trace>
  <inkml:trace contextRef="#ctx0" brushRef="#br0" timeOffset="15806.01">7747 2582 0,'-21'-21'0,"42"42"0,-63-42 0,42 0 0,0 0 0,42 21 31,-21 0-31,21 0 0,1 0 0,-1-21 16,22 21-16,-1 0 0,1-21 15,-1-1-15,22 22 0,-22-21 16,85-21-16,-84 42 0,-1-21 16,-20 0-16,20-1 0,-20 1 0,-1 0 15,-21 0-15,0 0 0,-21 0 16,0-22-16,0 22 0,0 0 0,0 0 16,-63 0-16,42 21 15,-1 0-15,1 0 16,0 21-16,21 0 0,0 0 0,-21 0 15,21 22-15,-21-1 0,21 43 16,-21-43-16,21 0 0,0 43 16,0-43-16,-22 1 0,22-22 15,0 21-15,-21-21 0,21 0 0,0 1 16,0-1-16,0-42 31,0-1-31,0 1 0,21 0 16,1-21-16,-1-1 0,0 22 0,21-21 15,-21 0-15,1 20 0,41-41 16,-21 42-16,-20 21 16,20-21-16,-21 21 0,-21 21 15,21 21-15,-21-21 16,21 0-16,-21 22 0,0-22 0,22 21 16,-22-21-16,21 43 0,0-43 15,-21 21-15,21-20 0,0-1 16,0-21-16,1 21 0,-1-21 0,0 0 15,0 0-15,21 0 0,1 0 16,-22 0-16,21 0 0,43-42 16,-43 20-16,1 1 0,41-42 15,-41 42-15,41-64 16,-63 43-16,22-1 0,-22 1 16,-21 0-16,0-1 0,0 22 0,0-42 15,-21 63-15,0-22 0,-1 22 16,1 0-16,-21 22 0,21-22 0,-43 105 15,43-83-15,21 20 16,0 43-16,-21-43 0,21 0 16,0 1-16,0-1 0,0-21 15,21 21-15,21-20 0,-20-1 0,-1-21 16,21 21-16,0-21 0,1 0 0,20 0 16,64 0-16,-63-21 0,-1 0 15,1-1-15</inkml:trace>
  <inkml:trace contextRef="#ctx0" brushRef="#br0" timeOffset="16159.01">11578 1969 0,'0'0'0,"106"0"16,-85 0-1,21 0-15,1 0 0,-1 0 0,0 0 16,1 0-16,84 0 0,-64 0 15,-20 0-15,84 0 16,-85 0-16,21 0 0,-20 0 0,-1 0 16,-21 0-16,0 0 0,1 0 15,-44 0-15,1 0 16,0 0-16,-21 0 0,-1-22 0</inkml:trace>
  <inkml:trace contextRef="#ctx0" brushRef="#br0" timeOffset="16394.98">11938 1926 0,'-64'0'0,"43"0"16,21 21 0,0 1-16,0 20 15,0-21-15,0 21 0,0 1 0,0-1 16,0 0-16,-21 22 0,21-22 0,-21 1 16,0 20-16,21-21 0,0 22 15,-21-22-15,-1 1 0,22-1 0,-21 0 16,21-21-16,0 43 15,0-43-15,0 0 0,0 0 16,21-21 0,1-21-16,-1 21 0,0-21 15,21 0-15,-21-21 0,22 20 0,-1 1 16</inkml:trace>
  <inkml:trace contextRef="#ctx0" brushRef="#br0" timeOffset="16915.04">12319 2307 0,'0'0'0,"21"-21"0,-21 0 0,-21 42 31,0 0-15,21 0-16,-21 22 0,-1-22 0,1 21 15,0-21-15,21 22 0,0-22 16,0 0-16,0 43 0,0-43 16,0 0-16,21-21 15,0 0-15,1 0 16,-1 0-16,21 0 0,-21 0 15,22-21-15,-22 0 0,21-1 0,0 1 16,-20-21-16,-1 21 0,21-22 0,-21 22 16,0-21-16,-21 21 0,22-43 15,-1 22-15,-21 21 0,0 0 0,21 21 16,-21-22-16,0 44 31,-21-1-31,0 0 16,21 21-16,0-21 0,-22 43 0,22-22 15,0 22-15,0-22 0,-21 22 0,21-1 16,-21 64-16,0-63 16,21-1-16,0 64 0,0-63 0,0-1 15,-21 64-15,0-63 0,-1-1 16,22 1-16,-21-22 16,0 0-16,-42 43 0,41-43 0,1-21 15,-21 22-15,-22-22 0,22-21 16,0 0-16,-43-21 0,22 21 15,20-21-15,-41-43 16,41 22-16,-41-43 16,62 43-16,1-22 0,21 22 0,0-43 15,21 64-15,1-21 0,20-1 16,-21 1-16,21 21 0,1-21 0,63-22 16</inkml:trace>
  <inkml:trace contextRef="#ctx0" brushRef="#br0" timeOffset="17221.58">13081 2159 0,'0'0'0,"-85"0"16,85 21-1,-21 0-15,21 22 0,-21-1 0,21 22 16,0 63-1,0-64-15,0 22 0,0-22 0,0 22 16,0-22-16,-21 22 0,-22 127 16,43-149-16,-21 1 0,0-1 15,0 1-15,0-1 0,-22 22 16,22-43-16,0 1 0,0-22 0,0 0 16,42-21-1,0-21-15,0-22 16,0 22-16,1-21 0,-1-22 15,0 22-15,0-21 0,21-22 0</inkml:trace>
  <inkml:trace contextRef="#ctx0" brushRef="#br0" timeOffset="17474.95">13039 2286 0,'0'0'0,"0"-42"0,0-1 16,0 1-16,0-21 0,21 41 15,0-20-15,0 21 0,0 0 16,0 21-16,43-21 15,-43 21-15,21 0 0,1 0 0,-22 21 16,21 0-16,-21 0 0,22 21 0,-22-20 16,-21 20-16,0 0 0,0-21 15,0 22-15,0-1 0,-42-21 0,20 22 16,-41-22-16,21 21 0,-22-21 0,22 22 16,-22-22-16,22-21 0,0 21 0,-1-21 15,22 0-15,0 0 0,0 0 16,42 0-1,0-21-15,21 0 0,-20-1 0,20 1 16</inkml:trace>
  <inkml:trace contextRef="#ctx0" brushRef="#br0" timeOffset="18031.7">13652 2350 0,'43'-43'16,"-22"43"-1,0-21-15,0 21 0,22-42 16,-22 21-16,0-1 0,21-20 16,-21 21-16,-21 0 0,0 0 15,0-1-15,0 1 16,-21 21 0,0 0-16,0 0 0,0 0 0,0 21 15,-1 1-15,1 20 0,-21-21 16,21 0-16,0 22 0,-1-1 0,1-21 15,0 21-15,21-20 0,0 20 16,0-21-16,0 21 0,0-20 0,21 41 16,0-42-16,1 0 15,-1-21-15,21 0 0,0 0 0,1 0 16,63 0-16,-64-21 0,21 21 16,1-42-16,-1 21 0,1 0 15,42-64-15,-64 43 16,0 20-16,1-20 0,20-43 15,-42 43-15,-21 21 0,0-21 0,0 20 16,0 1-16,-21 21 16,0 0-16,0 0 0,-21 0 0,20 0 15,-20 21-15,21 1 0,0-1 0,0 0 16,21 0-16,0 21 0,0-20 16,0-1-16,0 21 0,21-21 0,42 64 15,-63-64-15,64 21 0,-43-20 16,0-1-16,0 21 0,0-21 0,-21 22 15,0-22 1,-21-21-16,0 0 16,0 0-16,0 0 0,-22 0 15,22 0-15,0-21 0,0-1 16,0 1-16,0 0 0</inkml:trace>
  <inkml:trace contextRef="#ctx0" brushRef="#br0" timeOffset="18180.61">14838 2604 0,'0'0'0,"-21"0"0,-1 0 16,1 0-16,-21-22 16,21 22-16,-22 0 0,1 0 0,0 0 15</inkml:trace>
  <inkml:trace contextRef="#ctx0" brushRef="#br0" timeOffset="19255.09">593 4085 0,'0'0'0,"-22"0"0,1 0 16,0 0-16,21-21 31,21 0-31,0 0 15,1 0-15,20 21 16,-21-22-16,21 22 0,1 0 0,-1 0 16,0 0-16,1 0 0,-1 0 15,0 22-15,-20 20 0,-1-21 16,0 21-16,0 1 0,-21 20 16,0-20-16,-21-1 0,0 0 0,0 1 15,-22-1-15,1-21 0,-43 43 16,43-43-16,-22 0 0,22 0 15,-21 0-15,20-21 0,-20 0 16,42 0-16,-1 0 0,22-21 16,0 0-1,22 21-15,-1-21 16,0 0-16,21 21 0,1-22 0,-1 22 16,64 0-16,-64 0 15,0 0-15,1 0 0,20 0 0,-20 0 16,-1 22-16,0-1 0,-21 0 15,1 0-15,-1 0 0,-21 22 16,0-22-16,0 21 0,-21 0 0,-1 1 16,-20-1-16,0 0 0,-64 22 15,42-22-15,1-21 0,-1 22 16,1-22-16,21-21 0,-64 21 16,42-21-16,22 0 0,21 0 15,-22-21-15,22 0 0,-42-43 16,63 43-1,0-21-15,0 21 0,0-22 16,0 22-16,21 0 0,0 0 16,43-22-16,-22 22 0,-21 0 15</inkml:trace>
  <inkml:trace contextRef="#ctx0" brushRef="#br0" timeOffset="19479.22">1651 4509 0,'0'21'16,"-21"-21"0,21-21 30,0-1-30</inkml:trace>
  <inkml:trace contextRef="#ctx0" brushRef="#br0" timeOffset="21016.24">2392 4106 0,'-21'22'0,"21"-44"31,21 22-31,0-21 16,0 0-16,0 0 0,22 0 0,-1 0 15,0-1-15,-21-20 0,22 21 16,-1 0-16,-21 0 0,0-1 0,1 22 16,-22-21-16,0-21 15,-22 42-15,-20-21 16,0 21-16,-22 0 0,22 0 15,-106 42-15,84-21 0,1 0 16,20 1-16,1-1 0,0 21 16,-22 22-16,43-22 0,21 0 15,0-21-15,0 22 0,21-22 16,43 42-16,-22-41 16,43 20-16,-43-42 0,0 21 15,22-21-15,-22 0 16,1 0-16,20 0 0,1 0 0,-43 0 15,0 0-15,-42 0 16,-64 21 0,22-21-16,-22 21 0,0 1 15,22-22-15,-22 21 0,-84 42 16,105-42-16,1 1 0,20-1 16,1 0-16,21 21 0,0 1 15,21-1-15,0-21 0,0 43 16,42-43-16,-21 0 0,0 0 15,22 0-15,-1 0 0,0-21 16,1 0-16,-1 0 0,22 0 16,-1-21-16,1 0 0,-1 0 15,1 0-15,20 0 0,-20-22 0</inkml:trace>
  <inkml:trace contextRef="#ctx0" brushRef="#br0" timeOffset="21213.37">2879 4318 0,'0'-21'0,"0"42"0,0-21 32,0 21-32,0 0 0,0 1 15,21-1-15,0 21 0,0-21 16,0 22-16,0-22 0,22 42 16,-22-42-16,0 22 0,0-1 15,0-21-15,-21 0 16,22 1-16,-1-22 0,0 0 15,0 0-15</inkml:trace>
  <inkml:trace contextRef="#ctx0" brushRef="#br0" timeOffset="21427.81">3450 4360 0,'0'0'0,"-63"22"31,41-1-31,1 0 0,0 0 0,-21 21 15,21-20-15,-22 20 0,22-21 16,-21 21-16,21 1 0,-43 41 16,43-41-16,0-1 0,0-21 15,21 22-15,0-22 0,0 21 16,21-42-16,21-21 16,0 21-16,-20-21 0,20-22 15</inkml:trace>
  <inkml:trace contextRef="#ctx0" brushRef="#br0" timeOffset="21714.93">3746 4403 0,'0'0'0,"0"-21"0,0-1 0,22 22 0,-44 22 31,1-22-31,0 42 16,0-21-16,0 21 0,0 1 0,-1-1 15,1 22-15,-21-1 0,21 22 0,0-1 16,-1 1-16,1 21 0,0-21 15,0 20-15,-43 107 0,43-106 16,-21 0-16,21 0 0,0-1 16,-22-20-16,22 21 0,0-21 0,21-1 15,-21-20-15,0 20 0,-1-20 0,22-22 16,-21 1-16,21-1 0,0-21 16,0 0-16,0-42 0,0 0 15,21-21-15,-21-1 16,22-20-16,-1-1 0,21 1 0,-21-22 15,0 0-15,22-20 0</inkml:trace>
  <inkml:trace contextRef="#ctx0" brushRef="#br0" timeOffset="21991.21">3619 4509 0,'0'-43'16,"0"86"-16,22-128 0,-22 43 0,21-1 15,0 1-15,21 21 0,-21-22 0,22 22 16,-1 0-16,-21 0 0,22 21 15,-1 0-15,0 0 0,1 0 16,-1 21-16,-21 0 0,0 0 0,0 22 16,-21-1-16,0 0 0,0 43 15,-21-64-15,0 22 0,-21-1 16,-22 0-16,22 1 0,-22-22 0,-41 42 16,41-42-16,22 1 0,-1-22 15,22 0-15,0 0 0,-21 0 16,42-22-1,21 1-15,0 0 0,0 0 16,22 0-16,-22-22 0,21 22 16,22-21-16</inkml:trace>
  <inkml:trace contextRef="#ctx0" brushRef="#br0" timeOffset="22230.07">4614 3789 0,'0'0'15,"-21"42"1,0-21-16,0 1 16,0 20-16,21 0 0,-22 1 0,1 20 15,21-21-15,-21 22 0,0-22 16,21 22-16,-21-22 0,0 0 16,21 1-16,-22-1 0,22 0 0,0-20 0,0-1 15,0 21-15,0-21 0,0 0 16,22-21-16,-1 0 15,42 0-15,-42 0 0,22-21 16,-1 0-16</inkml:trace>
  <inkml:trace contextRef="#ctx0" brushRef="#br0" timeOffset="23332.16">5249 4297 0,'0'0'0,"21"-21"0,-21 0 0,0-1 15,0 1-15,0-21 0,0 21 0,0 0 16,-21-22-16,0 22 0,0 0 0,0 0 15,0 0-15,-1 21 16,-20 0-16,21 0 0,-43 21 16,43 21-16,-21-21 0,0 22 15,20-1-15,-20 0 0,21 1 0,0-1 16,-22 0-16,22 1 0,0-1 0,21-21 16,0 21-16,-21 1 0,21-22 15,0 0-15,0 0 0,21 0 16,0-21-16,0 0 15,1 0-15,-1 0 0,0 0 0,85-42 16,-64 21 0,0 0-16,-20-22 0,20 22 0,21-42 15,-41 20-15,-1 1 16,0 0-16,0 21 0,-21-22 0,21 1 16,0 0-16,-21 20 15,0 1-15,0 42 16,0 1-16,0-1 15,0 0-15,0 21 0,0-21 16,-21 22-16,21-1 0,-21 0 16,21-20-16,0 20 0,0-21 0,0 0 15,0 22-15,0-22 0,0 0 16,0 0-16,21-21 0,22 0 16,-22 0-16,0 0 0,21 0 15,-21 0-15,1 0 0,20-21 16,0 0-16,1 0 0,-22-1 0,21 1 15,0 0-15,1 0 0,-22 0 16,42-43-16,-41 43 0,-1-21 16,0-1-16,-21 22 0,21 0 15,-21 42 17,-21 0-32,21 1 0,0 20 15,0-21-15,0 0 0,-21 22 16,21-22-16,0 0 0,0 0 15,0 0-15,0 0 0,0 22 16,21-43-16,0 0 0,0 21 16,0-21-16,1 0 0,41 0 15,-42 0-15,22-21 0,41 0 16,-63-1-16,22 1 0,-22 0 16,21 0-16,-21 0 0,22-22 0,-1-20 15,-21 42-15,0 0 0,-21-1 16,0 1-16,0 0 0,0 0 15,-21 42 1,0 0-16,21 0 0,0 1 16,-21 20-16,21-21 0,-21 0 15,0 22-15,21-22 0,0 0 16,-22 0-16,1 0 0,21 0 16,-21 1-16,21-1 0,-21-21 0,21-21 46,0-1-46,0 1 0,21 0 16,0-21-16,0 21 0,-21-22 0,22 1 16,-1 0-16,0-1 0,0 1 15,0 0-15,0-1 0,22 22 0,-22 0 16,21 0-16,-21 21 0,43 0 16,-43 21-16,21 0 0,-20 0 15,-22 22-15,21-1 0,-21 21 16,0-20-16,0-1 0,0 0 15,21 22-15,-21-22 16,21 1-16,0-22 0,0-21 16,22 21-16,-22-21 0,0 0 15,0 0-15,22 0 0,-22-21 16,21 0-16,-21 21 0,22-22 0,-22 1 16,0 0-16,0-21 0,-21 21 15,21-22-15,-21 22 0,0-21 16,0-1-16,-21 1 0,0-21 0,-21 20 0</inkml:trace>
  <inkml:trace contextRef="#ctx0" brushRef="#br0" timeOffset="23502.26">5884 3641 0,'0'0'0,"-42"21"15,21-21 16,21 21-31,0 0 16,0 0-16,-21-21 16</inkml:trace>
  <inkml:trace contextRef="#ctx0" brushRef="#br0" timeOffset="25117.08">8424 3958 0,'0'0'0,"0"-21"32,0 42-32,0 0 15,0 1-15,21-1 16,1-21-16,-1 0 0,0 0 15,0 0-15,21 0 0,1 0 16,-1 0-16,43-43 16,-22 22-16,-20 0 0,84-42 15,-85 41-15,21 1 0,-20-21 16,-1 0-16,-21-1 0,0 1 0,1 0 16,-22-1-16,0 1 0,0 0 0,0 20 15,0 1-15,-22 0 0,-20 0 16,0 21-16,21 21 0,-22 0 15,22 22-15,0-1 0,-21 0 0,20 22 16,22-22-16,-21 22 0,21-1 16,-21 22-16,21-22 0,-21 22 0,21-22 15,0 22-15,0-21 16,-21-1-16,21-21 0,-21 22 0,21-22 16,-22-21-16,22 43 0,-21-22 15,0-21-15,0 1 16,0-22-16,0 0 0,-1 0 0,1 0 15,0-22-15,-42-20 0,41 0 16,-20 21-16,21-22 16,-21 1-16,20 0 0,1 20 0,-21-62 15,21 63-15,-22-22 16,43 22-16,-21 21 0,21 21 16,0 0-16,0 1 0,0 62 15,0-63-15,64 85 16,-43-63-16,42 20 15,-41-42-15,20 0 16,21 1-16,-20-1 0,-1-21 16,43 0-16,-43 0 0,0 0 15,22-21-15,-22-1 0,1 1 16,41-21-16,-41 0 0,-1-1 16,-21 22-16,21-21 0,-20-1 15,-1 1-15,0 0 0,0 21 16,0-1-16,-21-20 0,21 42 15,-21 21 1,0 0-16,0 1 0,0-1 16,0 0-16,0 21 0,0 1 15,0-1-15,0-21 0,-21 0 16,21 0-16,0 1 0,0-1 16,0-42 15,21 21-31,-21-22 0,22 1 15,-1-21-15,0 21 0,-21 0 0,21-22 16,-21 1-16,21 21 0,0-43 16,1 43-16,-22 0 15,0 0-15,21 21 0,0 0 16,0 21-16,-21 0 16,0 0-16,0 0 0,0 1 0,0-1 15,0 0-15,0 21 0,0-21 16,21 1-16,-21 20 15,21-21-15,-21 0 0,22-21 16,-1 0-16,0 0 16,0 0-16,0 0 0,22-21 15,-22 0-15,21 0 0,22-22 16,-43 22-16,42-42 16,-42 20-16,22 22 0,-22-21 0,0 21 15,0 0-15,-21-1 0,21 22 16,-21 22-1,0-1-15,0 0 16,0 0-16,0 21 0,0-20 16,0 41-16,0-21 0,0-20 15,22-1-15,-22 0 0,21 21 0,0-42 16,0 21-16,0 1 0,0-22 16,22 0-16,-1 0 15,0 0-15,22 0 0,-22-22 16,1 1-16,-1 0 0,0 0 15,1 0-15,-22-22 0,42-20 16,-20 21-16,-1-22 16,-21 22-16,0-1 0,-21-20 15,0 21-15,0 20 0,-21 22 16,0 22 0,0-1-16,0 0 0,-1 21 0,22 1 15,0-1-15,-21 21 0,0 64 16,21-63-16,0-1 0,-21 22 15,21 0-15,-21-1 0,21 22 0,-21 0 16,-1-21-16,22 21 16,-21-22-16,0 22 0,0-21 0,0-1 15,0 22-15,-1-21 0,1 0 0,0 42 16,0-43-16,0-41 16,21-22-16,0 0 0,0-63 31,21 20-31,0-41 0,21 21 0,-20-22 15,-1-21-15,21 22 16,0-43-16,-20 21 0,20-20 0,0-1 16,-21-21-16</inkml:trace>
  <inkml:trace contextRef="#ctx0" brushRef="#br0" timeOffset="25371.21">10837 4360 0,'0'-63'0,"0"126"0,0-211 0,0 85 16,0 20-16,0-20 0,0 21 15,0 20-15,21-20 0,22 0 16,-22 42-16,0 0 0,21 0 15,22 0-15,-22 0 16,1 0-16,-1 21 0,0 21 0,-21-21 16,1 22-16,-1-1 0,-21 0 0,0 22 15,-21-22-15,-1 1 0,-20-1 16,0-21-16,-22 21 0,22-20 0,-22-1 16,-41 21-16,62-21 0,22 0 15,-21-21-15,21 0 0,-1 0 16,44 0-1,20-21-15,-21 0 16,21 0-16,1-21 0,-1 20 16,0-20-16,22 0 0</inkml:trace>
  <inkml:trace contextRef="#ctx0" brushRef="#br0" timeOffset="25780.82">11663 3620 0,'0'-22'0,"0"44"0,0-22 31,-21 21-31,-1 21 0,1-21 16,0 22-16,21-1 0,-21 0 16,0 1-16,0 20 0,21 1 15,-22 41-15,22-62 0,0 20 16,0-20-16,0-1 0,0 0 16,22 22-16,-1-43 15,0-21-15,42 0 0,-41 0 16,41 0-16,-21 0 15,1-21-15,-1-22 0,0 22 16,1-21-16,-1 21 0,0-22 0,-20 1 0,20-21 16,0 20-16,-21 1 0,1 21 15,-1 0-15,0-22 16,-21 64-16,0 1 16,0-1-16,-42 42 15,42-20-15,-22-22 0,1 42 16,21-20-16,-21-22 0,21 0 15,-21 0-15,21 0 0,0 0 16,0 1-16,0-1 16,0-42-1,0-1-15,21 1 16,0 0-16,-21-21 0</inkml:trace>
  <inkml:trace contextRef="#ctx0" brushRef="#br0" timeOffset="25918.95">12192 3852 0,'0'0'0,"0"-21"0,0 0 16,21 21 31,21 21-47,-20-21 16,-1 0-16,21 0 0</inkml:trace>
  <inkml:trace contextRef="#ctx0" brushRef="#br0" timeOffset="26694.97">12869 3831 0,'0'0'0,"-21"0"0,0 0 15,0 0-15,0 0 0,-1 0 16,-20 0-16,0 21 0,21-21 16,-22 22-16,22-1 0,-21 21 15,21-21-15,-22 64 0,22-64 16,21 21-16,0 1 0,0-1 0,0-21 15,0 43 1,21-43-16,-21 21 0,21-42 0,1 21 16,20 1-16,-21-22 0,43 0 15,-43 0-15,21 0 0,0 0 16,1 0-16,-1-22 0,0 1 0,43-21 16,-43 21-16,-20 0 0,20-22 15,0 1-15,-21 0 0,22-43 16,-22 43-16,0 20 0,0 1 15,-21 0-15,0 0 0,0 0 16,-21 21 0,0 21-16,0 0 15,0 21-15,-1-20 0,1 20 0,0 0 16,21-21-16,0 22 0,-21-1 0,21-21 16,0 22-16,0-22 0,0 0 15,21 0-15,0 0 0,0 0 16,1 1-16,41-22 0,-42 0 15,22 0-15,41 0 16,-41-22-16,-1 1 0,21-21 16,-20 21-16,-1-22 0,-21 1 15,22-21-15,-22 20 0,0-20 0,0-1 16,0 22-16,0-22 0,1 1 16,-1 21-16,-21-22 0,0 22 0,21-22 15,-21 22-15,0 21 16,-21 42-1,21 0-15,-21 0 16,-1 22-16,22-22 0,-21 21 16,21 0-16,0 1 0,-21-1 15,0 22-15,21-22 0,-21 0 0,21 22 16,0-22-16,0 22 0,0-22 16,0 0-16,0 1 0,0-22 0,0 21 15,0-21-15,21 0 0,0 1 16,0-22-16,0 21 0,1-21 15,-1 0-15,21 0 0,-21 0 16,0-21-16,1 21 16,-22-22-16,21 1 0,0 0 15,-21 0-15,0 0 16,0 0 0,21-1-16,-21 1 0,21 0 15,-21 0-15,21 0 16</inkml:trace>
  <inkml:trace contextRef="#ctx0" brushRef="#br0" timeOffset="26914.96">13674 3831 0,'0'0'0,"0"-21"0,0 0 16,0 0-16,21 21 0,0 0 15,0 0-15,21 0 0,-20 0 16,20 0-16,0 0 0,1 0 0,-1 0 16,0 0-16,1-21 0,-1 21 15,0 0-15,1 0 0,20-22 16,-42 1-16,-21 0 16</inkml:trace>
  <inkml:trace contextRef="#ctx0" brushRef="#br0" timeOffset="27091.17">13462 3556 0,'0'0'0,"-64"0"16,43 0 31,0 0-47,0 0 15</inkml:trace>
  <inkml:trace contextRef="#ctx0" brushRef="#br0" timeOffset="27895.95">15663 3916 0,'0'0'0,"0"-21"0,0 0 0,21-22 16,-21 22-16,22 0 0,-22 0 15,0 0-15,21-1 0,-21 44 32,-21-1-32,-1 0 0,1 0 15,21 21-15,-21 1 0,0-1 16,21 0-16,-21 22 0,0-22 0,-1 1 15,1-1-15,0 0 0,0 1 0,0-22 16,0 0-16,-1 0 0,22 0 16,0-42 15,22 0-31,-1 0 0,0-22 0,0 1 16,21 21-16,22-85 0,-43 64 15,21-1-15,-20 22 0,-1-21 16,0 0-16,21 20 0,-42 1 15,21 21-15,-21 21 16,22 1-16,-22-1 0,0 0 16,0 21-16,0 1 0,0-1 15,21 0-15,-21 1 0,0-1 16,21-21-16,0 21 0,0-20 0,-21-1 0,43 0 16,-22 0-16,0 0 15,21-21-15,1 0 0,-1 0 0,21 0 0,-20 0 16,20-21-16,-20 0 0,20 0 15,1 0-15,-22-22 0,43-41 16,-43 41-16,-21 1 0,0-22 16,-21 22-16,0-21 0,-42-107 15,0 107-15,-1 20 16,1 1-16,-22 0 0,22-1 16,-64 1-16,64 42 0,-22 0 15,22 0-15,21 21 0,-21 0 16,20 1-16,-20-1 0,21 21 15,0-21-15,0 0 0,21 43 16,0-22-16,0-21 0,0 22 16,21-22-16,0 0 0,21 21 0,1-20 15,-1-22-15,21 21 0,1 0 0</inkml:trace>
  <inkml:trace contextRef="#ctx0" brushRef="#br0" timeOffset="28851.03">17272 3768 0,'0'0'0,"21"-43"0,-21 22 16,0 0-16,0 0 0,0-21 0,-42 20 16,21 1-16,-22 21 0,1 0 15,21 0-15,-22 21 16,1 1-16,0-1 0,21 0 0,-22 0 16,1 43-16,0-22 15,20 0-15,1 43 0,21-43 16,-21 1-16,21-1 0,0 0 0,0-21 15,0 22-15,21-22 16,-21 0-16,21 0 0,1-21 0,-1 0 16,21 0-16,-21 0 0,0 0 0,22 0 15,-22-21-15,21 0 0,1 0 16,-1-22-16,-21 22 0,21-21 0,-20 0 16,20 20-16,-21-20 0,21-43 15,-20 43-15,-1 0 0,-21 21 16,21-1-16,-21 1 0,-21 42 31,0 1-31,-1-1 0,1 0 16,21 21-16,-21-21 0,21 22 15,-21-22-15,21 21 0,0-21 0,0 22 16,0-22-16,0 0 0,0 0 16,0 0-16,21 1 0,0-22 0,0 0 15,1 0-15,-1 0 0,21 0 0,-21 0 16,22-22-16,-22 1 15,21 0-15,64-64 0,-85 64 16,21 0-16,-20-21 16,-1-1-16,0 22 0,0-21 0,21 21 15,-20 0-15,-1-1 0,-21 1 0,21 21 16,0 0 0,-21 21-16,0 1 15,0-1-15,0 0 0,0 0 16,0 0-16,0 22 0,0-22 0,0 21 15,0 0-15,0-20 0,0 20 0,0-21 16,0 0-16,0 22 0,21-22 16,0 0-16,1 0 15,-1-21-15,0 0 0,0 0 16,43 0-16,-22-21 0,0 0 16,1 0-16,-1-22 0,0 22 0,1-21 15,62-43-15,-62 43 16,-1-1-16,0-20 0,-20 21 0,20-22 15,21-63-15,-41 64 16,-1-1-16,0 1 0,0-1 16,-21 22-16,0-1 0,0 22 0,0-21 15,0 21-15,0 42 16,-21 0-16,0 21 16,0 1-16,-1-1 15,1 22-15,21-1 0,-21-21 0,-21 85 16,42-63-16,-21-22 15,21 22-15,0-22 0,0 0 0,0 43 16,21-43-16,0 1 16,0-1-16,0-21 0,0 0 15,22 1-15,-22-1 0,21 0 0,-21-21 0,22 0 16,-22 0-16,21 0 0,-21-21 16,22 0-16,-1-1 0,0 22 15,-20-21-15,20-21 0,0 21 0,-21 0 16,1-1-16,-1 1 0,0 0 0,-21-21 15,0 21-15,0-1 0,0 1 16,-21-21-16</inkml:trace>
  <inkml:trace contextRef="#ctx0" brushRef="#br0" timeOffset="29054.38">18754 3556 0,'0'0'0,"21"0"16,0 0-1,0 0-15,0 0 0,0 0 0,22 0 16,-22 0-16,21 0 0,1 0 16,168-42-1,-168 42-15,-1-21 16,0 21-16,-21-22 0,-21 1 16,0-21-16,-21 42 15,0-21-15</inkml:trace>
  <inkml:trace contextRef="#ctx0" brushRef="#br0" timeOffset="29258.55">17928 3133 0,'-42'0'0,"84"0"0,-105 0 0,41 0 0,1 0 16,21-21-16,-21 21 15,0 0-15,0 0 31,0 21-15,-1 0 0,1 0-16,0 0 0,0 0 0,-21 1 15,-1 20-15</inkml:trace>
  <inkml:trace contextRef="#ctx0" brushRef="#br0" timeOffset="30438.99">3873 5355 0,'0'0'0,"22"0"16,-22 21-1,-22 1 1,1-1-16,21 21 0,-21 0 0,0 1 16,0-1-16,0 0 15,-1 22-15,1-22 0,0 1 0,0 20 16,0-21-16,0-20 0,-1 20 16,1 0-16,0 1 0,0-43 15,21 21-15,21-21 16,0-21-1,0-1-15,1 1 0,-1-21 0,0 0 16,64-85 0,-43 84-16,-21 1 0,0 0 15,0-1-15,22 1 0,-22 21 0,0-22 16,0 43-16,0 22 16,-21-1-16,0 63 15,22-41-15,-22-1 0,0 43 16,0-43-16,21 43 15,-21-43-15,0-21 0,21 22 16,0-22-16,-21 0 0,21-21 0,0 21 16,1-21-16,-1 0 0,0 0 15,42 0-15,-20-21 0,84-43 16,-85 22-16,-21 0 16,22-1-16,-22 1 0,21-21 15,-21-43-15,-21 42 0,0 22 16,0 0-16,-21-1 15,0 1-15,0 0 0,-43-1 16,22 43-16,21 0 0,0 0 0,-22 0 16,22 0-16,0 21 0,0 1 15,0-1-15,-1 0 0,22 21 0,0-21 16,0 22-16,0-22 0,0 21 0,0 22 16,22-43-16,-1 0 0,0 0 15,0-21-15,21 0 0,1 0 0</inkml:trace>
  <inkml:trace contextRef="#ctx0" brushRef="#br0" timeOffset="30646.91">4974 5546 0,'0'0'0,"0"-21"0,0 42 32,-21 0-32,0-21 0,21 21 15,0 21-15,-21-20 0,-1-1 0,1 0 16,21 0-16,0 21 15,-21-20-15,0-1 0,0 21 0,21-21 16,0 0-16,0-42 31,21 0-31,0 0 16</inkml:trace>
  <inkml:trace contextRef="#ctx0" brushRef="#br0" timeOffset="30811.89">4995 5249 0,'0'-84'16,"0"168"-16,0-189 0,-21 105 0,0 0 16,0 21-16,0-21 0,-1 21 15,1 0-15,21 0 0,0 0 16,0 1-16,0-1 0,21-21 16,-21 21-16,43-21 0,-22 0 0,0 21 15,64-21-15</inkml:trace>
  <inkml:trace contextRef="#ctx0" brushRef="#br0" timeOffset="31064.02">5736 5144 0,'0'0'16,"-21"0"-16,0 0 16,0 21-16,21 0 0,-22 0 0,-20 0 15,21 22-15,0-22 0,0 21 16,-22 0-16,22-20 0,0 20 0,0 21 15,0-20-15,-1-1 0,22 0 0,-42 43 16,21-43-16,21 1 16,0-22-16,-21 21 0,21-21 0,0 1 15,21-22 1,0 0-16,21-22 16,-20 1-16,20-21 0,-21 21 0,21-22 15,1 1-15,-1 0 0,0-1 0</inkml:trace>
  <inkml:trace contextRef="#ctx0" brushRef="#br0" timeOffset="31461.6">5927 5122 0,'0'0'0,"0"-21"16,0 64-1,0-22 1,0 21-16,21-21 0,-21 22 0,-21 41 16,-1-41-16,22-1 0,-21 21 0,0-20 15,0 20-15,-43 64 16,43-106-16,0 22 0,0-22 15,21 0-15,0 0 0,21-21 32,0-21-32,0 0 0,22-21 15,-22 20-15,21-20 0,-21 21 16,43-64-16,-1 22 0,-41 42 16,-1-1-16,21-20 0,-21 42 15,-21 21 1,0 0-16,0 22 0,0-22 15,0 0-15,0 21 0,0 1 0,0-22 16,0 21-16,0-21 0,0 1 16,0 20-16,0-21 0,0 0 15,21 0-15,1-21 16,-1 0-16,0 0 0,0 0 0,0 0 16,0-21-16,1 21 0,-1-21 0,0 0 15,0 0-15,0-22 0,0 22 0,1-63 16,-22 62-16,0-20 0,0 0 15</inkml:trace>
  <inkml:trace contextRef="#ctx0" brushRef="#br0" timeOffset="31619.66">5482 5313 0,'0'0'0,"-21"21"0,0-21 0,63 0 31,-21 0-31,0 0 0,22 0 16,-1 0-16,0 0 0,1-21 16,-1 21-16,0-21 0</inkml:trace>
  <inkml:trace contextRef="#ctx0" brushRef="#br0" timeOffset="32264.54">8467 5503 0,'0'0'0,"0"-42"15,0 21 1,0 0-16,21 0 0,0-1 16,0 1-16,43-63 15,-64 62-15,0 1 0,0-21 16,0 21-16,0 0 0,-22-1 15,1 22-15,0 0 0,-64 0 16,43 0-16,-21 22 16,20-1-16,1 0 0,0 0 0,-1 0 15,1 22-15,21-22 0,0 0 16,21 42-16,0-41 16,21-1-16,0 21 0,21-21 0,-21 0 15,22 22-15,41 20 0,-41-42 16,-1 22-16,0-1 0,-20-21 15,20 22-15,-21-1 16,-21-21-16,0 21 0,0-20 0,-42-22 16,21 21-16,-85 0 15,42-21-15,1 0 0,-22 0 0,22 0 16,-22 0-16,0 0 0,22-21 16,-22 0-16,43-22 0,-22 22 0,-20-42 15,41 20-15,1 1 16,21 0-16,21 20 0,0-20 0,0 21 15,0-21-15,21 20 0,21 22 0,1-21 16,20 0-16,1 21 0,-1-21 16,106 0-16,-105 21 0,21 0 15,-22-21-15,22 21 0</inkml:trace>
  <inkml:trace contextRef="#ctx0" brushRef="#br0" timeOffset="32807.22">8699 5398 0,'0'21'0,"0"-42"0,-21 63 15,0-21-15,-21 21 16,42-20-16,-21-1 0,-1 0 16,1 21-16,21-21 0,0 22 15,0-22-15,0 0 0,0 0 0,0 0 16,21 1-16,22-22 16,-22 0-16,0 0 0,21 0 0,1 0 15,-1 0-15,0 0 0,22-22 16,-22 1-16,1 0 0,41-42 15,-41 41-15,-1 1 0,-21-21 16,0 21-16,0 0 0,1-22 0,-22 22 0,0-42 16,0 41-16,0-20 15,-22 42 1,1 21-16,21 0 16,-21 1-16,0-1 0,0 0 0,21 21 15,0 1-15,-21 41 0,21-41 16,-22 20-16,1 43 0,21-43 15,0 1-15,-21-1 0,21 1 0,-21-1 16,21 1-16,-21 21 0,21-1 16,0 1-16,0 0 0,0 84 15,0-106-15,0 22 0,0 0 0,-21-22 16,21 22-16,-22-22 0,1 1 0,0-1 16,0 1-16,-21-1 0,-1-20 0,22-1 15,-21 0-15,-85 22 16,84-64-16,1 0 0,0 0 15,-1-21-15,1 0 0,0-22 0,-22 22 16,22-42-16,0 20 0,-1-20 16,22 20-16,-21-20 0,21-1 0,21-84 15,0 85-15,0-22 0,0 22 16,21-22-16,0 0 0,21 1 0,1 20 16,-1-21-16,21 1 0,1 20 0,-1-20 15,22 20-15</inkml:trace>
  <inkml:trace contextRef="#ctx0" brushRef="#br0" timeOffset="33412.18">9631 5398 0,'0'0'0,"0"21"16,-21-21-16,-1 21 0,1 0 16,0 0-16,21 0 0,0 22 0,-21-1 15,0-21-15,21 22 0,-21-1 16,21-21-16,0 21 0,0-20 0,0 20 15,-22-42-15,22 21 16,0-42 0,22 21-1,-1-21-15,-21-22 0,21 22 0,0-21 16,0 21-16,0-22 0,1 1 16,-22 21-16,21-21 0,0 20 0,-21-20 15,42 0-15,-21 42 16,1 0-16,-1 0 15,-21 21-15,0 0 0,0 0 16,21 0-16,-21 22 0,21-22 16,-21 21-16,21-21 0,0 43 15,1-43-15,-22 0 0,21 0 16,0 1-16,0-1 0,0-21 16,22 0-16,-22 0 0,42-21 15,-42-1-15,1 1 16,20 0-16,-21 0 0,21-21 0,-20-1 15,41-41-15,-21 20 0,-20 22 16,20-22-16,-21 1 0,21-64 16,-20 63-16,-1 22 15,0 0-15,-21-1 0,21 22 0,-21-21 16,0 63 0,0 21-16,-21-21 0,0 22 0,0-1 15,-1 0-15,22 1 0,0-1 16,0 0-16,0 1 0,0-1 15,0 0-15,0 1 0,0-1 0,0 0 16,0 1-16,0 20 16,0-42-16,0 1 0,0-1 15,22-21-15,-1 0 0,0 0 0,0 0 16,-21-21 0</inkml:trace>
  <inkml:trace contextRef="#ctx0" brushRef="#br0" timeOffset="33579.08">10118 5355 0,'-22'0'0,"44"0"0,-44-21 0,22 0 15,22 21-15,-1 0 0,0 0 16,42 0-16,-20 0 16,-1 0-16,85 0 0,-85-21 15,1 21-15,63 0 0,-64 0 16,43 0-16</inkml:trace>
  <inkml:trace contextRef="#ctx0" brushRef="#br0" timeOffset="34414.62">11366 5376 0,'-42'-84'15,"21"63"-15,0-1 16,-22 1-16,22 0 15,0 21-15,-21-21 0,21 21 0,-43-21 16,22 21-16,-1 21 0,-20 21 16,21-21-16,20 1 0,1 20 15,0 0-15,-21-21 0,21 22 16,-1-1-16,22-21 0,-21 22 0,21-1 16,0 0-16,0-21 0,0 1 15,0 20-15,21-21 0,1-21 0,-1 21 16,0-21-16,21 0 0,1 0 15,-1 0-15,21-21 0,-20 0 16,-1 0-16,0 0 0,1-1 16,-1-20-16,0 21 0,-20-21 0,20-22 15,-42 22-15,21 21 0,-21-1 16,0 1-16,0 0 0,-21 21 16,0 21-1,21 0-15,0 1 0,-21-22 0,-1 21 16,22 0-16,-21 21 0,21-21 0,0 1 15,0 20-15,0-21 0,0 0 0,21 22 16,1-22-16,-22 0 0,21-21 16,0 0-16,0 21 0,0-21 0,0 0 15,1 0-15,-1 0 0,21-21 16,-21 21-16,0-21 0,1 0 0,-1-1 16,0-20-16,0 21 0,0 0 0,0-22 15,1 22-15,-1-21 0,21 21 16,0-22-16,22 1 0,-43 21 15,21 21-15,22 0 0,-22 0 16,1 0-16,-1 21 0,-21 0 16,0 0-16,-21 43 15,0-43-15,0 21 0,0-20 0,-21 20 16,0-21-16,0 21 0,-22 1 16,1-22-16,21 0 0,0 0 0,0 0 15,-1-21-15,1 0 0,42 0 31,1-21-31,-1 0 0,0-21 16,21 21-16,-21-1 0,22-20 16,-1 0-16,0 21 0,1-22 0,-22 1 15,64-22-15,-64 43 0,0 0 16,-21-21-16,-21 42 16,0 0-16,-22 21 0,22 0 15,-64 43 1,64-43-16,-21 63 0,21-62 15,21 20-15,0 0 0,0-21 16,0 22-16,0-22 0,0 0 0,21 0 16,0 0-16,0 1 0,43-22 15,-22 0-15,22 0 0,-22 0 16,0 0-16,22 0 0,-22-22 0</inkml:trace>
  <inkml:trace contextRef="#ctx0" brushRef="#br0" timeOffset="35086.76">13991 5207 0,'0'0'15,"21"-21"-15,-21 0 0,0 0 16,-21 21-16,0-22 0,-21 22 16,20-21-16,1 21 0,-21-21 15,0 21-15,20 0 0,-20 0 16,0 0-16,-1 21 0,22 0 0,-21-21 15,21 22-15,-22-1 0,22-21 0,0 21 16,21 0-16,0 0 0,0 0 16,0 1-16,0-1 0,0 0 0,21 0 15,0-21-15,43 42 0,-43-42 0,21 22 16,1-22-16,-22 0 0,21 0 0,1 21 16,-1-21-16,0 0 0,-21 0 0,1 0 15,-1 0-15,-42 21 16,-22-21-16,1 0 15,0 0-15,-1 0 16,1 21-16,-22-21 0,22 0 0,0 21 16,-1-21-16,1 0 0,0 21 0,21-21 15,-1 0-15,1 0 16,21 22-16,0-1 0,21-21 16,1 0-16,-1 0 0,21 0 0,0 0 15,1 0-15,-1 0 0,22 0 0,-22 0 16,21 0-16,1 21 0,-43-21 0,0 21 15,0 0-15,-21 0 16,0 1-16,0 20 0,-21-21 0,-21 43 16,21-22-16,-22 0 0,22-21 0,-21 22 15,0-1-15,-1-21 0,-20 22 16,-1-1-16,22 0 0,-22-21 16,-20 22-16,41-22 0,22 0 15,0 0-15,42-21 16,22-21-1,41-21-15</inkml:trace>
  <inkml:trace contextRef="#ctx0" brushRef="#br0" timeOffset="35822.39">15113 5546 0,'0'0'0,"21"0"0,0-21 15,22 21-15,-22-22 16,63 1-16,-41 0 0,-1 0 15,22 0-15,41-43 0,-62 43 16,-1 0-16,0-21 0,1-1 0,-1 1 16,0 0-16,-20-22 0,-1 22 0,0-22 15,0 1-15,-21 20 0,0-41 16,0 41-16,0 22 0,0 0 0,-21 0 16,0 21-16,0 0 0,-1 0 0,-20 21 15,21 0-15,0 22 0,-22-1 16,22 21-16,-21 1 0,0-1 0,-22 86 15,22-65-15,-22 1 0,-20 105 16,41-84-16,22 0 0,-21 0 16,21 0-16,-22 0 0,22 21 0,0 0 15,0 0-15,0 0 0,-1-22 16,1 22-16,0-21 0,0-21 16,21 0-16,0-1 0,0-20 0,0-1 15,21-20-15,0-1 0,0-21 0,22-21 16,-1 0-16,64-21 0,-64-21 15,43-1-15,42-63 0,-42 43 16,-1 21-16,64-85 16,-63 63-16,-21 1 0,41-86 15,-20 1-15,-64 85 0,0-1 0,-21 1 16,-21-1-16,0 22 0,-21-22 16,-22 1-16,1 21 0,-22-22 0,-84-21 15,84 43-15,0 0 0,-105-22 16,105 22-16,43 21 0,0 0 15,-1 21-15,1-22 0,21 1 16,21 0 0,21 21-16,0 0 0,21-21 15,1 21-15,20 0 0,1-21 0,-1 0 16,1-1-16,20 1 0,-41 0 0,41 0 16,1 0-16,-21 0 0,20-22 0,1 1 15,0 0-15,-1-1 0,-20 1 16,-1-22-16</inkml:trace>
  <inkml:trace contextRef="#ctx0" brushRef="#br0" timeOffset="36045.26">16531 4657 0,'0'0'0,"0"-21"0,0-1 16,0 1-16,0-21 0,0 21 15,-42 21-15,21 0 16,-1 21-16,1 0 16,21 21-16,0 1 0,-21-22 0,0 21 15,21 22-15,-21-1 0,0 64 16,-1-63-16,1-1 0,0 1 15,21-22-15,-21 0 0,0 1 0,21-1 16,-21 0-16,21-20 0,0-1 0,0 0 16,0 0-16,21-21 15,0 0-15,21 0 0,-21 0 16,22-21-16,-1 0 0,0 0 0,1-1 16,-1-20-16,0 21 0</inkml:trace>
  <inkml:trace contextRef="#ctx0" brushRef="#br0" timeOffset="36398.58">16891 4911 0,'0'0'0,"0"21"16,-21 0-16,-22-21 15,22 21-15,0 0 0,-42 43 16,20-43-16,1 21 0,21-20 0,-22 62 16,22-63-16,21 22 0,0-22 15,0 21-15,0-21 0,0 22 0,0-22 16,21 0-16,1-21 0,-1 0 0,21 0 15,-21 0-15,22 0 0,-1 0 16,-21 0-16,21-21 0,1 0 0,-22 0 16,21-1-16,1 1 0,-22 0 15,0-21-15,0 21 0,0-22 0,-21-41 16,0 41-16,-21 1 16,0 0-16,-21-1 0,20 43 0,1 0 15,-63 0-15,41 0 0,-20 0 16,-43 21-16,64 1 15,-1-1-15,1 0 0,21 0 16,-22 0-16,43 22 0,0-22 0,0 0 16,0 0-16,0 0 0,43 0 15,-22-21-15,21 22 0,64-22 16,-64 0-16</inkml:trace>
  <inkml:trace contextRef="#ctx0" brushRef="#br0" timeOffset="36843.32">17547 5080 0,'-21'0'0,"0"0"0,0 0 16,-22 0-16,1 21 0,21 0 0,-64 22 15,64-1-15,-43 0 16,43 1-16,0-22 16,0 0-16,21 0 0,-21 0 0,21 1 15,0-1-15,21-21 16,0 0-16,0 0 0,0 0 15,1 0-15,41 0 0,-21 0 16,-20-21-16,41-22 0,-21 43 16,-20-21-16,20 0 15,-21 21-15,0-21 0,0 21 0,1 0 32,-22 21-32,0 0 0,21 0 15,-21 0-15,0 1 0,21-22 16,0 21-16,0-21 0,0 0 15,1 0-15,-1 0 0,0 0 0,0 0 16,0 0-16,0 0 0,1 0 16,-22-21-16,21-22 0,0 22 0,-21 0 15,0 0-15,0 0 0,0-1 0,0 1 16,0 0-16,0-21 0,-21 21 0,0-1 16,-1 22-16,1 0 0,0 0 0,0-21 15,21 0-15,-21 21 0,0 0 16,-1 0-16</inkml:trace>
  <inkml:trace contextRef="#ctx0" brushRef="#br0" timeOffset="37175.12">18838 4763 0,'0'0'16,"-21"0"-1,21 21 1,0 21-16,-21 0 0,21 1 0,0-1 15,0 0-15,0 1 0,0-1 0,-21 0 16,0 1-16,-1 20 0,1-20 16,21-22-16,0 0 15,-21 0-15,21 0 0,-21 0 0,21 1 16,0-44 0,0 1-1</inkml:trace>
  <inkml:trace contextRef="#ctx0" brushRef="#br0" timeOffset="37470.96">18521 4953 0,'-21'-63'0,"42"126"0,-42-169 0,21 43 0,0 20 16,0-20-16,0 21 0,21-1 15,21 1-15,-21 21 0,22 0 0,41-22 16,-41 43-16,-1 0 16,21 0-16,-20 21 0,20-21 0,1 43 15,-1-1-15,1 0 0,-1 1 0,1 20 16,-22 1-16,0-1 0,1 1 15,-43-1-15,0 1 0,0-1 16,-21-20-16,-1 20 0,-20-21 0,-21 1 16,-1-22-16,1 21 0,-1-21 0,1 1 15,-1-22-15,1 21 0,-64-21 16,84 0-16,-20 0 0,20 0 16,22 0-16,0 0 0,0-21 15,21-1-15,21 1 0,0 0 16,0 0-16,22 21 0,-1-21 15,22 0-15,-22-1 0,21 1 0</inkml:trace>
  <inkml:trace contextRef="#ctx0" brushRef="#br0" timeOffset="37670.85">19685 4911 0,'0'21'15,"0"-42"-15,0 63 0,-21-21 0,0 0 0,-1 22 16,1-22-16,0 0 0,-21 21 15,21-20-15,-1 20 0,1-21 0,0 0 16,0 0-16,0 22 0,0-22 16,21 0-16,0 0 15,21-21 1,0 0-16,0-21 0,0 0 16,0 0-16,1 0 0</inkml:trace>
  <inkml:trace contextRef="#ctx0" brushRef="#br0" timeOffset="37823.76">19727 4699 0,'-21'-21'0,"42"42"0,-42-63 16,0 21-16,0 21 0,0 0 15,-1 0-15,1 0 16,0 0-16,21 21 0,0 0 16,0 0-16,0 0 15,21 0-15,0 1 0,1-1 0,-1 0 16,21 0-16</inkml:trace>
  <inkml:trace contextRef="#ctx0" brushRef="#br0" timeOffset="38711.25">20320 5038 0,'0'0'0,"0"-21"0,0-1 15,-21 1-15,0 0 0,-1 0 0,1 0 16,0 21-16,0-21 0,0 21 15,-22 0-15,22 0 0,-21 0 0,21 0 16,-22 21-16,22 0 0,-21 0 16,21 0-16,-22 0 0,22 22 0,0-22 15,21 21-15,0-21 0,-21 22 16,21-1-16,0-21 0,0 0 16,21 1-16,0-22 0,0 21 0,1-21 15,-1 0-15,0 0 0,21 0 16,-21 0-16,64-21 0,-64 21 15,22-22-15,20-20 0,-42 21 16,43-43-16,-43 43 16,-21-21-16,0 0 0,0 20 15,0 1-15,0 0 0,0 0 16,-21 21 0,0 0-16,-1 21 0,1 0 0,0 22 0,21-22 15,-21 0-15,21 21 0,-21-21 0,21 1 16,0 20-16,0-21 0,0 21 15,21-20-15,0-1 0,21-21 16,-20 21-16,20-21 0,0 0 16,1 0-16,-1 0 0,0 0 0,64 0 15,-42 0-15,-22 0 0,21-21 16,-20 0-16,-1-1 0,0 1 0,1 0 16,-22 0-16,21-21 0,-42 20 0,21-20 15,-21-21-15,0 20 0,0 22 16,-21-21-16,0 21 15,-21-1-15,-22 22 0,22 0 16,0 0-16,-1 0 0,1 22 0,0-22 16,-1 21-16,-20 42 0,42-42 15,-1 1-15,22-1 0,0 0 16,0 0-16,0 0 0,22 0 16,-1 1-16,0-22 0,21 0 0,1 0 15,-22 0-15,21 0 0,0 0 16,1 0-16,-1 0 0,-21 0 0,0 0 15,22 0-15,-22 0 0,0 0 0,-21-22 16,0 44 0,0-1-16,0 0 15,-21 0-15,0 21 16,21 1-16,-21-1 0,-1 0 0,-20 22 0,21-22 16,0 43-16,21-22 0,-21 1 15,-1 21-15,1-1 0,21-20 0,-21 20 16,0 65-16,0-65 0,21 1 15,-21 0-15,-22 63 0,22-85 16,0 1-16,0-22 0,0 22 0,-22-22 16,22 0-16,0-21 0,-21 22 15,-1-22-15,22 0 0,-21-21 16,21 0-16,-1 0 0,1 0 0,0-21 16,0-21-16,21 20 0,0-20 15,0 0-15,0-22 0,21-126 16,0 105-16,0 0 0,64-105 15</inkml:trace>
  <inkml:trace contextRef="#ctx0" brushRef="#br0" timeOffset="39071.04">20870 4868 0,'0'0'0,"21"-21"0,-21 0 16,22 0-16,-22 0 0,21 0 15,0-1-15,0 22 0,0 0 16,0 0-16,1 0 0,-1 0 16,0 22-16,0-1 0,0 0 15,0 0-15,-21 21 0,22-20 0,-22 20 16,0-21-16,0 21 0,0-20 16,0-1-16,0 0 0,0 0 0,0 0 15,-22-21-15,1 0 0,0 0 16,0 0-16,0-21 15,21 0-15,0 0 16,0 0-16,0-1 0,0 1 16,0 0-16,0 0 0,21 0 0,-21-22 15,21 22-15,0 0 16,22 0-16,-22 21 16,0-21-16,0 0 0,0 21 15,0 0-15,22 0 0,-22 0 0,0 0 16,0 0-16</inkml:trace>
  <inkml:trace contextRef="#ctx0" brushRef="#br0" timeOffset="40007.62">21696 4763 0,'0'0'0,"-21"0"16,-1-22-16,1 22 0,0 0 0,0-21 16,0 21-16,0 0 0,-1-21 15,1 21-15,0 0 0,-42 0 16,41 21-16,1-21 0,-21 43 15,21-1-15,0-21 0,-1 43 16,22-22-16,0-21 0,0 43 16,0-43-16,0 0 0,0 0 15,22 21-15,-1-42 0,0 0 16,21 0-16,-21 0 16,43 0-16,-43 0 0,0 0 15,43-42-15,-43 21 0,-21 0 16,21 0-16,-21-1 0,21-20 0,-21 21 15,0-21-15,0 20 0,0-20 16,0 21-16,0 0 0,0 42 31,-21-21-31,21 21 16,0 0-16,0 22 0,0-22 0,0 0 16,0 0-16,0 43 15,0-43-15,0 0 0,21-21 16,0 21-16,1-21 15,-1 0-15,0 0 0,21 0 16,-21-21-16,1 0 0,-1 21 0,21-43 16,-21 22-16,-21 0 0,0 0 15,21 0-15,-21-22 16,0 22-16,22 0 0,-22 0 16,0 42-1,0 0 1,0 0-16,-22 1 0,22-1 15,0 0-15,0 0 0,-21 0 0,21 0 16,0 1-16,-21-1 16,21 0-16,-21-21 0,21-21 47,0 0-47,0-1 15,0 1-15,0 0 0,21 0 16,0 21-16,-21-21 0,21 0 0,1-22 15,-1 22-15,0 21 16,0 0-16,-21 21 16,0 0-1,0 1-15,0-1 0,0 0 0,0 0 16,0 0-16,0 0 0,0 1 16,0-1-16,0 0 15,-21-21 1,21-21-16,0 0 15,0-1-15,0 1 0,0 0 16,0 0-16,0 0 16,0-22-16,21 22 0,0 0 0,-21 0 15,21 0-15,1 0 0,-1-1 0,-21 1 16,21 0-16,0 0 0,0 21 0,0 0 16,1 0-16,-1 0 0,0 42 15,-21 1-15,21-22 0,-21 63 16,0-41-16,0-1 0,0 43 15,-21-43-15,21 0 0,-21-20 0,0 20 16,-1-21-16,-20 0 0,21 0 0,0 1 16,-22-22-16,-20 42 15</inkml:trace>
  <inkml:trace contextRef="#ctx0" brushRef="#br0" timeOffset="41175.74">296 7324 0,'0'0'16,"0"-21"-16,0-1 0,-21 1 0,21 0 15,-21 0-15,21-21 0,-21 20 16,21 1-16,-21 42 16,21 22-1,-22-1-15,1 0 0,0 22 0,21-22 16,-21 22-16,0-1 0,0-20 15,-1 20-15,-20-21 0,21 1 0,21 20 16,0-20-16,0-1 16,0-21-16,0 21 0,0 1 0,0-22 15,0 0-15,0-42 16,0 0 0,0-22-16,0 22 0,0 0 15,0 0-15,0-21 0,0 20 0,0 1 16,21 0-16,43 0 0,-1-21 15,1 20-15,-22 1 0,21 0 0,1 21 16,-22-21-16,1 0 0,20 0 16,-42-1-16,22 1 0,-22 0 0,0-42 15,-21 41-15,-21 22 32,-22 0-32,22 0 0,0 22 0,0-1 15,-21 21-15,20-21 0,1 22 0,0-22 16,0 21-16,-21 22 0,20-22 15,1 0-15,0 1 0,-21-1 16,21 0-16,21 1 0,-22-1 0,1 0 16,21 1-16,0-22 0,0 0 15,0 0-15,0 21 16,21-42-16,1 0 0,-1-21 16,21 0-16,-21 0 0,22-21 15</inkml:trace>
  <inkml:trace contextRef="#ctx0" brushRef="#br0" timeOffset="41302.76">804 7641 0,'0'0'16,"21"0"-16,1-21 15</inkml:trace>
  <inkml:trace contextRef="#ctx0" brushRef="#br0" timeOffset="42034.75">1609 7345 0,'-22'21'31,"22"0"-31,0 0 15,22-21 1,-1 0-16,0 0 0,0-21 16,0 0-16,22 21 0,-1-21 0,0 0 15,1 0-15,-1-22 0,0 22 0,1-21 16,-1 21-16,-21-1 0,43-20 16,-43 21-16,0 0 0,-21 0 0,0-22 15,-21 22-15,0 0 16,-22 21-16,22 0 0,-21 0 15,-1 0-15,-20 0 0,21 0 0,-43 0 16,21 21-16,22 21 16,-21 22-16,20-43 0,22 43 15,0-22-15,21 0 0,0 1 16,0-1-16,0-21 0,21 21 16,0-20-16,22-1 0,-22 0 0,21-21 15,0 0-15,1 0 0,-1 0 0,0 0 16,1 0-16,-1 0 0,0 0 15,1 0-15,-22 0 0,0 0 0,-21-21 16,-42 21 0,21 21-16,-22 0 0,-20 0 15,20 0-15,-41 1 0,20-1 16,1 0-16,-22 21 0,22-21 0,-1 22 16,22-1-16,-1 0 0,1-20 15,21 41-15,0-21 0,21 1 16,0-1-16,0 0 0,84 43 15,-41-64-15,20 0 0,-20-21 16,-1 22-16,21-22 0,43 0 16,-42-22-16,-1 22 0,-20-21 15,20-21-15,-21 21 0,22-22 16,-22 1-16,1 21 0,-1-21 16</inkml:trace>
  <inkml:trace contextRef="#ctx0" brushRef="#br0" timeOffset="42447.18">2286 7514 0,'0'-21'0,"0"42"0,0-63 0,0 63 32,0 0-32,21 0 0,0 1 15,0 20-15,1-21 0,-1 21 16,0 1-16,21-22 0,-21 21 0,-21-21 16,22 22-16,-1-1 0,0-21 15,-21 0-15,0 22 0,21-22 0,0 0 16,0-21-1,1 0-15,-1 0 0,0-21 0,0 0 16,0 0-16,-21-1 0,21 1 16,1 0-16,-1-21 0,0 21 0,0-22 15,-21 22-15,0-21 0,0 21 0,0-43 16,0 22-16,0 21 16,-21-1-16,0 22 0,0 0 15,-1 0-15,1 0 0,-21 22 0,21-1 16,-22 0-16,1 0 15,0 21-15,-22 22 0,22-22 16,0 1-16,20-1 0,-20 0 0,21 1 16,-21 41-1,42-63-15,-22 22 0,22-22 0,0 0 16,22-21-16,20 0 16,0 0-16,1-21 0,41-43 15,-20 43-15,-22-21 0,22 21 16,-22-22-16</inkml:trace>
  <inkml:trace contextRef="#ctx0" brushRef="#br0" timeOffset="42728.41">3027 7578 0,'0'0'0,"0"21"15,0 0 1,0 0-16,0 0 0,-21 1 0,21-1 16,-22 21-16,22 0 0,-21 1 0,0 20 15,0 64-15,21-42 0,-21-22 16,21 22-16,0 0 0,-21-1 15,-1 1-15,1 190 0,0-169 16,21-21-16,-21-1 0,0 22 16,0-21-16,-1 63 15,1-84-15,21-1 0,0 43 16,-21-85-16,21 0 0,0 0 16,0-42-1,0 0-15,21-21 0,-21-1 0,21 1 16,1-21-16,-1-1 0,0-21 15,-21 1-15,21-22 0,0 0 0,0 0 16</inkml:trace>
  <inkml:trace contextRef="#ctx0" brushRef="#br0" timeOffset="42979.27">2942 7938 0,'0'0'16,"21"-64"-16,-21 1 0,0 20 0,0-20 0,0 20 16,43-41-16,-22 41 0,0 22 15,-21-21-15,42 21 0,-21 0 16,1-1-16,41 22 0,-42 0 15,22 0-15,20 22 0,-42-1 16,-21 21-16,21-21 0,-21 22 0,0-1 16,0 0-16,-21 1 0,0-22 15,-21 21-15,-64 64 16,64-85-16,-1 21 0,-20 1 16,20-22-16,22 0 0,0-21 0,0 0 15,0 0-15,21-21 16,0 0-16,0 0 0,0-1 0,0 1 15,21 0-15,21 0 0,-21-21 0,1 20 16,-1-20-16</inkml:trace>
  <inkml:trace contextRef="#ctx0" brushRef="#br0" timeOffset="43200.76">3725 7112 0,'0'0'15,"0"-21"-15,0 0 0,0 42 31,0 21-31,-21-21 0,21 1 0,-21 20 16,21 0-16,-21 1 0,21-1 0,0 0 16,0 1-16,0 41 15,0-63-15,0 22 0,0 20 16,0-42-16,0 1 0,0-1 0,0 0 16,0 0-16,21 0 15,21-21-15,-21 0 16,1-21-16,-1 0 0</inkml:trace>
  <inkml:trace contextRef="#ctx0" brushRef="#br0" timeOffset="44200.53">4170 7472 0,'0'0'0,"21"-21"0,-21 0 0,0-1 0,0 1 16,0-21-16,0 21 0,-21 0 16,0 21-16,-1-22 0,1 22 15,-42 0-15,42 0 0,-1 22 16,-20-1-16,21 0 0,0 21 15,0-21-15,-1 22 0,1-22 0,21 21 16,-21 22-16,21-22 16,0 0-16,0-20 0,0 20 15,0-21-15,0 0 16,21-21-16,0 0 0,1 0 16,20 0-16,-21 21 0,0-21 0,22-21 15,-22 0-15,0 0 0,21 0 0,-21 0 16,1-1-16,-1 1 0,0-21 0,0-22 15,-21 22-15,0 21 0,0 0 16,0 0-16,0-1 0,0 1 0,64 21 16,-64-21-16,-22 42 15,1 0-15,21 1 16,0 20-16,0-21 0,0 0 0,-21 22 16,0-22-16,21 21 0,0-21 0,0 22 15,0-22-15,0 0 0,0 0 0,0 0 16,0 0-16,21-21 0,0 0 15,0 0-15,1 0 0,-1 0 0,21 0 16,-21 0-16,22 0 0,-1-21 0,-21 21 16,21-21-16,1 0 0,-1 0 15,-21 0-15,22-1 0,41-62 16,-63 63-16,1-1 0,-1 1 0,0 0 16,-21 0-16,0 0 0,21 0 0,-21-1 15,0 44 1,0-1-16,0 0 15,0 0-15,0 0 0,0 0 0,0 22 16,0-22-16,0 0 0,0 0 0,0 22 16,0-1-16,0-21 0,0 21 15,0-20-15,21-22 16,0 0-16,1 0 16,-1 0-16,0-22 0,0 1 0,0 21 15,0-21-15,-21 0 0,22 0 0,-1 0 16,21-43-16,-21 43 15,0-21-15,1 20 0,-22-20 0,21 21 16,0 0-16,0-22 0,-21 22 16,0 42-1,0 1 1,0-1-16,0 0 0,0 21 0,0-21 16,-21 1-16,21-1 0,-42 42 15,42-42-15,-22 1 0,22-1 0,0 0 16,0 0-1,-21-21-15,21-21 32,21 21-32,-21-21 0,22 0 15,-1-1-15,-21 1 0,0 0 16,42-42-16,-21 41 0,-21 1 16,43-21-16,-43 21 0,21 21 0,0-21 15,0 21-15,0 21 16,-21 0-16,0 0 0,21 0 15,-21 0-15,22 1 0,-22-1 0,21 0 16,-21 21-16,63 1 0,-42-22 16,1-21-16,-22 21 15,21-21-15,21 0 0,22 0 16,-43 0-16,0 0 0,0 0 0,21 0 16,-20 0-16,-1 0 0,0-42 0,0 20 15,-21 1-15,0 0 0,0-21 16,0-1-16</inkml:trace>
  <inkml:trace contextRef="#ctx0" brushRef="#br0" timeOffset="44338.5">5228 7027 0,'-42'-21'0,"84"42"0,-105-42 0,20 21 16,22 0-16,-21 0 0</inkml:trace>
  <inkml:trace contextRef="#ctx0" brushRef="#br0" timeOffset="45060.61">7175 7112 0,'-21'-21'0,"42"42"0,-63-42 0,42 42 32,21-21-32,0 0 15,1 0-15,-1 0 0,21 0 16,0 0-16,1 0 0,-1 0 16,22-21-16,-22 0 0,21 0 0,1-1 15,-22 22-15,22-21 0,-1-21 16,-20 21-16,-43 0 0,0-22 15,0 22-15,-43 21 0,-41-21 16,41 21-16,-20 0 0,-1 0 16,-20 0-16,20 0 0,1 21 0,-86 21 15,107-20-15,-21-1 0,20 21 16,1-21-16,0 22 0,20-1 16,22 0-16,0 1 0,0-1 0,0 0 15,22 1-15,-1-22 0,0 21 16,21-21-16,85 43 0,-106-64 15,64 0-15,-43 0 0,1 0 16,-1 0-16,0 0 0,1 0 16,-22 0-16,42-21 0,-63-1 15,-21 22 1,0 0-16,-21 0 0,21 0 0,-22 0 16,-20 0-16,20 0 0,-62 43 15,41-22-15,22 0 0,-1 0 0,1 0 16,0 1-16,-1 41 15,22-42-15,21 22 0,0-22 16,0 21-16,0-21 0,21 22 0,22-43 16,-22 21-16,0 0 0,21 0 15,22-21-15,-1 0 0,-20 0 0,63 0 16,-64-21-16,0 0 16,1 0-16,20-1 0,-21 1 15,64-42-15</inkml:trace>
  <inkml:trace contextRef="#ctx0" brushRef="#br0" timeOffset="45244.51">7895 7387 0,'-21'0'31,"21"21"-31,0 1 16,0 20-16,0-21 16,0 0-16,21 0 0,0 22 0,-21-22 15,21 0-15,-21 0 0,0 0 0,22 1 16,-22-1-16,21-21 0,-21 21 0,63 0 15,-42-21 1,1 0-16,-1-21 0,0 0 0,21 0 16</inkml:trace>
  <inkml:trace contextRef="#ctx0" brushRef="#br0" timeOffset="45435.4">8255 7451 0,'0'0'0,"-21"0"15,-22 0-15,22 0 0,-21 21 16,-22 21-16,22-21 0,0 1 15,-1-1-15,-41 42 0,41-42 16,1 22-16,21-22 0,-21 0 0,20 0 16,1 22-16,0-22 0,21 0 15,0 0-15,0 21 16,0-20-16,21-22 0,22 0 0,-22 0 16,21 0-16,0 0 0,64-43 15,-63 22-15,-1 0 0</inkml:trace>
  <inkml:trace contextRef="#ctx0" brushRef="#br0" timeOffset="45720.28">8509 7430 0,'0'0'0,"0"21"16,0 21-16,0-21 16,-21 22-16,0-1 0,-1 0 0,22 1 15,-21 20-15,0-21 0,0 43 16,0-21-16,0 20 0,-1 1 0,1 21 15,-63 169-15,41-169 16,22 21-16,-64 84 0,64-105 16,-21 0-16,-22 63 15,43-84-15,0 63 16,21-84-16,0-22 0,0 22 16,0-43-16,21-42 15,0-1-15,1 1 0,-1-21 0,21-43 16,0 22-16,-20-1 0,62-84 15,-63 63-15,22-20 0</inkml:trace>
  <inkml:trace contextRef="#ctx0" brushRef="#br0" timeOffset="46020.11">8424 7578 0,'0'0'0,"-21"-85"0,21 43 0,0-1 15,0-41-15,0 63 0,21-22 16,22 1-16,-22 21 0,0 0 15,21-1-15,1 22 16,-1 0-16,21 0 0,-20 0 0,20 22 16,1-1-16,-22 0 0,0 21 15,1 1-15,-1-22 0,-21 21 0,0 22 16,-21-22-16,0 0 0,0-21 0,-42 64 16,0-64-16,-22 22 0,22-22 15,0 0-15,-22 0 0,22-21 0,-22 21 16,22-21-16,0 0 0,-1 0 15,22 0-15,0 0 0,21-21 16,0 0-16,21 0 16,0 0-16,0-1 0,1 1 15,20 0-15,0 0 0,-21 0 0,22 0 16</inkml:trace>
  <inkml:trace contextRef="#ctx0" brushRef="#br0" timeOffset="46446.87">9440 6900 0,'0'0'0,"0"-21"0,0 42 31,-21 1-15,21 20-16,-21-21 0,21 21 16,0 1-16,0-1 0,0 0 0,0 1 15,0 20-15,0-20 0,-21-1 0,21 43 16,0-43-16,0 0 0,0 1 15,0-1-15,0-21 0,0 0 0,0 22 16,21-43-16,0 21 16,0-21-16,0 0 0,1 0 15,20-21-15,-21 21 0,0-22 0,0 1 16,22 0-16,-22 0 0,0 0 0,21 0 16,-20-22-16,20 22 0,-21 0 15,0-21-15,0-1 0,-21 22 0,22 0 16,-44 42 15,22 0-31,-21 0 0,21 1 16,-21-1-16,0 21 0,21-21 0,0 0 15,0 1-15,-21-22 0,21 21 16,0 0-16,0 0 0,21-21 31,0-21-31,0 0 16,-21 0-16</inkml:trace>
  <inkml:trace contextRef="#ctx0" brushRef="#br0" timeOffset="46607.89">9969 7091 0,'0'0'0,"0"-21"0,0 0 0,0-1 16,-21 22 0,0 0-16,0 0 0,0 0 15,0 0-15,21 22 16,0-1-16,0 0 15,21 0-15,0-21 0,0 21 16,0 0-16,0-21 0</inkml:trace>
  <inkml:trace contextRef="#ctx0" brushRef="#br0" timeOffset="47993.72">10499 7112 0,'0'0'0,"0"-21"16,0 0-16,0 0 15,-22 21 1,1 0-16,0 0 0,21 21 0,-42 0 16,21 21-16,-1-21 0,-20 43 15,42-22-15,-21 1 0,0 20 16,21-21-16,-21-20 16,21 20-16,0-21 0,0 0 0,0 0 0,0 1 15,42 20-15,-21-42 0,0 0 16,0 21-16,22-21 0,-22 0 15,0 0-15,0 0 0,22-21 0,-22 0 16,42 0-16,-20-1 16,-22 1-16,0 0 0,21 0 0,-21-21 15,1 20-15,20-20 0,-21 0 16,0 21-16,-21-22 0,21-20 16,-21 42-16,0-1 0,0 1 0,0 0 15,-21 42 1,0 0-16,21 1 0,-21-1 15,0 0-15,21 21 0,-21 22 16,21-22-16,0 0 0,0-20 16,0 20-16,0-21 0,0 0 0,0 0 0,0 22 15,21-43-15,0 21 0,0-21 16,0 0-16,0 0 16,43 0-16,-22 0 0,-21 0 15,22 0-15,-1-21 0,0 0 0,-20-1 16,62-41-16,-63 21 0,1-1 15,20-20-15,-21 20 0,0-20 0,0 21 16,22-64-16,-22 42 16,-21 22-16,21 0 0,0-1 0,-21 1 15,21 21-15,-21-43 0,0 43 16,0 0 0,-21 42-1,0 0-15,0 0 0,21 22 0,0-1 16,-21-21-16,0 22 0,21-1 0,-22 21 15,22-20-15,0-1 0,0 22 0,0-22 16,-21 21-16,21-20 0,0-1 0,0 22 16,0-22-16,0-21 0,21 21 15,1-20-15,-1-22 0,0 0 16,0 0-16,0 0 0,0 0 0,22 0 16,-22 0-16,0 0 0,0-22 0,22 1 15,-22 0-15,0 0 16,0-21-16,43-43 0,-43 43 0,0-22 15,21 22-15,-21-22 0,1 22 16,20-22-16,0-41 0,1 62 16,-22 1-16,0-22 0,0 43 15,-21 0-15,0 0 0,-21 42 32,0 0-32,0 22 0,21-22 0,-22 21 15,1 0-15,0 1 0,21 20 0,-21-20 16,0 20-16,21-21 0,-21 64 15,21-42-15,-22-22 0,22 0 16,0 1-16,0-22 0,0 21 0,0-21 16,0 1-16,22-1 0,-1 0 15,0-21-15,0 0 0,21 0 0,1 0 16,-1 0-16,0 0 16,-20-21-16,20 0 0,-21-1 0,0 1 15,0 0-15,1 0 0,-1 0 0,0 0 16,-21-1-16,0 1 0,0 42 31,0 1-15,-21-1-16,0 0 0,21 0 0,-22 0 15,22 0-15,0 1 0,0-1 16,0 0-16,22 0 16,-1-21-16,0 0 0,0 0 15,21 0-15,-20 0 0,20-21 16,-21 21-16,21-21 0,1 0 15,-22-1-15,21 1 0,-21 0 0,43-42 16,-43 20-16,0 22 0,0-42 16,1 41-16,-22 1 0,0 0 15,0 0-15,0 42 16,-22 0 0,1 0-16,0 22 0,21-22 15,-21 21-15,0 1 0,0-1 0,-1 0 16,1 1-16,0 20 0,-21-21 15,21 22-15,-1 42 0,1-43 16,0 22-16,0-22 0,0 1 0,0 21 16,21-22-16,-22 1 0,-20 63 15,21-85-15,21 21 0,-42 43 16,20-42-16,22-22 0,-21 0 16,0 1-16,0-1 0,0-21 0,0 43 15,-1-64-15,1 21 0,0-21 16,21-21-1,0 0-15,0-1 0,0-20 0,0 21 16,0-21-16,21-22 0,0 22 0</inkml:trace>
  <inkml:trace contextRef="#ctx0" brushRef="#br0" timeOffset="48194.66">11515 7154 0,'0'0'0,"-22"-21"0,1 0 16,21 0-16,0 0 16,0 0-16,43-1 0,-22 1 15,0 21-15,0 0 0,21-21 0,-20 21 16,-1-21-16,63 21 16,-41 0-16,-1 0 0,-21-21 0,22 21 15,-22 0-15,0-21 0,-21-1 0,0 1 16</inkml:trace>
  <inkml:trace contextRef="#ctx0" brushRef="#br0" timeOffset="48351.17">11134 6773 0,'0'0'0,"-64"0"0,22 0 0,-1 0 0,22 0 16,0 22-16,0-22 0,21 21 31,21-21-31,0 0 15,0 0-15,1 21 16,-1-21-16</inkml:trace>
  <inkml:trace contextRef="#ctx0" brushRef="#br0" timeOffset="50119.35">14457 7049 0,'0'0'16,"42"-43"-1,-42 64-15,0 1 16,0-1-16,0 21 0,0 0 16,0 1-16,0-1 0,-21 0 15,0 22-15,21-22 0,0 1 0,-43 41 16,22-41-16,0-22 0,0 42 15,0-42-15,21 1 0,-21-22 16,21 21-16,21-42 16,-21-1-1,21 22-15,0-21 0,0-21 0,0 21 16,1 0-16,-1-22 0,21 22 16,-21-21-16,0-1 0,1 1 0,-1 0 0,0-22 15,-21 43 1,21 0-16,-21 0 0,0 42 15,0 0 1,0 21-16,0-20 0,0 20 0,0-21 16,0 21-16,0-20 0,21 41 15,-21-42-15,0 0 0,43 43 16,-22-43-16,0 0 16,0 0-16,0-21 0,0 0 0,43 0 15,-22 0-15,-21 0 0,43 0 16,-22-21-16,-21 21 0,43-42 15,-43 21-15,0-22 0,0 22 16,1-21-16,-1 0 0,0-1 0,0-63 16,0 64-16,-21 0 0,0-22 15,21 22-15,-21 0 0,22-1 0,-22 22 16,0-42-16,0 41 16,0 44-1,0-1-15,0 21 0,-22-21 16,1 22-16,21-1 0,-21 0 15,21 22-15,0 42 0,0-64 16,0 0-16,0 1 0,0-1 0,21 0 16,-21 1-16,21-22 0,22 21 0,-22-21 15,0 0-15,21 1 0,-20-22 16,20 21-16,0-21 0,43 0 16,-43 0-16,1 0 0,-1 0 0,0 0 15,1-21-15,20-1 0,-21 1 0,43-21 16,-43 21-16,22-43 15,-43 22-15,0 0 0,-21-107 16,0 107-16,-21-43 16,0 43-16,-64 21 15,43 21-15,21 0 16,-22 0-16,1 21 0,-21 21 16,41 1-16,1-22 15,-21 21-15,21 1 0,0-1 0,-1 0 16,1 1-16,0 20 0,21 1 15,0-43-15,0 0 0,0 0 0,0 0 16,21-21-16,0 0 16,1 21-16,-1-21 0,0 0 0,0 0 15,0 0-15,22 0 0,-22-21 16,21 21-16,-21-21 0,22 0 0,20-43 16,-42 43-16,0-21 0,43-43 15,-43 43-15,0 0 0,0 20 0,-21-20 16,22 21-16,-22 0 0,21-22 15,-21 22-15,0 42 16,0 1-16,0-1 16,-21 0-16,21 21 0,-22-21 0,22 1 15,0 20-15,0-21 0,0 21 16,0-20-16,0 20 0,0-21 16,0 0-16,0 0 0,0 1 0,0-1 15,22 21-15,-1-42 0,0 0 16,21 0-16,1 0 15,-22 0-15,21 0 0,-21 0 0,22-21 16,-22 0-16,21 0 0,0-1 0,-20 1 16,41-42-1,-42 20-15,22 1 0,-1-64 0,-21 64 16,0 0-16,0-22 16,-21 43-16,22 0 0,-22 42 31,0 0-31,0 21 15,0-20-15,-22 20 0,22 0 0,0 22 16,0-22-16,0-21 0,0 22 16,0-22-16,0 21 0,0-21 0,22 0 15,-1 1-15,21-22 16,-21 0-16,0 0 0,1 0 16,41 0-16,-21 0 0,-20-22 15,20 22-15,0-42 0,1 21 0,-22-21 16,21-1-16,-21 1 0,22-22 15,-22 22-15,0-21 0,0-1 16,0 1-16,0 20 0,-21-20 0,22-1 16,-1 1-16,21-43 0,-42 42 15,21 22-15,-21 0 0,0 21 16,0-1-16,0 1 0,0 0 16,0 63-1,-21-20-15,0 20 0,21 21 16,0-20-16,0 20 0,-21-20 15,21 20-15,-21 1 0,21-1 0,-22 64 16,22-63-16,0-1 0,0 1 16,0-22-16,0 0 0,0 22 15,0-22-15,0-21 0,22 22 0,-1-22 16,0 0-16,0 0 0,64 0 16,-64-21-16,21 0 15,1 0-15,-22 0 0,21-21 0,-21 0 16,22 21-16,-22-21 0,21 0 0,-21-22 15,0 22-15,1 0 0,-1-21 0,0-1 16,-21 22-16,0-21 0,0-1 16,0 1-16</inkml:trace>
  <inkml:trace contextRef="#ctx0" brushRef="#br0" timeOffset="50327.57">17293 6858 0,'-21'0'0,"42"0"0,-63 0 16,42 21-16,21-21 16,0 0-16,0 0 0,22 0 0,-22 0 15,21 0-15,0 0 0,1 0 16,-1 0-16,22-21 0,-22 21 0,0 0 16,43 0-16,-43-21 0,-21 21 15,22-21-15,-43 0 16,0-1-16</inkml:trace>
  <inkml:trace contextRef="#ctx0" brushRef="#br0" timeOffset="50495.14">16785 6625 0,'-21'0'0,"42"0"0,-84 0 0,41 0 0,-20 0 15,21 0 1,0 0-1,-22 0-15,22 21 16,0-21-16,0 22 0,0-22 16,0 21-16</inkml:trace>
  <inkml:trace contextRef="#ctx0" brushRef="#br0" timeOffset="51393.63">3725 8763 0,'21'0'0,"1"-21"0,-1 21 16,0-21-16,-21 0 0,42-1 16,1-20-16,-22 21 0,0 0 15,21-22-15,-42 22 0,0 0 16,0 0-16,0 0 0,-21 0 15,0 21-15,-21 0 0,20-22 0,-41 22 16,21 0-16,-1 0 0,-20 0 16,-1 22-16,-20 20 0,41-21 15,1 0-15,0 22 16,20-22-16,22 21 0,0-21 16,0 22-16,43-1 0,-22 0 0,21 1 15,1-1-15,-1 0 0,21 1 0,-20-1 16,20 0-16,-20 1 0,-1-1 15,0 0-15,-21-21 0,1 22 0,-1 20 16,-21-42-16,0 1 0,-21 20 16,-1-21-16,-20 0 0,-64 22 15,43-43-15,-1 21 0,-20-21 16,20 0-16,1 0 0,-1 0 0,1 0 16,-1-21-16,22-1 0,-1 1 15,-20-21-15,21 21 0,20-22 16,1 22-16,21-21 0,0 21 0,0-22 15,0 22-15,21 0 0,1 0 16,62-21-16,-41 20 16,20 1-16,1 0 0,-1 0 0,22 0 15,-22 0-15,22 21 0</inkml:trace>
  <inkml:trace contextRef="#ctx0" brushRef="#br0" timeOffset="51976.88">4170 8869 0,'0'0'0,"0"21"0,0 0 0,0 0 16,0 1-16,-21 20 0,21-21 0,0 0 16,-22 22-16,1-22 0,21 0 0,-21 0 15,21 21-15,0-20 16,0-1-16,0 0 0,0 0 0,0 0 16,21-21-16,0 0 15,1 0-15,-1 0 0,0 0 0,21-21 16,-21 21-16,22-21 0,-1 0 0,0 21 15,22-64-15,-22 43 0,1 0 16,-22 0-16,21-22 0,-21 22 0,0 0 16,1-21-16,-22-1 15,0 22-15,0 0 0,0-21 0,-22 42 32,22 21-32,0 0 15,0 0-15,-21 22 0,21-22 16,0 21-16,0 0 0,0-20 0,0 20 15,-21 0-15,21 22 0,0-22 0,0 64 16,0-43-16,0 1 0,-21 84 16,21-63-16,0-1 0,0 65 15,-21-65-15,21 1 0,0 0 16,-43 84-16,22-106 0,0 22 16,0-21-16,0 20 0,0-20 0,-1-22 15,-20 22-15,21-22 0,-21 0 16,20 1-16,-20-22 0,0 21 0,21-21 15,-22 0-15,-63-21 0,64 0 16,-21 0-16,-64-21 0,63 0 16,1 0-16,-1 0 0,1-22 0,20 22 15,-20-21-15,20-22 0,22 22 0,-21-21 16,21-1-16,0 1 0,21-86 0,0 86 16,0-1-16,21 22 0,21-64 15,0 43-15,1 20 0,-1 1 0,22-21 16,-1 20-16,1 1 0,63-64 15,-64 64-15,1-1 0,63-62 16</inkml:trace>
  <inkml:trace contextRef="#ctx0" brushRef="#br0" timeOffset="52646.65">5059 8827 0,'0'0'0,"0"-22"0,-21 22 31,21 22-31,0-1 16,0 0-16,0 21 0,-22 1 0,22-1 16,0-21-16,0 21 0,0 1 0,0-1 15,-21 0-15,21 1 16,0-22-16,-21 21 0,21 1 16,0-1-16,-21 0 15,42-63 16,0 0-31,-21 0 0,21 0 16,1-22-16,-1 1 0,-21 21 0,42-64 16,-21 43-16,0-1 0,22-20 15,-43 42-15,21 0 0,21-22 16,-21 43-16,1 0 16,-22 21-16,21-21 0,-21 22 0,0-1 15,21 42-15,-21-42 0,0 1 16,0 20-16,0-21 0,21 21 15,-21 1-15,0 20 0,0-42 0,21 1 16,-21 20-16,21-21 16,1 0-16,-1-21 15,0 0-15,0 0 16,0 0-16,0 0 0,64-21 16,-64 0-16,22 0 0,-22-22 15,0 22-15,21-21 0,-21 0 16,1-1-16,-1-20 0,0 20 0,21-84 15,1 64-15,-22-1 0,-21 1 0,21 21 16,0-1-16,0 1 0,-21 0 0,0 20 16,0 1-16,0 0 0,0 42 15,0 0 1,0 1-16,0 20 0,-21 0 16,-21 43-16,42-22 0,-21-20 15,-22 84-15,22-85 0,21 22 16,-21 20-16,21-41 0,-21-1 15,21-21-15,0 0 0,0 0 16,0 1-16,21-22 16,0 0-16,0 0 0,0-22 0,1 1 15,-22 0-15,21 0 0,-21-21 16</inkml:trace>
  <inkml:trace contextRef="#ctx0" brushRef="#br0" timeOffset="52818.8">5651 8975 0,'0'0'0,"-21"0"0,0 0 16,21-21-16,0-1 31,21 22-31,0 0 0,22 0 0,-22 0 16,21-21-16,1 21 0,-1 0 0,0 0 16,1 0-16,-1-21 0,0 21 0,1 0 15,-1 0-15,21 0 0,-20 0 16</inkml:trace>
  <inkml:trace contextRef="#ctx0" brushRef="#br0" timeOffset="53608.38">6625 8827 0,'0'0'0,"-85"-64"32,64 43-32,0 21 0,-42 0 15,41 0-15,1 0 0,0 0 0,-21 21 16,21 0-16,-1 0 0,-20 22 15,42-1-15,-21-21 0,0 22 0,21-1 16,-21 0-16,-1 64 16,22-64-16,0-20 0,0 20 0,0-21 15,0 0-15,0 0 0,22 22 16,-1-43-16,0 0 16,0 0-16,0 0 15,43-21-15,-43-1 0,0 1 16,0 0-16,0 0 0,1-21 15,-1 20-15,-21-62 0,21 63 0,-21-22 16,21 22-16,-21-21 0,0 21 0,0-1 16,0 44-1,0-1 1,0 0-16,0 0 0,0 0 16,0 0-16,0 1 0,0-1 15,21 0-15,-21 0 0,0 0 0,0 0 16,21 1-16,-21-1 0,22-21 15,-1 0-15,0 0 16,0 0-16,21-21 16,1-1-16,-1 1 0,-21 0 15,22 0-15,-1 0 0,-21 0 16,64-43-16,-43 43 0,0 0 0,22-22 16,-22 43-16,-21 0 0,43 22 15,-64 20 1,0-21-16,0 0 0,0 0 0,0 1 15,0-1-15,-21 21 0,0-21 16,-1 0-16,1 1 0,-21-1 16,21 0-16,-43 21 15,22-21-15,21-21 0,0 0 0,42-21 32,21 0-32,-21 0 0,0 0 15,22 0-15,-22-1 0,0-20 0,0 21 16,22 0-16,-22-22 0,21-20 15,-21 42-15,-21 0 0,0-1 16,21 1-16,-42 42 16,0 1-1,21 20-15,-21-21 0,0 21 0,0-20 16,-1 20-16,1 0 0,21-21 16,0 22-16,0-22 0,0 0 15,0 21-15,0-20 16,21-22-16,1 0 0,-1 0 0,21 0 15,-21 0-15,22 0 0,-1-22 16,-21 22-16</inkml:trace>
  <inkml:trace contextRef="#ctx0" brushRef="#br0" timeOffset="54362.83">9419 8678 0,'21'-21'0,"-42"42"0,42-63 0,0 42 0,1-21 16,-22 0-16,0 0 0,0-1 15,0 1-15,-22 0 16,-20 21-16,21 0 0,-21 0 0,-1 0 16,1 0-16,0 21 0,-43 0 15,43 22-15,20-22 0,-20 0 16,21 21-16,0 1 0,0 41 15,21-62-15,0 20 0,0 0 0,21-21 16,21 1-16,-21-1 16,22 0-16,-22 0 0,21 0 0,0-21 0,1 0 15,-1 0-15,0 0 0,1 0 0,-1 0 16,0 0-16,1-21 0,-22 21 16,0-21-16,-21 0 15,-42 21 1,21 21-16,-22-21 0,22 21 15,-21-21-15,-1 21 0,1-21 0,0 21 16,-43 22-16,43-43 0,21 21 16,-22 0-16,1 21 0,21-42 15,21 22-15,0-1 0,0 0 16,21-21-16,0 0 0,0 0 16,22 0-16,-22 0 0,21 0 15,0 0-15,1 0 0,-1-21 0,43 21 16,-43-21-16,64 21 15,-85 0-15,0 0 0,0 0 16,-21 21-16,0 21 16,0-21-16,0 0 0,-42 64 15,21-43-15,0 1 0,-22 20 16,1-20-16,21 20 0,-21 1 0,-43 41 16,64-41-16,-22-22 15,22 1-15,0-1 0,0-21 0,0 0 16,21 0-16,0 22 0,21-43 15,21-21-15,-21-1 16,22 1-16,-1 0 0,0-21 16</inkml:trace>
  <inkml:trace contextRef="#ctx0" brushRef="#br0" timeOffset="55359.41">11726 9377 0,'0'0'0,"0"-21"15,21 0-15,1-1 16,-1 1-16,0 0 0,0 0 16,21-21-16,-20 20 0,20-20 0,0 0 15,1-1-15,-1-20 0,0 21 16,-21-1-16,1-20 0,-1 20 0,0-20 15,-21 21-15,0-1 0,0-41 16,0 41-16,-21 22 0,21 0 0,-21 0 16,-1 0-16,-20 21 0,21 0 15,-21 0-15,20 21 0,-20 0 0,-21 64 16,20-43-16,22 21 0,0 22 16,0 0-16,0-1 0,-1 1 15,22 21-15,-21-21 0,0 20 16,0 1-16,0 127 0,0-127 0,-1 0 15,1 105-15,0-84 16,21-21-16,-21-21 0,21 21 0,0-22 16,0 1-16,0 0 0,0-22 15,0-20-15,0 62 0,0-83 16,21-1-16,0 0 0,0-21 0,1 0 16,-1 0-16,0-21 0,64-43 15,-43 22-15,21-22 0,-20 1 16,20-1-16,1-20 0,-1-1 0,1 0 15,-22 1-15,-21-1 0,22-84 16,-43 84-16,-85-148 16,43 149-16,-22 20 0,1 22 15,-22-22-15,21 22 0,1 0 0,-1 20 16,-41-20-16,41 21 0,22 0 16,21 0-16,-1 21 0,-20 0 15,63 0 1,0 0-16,22-22 15,-1 22-15,0 0 0,1-21 0,-1 21 16,22-21-16,20 0 0,-20 0 16,20 0-16,65-43 0,-65 43 15,-20-21-15,63-43 16,-64 21-16,-20 22 0,20-64 0,-42 64 16,0 0-16,1-22 0,-1 22 15,-21-1-15,0 22 0,0-21 16,0 21-16,0-22 0,0 22 0,0 0 15,0 42 1,0 0 0,0 1-16,0 20 0,0 0 0,-21 1 15,21-1-15,0 0 0,0 1 0,0 20 16,0-21-16,-22 1 0,22-1 0,-21 43 16,21-43-16,-21 0 15,21-20-15,0-1 0,0 0 16,21-21-16,0 0 15,1 0-15,-22-21 0,21 0 16,0 21-16,0-22 0</inkml:trace>
  <inkml:trace contextRef="#ctx0" brushRef="#br0" timeOffset="55743.29">13187 8700 0,'-43'0'31,"22"0"-31,0 21 0,-21 42 16,21-42-16,-22 22 0,1 20 16,21-42-16,0 22 0,-1-1 0,1-21 15,21 22-15,0-22 0,0 0 16,0 21-16,0-21 0,21-21 16,43 22-16,-43-22 0,0 0 15,64 0-15,-43 0 0,1 0 16,-1 0-16,0-22 0,1 1 0,-22 0 15,63-42-15,-62 41 0,-1 1 16,-21-21-16,0 0 0,0-1 16,0 1-16,0 0 0,-21-1 0,-1 22 15,-62-64-15,41 64 16,1 21-16,0 0 0,21 0 16,-22 0-16,1 0 0,-22 21 15,43 1-15,0 20 0,21-21 0,0 21 16,0-20-16,0 20 0,0 0 0,0-21 15,0 22-15,0-22 0,64 42 16,-43-63-16,21 22 0,0-22 16,1 0-16</inkml:trace>
  <inkml:trace contextRef="#ctx0" brushRef="#br0" timeOffset="56227.02">13801 8763 0,'0'0'0,"-22"21"15,1 0 1,0 1-16,21-1 0,-21 0 0,0 21 16,0-21-16,21 22 0,0-1 0,-22-21 15,1 0-15,21 22 0,-21-22 0,21 0 16,0 0-16,0 0 16,0 1-16,21-22 15,0-22-15,1 22 16,-1-21-16,0 0 0,21 0 0,-21 0 15,1-22-15,-1 22 0,0-21 0,0 0 16,0 20-16,0 1 0,22-21 16,-43 21-16,21 21 15,-21 21-15,21 0 16,-21 0-16,0 0 0,0 22 0,0-22 16,0 21-16,0-21 0,21 22 0,-21-22 15,0 21-15,21-21 0,1 1 16,-22-1-16,21 0 0,0-21 0,0 0 15,43 0-15,-43 0 0,21 0 16,0 0-16,-20 0 0,20-21 16,43-64-16,-64 64 15,0-21-15,0-43 0,0 43 16,-21-22-16,0 22 0,0-1 16,0 1-16,-21 21 0,0 0 15,0 0-15,0-1 0,-22 22 16,22 0-16,0 0 0,0 22 15,21-1-15,0 0 16</inkml:trace>
  <inkml:trace contextRef="#ctx0" brushRef="#br0" timeOffset="57294.83">16785 8530 0,'0'0'0,"-21"-21"0,0 21 15,0 0-15,-1 0 16,1 0-16,0 0 0,0 0 0,0 21 16,0 22-16,-1-22 0,-20 42 15,21-20-15,0-1 0,0 21 0,-22 1 16,22-1-16,0-20 0,-21 20 15,-22 22-15,22-43 0,21 1 16,-22-1-16,1-21 0,21 0 0,0 0 16,-43 22-16,43-43 15,21-21 1,0-1-16,0 1 0,0-21 16,0 21-16,0-22 0,0-62 15,0 41-15,21 1 0,0-1 16,0 1-16,1 20 0,-1-20 0,0 20 15,0 1-15,-21 21 0,42 0 16,-20 21-16,-1 42 16,0-21-16,-21 22 0,42 62 15,-42-62-15,21 20 0,1-20 16,-1 20-16,0-21 0,-21 22 0,21-22 16,0-21-16,0 22 0,22-1 15,-22-21-15,0 0 0,21 1 0,-20-22 16,20 0-16,-21 21 0,21-21 0,1 0 0,-1 0 15,43-43-15,-43 43 0,0-42 16,43 0-16,-43-1 16,1 1-16,-1 0 0,-21-1 0,22-20 15,-43-1-15,21 1 0,-21-1 0,0 1 16,0-64 0,-21 63-16,-1 1 0,1 21 0,-42-85 15,20 84-15,1 1 0,0 21 16,-1 0-16,22-1 0,-85 22 15,85 22-15,-21-1 0,0 0 0,20 21 16,-20 1-16,21 20 0,-21 43 16,42-64-16,0 22 0,0-1 0,0 1 15,0-22-15,0 22 0,21-22 0,21 64 16,-21-64-16,22-21 16,20 43-16,-42-43 0,22 0 15,41-21-15,-41 0 0,-1 0 16,64 0-16,-64-21 0,22 0 15,-22 0-15,21-1 0,1-20 0,-22 21 16,1-21-16,20-1 0,-21 1 16,-20 0-16,20-1 0,-21 22 0,0 0 15,0 0-15,-21-22 16,0 65-16,0-1 16,0 0-16,-21 0 0,21 21 15,-21 1-15,0-22 0,21 21 0,0 1 16,0-22-16,-21 21 0,21-21 0,0 0 15,-21 1-15,21-1 0,0 0 16,0 0-16,0-42 31,21 0-15,-21 0-16,0-1 0,0-20 16,21 0-16,-21-1 0</inkml:trace>
  <inkml:trace contextRef="#ctx0" brushRef="#br0" timeOffset="57460.41">17759 8467 0,'0'0'0,"0"-21"0,0-1 0,0 1 16,0 42 31,0 1-47,0-1 15,0 0-15,0 0 0,21 0 16,0-21-16,0 21 0,22 22 15</inkml:trace>
  <inkml:trace contextRef="#ctx0" brushRef="#br0" timeOffset="58567.93">18415 8890 0,'0'0'0,"21"0"0,-21-21 15,0 0-15,21 0 0,-21-1 16,0 1-16,0 0 0,0 0 0,0 0 15,0-22-15,0 22 0,0 0 16,0 0-16,0 0 0,0 0 16,-21 21-16,0 0 0,0 0 0,-22 0 15,22 21-15,-21 0 0,0 0 16,-1 21-16,-20-20 0,20 20 0,1 0 16,21 1-16,-21-1 0,20 0 15,-20 1-15,21-22 0,21 42 16,-21-42-16,21 1 0,0-1 15,0 0-15,21-21 16,0 0-16,0 0 0,0 0 0,22 0 16,-22-21-16,21 0 0,-21-1 0,22 1 15,-1 0-15,0-21 0,1 21 16,20-43-16,-20 22 0,-22-1 16,0 1-16,0 21 0,0 0 0,-21-22 15,0 22-15,-21 21 16,0 0-16,0 21 15,0 1-15,-1-1 0,1 21 16,21 0-16,0 1 0,-21-1 16,21-21-16,0 64 0,0-43 15,0 1-15,0-22 0,0 21 0,0-21 16,64 22-16,-43-22 16,0 0-16,21-21 0,43 0 15,-22 0-15,-20 0 0,63 0 16,-43-21-16,43 0 15,-64-1-15,22 1 0,20-42 16,-41 20-16,-1 1 0,0 0 0,1-1 16,-22 1-16,0 0 0,0-1 15,-21 1-15,0 21 0,0-43 16,-21 43-16,0 0 0,-21 21 16,20 0-16,-20 0 0,0 0 0,21 0 15,-22 0-15,1 0 0,0 21 16,-1 0-16,22 1 0,-21 20 0,-1-21 15,1 43-15,21-43 0,0 21 16,21-21-16,0 22 0,0-22 16,0 0-16,0 0 0,21 0 15,0-21-15,21 21 16,1-21-16,-22 0 0,42 0 0,-20 0 16,-22-21-16,42 0 15,-20 0-15,-22 0 0,0 0 16,0-1-16,0 1 0,1 0 0,-22 0 15,21 0-15,-21 0 0,0-1 16,0 65 15,-21-22-31,21 21 0,-22-21 16,22 22-16,-21 20 0,21-20 0,0 20 16,-21 1-16,0-22 0,0 21 0,0 22 15,-1-21-15,22 20 0,-21 1 16,0 21-16,0-22 0,0 1 15,0 21-15,-1-21 0,22 20 0,-42 1 16,21-21-16,-43 105 0,22-105 16,21 0-16,-64 42 0,43-64 15,0 1-15,20-22 0,-20 0 16,0 1-16,21-22 0,-1 0 16,1-21-16,0 0 0,-21 0 15,21-21-15,21-21 0,0 20 0,0-20 16,0 0-16,0-1 0,21-62 15,0 20-15,0 21 16,0-20-16,22-1 0,-22 22 0,21-22 16,0 0-16,-20 1 0,20-1 0,0 21 15,1-20-15,-1-1 0,-21 0 0,106-126 16,-106 147 0,22 22-16,-1-22 0,-21 22 0,21 21 15,-20-21-15,20-1 0,0 22 0,1-21 16</inkml:trace>
  <inkml:trace contextRef="#ctx0" brushRef="#br0" timeOffset="58995.73">19516 8763 0,'-22'0'0,"44"0"0,-65-21 0,22 21 15,0-21-15,21 0 0,0-1 0,0 1 16,0 0-16,0 0 0,0 0 15,0 0-15,21-1 0,0 1 0,22 21 16,-22-21-16,0 21 0,21 0 0,-21 0 16,22 0-16,-1 0 0,-21 0 0,22 21 15,-22 0-15,21 1 0,-21-1 16,0 0-16,1 21 0,-1-21 0,-21 22 16,0-22-16,0 21 0,0-21 0,0 1 15,0-1-15,0 0 0,-21 0 16,-1 21-16,1-42 0,0 0 15,0 0-15,0 0 0,0-21 16,21 0 0,0 0-16,0 0 0,0-22 15,0 22-15,0-21 16,21 0-16,0 20 0,0 1 0,-21 0 0,21 0 16,0 0-16,22 0 15,-22-1-15,0 22 0,0 0 0,0 0 16,1-21-16,-1 21 0,42 0 15,-42 0-15,1 0 0,20 0 16,0 21-16,-21-21 0,43 0 16,-43 22-16</inkml:trace>
  <inkml:trace contextRef="#ctx0" brushRef="#br0" timeOffset="60017.67">20659 8636 0,'21'0'15,"-42"0"-15,63 0 0,-21 0 0,0 0 0,0 0 16,-21-21-16,0 0 15,0 0-15,0-1 0,0 1 16,0 0-16,-21 0 0,0 0 16,-21 0-16,21 21 0,-22 0 15,1 0-15,-43 0 0,43 21 16,0 0-16,-1 0 0,22 0 0,-21 0 16,-1 22-16,-20-1 15,42 0-15,21 1 0,-21-1 16,21 0-16,0 1 15,0-22-15,0 0 0,42 0 16,-21 0-16,21-21 0,22 0 16,-43 0-16,21-21 0,1 0 15,-22 0-15,21 0 0,22-22 16,-43 1-16,0 21 0,21-21 16,-42 20-16,22 1 0,-22-21 15,21 21-15,-21 0 0,0-1 16,-21 44-1,-1-1 1,22 0-16,0 0 0,0 0 0,0 22 16,0-22-16,0 0 0,0 0 15,0 0-15,0 43 0,22-43 16,-1-21-16,21 42 0,-21-42 16,0 0-16,22 0 0,-22 0 15,21 0-15,-21 0 0,43 0 16,-22-21-16,-21 0 0,1 0 0,-1 0 15,0-22-15,0 22 0,0 0 0,-21-21 16,21 20-16,1-20 0,-1 21 16,-21 0-16,0 0 0,0 42 31,0 0-31,0 0 0,0 0 16,0 0-16,0 1 0,0-1 15,0 21-15,-21-21 0,21 0 0,0 1 16,-22 20-16,1-21 0,21 0 0,-21-21 15,21 43-15,-21-43 0,0 0 16,21-22 0,0 1-1,0 0-15,0-21 16,0 21-16,0-22 0,0 22 16,21-21-16,0 21 0,0-22 0,0 22 15,1-21-15,-1 21 0,0-1 0,21 1 16,-21 0-16,1 0 0,41 21 15,-21 0-15,-20 0 0,41 0 16,-42 21-16,0 0 0,22 22 16,-43-1-16,0-21 0,0 0 15,0 22-15,0-22 0,0 42 16,0-42-16,-21 1 0,-1-1 16,1 0-16,21 0 0,-21-21 15,0 0 1,0-21-16,21 0 15,0 0-15,0-1 0,0 1 16,21-21-16,0 21 0,0 0 16,0-22-16,22 22 0,-22-21 15,21 21-15,-21-22 0,22 22 0,-22 0 16,21 0-16,1 0 0,-22 21 16,21 0-16,-21 0 0,22 21 15,-43 0-15,0 0 0,0 21 0,0-20 16,0 20-16,0-21 0,-22 64 15,1-43-15,0-21 0,0 22 0,0-1 16,0-21-16,-1 21 0,1-20 16,-21-1-16,21 0 0,0 0 0,-1-21 15,1 21-15,-21 0 0</inkml:trace>
  <inkml:trace contextRef="#ctx0" brushRef="#br0" timeOffset="61129.97">317 10922 0,'0'0'0,"-21"0"16,21 21 15,21-21-31,1 0 16,20 0-16,-21 0 0,21 0 0,-20 0 15,20 0-15,0 0 0,-21 0 16,22 0-16,-22 0 0,0 0 0,0 0 15,0 0 1,-42 0 0,0 0-1</inkml:trace>
  <inkml:trace contextRef="#ctx0" brushRef="#br0" timeOffset="61626.59">339 10901 0,'0'0'15,"0"21"-15,-22 0 0,1-21 0,0 21 0,0 1 16,0 20-16,21-21 0,-21 0 16,-1 22-16,1-22 0,0 21 0,0 22 15,0-43-15,0 21 16,-1-21-16,22 0 0,-21 1 16,21-1-16,0-42 31,0-1-31,0 1 15,21 21-15,-21-21 0,22 0 0,-1 0 16,0 0-16,0-1 16,0 1-16,0 21 0,22-21 0,-22 0 15,21 0-15,1 21 0,-1 0 16,0 0-16,1 0 0,-1 0 0,0 0 16,1 21-16,-22 0 0,21 0 15,-21 22-15,0-22 0,1 21 16,-22 0-16,0 1 0,0-1 0,0 0 15,-22 1-15,1-1 0,-21-21 0,21 22 16,-22-22-16,1 21 0,0-21 16,-22 0-16,22-21 0,0 22 0,-1-22 15,-20 0-15,20 0 16,1 0-16,0 0 0,-1 0 0,-20-22 16,63 1-1,0 0-15,0 0 0,0 0 16,0 0-1,0-1-15,0 1 16,21 21 0,21 0-16,1-21 0</inkml:trace>
  <inkml:trace contextRef="#ctx0" brushRef="#br0" timeOffset="61826.48">889 11494 0,'0'0'0,"21"0"16,-42 0-1,0 0-15,0 0 16,-1 0-16,1 0 0,21-22 47</inkml:trace>
  <inkml:trace contextRef="#ctx0" brushRef="#br0" timeOffset="64250.79">2095 11261 0,'0'0'0,"22"-21"0,-22-1 0,0 1 16,0 0-16,21 0 15,-21 0-15,0 0 0,0-1 16,0 1-16,-21 21 0,-1 0 16,1 0-1,-21 0-15,21 0 0,-22 0 0,1 0 16,0 21-16,-1 22 0,-41 20 15,41-20-15,1-1 0,21 0 16,0 1-16,0 20 0,-1-21 0,22 1 16,0-1-16,0 0 0,0 1 0,0-22 15,22 21-15,-1-21 0,0 1 16,21-22-16,-21 0 0,1 0 16,20 0-16,-21 0 0,21 0 0,-20-22 15,20 1-15,-21 0 0,21-21 16,1 21-16,-22-22 0,21-20 15,1 20-15,41-105 0,-63 85 16,22-1-16,-22 1 0,21-1 16,-21 1-16,1-64 0,-22 63 15,0 1-15,0 20 0,0-20 0,0 21 16,0 20-16,0 1 0,-22 0 16,1 21-16,0 21 0,0 0 15,0 1-15,21 20 0,-21 0 16,21 1-16,0 20 0,-22-21 0,22 22 15,0-1-15,0 1 0,-21 84 16,21-84-16,0-1 0,0 64 16,0-85-16,0 1 0,0-1 15,21-21-15,1 0 0,20 22 16,-21-22-16,0-21 0,0 0 16,1 0-16,20 0 0,-21-21 0,43-22 15,-22 22-15,-21-21 0,21 21 16,-20-22-16,20 22 0,0-106 15,-42 85-15,21 21 16,-21-43-16,22 43 0,-22 42 31,0 0-31,0 1 16,0 20-16,0-21 0,0 21 0,0-20 16,0-1-16,0 21 0,0-21 15,0 0-15,0 1 0,0 20 16,0-21-16,0-42 31,21 21-15,-21-21-16,21-22 0,-21 22 0</inkml:trace>
  <inkml:trace contextRef="#ctx0" brushRef="#br0" timeOffset="64390.89">2836 11049 0,'0'0'0,"0"-21"0,0 42 47,0 0-31,0 0-16,21-21 15,1 22-15,-1-22 0</inkml:trace>
  <inkml:trace contextRef="#ctx0" brushRef="#br0" timeOffset="66956.6">3048 11430 0,'0'0'0,"0"21"0,21 43 32,0-64-32,0 0 0,1 0 0,-1 0 15,21-21-15,-21-1 0,0 22 0,22-21 16,-1 0-16,0-21 0,22-1 16,-22 1-16,1 21 0,41-85 15,-41 64-15,-22 21 16,0-22-16,-21 22 0,0 0 15,0-43-15,0 43 16,-21 21-16,0 0 16,-1 0-16,1 21 0,-21 1 0,21 20 15,-22 0-15,1 1 0,21-1 0,-21 21 16,20 22-16,-20-21 16,21-1-16,0 22 0,-43 84 0,43-84 15,0-1-15,0 22 0,0-21 16,-1 21-16,1-22 0,21 1 15,-21 0-15,21-1 0,-21 1 0,21-21 16,0 20-16,0-20 0,0-22 16,0 0-16,0 1 0,21-1 0,0-21 15,0-21-15,1 0 0,20 0 0,21-42 16,-20 21-16,-1-22 0,64-41 16,-43 41-16,-20 1 0,20 0 15,-20-22-15,-1 22 0,0-85 16,-21 85-16,-21-22 0,0 1 15,-63-64-15,42 63 16,-43 1-16,22 20 0,-22-20 16,1 20-16,-43-41 0,43 63 15,20-22-15,1 43 0,21-21 0,0 0 16,-1 21-16,22-21 0,0 0 16,22 21-16,20 0 0,-21-22 15,43 22-15,-22-21 0,43 0 16,-22 0-16,22-21 0,-1 20 0,1-20 15,0 0-15,-1-22 0,1 22 0,-21-22 16,-1 22-16,1 0 16,-1-1-16,-21 1 0,1 0 0,-22-1 15,0 1-15,-21 21 0,0-21 0,0 20 16,0 1-16,0 0 0,-42 21 16,21 0-16,-1 0 15,1 0-15,0 21 0,0 0 0,21 22 16,-21-1-16,0 0 0,-1 22 15,22-1-15,-21 22 0,21 0 0,-21-22 16,0 22-16,0 0 0,21-1 0,-21 1 16,-1 21-16,1-22 0,-21 22 0,21 0 15,0-21-15,-1 21 0,1-22 16,-21 1-16,21-22 0,21 22 0,-21-21 16,21-1-16,0 1 0,0-22 0,0 0 15,0 1-15,21-1 16,0-42-16,0 0 0,0 0 0,0-21 15,22 0-15,-1-1 0,0 1 0,1-21 16,-1 0-16,0-1 0,64-63 16,-63 64-16,-1-21 0,0-1 15,-21 1-15,1-1 0,-1 1 0,-21-1 16,0-21-16,0 22 0,0-1 0,-43-63 16,1 64-16,0 21 0,21-22 15,-22 22-15,1 21 0,0-22 16,20 22-16,-20 0 0,21 0 15,-21 21-15,20-21 0,1 21 16,42 0 0,1 0-1,-1-22-15,0 1 0,21 21 0,-21-21 16,22 21-16,-1-21 0,0 0 0,1-22 16,20 22-16,-20 0 0,-1-21 0,0 21 15,1-22-15,-1 1 16,0 21-16,-21-22 0,1 22 0,-1-21 0,0 21 15,-21 0-15,0-1 0,0 1 16,0 0-16,-21 21 16,0 0-16,-1 0 0,1 0 15,0 0-15,0 21 0,0 0 0,21 1 16,0 20-16,-21 0 0,21-21 16,-22 22-16,22-1 0,0 0 15,0 1-15,0-22 0,0 21 0,0-21 16,0 1-16,0-1 0,22 0 0,-1 0 15,0-21-15,0 0 0,21 0 16,-20 0-16,20 0 0,0 0 0,1-21 16,20 0-16,-21 0 0,1-22 0,-1 22 15,0-21-15,1 21 0,-22-22 16,21 1-16,1 0 0,-22 20 16,0 1-16,0 21 0,-21-21 15,0 42 1,0 0-1,0 1-15,-21-1 0,21 0 16,0 21-16,-21-21 0,21 22 16,0-22-16,0 21 0,0-21 0,0 1 15,0 20-15,21-21 0,0 0 0,0 0 16,0-21 0,1 0-16,-1 0 0,0 0 0,0 0 0,21 0 15,-20 0-15,20-21 0,0 0 0,1 0 16,-1 0-16,0 0 0,1-22 15,-1 22-15,-21-21 0,21-1 16,-20 1-16,-1 21 0,0-21 0,-21-1 16,0 22-16,0 0 0,0 0 15,0 0-15,0-1 0,-21 22 16,0 0-16,-22 0 0,1 0 16,21 22-16,-22 20 0,22-21 15,0 0-15,21 0 0,-21 22 16,21-1-16,0-21 0,0 0 15,0 22-15,0-22 0,21 0 0,0 0 16,0 0-16,1 1 0,20-1 16,-21-21-16,21 0 0,1 0 0,41 0 15,-41 0-15,20 0 0,-20 0 0,-1-21 16,0-1-16,1 1 0,-1 0 16,0 0-16,1 0 0,-22-22 15,0 22-15,0-21 0,0 21 16,-21-43-16,21 43 0,-21 0 0,0 0 15,-21 21 1,0 21 0,21 0-16,0 21 0,-21-20 15,21-1-15,-21 21 0,21-21 0,-21 0 16,21 22-16,-22-22 0,22 0 0,0 0 16,0 0-16,0 1 15,-21-22-15,21 21 0,0-42 31,0-1-31,21 1 0,1 0 16,-22-21-16,21 21 0,0-1 0,0-20 16,0 0-16,-21 21 0,21-22 15,1 22-15,-1 0 0,63-43 16,-62 64-16,-1 0 0,0 0 16,0 0-16,-21 22 0,0-1 0,21 0 15,-21 0-15,21 0 0,-21 0 16,22 1-16,-22-1 0,0 0 15,42 42-15,-42-41 0,21-1 16,0-21-16,0 0 16,1 0-16,-1 0 15,0 0-15,0 0 0,-21-21 0,21-1 16,0 1-16,1 0 0,-22 0 16,21-21-16,0 20 0,0 1 0,21-42 15,-42 42-15,22-22 0,-1 22 16,0 0-16,0 0 0,0 21 15,-21-21-15,21 21 0,1 0 16,-22 21-16,0 0 16,0 0-1,0 0-15,0 0 0,0 1 16,0-1-16,21-21 31,0-21-15,-21-1-16,0 1 15,0 0-15,0 0 16,0 0-16,0 0 16,0-1-16,-21 22 15,0 0-15,-1 0 0,1 22 16,0-22-16,21 21 0,-21 21 16,0-21-16,21 0 0,-21 22 15,21-1-15,-22 0 0,22 1 16,0-1-16,0 0 0,0 22 15,0-22-15,22-21 0,20 22 16,-21-22-16,0 0 0,22-21 16,-22 0-16,21 0 0,64-21 15,-85 0-15,21 0 0,1-1 16,-1 1-16,0-21 0,22-22 16,-43 22-16,21 0 15,-20-22-15,-22 22 0,0 0 0,0-1 16,0 22-16,0 0 15,-22 21-15,1 0 0,0 0 16,-42 21-16,41 0 0,1 0 16,0 1-16,0 41 0,21-42 15,0 22-15,0-1 0,0 0 16,21-21-16,21 43 0,-20-43 16,62 21-1,-63-20-15,1-22 0,20 0 0,-21 0 16,0 0-16,22 0 0,-1-22 0</inkml:trace>
  <inkml:trace contextRef="#ctx0" brushRef="#br0" timeOffset="67650.78">9588 10689 0,'0'-42'0,"0"84"0,0-105 0,0 42 16,0-22-16,0 22 0,0 0 15,0 0-15,-21 21 0,0 0 16,21 21-16,0 0 16,-21 0-16,21 22 0,0-1 15,0 0-15,0 1 0,0 20 0,-21-21 16,21 1-16,0 20 0,0-20 15,0 62-15,-21-62 0,21 20 16,-22-20-16,1 41 0,21-63 16,0 22-16,0-22 0,0 0 15,-21-21-15,21-21 16,0 0 0,0-22-16,21 22 0,0-21 15,1 0-15,-1-1 0,0 1 0,0 0 16,21 20-16,85-83 15,-63 83-15,-22 1 0,22 0 16,-22 21-16,22 0 0,-1 0 16,-21 0-16,1 21 0,-1-21 0,0 21 0,-20 1 15,-1-1-15,-21 21 0,0-21 16,0 0-16,-21 22 0,-22-1 16,1-21-16,-22 22 0,1-22 0,-85 42 15,84-42-15,-20 1 0,-86 20 16,128-42-16,0 0 15,-1 0-15,22 0 0,0 0 16,0 0-16,21-21 16,21 21-16,0-21 0,21-1 15,1 1-15,-22 0 0,21 0 0,22-21 16,-22 20-16</inkml:trace>
  <inkml:trace contextRef="#ctx0" brushRef="#br0" timeOffset="67942.39">10626 10626 0,'0'0'16,"21"-21"-16,-21-1 0,0 1 0,0 0 16,-21 21-1,-1 0-15,22 21 0,-21 0 0,0 1 16,0 20-16,21-21 0,-21 21 16,0 1-16,-1-1 0,22 22 0,-21-22 15,0 21-15,0-20 0,-21 20 0,-22 64 16,43-63-16,-21-1 15,20 1-15,-20-1 0,0-20 16,21 20-16,-1-21 0,-20 1 0,21-1 16,0-21-16,21 22 0,0-22 0,-21-21 15,21 21-15,21-21 16,0-21 0,21 0-16,-21-1 0,64-62 15,-43 41-15,43-41 16,-43 20-16</inkml:trace>
  <inkml:trace contextRef="#ctx0" brushRef="#br0" timeOffset="68394.48">10816 11007 0,'21'0'0,"-42"0"0,42 21 15,-42 0 1,0 21-16,0-20 16,0 20-16,-22-21 0,22 21 0,0 1 15,0-1-15,0 0 0,-1 1 0,-20 20 16,42-42-16,-21 1 15,0 20-15,21-21 0,21-21 32,0-21-32,0 0 15,22 0-15,-22-1 0,21-20 0,0 21 16,22-64-16,-22 64 16,1-21-16,62-22 0,-83 43 15,-1 21-15,0 0 16,-21 21-16,0 0 15,0 1-15,0-1 0,0 0 0,0 21 16,0-21-16,0 1 0,0 20 0,0-21 16,21 0-16,-21 0 0,21-21 15,0 22-15,1-22 0,-1 0 0,42 0 16,-20 0-16,-1 0 0,21-43 16,-20 22-16,-22 0 0,0 0 15,21-22-15,-20 1 0,-1 0 16,-21-1-16,0 22 0,0-21 0,0 0 15,0 20-15,0 1 0,0 0 16,0-21-16,-21 42 0,-1 0 16,1 0-16,0 0 0,0 0 15,0 0-15,0 0 0</inkml:trace>
  <inkml:trace contextRef="#ctx0" brushRef="#br0" timeOffset="69968.28">12996 10774 0,'0'-21'15,"0"42"-15,21-63 0,1 42 16,-1 0-16,0 0 0,0 0 0,21 0 16,-20 0-16,-1 0 0,21 21 15,-21-21-15,0 0 0,1 21 16,-1-21-16,0 0 0,42 0 15,-41 0-15,-1 0 0,21-21 0,-21 21 16,22-21-16,-22-1 0,21 1 16,-21 0-16,22-21 0,-1-22 15,0 22-15,-21 0 0,-21-43 16,22 43-16,-22-1 0,0 1 16,0 21-16,0-22 0,-22 22 0,1 0 15,0 21-15,0 0 0,0 0 16,0 21-16,-1 0 0,1 22 15,0 20-15,0-20 0,0 20 0,0 22 16,-1-22-16,1 22 0,0-22 16,0 1-16,-21 84 0,20-84 15,1-1-15,0 1 0,0-1 0,0 1 16,21 41-16,-21-83 16,21 20-16,-22 0 0,22-21 15,0 1-15,-21-22 0,0 0 16,0 0-16,0-22 0,0 1 15,-1-21-15,1 21 0,0-22 0,-21 22 16,21-21-16,-1 0 0,-20-1 16,21-20-16,-21 42 0,20-22 0,-20-20 15,21 42-15,21-1 16,-21 22-16,21 22 16,0-1-16,0 0 0,0 21 15,0 1-15,0-22 0,21 21 0,0 0 16,0 1-16,-21-22 0,21 21 0,1-21 15,20 1-15,-21-1 0,0 0 16,22 0-16,-22-21 0,21 0 0,-21 0 16,64 0-16,-43 0 0,22 0 15,-22-21-15,0 0 0,1 0 16,-1-22-16,85-41 0,-106 41 16,0 1-16,22 0 0,-22 20 15,0 1-15,0-21 16,-21 21-16,21 0 0,-21 42 15,0 0 1,0 0-16,0 0 0,0 0 0,-21 43 16,21-43-16,0 0 15,-21 22-15,21-22 0,-21 0 0,21 21 16,0-21-16,0 1 16,21-22-1,0-22-15,0 1 0,1 0 16,41-21-16,-42 21 15,0-22-15,1 22 0,-1-21 0,0 21 16,0-22-16,0 22 0,0 0 16,1 0-16,-1 0 0,-21 42 15,0 0 1,0 0-16,0 0 0,0 0 0,0 1 16,0 20-16,-21-21 0,21 0 15,-22 22-15,22-22 0,-21 21 16,21-21-16,0 0 0,0 1 15,21-22-15,1 0 16,-1 0-16,0 0 0,21 0 16,-21-22-16,1 22 0,20-21 0,-21 0 15,21-21-15,-20 21 0,-1-1 16,0-20-16,21 21 0,-21 0 0,-21 0 16,22-1-16,-1 1 0,-21 0 0,0 42 46,0 0-46,-21 1 0,21-1 16,-22 0-16,22 21 0,0-21 16,0 64-16,0-64 0,0 22 15,22-22-15,-1 21 0,0-42 16,0 21-16,21-21 0,-20 0 16,-1 0-16,42 0 15,-20-21-15,-22 0 0,42-21 16,-42 20-16,1-20 0,41-43 15,-42 43-15,0 0 0,22-43 16,-22 43-16,0 21 0,-21-22 0,0 22 16,21 0-16,-21 0 15,0 42 1,0 0-16,-21 21 0,21-20 0,-42 62 16,21-41-16,-1 20 0,1 1 15,21-1-15,-21 1 0,-42 147 16,63-126-1,-22 84-15,1-84 0,21 0 0,-21 84 16,21-84-16,-21-22 16,0 64-16,21-63 0,0-22 15,-21 0-15,-1 22 0,22-43 16,0 0-16,0-42 16,0 0-16,0-22 15,22 22-15,-1-21 0,-21-22 16,42 22-16,-21-21 0,22-86 15,-22 65-15,21-22 0,-21 21 0</inkml:trace>
  <inkml:trace contextRef="#ctx0" brushRef="#br0" timeOffset="70240.58">14986 10859 0,'-21'-43'0,"42"86"0,-63-107 16,42 43-16,-22 0 0,22 0 0,0-1 15,-21 1-15,21 0 16,43 21-16,-22 0 0,0 0 0,21 0 15,1 21-15,-1 0 0,0 1 0,1-1 16,-1 21-16,-21 0 0,0 1 16,-21-1-16,0 0 0,0 1 0,0-1 15,-63 43-15,20-43 0,1-21 16,-21 22-16,-22-1 0,43-21 16,-1-21-16,-41 21 15,62-21-15,1 0 0,-21 0 16,42-21-16,0-21 15,0 21-15,21-22 0,0 22 0,0-21 16,22-1-16,-1 1 0,0 0 0,1-22 16</inkml:trace>
  <inkml:trace contextRef="#ctx0" brushRef="#br0" timeOffset="70619.89">15600 10393 0,'-21'85'31,"-1"-64"-31,1 21 0,0 0 0,0 1 16,-21-1-16,20 0 0,1 1 16,0-1-16,0 43 0,21-43 15,0 0-15,0-20 0,0 20 0,0-21 16,21 21-16,0-20 16,0-1-16,43-21 0,-43 0 15,21 0-15,1 0 16,-1 0-16,-21-21 0,22-1 0,-1 1 15,-21 0-15,21 0 0,22-43 16,-43 43-16,-21 0 0,21 0 16,-21 0-16,-21 21 31,0 0-31,0 21 0,21 0 0,-21 0 16,-1 0-16,22 1 15,0-1-15,-21 0 0,21 0 16,0 0-16,21-21 31,1 0-15,-1-21-16</inkml:trace>
  <inkml:trace contextRef="#ctx0" brushRef="#br0" timeOffset="70782.74">15981 10626 0,'0'0'0,"0"-21"16,-21 21-16,-1 0 31,22 21-15,0 0-16,0 0 15,22-21-15,-1 0 0,0 21 16,0-21-16,0 0 0</inkml:trace>
  <inkml:trace contextRef="#ctx0" brushRef="#br0" timeOffset="72175.5">16637 10710 0,'0'0'0,"-21"0"0,0 0 0,-1 0 15,-20 0-15,21 0 0,-21 0 0,-1 0 16,1 0-16,0 0 0,20 22 0,-20-1 16,0 0-16,21 0 15,-1 0-15,1 0 0,0 43 0,21-43 16,0 21-16,0 1 15,0-22-15,21 21 0,0-21 0,22 1 16,-22-22-16,21 21 0,64-21 16,-64 0-16,1 0 0,41 0 15,-41 0-15,-1-21 0,0-1 0,1 22 16,-22-21-16,21 0 16,-21-21-16,1 21 0,-1-22 0,0 22 15,0-21-15,0-1 0,-21 1 0,21-43 16,-21 43-16,22 21 15,-22-21-15,0 20 0,-22 44 16,22-1 0,-21 0-16,21 21 0,-21 1 15,21-22-15,-21 21 0,21 0 0,0-20 16,0 20-16,0-21 0,0 21 0,0-20 16,0-1-16,21 0 15,0 0-15,0 0 0,22-21 16,-22 0-16,21 0 0,22 0 15,-43 0-15,21 0 0,1-21 16,-1 0-16,0 0 0,22-43 16,-22 22-16,0 0 0,1-64 15,-1 42-15,-21 1 0,0-22 16,1 22-16,-1-22 0,0 21 0,-21-63 16,21 85-16,-21 0 0,0 21 15,0-1-15,0 1 0,-21 42 16,0 1-16,0 20 15,-1 0-15,1 1 0,0 20 16,-21 1-16,21-1 0,-1 1 16,22-1-16,-21 1 0,21-1 0,-21 1 15,21-22-15,0 43 0,0-43 16,21 0-16,0-21 0,1 22 16,-1-22-16,0 0 0,0-21 0,0 0 15,22 21-15,-22-21 0,42 0 16,-20-21-16,-22 0 0,21 0 15,-21 0-15,0-1 0,22-20 16,-1 0-16,-21-1 0,22-20 0,-1-64 16,0 63-16,-21-20 0,1 20 15,-1 1-15,0-1 0,21-20 16,-42 41-16,21 22 0,-21 0 16,0 42-1,-21 0-15,0 0 0,0 22 16,0-1-16,0 22 0,21-1 0,-22 1 15,1-1-15,21-21 0,0 22 0,-21-1 16,21-20-16,0-1 0,0 0 16,0 1-16,0-1 0,0 0 0,0-20 15,21 20-15,0-21 0,1 0 16,-1-21-16,0 0 0,0 0 16,0 0-16,22 0 15,-1 0-15,-21-21 0,21-42 16,-20 41-16,20 1 0,-21-42 15,0 42-15,0-1 0,1 1 16,-22 42 0,0 1-16,-22-22 15,1 21-15,0 0 0,21 0 0,0 0 16,0 0-16,0 1 16,0-1-16,0 0 0,21-21 15,0 0-15,1 0 0,20 0 16,-21 0-16,21 0 0,1 0 0,-22 0 15,21 0-15,-21-21 16,22 0-16,-22-1 0,21 1 0,-21 0 16,1 0-16,20-43 0,-21 22 15,0 21-15,0 0 0,-21 0 0,0-1 16,0 1-16,0 42 31,-21 1-31,0-1 0,21 0 0,-21 0 16,0 21-16,0-20 0,-22 62 15,22-41-15,0-1 0,0 0 16,-22 1-16,22 20 0,-21 43 16,21-43-16,21 1 0,-21 63 15,21-85-15,0 22 0,0 63 16,0-64-16,0 1 0,0-1 16,21 1-16,-21-22 0,0 22 15,0-22-15,21 0 0,-21 1 0,0-1 16,0-21-16,0 0 0,0 0 0,-21-21 15,-22 0-15,22 0 0,0 0 16,0-21-16,0 21 0,0-21 16,-1 0-16,22 0 0,0-22 15,-21-20-15,21 42 0,0-22 16,0-41-16,0 63 16,0-43-16,21-63 15</inkml:trace>
  <inkml:trace contextRef="#ctx0" brushRef="#br0" timeOffset="72390.75">17547 10499 0,'0'0'0,"42"-43"31,-20 43-31,20-21 0,0 21 0,1 0 15,-1-21-15,0 0 0,1 21 0,-1 0 16,64-21-16,-64 21 16,0-21-16,1 21 0,-1-22 0,-21 22 15,0-21-15</inkml:trace>
  <inkml:trace contextRef="#ctx0" brushRef="#br0" timeOffset="72571.42">17145 10160 0,'-21'21'0,"42"-42"0,-63 42 0,20-21 15,44 0 17,-1 0-32,0 0 15,0 0-15,21 0 0,-20 0 16,20 0-16</inkml:trace>
  <inkml:trace contextRef="#ctx0" brushRef="#br0" timeOffset="73378.88">20172 10626 0,'21'-21'31,"0"21"-31,-21-22 0,0 1 0,0 0 16,0 0-16,0 0 0,0 0 16,0-1-16,0-20 0,0 21 15,-21 0-15,-21 21 16,20 0-16,-20 0 0,0 0 15,21 0-15,-22 21 0,-41 21 16,41 1-16,22-22 0,-21 21 0,-22 22 16,64-43-16,-21 21 0,21 22 15,0-43-15,0 0 16,0 0-16,21 0 0,22 0 0,-22 1 16,21-22-16,-21 21 0,22-21 0,-1 0 15,0 0-15,1 0 0,-1 0 0,43 0 16,-64 0-16,0 0 0,0-21 15,0-1-15,-21 1 16,-21 21-16,0 0 16,0 0-16,-22 0 0,22 0 0,-21 0 15,0 0-15,20 21 0,-20 1 0,0-22 16,21 21-16,-22 0 0,22 0 16,0-21-16,-21 42 15,42-20-15,0-1 0,0 0 16,21-21-1,0 0-15,0 0 0,43 0 16,-43 0-16,21 0 0,-21-21 0,0 21 16,22-21-16,-22 21 0,21-22 15,-21 22-15,-42 22 16,0-1 0,0 0-16,0 0 0,0 0 0,-1 22 15,-20-22-15,21 21 0,-21 0 16,-1 22-16,1-22 0,21 1 0,0-22 15,-1 21-15,1-21 16,0 0-16,0 1 0,21-1 0,-21 0 16,0-21-16,-1 0 0,1 0 15</inkml:trace>
  <inkml:trace contextRef="#ctx0" brushRef="#br0" timeOffset="74344.89">6731 12234 0,'0'0'0,"0"22"0,21-22 32,0-22-32,0 1 0,1 21 15,20-21-15,-21 0 0,21 0 16,-20-22-16,20 22 0,-21 0 15,0-21-15,0 21 0,-21-43 16,0 43-16,0 0 0,-42-22 16,21 43-16,-21 0 0,-1 0 0,1 0 15,0 22-15,-43 41 16,43-42-16,-1 22 0,-41 41 16,62-41-16,-20-22 0,42 63 15,0-41-15,0-22 0,0 21 16,0 1-16,21-22 0,22 0 15,-22-21-15,0 0 0,21 0 16,1 0-16,-1 0 0,0 0 16,85 0-16,-84 0 0,-22-21 15,-21 0-15,-21 21 16,-22 0 0,1 0-16,0 0 0,-22 21 15,1 0-15,-1 0 0,1-21 0,-1 21 16,1 0-16,20 1 0,-63 41 15,64-21-15,-43 43 16,43-43-16,21 1 0,0-1 0,0 0 16,21-20-16,0 20 0,0 0 0,21 1 15,0-22-15,0-21 16,21 0-16,-20 0 0,20 0 0,0 0 16,22 0-16,-22-21 0,22 21 0,63-43 15,-43 1-15,-20 21 0,-1-22 16,-20 22-16,20-21 0,-21 0 15,22-1-15,-22 22 0</inkml:trace>
  <inkml:trace contextRef="#ctx0" brushRef="#br0" timeOffset="74542.42">7175 12404 0,'0'-21'0,"0"21"32,0 21-32,0 0 0,0 0 15,0 0-15,0 22 0,22-22 0,-22 0 16,21 0-16,0 21 0,0-20 15,-21-1-15,21 21 0,-21-21 0,21 0 16,-21 1-16,0 20 0,0-21 0,0 0 16,0 0-16,22-21 0,-1 0 15,-21-21 1,21 0-16,0-21 16,0 21-16,0-22 0</inkml:trace>
  <inkml:trace contextRef="#ctx0" brushRef="#br0" timeOffset="74731.32">7514 12467 0,'0'-21'0,"-85"42"32,43-21-32,21 21 0,-21 1 0,20-1 15,-20 0-15,21 21 0,-21-21 0,20 1 16,-20 20-16,21-21 0,0 21 16,-22-20-16,22 20 0,0-21 15,0 21-15,0-20 0,21-1 0,0 0 16,0 0-16,21-21 0,0 0 15,21 0-15,1 0 0,-1-21 0,0 0 16,1-22-16,20 22 0</inkml:trace>
  <inkml:trace contextRef="#ctx0" brushRef="#br0" timeOffset="75031.14">7916 12425 0,'0'-21'0,"0"42"0,21-42 15,-21 0-15,0 42 16,-21 0-1,0 0-15,0 0 0,0 0 0,0 22 16,-1-1-16,1 22 0,0-1 0,0 1 16,-21 20-16,20 1 0,1 0 15,0-1-15,-21 1 0,21 21 0,-1 0 16,1-1-16,-42 107 0,20-127 16,22 21-16,-21-22 0,21 22 0,-22-21 15,22-1-15,-21-20 0,21 21 16,0-22-16,-1-21 0,1 22 15,21-43-15,0 0 0,0-42 16,0 0-16,21-21 0,1-1 16,20-20-16,-21 20 0,21-20 15,1-1-15,-1-20 0,0-1 0,43-84 16,-43 63-16,1 21 0</inkml:trace>
  <inkml:trace contextRef="#ctx0" brushRef="#br0" timeOffset="75315.14">7832 12594 0,'0'0'0,"0"-42"0,0-22 16,21-20-16,-21 63 0,21-22 16,0 22-16,0-21 15,0 42-15,43-43 0,-22 43 16,-21 0-16,22 0 0,-1 0 0,-21 22 16,22-1-16,-22 0 0,0 0 0,-21 21 15,0 1-15,0-1 0,0-21 0,-21 22 16,-22-1-16,-41 43 15,20-64-15,22 21 0,-22 0 0,1-20 16,-1-1-16,22 0 0,-64 0 16,64-21-16,21 21 0,0-21 0,-1 0 15,22-21 1,0 0-16,22 0 0,20 0 16,-21-1-16,21 1 0,1 0 0,63-42 15,-64 41-15,0 1 0</inkml:trace>
  <inkml:trace contextRef="#ctx0" brushRef="#br0" timeOffset="75714.48">8509 11938 0,'0'-42'0,"0"84"0,21-105 0,-21 41 0,0 65 47,-21-22-47,21 21 0,-21 1 0,21-1 16,0 0-16,-21 22 0,-1-22 15,22 0-15,-21 22 0,21-22 0,0 1 16,0-1-16,0 0 0,0-21 16,0 22-16,0-22 0,0 0 0,0 21 15,0-20-15,21-22 0,22 0 16,-1 0-16,-21 0 0,22 0 16,-1-22-16,-21 22 0,21-21 0,43-21 15,-43 21-15,-20 0 16,20-1-16,-21-20 0,0 21 0,-21 0 15,21 0-15,-21-1 0,-21 22 32,0 22-32,0-1 0,0-21 15,21 21-15,-21 0 0,21 0 0,-22 0 16,1 1-16,21-1 0,0 0 16,-21-21-16,21 21 0,0 0 15,0-42 16,21 21-31,-21-21 0</inkml:trace>
  <inkml:trace contextRef="#ctx0" brushRef="#br0" timeOffset="75871.94">8996 12234 0,'0'-21'16,"0"0"-1,-21 21-15,-1 0 16,22 21-1,0 0 1,22-21-16,-1 0 0,0 22 16,0-1-16</inkml:trace>
  <inkml:trace contextRef="#ctx0" brushRef="#br0" timeOffset="77255.91">9483 12277 0,'-22'-43'15,"1"43"-15,0 0 16,-21 0-16,21 0 16,-1 0-16,1 22 0,0-1 0,-42 21 15,41-21-15,1 0 0,0 43 16,21-43-16,-21 21 0,21-20 16,0-1-16,0 21 0,0-21 15,0 0-15,0 1 0,21-1 0,0 0 16,0 0-16,1-21 0,-1 0 0,21 0 15,0 0-15,1 0 0,-1 0 16,-21-21-16,22 21 0,-1-21 16,21-22-16,-41 22 0,-1 0 15,21 0-15,-21-21 0,-21 20 16,21 1-16,-21-21 0,22 21 0,-22 0 16,0-1-16,-22 22 15,1 0 1,21 22-16,-21-1 0,21 0 0,-21 0 15,21 0-15,-21 0 0,21 1 16,0-1-16,0 42 16,0-42-16,0 1 0,0-1 0,21-21 15,0 21-15,0-21 16,0 0-16,1 0 0,20 0 0,21-21 16,-41 0-16,20-1 0,43-20 15,-64 21-15,21 0 0,-21-22 16,22 1-16,-1 0 0,21-64 15,-20 42-15,-22 22 16,0-21-16,0-1 0,0 22 0,1-1 16,-22 22-16,0 0 0,0-21 15,0 21-15,-22 21 16,1 21-16,0 0 0,21 21 16,-21-21-16,0 22 0,0 20 15,-1-20-15,22-1 0,0 21 0,-21-20 16,0-1-16,21 64 15,0-64-15,-21-21 0,21 22 16,0-1-16,0-21 0,0 0 0,0 22 16,21-22-16,0 0 0,22-21 15,-1 0-15,-21 0 16,21-21-16,1 0 0,-1 0 0,-21-1 16,22 1-16,-1 0 0,0-21 0,-21-1 15,22 1-15,-1 0 0,-21-22 16,43-63-16,-43 85 0,21-22 15,-21 1-15,1 21 0,-22-1 16,21-63-16,-21 85 16,-21 21-1,-1 0-15,1 21 0,0 1 16,0 20-16,0 0 0,0 1 16,-1 20-16,1-21 0,21 22 0,-21-22 15,0 1-15,0-1 0,21 21 16,0-41-16,-21 105 15,21-106-15,0 21 16,0-21-16,0 0 0,21-21 0,21 0 16,-21 0-16,0 0 0,22 0 15,-22 0-15,21 0 0,1-21 16,-22 0-16,21 0 0,-21 0 0,22 0 16,-22-1-16,0-20 0,0 21 0,21-43 15,-20 43-15,-1 0 16,-21 42 15,0 0-31,-21 1 0,21 20 16,-22-21-16,22 0 0,-21 0 15,21 1-15,0-1 0,0 0 0,-21 0 16,21 0-16,0 0 0,21 1 16,0-22-1,22 0-15,-22 0 0,21 0 0,-21 0 16,22-22-16,-1-20 15,0 21-15,-20 0 0,-1 0 0,21-43 16,-21 22-16,43-43 16,-64 43-16,0 21 0,21-1 0,-21 44 47,0-1-47,-21 21 0,0-21 15,-1 0-15,22 22 0,-21-1 0,-21-21 16,21 22-16,0-1 0,-1 0 15,-20 1-15,21-1 0,-21 21 0,20-20 16,1 20-16,0 1 0,0-22 0,0 22 16,-22 41-16,22-41 0,0-22 15,0 1-15,0 20 0,0-21 16,-1 1-16,-20 41 0,21-41 16,0-22-16,0 21 0,-1-21 0,1 1 15,21-1-15,-21-21 0,21-21 31,0-1-31,0 1 0,0 0 16,0-21-16,21 21 0,22-64 16,-43 43-16,21-1 0,0 1 0,-21 0 15</inkml:trace>
  <inkml:trace contextRef="#ctx0" brushRef="#br0" timeOffset="77459.6">10223 12213 0,'0'0'0,"22"-21"15,-1 0-15,0 21 16,21 0-16,-21-21 0,22 21 16,-22-21-16,21 21 0,1 0 0,-1-22 15,-21 22-15,21-21 0,-20 21 16,-1-21-16,-21 0 15</inkml:trace>
  <inkml:trace contextRef="#ctx0" brushRef="#br0" timeOffset="77622.81">9737 11938 0,'0'0'0,"-22"0"0,1 0 0,0 21 16,0-21-16,21 21 15,0 1 1,21-22-16,21 21 16,-20-21-16</inkml:trace>
  <inkml:trace contextRef="#ctx0" brushRef="#br0" timeOffset="78422.44">12277 12298 0,'0'0'0,"0"-21"0,21-22 16,-21 22-16,21-21 0,-21 21 15,0 42 16,0 0-31,0 21 0,-21-20 0,0 20 16,-1 0-16,1-21 0,0 22 0,0-1 16,0-21-16,0 22 0,-1-22 0,1 21 15,0-21-15,21 0 16,0 1-16,-21-1 0,21 0 16,21-42-1,0 0-15,0 21 16,1-22-16,-1 1 0,21 0 0,-21 0 15,22 0-15,-22 0 0,0-1 0,21 1 16,-21 0-16,1 0 0,-1 0 16,0 0-16,0 21 0,0 0 0,-21 21 31,0 0-31,0 0 0,0 0 16,0 0-16,0 1 15,0-1-15,0 21 0,0-21 0,21 0 16,-21 1-16,22-1 0,-1-21 15,-21 21-15,21-21 0,21 0 16,-21 0-16,1 0 0,20 0 0,-21-21 16,21 0-16,1 21 0,-22-22 15,21-20-15,-21 21 0,43-43 16,-43 22-16,0 21 0,0-127 16,-21 105-16,0 1 0,-21-43 15,0 43-15,-21-21 16,21 41-16,-1 22 0,1 0 15,0 0-15,-21 0 0,21 0 16,-22 22-16,22 20 0,21-21 16,0 0-16,-21 22 0,21-22 15,0 0-15,0 21 0,0-21 0,0 1 16,21-1-16,21 21 0,-20-42 16,20 21-16,0-21 0</inkml:trace>
  <inkml:trace contextRef="#ctx0" brushRef="#br0" timeOffset="79334.89">13589 12171 0,'0'0'0,"0"-21"15,0 0-15,0-1 0,-21 22 0,0-21 16,-1 21-16,-20 0 0,21 0 16,-21 0-16,-1 0 0,22 0 0,-21 21 15,21 1-15,-22-1 0,22 21 0,-42 22 16,41-43-16,1 21 15,21 0-15,0-20 0,0-1 0,0 21 16,0 0-16,0-20 0,21-1 16,1-21-16,-1 0 0,21 0 15,-21 0-15,22 0 0,-1 0 16,0-21-16,-21 21 0,22-22 0,-1 1 16,-21 0-16,0 0 0,22 0 15,-22-22-15,0 22 0,-21 0 16,0-21-16,21 21 0,-21-1 15,0 1-15,21 0 0,-21 0 0,0 42 32,-21 0-32,21 0 0,-21 1 0,21 20 15,0-21-15,-21 0 0,21 22 0,0-1 16,0-21-16,0 0 16,0 0-16,0 1 0,0-1 0,0 0 15,21-21-15,0 0 0,0 0 0,1 0 16,-1 0-16,0 0 0,42 0 15,-41 0-15,-1-21 0,21 0 16,-21-1-16,22 1 0,-1 0 16,0-42-16,1 20 15,-22 1-15,0 21 0,0-22 0,0 1 16,-21 21-16,0 0 0,0 0 0,21-1 16,-21 44-1,0-1-15,-21 21 16,21-21-16,0 0 0,0 1 15,0 20-15,-21-21 0,21 0 16,0 0-16,0 22 0,0-22 0,0 0 16,0 0-16,21 0 0,0-21 15,1 0-15,20 0 16,-21 0-16,0 0 0,22 0 0,-1-21 16,0 0-16,1 0 0,-22 0 0,21 0 15,0-1-15,-20-20 0,-1 0 16,21-1-16,-21 1 0,0-21 0,1 20 15,-1-20-15,0 20 0,0 1 0,0-21 16,0 20-16,-21 1 0,22 21 16,-22 0-16,21-22 0,-21 22 15,0 42 1,-21 0 0,-1 1-16,1 20 0,0 0 0,0 22 15,0-22-15,0 85 16,21-63-16,-22 41 15,22-62-15,0 20 0,0 43 16,22-64-16,20 1 16,-21-22-16,0 0 0,0 0 15,22-21-15,-22 0 0,21 0 0,-21 0 16,22 0-16,-1 0 0,-21 0 0,64 0 16,-43-21-16,-21 0 0,22 0 15,-22 0-15,21-1 0,-42 1 16,21-21-16,-21 21 0,0-22 0,0 1 15</inkml:trace>
  <inkml:trace contextRef="#ctx0" brushRef="#br0" timeOffset="79538.86">14690 12002 0,'-22'21'0,"44"-42"0,-22 42 0,21-21 16,0 0-16,0 0 0,0 0 15,22 0-15,-22 0 0,21 0 16,-21 0-16,22 0 0,-1-21 0,0-1 16,1 22-16,-1-21 0,21 0 15,-41 21-15,-1-21 16,-21 0-16,0 0 0,-21-1 16</inkml:trace>
  <inkml:trace contextRef="#ctx0" brushRef="#br0" timeOffset="79843.67">14330 11726 0,'-21'0'0,"42"0"0,-64 22 16,22-1-16,-21 0 0,21-21 0,21 21 16,-21 0-16,-1 0 0,1 1 0,21-1 15,0 0 1,21-21-16,1 0 0,-1 0 15,0 0-15,0 0 0,0 0 16,0 0-16,1-21 0,20-22 16,-21 43-16,-21-21 0,0 0 0,0 0 15,0 0-15,0 0 0,-21-1 16,0 1-16,0 21 0,-22 0 16,22 0-16,-21 0 15,21 21 1,-1 1-16,1-1 0,0 0 0,0 0 15,-21 21-15,20-20 0</inkml:trace>
  <inkml:trace contextRef="#ctx0" brushRef="#br0" timeOffset="80814.66">762 13610 0,'0'0'0,"-21"0"32,-22 0-32,22 0 0,-21 0 15,0 21-15,-64 22 16,63-1-16,1 0 0,0 1 16,-1-1-16,1 0 0,-21 64 15,41-42-15,1-22 16,0 22-16,21-22 0,0 0 0,0 1 15,0-1-15,0 0 0,0 1 16,64-1-16,-43-21 0,21 0 16,0-21-16,1 0 0,-1 0 0,22-21 15,-22 0-15,0 0 16,1 0-16,41-22 0,-63 1 16,22 21-16,-43-22 0,0 22 0,0-21 15,-21 0-15,-22 20 16,22 1-16,-21 21 0,-22 0 15,22 0-15,-127 0 16,105 21-16,22 1 0,-22-1 16,22 0-16,0 0 0,-1 0 0,1 0 15,42 1-15,0-1 0,0 0 16,0 21-16,0-21 0,0 1 16,42-22-1,22-22-15,-22 22 0</inkml:trace>
  <inkml:trace contextRef="#ctx0" brushRef="#br0" timeOffset="80966.13">1037 14012 0,'0'0'0,"42"-21"0,-20 0 0,-1 21 0,-21-21 16,-21 21 15,-1 0-31,1 0 16,42 0-1,1 0-15</inkml:trace>
  <inkml:trace contextRef="#ctx0" brushRef="#br0" timeOffset="81846.52">2328 14161 0,'0'0'0,"21"0"15,1-22 1,-1 22-16,21-21 0,-21 0 16,22 21-16,-1-21 0,21-21 15,-41 20-15,-1 1 0,0 0 0,-21 0 16,0-21-16,0 20 0,-42-20 16,20 0-16,-20 21 0,0-1 15,-1 1-15,1 0 0,-21 0 0,-43 21 16,63 0-16,1 21 15,-21-21-15,20 21 0,1 22 0,0-22 16,20 21-16,-20 0 0,21 1 16,0-1-16,0 0 0,21 22 15,0-22-15,0 1 0,0-1 0,0-21 16,42 64-16,-21-64 16,0 0-16,0-21 0,1 0 15,20 0-15,-21 0 0,21-21 16,1 0-16,-1 0 0,0-1 0,1-20 15,-1 21-15,0-21 0,43-22 16,-43 1-16,1 20 0,-1 1 16,-21-22-16,22 1 0,-22-1 0,21-84 15,-42 85-15,0 20 16,0-20-16,0 21 0,0-1 0,0 1 16,0 21-16,0 0 0,-21 21 15,0 21 1,21 21-16,-21-21 0,-1 43 0,1-22 15,21 22-15,0-1 0,-21 1 0,21-1 16,-21 1-16,21-1 0,0-21 0,0 64 16,0-63-16,0-22 15,0 21-15,21-21 0,0 0 0,0 1 16,22-22-16,-22 0 0,21 0 16,-21 0-16,1-22 0,20 22 15,43-63 1,-64 42-16,0-22 0,0 1 15,-21 0-15,21 21 0,-21-22 16,0 64 0,0 1-1,-21-1-15,21 21 0,-21-21 16,0 0-16,21 1 16,-21-1-16,21 0 0,0 0 0,0 0 15,21-42 1,0 21-1,0-21-15</inkml:trace>
  <inkml:trace contextRef="#ctx0" brushRef="#br0" timeOffset="81983.35">3111 13526 0,'-42'-64'31,"21"64"-31,0 0 0,21 21 16,0 0-1,0 1 1,21-22-16,0 21 0</inkml:trace>
  <inkml:trace contextRef="#ctx0" brushRef="#br0" timeOffset="84364.51">3281 13970 0,'0'0'0,"21"0"0,-21 21 0,21-21 15,0 0-15,0 0 16,1 0-16,-1-21 0,21 0 0,-21 0 16,22 0-16,-22-1 0,21 1 15,0-21-15,1 0 0,-22 20 16,21-20-16,22-43 0,-43 43 0,0 0 16,0 21-16,-21-22 15,0 22-15,0 0 0,0 0 0,0 0 16,-21 21-16,-21 0 15,21 21-15,-1 21 0,-20 0 16,21 1-16,0-1 0,-43 85 16,22-63-16,0-1 0,20 22 0,-20-22 15,0 22-15,-1 0 0,-20 105 16,21-84-16,20-21 0,-20 20 16,21-20-16,0 21 0,0-21 0,-1-1 15,1 22-15,0-42 0,21 20 16,0-20-16,-21-22 0,21 0 0,0 1 15,0-1-15,0-21 0,21-21 16,21 0-16,1 0 0,-1-21 16,-21 0-16,43 0 0,-22-22 15,22-20-15,-22 21 0,21-22 0,-20 22 16,-1-22-16,0 1 0,-20-1 0,-1 1 16,-21-1-16,0 22 0,0-43 15,-85-84-15,64 105 16,-21 1-16,-1 21 0,1-1 15,21 1-15,0 21 0,-1-22 16,1 22-16,21 0 0,0 0 0,0 0 16,0 0-16,21-1 0,1 1 0,62-42 15,-41 42-15,20-22 16,1 1-16,-1 0 0,22-1 0,63-63 16,-85 43-16,22 21 0,42-43 15,-85 43-15,22 20 16,-22 1-16,-21 0 0,1 0 0,-1 0 15,-21 0-15,-21 21 16,-1 0-16,1 0 0,0 0 0,0 21 16,0-21-16,-22 42 0,22-21 15,0 22-15,0 20 0,0 1 16,21-1-16,-43 64 0,22-63 16,0-1-16,0 22 0,0-1 0,0 1 15,-1 0-15,-41 84 16,42-84-16,0-1 0,-43 107 15,43-106-15,-21-1 0,20-20 0,1 20 16,0-20-16,0 42 16,21-64-16,0 0 0,0 22 15,21-64-15,0 0 0,0 0 16,1 0-16,20 0 0,0-21 0,1 0 16,-1-22-16,0 1 0,64-43 15,-64 43-15,1-22 16,-1 22-16,0-21 0,1-1 0,-1-42 15,-42 43-15,0-1 16,0 1-16,-21-22 0,0 22 0,-22-1 16,22 1-16,-21-1 0,0 1 0,-1 20 15,1 22-15,21-21 0,-22 21 0,1-1 16,21 22-16,0 0 0,0-21 16,42 21-1,0 0 1,0 0-16,0-21 0,22 21 15,-1-21-15,-21 21 0,21-21 16,1 0-16,-1 21 0,0-22 0,22 1 16,-22 0-16,1 0 0,-1 0 15,0 0-15,-21-1 0,22-20 0,-22 42 16,0-21-16,-21 0 0,0 0 16,0 42-1,-21 0 1,21 0-16,-21 0 0,21 0 15,0 1-15,0 20 0,0-21 0,0 0 16,0 0-16,0 1 0,0-1 16,42 21-16,-21-21 15,0-21-15,1 0 0,-1 0 16,0 0-16,0 0 0,0 0 16,0 0-16,1-21 0,-1 0 15,0 0-15,0 0 0,0-1 16,0 1-16,1 0 0,-22 0 0,21-21 15,0 20-15,0 22 0,-21-21 16,0 0-16,21 21 0,0 0 16,-21 21-1,0 0-15,0 1 0,0-1 16,0 0-16,0 0 16,22 0-16,-22 0 0,21 1 0,-21-1 15,21 0-15,0-21 0,0 0 16,0 21-16,1-21 0,-1 0 15,0 0-15,0 0 0,0 0 16,22 0-16,-22-21 0,21 0 16,-21 21-16,22-21 0,-22-1 15,0 1-15,0-21 0,0 0 0,0-1 16,-21 22-16,0 0 0,0 0 0,0 0 16,-42-1-16,21 22 15,0 0-15,-22 0 0,22 0 16,0 22-16,0-1 0,0 21 0,21-21 15,-21 0-15,21 22 16,0-22-16,0 0 0,0 0 0,0 22 16,0-22-16,0 0 0,0 0 0,21 0 15,0-21-15,0 0 0,0 0 16,0 0-16,1 0 0,-1 0 0,0 0 16,0 0-16,0 0 0,22-21 15,-22 0-15,21 0 0,-21 0 0,22-1 16,-22 1-16,21-21 0,-21 21 0,22-43 15,-22 43-15,0 21 16,0-21-16,-21 42 16,0 0-1,0 0-15,0 1 0,0-1 0,-21 0 16,21 21-16,0-21 0,0 1 16,0-1-16,0 0 0,0 0 15,21 0 1,0-21-16,0 0 0,1 0 15,-1 0-15,0 0 0,0-21 0,21 0 16,-20 21-16,-1-21 0,-21-22 16,21 22-16,0 0 0,0 0 0,-21 0 15,0 0-15,21-22 0,1 22 16,-22 0-16,21 21 16,-21 21-1,0 0-15,0 0 0,0 1 16,0-1-16,21 0 0,-21 0 15,0 0-15,21-21 16,0 21-16,0-21 0,1 22 0,-1-22 16,0 0-16,0 0 15,0 0-15,0 0 0,1 0 0,-1-22 16,0 1-16,0 21 0,-21-21 16,0 0-16,21 0 0,-21 0 0,0-1 15,21-41-15,-21 42 16,0 0-1,22 21-15,-22 21 63,-22 0-63,1 0 16,0-21-16,0 21 0,0-21 15,21 21-15,-21 1 16,-1-22-16,22 21 0,0 0 15,-21 0-15,21 0 0,0 0 16,0 1-16,0-1 0,0 0 16,0 0-16,21-21 15,1 0-15,-1 0 16,0 0-16,0 0 0,0 0 0,0 0 16,43 0-16,-22-21 0,-21 0 15,64 0 1,-64-1-16,22 1 0,20-42 15,-42 20-15,43-41 16,-64 63-16,0-1 16,0 1-16,-21 21 0,-1 0 15,1 21-15,0 1 0,-64 62 16,64-41-16,21-22 0,-21 21 16,21-21-16,0 22 15,0-22-15,0 0 0,21 0 0,22 0 0,-1 0 16,0 1-16,-21-22 15,64 0-15,-43 0 16,43 0-16,-43 0 0,1-22 16</inkml:trace>
  <inkml:trace contextRef="#ctx0" brushRef="#br0" timeOffset="84998.75">8149 13716 0,'0'-21'16,"0"42"-16,21-63 0,0 21 16,-21-1-16,0 1 0,22 0 15,-1 0-15,-21 42 16,0 0-16,0 0 0,0 22 16,0-1-16,0 0 15,0 1-15,0 20 0,-21-20 0,21-1 16,-22 0-16,-20 43 0,42-43 15,-21 1-15,0-22 0,21 21 16,0-21-16,-21 0 0,-1 1 16,22-1-16,0-42 15,0-1-15,0 1 16,22 0-16,-1 0 0,-21 0 16,21 0-16,0-22 0,0 1 0,43-22 15,-43 22-15,21 0 0,22-22 16,-43 43-16,21 0 0,-21 0 15,22 0-15,-1 21 16,-21 0-16,43 21 0,-22 0 16,-21 21-16,-21-21 0,0 1 0,0 20 15,-21 21-15,0-41 16,0-1-16,-64 21 0,43-21 16,-22 0-16,22 1 0,0-1 0,-1-21 15,1 0-15,0 0 0,20 0 16,-20 0-16,42-21 15,21-1 1,0 1-16,22 0 0,-22-21 16,21 21-16,22-22 0</inkml:trace>
  <inkml:trace contextRef="#ctx0" brushRef="#br0" timeOffset="85255.92">9377 13462 0,'0'0'0,"-21"0"31,-1 21-31,1 0 0,0 1 0,0 20 16,-21 0-16,20 1 0,1 20 15,0-21-15,-42 64 0,41-42 0,-20-1 16,21-20-16,-21-1 0,-1 21 16,-20 43-16,42-63 0,-22-1 15,22 0-15,-21 43 16,42-64-16,0 0 0,0 0 15,0 1-15,0-1 0,21-21 16,21-21 0,-21-1-16,1-20 0,20 21 0,0-21 15</inkml:trace>
  <inkml:trace contextRef="#ctx0" brushRef="#br0" timeOffset="85714.88">9631 13843 0,'0'0'0,"21"0"0,-21 85 31,-21-64-31,0 21 0,-1-21 16,1 22-16,0-22 0,0 0 0,-21 43 15,20-43-15,1 0 16,21 0-16,0 0 0,0 0 16,21-21-1,1 0-15,20-21 16,-21 21-16,0-21 0,22 0 15,-22 0-15,0 0 0,21-22 0,-21 22 16,22-21-16,-22 21 0,42-22 16,-41 22-16,-1 0 0,0 21 0,-21 21 15,21 0 1,-21 0-16,0 1 0,0-1 0,0 0 16,0 0-16,0 0 0,0 0 15,0 22-15,21-22 0,0 0 16,1-21-16,20 21 0,0-21 15,1 0-15,-1 0 0,-21 0 16,64-21-16,-64 0 0,0 0 16,43-22-16,-43 22 0,0-21 15,-21 21-15,0-22 0,0 1 16,21-21-16,-21 20 0,0 22 16,0 0-16,0 0 0,-21 0 0,0-1 15,0 22-15,-1 0 0,1 0 31,0 0-31</inkml:trace>
  <inkml:trace contextRef="#ctx0" brushRef="#br0" timeOffset="86451.76">11980 13758 0,'0'0'0,"21"0"16,1 0-16,-1 22 15,0-22 1,0 0-16,0 0 0,22 0 16,-1 0-16,-21 0 0,21-22 0,1 1 15,20 0-15,-20 0 0,-1 0 0,0 0 16,1-1-16,-1 1 0,43-42 15,-64 42-15,0-1 0,-21 1 16,0 0-16,0 0 0,0 0 0,-21 21 16,-22-21-16,1 21 0,-21 0 15,20 0-15,-20 0 0,-1 21 16,-126 63-16,126-62 16,22 20-16,21 0 0,-22 1 15,22-1-15,0 43 0,21-43 16,0-21-16,21 43 0,0-43 15,22 0-15,-22 0 0,85 0 16,-64-21-16,43 0 16,-43 0-16,0 0 0,43 0 15,-64 0-15,0 0 0,-42-21 16,-21 21-16,0 0 16,-1 0-16,-20 0 0,-22 21 15,22 0-15,-22-21 0,21 22 0,-63 20 16,64-21-16,21 0 0,20 0 15,-20 22-15,42-22 16,0 42-16,0-41 0,0-1 16,21 0-16,0 0 0,1-21 0,20 21 15,21-21-15,-20 0 0,20 0 16,1 0-16,-1 0 0,1 0 0,-1 0 16,1-21-16,-1 0 0,1 21 0,-22-42 15,64-1-15,-64 22 16,1 0-16,-22 0 0</inkml:trace>
  <inkml:trace contextRef="#ctx0" brushRef="#br0" timeOffset="86626.96">12742 13907 0,'0'0'0,"0"-22"0,0 1 0,-21 0 15,21 42 1,0 0-16,21 1 16,0-1-16,1 0 0,-1 21 15,0-21-15,0 1 0,0 20 0,0 0 16,1-21-16,-22 1 0,21-1 15,-21 0-15,21-21 16,0 0-16,0 0 16,0 0-16,-21-21 0</inkml:trace>
  <inkml:trace contextRef="#ctx0" brushRef="#br0" timeOffset="86818.84">13187 13949 0,'0'0'0,"0"-21"15,0 0-15,0-1 0,-21 22 16,-1 0-16,1 0 0,0 0 15,-21 22-15,-1-1 0,-41 0 16,41 21-16,1-21 0,0 1 16,-1-1-16,1 0 0,-21 42 15,41-41-15,1-1 0,0 42 16,21-42-16,0 1 0,0-1 0,0 0 16,21-21-16,0 0 0,1 0 15,20 0-15,0 0 0,1-21 16</inkml:trace>
  <inkml:trace contextRef="#ctx0" brushRef="#br0" timeOffset="87107.58">13462 13864 0,'0'0'0,"21"-21"0,-21 0 16,0 0-16,0 42 16,0 0-16,-21 0 0,0 0 15,0 22-15,-1-1 0,1-21 16,0 43-16,0-22 0,0 0 0,0 22 15,-1 21-15,-41 63 16,42-64-16,-22 1 0,-20 106 16,42-107-16,-22 22 0,1 0 0,0 0 15,21-22-15,-22 22 0,1-42 16,0 20-16,20-20 0,-20-1 0,21 22 16,21-64-16,0 0 0,21-42 15,21-42 1,-20 20-16,20 1 0,0-21 15,1-1-15,-1 1 0,43-107 16,-43 86-16</inkml:trace>
  <inkml:trace contextRef="#ctx0" brushRef="#br0" timeOffset="87376.38">13377 14034 0,'0'-64'0,"0"128"0,0-191 0,0 63 0,21 22 15,1-1-15,-1 1 0,0 21 16,0-21-16,21 20 0,-20 1 0,20 21 15,0 0-15,-21 0 0,22 0 16,-1 0-16,0 0 0,1 64 16,-22-22-16,-21-21 0,0 22 0,0-1 15,0 0-15,-42 1 0,20-22 0,-20 21 16,0-21-16,-1 0 0,-20 1 16,-1-1-16,22 0 0,-64 0 15,64 0-15,21-21 0,-22 0 16,65-21-1,-1 21-15,0-21 16,21 0-16,1 0 0,-1-1 0,0 1 16,43-42-16,-43 20 0</inkml:trace>
  <inkml:trace contextRef="#ctx0" brushRef="#br0" timeOffset="87770.91">14266 13356 0,'43'-42'0,"-86"84"0,107-105 0,-64 42 16,0-1-16,-21 44 15,-1-1-15,1 0 0,0 0 16,0 0-16,-21 22 0,20-1 16,1 0-16,0 1 0,0 20 15,0-21-15,0 1 0,21 20 0,0-42 16,0 22-16,0-1 0,0-21 0,0 22 16,0-22-16,21 0 15,0 0-15,0-21 0,0 0 0,22 0 16,-1 0-16,-21 0 0,21 0 0,1-21 15,-1 0-15,0 0 0,-20-1 0,20 1 16,21-42-16,-41 20 16,-1-20-16,-21 42 15,21 0-15,-21-1 0,0 1 0,-21 42 16,21 1 0,-21-1-16,-1 0 0,22 21 15,-21-21-15,21 1 0,-21-1 16,21 21-16,-21-21 0,21 22 15,-21-43-15,21 21 0,0 0 16,21-21 0,0-21-1,0 0-15,0-1 0,1-20 16</inkml:trace>
  <inkml:trace contextRef="#ctx0" brushRef="#br0" timeOffset="87919.14">14690 13483 0,'0'-21'0,"0"42"0,0-63 15,0 21 1,-22 21-16,1 0 16,42 21 15,1-21-31,-1 0 0,0 21 16,0-21-16,0 21 0</inkml:trace>
  <inkml:trace contextRef="#ctx0" brushRef="#br0" timeOffset="89257.5">15282 13462 0,'0'0'0,"0"-21"16,-21 21-1,0 0-15,-21 0 0,20 0 16,-20 0-16,21 0 0,-21 21 0,-1 0 16,1 0-16,21 1 0,-22 20 0,1 21 15,21-20-15,0-1 0,21 0 16,0-20-16,0 20 0,0 0 15,0 1-15,21-22 0,0 0 16,43 0-16,-43 0 0,63-21 16,-41 0-16,-1 0 15,0 0-15,1 0 0,-1-21 0,0 0 16,43 0-16,-43 0 16,-20-22-16,41-20 0,-42 42 15,0-22-15,1 1 0,-22 21 16,0-22-16,21 1 0,-42 63 31,-1 0-31,22 1 16,-21 20-16,0-21 0,0 21 0,21-20 15,0 20-15,-21-21 0,21 43 16,0-43-16,0 0 0,0 0 16,0 0-16,21-21 0,-21 21 0,21-21 15,0 0-15,0 0 0,22 0 16,-1 0-16,0-21 0,-20 0 15,20 0-15,0 0 0,-21 0 0,64-64 16,-64 21-16,22 22 16,20-85-16,-42 64 0,22-1 15,-1-21-15,-21 22 0,0-1 16,43-63-16,-43 64 0,-21 21 16,0-1-16,0 1 0,0 21 15,-42 21 1,20 21-16,1 21 0,0-21 0,0 22 15,-21-1-15,-1 64 16,22-43-16,21 1 0,-21-22 0,0 22 16,21-1-16,-21 1 0,21 42 15,0-43-15,0-21 0,0 1 16,0-1-16,0-21 0,21 22 0,0-22 16,0 0-16,21-21 0,22 0 15,-22 0-15,1 0 0,62 0 16,-62-21-16,-1 0 0,0-22 15,1 1-15,-1 0 0,43-64 16,-43 42-16,0 1 16,43-149-16,-64 149 0,0-1 15,1 1-15,-1-1 0,0 22 16,0-22-16,-21 43 0,0 0 16,-21 42-16,0 21 15,0-20-15,-1 20 0,-20 0 16,21 22-16,0-22 0,-22 22 15,22-1-15,0 1 0,21-1 16,-21 1-16,21-1 0,-21 64 16,21-85-16,0 1 0,0-1 0,0 0 15,21-20-15,-21 20 0,21-21 16,21-21-16,-20 21 0,41-21 16,-42 0-16,22 0 0,20-42 15,-42 21-15,22-22 0,-1-20 16,0 21-16,-21-1 15,1-20-15,-1 42 0,-21-1 16,21 1-16,-21 42 16,0 1-16,0-1 15,-21 0-15,21 0 0,-21 0 0,21 22 16,0-22-16,0 0 0,0 0 16,0 0-16,0 0 0,0 1 0,0-1 15,42 21-15,-21-42 16,0 0-16,43 0 0,-43 0 15,21 0-15,-21 0 16,22 0-16,-22-21 0,42-21 16,-41-1-16,-1 22 0,0-21 0,0-1 15,0 1-15,0 0 0,1-1 16,-1 22-16,-21 0 0,21 0 0,-21 0 16,-21 42-1,0 0-15,-1 0 0,1 0 16,0 22-16,0-1 0,0 0 0,-22 1 15,22 20-15,0-20 0,-21-1 0,21 21 16,-22 1-16,22-1 0,0 1 16,-43 84-16,43-84 0,0 20 15,21-20-15,-21-1 0,21 1 16,-21-1-16,0 43 0,21-64 0,-22 22 16,22-22-16,-21-21 0,21 22 0,0-22 15,-21 0-15,0 0 16,0-21-16,0 0 0,-1 0 15,1 0-15,21-84 16,-21 62-16,21-83 16,-21 62-16,21-20 0,0-22 0,0 0 15</inkml:trace>
  <inkml:trace contextRef="#ctx0" brushRef="#br0" timeOffset="89447.63">16108 13293 0,'0'0'0,"-21"-21"0,-1 21 16,22-22-16,22 22 15,-1-21-15,0 0 0,0 21 16,0 0-16,22 0 0,-22-21 16,21 21-16,-21 0 0,22 0 0,-22 0 15,0-21-15,0 21 0,-21-21 16</inkml:trace>
  <inkml:trace contextRef="#ctx0" brushRef="#br0" timeOffset="89594.39">15515 12996 0,'-21'22'0,"42"-44"0,-84 44 16,41-22-16,1 0 0,42 0 31,1 0-31,-1 0 15,21 0-15,-21 0 0</inkml:trace>
  <inkml:trace contextRef="#ctx0" brushRef="#br0" timeOffset="90321.78">18140 13377 0,'0'0'0,"42"-21"31,-21 0-31,0 21 0,1 0 0,-1 21 16,0-21-16,-21 43 0,0-22 15,0 63-15,0-41 0,0-1 16,0 0-16,0 1 0,0-1 16,-64 64-16,43-85 15,0 0-15,0 0 0,0 1 16,0-22-1,21-22-15,0 1 16,0 0-16,21 0 0,0 0 16,0 0-16,0-22 0,43-20 15,-22 20-15,-21 1 0,22 0 16,-22-1-16,21 1 0,-21 21 0,0 0 16,1 0-16,-1-1 0,0 22 0,-21 22 15,0-1 1,0 0-16,0 21 0,0-21 15,0 22-15,0-22 0,0 21 0,42 43 16,-21-64-16,-21 0 16,43 0-16,-22-21 0,0 0 15,21 22-15,-20-22 0,20 0 16,0 0-16,1 0 0,-1-22 0,0 1 16,1 0-16,20-21 0,-21-1 15,-20 1-15,-1 0 0,-21-1 16,0 1-16,-21-64 15,-1 64-15,1 0 0,0 20 16,-21-20-16,-1 42 0,22-21 0,-21 21 16,21 0-16,0 0 0,-43 0 15,43 21-15,0 0 0,0 0 16,21 1-16,0-1 0,0 42 16,0-42-16,21 1 0,0-1 0,0 0 15,21 0-15,1 0 0,-1-21 16</inkml:trace>
  <inkml:trace contextRef="#ctx0" brushRef="#br0" timeOffset="91209.32">19664 13399 0,'0'0'0,"21"-43"0,-21 22 0,0-42 16,0 20-16,-21 22 0,0 21 16,-22 0-16,22 0 0,-21 0 15,21 0-15,-64 21 0,43 0 16,20 1-16,-20-1 0,21 0 0,0 21 15,0-21-15,-1 1 16,1 20-16,21-21 0,0 21 0,0-20 16,0-1-16,0 21 0,21-21 0,22 0 15,-22 1-15,0-22 16,21 0-16,1 0 0,-22 0 0,64 0 16,-64-22-16,21 1 0,22-21 15,-43 0-15,0 20 0,0 1 16,0-21-16,0 21 0,-21-43 15,0 43-15,0 0 0,0 0 16,0 42 0,0 0-1,-21 0-15,21 22 0,-21-22 0,21 0 16,0 21-16,0-21 0,0 1 16,0 20-16,0-21 0,0 0 15,0 0-15,42 1 0,-20-22 16,-1 0-16,0 0 0,21 0 0,-21 0 15,43-22 1,-22 22-16,-21-21 0,85-63 16,-85 62-16,22-20 0,-22 0 15,21 21-15,-21-22 0,22 1 0,-22 0 16,0 20-16,0 1 0,-21-21 16,0 63-1,-21 0-15,0 0 0,21 1 16,-21 20-16,0-21 0,21 21 0,0-20 15,0 20-15,0-21 16,-22 21-16,22-20 0,0 20 0,0-21 16,0 21-16,22-20 15,20-22-15,-21 0 0,21 0 16,1 0-16,-22 0 0,21 0 0,22-22 16,-22 1-16,0-21 0,1 21 15,-1-22-15,0 1 0,1 0 0,-1-1 16,0-20-16,-20 21 0,20-43 15,-21 21-15,21 1 0,-20-22 16,20 22-16,-21-22 0,21-21 16,-42 64-16,22 0 0,-22-1 15,21 43-15,-21 21 16,-21 22-16,-22 20 16,22 1-16,-21-1 0,-1 22 0,22-22 15,-21 1-15,0 21 0,20-22 0,1 1 16,0-1-16,21-21 0,0 64 15,0-63-15,0-1 0,21 0 16,0-21-16,1 22 0,20-22 16,-21-21-16,0 0 0,22 0 15,20 0-15,-21 0 0,1 0 16,41-42-16,-41 20 0,20-20 16,-20 21-16,-1 0 0,0-22 15,-21 22-15,22 0 0,-22 0 16,0-21-16,-21 20 0,0 1 0,0 0 15</inkml:trace>
  <inkml:trace contextRef="#ctx0" brushRef="#br0" timeOffset="91399.25">20659 13060 0,'0'0'0,"-22"0"0,-41 0 16,84 0-16,0 0 15,0 0-15,22 0 0,20 0 0,-20 0 16,20 0-16,1 0 0,41-21 15,-41 21-15,-1 0 16,22 0-16,-21-21 0,-1 21 0,1 0 16,41 0-16,-83-22 0,-1 22 15,-21-21-15,0 0 0,-21 21 16,-22-21-16</inkml:trace>
  <inkml:trace contextRef="#ctx0" brushRef="#br0" timeOffset="91554.84">20066 12700 0,'0'0'0,"-42"0"0,-1 0 16,22 0-16,0 0 15,0 0-15,0 0 16,-1 0-16,1 0 16,0 0-16,0 21 0,0-21 0,-22 21 15,1 1-15</inkml:trace>
  <inkml:trace contextRef="#ctx0" brushRef="#br0" timeOffset="92639.78">6689 14838 0,'0'0'16,"-22"0"-16,1 0 15,0 0 1,21-21 15,0 0-31,0-1 16,0 1-16,-21 0 16,0 21-16,0 0 15,-22 0-15,22 0 16,-21 0-16,-1 0 0,1 21 0,21 0 15,-21 1-15,-1-1 0,22 0 16,-21 0-16,21 21 0,-22 1 16,22-22-16,21 21 0,0-21 0,0 1 15,0 20-15,21-21 0,0 0 16,1-21-16,-1 0 0,21 0 16,0 0-16,1 0 0,-1 0 0,0 0 15,1-21-15,-1 0 0,22 0 0,-22 21 16,-21-21-16,0 21 0,0-22 15,-42 22 1,0 0-16,-21 0 0,-1 0 0,-20 0 16,21 22-16,-22-22 0,1 21 15,-1 0-15,22 0 0,-22 0 0,22 0 16,0 1-16,-1-1 0,22 0 0,-21 21 16,21 1-16,21-22 15,21-21-15,0 0 16,0 0-16,21 0 0,-20 0 15,20 0-15,0 0 0,1 0 0,-1-21 16,0 21-16,-21 0 0,22 0 16,-22 0-16,-21 21 0,0 0 0,0 0 15,0 0-15,0 22 0,-21-22 16,-22 21-16,22-21 0,-106 106 16,85-84-16,0-1 0,-1 0 15,1 1-15,-64 105 16,64-106-16,21 0 0,-1-20 15,1 20-15,21-21 0,0 21 0,0-20 16,0-1-16,21-21 16,1 0-16,-1 0 0,0-21 0,21 21 15</inkml:trace>
  <inkml:trace contextRef="#ctx0" brushRef="#br0" timeOffset="93011.08">8001 14838 0,'0'0'0,"21"-21"32,21 21-32,-20 0 15,-1 0-15,21 0 0,-21 0 16,22 0-16,-1 0 0,0 0 15,1-21-15,-22 21 0,21 0 16,-21 0-16,0 0 0,22 0 0,-64 0 31</inkml:trace>
  <inkml:trace contextRef="#ctx0" brushRef="#br0" timeOffset="93254.1">8234 14774 0,'-43'85'31,"22"-64"-15,21 22-16,-21-1 0,0 0 0,0 1 15,0 62-15,-1-41 16,1 42-16,0-64 0,0 0 16,0 43-16,21-64 15,0 0-15,-21 22 0,21-22 16,21-42-1,0 0 1,0-1-16,0 1 0,22-21 16,-22 0-16,21-22 0,0 22 0</inkml:trace>
  <inkml:trace contextRef="#ctx0" brushRef="#br0" timeOffset="94104.22">8445 14838 0,'22'-21'0,"-128"232"0,233-443 15,-127 210-15,-43 86 0,86-85 16,-43 42-1,-21 0-15,21 21 0,-22 1 16,1-1-16,21 0 0,0 1 0,-21 20 16,21-20-16,-21 20 0,0-21 15,21 43-15,0-43 0,-21 1 16,21-22-16,-22 0 0,22 0 0,0 0 16,22-42 15,-1-21-31,-21 21 0,42-22 15,-21 1-15,0 0 0,22-1 0,-22 1 16,0 0-16,21-1 16,-20 1-16,-1 0 0,21-1 15,-21 43-15,0 0 0,1 0 16,-1 0-16,-21 22 16,0-1-16,0 0 0,0 21 0,0-21 15,0 22-15,0-1 0,0 0 0,0-20 16,-21 20-16,21 0 0,0 22 15,0-43-15,0 0 0,0 0 16,0 0-16,21-21 0,21 0 16,0 0-16,1 0 15,-22 0-15,21-21 0,1 0 0,-1 0 16,43-43-16,-43 22 0,0 21 16,1-21-16,-22-1 15,0 1-15,0-43 0,-21 64 16,0 0-16,0-21 0,-21 42 15,0 0-15,0 0 0,-1 0 16,1 0-16,21 21 16,0 0-16,0 0 0,0 0 0,0 0 15,0 1-15,0-1 0,21 21 16,1-21-16,-22 0 0,0 1 0,21-1 16,0 0-16,-21 21 0,0-21 0,0 1 15,0-1-15,0 0 0,0 0 16,0 0-1,21-21-15,0 0 0,0 0 16,1 0-16,-1-21 0,21 21 0,-21-21 16,0 0-16,1 21 0,20-21 15,-21-1-15,0 1 0,0 0 16,22-21-16,-22 21 0,0-1 0,0-20 16,0-21-16,-21 41 15,0 1-15,0 0 0,0 0 0,0 0 16,-21 21-16,0 0 15,0 0-15,0 0 0,0 21 0,-1 0 16,22 0-16,-21 0 0,21 1 16,-21 20-16,0-21 0,21 21 15,0 1-15,0-22 0,0 0 0,0 21 16,0-20-16,0-1 0,0 0 16,21 0-16,0-21 0,0 0 0,1 21 15,-1-21-15,21 0 0,-21 0 16,22 0-16,-22-21 0,21 0 0,0 0 15,22 0-15,-22-1 0,1 22 16,-1-21-16</inkml:trace>
  <inkml:trace contextRef="#ctx0" brushRef="#br0" timeOffset="94990.71">10541 15071 0,'0'0'0,"0"-21"16,-21-1-16,0 1 15,-1 21-15,1 0 0,0 0 16,0 0-16,-43 0 16,22 21-16,21 1 0,-64 41 15,64-42-15,-21 0 0,-1 22 0,22-1 16,0-21-16,0 22 0,-21 20 16,42 1-1,0-43-15,0 0 0,21-21 0,0 0 16,0 21-16,0-21 0,22 0 15,20 0-15,-21 0 0,1-21 16,-22 0-16,21 0 0,-21-1 16,1 1-16,20 0 0,-21 0 0,-21-21 15,21 20-15,0-20 0,-21 0 16,22 21-16,-22-1 0,0-20 0,0 21 16,0 0-16,0 42 31,0 0-31,-22 0 0,22 0 0,0 1 15,-21-1-15,21 21 0,-21-21 16,21 22-16,0-22 0,0 21 16,0-21-16,0 0 0,0 1 0,0-1 15,0 0-15,21 0 0,0 0 16,22-21-16,-22 0 0,64 0 16,-43 0-16,21 0 0,-20 0 0,20 0 15,-20-21-15,20 21 0,1-21 16,-22 0-16,21 0 0,-20-1 0,-1-20 15,0 21-15,-20-21 0,20 20 0,-21-20 16,-21 0-16,0-1 0,0 22 16,0 0-16,0 0 0,-42 0 0,21 21 15,-22 0-15,22 0 0,-21 0 16,-64 0-16,64 0 0,-1 21 16,-20 42-16,20-41 0,22 20 15,0-21-15,0 21 16,0-20-16,21 20 0,0-21 0,0 0 15,0 0-15,0 1 0,21-1 16,0 0-16,0-21 0,0 0 16,22 0-16,-22 0 0,21 0 0,43 0 15,-43-21-15,1 0 0,-1-1 16,0 1-16,1-21 0,-22 21 0,21-43 16,-21 22-16,0 0 0,1-22 15,-22 22-15,0-22 0,21 22 0,-21-64 16,0 64-16,0-1 0,0 1 15,0 21-15,0 0 0,-21 21 32,-1 0-32,22 21 0,-21 21 0,0-21 15,0 22-15,21-1 0,0 0 16,-21 1-16,21-1 0,0 22 0,0-22 16,-21 0-16,21 22 0,0-22 15,0 0-15,0 1 0,0-1 0,0-21 16,0 22-16,21-22 0,0 0 0,0 0 15,0-21-15,0 0 16,1 0-16,20-21 16,-21 0-16</inkml:trace>
  <inkml:trace contextRef="#ctx0" brushRef="#br0" timeOffset="95154.62">11853 15050 0,'0'0'16,"0"-22"-16,-21 22 15,0 0 1,21-21 15,0 0-15</inkml:trace>
  <inkml:trace contextRef="#ctx0" brushRef="#br0" timeOffset="95707.3">12785 14923 0,'0'0'0,"21"0"0,0-22 16,21 22-16,-21 0 0,22 0 0,-22-21 16,-21 0-16,0 0 15,-21 0 1,-22 21-16,1 0 0,0 0 0,-1 0 15,1 0-15,-21 0 0,20 21 16,1-21-16,21 21 0,-22 0 16,22 0-16,0 1 0,0-1 0,21 0 15,0 0-15,0 0 0,0 0 16,21 1-16,0-1 0,0 21 0,22-21 16,-22 0-16,21 22 0,-21-22 0,22 0 15,-22 21-15,0-20 0,0 20 16,-21-21-16,0 0 0,-21 22 15,-21-22-15,-1-21 16,1 0-16,0 0 0,-22 0 0,-147 0 16,147 0-16,-63-21 15,85-1-15,-1 1 16,22 0-16,0 0 0,0 0 0,21 0 16,0-1-16,0 1 0,21 21 15,0-21-15,64-21 0,-43-1 16,22 22-16,-1 0 0,-20 0 15</inkml:trace>
  <inkml:trace contextRef="#ctx0" brushRef="#br0" timeOffset="95955.52">13271 14732 0,'-21'-21'15,"0"21"-15,0 0 0,0 21 16,0 0-16,-1 0 0,1 1 15,21 20-15,-21-21 0,0 21 0,0 1 0,21-1 16,0 0-16,-21 1 16,-1 41-16,1-41 0,21-22 15,0 21-15,0 1 0,0-22 0,0 0 16,0 0-16,0 0 0,21-21 16,1 0-16,-1 0 15,0 0-15,0 0 0,0-21 16,0 0-16,1 0 0,-1 0 0</inkml:trace>
  <inkml:trace contextRef="#ctx0" brushRef="#br0" timeOffset="96887.45">13314 15113 0,'0'0'0,"21"0"47,0 0-47,0 0 0,22-21 0,-22 0 15,21 21-15,0-21 0,-20 21 16,20-22-16,0 1 0,-21 21 0,22-21 16,-22 0-16,-21 0 0,-21 21 31,-22 0-31,22 0 16,-21 0-16,0 0 0,-1 0 0,1 21 15,0 0-15,-43 21 0,64-20 16,-22-1-16,22 0 0,21 21 0,0-21 15,0 1-15,0-1 0,0 0 16,0 0-16,64 21 16,-22-20-16,0-22 0,1 21 0,63-21 15,-64 0-15,21 0 0,1 0 16,-1 0-16,1 0 0,-1 0 0,1-21 16,-22 21-16,22-22 0,-1-20 15,-20 21-15,-1-21 16,-42 20-16,0-20 0,0 21 0,0-21 15,0 20-15,-21 22 16,0 0-16,-22 0 16,22 0-16,0 0 0,0 0 0,0 22 15,-22 20-15,22-21 0,0 0 16,0 0-16,21 1 0,-21 20 16,21-21-16,0 0 0,0 0 0,0 1 15,42 20 1,-21-42-16,0 0 0,22 21 0,-1-21 0,0 0 15,1 0-15,-1 0 0,21 0 0,-20-21 16,20 0-16,-20 21 16,-1-21-16,0 21 0,-21-22 0,22 1 15,-22 0-15,0 0 0,-21 0 16,0 0-16,0-1 16,0 1-16,0 0 0,21 0 15,-21 0-15,21 21 47,1 0-31,-1 0-1,0-21-15,0 21 16,0-22-16,0 22 16,1 0-16,-22-21 0,21 21 15,-42 0 16,-1 21-31,22 1 0,-21-1 0,0 0 16,21 21-16,-21 1 0,0-1 0,0 0 16,21 1-16,-22 20 15,1-21-15,0 22 0,21-1 0,-42 43 16,-1-42-16,22 20 0,0-20 0,0-1 16,-21 1-16,20-1 0,-20 1 15,21-22-15,0 1 0,-43 41 16,43-63-16,0 1 0,21-1 15,42-42-15,-21-1 16,1-20-16,20 0 0,0-1 16,1 1-16,-1-21 0,0-1 15,22 1-15</inkml:trace>
  <inkml:trace contextRef="#ctx0" brushRef="#br0" timeOffset="97139.3">14817 15155 0,'0'-63'0,"0"317"0,0-445 0,0 86 0,0 62 16,0 1-16,0-22 0,0 43 15,21 0-15,0 0 0,0 0 0,0 0 16,0 21-16,22 0 16,-1 0-16,-21 0 0,22 0 15,-22 0-15,0 21 0,21 0 0,1 21 16,-43-21-16,0 1 0,0 20 16,0-21-16,-43 0 0,22 0 0,0 22 15,-21-22-15,-1 0 0,22 0 16,-21 0-16,-1 1 0,22-22 0,-42 21 15,84-21 17,21-21-32,-21 21 15,22-22-15,-22 1 0</inkml:trace>
  <inkml:trace contextRef="#ctx0" brushRef="#br0" timeOffset="97371.17">15896 14690 0,'0'0'16,"0"-21"-16,-21 21 16,0 0-16,-22 0 0,22 21 15,0 0-15,-21 0 0,21 0 16,-22 22-16,22-22 0,-21 21 0,21 0 16,-1-20-16,22 20 0,-21 43 15,21-64-15,0 21 0,0 0 0,0-20 16,21 20-16,1-21 0,-1 0 15,0 0-15,0 1 0,21-22 16,-20 0-16,20 0 0,-21 0 0,64 0 16,-64-22-16</inkml:trace>
  <inkml:trace contextRef="#ctx0" brushRef="#br0" timeOffset="97591.04">16298 14690 0,'0'0'0,"0"-21"0,106-22 31,-85 43-31,0 0 0,1 0 16,-1 21-16,0-21 0,0 22 0,0-1 15,0 21-15,1-21 0,-22 22 16,21-22-16,-21 21 0,0 0 16,0-20-16,-21 20 0,-1 0 0,-20 1 15,0-22-15,-1 21 0,1 0 0,-64 1 16,43-22-16,20 0 0,-105 21 15,85-20-15</inkml:trace>
  <inkml:trace contextRef="#ctx0" brushRef="#br0" timeOffset="98478.53">296 16531 0,'0'0'0,"-21"21"0,0-21 15,21 22-15,0-1 0,0 0 16,0 0-16,21-21 16,0 0-16,22 0 0,-22 0 15,21 0-15,0 0 0,1-21 16,20 21-16,-20-21 0,20 0 0,-21-22 16,1 22-16,41-21 15,-41 21-15,-22-22 0,21 1 16,-42 21-16,0 0 0,0-1 15,-21 22 1,0 22 0,0-1-16,0 21 0,-1-21 15,1 22-15,0-1 0,0 0 0,0 1 16,0 20-16,-1-21 0,1 22 16,0-22-16,0 22 0,0-22 15,21 22-15,0-22 0,-21 0 0,21-21 16,-22 22-16,22-22 0,-21 0 15,21 0-15,-21-21 0,0 0 16</inkml:trace>
  <inkml:trace contextRef="#ctx0" brushRef="#br0" timeOffset="98646.44">127 17018 0,'21'0'0,"85"-42"31,-64 21-31,-21 21 16,22 0-16,-1-22 0,22 1 0,-22 21 16,0-21-16,1 0 0,-1 21 15,-21-21-15,21 0 0,-20-1 0,-1 22 16</inkml:trace>
  <inkml:trace contextRef="#ctx0" brushRef="#br0" timeOffset="98790.36">1079 16743 0,'0'0'16,"43"0"-16,-43-21 16,0 0-1,21-1 1,0 22 0,0 0-16</inkml:trace>
  <inkml:trace contextRef="#ctx0" brushRef="#br0" timeOffset="99538.93">2307 16298 0,'0'-21'47,"21"0"-31,0 21-16,1-21 0,20 0 16,0 0-16,1-1 0,-1 1 15,0-21-15,22 21 0,-22 0 16,-21-22-16,22 22 0,-22-21 0,-21 21 15,0-1-15,0-20 0,-43 21 16,22 21-16,-85 0 16,43 0-16,-1 0 0,-63 0 15,64 21-15,-1 0 0,22 22 16,0-1-16,-1 0 0,1 43 16,42-43-16,0 1 0,0-1 15,21-21-15,0 21 0,22-20 16,-1-1-16,22 0 0,63-21 15,-64 0-15,1 0 0,-1 0 16,1 0-16,-1 0 0,-21 0 16,22 0-16,-64-21 15,-21 21-15,-43 0 0,22 0 16,-43 0-16,22 21 0,-22 0 16,0 0-16,1 0 0,20 1 0,1-1 15,-1 21-15,1-21 0,-1 22 16,22-1-16,-22 43 0,43-22 15,21-21-15,0-20 0,0 20 16,21 0-16,1-21 0,-1 1 0,21-1 16,0-21-16,1 0 0,-1 0 15,22 0-15,63 0 16,-64 0-16,1-21 0,41-22 16,-62 22-16</inkml:trace>
  <inkml:trace contextRef="#ctx0" brushRef="#br0" timeOffset="99742.81">2646 16552 0,'21'0'16,"0"22"-1,0-1-15,0 0 0,22 0 16,-22 21-16,21-20 0,-21-1 0,22 21 16,-22-21-16,0 0 15,0 1-15,0 20 0,1-21 16,-1 0-16,0-21 15,0 0-15,0-21 16,0 0 0,-21-21-16</inkml:trace>
  <inkml:trace contextRef="#ctx0" brushRef="#br0" timeOffset="99906.72">3133 16595 0,'0'-21'16,"0"126"-16,0-189 0,-22 63 0,1 21 0,0 0 15,0 0-15,0 21 0,0 0 16,-1 0-16,1 0 0,-21 22 0,-22 20 15,43-21-15,-21 22 16,0-22-16,20-21 16,1 43-16,21-43 0,0 0 15,0 0-15,21-21 16,1 0-16,-1 0 0,21 0 0</inkml:trace>
  <inkml:trace contextRef="#ctx0" brushRef="#br0" timeOffset="100194.56">3387 16574 0,'-106'63'31,"85"-42"-31,-1 22 0,1 20 0,-21 1 16,42-22-16,-21 43 0,0-22 15,-1 22-15,1-1 0,0 1 0,0 127 16,0-85-16,0-21 15,-1-1-15,1 22 0,0-21 0,21 21 16,-21-21-16,0 0 0,21-21 16,-21-1-16,21 1 0,0-22 0,0 1 15,0-22-15,0-21 0,0 1 16,21-44-16,0 1 16,0-21-16,21 0 0,-20-22 15,-1 1-15,0-22 0,0 0 0,0 1 16</inkml:trace>
  <inkml:trace contextRef="#ctx0" brushRef="#br0" timeOffset="100454.4">3238 16849 0,'43'-127'0,"-86"254"0,86-318 16,-22 149-16,0 21 0,0-22 16,-21 22-16,21 21 0,1 0 0,-1 0 15,21 0-15,-21 0 0,0 21 16,1 1-16,-1-1 0,21 21 0,-21-21 15,-21 22-15,0-1 0,0 0 16,0 1-16,0-1 0,-21 0 16,0-21-16,-21 22 0,-1-22 0,1 21 15,0-21-15,20 1 0,-20-1 16,0-21-16,-1 0 0,22 0 0,0 0 16,0 0-16,21-21 15,0-22-15,0 22 0,42-21 16,-21 21-16,1-22 0</inkml:trace>
  <inkml:trace contextRef="#ctx0" brushRef="#br0" timeOffset="100678.27">3937 16171 0,'0'43'31,"0"-1"-31,0-21 0,-21 22 0,21-1 15,-21-21-15,21 21 0,-22 1 0,1 41 16,0-41-16,0-1 16,0 0-16,21 1 0,0-1 0,-21 0 15,21-20-15,0 20 0,0-21 16,0 0-16,0 0 0,21 1 0,0-22 16,42 0-16,-20-22 15,-22 1-15</inkml:trace>
  <inkml:trace contextRef="#ctx0" brushRef="#br0" timeOffset="101266.94">4297 16679 0,'63'-42'0,"-274"169"0,359-212 0,-64 22 16,-62 42-16,-22 0 0,0-1 15,0 1-15,0 0 0,0 0 16,-22 0-16,1 21 0,0-21 0,-21 21 16,21 0-16,-22 0 0,-20 0 15,42 21-15,-22 0 0,22 0 16,-21 0-16,21 22 0,-22-1 0,22 0 15,0 1-15,0-1 0,0 0 16,21 1-16,0-1 0,0-21 16,0 0-16,0 22 0,21-43 0,0 21 15,0-21-15,0 0 0,22 0 16,20-21-16,-42 21 0,22-22 16,-1 1-16,0-21 0,-21 21 15,22-22-15,20-41 0,-42 63 16,1-22-16,-1 1 0,-21 21 15,0 0-15,0-22 0,0 22 16,0 42 0,-21 0-16,-1 1 15,22 20-15,0 0 16,0 1-16,0-22 0,0 21 0,0-21 16,0 0-16,0 43 15,0-43-15,22-21 0,20 0 16,-21 0-16,21-21 15,-20 0-15,-1 0 0,42-22 16,-42 22-16,1-21 16,-1 21-16,-21-22 0,0 22 0,0-21 15,0 21-15,0 42 32,0 0-32,0 0 15,0 21-15,-21-20 0,21 20 16,0-21-16,0 21 0,0-20 15,-22-1-15,1 63 16,21-62-16,0-44 31,21 1-31,1-21 0</inkml:trace>
  <inkml:trace contextRef="#ctx0" brushRef="#br0" timeOffset="101427.84">4826 16277 0,'-21'0'16,"21"21"-16,-21-21 16,-1 22-16,22-1 0,-21-21 15,0 21-15,21 0 0,0 0 16,0 0-16,21-21 16,0 0-16,1 22 0,-1-22 0,0 0 15</inkml:trace>
  <inkml:trace contextRef="#ctx0" brushRef="#br0" timeOffset="101770.66">5059 16637 0,'0'21'0,"0"0"15,-21 1-15,21 20 0,0-21 16,-22 0-16,-20 43 16,21-43-16,21 0 0,-21-21 0,0 21 15,21 0-15,-22-21 0,22 22 16,-21-22-16,0 0 0,21-22 31,0 1-31,0 0 0,0-21 0,0 21 16,21-22-16,0 1 0,1 0 15,-1-1-15,0 1 0,21 0 0,1-1 16,-1 1-16,-21 42 16,0-21-16,22 21 0,-22 0 15,21 0-15,22 21 0,-22 0 16,-21 0-16,0 0 0,0 22 0,-21-22 15,0 21-15,0 1 0,0-1 16,0-21-16,-21 21 0,-21 22 16,21-43-16,21 0 0,0 0 15,-21 1-15</inkml:trace>
  <inkml:trace contextRef="#ctx0" brushRef="#br0" timeOffset="102154.87">6646 16256 0,'0'0'0,"0"-21"16,0 42 0,-21 0-16,0 0 0,0 1 15,0 20-15,-1 0 0,1 1 16,0-1-16,0 21 0,0-20 0,0 63 15,21-64-15,-22 0 16,22 1-16,0-1 0,0 0 0,0 1 16,0-22-16,0 0 0,-21-21 15,0-21 1</inkml:trace>
  <inkml:trace contextRef="#ctx0" brushRef="#br0" timeOffset="102871.87">5948 16616 0,'0'0'16,"0"-21"-16,42 21 16,-21 0-1,22 0-15,-1 0 0,0 0 0,1 0 16,-1 0-16,21 0 0,86-43 16,-86 43-16,1-21 0,20 0 0,-20 21 15,-1-21-15,-20 0 0,20 0 16,-21-1-16,1 1 0,-1 0 15,-21 0-15,0 0 0,-21 0 0,0-22 16,0 22-16,-21 21 16,0 0-16,0 21 15,0 0-15,0 1 0,-1 20 0,1 0 16,0-21-16,21 22 0,-21-1 16,0 0-16,21 1 0,-21-1 0,-1 0 15,1 43-15,0-64 0,0 22 16,0-1-16,0-21 0,-1 0 15,22 0-15,0 1 0,0-44 32,0 1-32,22 0 15,-1 0-15,0-21 0,0 20 16,21 1-16,-20-21 0,-1 21 0,21 0 16,-21-1-16,0 22 0,22-42 15,-22 42-15,0 0 0,21 0 16,-20 0-1,-22 21-15,21 0 0,-21 1 16,21-1-16,-21 0 0,0 0 0,21 43 16,0-43-16,-21 0 0,21 0 15,1 0-15,-22 0 0,21-21 16,21 22-16,-21-22 16,43 0-16,-43-22 15,21 1-15,1 0 16,-22 0-16,21-21 0,-21 20 0,0-20 15,22 21-15,-22-21 0,0-1 16,-21 22-16,0-42 0,0 41 16,-21 22-16,0 0 15,-22 0-15,22 22 0,0-1 16,0 0-16,0 21 0,0-21 16,21 22-16,-22-22 0,22 21 0,0 1 15,0-22-15,0 21 0,0-21 0,0 0 16,0 22-16,22-22 0,20 0 15,-21-21-15,21 0 0,22 0 16,-22 0-16,43 0 0,0 0 16,-1 0-16,1-21 0</inkml:trace>
  <inkml:trace contextRef="#ctx0" brushRef="#br0" timeOffset="103642.61">8636 16701 0,'0'0'16,"0"-22"-16,0 1 0,21 0 15,0 0-15,0 0 0,1 0 0,-1-22 16,0 22-16,21 0 0,-21 21 0,1-21 16,20 21-16,-21 0 0,0 0 15,0 0-15,1 0 0,-1 0 0,-21 63 16,0-42-16,0 1 16,0 20-16,0 0 0,0 1 0,-21-22 15,-22 63-15,22-62 16,0 20-16,-21 0 0,42-21 15,-22 1-15,1-22 16,0 0-16,21-22 16,0-20-1,0 21-15,21-21 0,0 20 16,1-20-16,-1 0 0,0-1 0,21 1 16,-21 21-16,22-21 0,-22-1 15,21 22-15,-21 0 0,22 0 0,-22 0 16,21 21-16,-21 0 0,22 0 15,-1 21-15,-42 0 0,21 0 0,0 0 16,-21 0-16,22 22 0,-22 20 16,0-42-16,0 22 15,0-22-15,0 21 0,-22-21 0,1 22 16,0-22-16,0 0 16,0-21-16,21-21 15,0 0 1,0-22-16,21 22 15,0 0-15,0-21 0,0 21 0,1-22 16,-1 1-16,42-22 0,-42 43 16,22-21-16,-22 21 15,0 21-15,0-21 0,0 21 0,22 0 16,-22 0-16,0 21 0,0 42 16,-21-42-16,0 1 0,0 20 15,0 0-15,-21-21 0,0 22 16,0-1-16,0-21 0,21 0 0,-22 22 15,22-22-15,-21 0 0,21 0 0,21-21 32,1 0-32,20-21 15,-21 0-15,0 0 0,0-22 0</inkml:trace>
  <inkml:trace contextRef="#ctx0" brushRef="#br0" timeOffset="103987.18">9927 16552 0,'21'0'47,"0"0"-47,1 0 0,-1 0 16,0-21-16,21 0 0,-21 21 0,22-21 16,-1 21-16,-21-21 0,22 0 0,-22 21 15,0-22-15,-21 1 0,0 0 16,-21 21-16,0 0 15,-22 0-15,22 0 0,-21 0 16,-1 21-16,22 0 0,-21 1 0,0-1 16,-1 0-16,22 21 0,-21 1 15,-1 20-15,22-21 0,0-20 16,21 20-16,0-21 0,0 21 16,0-20-16,0-1 0,21-21 0,0 21 15,1-21-15,20 0 0,-21 0 0,21 0 16,22 0-16,-22 0 0,1-21 15,20 0-15,-21-1 0,22-20 0,-22 21 16,22-21-16,-22 20 0</inkml:trace>
  <inkml:trace contextRef="#ctx0" brushRef="#br0" timeOffset="104207.64">10710 16108 0,'0'0'0,"0"-21"0,-21 21 15,0 0-15,0 21 16,21 0-16,-21 0 0,-1 22 0,-20-1 15,21 0-15,0 1 0,0 20 16,-1-21-16,1 1 0,0-1 0,21 0 16,-21 22-16,0-22 0,0 1 0,21-1 15,-22 0-15,22-21 0,0 1 16,0-1-16,0 0 0,0 0 16,22-21-16,-1 0 15,21 0-15,22-42 0,-43 21 16,21-22-16,43-20 0</inkml:trace>
  <inkml:trace contextRef="#ctx0" brushRef="#br0" timeOffset="104907.52">10901 16108 0,'0'0'0,"0"-21"0,0 0 16,-21 21-16,21 21 16,-22 0-16,22 0 0,-21 21 15,0 1-15,0-1 0,0 43 16,21-43-16,-21 22 0,-1-22 15,22 0-15,0 1 0,-21-1 0,21 0 16,-21-21-16,21 22 0,0-22 16,0 21-16,0-21 0,0 1 15,21-22 1,0-22-16,1 1 16,20 0-16,-21-21 0,0 21 0,0-1 15,1-20-15,20 21 0,-21 0 16,0-22-16,0 22 0,1 0 0,-1 21 15,-21-21-15,0 42 16,0 0 0,0 0-16,-21 1 0,21-1 15,-22 0-15,22 0 0,-21 0 16,21 0-16,0 1 0,0 20 16,0-21-16,0 0 15,21-21-15,1 0 0,-1 0 0,21 0 16,0 0-16,22-21 15,-43 21-15,21-21 0,-20 0 16,20 0-16,-21-1 0,0 1 0,0 0 16,1 0-16,-22 0 0,0 0 15,21 21-15,-21 21 32,-21-21-32,21 21 15,0 0-15,0 0 0,0 0 0,0 1 16,0-1-16,0 21 0,0-21 15,21 0-15,0-21 16,0 0-16,43 0 16,-43 0-16,0 0 0,21 0 0,-21-21 15,1 0-15,-1 21 0,0-42 16,-21 21-16,0-22 0,0 22 0,0 0 16,0-21-16,0-1 15,-21 22-15,21 0 0,-21 0 0,-1 0 16,-20 21-16,21 0 0,0 0 15,-22 0-15,22 0 0,0 0 0,0 21 16,0-21-16,0 21 0,21 0 16,0 21-16,0-20 15,21-1-15,0-21 0,21 0 16,22 21-16,-22-21 0</inkml:trace>
  <inkml:trace contextRef="#ctx0" brushRef="#br0" timeOffset="105594.84">12298 16447 0,'-21'-43'0,"42"86"0,-64-86 0,22 22 15,0 0-15,0 0 0,0 21 16,0 0-16,-22 0 0,-20 0 16,20 0-16,22 21 0,-21 0 15,21 0-15,-22 22 0,-20 41 16,42-63-16,21 22 15,0-22-15,0 21 0,0-21 0,0 43 16,0-43-16,21 0 0,0 0 16,0 1-16,0-1 0,43-21 15,-43 0-15,21 0 0,43-43 16,-64 22 0,22 0-16,-22-21 0,0 21 0,0-22 15,0 1-15,0 0 0,1-1 16,-1-20-16,0 20 0,0-20 15,0-1-15,0-63 0,1 85 16,-22 0-16,21-1 0,-21 22 16,0-21-16,-21 63 15,-1 21 1,1 1-16,0-1 0,21 0 16,-21 22-16,0-22 0,0 1 0,21-1 15,0 21-15,0-20 16,0-1-16,0 0 0,0 1 0,0 20 15,0-20-15,0-22 0,21 0 16,21 0-16,-21 0 0,0-21 16,43 0-16,-22 0 0,-21 0 15,22 0-15,-1-21 0,0 0 16,22-21-16,-22-1 0,-21 22 16,1 0-16,20-21 0,-21 20 15,-21-41-15,0 42 0,0 0 16,0-1-16,-21 22 15,0 22-15,0-22 16,-1 21-16,1 0 0,21 0 0,0 0 16,0 22-16,-21-1 15,21 0-15,0-21 0,0 22 16,0-22-16,0 0 0,0 21 16,0-20-16,0-1 0,0 0 15,-21-21 1,0 0-16,0-21 0,-1 0 15,1-1-15,0 1 0,-21-21 0</inkml:trace>
  <inkml:trace contextRef="#ctx0" brushRef="#br0" timeOffset="105792.57">10520 16087 0,'0'0'0,"-21"0"15,-1 0-15,44 0 16,-1 21 0,21-21-16,-21 0 0,22 0 0,-1 0 15,21 0-15,-20 0 0,20 0 0,1 0 16,-1-21-16,1 21 0,-1-21 16,-20 21-16</inkml:trace>
  <inkml:trace contextRef="#ctx0" brushRef="#br0" timeOffset="106656.55">13314 16531 0,'0'0'0,"127"-84"31,-106 84-31,0-22 0,0 22 0,0 0 16,1 0-16,-22 22 15,0-1 1,0 21-16,0-21 0,0 0 0,-22 22 16,1-1-16,0-21 0,0 22 15,0-22-15,21 21 0,0-21 0,-21 0 16,21 1-16,0-1 0,0 0 16,21-21-16,0 0 15,0 0-15,0 0 0,22 0 16,-22-21-16,0 0 0,0-1 15,0 1-15,0-21 0,1 21 0,-22 0 16,0-22-16,0 1 16,0 0-16,0 20 0,-22 1 0,1-21 15,0 21-15,0 0 16,0-1-16,0 22 0,21-21 0,21 21 31,0-21-31,0 21 0,21 0 16,1-21-16,-22 21 15,42-21-15,-20 21 0,-1-21 0,22-1 16,-22 1-16,0 0 0,1 21 0,-22-21 16,0 0-16,0 21 0,0-21 15,-42 21 1,0 0-16,0 21 16,0 0-16,-1 0 0,1 0 0,0 0 15,0 22-15,0-22 0,0 21 16,-1 43-16,22-43 0,-21 22 15,0 63 1,21-64-16,-21 1 0,21-1 0,-21 22 0,21-22 16,-21 1-16,21-1 0,0 1 0,21-170 109,-42 64-93,21-22-16,0 1 0,0 20 15,0-20-15,21 21 0,0-1 16,0 1-16,21 0 0,1-1 0</inkml:trace>
  <inkml:trace contextRef="#ctx0" brushRef="#br0" timeOffset="107386.76">15113 16171 0,'-21'0'15,"42"0"-15,-63 22 0,42-1 16,-22-21-16,65 0 31,-22 0-31,21-21 16,1 21-16,-1-22 0,0 1 15,22 0-15,-22 0 0,0 0 0,1 0 16,-1-1-16,0 1 0,1 0 16,-22-21-16,21 21 0,-42-43 15,0 43-15,0 0 0,-63-43 16,20 43-16,1 21 0,-64 0 15,43 0-15,-85 21 16,105 22-16,1-22 16,0 21-16,20 0 0,1 1 0,0 41 15,21-41-15,0-1 16,21 22-16,0-43 0,22 0 16,-22 0-16,21 0 0,1 0 15,-1 1-15,85-22 0,-85 0 16,106 0-16,-105 0 15,-22 0-15,0 0 0,-42-22 16,-21 22 0,-1 0-16,-20 0 0,-1 0 0,1 0 15,-22 0-15,22 22 0,-1-22 16,1 21-16,20 0 0,1 0 0,0 21 16,-1-20-16,22-1 0,21 21 15,0-21-15,0 0 0,0 1 0,0-1 0,0 0 16,21-21-16,22 21 0,-22 0 15,21-21-15,0 0 0,1 0 0,20 0 16,-20 0-16,20 0 0,1-21 16,-1 0-16,-21 21 0,22-21 15,-22 0-15,1-1 0</inkml:trace>
  <inkml:trace contextRef="#ctx0" brushRef="#br0" timeOffset="108201.83">15811 16171 0,'0'0'0,"0"-21"15,0 0-15,22 0 16,-1 21 0,0 0-16,0 0 0,0 0 15,0 21-15,-21 0 0,22 0 16,-1 1-16,0-1 0,-21 21 16,0-21-16,0 22 0,0 20 15,0-42-15,0 0 0,0 22 0,-21-1 16,0-21-16,-1-21 0,22 21 15,-21 1-15,21-44 32,21 22-17,-21-21-15,22 0 0,-1 0 16,0 0-16,-21 0 0,21-1 0,0-20 16,0 21-16,1 0 0,-1 0 15,42-64-15,-42 64 16,-21 0-16,22-1 15,-22 1-15,0 0 32,0 42 46,0-42 78,0 42-78,-22 0-62,22 1-16,-21-1 0,0 0 0,0 0 15,-21 0-15,20 22 0,1-22 0,-21 21 16,21-21-16,0 0 0,-1 22 0,1-22 16,21 0-16,0 0 0,0 0 15,0 1-15,21-22 16,1 21-16,20-21 0,-21 0 0,21 0 16,1 0-16,-1 0 0,0-21 15,1 21-15,-1-22 0,22 1 16,-22 21-16</inkml:trace>
  <inkml:trace contextRef="#ctx0" brushRef="#br0" timeOffset="108735.49">16616 16193 0,'0'-43'31,"0"22"-15,-21 42-1,21 0-15,-22 1 16,1-1-16,0 21 0,0 0 0,0 1 15,21-1-15,-21 0 0,-1 22 0,1-22 16,0 22-16,0-1 0,0 1 16,0-1-16,-22 1 0,22-1 0,0 1 15,-21-1-15,20-20 0,-41 62 16,42-62-16,0-1 0,253-148 78,-189 43-78,-22 20 0,21-20 0</inkml:trace>
  <inkml:trace contextRef="#ctx0" brushRef="#br0" timeOffset="108994.92">16489 16320 0,'0'-43'16,"0"86"-16,0-128 0,0 43 0,0-1 0,0 1 15,0 21-15,0 0 0,0-1 16,21 1-16,0 21 15,21 0-15,-20 0 0,20 0 16,21 21-16,-41 1 16,41 41-16,-42-42 0,-21 0 15,0 43-15,0-43 0,0 21 16,-63 1-16,42-22 0,-22-21 16,1 21-16,-22 0 0,22-21 15,-43 0-15,64 21 0,-21-21 16,21 0-16,42 0 15,21 0 1,-21-21-16,22 0 0,-1 21 0,-21-21 16,22 0-16</inkml:trace>
  <inkml:trace contextRef="#ctx0" brushRef="#br0" timeOffset="109327.42">16997 16171 0,'21'0'47,"0"-21"-31,0 21-16,22 0 0,-22-21 15,0 0-15,21 21 0,-21-21 0,1 0 16,-1 21-16,0-22 0,0 1 0,-21 0 16,0 0-1,-21 21-15,0 0 16,-22 0-16,1 0 0,21 21 0,-21 0 15,-1 0-15,-63 64 16,85-64-16,-21 22 0,21-22 16,0 0-16,21 42 0,-22-41 15,22-1-15,0 0 0,0 0 16,0 0-16,22 0 0,-1-21 0,0 22 16,21-22-16,-21 0 0,22 0 0,20 0 15,-20 0-15,-1 0 0,64 0 16,-43-22-16,1 1 0</inkml:trace>
  <inkml:trace contextRef="#ctx0" brushRef="#br0" timeOffset="110517.41">17886 15981 0,'0'-21'16,"0"42"-16,0-63 0,-21 42 16,-1 0-16,1 0 15,0 21-15,0 0 0,-21 0 0,20 0 16,1 22-16,0-22 0,0 21 15,0-21-15,0 22 0,-1-22 0,22 0 16,0 21-16,0-21 0,0 1 0,0-1 16,0 0-16,22 0 0,-1-21 15,0 21-15,42-21 16,-20 0-16,-22 0 0,21 0 0,1 0 16,-1 0-16,0 0 0,1-21 0,-1 0 15,0 0-15,-21 0 0,22-22 16,-1 1-16,0 0 0,-20-22 0,20 1 15,0-1-15,-21 1 0,22-1 0,-1 1 16,-21-1-16,0 22 0,22-22 16,-22 22-16,0 21 0,-21-22 0,0 22 15,0 0-15,-21 21 16,0 21-16,0 0 16,-1 1-16,1 20 0,0 0 15,-21 1-15,21-1 0,-1 0 0,1 22 16,0-22-16,0 22 0,21-22 0,0 0 15,-21 22-15,21-22 0,0 0 16,0 1-16,0 20 16,21-42-16,0 1 0,0-1 0,0-21 0,22 21 15,-22-21-15,64 0 0,-22 0 16,-21 0-16,1 0 0,20-21 16,-20 0-16,-1-1 0,0 1 15,1 0-15,-22 0 0,21 0 0,-21-22 0,0 22 16,-21 0-16,0 0 15,0 0-15,0 0 0,0-1 0,0 1 16,-21 21-16,0 0 0,0 0 0,0 0 16,0 21-16,-1 1 15,1-1-15,0 0 0,0 0 0,21 0 16,-21 22-16,21-22 0,0 0 0,0 0 16,0 21-16,21-20 0,0-1 15,0 0-15,0 0 0,1 0 0,20-21 16,0 21-16,-21 1 0,43-22 0,-22 0 15,1 0-15,20 0 0,1 0 0,-22 0 16,21 0-16,1 0 0,-1 0 16,1 0-16,-1 0 0,1-22 0,-1 1 15,-20 0-15,-1-21 0,0 21 16,-20-22-16,-1 1 0,0 21 16,0-22-16,-21 1 0,0 21 0,0-21 15,0 20-15,0 1 0,0 0 16,-21 0-16,0 21 0,0 0 0,-22 0 15,22 0-15,-21 0 0,21 21 0,-64 21 16,43-20-16,-1-1 16,22 0-16,-21 0 0,21 21 15,-22-20-15,22-1 0,21 21 0,0-21 0,0 0 16,0 1-16,0-1 0,0 0 16,0 0-16,21 0 0,0 0 15,1-21-15,-1 0 0,21 22 0,0-22 16,-20 0-16,20 0 0,0 0 0,1 0 15,-22-22-15,21 1 0,0 0 16,-20-21-16,20-1 0,-21 1 0,0 0 16,22-22-16,-22 1 0,0-22 15,0 22-15,0-1 0,0 1 16,1-22-16,20 21 0,-21 1 0,0 21 16,0-22-16,1 1 0,20-22 15,-42 64-15,0 0 0,0-1 0,0 1 16,0 42-1,-21 1-15,0 20 0,-1 0 0,1 1 16,0-1-16,0 21 0,-21 1 16,20-1-16,1 1 0,0-1 15,-21 22-15,21-21 0,21 20 0,0-20 16,0-1-16,0-20 0,0 20 0,0-21 16,0 1-16,21-1 0,0-21 15,0 22-15,0-22 0,22-21 0,-22 21 16,21-21-16,0 0 0,-20 0 15,20 0-15,21 0 0,-20-21 0,-1 0 16,0-1-16,1 1 0,-1-21 0,0 0 16,-20-1-16,20 1 15,-21 0-15,0-22 0,-21 22 0</inkml:trace>
  <inkml:trace contextRef="#ctx0" brushRef="#br0" timeOffset="110778.72">18394 15579 0,'0'0'0,"-43"21"0,22-21 0,64 0 16,-22 0-1,21 0-15,22 0 0,-22 0 0,21 0 16,22 0-16,-21 0 0,-1 0 0,1 0 15,20 0-15,-20 0 0,20 0 16,-20 0-16,21 0 0,20 21 16,-62-21-16,-22 0 0,0 0 0,-42 0 15,0 21 1,-22-21-16</inkml:trace>
  <inkml:trace contextRef="#ctx0" brushRef="#br0" timeOffset="113894.49">11261 17336 0,'0'0'0,"0"-22"16,0 1-1,-22 21-15,-20-21 0,-21 21 16,41 0-16,-20 0 16,-64 0-16,64 21 0,0 0 15,-22-21-15,22 43 0,-1-22 0,1 21 16,0 1-16,21-1 0,-1 21 15,1-20-15,0 20 0,21 1 0,0-22 16,0 22-16,0-22 16,21 0-16,0 1 0,1-1 0,-1-21 15,0 21-15,64 1 16,-43-43-16,0 0 0,1 0 16,20 0-16,1 0 0,41 0 15,-41-21-15,-1-1 0,-20 1 0,-1 0 16,0 0-16,1 0 0,-1-22 15,-21 22-15,0-21 0,1 0 16,-1-1-16,-21 22 0,0 0 0,0-21 16,0 20-16,-21 44 15,-1-1 1,22 0-16,-21 0 0,0 0 16,0 22-16,21-22 0,0 21 15,0-21-15,0 0 0,0 22 0,0-22 0,0 0 16,0 0-16,0 0 15,63 1-15,-41-22 16,-1 0-16,21 0 16,-21 0-16,22 0 0,20-43 0,-42 22 15,0 0-15,1 0 16,-1 0-16,-21-1 0,0-41 16,0 21-16,-21 20 0,-1-20 0,1 0 15,0-1-15,-21 22 0,-22-21 16,22 21-16,21 21 0,-22 0 15,22 0-15,0 21 0,-21 0 0,21 0 16,-1 22-16,1-22 0,0 0 16,21 21-16,0-21 0,0 1 15,0 20-15,0-21 0,21 0 16,0-21-16,1 0 0,-1 0 16,42 0-16,-42 0 15,22 0-15,-1 0 0,0-21 0,-20 0 16,20 0-16,-21 21 0,21-21 15,-20-1-15,-1 1 0,0 21 0,0-21 16,0 0-16,-21 42 31,0 0-31,21 0 16,-21 1-16,0-1 0,0 0 16,0 0-16,0 0 0,0 0 0,0 1 15,0-1-15,0 0 0,0 0 16,22-21-1,-1 0 1,0 0-16,21-21 0,-21 0 0,22 0 16,-22-1-16,21 1 0,1 0 15,-22 0-15,21 0 0,-21 0 0,22-1 16,-22 1-16,0 21 0,0 0 16,0 0-16,-21 21 15,0 1-15,0-1 16,0 0-16,0 0 15,0 0-15,21 0 0,-21 1 0,0-1 16,0 21-16,22-21 16,-1-21-16,0 21 0,0-21 0,21 22 15,22-22-15,-22 0 16,1 0-16,-1 0 0,21 0 16,-20-22-16,20 1 0,43 0 15,-64 0-15,1 0 0,-1 0 16,-21-1-16,0 1 0,-21-42 15,0 42-15,0-22 0,-21 22 16,0 0-16,0 0 0,-21 0 16,-1 21-16,1 0 0,0 0 0,-85 21 15,84 0 1,1 0-16,21 0 0,-22 22 0,22-22 16,-21 42-16,42-42 15,0 22-15,0-22 0,0 0 0,0 0 16,21 0-16,0-21 15,0 22-15,22-22 0,-1 0 0,0 0 16,1 0-16,-1-22 0,22 1 16,-22 0-16,64-21 0,-64-1 15,0 22-15,1-21 16,-22-22-16,21 22 0,-21-21 0,22 20 16,-22-20-16,0-1 0,21-42 15,-20 64-15,-22 0 0,0 21 16,0-1-16,0 1 0,0 0 0,-22 21 15,1 21 1,0 0-16,0 22 0,0-22 16,0 42-16,-1-20 0,1 20 0,0-20 15,0 20-15,21-21 0,-21 22 16,21-22-16,0 1 0,0-1 0,21 21 16,0-41-16,0-1 15,22 0-15,-22-21 0,21 0 16,43 0-16,-64 0 15,21 0-15,1 0 0,-1 0 0,-21-21 16,21 0-16,-20-1 0,-1-20 16,0 21-16,21-43 0,-42 43 15,0-21-15,0 21 16,0 42 0,0 0-16,-21 0 0,0 0 15,21 1-15,-21-1 0,21 0 16,0 0-16,0 0 0,0 0 15,0 1-15,0-1 16,0-42 15,21-1-31,-21 1 0,21 0 16</inkml:trace>
  <inkml:trace contextRef="#ctx0" brushRef="#br0" timeOffset="114041.9">13843 17399 0,'0'-21'15,"0"42"-15,0-63 0,0 21 16,0-1 0,21 22 15,0 0-31,0 0 16,1 0-16,-1-21 0</inkml:trace>
  <inkml:trace contextRef="#ctx0" brushRef="#br0" timeOffset="115270.8">14457 17230 0,'0'0'16,"21"0"-16,0 0 0,-21-21 16,-21 21-1,-21 21-15,20 0 0,1 0 16,0 0-16,-21 22 0,21-22 16,-22 21-16,22 0 0,0 1 15,-21-1-15,20 22 0,1-22 16,0 0-16,-64 106 15,85-84-15,0-22 16,0-21-16,0 22 0,22-22 16,-1-21-16,0 0 0,21 0 15,1 0-15,-1 0 0,0 0 16,1-21-16,-1 21 0,0-21 0,1-1 16,-1 1-16,0-21 0,22-22 15,-43 43-15,0 0 0,-21-21 16,0 21-16,0-1 0,21 22 15,-42 22 1,0-1-16,0 0 16,0 0-16,21 0 0,-22 0 15,22 1-15,-21-1 0,21 0 16,0 0-16,0 0 0,0 0 16,21-21-16,1 0 15,-1 0-15,0 0 0,0 0 0,21 0 16,-20 0-16,20 0 0,-21 0 15,21-21-15,-20 0 0,20 0 0,-21 0 16,21 0-16,-20-1 16,-1 1-16,0 0 0,-21 0 0,0 0 15,0 42 1,-21-21 0,0 21-16,21 0 0,-22 0 0,22 1 15,-21-1-15,21 0 0,0 0 16,0 0-16,0 0 0,0 1 0,0-1 15,21-21 1,1 0-16,-1 0 16,0 0-16,0 0 0,0-21 15,0-1-15,1 1 0,-22 0 16,0 0-16,0-21 0,0 20 16,-22 1-16,1 0 0,0 0 15,0-21-15,0 20 0,21 1 16,-21 0-16,21 0 15,21 21-15,0 0 16,0 0-16,0 0 0,0 0 16,22 0-16,-22 0 0,0 0 0,21 0 15,-20 0-15,20 21 16,-21-21-16,21 21 0,-20 0 0,-1 1 16,0-1-16,0 0 0,-21 0 0,0 21 15,0-20-15,0 20 16,0-21-16,-21 0 0,0-21 15,0 21-15,21-42 47,21 0-47,0 0 16,0 0-16,0 0 0,0-1 16,1 1-16,20-21 0,-21 21 0,21-22 15,-20 22-15,20-21 0,-21 21 16,0 21-16,22 0 0,-22 0 0,-21 21 15,0 21 1,0-21-16,0 1 0,0 20 16,0-21-16,0 21 0,0-20 0,-21-1 15,21 0-15,0 21 16,0-21-16,0 1 16,21-22-16,0 0 0,21 0 15,-21 0-15,43-22 16,-22 1-16,-21 21 0,22-21 0,-22 0 15,21-21-15,1 20 0,-22-20 0,0 21 16,21-21-16,-21-1 0,1 1 16,-1 21-16,0 0 0,0-1 0,-21 1 15,0 42 1,-21 1-16,21-1 16,-21 0-16,0 21 0,-1-21 0,1 22 15,21-22-15,-21 21 0,0-21 16,21 1-16,0 20 0,-21-21 15,21 0-15,0 0 16,-21-21-16,21-21 31,0 0-31,0 0 0,-22-21 16</inkml:trace>
  <inkml:trace contextRef="#ctx0" brushRef="#br0" timeOffset="115438.68">15854 17251 0,'-21'-21'0,"42"42"0,-42-63 16,-1 42-16,22-22 16,-21 22-16,0 0 15,0 0 17,0 0-17,0 0-15,-1 0 0,1 0 0</inkml:trace>
  <inkml:trace contextRef="#ctx0" brushRef="#br0" timeOffset="115603.59">14224 17357 0,'0'0'0,"-42"21"16,-1 0-16,22-21 0,0 21 16,42-21-16,0 0 15,0 21-15,22-21 0,20 0 0,1 0 16,-1 0-16,22 0 0,0 0 0,-1 0 15,22 0-15,-21-21 0,-1 21 16,1-21-16</inkml:trace>
  <inkml:trace contextRef="#ctx0" brushRef="#br0" timeOffset="116018.88">17081 17293 0,'0'0'0,"22"-21"0,-1 0 0,-21 0 15,0 0-15,0-1 16,-21 22 15,-22 22-31,22-1 0,0 21 16,-21-21-16,20 22 0,1-1 0,-42 64 15,42-64-15,-1 22 16,1-22-16,21 0 0,0 22 0,0-43 16,0 21-16,0 1 0,0-22 15,21 21-15,1-21 0,-1 0 16,21-21-16,0 0 0,1 0 15,63 0-15,-43-21 16,1 0-16,20 0 0,-20 0 16,20-22-16,-20 1 0,21 0 0,-22-22 15,1 22-15,-22-22 0,0 1 16</inkml:trace>
  <inkml:trace contextRef="#ctx0" brushRef="#br0" timeOffset="117247.26">17949 17187 0,'0'-148'15,"0"127"-15,-21 0 16,42 211-16,-63-380 0,21 190 0,0 0 15,-1 21-15,-20 21 0,21-20 0,-21 62 16,-1-41-16,1 62 16,21-41-16,0-22 0,-1 64 15,22-42-15,0-22 16,0 0-16,0 1 0,0-1 0,0 0 16,43-21-16,-22 1 0,21-1 15,1-21-15,-1 0 0,0 0 16,1 0-16,-1 0 0,21 0 15,-20 0-15,-1-21 0,0-1 0,1 1 16,-1-21-16,0 21 0,-20-22 16,20 1-16,0-43 0,-42 43 15,0-43-15,0 64 16,0 0-16,-42-21 16,21 42-16,0 0 0,-22 0 15,22 0-15,0 0 0,-21 0 0,20 0 16,1 21-16,-21 0 0,21 21 0,0-20 15,-1 20-15,22-21 0,-21 43 16,21-22-16,0-21 16,0 21-16,0-20 0,0-1 0,21 0 15,1-21-15,-1 21 0,21-21 16,-21 0-16,22 0 0,-22 0 0,21 0 16,-21 0-16,22-21 0,-22 0 15,21 0-15,-21-1 0,0-20 0,1 21 16,-1-21-16,0-1 0,0 1 15,-21 0-15,0 20 0,0-20 0,0 21 16,-21 21 0,0 0-16,0 0 0,-1 21 15,1 0-15,0 0 16,0 22-16,0-22 0,21 42 16,-21-20-16,21-22 0,0 0 15,0 21-15,0-20 0,42-1 16,-21 0-16,0 0 0,0-21 15,22 0-15,-1 0 0,22 0 16,-1 0-16,-21-21 0,1 0 16,-1 0-16,22-22 0,-22 22 0,0-21 15,-21-1-15,22 1 0,-1-43 16,-21 64-16,-21 0 0,21 0 16,-21 0-16,0 0 0,-21 21 15,0 0-15,0 0 16,0 0-16,0 21 0,-1 0 15,22 0-15,0 21 0,0-20 16,0-1-16,0 0 0,0 21 16,0-21-16,0 1 0,22 20 0,-1-21 15,0 0-15,-21 0 0,0 1 16,21-1-16,0 0 16,-21-42 15,0 0-16,-21-1-15,0 1 0,0 0 16,0 21 0,-1 0-16,1 0 15,21 21-15,0 0 16,0 1-16,0-1 0,0 0 16,21 0-16,1-21 15,-1 0-15,0 21 0,0-21 16,43 0-16,-22 0 0,0 0 15,1 0-15,-1 0 16,0-21-16,64 0 0,-42-21 16,-1 20-16,-21-20 0,22 21 15,-22-21-15,22-22 0,-1-21 16,-42 43-16,-21 21 0,0-21 16,0 20-16,0 1 0,-42-21 15,21 42-15,-21 0 0,20 0 16,1 0-16,-21 0 0,21 42 15,21-21-15,0 1 0,0 20 16,0-21-16,0 21 0,0-20 0,0 20 16,0 0-16,21-21 0,0 22 15,-21-1-15,21-21 0,-21 22 16,21-1-16,-21-21 0,0 0 16,0 0-16,-21-21 15,0 0-15,0 0 0,0 0 16,0 0-16,-1 0 0,1 0 15,0 0-15,21-21 0,-21 21 16,21-21-16,0 0 0,0 0 16,0 0-16,21 21 0</inkml:trace>
  <inkml:trace contextRef="#ctx0" brushRef="#br0" timeOffset="117446.34">20193 17780 0,'0'0'0,"21"0"0,-21 21 16</inkml:trace>
  <inkml:trace contextRef="#ctx0" brushRef="#br0" timeOffset="119815.19">20362 16828 0,'0'0'0,"-21"0"0,0 0 16,21 21-16,-21-21 47,0 0-31,-1 0-1,1 0-15</inkml:trace>
  <inkml:trace contextRef="#ctx0" brushRef="#br0" timeOffset="-154720.22">9419 12425 0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3:18:08.6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5059 466 0,'0'0'0,"0"-21"0,0-1 16,0 1-16,0 0 15,0 0-15,0 0 0,0 0 0,0 42 31,0 0-31,0 0 0,0 21 16,0 1-16,0 20 0,0-20 16,0 20-16,0 22 0,0-1 0,-21 65 15,-1-65-15,22-20 0,-21-1 16,0 1-16,21-1 0,-21 1 16,0 20-16,0-41 0,21-22 15,-22 42-15,1-63 31,21-21-31,0 0 0,0-21 16,0 21-16</inkml:trace>
  <inkml:trace contextRef="#ctx0" brushRef="#br0" timeOffset="536.65">4508 593 0,'0'0'16,"-21"-21"-16,0-1 0,0-20 0,0 21 15,21-21-15,0 20 0,21-20 0,0 0 16,0-1-16,22 22 0,41-42 16,-20 42-16,-1-22 0,1 43 15,-1-21-15,1 21 0,84 0 16,-63 21-16,-22 22 16,22-1-16,-1 0 0,-20 22 15,42 63-15,-64-43 0,0-20 16,-20 21-16,-1-1 0,-21-20 15,0 84-15,-21-85 0,-1-20 16,-20 20-16,21-20 0,0-22 0,-22 0 16,1 21-16,21-42 15,0 0-15,-22-21 0,43 0 16,-21-43-16,21 22 16,0-21-16,0 20 0,0-41 15,21 20-15,1 1 0,41-86 16,-21 65-16,22-1 0,-22 0 15,22 22-15,20-1 0,43-41 16,-63 83-16,-1 1 0,1 21 16,-22 43-16,22-22 0,-22 21 15,0 22-15,-20-1 0,20 1 0,-42 63 16,0-43-16,0 1 0,0-22 16,0 22-16,0-21 0,-21-1 15,0 1-15,21-1 0,-22 1 0,1-22 16,-21 43-16,42-64 15,-42 21-15,42-21 0,0 0 16,0-42 0,21 21-1,0-21-15,21 0 0</inkml:trace>
  <inkml:trace contextRef="#ctx0" brushRef="#br0" timeOffset="2474.56">6964 1080 0,'0'0'15,"21"-22"-15,21 22 0,-21-21 0,1 0 0,-1 0 16,-21-21-16,0 20 0,0 1 16,0 0-16,-21-21 0,-1 21 0,1-22 15,-21 22-15,0 0 0,-43 0 16,43 21-16,-1 0 0,-41 0 16,41 21-16,-20 42 15,20-20-15,1 20 16,21-20-16,0 20 0,-22 1 0,22-1 15,0 43-15,21-64 16,0 1-16,0 20 0,0-21 16,0-20-16,21 20 0,0-42 15,1 0-15,-1 0 16,21 0-16,-21 0 0,22-21 0,-1 21 16,0-21-16,1-1 0,-1-20 15,0 21-15,-21-21 0,22-1 0,20-41 16,-42 20-16,1 1 15,-1 20-15,0-20 0,-21 20 0,21-20 16,-21 21-16,0 20 16,0 44-1,0 20-15,0-21 0,-21 21 16,0 1-16,21-1 0,-21 22 0,21-22 16,0 0-16,0 1 0,0-1 15,0-21-15,0 21 0,0-20 0,0-1 16,21 0-16,0 0 0,0-21 15,21 0-15,1 0 0,-1 0 16,22 0-16,-22-21 0,0 0 16,1-22-16,-1 22 0,0-21 15,1 0-15,-22-1 0,21 1 16,-21 0-16,0-22 16,1 22-16,-1-1 0,-21 22 0,0-21 15,-21 63 1,-1 0-16,1 22 0,0-1 15,0 0-15,0 1 0,0-1 16,-1 0-16,22 1 0,-21-1 0,0 0 16,21 1-16,-21-22 0,21 42 15,0-42-15,0 1 16,0-44 0,21 1-1,0 0-15,0 0 16,1-21-16,-1-1 0,0 22 0,0-21 15,0-22-15,0 22 0,1 0 16,-1-1-16,21-41 0,-21 62 16,0 1-16,1 21 0,-1 0 15,0 0-15,-21 21 0,21 1 0,0-1 16,-21 21-16,21 0 0,-21-20 16,22 20-16,-1 21 15,0-20-15,-21-22 0,21 21 0,0-21 16,0 1-16,-21-1 0,22 0 0,-1 0 15,0-21-15,0 0 16,0 0-16,0 0 0,1 0 16,-1 0-16,21-21 0,-21 21 0,22-64 15,-1 43-15,-21-21 16,0 21-16,0-22 0,1-20 0,20-64 16,-42 85-1,21 20-15,-21 1 0,0 0 0,0 0 16,0 42-1,0 0-15,0 0 0,0 22 0,0-1 16,0 0-16,0-20 0,0 20 16,0 0-16,0 1 0,0-1 15,0-21-15,0 21 0,0-20 0,21-1 0,0 0 16,1-21-16,-1 21 16,0-21-16,0 21 0,21-21 0,-20 0 15,20 0-15,0 0 0,1-21 16,-22 0-16,21 0 0,43-22 15,-43 22-15,-21-21 0,22 0 16,-22-1-16,0 1 0,42-85 16,-63 106-16,0-22 15,22 22-15,-44 42 32,22 22-32,-21-22 0,21 21 15,0 22-15,0-22 16,0-21-16,0 22 0,0-22 15,0 21-15,0-21 0,21 0 0,1 1 16,41 20-16,-42-21 16,0-21-16,64 21 0,-43-21 15,1 0-15,-1 0 16,0 0-16,1 0 0,63-42 16,-43 42-16,-21-21 0,43-43 15,-43 22-15,-20 21 0,-1-43 0,-21 22 16,0 0-16,0-1 0,0-20 15,-21 20-15,-1 1 0,1 0 16,-21 21-16,0-1 0,-1 22 0,1 0 16,0 0-16,-1 0 0,1 0 15,0 22-15,-1 20 0,1 0 0,0 1 16,20-1-16,1 0 0,0 1 16,21-1-16,0 0 0,0 1 0,0 20 15,21-42-15,0 0 16,1 1-16,-1-1 0,21 0 0,-21-21 15,64 0-15,-43 0 16,43-42-16,-64 20 0,21 1 16,22-21-16,-22 0 15,-21-1-15,1 1 0,-1-22 16,0 1-16,0-22 0,-21 22 16,0 42-16,0-22 0,0 22 15,0 63 1,-21-20-16,0 20 15,0 21-15,-1-20 0,1 20 0,21-20 16,0-1-16,-21 0 0,21 1 0,0-1 16,0 0-16,0-21 0,0 1 15,21-1-15,0 0 0,1-21 0,-1 0 16,0 0-16,21 0 0,43 0 16,-43 0-16,22-21 0,-22 0 15,0-1-15,22 1 0,63-127 16,-106 85-1,21-22-15,-20 21 0,-1-20 16,0-1-16,21-63 0,-21 63 16,-21 22-16,22-22 0,-22 22 15,0 20-15,0-41 0,-22 84 16,1 0-16,0 21 16,0 21-16,0 0 0,-43 85 15,43-63-15,21-1 0,0 22 16,-21 0-16,21-22 0,0 22 0,0-22 15,0 22-15,21-43 0,0 22 16,0-22-16,1 22 0,20-43 16,-21 21-16,21-21 0,1 1 0,-1-1 15,22-21-15,-22 0 0,21 0 16,1 0-16,-1 0 0,-20-21 0,20-1 16,1 22-16,-22-21 0,0 0 0,1-21 15,-22 21-15,0-1 0,-21 1 16,0-21-16,-21 21 0</inkml:trace>
  <inkml:trace contextRef="#ctx0" brushRef="#br0" timeOffset="2979.62">4762 1778 0,'-84'42'16,"168"-84"-16,-147 84 15,84-42-15,21 22 0,1-22 16,20 21-16,1-21 0,20 0 0,22 21 16,0-21-16,21 0 0,21 21 15,0-21-15,191 21 0,-148-21 16,-1 0-16,22 21 0,21-21 16,-1 0-16,276 22 15,-232-22-15,-1 0 0,275 0 16,-296 0-16,21 0 0,0 0 15,1 0-15,-22 0 0,232 0 16,-253 0-16,0-22 0,-42 22 16,-1 0-16,1-21 0,-43 21 0,127 0 15,-169 0-15,-22 0 16,-20 0-16,-1 0 0,-20-21 0,-1 21 16,-84 21-1,21-21-15,-43 21 16,1-21-16,-22 22 0,21-1 0,-20 0 15</inkml:trace>
  <inkml:trace contextRef="#ctx0" brushRef="#br0" timeOffset="3473.32">1693 2858 0,'0'0'0,"0"-22"0,0 1 16,-21 21-1,0 21 1,21 22-16,-21-1 0,0 0 15,-1 22-15,1-1 0,0 86 16,0-65-16,21-20 0,-42 84 16,20-85-16,1 43 15,21-63-15,-21-1 0,21 0 16,0-21-16,0 22 0,0-22 16,21-21-1,22 0-15,-22-21 0,0 0 16,21-22-16</inkml:trace>
  <inkml:trace contextRef="#ctx0" brushRef="#br0" timeOffset="3623.13">1990 3302 0,'21'-21'0,"-42"42"0,42-84 0,-21 20 16,0 22-16,21 0 0,-21 42 47,0 0-47,0 0 15,21-21 1,0 0-16</inkml:trace>
  <inkml:trace contextRef="#ctx0" brushRef="#br0" timeOffset="4703.59">3641 3006 0,'-22'21'0,"44"-42"0,-65 42 0,43 0 0,0 0 16,21-21-1,22 0 1,-22 0-16,21 0 0,1 0 16,62-21-16,-62 0 0,20 0 15,-20 0-15,20-1 0,-21-20 16,1 21-16,20 0 0,-42-22 0,43-20 16,-64 42-16,0-22 0,0 1 15,-21 21-15,-22 0 0,1 0 16,-43-1-16,22 22 0,-1 0 15,-84 22-15,64-1 16,-43 42-16,42-20 0,43-1 16,-22 21-16,22-20 0,21 20 15,-1-20-15,22 20 0,0-21 16,0 22-16,22-22 0,-1 22 16,21-22-16,0 0 0,1 1 0,-1-22 15,22 0-15,-1 0 0,1 0 0,-1-21 16,1 0-16,-22 0 0,0 0 15,22 0-15,-43 0 0,21-21 0,-21 0 16,1 21-16,-22-21 0,0 0 16,-22 0-16,1 21 0,-21-22 15,0 22-15,-1 0 0,-20 0 0,-1 0 16,1 0-16,-1 22 0,-126 62 16,147-63-16,1 22 15,0-22-15,21 21 0,-1 1 16,1-1-16,21-21 0,0 21 0,0 1 15,21-1-15,1-21 16,-1 0-16,21 1 0,0-22 0,1 0 16,-1 0-16,85 0 0,-63 0 15,-1-22-15,1 1 16,-1 0-16,-21 0 0,85-43 16,-63 22-16,-1 21 0,-20-21 0,63-43 15,-64 43-15,0-22 0,-21 22 16,1-1-16,-1 1 0,0 0 15,-21 21-15,21-1 0,-21 1 0,0 0 16,0 42 0,21 0-16,-21 1 15,21 20-15,-21-21 0,22 21 0,-22 22 16,21-22-16,-21-21 0,21 1 16,-21 20-16,0-21 0,0 0 15,21 0-15,-21 1 0,21-1 0,0-21 16,1 0-16,-1 0 15,0-21-15,0 21 0,0-22 16,22 1-16,-22 0 0,0-21 16,0-1-16,0 22 0,0-21 0,-21 0 15,0-1-15,22-20 0,-22 42 16,0-1-16,0 1 0,0 0 16,-22 21-16,1 0 0,-21 0 15,0 21-15,20 0 0,-62 43 16,41-22-16,1-21 0,0 22 15,-1-1-15,1 0 0,-43 43 16,43-64-16,0 22 0,-1-1 16,22-21-16,0 0 0,0 0 0,21 1 15,21-22 1,0 0-16,22 0 0,-1 0 0,0-22 16,1-20-16,20 21 0,1 0 15,-22-22-15</inkml:trace>
  <inkml:trace contextRef="#ctx0" brushRef="#br0" timeOffset="5028.1">5334 3112 0,'0'0'0,"0"-22"0,0 1 0,21 21 15,-42 21 17,21 22-32,-21-1 0,21 0 0,-21 1 15,21 20-15,-22 1 0,1-1 16,21 1-16,0-1 0,-21 22 0,0 0 15,21-1-15,-21 1 0,0 127 16,-1-107-16,1 1 0,0 21 16,0-21-16,0 21 0,0-21 0,-22 106 15,22-107-15,0-20 0,-21 84 16,42-84-16,0-21 0,-22-1 16,22 1-16,-21-22 0,21 0 15,0-21-15,0 1 0,0-44 16,0 1-16,21-21 15,1 0-15,-1-22 0,0 1 0,21-1 16,-21-21-16,22 1 16,-22-22-16,21 0 0,-21 0 0,22-21 15,-22 21-15</inkml:trace>
  <inkml:trace contextRef="#ctx0" brushRef="#br0" timeOffset="5324.6">5313 3408 0,'0'0'0,"0"-64"0,-21 22 0,21 0 0,-22-1 15,22 22-15,0-21 0,0 0 16,0 20-16,0 1 0,22 0 0,-1 0 16,0 21-16,85-21 15,-85 21-15,42 0 0,22 0 16,-43 0-16,22 42 16,-22 0-16,-42-20 0,0 20 15,0 21-15,0-20 0,0-1 16,-42 0-16,0 1 0,-1-1 0,1 0 15,0-20-15,-1 20 0,1-21 16,-43 0-16,43 0 0,0 1 16,20-22-16,1 0 0,0 0 0,21-22 31,0 1-31,0 0 0,0 0 0,21 0 16,0-22-16,43 1 15,-22 0-15</inkml:trace>
  <inkml:trace contextRef="#ctx0" brushRef="#br0" timeOffset="5571.59">6223 2604 0,'21'0'16,"-21"21"-1,0 0-15,-21 21 0,21 1 0,0-1 16,-21 0-16,0 1 0,21-1 0,-22 0 15,1 22-15,21-22 0,-21 0 16,0 1-16,0 20 0,0-20 16,21-1-16,-22 0 0,22 1 0,-21-22 0,21 21 15,0-21-15,0 0 0,0 1 16,21-22 0,22 0-16,-22-22 0,21 22 0,-21-21 15</inkml:trace>
  <inkml:trace contextRef="#ctx0" brushRef="#br0" timeOffset="6564.17">6921 3048 0,'0'0'15,"0"-42"-15,0 21 0,0-1 0,0 1 0,-21 0 16,0 21-16,0-21 0,-43 21 16,22 0-16,0 0 0,-1 21 15,-20 0-15,21 0 0,-1 1 16,-63 62-16,64-41 15,0-1-15,-1 0 0,22 1 0,0-1 16,0 21-16,0-41 0,21 20 0,0 0 16,0-21-16,0 1 0,0-1 0,21 0 15,0 0-15,0-21 0,22 0 16,-22 0-16,63-21 16,-20 0-16,-22 0 0,1-1 0,20 1 0,-21 0 15,22-21-15,-22 21 16,1-22-16,-1 22 0,0-21 0,22-22 15,-43 22-15,0-22 16,-21 43-16,0 0 0,-21 21 31,0 0-31,21 21 0,-21 0 0,21 1 16,-22-1-16,22 21 0,0-21 0,0 64 16,0-64-16,0 21 0,0 1 15,0-22-15,0 0 0,0 21 16,22-20-16,-1-1 0,0-21 0,0 21 15,21-21-15,-20 0 0,20 0 0,-21 0 16,21 0-16,1-21 0,-1 0 16,0-1-16,-20 1 0,20 0 0,0 0 15,1-21-15,-22-1 0,21 1 16,-21 0-16,0-1 0,1 22 0,-22-21 16,0 21-16,0-43 15,-22 64 1,1 0-16,0 0 0,0 21 15,0 0-15,21 22 0,-21-22 0,21 0 16,0 21-16,0-20 0,0-1 16,0 21-16,0-21 0,21 0 0,21 1 15,-21-1-15,0-21 0,1 0 16,-1 0-16,0 0 0,21 0 16,-21 0-16,22 0 0,-22-21 0,21-1 15,-21 1-15,22 0 0,20-85 16,-63 64-16,0 21 15,21-22-15,-21 1 0,0 21 16,0 0-16,0-22 0,0 65 31,0-1-31,-21 0 0,21 21 0,0-21 16,-21 22-16,21-1 0,-21-21 16,0 22-16,0 41 15,-1-63-15,1 1 0,21 20 0,0-21 16,-21 0-16,21-42 31,0 0-31,21-21 0,0 20 0,1-20 16,20 21-16,0-21 0,1-1 15,-1 1-15,0 0 0,1-1 0,41-41 16,-41 62-16,-1 1 16,0 0-16,1 21 0,-1 0 0,-21 0 0,43 21 15,-43 0-15,0 1 16,0 20-16,-21 0 0,0 1 15,0-1-15,0 43 0,0-43 0,-21 0 16,0 22-16,0-43 0,21 0 16,0 0-16,-22-21 15,22 21-15,-42-21 16,42-21-16,-21 0 0,0 0 16,0 0-16,-1-22 0</inkml:trace>
  <inkml:trace contextRef="#ctx0" brushRef="#br0" timeOffset="6707.22">7810 2646 0,'-21'-21'0,"42"42"0,-63-42 0,21 0 15,0 21-15,0 0 0,-1 0 32,22 21-32,0 0 15</inkml:trace>
  <inkml:trace contextRef="#ctx0" brushRef="#br0" timeOffset="8187.59">10520 2921 0,'-21'0'0,"42"0"0,-64 21 16,22-21-1,42-21 1,1 0-16,20 0 15,43-22-15,-43 22 0,21-21 16,-20 0-16,20 20 0,-20-41 16,-1 21-16,0-1 0,-21-20 15,1 20-15,-22-62 0,0 41 16,0 43-16,-43-85 16,22 106-16,0 0 0,-21 0 15,20 0-15,1 42 0,-42 43 16,42-21-16,21-1 0,-43 106 15,22-84-15,21 0 0,-21-1 16,0 1-16,0 21 0,21-43 0,-22 22 16,1 0-16,0-22 0,0 64 15,0-84-15,21-1 0,-43 43 16,43-64-16,-21-21 0,0 21 16,0-21-16,0 0 15,-22 0-15,22-21 0,-21 0 0,21-1 0,-64-62 16,64 41-1,-106-105-15,106 106 16,-22-22-16,-20 1 0,42 21 16,0 20-16,21 1 0,-22 21 15,22 21 1,0 1-16,0 20 0,0 0 16,22 22-16,-1-22 0,21 43 15,0-43-15,-20 0 0,20 1 16,-21-22-16,21 21 0,22 1 15,-22-43-15,1 0 0,84 0 16,-85 0-16,0 0 16,1-22-16,-1 1 0,85-85 15,-85 64-15,-21 0 0,22-22 16,-22 22-16,21 0 0,-21-1 0,22-41 16,-22 62-16,-21 1 15,21 21-15,-21 21 16,21 22-16,-21-22 15,0 0-15,0 21 0,0 1 0,0-22 16,0 21-16,0-21 16,-21 22-16,21-22 0,0 0 0,0 0 15,0 0-15,21-21 32,0-21-32,1 0 0,-1 0 15,21-21-15,-21 20 0,0-20 0,1 21 16,20-21-16,-21-1 0,0 22 15,0 0-15,1 0 0,41 0 16,-42 21-16,-21 21 16,0 0-16,0 0 0,0 21 15,0-20-15,0 20 0,0 21 16,21-41-16,-21 20 0,22 0 16,-22-21-16,0 1 0,21-22 15,0 21-15,0-21 16,0 0-16,0 0 0,1 0 15,20-21-15,-21-1 0,21 1 0,1 0 16,-1-21-16,0-1 0,22 1 0,-22-21 16,1 20-16,-1-20 0,21 20 15,-20-20-15,-22-1 0,21 1 0,1-1 16,-22-20-16,0 20 0,0-20 0,0 20 16,-21 1-16,0-22 0,0 43 15,0 20-15,0 1 16,0 0-16,-21 21 0,0 0 15,0 21-15,0 22 0,-1-1 0,-20 21 16,21 1-16,0-1 0,0 1 16,21 21-16,0-22 0,-22 1 0,1 63 15,21-64-15,0-21 0,0 22 16,0-1-16,0-20 0,0-1 16,21 0-16,1 1 0,-1-22 0,21 0 15,-21 0-15,22 0 0,-1-21 16,21 0-16,-20 0 0,-1 0 0,22 0 15,41-42-15,-62 21 0,-1 0 16,0-22-16,22 1 0,-43 0 0,21 21 16,22-64-16,-43 64 15,-21-22-15,0 22 0,0 0 0,0 0 16,-21 21-16,0 0 16,0 0-16,-1 0 0,1 21 0,-21 0 15,21 0-15,0 1 0,-1-1 16,22 0-16,0 21 0,0-21 0,0 1 15,-21-1-15,21 0 0,0 0 0,0 0 16,21 0-16,1 1 0,-1-22 16,21 21-16,0-21 0,1 0 0,-1 0 15,0 0-15,22 0 0,-1 0 0,-20 0 16,20-21-16,1-1 0,-1 1 0,1 0 16</inkml:trace>
  <inkml:trace contextRef="#ctx0" brushRef="#br0" timeOffset="8704.29">13610 3069 0,'0'0'0,"21"-42"0,0 21 0,-21-22 15,0 22-15,0 0 0,0 0 0,-21 0 16,0 21-16,-21 0 16,21 0-16,-1 0 0,-20 0 0,0 21 15,21 0-15,-22 0 0,22 0 0,0 1 16,-21-1-16,-1 42 0,43-42 16,-21 22-16,21-22 0,0 0 15,0 21-15,0 1 16,21-22-16,0-21 0,1 0 15,20 0-15,0 0 0,1-21 16,-1 0-16,0-1 0,1 1 0,-22 0 16,21-21-16,-21 21 0,22-1 0,-22 1 15,-21 0-15,21 0 0,-21 0 0,21 21 16,-21-21-16,0 42 31,-21 0-31,0 0 0,21 0 16,-21 22-16,-1-1 0,1 0 0,0 1 15,21 20-15,-21-21 0,0 22 0,0-1 16,-1 1-16,1-1 16,0 1-16,-21 84 0,21-63 0,21-1 15,-22 1-15,22 21 0,-21-21 16,21-1-16,0 22 0,0 0 0,0-21 16,0 20-16,-21 1 0,21 0 0,-21 0 15,21 0-15,0 0 0,0 63 16,-21-84-16,21-1 0,-21-20 15,-1-1-15,22-20 0,-21-1 0,0 0 16,0-21-16,-21 1 0,-1-22 16,22 0-16,0-22 0,-21-20 0,20 21 15,1-21-15,0-1 0,0-20 0,21 20 16,-21-20-16,0-1 0,21 1 0,-22-106 16,22 84-16,-21-21 0,21-106 15</inkml:trace>
  <inkml:trace contextRef="#ctx0" brushRef="#br0" timeOffset="8816.32">11938 2540 0,'0'0'0</inkml:trace>
  <inkml:trace contextRef="#ctx0" brushRef="#br0" timeOffset="8953.91">13420 2561 0,'0'0'15,"21"21"-15,21 1 0</inkml:trace>
  <inkml:trace contextRef="#ctx0" brushRef="#br0" timeOffset="9407.57">14097 2900 0,'-21'-21'0,"42"42"0,-63-63 0,20-1 15,1 22-15,21-21 0,0 21 16,0-22-16,0 22 0,0-21 0,0 21 16,21-1-16,1 1 0,-1 21 15,0 0-15,21 0 0,-21 0 0,64 21 16,-43 1-16,1 20 0,20 21 16,-20 1-1,-22-22-15,0 1 0,0-1 0,-21 0 16,0 64-16,0-64 0,0 1 15,0-1-15,-21 0 0,0 1 16,0-22-16,-1 21 0,-20-21 0,21 1 16,0-1-16,0-21 0,-1 0 0,1 0 15,0-21 1,21-1-16,0 1 0,0-21 0,0 21 16,0-22-16,21 22 15,0-21-15,1 0 0,-1-1 0,21 1 16,-21 21-16,22-22 0,-22 1 0,42-43 15,-20 64-15,-1-21 16,-21 21-16,0 21 0,0 0 16,-42 0-1</inkml:trace>
  <inkml:trace contextRef="#ctx0" brushRef="#br0" timeOffset="9675.62">12023 2709 0,'0'0'0,"-22"0"0,22-42 31,22 42-31,20 0 0,64-21 15,-43 21-15,1 0 0,20 0 16,-20-21-16,-1 21 0,1 0 0,105-21 16,-105 21-16,20 0 0,1 0 15,-21 0-15,20 0 0,-20 0 16,-1 0-16,1 0 0</inkml:trace>
  <inkml:trace contextRef="#ctx0" brushRef="#br0" timeOffset="10272.59">15367 3133 0,'0'0'0,"21"-21"0,0-1 0,0 22 16,1-21-16,-1 0 0,0 0 0,0 21 15,0-21-15,0-22 0,1 22 16,-22 0-16,0 0 0,0-21 16,0 20-16,0-20 0,-22 21 0,1 0 15,-21 0-15,21-1 0,-64 22 16,22 0-16,20 0 0,-63 22 16,43-1-16,21 21 15,-22-21-15,22 22 0,-1-22 0,1 21 16,21 0-16,-21 1 0,20-22 15,1 21-15,0-21 0,0 22 0,21-22 16,0 0-16,0 0 0,0 0 0,21-21 16,0 0-16,0 0 15,1 0-15,-1 0 0,21 0 16,0-21-16,-20 21 0,20-21 16,0 0-16,22 0 0,-22-22 0,0 22 15,1-21-15,-1 21 0,0-22 16,1 1-16,-22 0 0,0-1 0,0 22 15,0-21-15,-21 21 0,0-22 16,-21 43 0,0 22-16,-21-1 0,21 21 15,-1 0-15,1-20 0,0 20 16,0 0-16,0 1 0,21-1 0,0 0 16,0 1-16,0-1 0,0 0 15,0-21-15,0 22 0,21-22 0,42 21 16,-41-42-16,20 0 15,0 0-15,-21 0 0,43 0 0,-22-21 16,1 0-16,-1 0 0,0-22 16,1 22-16,-1-21 0,-21 0 0</inkml:trace>
  <inkml:trace contextRef="#ctx0" brushRef="#br0" timeOffset="10536.85">16214 2117 0,'0'0'0,"-22"-64"15,1 64 1,0 21-16,0 1 0,0-1 0,0 21 16,-1 0-16,1 1 0,0 20 15,0 1-15,0-1 0,0 1 0,21-1 16,-22 1-16,1-1 0,0 64 16,0-84-16,0-1 0,21 43 15,0-64-15,-21 21 16,21-21-16,0 0 0,0 1 15,21-22-15,0 0 16,21-22-16,-21 1 16,1 0-16,20 0 0,-21 0 15,21-22-15,1 22 0</inkml:trace>
  <inkml:trace contextRef="#ctx0" brushRef="#br0" timeOffset="11352.88">16468 2561 0,'21'0'0,"-42"0"0,42 21 15,-21 1-15,0-1 0,-21 0 16,21 0-16,-22 0 0,1 43 16,0-22-16,0-21 0,0 22 0,0-22 15,-1 0-15,22 21 0,-21-21 16,0 1-16,21-1 0,-21 0 0,21 0 16,42-21-1,-21 0 1,1 0-16,20 0 0,0-21 0,1 21 15,-1-21-15,-21 0 0,21-22 16,1 22-16,-1 0 0,0-21 0,-20 20 16,20 1-16,-21 0 0,0 0 0,0 21 15,1-21-15,-22 42 16,-22 0 0,1-21-16,0 42 0,-21-20 15,21-1-15,-1 0 0,1 0 16,21 0-16,0 0 0,-21 1 0,21-1 15,0 0-15,0 0 0,0 0 16,21-21-16,0 0 0,1 0 16,-1 0-16,0 0 0,0 0 0,0 0 15,0-21-15,1 21 0,-1-42 16,-21 21-16,21-22 0,-21 22 16,0-21-16,0-1 0,0-41 15,21 41-15,-21 1 0,0 0 16,21-22-16,0 43 15,1-21-15,-1 21 0,0 21 16,0 0-16,0 0 0,-21 21 16,43 42-16,-22-42 0,0 22 15,0-1-15,0 0 0,-21 1 16,0 41-16,0-62 16,0 20-16,0 0 0,0 1 15,0-1-15,0-21 0,0 0 16,-21-21-1,0 0-15,21-21 16,0 0-16,0 0 16,0 0-16,0-1 0,21-20 0,0 21 15,22-21-15,-1-22 0,0 22 16,1-22-16,20 22 0,-21 0 0,22-22 16,-1 43-16,1-21 0,-1 20 15,1 22-15,-22 0 0,1 0 16,-1 22-16,-21 20 0,0 0 0,0 1 15,-21-1-15,0 0 0,0 22 16,0-22-16,-42 43 0,21-43 16,0 0-16,0 1 0,-1-22 0,1 0 15,0 0-15,0 0 0,0 1 16,0-22-16,-1 0 0,1 0 16,0 0-1,0 0-15,21-22 0,-21-20 16,21 21-16,-43-43 15</inkml:trace>
  <inkml:trace contextRef="#ctx0" brushRef="#br0" timeOffset="11511.35">17462 2265 0,'0'0'0,"0"-42"16,-63-64 0,63 85-16,-21 21 15,0 0 1,-1 0-1,1 0-15,0 0 0,21 21 16,-21-21-16,0 0 0,-22 0 0,22 21 16</inkml:trace>
  <inkml:trace contextRef="#ctx0" brushRef="#br0" timeOffset="11699.6">15854 2413 0,'0'0'0,"-43"21"0,22 0 15,42-21 1,1 0-16,-1 0 0,21 0 16,0 0-16,22 0 0,-22 0 0,43 0 15,-22 0-15,1 0 0,21-21 16,-22 21-16,22 0 0,-43 0 0,22 0 16,-22 0-16,-21 0 0</inkml:trace>
  <inkml:trace contextRef="#ctx0" brushRef="#br0" timeOffset="12499.61">7556 4022 0,'0'0'0,"0"-21"15,0-1-15,-21 22 0,0-21 16,0 21-16,0 21 16,0 1-16,21 20 0,-22 21 15,1-20-15,0 20 0,21-20 16,-21 20-16,0-21 0,0 22 0,21-22 15,-22 1-15,22-1 0,-42 21 16,42-41-16,0-1 0,0 0 16,0 0-16,0-42 15,21 0-15,0 0 16,1-1-16,-1 1 0,21-21 16,-21 0-16,0 20 0,22-20 0,-1-43 15,0 64-15,22-63 16,-43 62-1,0 22-15,22 22 0,-43-1 16,21 42-16,-21-42 16,21 22-16,0 20 0,-21-42 15,21 22-15,0-22 0,1 0 16,62 21-16,-63-42 16,22 0-16,-22 0 0,21 0 15,1 0-15,-22-21 0,63-21 16,-41 21-16,-22-22 0,21 22 15,-21-21-15,1-22 0,-1 22 0,0 0 16,-21-22-16,0 1 0,0 20 16,0 1-16,-21 0 0,0-1 0,-1 22 15,1 0-15,0 0 0,0 21 16,0 0-16,-22 0 0,22 0 0,0 0 16,0 21-16,0 0 0,0 0 0,21 22 15,0-22-15,0 21 16,0-21-16,0 1 0,0-1 0,0 0 15,21-21-15,0 21 0,21-21 0,-21 0 16</inkml:trace>
  <inkml:trace contextRef="#ctx0" brushRef="#br0" timeOffset="12703.27">8805 4106 0,'0'0'0,"21"0"0,1 0 0,-22 22 31,0-1-31,0 0 0,-22 21 0,1-21 15,0 22-15,21-22 0,-21 21 16,0-21-16,0 1 0,-1 41 16,1-42-16,0 0 0,21 1 15,-21-1-15,0-21 16,21-21 0,0-1-16,0 1 15,21 0-15</inkml:trace>
  <inkml:trace contextRef="#ctx0" brushRef="#br0" timeOffset="12852.19">8721 4022 0,'0'0'0,"0"-43"0,0-84 16,0 106-16,0 0 15,-22 21 1,22 21 0,0 0-1,22 1-15,-1-22 16,0 21-16,0-21 0,0 21 15</inkml:trace>
  <inkml:trace contextRef="#ctx0" brushRef="#br0" timeOffset="13105.68">9356 3852 0,'0'0'0,"0"-21"0,21 21 0,-21-21 16,0 42 15,0 0-31,-21 1 0,21-1 0,-22 21 15,1 0-15,0 1 0,0 20 16,0-20-16,0-1 0,-1 21 0,1-20 16,-42 41-16,42-41 15,-1-22-15,1 21 0,21-21 0,0 1 16,0-1-16,21-21 31,22 0-31,-22-21 0,0-1 0,21 1 16,-20-21-16,20 21 0,-21-22 15</inkml:trace>
  <inkml:trace contextRef="#ctx0" brushRef="#br0" timeOffset="13511.82">9567 3852 0,'21'-21'15,"-42"42"-15,42-63 0,-21 63 16,0 0 0,-21 1-16,0 20 0,21 0 15,0 1-15,-21-1 0,0 0 16,-22 106-16,43-105 15,-21-1-15,21 0 0,-21-20 16,21 20-16,0-21 0,0 0 0,-21 0 16,42-21 15,0-21-31,0 0 0,1 0 0,-1-21 16,0 20-16,21 1 0,-21-21 15,1 21-15,62-64 16,-63 85-16,-21 21 31,0 0-31,0 1 0,0-1 0,0 21 16,0-21-16,-21 22 0,21-22 0,0 0 15,0 21-15,0-21 0,0 1 16,0-1-16,0 0 0,0 0 0,43-21 16,-22 21-16,0-21 0,21 0 15,1 0-15,-22 0 0,21 0 0,0-21 16,1 0-16,-1 21 0,0-21 15,-20 0-15,20-1 0,-21-20 0,0 21 16,0-64-16,-21 43 0,0 0 16</inkml:trace>
  <inkml:trace contextRef="#ctx0" brushRef="#br0" timeOffset="13689.09">9229 4064 0,'-43'21'0,"86"-42"0,-107 63 15,43-42-15,0 0 0,42 0 32,0 0-32,0 0 0,0 0 0,22 0 15,-1 0-15,0-21 0,1 21 16,-1-21-16,22 0 0,-22 0 0,85 0 16</inkml:trace>
  <inkml:trace contextRef="#ctx0" brushRef="#br0" timeOffset="14043.68">11282 3937 0,'0'0'0,"0"-21"16,21 0-1,0 21-15,0 0 0,22 0 0,-22 0 16,21 0-16,0 0 0,1 0 15,20 0-15,-20 0 0,20-21 0,1 21 16,-1 0-16,-21 0 0,22 0 16,-22 0-16,-21 0 0,1 0 0,-1 0 15,-42 0 1,-1 0-16</inkml:trace>
  <inkml:trace contextRef="#ctx0" brushRef="#br0" timeOffset="14288.19">11578 3916 0,'0'0'0,"-21"0"0,21 21 16,0 0-16,0 22 0,0-22 15,0 0-15,0 21 0,-21 1 0,21-1 16,-21-21-16,21 21 0,-22 43 16,22-43-16,-42 64 15,21-63-15,21-22 16,-21 21-16,21-21 0,0 0 15,0 1-15,0-1 0,21-42 32,0-1-17,0 1-15,0 0 0,22 0 0</inkml:trace>
  <inkml:trace contextRef="#ctx0" brushRef="#br0" timeOffset="14832.16">11980 4170 0,'21'0'0,"-42"0"0,21 21 31,-21 0-31,0 0 16,0 1-16,0-1 0,-1 21 0,1-21 15,0 0-15,21 22 0,0-22 16,-21 0-16,21 0 0,0 0 0,0 1 16,0-1-16,21-21 0,21 0 15,-20 0-15,-1 0 16,21 0-16,0 0 0,1-21 0,-1-1 15,64-20-15,-64 21 0,64-43 16,-85 22 0,22 0-16,-22 21 0,-21-1 15,0 1-15,0 0 16,-21 42 15,-1 0-31,22 22 0,0-22 0,-21 21 16,0 1-16,0-1 0,21 21 15,-21-20-15,0 20 0,-1 64 16,1-63-16,0 20 0,0-20 16,21 21-16,-21-22 0,0 22 0,-1-1 15,1-20-15,21 21 0,-21-22 0,0 1 16,0 20-16,0-20 0,-1-1 0,1 1 16,0-22-16,-21 0 15,-1 43-15,1-64 0,21 0 16,-21 1-16,20-22 0,-20 0 0,21 0 15,-21 0-15,20-22 0,-20 1 0,21 0 16,-21-21-16,-1 21 0,22-43 16,-21 22-16,-1-64 0,22 64 15,21-22-15,0 22 0,0-1 0,0 1 16,0 0-16,43-22 16,-22 43-16,21-21 0,0-1 0,1 1 15,-1 21-15,22-21 0</inkml:trace>
  <inkml:trace contextRef="#ctx0" brushRef="#br0" timeOffset="15152.62">12890 4106 0,'0'0'16,"0"-21"-16,-21 0 0,0 21 15,0 21-15,0 0 16,21 1-16,-21 20 0,21 0 0,-22 22 15,22 20-15,-21-20 16,0-1-16,21 1 0,-21-1 0,21 1 16,-21 21-16,0-22 0,21 22 15,-22-1-15,1 1 0,0 0 16,21-1-16,-42 86 0,21-107 16,-1 22-16,-20-22 0,21 1 15,0-1-15,0-20 0,-1-1 0,1-21 16,21 0-16,0-42 15,21-21 1,-21 21-16,43-22 0,-22-20 0,0 21 16,0-22-16,22 1 0,-22-1 0,0 1 15</inkml:trace>
  <inkml:trace contextRef="#ctx0" brushRef="#br0" timeOffset="15431.77">12742 4403 0,'0'0'0,"0"-43"0,0 1 0,0 0 0,0-1 15,0 1-15,0 0 0,21-1 16,-21 22-16,22 0 0,-1 0 0,0 0 16,0 0-16,21 21 0,1-22 15,-1 22-15,0 0 0,1 0 0,-1 0 16,0 22-16,43 20 0,-64 0 16,0-21-16,-21 22 15,0-1-15,0 0 0,-21-20 0,-21 20 16,0-21-16,-1 21 0,-41 22 15,41-43-15,-20 0 0,20-21 0,22 21 16,-21 1-16,21-22 0,-43 0 16,85-22-1,1 22 1,-1-21-16,21 0 0,0 21 16</inkml:trace>
  <inkml:trace contextRef="#ctx0" brushRef="#br0" timeOffset="16003.96">13525 4276 0,'22'0'31,"-1"0"-31,0-21 16,0 21-16,0-22 0,0 1 15,1 21-15,-1-21 0,0 0 0,0 0 16,0 0-16,0-1 0,1-20 15,-22 21-15,0 0 0,0 0 16,0-1-16,-22 22 16,1 0-16,-21 0 0,21 22 0,0-1 15,-22 0-15,22 0 0,-21 21 16,21-20-16,-22 20 0,22-21 0,-21 64 16,42-64-16,0 42 15,0-20-15,0-22 0,0 0 16,42 0-16,-21 0 0,0-21 15,64 22-15,-64-22 0,22 0 16,-1 0-16,0 0 0,1 0 0,20 0 16,-21-22-16,1 1 0,-1 0 15,22 0-15,-22-21 0,0 20 16,22-20-16,-22 0 0,43-43 0,-43 22 16,-21 20-16,0 22 0,1-21 0,-22 21 15,0-1 1,-22 22-16,1 0 0,0 22 15,0-1-15,-21 21 0,20-21 16,22 22-16,0-1 0,0 0 16,0-21-16,0 22 0,0-1 0,0 22 15,22-43-15,-1 21 16,0-21-16,0 0 0,-21 1 0,0 20 16,0-21-16,-42-21 15,21 0-15,-1 0 0,-20 0 0,0 0 16,-1 0-16,22 0 0,-21 0 15,21 0-15,0-21 0,21 0 16,0-22-16</inkml:trace>
  <inkml:trace contextRef="#ctx0" brushRef="#br0" timeOffset="17011.61">1101 6329 0,'0'0'0,"-22"-21"0,1 0 0,0 21 16,21-22-16,-21 1 0,21 0 16,0 0-16,0 0 0,0-43 15,0 43-15,21 0 0,0 0 16,22 0-16,-1-1 0,-21 1 0,21 21 16,22 0-16,-22 0 15,1 21-15,-1 1 0,0 20 0,1 0 16,20 85-16,-42-63 15,-21 20-15,0-20 0,-21 21 0,-21-1 16,-1-20-16,1-1 0,-21 1 16,-1-22-16,22 22 0,-22-22 0,1-21 15,-1 21-15,1-20 0,-1-1 16,22 0-16,-64-21 0,64 0 16,-1 0-16,22-21 0,0 0 15,0-1-15,0-41 16,21 21-16,0-1 0,0-20 15,21 20-15,0-20 0,0 21 0,22-1 16,-22 1-16,21 21 0,0 0 16,1 21-16,-22 0 0,21 21 0,1 0 15,-1 0-15,0 21 0,-21-20 16,22 20-16,-22 0 0,0 1 0,-21-1 16,0 0-16,0 1 0,0-1 15,0-21-15,0 0 0,0 22 0,0-22 16,0 0-16,21-21 15,0 0-15,1 0 0,-1-21 16,0 0-16,0-1 16</inkml:trace>
  <inkml:trace contextRef="#ctx0" brushRef="#br0" timeOffset="17143.71">1757 6668 0,'0'0'0,"21"-22"0,0 1 16,0 21-16,-21-21 15,21 21-15</inkml:trace>
  <inkml:trace contextRef="#ctx0" brushRef="#br0" timeOffset="18087.43">3344 6541 0,'0'0'0,"-21"0"16,21-22-1,0 1-15,0 0 16,0 0-16,0-21 0,0 20 15,0-20-15,0 21 0,0 0 16,0-22-16,0 22 0,0 0 16,-21 0-16,0-21 0,0 20 0,-1 1 15,-20 0-15,0 21 16,-1 0-16,-62 0 0,62 0 16,-20 0-16,20 21 0,-20 22 15,21-1-15,-64 106 16,85-84-16,-1-1 0,1 1 15,21-1-15,0 1 0,0 41 16,0-62-16,43-1 0,-22-21 0,0 0 16,21 1-16,22-1 15,-22-21-15,0 0 0,1 0 0,63-43 16,-64 1-16,21 21 16,-20-21-16,20-1 0,1-20 0,-22-1 15,0 1-15,22-1 0,-22 1 16,-21-22-16,22 22 0,-22-22 15,0 21-15,0-20 0,-21-1 0,0-63 16,0 84-16,0 1 16,0-43-16,0 85 0,0 0 15,-21 0 1,0 42-16,-21 63 16,42-20-16,0-1 0,-22 86 0,1-86 15,21 22-15,0-1 0,0-20 16,0 21-16,0 63 15,0-106-15,21 22 0,1-1 0,-22-21 16,21-20-16,0 20 0,0-21 16,0 0-16,0-21 0,1 0 0,41 0 15,-21 0-15,-20-21 0,41-21 16,-21-1-16,-20 22 16,-1-21-16,0 0 0,0-22 0,0 22 15,0-1-15,-21 22 0,0-21 0,0 21 16,0 0-16,0-1 0,0 44 15,-21-22 1,21 42-16,-21-21 0,21 0 16,-21 22-16,21 20 0,0-42 0,0 0 15,0 1-15,0-1 16,0 0-16,0 0 0,21-42 31,0 0-31,0 0 16</inkml:trace>
  <inkml:trace contextRef="#ctx0" brushRef="#br0" timeOffset="18227.08">4106 5948 0,'0'0'16,"-42"0"0,21 0-16,21 21 15,-21-21-15,21 21 0,0 0 16,21 1-1</inkml:trace>
  <inkml:trace contextRef="#ctx0" brushRef="#br0" timeOffset="20602.05">4572 6392 0,'0'0'0,"21"22"0,0-22 15,0 0-15,1 0 16,-1 0-16,21 0 0,0-43 15,1 22-15,-22 0 0,42-21 16,-20-1-16,-22 22 0,21 0 16,-21-21-16,1 20 0,20-20 0,-21-21 15,-21 20-15,21 1 0,-21 0 16,0 20-16,0-20 0,0 0 16,-21 42-16,0 0 0,0 0 15,0 0-15,-1 0 0,1 42 16,0-21-16,0 22 0,0-1 0,0 21 15,-22 43-15,22-21 0,0-22 16,-43 107-16,43-64 16,0-22-16,0 22 0,-21-21 15,20 21-15,1 105 0,0-126 16,0 21-16,0 84 0,21-105 16,0 0-16,0-1 0,0-20 15,0-1-15,0 1 0,0 20 16,0-62-16,0 20 0,21-42 0,0 0 15,21 0-15,-20 0 0,-1-42 0,21 20 16,0-20-16,-20 0 0,20-1 16,0 1-16,1-21 0,-22-1 0,0 1 15,0-1-15,0-21 0,-21-147 16,0 147-16,-21 21 0,0 1 16,-21-1-16,-1 1 0,-20-22 15,20 64-15,1 0 16,0-21-16,42 20 0,0 1 15,0 0-15,21 0 16,21 21-16,1-21 0,-1 0 0,21-1 16,43-41-16,-42 21 0,-1-1 15,22 1-15,0 0 0,-22-22 16,22 22-16,42-43 0,-64 22 16,-20 20-16,-1-20 0,-21 20 0,21-20 15,-42 21-15,0-1 0,0 1 16,0 0-16,0 20 0,0 1 0,-21 0 15,0 21-15,0 0 16,0 0-16,-22 21 0,22 0 0,0 1 16,-21 20-16,21 0 0,-1 1 0,-20 20 15,21 1-15,0-1 0,21 22 16,-21-1-16,-1 1 0,1 0 0,-21 105 16,21-105-16,21 21 0,-21 0 15,-1-22-15,1 22 0,0 0 0,21 0 16,-21 0-16,21-22 0,-21 22 15,21-21-15,0-1 0,0-20 0,-21 84 16,21-84-16,0-22 16,0 0-16,0-21 0,21 1 0,0-22 0,0 0 15,0 0-15,0 0 16,22-22-16,-1-20 0,0 21 0,1-21 16,-1-1-16,22-20 0,-1 20 0,-21-20 15,22-1-15,-22 1 0,1-1 0,-22 1 16,21-22-16,-42 22 0,0-22 15,0 0-15,0 1 0,-21-1 16,-21 22-16,-1-22 0,1 21 0,0 1 0,-1 21 16,-20-22-16,20 43 0,-20-21 15,21 20-15,-1 1 0,-20 0 16,42 21-16,-1-21 0,44 21 31,-1-21-31,21 21 16,0-21-16,1-1 0,-1 22 15,0-21-15,22 0 0,-22 0 0,22 0 16,-22-22-16,0 22 0,1 0 16,-1 0-16,0 0 0,-20 0 0,-1-1 15,0 1-15,0 0 0,-21 0 16,21 0 0,-21 42-1,0 0-15,0 0 16,0 0-16,0 1 0,21 20 15,-21-21-15,0 21 0,0 1 16,0-1-16,22-21 0,-1 22 0,-21-22 16,21 0-16,0 0 0,-21 0 15,21 0-15,0-21 0,1 0 0,-1 0 16,0 0-16,21 0 0,-21-21 0,1 0 16,20 21-16,-21-42 0,21 21 15,-20-22-15,20 22 0,-21-21 0,43-43 16,-43 64-16,0-21 15,0 20-15,0 1 0,0 0 0,-21-21 16,-21 63 15,21 0-15,0 0-16,-21 0 0,21 1 16,0-1-16,0 21 0,0-21 0,0 22 15,0-22-15,0 21 0,21-21 16,0 0-16,1 22 0,-1-43 15,0 21-15,0 0 0,21 0 0,1-21 16,-1 0-16,0 0 0,1 0 0,-1 0 16,0 0-16,1-21 0,20 0 0,-20 0 15,-22 0-15,21-22 0,0 22 0,-20-21 16,-1 21-16,0-22 0,0 1 16,-21 21-16,0-22 0,0 22 0,0 0 15,0 0-15,0 0 0,-42 21 16,21 0-16,-1 0 15,-20 0-15,21 21 0,0 0 16,0 21-16,21 1 0,0-22 16,0 21-16,0-21 0,0 22 15,0-22-15,0 0 0,0 0 0,0 0 16,0 1-16,0-1 0,21-21 31,0 0-31,0 0 0,-21-21 0,21-1 16,0 1-16,1-21 15,-1 0-15,0 20 0,0-20 16,21 21-16,-20-21 0,-1 20 0,0-20 16,0 21-16,21 0 0,-20 0 0,-1 21 15,0 0-15,0 0 0,-21 21 32,0 0-32,0 0 0,0 0 0,0 0 15,0 22-15,0-22 0,0 0 16,0 0-16,0 0 0,0 1 0,21-1 15,-21 0-15,21-21 0,1 21 16,-1-21-16,0 0 0,0 0 16,0-21-16,0 0 0,1 0 15,20-1-15,-21 1 0,21-42 16,-20 42-16,-1-1 16,0-20-16,0 21 0,0 0 0,22-22 15,-22 22-15,0 0 0,21 21 0,-21-21 16,1 21-16,-1 0 0,0 0 15,0 0-15,-21 21 16,0 0 0,0 0-16,0 1 15,0-44 32,0 1-47,0 0 16,0 0-1,0 0-15,-21 21 16,0 0-16,0 0 0,-1 0 16,1 0-16,0 0 15,0 0-15,0 21 0,0 0 0,-1 0 16,-20 0-16,21 22 0,0-22 0,0 21 16,-1-21-16,22 22 0,0-1 15,0 0-15,0 22 16,0-43-16,22 21 0,20 1 15,-21-22-15,21-21 0,-20 0 16,20 21-16,0-21 0,64 0 16,-64-21-16,1 21 0,-1-21 0,0 0 15,22-1-15,-22-20 0,22 0 16,-22-1-16,-21 1 0,22-21 16,-43 20-16,0 22 0,0-42 15,0 41-15,0 1 16,-22 0-16,1 21 0,0 0 0,-21 21 15,21 0-15,21 1 16,0 20-16,-22 0 0,22 1 0,0-22 16,0 21-16,0 0 0,0-20 15,0 20-15,22-21 0,-22 0 0,21 0 16,0 1-16,0-1 0,0-21 0,0 0 16,1 0-16,20 0 15,-21 0-15,0 0 0,22 0 16,-1-21-16,-21 21 0,64-43 0</inkml:trace>
  <inkml:trace contextRef="#ctx0" brushRef="#br0" timeOffset="21271.59">10308 5927 0,'0'0'15,"0"-21"-15,0-1 0,0 1 16,-21 0-16,21-21 0,0 21 0,-21-22 15,21 22-15,0 0 0,0 0 0,0 0 16,0 63 0,-21-21-16,21 21 15,0 1-15,0-1 0,0 22 16,0-22-16,-22 21 0,1-20 0,0 41 16,0-20-16,0-22 0,-43 43 15,43-43-15,0 1 16,0-22-16,0 21 0,-1-21 15,22 0-15,-21 1 0,0-22 16,21-22 0,0 1-16,0 0 0,0 0 0,0 0 15,0-22-15,0 22 0,21-21 16,-21 21-16,43-22 0,-22 22 16,21-21-16,0 21 0,1-22 0,-1 22 15,0 0-15,43 0 16,-43 21-16,1 0 0,-1 0 0,0 0 15,1 0-15,-1 0 0,22 42 16,-43-21-16,-21 1 0,0 20 0,0-21 16,0 0-16,-43 22 0,22-22 0,-21 0 15,-22 21-15,22-21 0,-21 1 16,-1-1-16,22 0 0,-22 0 0,1-21 16,-1 21-16,22-21 0,-64 0 15,85 0 1,0 0-16,21-21 15,21 21-15,21-21 16,1 0-16,-1 0 0,0-1 0,1 1 16,20 0-16,-21 0 0</inkml:trace>
  <inkml:trace contextRef="#ctx0" brushRef="#br0" timeOffset="21569.51">11155 5927 0,'0'0'16,"21"0"-16,0-21 0,-42 21 31,-21 21-31,20 0 16,1 0-16,-21 0 0,21 22 15,-22-22-15,22 21 0,0 0 0,-21 1 16,21-1-16,-1 22 0,1-22 0,-42 64 16,42-43-16,-1-20 0,-20-1 15,21 21-15,0-41 0,-22 62 16,22-63-16,21 1 15,0-1-15,-21-21 0,21 21 0,0-42 32,0 0-32,21 21 0,-21-43 0,21 22 15,1 0-15,20-21 0,-21-1 16,21 1-16,1 0 0,-1-22 0,0 22 16,1-1-16</inkml:trace>
  <inkml:trace contextRef="#ctx0" brushRef="#br0" timeOffset="22052.25">11388 6138 0,'21'64'16,"-21"-43"-16,-21-21 15,-1 42-15,1-20 0,0-1 0,21 21 16,-21 0-16,-21 22 16,20-43-16,1 21 0,21-20 15,0 20-15,-21-21 0,21 0 16,0 0-16,21-21 31,0-21-31,1 21 0,-1-21 0,0 0 16,21-21-16,-21 20 0,22-20 15,-22 21-15,0-21 0,21 20 0,-20 1 16,20-21-16,-21 21 0,0 21 16,-21 21-1,0 0 1,0 0-16,0 0 0,0 1 15,0 20-15,0-21 0,21 43 16,-21-43-16,22 0 0,-22 21 16,21-21-16,0-21 0,0 22 0,0-1 15,0-21-15,1 0 0,41 0 16,-21 0-16,1 0 0,-22 0 0,21-21 16,-21-1-16,1 1 0,41-42 15,-63 20-15,21 1 0,-21 0 16,0-1-16,0 1 0,0 0 0,0 21 15,0-22-15,0 22 16,0-21-16,0 21 0,-21-1 0,0 22 16,-21 0-16,20 0 0,-20 22 15,-43-1-15,22 0 16,-85 21-16</inkml:trace>
  <inkml:trace contextRef="#ctx0" brushRef="#br0" timeOffset="22610.84">2032 7853 0,'0'0'0,"21"0"0,-21-21 0,0 42 15,0 0 1,0 0-16,-21 22 0,21-1 0,0 21 15,-21 1-15,21-1 0,0 1 16,-21 21-16,21-22 0,-22 1 0,1 20 16,21-20-16,-21-1 0,0 1 15,0-1-15,0 1 0,-1-1 16,1 1-16,0-22 0,21 0 0,-21-20 16,21-1-16,-21 0 0,21 0 15,0-42 1,0 0-16,0-22 0,21-20 15,0-1-15</inkml:trace>
  <inkml:trace contextRef="#ctx0" brushRef="#br0" timeOffset="23011.37">1799 8467 0,'0'-85'15,"0"170"-15,0-233 0,0 63 0,0 0 0,0 22 16,0-22-16,0 22 0,21-1 16,0 22-16,1-22 0,41-20 15,-21 62-15,1 1 0,-1 0 16,22 21-16,-1 0 0,-21 21 15,64 22-15,-63-1 0,-22 0 16,0 22-16,-21-22 0,0 22 0,-21-1 16,0 1-16,-22-1 0,-20 1 15,-43 41-15,42-62 0,22-1 16,-21 0-16,-1-20 0,22-1 16,-22 0-16,-20 0 0,62-21 15,1 0-15,0-21 0,21 0 16,0 0-16,0-1 15,0 1-15,21 0 0,22 21 16,-22 0-16,21 0 0,-21 0 16,22 21-16,-22 0 0,42 22 15,-20-1-15,-22-21 0,0 22 16,0-22-16,0 21 0,22 43 16,-43-64-16,21 21 0,-21-21 15,21 1-15,-21-1 0,21 0 16,0-21-16,0 0 0,1 0 15,-1-21-15,0 0 16,0-1-16,0 1 0,0 0 0</inkml:trace>
  <inkml:trace contextRef="#ctx0" brushRef="#br0" timeOffset="23320.51">2476 8636 0,'0'-21'0,"22"21"31,-22-21-31,21 21 0,0-21 0,0-1 15,0 22-15,0-21 0,1 0 16,-1 0-16,21 0 0,-21 0 0,0-1 16,1-20-16,-1 21 0,0-21 15,-21 20-15,0 1 0,0 0 0,-21 21 16,-43 0 0,43 0-16,-21 21 0,21 22 15,-22-22-15,22 21 0,0-21 16,-43 43-16,43-22 0,21 0 15,-21 22-15,21-43 16,0 43-16,0-43 0,0 0 16,21 0-16,0 0 0,1-21 0,-1 0 15,42 0-15,-20 0 16,-1-21-16,0 21 0,1-21 0,20-21 16,-21 20-16,43-41 0</inkml:trace>
  <inkml:trace contextRef="#ctx0" brushRef="#br0" timeOffset="23554.3">3323 7811 0,'0'0'0,"0"-22"0,0 1 0,-21 21 15,0 21-15,0 1 16,-1-1-16,22 21 0,-21 0 16,0 22-16,21-1 0,-21 1 0,-21 63 15,42-64-15,-22 1 0,1-22 16,21 22-16,-21-1 0,21-20 15,-21-1-15,21 0 0,0 1 0,0-22 16,0 0-16,0 0 0,21-21 16,0 0-16,0 0 15,22-42-15,-22 21 16,0-22-16,0 22 0</inkml:trace>
  <inkml:trace contextRef="#ctx0" brushRef="#br0" timeOffset="23708.19">3090 8276 0,'-21'0'16,"42"0"-16,-63 0 0,63-21 31,21 21-15,-20-21-16,20 21 0,0-21 16,1 21-16,-1 0 0,21-21 0,-41 21 15,20 0-15,0 0 0</inkml:trace>
  <inkml:trace contextRef="#ctx0" brushRef="#br0" timeOffset="25286.59">3641 8467 0,'-22'0'0,"44"0"0,-44 21 0,22-42 47,22 0-47,-1-1 0,0 1 0,21 0 16,-21 0-16,1 0 0,-1 0 15,0-1-15,0 1 0,-21 0 16,0 0-16,-21 42 16,0-21-1,0 21-15,-1 22 0,1-22 0,-21 21 16,21-21-16,0 22 0,-1-22 0,1 21 16,-21 0-16,42-20 0,-21 20 15,21-21-15,-21 21 0,21-20 0,0 20 16,21-42-16,0 0 15,0 0-15,21 0 0,1 0 16,-1 0-16,22-21 0,-22 0 16,85-22-16,-85 1 15,22 21-15,42-43 0,-43 22 0,-21 0 16,1 20-16,-1-20 0,-21 21 16,0-21-16,-21-1 0,-21 43 15,0 0 1,-21 0-16,21 0 0,-1 0 0,1 21 15,0 1-15,0-1 0,0 0 0,21 0 16,0 0-16,0 22 16,0-22-16,0 0 0,42 21 15,-21-21-15,0 1 0,1-22 16,-1 21-16,-21 0 0,0 0 16,21-21-16,-21 21 0,-21-21 15,0 0 1,-1 0-16,1 0 0,0 0 15,0 0-15,0 0 0,0-21 0,-1 21 16,1-21-16,0 21 0,0 0 16,21 21-1,0 0 1,21-21-16,0 21 0,0-21 16,1 22-16,20-22 0,-21 0 0,21 0 15,1 0-15,-1 0 0,22 0 16,-22 0-16,21-22 0,1 1 15,-1 21-15,-20-21 0,63-21 16,-64-1-16,0 22 0,43-42 16,-64 20-16,0 1 0,0 0 0,1-22 15,-1 1-15,-21-1 0,0-63 16,0 85-16,0-22 0,0 22 16,0 0-16,0 21 0,0-1 15,0 1-15,-21 42 16,21 1-16,-22-1 0,1 21 15,0 0-15,21 1 0,0 20 16,-21-20-16,21 20 0,-21 1 0,21-22 16,0 0-16,0 22 0,0-22 15,0 22-15,0-22 0,0-21 16,21 0-16,0 0 0,0 1 16,0-1-16,22-21 0,-22 0 15,0 0-15,21 0 0,-20-21 16,20 21-16,-21-22 0,43-20 15,-43 21-15,21-21 0,-21 20 16,0 1-16,1-21 0,-1 21 0,21-43 16,-21 43-16,-21 0 15,21 21-15,-21 21 16,0 0-16,0 0 16,0 1-16,0-1 0,0 0 15,0 0-15,-21 0 0,21 0 16,0 1-16,0-1 0,21-21 31,1 0-15,-1-21-16,0-1 0,0 1 0,0 0 15,0 0-15,1 0 0,20 0 16,-21-1-16,0 1 0,0 0 0,22 21 16,-22-21-16,21 21 0,-21 0 15,-21 21 1,0 0-16,22 0 0,-22 1 15,0-1-15,0 0 0,0 42 16,0-41-16,0-1 0,21 0 16,-21 0-16,21-21 0,42 0 15,-41 0-15,20 0 0,43 0 16,-43 0-16,0 0 0,1 0 16,-1-21-16,21 0 0,-20 0 15,-1-22-15,0 22 0,1-21 0,-1 21 16,-21-22-16,0 1 0,1 0 0,-22-64 15,0 85-15,0-22 0,-22 22 16,1 0-16,-21 0 0,0 21 16,-1 0-16,1 0 0,0 21 15,-1 21-15,-41 22 0,41-22 16,1 22-16,-43 20 0,43-41 16,21-1-16,-22 0 0,22 1 15,0-1-15,0 21 0,21-20 16,0-22-16,0 64 0,21-64 15,0 21-15,0 0 0,1 1 16,-1 20-16,21-20 0,-21-1 0,0 0 16,1 22-16,-22-22 0,0 64 15,0-64-15,0 1 0,-22 41 16,1-41-16,-63 62 16,41-83-16,1 20 0,0-21 15,-1 0-15,1 0 0,0-21 0,-1 0 16,-41 0-16,62-21 0,1 21 15,21-21-15,0-21 0,0 21 16,0-64-16,0 43 0,0-22 16,21 22-16,1-22 0,20-20 0,-21 20 15,21-105-15</inkml:trace>
  <inkml:trace contextRef="#ctx0" brushRef="#br0" timeOffset="25455.58">5905 7789 0,'0'0'0,"-21"-21"0,0 0 0,0 0 16,0 0-16,0 21 16,-1-21-1,1 21 17,-21 0-17,21 0-15,-22 0 0</inkml:trace>
  <inkml:trace contextRef="#ctx0" brushRef="#br0" timeOffset="25611.7">4826 8001 0,'0'21'0,"0"-42"0,42 42 16,-21-21-16,43 0 16,-22 0-16,22 0 0,-1 0 0,1 0 15,20-21-15,65-21 16,-44 42-16,-20-21 0,-21-1 0,20 1 15,-20 21-15,-1-21 0</inkml:trace>
  <inkml:trace contextRef="#ctx0" brushRef="#br0" timeOffset="26044.18">9059 7578 0,'0'-43'0,"0"86"0,21-128 0,1 22 15,-22 20-15,21-20 0,0 20 16,-21 1-16,0 0 0,0 21 16,0 42-16,0 0 0,0 21 15,-21 22-15,-22-1 0,22 22 16,0 0-16,-21-1 0,21 22 0,-64 127 16,21-106-16,22-21 0,-21 0 15,-1 21-15,1-22 0,-1 1 16,22-21-16,-22 21 0,22-22 0,-22 1 15,22-21-15,0-1 0,21-21 16,-22 22-16,22-22 16,42-42-1,0-42-15,1 21 0,20-22 16</inkml:trace>
  <inkml:trace contextRef="#ctx0" brushRef="#br0" timeOffset="26323.01">10245 7684 0,'0'-22'0,"0"44"0,0-65 0,0 22 15,0 0-15,-22 21 16,1 0-16,0 21 0,0 0 16,-21 0-16,20 22 0,1-1 0,0 0 15,0 22-15,0-1 16,0 22-16,-1-21 0,1-1 0,-21 22 15,0 42-15,-1-64 0,-20 43 16,20-64-16,22 1 16,-21-1-16,21-21 0,21 0 15,0-42 1,21 0-16,0 0 16,0-21-16,0-1 0,-21 1 0,22 0 15</inkml:trace>
  <inkml:trace contextRef="#ctx0" brushRef="#br0" timeOffset="26887.58">9779 7895 0,'0'0'0,"0"-63"0,21 20 16,0-20-16,0-1 0,1 22 16,20-21-16,-21 20 0,21 1 15,1 0-15,-1-1 0,0 1 0,1 21 16,20 21-16,-20 0 0,-1 0 0,0 21 16,1 0-16,-1 0 0,21 64 15,-63-43-15,0 1 0,0-1 16,0 0-16,0 1 0,-42-1 0,21 0 15,-21 1-15,-22-1 0,1 0 0,-1-21 16,1 22-16,-1-22 0,1 0 16,-1 0-16,22-21 0,-1 0 15,1 0-15,0-21 0,21 21 16,21-21-16,0 0 0,21 21 31,0 0-31,0 21 0,0 0 16,0 21-16,22-20 0,-22 20 0,0-21 15,0 21-15,22 1 0,-22-22 0,0 21 16,21-21-16,-21 1 0,1-1 16,20 0-16,0 0 0,1-21 0,-1 0 15,0 0-15,1 0 0,-1 0 0,0 0 16,22 0-16,-22 0 0,22-21 16,-1 0-16,-21 0 0,22-1 0,-22-20 15,1 21-15,-1 0 0,-21-22 16,0 1-16,22 0 0,-43-1 15,0 1-15,0 0 0,0 21 0,0-1 16,0 1-16,-22 0 0,1 21 16,0 21-16,0 0 0,-21 1 15,-1 41-15,22-21 0,0-20 16,-21 62-16,20-41 0,1-22 16,21 21-16,0-21 0,0 0 15,0 1-15,0 20 16,21-21-16,22-21 0,41 0 0,-20 0 15,-1 0-15,1 0 16,21 0-16,-22 0 0,1-21 0,20 0 16,-20 0-16</inkml:trace>
  <inkml:trace contextRef="#ctx0" brushRef="#br0" timeOffset="27405.38">12044 7959 0,'21'-43'0,"-42"86"0,42-107 15,-21 22-15,0 21 0,0 0 16,-21-1-16,-22 1 0,22 0 0,-21 21 15,21 0-15,-22 0 0,1 0 0,-21 21 16,20 0-16,1 1 0,0-1 16,-43 42-16,43-20 15,-1-1-15,22 0 0,-21 1 0,21-1 16,21-21-16,0 21 0,0-20 16,0-1-16,0 0 0,21 0 0,21-21 15,64 0-15,-64 0 16,22-21-16,-22 0 0,0 0 15,1-1-15,20-20 0,-42 21 16,22-21-16,-1 20 0,-21-20 0,0 21 16,-21 0-16,0-22 0,0 22 15,0 0-15,0 42 16,-21 0 0,0 22-16,0-22 0,0 21 15,0 64-15,-1-42 0,1-1 16,21 1-16,0-1 0,-21 1 0,21-1 15,-21 85-15,21-63 16,0-22-16,0 22 0,-21-21 0,21 20 16,-21 43-16,21-63 0,-22-22 15,-20 43-15,21-43 0,0 0 16,0-20-16,-43 20 0,22-42 16,-1 0-16,1 0 0,0-21 15,-22 0-15,-42-22 16,43 1-16,21 0 0,-64-43 15,85 43-15,-22-22 0,22 22 0,21-22 16,0 22-16,0 0 0,42-22 16,1 22-16,-1-1 0,0 1 0,22 0 15,21-1-15</inkml:trace>
  <inkml:trace contextRef="#ctx0" brushRef="#br0" timeOffset="27952.19">12679 7853 0,'0'0'0,"21"-42"0,-21 20 16,0 1-16,0 0 0,-21 0 0,0 0 16,-64 21-16,43 0 0,-1 0 15,1 0-15,-22 0 0,22 21 0,-21-21 16,-43 42-16,63 1 16,1-22-16,-21 42 0,41-20 15,1-22-15,21 21 0,0-21 16,0 0-16,21 1 0,1-1 0,-1-21 15,21 0-15,0 0 0,43 0 16,-21 0-16,-22-21 16,0-1-16,22 1 0,-22 0 0,-21-21 0,22 21 15,-22-1-15,21 1 0,-21 0 16,0 0-16,-21 0 0,0 0 0,22-1 16,-22 44-1,0-1-15,0 0 0,0 21 16,-22 1-16,22 20 15,0 64-15,-21-63 0,21-1 16,-21 85-16,0-84 0,21 20 16,-21 1-16,21 0 0,0-1 15,-21 86-15,-1-86 0,1-20 16,0 21-16,21-22 0,-21 1 0,0-1 16,0 64-16,-1-63 0,1-22 15,0 0-15,-21 1 0,21-22 16,-1 0-16,-20-21 15,21 0-15,0 0 0,0 0 0,-1-21 16,1-22-16,21 22 0,-21-63 16,21 41-16,0 1 0,0-22 15,0 22-15,21-21 0,0 20 0,1-20 16,20-1-16,-21 1 0,0-1 0,22-20 16,-1 20-16,-21 1 0,21-1 0,1-21 15</inkml:trace>
  <inkml:trace contextRef="#ctx0" brushRef="#br0" timeOffset="28307.22">12912 7853 0,'-22'0'0,"44"0"0,-65-21 0,22 0 16,0-1-16,0 22 0,21-21 16,0 0-16,0 0 0,0 0 15,0 0-15,21-1 0,0 1 0,0 0 16,22 21-16,-1 0 0,0 0 15,1 0-15,84 42 16,-85-20-16,0 20 0,1-21 16,-22 21-16,0-20 0,0 62 15,-21-63-15,0 22 0,0-22 0,0 0 16,0 0-16,-21 0 0,0-21 16,0 0-16,-1 0 0,1 0 15,0 0-15,21-21 0,0 0 16,0-21-16,0 21 0,0-1 15,0-20-15,0 21 0,0 0 0,0-22 16,21 22-16,0-21 0,1 21 16,-1-22-16,0 22 0,21 0 0,-21 0 15,43 0-15,-22 21 0,-21-21 16,22 21-16,-22 0 0,0 0 16</inkml:trace>
  <inkml:trace contextRef="#ctx0" brushRef="#br0" timeOffset="30090.56">13801 7705 0,'0'0'0,"0"21"0,0 0 16,0 0 0,-22-21-16,44 0 15,-1-21 1,0 0-16,0 21 0,0-21 0,22 0 16,-1-1-16,-21 1 0,21 0 0,22-42 15,-43 20-15,0 22 16,-21-21-16,0 21 0,0-1 0,0-20 15,-21 42-15,0 0 0,-21 0 16,20 0-16,-20 21 16,0-21-16,-22 64 0,43-43 0,0 0 15,-21 21-15,20-20 0,22 20 16,-21-21-16,21 21 0,0-20 16,0-1-16,0 42 0,0-42 15,0 1-15,43-1 0,-1 0 16,0-21-16,1 0 15,-1 0-15,0 0 0,85 0 16,-63 0-16,-1 0 0,22-21 0,-22 21 16,1-21-16,-22-22 0,22 22 0,-22 0 15,0-21-15,1-1 0,-22 22 0,0-21 16,0 21-16,-21-1 0,0-20 16,0 21-16,-21 21 0,0 0 15,0 0-15,-22 0 0,-20 42 16,42-21-16,0 1 15,21 20-15,0-21 0,0 0 16,0 22-16,0-1 0,0-21 16,0 0-16,21 0 0,0 1 0,-21-1 15,0 0-15,0 0 0,21 0 16,-21 0-16,0 1 16,-21-22-1,0 0-15,0-22 0,-1 1 16,1 21-16,0-21 0,0 21 15,0 0-15,0 0 0,-1-21 16,1 21 0,42 0-1,22 0 1,-22 0-16,21 21 16,-21-21-16,22 0 0,-1 0 0,0 0 15,1 0-15,20-21 0,-20 0 0,-1 21 16,21-21-16,1-1 0,-22 1 15,22-21-15,-1 21 0,-20-22 16,41-20-16,-63 21 0,1-1 16,-22 1-16,0 21 0,0 0 0,-64-43 15,43 64 1,-21 0-16,20 0 0,1 0 0,0 21 16,0 0-16,21 1 0,-21-1 15,21 21-15,0-21 0,0 0 0,0 22 16,0-22-16,21 21 0,0-21 0,-21 1 15,21 20-15,-21-21 0,0 0 16,21 0-16,-21 1 0,0-1 16,0 0-16,-21-21 15,0 0 1,0 0 0,0 0-16,21-21 0,21 21 46,0 0-30,0 0-16,22 0 0,-22 0 0,21-21 16,0 21-16,1 0 0,-1-22 15,0 22-15,1-21 0,-1 0 0,22 21 16,-22-21-16,0-21 0,1 20 0,-22 1 16,21-21-16,-21 0 0,0 20 15,1-20-15,-22-21 0,0 41 16,0 1-16,-22 21 15,1 0 1,0 21-16,0 1 0,0-1 0,0 0 16,21 21-16,0-21 0,-22 22 15,22-22-15,0 21 0,0 22 16,0-43-16,0 0 0,0 0 0,0 0 16,0 1-16,22-22 0,-1 21 15,0-21-15,0 0 0,0 0 0,43 0 16,-43 0-16,21 0 0,-21-21 15,22-1-15,-22 1 0,64-21 16,-64 21-16,21 0 16,0-43-16,-20 43 0,-22-21 15,0 20-15,-22 22 16,1 0 0,0 22-16,0-1 0,0 0 0,0 0 15,-1 21-15,22-20 16,-21-1-16,21 0 0,0 0 15,0 0-15,0 0 0,0 1 16,21-22-16,1 0 16,-1 0-16,0 0 15,0-22-15,-21 1 16,21 0-16,-21 0 0,0 0 16,0 0-16,0-22 0,0-20 15,0 42-15,0-1 0,0 1 16,0-21-16,0 21 0,21 0 15,1-1-15,-1 22 0,0-21 16,0 21-16,21-21 0,-20 21 16,62 0-16,-41 0 0,-1 0 15,-21 21-15,21 0 0,1 1 16,-22-1-16,0 0 0,0 0 16,0 21-16,1-20 0,-22-1 0,21 0 0,-21 21 15,0-21-15,0 1 0,0-1 16,0 0-16,-43 0 15,43 0-15,-21-21 0,0 0 16,21-21 0,0 0-16,0 0 15,21-22-15,0 22 16,22 0-16,-22-21 0,21-1 0,1 1 16,-1 0-16,0-1 0,43-41 15,-43 41-15,-21 22 0,43-21 16,-43 42-16,21 0 15,-42 21-15,0 0 0,0 22 16,0-1-16,-21 0 0,0 1 16,0-1-16,0 21 0,-22-20 0,22-22 15,0 21-15,0 1 0,0-22 16,0 0-16,-22 21 0,22-21 16,0-21-16,0 0 15,0 0-15,-1-21 16,1 0-16</inkml:trace>
  <inkml:trace contextRef="#ctx0" brushRef="#br0" timeOffset="30235.64">16256 7091 0,'0'0'16,"-42"-21"-16,-1 0 0,22-1 0,-42 1 16,63 0-16,-22 21 0,1 0 0,0 0 15,0 0-15,0 0 16,21-21-16,-21 21 0</inkml:trace>
  <inkml:trace contextRef="#ctx0" brushRef="#br0" timeOffset="30617.36">17547 7197 0,'0'-21'0,"0"42"0,0-64 0,21 22 16,22 0-16,-1 21 16,21 0-16,-20-21 0,20 21 15,170-21-15,-169 21 16,20-21-16,1 21 0,0-22 16,-1 22-16,43 0 0,-84 0 15,-1 0-15,-21 0 0,0 0 16,-42 0-16,0 0 15,-21 0-15,-1 0 0,-20 0 0</inkml:trace>
  <inkml:trace contextRef="#ctx0" brushRef="#br0" timeOffset="30823.21">18034 7049 0,'-21'0'0,"42"0"0,-63 0 16,20 21-16,22 0 16,-21-21-16,21 21 0,0 43 15,0-1-15,0-21 16,0 22-16,-21-22 0,21 22 0,-21-1 15,0-20-15,21 20 0,-21-21 0,-1 1 16,22 20-16,0-20 0,-21-22 16,21 63-16,-21-62 0,21-1 15,0 21-15,21-42 16,0 0-16,1-21 16,-1 0-16,-21 0 0,21 21 15</inkml:trace>
  <inkml:trace contextRef="#ctx0" brushRef="#br0" timeOffset="31359.84">18097 7705 0,'0'0'0,"0"-21"15,22 21-15,-22-22 16,21 22 0,0-21-16,0 0 15,0 21-15,22-21 0,-22 0 0,0 21 16,21-21-16,-21-1 0,1 1 0,-1 21 15,-21-21-15,0 0 0,-21 21 16,-1 0-16,-20 0 16,21 21-16,-21 0 0,20 22 15,-20-22-15,0 0 0,21 21 16,-1-21-16,1 22 0,0-22 0,0 0 16,21 0-16,0 22 0,0-22 15,0 0-15,21 0 0,0-21 16,0 0-16,1 0 0,-1 0 0,21 0 15,0 0-15,1 0 0,-1 0 16,22-21-16,-22 0 0,21 21 0,1-21 16,-1-22-16,-20 22 0,20 0 15,-20-21-15,-1 20 0,0-20 0,-21 21 16,1-21-16,-22-1 0,0 22 0,0 0 16,0 0-16,0 0 0,-22 21 15,1 0-15,0 0 16,21 21-16,-21 0 15,21 0-15,0 0 0,0 22 0,0-22 16,0 42-16,0-42 0,21 1 16,-21-1-16,0 0 0,0 0 15,0 21-15,-21-20 0,-21-1 16,20 0-16,1-21 0,-21 0 0,21 21 16,0-21-16,-1 0 0,1 0 15,21-21-15,0 0 0,0 0 16,21-1-16,1 1 0,-1 0 15,21-21-15</inkml:trace>
  <inkml:trace contextRef="#ctx0" brushRef="#br0" timeOffset="32301.12">19219 6900 0,'0'0'0,"43"-42"0,-1 0 16,-21 21-16,0-1 0,0 22 0,-21 22 31,-21 20-31,0 0 0,0 1 15,0-1-15,0 21 0,-1 1 16,1-1-16,0 1 0,0-1 0,0 1 16,0-22-16,-1 22 0,1-1 0,0-20 15,0-1-15,21 0 16,0 1-16,0-22 0,0 21 0,0-21 16,0 0-16,21-21 0,0 0 15,0 0-15,1 0 0,20 0 16,0 0-16,43-21 0,-43 0 15,22 0-15,-22 0 0,0 0 0,1-22 16,-1 22-16,-21-21 0,22 21 16,-22-22-16,0 22 0,0 0 0,0 0 15,-21 0-15,0 42 32,0 0-32,-21 0 0,0 0 0,0 0 15,21 22-15,-21-22 16,21 0-16,-22 0 0,22 0 0,0 1 15,0-1 1,22-21 0,-1 0-16,0 0 0,0-21 0,21-1 15,-20 1-15,20 0 0,-21 0 16,0 0-16,22 0 0,-22-1 0,21-20 16,-21 21-16,0 0 0,1 0 0,-1 21 15,0-22-15,-21 44 31,0-1-31,0 0 0,0 0 16,0 0-16,0 0 0,0 1 16,0-1-16,0 0 0,0 0 0,0 0 15,0 0-15,21 1 16,0-22-16,22 21 0,-22-21 0,21 0 16,-21 0-16,22 0 0,-1 0 0,0 0 15,22 0-15,-22 0 0,0 0 16,22-21-16,-22-1 0,1 1 0,41-21 15,-41 21-15,-22-22 16,0 1-16,0 0 0,-21-1 0,0 1 16,0 0-16,-21 21 0,-21-22 15,20 22-15,-20 21 0,-21-21 0,20 21 16,-20 0-16,20 0 0,1 21 16,-21 0-16,20 22 0,22-22 15,-21 21-15,21 0 0,21 1 0,0-1 16,0 0-16,0 1 0,0-1 0,0 0 15,0 1-15,0-1 16,21 0-16,0 22 0,42 63 0,-41-64 16,-1 1-16,-21 21 0,0-22 15,0 1-15,0-1 0,0 22 16,-21-22-16,-1 1 0,-20-1 0,0 22 16,-1-22-16,1-20 0,-21 20 15,-1-20-15,1-1 0,-1-21 0,22 0 0,-22 0 16,1 1-16,20-22 0,1 0 15,0-22-15,-1 1 0,22-21 0,0 21 16,21-43-16,0 22 0,0 0 16,21-85-16,0 63 0,22 1 15,63-170-15,-64 148 16,0 0-16</inkml:trace>
  <inkml:trace contextRef="#ctx0" brushRef="#br0" timeOffset="32491.01">20362 6858 0,'-106'-63'31,"85"63"-15,0 0 15,0 0-16,0 0-15,0 0 0</inkml:trace>
  <inkml:trace contextRef="#ctx0" brushRef="#br0" timeOffset="32691.9">19071 7176 0,'0'0'0,"0"21"0,21 0 15,0-21-15,1 0 16,20 0-16,-21 0 0,21 0 16,1 0-16,20 0 0,-20-21 0,20 21 15,-21 0-15,22 0 0,-22-21 16,1 21-16,-1 0 0,21 0 16,-41 0-16</inkml:trace>
  <inkml:trace contextRef="#ctx0" brushRef="#br0" timeOffset="33627.36">3260 10964 0,'21'0'31,"0"0"-31,0 0 0,21 0 16,-20 0-16,20 0 0,-21 0 16,85-21-16,-64 21 0,22-21 15,-1 21-15,1 0 0,-1-21 0,1 21 16,20 0-16,1 0 0,-21 0 16,20-21-16,1 21 0,0 0 15,-22 0-15,1 0 0,-22 0 0,0 0 16,-21 0-16,-42 0 15,-21 0-15,0 0 16,-1 0-16,1 0 0</inkml:trace>
  <inkml:trace contextRef="#ctx0" brushRef="#br0" timeOffset="34008.15">4043 10964 0,'0'0'0,"0"22"16,0-1 0,0 21-16,0 0 0,0 1 15,0-1-15,0 22 0,-21-1 0,21-21 16,-22 22-16,22-1 0,-21 1 16,21 63-16,-21-64 0,0 1 15,0-1-15,0 1 0,-1-1 16,-20 1-16,21-22 0,-21 22 15,-1-22-15,-20 0 0,20-20 0,1-1 16,-21 0-16,20 0 0,-20-21 16,-1 0-16,22 0 0,0 0 0,-22 0 15,22-21-15,-1 0 0,1-22 0,0 22 16,-1-21-16,1 0 0,0-1 16,-1 1-16,1 0 0,0-22 15,21 22-15,21-1 0,0 22 0,0 0 16,21 0-16,0 0 0,42 0 15,1-1-15,-22 22 0,22 0 16,-1-21-16,1 21 0,20-21 0</inkml:trace>
  <inkml:trace contextRef="#ctx0" brushRef="#br0" timeOffset="34486.87">4741 11536 0,'0'0'15,"0"-21"-15,0 0 0,-42-1 0,21 1 16,-22 0-16,1 0 0,0 0 0,-1 21 16,1 0-16,0 0 0,-1 0 15,22 0-15,-21 21 0,0 0 0,-1 64 16,22-43-16,-21 0 0,42 1 16,-21-1-16,-1 22 0,-20 41 15,42-62-15,0 20 0,0 22 16,0-43-16,0-21 15,0 22-15,21-22 0,0-21 16,22 0-16,-22 0 0,0 0 0,21-21 16,22-22-16,-22 22 15,22-63-15,-22 41 0,-21 1 16,43-43-16,-43 43 0,0-22 16,0 22-16,-21 0 0,0-22 15,0 43-15,0-21 0,0 21 0,0-1 16,0 44-1,0-1-15,0 0 0,0 21 16,0-21-16,0 22 0,21-1 16,-21-21-16,22 22 0,20 20 15,-21-21-15,0-20 0,0-1 16,1 21-16,-1-21 0,0 0 0,0 1 16,0-22-16,0 21 0,1-21 0,-1 0 15,0 0-15,0-21 16,0-1-16,-21 1 0,21 0 15,1-21-15,-22 21 0</inkml:trace>
  <inkml:trace contextRef="#ctx0" brushRef="#br0" timeOffset="34695.75">5122 11472 0,'0'0'0,"0"-42"0,0 0 0,0-1 16,0 22-16,0 0 0,21 21 16,1 0-16,-22 21 15,0 22-15,0-22 0,21 21 0,-21 0 16,21 1-16,-21-1 0,21 0 15,-21 1-15,0-1 0,0 0 16,0 1-16,0-1 0,0-21 0,0 22 16,0-22-16,0 21 0,0-21 0,0 0 15,21-42 1,0 21-16,1-42 16,-1 21-16,21 0 15</inkml:trace>
  <inkml:trace contextRef="#ctx0" brushRef="#br0" timeOffset="34887.64">5778 11430 0,'0'0'16,"43"-21"-16,-22-21 0,0 42 0,0-22 16,-42 22-1,0 0-15,-21 22 0,20-1 0,-20 0 16,0 0-16,-1 21 0,-20-20 16,21 20-16,-1-21 0,1 21 15,0-20-15,20-1 0,-20 21 0,21-21 0,0 0 16,0 1-16,21-1 0,0 0 15,0 0-15,21-21 0,0 0 16,21 0-16,-21 0 0,43 0 0,-22 0 16,22 0-16</inkml:trace>
  <inkml:trace contextRef="#ctx0" brushRef="#br0" timeOffset="35316.4">6456 11451 0,'0'0'16,"0"-21"-16,0-21 0,0-1 0,0 22 15,-21 0-15,-1-21 0,1 42 0,-21-21 16,0 21-16,20 0 0,-41 42 16,42 0-1,-43 22-15,43-1 0,-21-20 16,21-1-16,-43 43 0,43-43 16,-21 0-16,42 1 0,-22-1 15,22 0-15,0 1 0,0-22 16,22 0-16,-1 0 0,0-21 0,21 0 15,22-21-15,-22 0 16,0 0-16,-20-1 0,20 1 16,0 0-16,1-21 0,-22-1 0,21 22 15,-21-21-15,22 0 0,-22-1 0,0-20 16,0 20-16,0 1 0,22 0 16,-43 21-16,0 42 15,0 0-15,0 21 0,-22 1 16,1-1-16,0 0 0,21 1 15,-42 41-15,42-41 0,-21-1 16,21 21-16,0-41 0,0 20 0,0 0 16,0 1-16,21-22 0,0 21 15,21-21-15,-21 0 0,1 1 0,20-1 16,-21-21-16,0 0 0,22 21 0,-22-21 16,0 0-16</inkml:trace>
  <inkml:trace contextRef="#ctx0" brushRef="#br0" timeOffset="35751.15">2773 12361 0,'-106'0'0,"212"0"0,-318 0 16,106 0-16,22 0 0,20 0 0,1 0 16,20 0-16,22 22 0,0-22 15,21 21-15,21-21 0,21 21 16,22-21-16,21 0 16,-1 21-16,43-21 0,-21 0 0,42 0 15,-21 0-15,43 0 0,-1 0 16,21 0-16,1 0 0,-1 0 0,22 0 15,21 0-15,211 0 0,-190 0 16,-21 0-16,21 0 0,-21 0 16,0 0-16,21 0 0,212 21 15,-255-21-15,1 0 0,-22 21 16,1-21-16,-22 0 0,1 0 0,-22 22 16,-21-22-16,-21 0 0,84 0 15,-148 0-15,-20 0 0,-1 0 16,-42 0-1,-22 0-15,1 0 0,-22 0 16,1 0-16,-22 0 0</inkml:trace>
  <inkml:trace contextRef="#ctx0" brushRef="#br0" timeOffset="36574.68">1672 13060 0,'0'0'16,"-42"0"-16,21 21 0,-22 0 0,22-21 15,0 21-15,0 1 0,0-22 0,21 21 16,0 0 0,21-21-16,21 0 0,0 0 15,1 0-15,-1 0 0,22-21 16,-1 0-16,-21-1 0,22 1 0,-22 0 16,1 0-16,-1 0 15,0 0-15,-21-1 0,1 1 0,-22 0 16,0 0-16,-22 0 0,1 21 15,-21-21-15,0 21 0,-1 0 0,-20 0 16,-85 21-16,84 0 16,1 0-16,-22 0 0,21 0 0,22 22 15,0-1-15,-1-21 0,1 22 16,42 20-16,0-21 0,0-20 16,0-1-16,21 0 0,0 0 15,22 0-15,-1-21 0,0 0 0,22 0 16,-22 0-16,22 0 0,-22 0 15,0 0-15,-20 0 0,20 0 16,-84 0 0,20 0-16,-41 21 15,21-21-15,-22 22 0,-21-22 16,22 21-16,-1 0 0,1 0 0,-1 0 16,22 0-16,0 22 0,-1-1 15,1 0-15,21 1 0,21-22 0,0 21 16,0 1-16,0-22 0,0 0 15,21 0-15,0 0 0,22 0 0,-1-21 16,21 0-16,-20 0 0,20 0 16,22 0-16,-22 0 0,1-21 0,21 0 15,-22 0-15,1 0 16,-1 0-16,-21-1 0,1-20 0,-1 21 16,22-43-16,-43 22 15</inkml:trace>
  <inkml:trace contextRef="#ctx0" brushRef="#br0" timeOffset="36804.55">2053 13356 0,'0'0'0,"21"0"47,0 21-47,1 1 0,-1-22 16,0 21-16,0 0 0,0 21 0,0-21 15,1 1-15,-1 20 16,0-21-16,0 0 0,0 0 0,-21 1 15,0-1-15,21 0 0,-21 0 16,22 0-16,-1-21 0,0 0 16,0 0-16,0-21 15,0 0-15,1-21 0,-1 20 0,0-20 16,-21 0-16,21-1 0,-21 1 0</inkml:trace>
  <inkml:trace contextRef="#ctx0" brushRef="#br0" timeOffset="36968.44">2582 13293 0,'0'42'0,"0"-84"0,0 21 0,-21 21 16,0 0-16,-21 0 0,20 0 15,-20 0-15,0 21 0,-1 0 0,1 0 16,0 0-16,-22 22 16,22-22-16,0 21 0,20 0 0,-20 1 15,0-1-15,21 0 0,-1-20 16,1 20-16,21 0 0,0-21 0,0 1 16,0-1-16,21 0 0,1-21 0,-1 0 15,21 0-15,22-21 0,41-22 16</inkml:trace>
  <inkml:trace contextRef="#ctx0" brushRef="#br0" timeOffset="37251.79">2921 13314 0,'0'0'0,"-21"-42"32,0 42-32,-1 21 0,1 0 0,0 0 15,0 21-15,0 1 0,0-1 16,-1 22-16,-20 84 0,21-85 15,0 22-15,-22 0 16,22-1-16,0 22 0,-64 233 16,43-233-16,0 126 15,21-105-15,-22-21 0,22 0 16,0-21-16,0-1 0,21 1 0,0-43 16,-21 1-16,21-1 0,0-21 15,0-42-15,21 0 0,0-21 16,21-1-16,43-190 15,-43 128-15,-21 20 16,43-148-16</inkml:trace>
  <inkml:trace contextRef="#ctx0" brushRef="#br0" timeOffset="37507.65">2730 13504 0,'0'-63'16,"0"126"-16,0-168 0,22 62 0,-22-20 15,21 42-15,0-22 0,-21 1 16,21 21-16,0 0 0,0-1 0,1 22 0,-1-21 15,21 21 1,0 0-16,-20 0 0,20 43 16,-21-1-16,0-21 0,-21 21 15,0-20-15,0 20 0,0 0 0,-21 1 16,0-1-16,-21 0 0,-1 1 0,1-1 16,0 0-16,-1-21 0,1 22 15,0-22-15,-1 0 0,-20 0 16,63-42-1,0 0-15,0 0 0,21 0 16,21-22-16,-21 1 0,22 0 0</inkml:trace>
  <inkml:trace contextRef="#ctx0" brushRef="#br0" timeOffset="37736.55">3471 12848 0,'0'0'0,"21"-42"0,1 21 0,-22 0 16,-22 42-1,1 0-15,0 0 16,0 21-16,0-20 0,-22 83 16,22-62-16,0 20 0,0-20 0,0 20 15,0-21-15,21 22 16,-22-22-16,1 22 0,21-22 0,-21 0 16,21 1-16,0-22 0,21 21 15,0-42-15,1 0 0,20 0 16,0 0-16,1-21 0,-1 0 15,21 0-15,-20 0 0</inkml:trace>
  <inkml:trace contextRef="#ctx0" brushRef="#br0" timeOffset="38711.66">3937 13314 0,'0'0'0,"21"-21"0,-21 0 0,0-1 16,0 1-16,0 0 16,-21 0-16,0 0 0,-22 0 0,22 21 15,-21 0-15,-22 0 0,22 0 16,0 0-16,-1 21 0,1 0 15,21 21-15,-21-21 0,20 1 16,-20 20-16,21 0 0,0 1 16,21-22-16,0 21 0,0 0 0,0-20 15,0 20-15,0-21 0,21 0 16,0 0-16,0-21 0,0 0 0,22 0 16,-1 0-16,-21 0 0,22 0 0,41-42 15,-41 0-15,20-1 16,-42 1-16,0 21 0,1 0 15,-1 0-15,-21-22 0,0 22 0,0 0 16,0 0-16,-21 21 16,-1 0-16,1 0 0,0 21 15,0 0 1,0 0-16,0 0 0,-1 1 0,1-1 16,21 0-16,0 42 0,0-20 15,0-22-15,0 0 0,21 0 16,22 0-16,-22 1 0,42-22 15,-20 0-15,-1 0 0,-21 0 16,22 0-16,-1 0 0,64-22 16,-64-20-16,0 21 0,22 0 15,-22-22-15,-21 22 0,22 0 0,-22-21 16,21 21-16,-42-1 0,21-20 16,-21 21-1,-21 21-15,0 0 16,21 21-16,-21 0 0,0 0 15,0 1-15,21-1 0,-22 0 16,22 0-16,0 0 0,0 0 0,0 1 16,0 20-16,22-21 0,-1-21 0,21 42 15,-21-42-15,0 0 16,22 0-16,-1 0 0,0 0 0,1 0 16,63-21-16,-64 0 15,21 0-15,-20 0 0,-1 0 0,0-22 16,1 22-16,-1 0 0,-21-21 15,0 20-15,1 1 0,-1-21 16,-21 21-16,0 0 0,-21 21 31,21 21-31,-22 0 0,1 0 16,0-21-16,0 21 0,21 22 0,-42-1 16,20-21-16,1 21 0,0-20 15,0-1-15,0 0 16,21 0-16,0-42 15,21 0 1,0 21-16,0-21 0,0-1 0,1-20 16,20 0-16,-21 21 0,21-1 15,-20-20-15,-1 21 16,0 0-16,21-22 0,-21 22 16,1 21-16,-1 0 0,0 0 0,0 21 15,-21 1-15,0-1 0,0 0 16,0 0-16,0 43 0,0-22 15,0-21-15,21 43 0,0-43 16,1 0-16,-1 0 16,0-21-16,0 0 0,43 0 15,-22 0-15,0 0 0,-21 0 0,22-21 16,-1 0-16,-21 0 0,43-22 16,-64 22-16,0-21 0,0 21 0,0-22 15,0 22-15,-43-21 0,22-1 16</inkml:trace>
  <inkml:trace contextRef="#ctx0" brushRef="#br0" timeOffset="38848.26">4826 12912 0,'-42'0'0,"84"0"0,-127 0 0,64 0 0,0 0 16,0 0-16,21 21 16,21-21-1,0 0-15,0 0 16,0 0-16,1 0 0</inkml:trace>
  <inkml:trace contextRef="#ctx0" brushRef="#br0" timeOffset="39652.16">7239 13166 0,'21'-21'0,"-42"42"0,84-64 15,-63 22-15,0 0 0,22 0 16,-22 0-16,0 0 0,21 21 16,-21 21-1,0 21-15,21-21 16,0 22-16,-21-1 0,21 0 0,0 43 16,-21-43-16,0 1 0,0-1 15,0 0-15,0 1 0,0 20 16,0-42-16,0 0 0,0 22 15,-21-43 1,21-21-16,-21-1 16,21 1-16,0-21 0,0 21 0,21-64 15,0 43-15,-21-1 16,22 1-16,-1 0 0,0-1 0,0 1 16,21-43-16,-20 43 15,-1 21-15,21 0 0,-21 21 0,0 0 16,22 21-16,-22 0 15,0 0-15,0 22 0,0-22 16,-21 21-16,0-21 0,0 64 16,0-64-16,0 21 0,0 22 15,0-43-15,0 0 0,0 0 16,22-42 0,-1 0-1,0 0-15,0 0 0,0 0 16,0-22-16,1 22 0,-1-21 0,21-1 15,-21 1-15,22 0 0,-22-1 0,21 1 16,-21 0-16,0 21 16,1-22-16,-1 43 0,0 0 0,0 0 15,-21 21-15,0 1 0,0-1 16,0 21-16,0-21 0,0 22 16,0-22-16,0 42 0,0-20 15,0-22-15,0 21 0,0-21 16,0 0-16,0 1 0,21-22 15,0 0-15,1 0 0,-1 0 16,0 0-16,42 0 16,-41-22-16,-1 1 0,21 0 0,-21 0 15</inkml:trace>
  <inkml:trace contextRef="#ctx0" brushRef="#br0" timeOffset="39968.06">8636 13187 0,'0'0'0,"-21"0"15,42 0 16,0 0-31,0 0 16,0 0-16,22 0 0,-22-21 16,21 0-16,1 21 0,-1-22 0,0 1 15,22-21-15,-43 21 16,0-22-16,-21 22 16,0-21-16,0 0 0,-21 20 0,-21 1 15,20 21-15,-20 0 0,0 0 16,-1 21-16,1 1 0,21-1 15,-21 21-15,-1 0 0,1 1 0,21-1 16,0 0-16,21 22 0,0-22 16,0 1-16,0-22 0,0 42 15,21-20-15,21-22 0,-21 0 16,22-21-16,-1 21 0,0-21 0,22 0 16,-1 0-16,-20 0 0,84-21 15,-64 0-15,-21 0 0,1-22 16,-1 22-16</inkml:trace>
  <inkml:trace contextRef="#ctx0" brushRef="#br0" timeOffset="40211.28">9673 12531 0,'0'0'0,"0"-43"0,-42-41 32,21 84-32,-1 21 0,1 0 15,0 21-15,21-20 0,-21 20 0,0 21 16,0 1-16,-1 63 0,1-64 15,21 1-15,-21-1 0,0 1 16,21-1-16,-21 43 16,21-63-16,0-1 0,0 0 0,0-21 15,0 22-15,21-22 16,0-21-16,0 0 0,43-21 16,-22 0-16,-21-22 15,22 22-15,-1-21 0,0-1 0,1 1 16</inkml:trace>
  <inkml:trace contextRef="#ctx0" brushRef="#br0" timeOffset="40606.79">9969 12446 0,'22'-42'0,"-44"84"0,44-105 0,-22 41 15,0 44 1,-22-1-16,1 21 0,0 0 0,21 1 16,0 20-16,-21-20 0,0 20 0,0 1 15,21-1-15,0 1 0,0-1 16,-22 1-16,22-1 0,-21-21 15,21 1-15,-21 41 16,21-62-16,0-1 0,0 0 0,21-21 31,0-21-31,1 0 0,-1-1 0,0 1 16,0-21-16,0 0 0,22 20 16,-22-20-16,0 0 0,0 21 0,0-22 15,0 43-15,1-21 0,-22 42 16,0 0-1,0 1-15,0-1 0,0 21 0,0-21 16,0 22-16,0-1 0,0-21 0,0 43 16,21-22-16,0-21 15,-21 0-15,21 0 0,0-21 16,0 22-16,22-22 0,-22 0 0,0 0 16,0 0-16,43 0 0,-43 0 15,0-22-15,0 1 0,0 0 16,1 0-16,-22-43 0,0 22 15,0 0-15</inkml:trace>
  <inkml:trace contextRef="#ctx0" brushRef="#br0" timeOffset="40781.15">9483 12637 0,'0'0'0,"-149"21"31,149 0-31,22-21 0,-1 0 0,21 0 15,0 0-15,22 21 0,-1-21 16,22 0-16,0 0 0,-1 0 0,1 0 16,21 0-16,-21 21 0,-1-21 15,-20 0-15</inkml:trace>
  <inkml:trace contextRef="#ctx0" brushRef="#br0" timeOffset="41132.83">10689 12785 0,'-21'0'16,"0"0"-16,0 0 0,-1 21 15,1-21-15,-21 21 0,21 0 16,0 0-16,-1 22 0,22-22 16,-21 21-16,21 1 0,-21-22 0,21 21 15,0 0-15,0-20 0,0 20 16,0-21-16,21 21 0,22 1 16,-22-43-16,0 21 0,0-21 0,21 0 15,-20 0-15,20 0 0,21 0 16,-20-21-16,-22 0 0,42-22 15,-41 22-15,-1-21 0,-21 21 16,0-22-16,0 1 0,-21-64 16,-1 64-16,1-1 0,-21 22 15,21-21-15,-22 21 16,22 0-16,-63-1 0,62 22 16,1 0-16,-21 22 0,21-1 15,21 0-15,0 21 0,0 1 16,0-22-16,42 42 0,-21-42 15,22 1-15,-1-22 0,0 21 16,22-21-16,-1 0 0,1 0 0</inkml:trace>
  <inkml:trace contextRef="#ctx0" brushRef="#br0" timeOffset="41582.81">11493 12975 0,'22'-21'16,"-44"42"-16,65-63 0,-43 0 0,0 20 0,-21-41 15,-1 21-15,1 20 16,-21 1-16,21 0 0,-22 21 0,1 0 15,-43 0-15,22 21 0,21 0 16,-1 1-16,-20 20 0,20 0 16,-20 43-16,21-22 0,20-20 15,1-1-15,21 0 0,0 1 16,0 20-16,21-42 0,1 22 16,62-22-16,-41 0 0,-1-21 15,64 0-15,-64 0 16,22-21-16,-22 0 0,0 0 15,1-1-15,-22-20 0,21 0 0,-21-1 16,0-20-16,1-1 0,-1 1 16,0-22-16,0 1 0,21-65 15,-20 65-15,-1-1 0,42-84 16,-20 105-16,-1-63 16,-21 85-16,0 21 0,-21 0 0,-21 42 15,0 21-15,0 0 16,0 22-16,-22-1 0,22 1 15,0-1-15,0 1 0,21 21 0,0 63 16,0-85-16,0 1 0,0 20 16,0-20-16,21-22 0,0 1 15,0-1-15,0 0 0,1-21 0,-1 22 16,0-43-16,-21 21 0,42-21 16,1 0-16,-22 0 15,0-21-15,0 0 0</inkml:trace>
  <inkml:trace contextRef="#ctx0" brushRef="#br0" timeOffset="44543.48">13398 12510 0,'0'-22'0,"0"44"0,0-86 15,0 43-15,0-21 0,0 20 16,0-20-16,-42-43 0,21 43 0,0 0 16,0-1-16,21-20 0,-22 42 15,1-22-15,21 22 0,-21 21 0,0 0 16,0 0-16,0 0 0,-1 43 15,1-22-15,0 42 0,-21-20 16,21 20-16,-1 1 0,-20 84 16,21-85-16,0 1 0,0 20 15,-1-20-15,1 21 0,0-22 0,0 1 16,21-1-16,-21 1 0,21 20 16,0-41-16,21-1 0,0-21 0,21 0 15,-20 0-15,20-21 0,0 0 16,22 0-16,-1 0 0,-20 0 0,84-42 15,-64 21-15,22-21 0,-43-1 16,22 1-16,-1-22 0,-21 1 16,1-1-16,-1 1 0,0-1 15,-20 1-15,-22-22 0,0 22 0,0-1 16,0-20-16,-22 20 0,1 1 16,-21-1-16,-22-42 0,22 64 15,0 21-15,-22 21 0,22 0 16,-22 21-16,22 0 0,-21 21 0,20 1 15,-20-1-15,-22 85 0,64-63 16,-21-1-16,20 22 16,1-22-16,0 1 0,21-1 0,-21 1 15,21-1-15,0 1 0,0-22 0,21 0 16,0 1-16,0-22 0,64 21 16,-43-21-16,1-21 0,63 0 15,-43-21-15,1 21 0,41-63 16,-41 42-16,-1-22 0,43-41 15,-42 41-15,42-84 16,-64 85-16,-21 0 16,0-1-16,-21 22 15,21 0-15,-21 42 16,0 0 0,-21 0-16,21 1 0,0-1 15,-21 0-15,21 21 0,0-21 0,0 22 16,0-22-16,0 21 0,0-21 15,0 1-15,0-1 0,0 0 0,21 0 16,-21 0-16,21-21 0,1 0 16,-1 0-16,0 0 0,21 0 0,-21 0 15,1 0-15,20 0 0,-21-21 16,21 0-16,-20 0 0,41-43 16,-42 22-16,0 0 0,1-1 0,-1 22 15,0-21-15,0-1 0,-21 22 16,0 0-16,21 0 0,-21 0 0,21 0 15,-21 42 17,0 0-32,-21 0 0,21 0 0,-21 0 15,0 22-15,21-22 0,0 21 16,0 1-16,0-22 0,0 21 0,0-21 16,0 43-16,0-43 15,0 21-15,0-21 0,21-21 0,0 22 16,0-22-16,43 0 0,-22 0 15,-21 0-15,22 0 0,-1 0 16,0-22-16,1 1 0,-1 0 16,22 0-16,-22 0 0,0-22 0,1 22 15,-1-21-15,0 0 0,-21 20 0,1-20 16,-1 21-16,-21-21 0,0 20 16,0 1-16,-21 0 0,-1 21 15,-20 0-15,21 0 16,0 21-16,-22 0 0,22-21 0,0 43 15,0-22-15,0 21 0,0-21 0,21 22 16,0-1-16,0-21 0,0 22 16,0-22-16,0 0 0,0 21 0,21-21 15,0-21-15,21 22 0,-21-22 16,22 0-16,-1 0 0,0 0 0,22 0 16,42 0-16,-64-22 0,22 1 15,-22 0-15,21 0 0,-20-21 16,-22 20-16,21-20 0,-21 21 15,1-21-15,-1-1 0,-21 22 0,0 0 0,0 0 16,0 0-16,-21-1 0,-1 1 16,1 21-16,0 0 0,0 0 15,0 0-15,0 0 0,-1 0 16,22 21-16,22 1 16,-1-1-16,-21 0 15,21 0-15,0 0 0,0 22 0,0-22 16,-21 0-16,0 21 0,22-21 15,-22 22-15,0-22 0,0 0 0,21 0 16,-21 0-16,0 1 0,0-1 0,21-21 16,0 0-1,0 0-15,0 0 0,1 0 16,20 0-16,-21-21 0,21-1 0,-20 1 16,20 0-16,0 0 0,1-21 15,-1-1-15,0 1 0,1 0 0,20 20 16,-42-20-16,64 0 0,-64 21 15,0-1-15,-21 1 0,-21 21 32,0 21-32,21 1 15,-21-1-15,21 0 0,-21 0 16,21 0-16,0 22 0,-22-22 16,22 0-16,0 0 0,0 0 0,0 0 15,0 1-15,0-1 0,22-21 16,-1 21-16,0-21 0,0 0 15,0 0-15,22 0 0,-22 0 16,0-21-16,0 21 0,21-21 0,-20-1 16,20 1-16,-21 0 0,0 0 15,22-21-15,-22 20 0,21 1 16,-21 0-16,22 0 0,-22 0 0,21 21 16,-21 0-16,0-21 0,1 21 0,-1 0 15,-21 21-15,0 0 16,21 0-16,-21 0 0,0 0 15,21 1-15,-21-1 0,21 0 16,-21 0-16,21 0 0,1 0 16,-1-21-16,0 22 0,21-22 0,1 0 15,-22 0-15,21 0 0,64 0 16,-64 0-16,1-22 0,-1 1 16,21 0-16,-41 0 0,20 0 0,-21-22 15,0 22-15,0-21 0,-21 0 0,0 20 16,0-20-16,0 0 0,-42-1 15,21 1-15,-21 21 0,20 21 16,-20-21-16,-21 21 0,20 0 16,1 0-16,0 21 0,-22-21 0,22 21 15,-1 21-15,1-20 0,21-1 16,-21 21-16,20-21 0,22 22 16,0-1-16,0 0 0,0-21 0,0 22 15,22-22-15,-1 0 0,0 21 0,21-42 16,-21 22-16,22-1 0,-22-21 15,21 0-15,1 0 0,-1 0 0,-21-21 16,21-1-16,1 1 0,-1 0 16,-21 0-16,22-21 0,-22-1 15,21 1-15,22-43 0,-43 22 16,21-1-16,-21 1 0,0-22 0,1 0 16,-1 1-16,0-1 0,0-42 15,-21 64-15,21 20 0,-21 1 16,0 0-16,0 20 0,0 1 15,-21 21-15,0 21 16,0 22-16,0-1 0,-1 0 0,1 22 16,0 21-16,-21-22 0,42 22 15,-21 63-15,-1-85 0,22 1 16,0 63-16,0-64 0,0 1 16,22-22-16,-1 1 0,-21-1 15,21 0-15,0-21 0,0 1 0,0-22 16,43 0-16,-43 0 15,0 0-15,0-22 0,1 1 0,-1 0 16,0-21-16,0 21 0,21-22 16,-20 1-16,-1 21 0,0-22 0,21 22 15,-21 0-15,1-21 16,-22 21-16,21 21 0,-21 21 16,0 0-16,0 0 15,0 0-15,0 0 0,0 1 16,0-1-16,0 0 0,0 0 0,0 0 15,0 0-15,0 1 0,21-1 16,0-21-16,0 0 16,0 0-16,22 0 0,-22 0 0,0 0 15,21-21-15,1 21 16,-22-22-16,21 1 0,-21 0 0,22-21 16,-1 21-16,-21-1 0,22 1 15,-22 0-15,0 0 0,0 0 0,0 0 16,0 21-16,-21 21 15,0 0-15,0 0 16,0 0-16,0 22 0,0-22 16,0 0-16,0 0 0,0 0 15,0 0-15,0 1 0,43 20 16,-22-21-16,21-21 0,-21 0 0,1 21 16,20-21-16,43 0 15,-43 0-15,0-21 0,1 0 16,20 0-16,-21 0 0,1-1 15,-1-20-15,0 21 0,-20-21 0,20-1 16,-21 1-16,0 21 0,-21-22 0,0 22 16,0 0-16,0 0 0,-42 0 15,21 0-15,-22 21 0,1 0 0,0 0 16,-22 0-16,22 0 0,21 21 16,-22 0-16,22-21 0,0 21 0,0 0 15,21 0-15,0 1 0,0-1 16,0 0-16,21-21 0,0 21 15,0 0-15,-21 0 0,22 1 0,-1-1 16,-21 21-16,0-21 16,0 22-16,0 20 0,0-21 0,0 22 15,0-22-15,-21 22 0,21-1 0,-43-20 16,22 20-16,0 1 0,0-1 16,0-21-16,-22 22 0,22-1 0,-21 1 15,-1 42-15,1-64 0,21 0 16,0-20-16,0 20 15,-1-21-15,1 0 0,0-21 0,0 0 0,0 0 16,0 0-16,21-21 16,-22 0-16,22 0 0,0-22 0,0-20 15,0 21-15,0-22 0,0 1 16,0-22-16</inkml:trace>
  <inkml:trace contextRef="#ctx0" brushRef="#br0" timeOffset="44719.16">18394 12171 0,'-43'-21'0,"86"42"0,-128-63 0,64 20 0,-21 1 16,20 0-16,1 0 0,0 21 16,0 0-16,21-21 15,-21 21-15,0-21 16</inkml:trace>
  <inkml:trace contextRef="#ctx0" brushRef="#br0" timeOffset="44884.44">17018 12171 0,'-64'0'0,"128"0"0,-191 0 0,63 0 0,1 0 16,21 0-16,20 0 0,-20 0 15,21 0-15,0 0 0,0 0 16,-1 0-16,1 0 0,0 0 0</inkml:trace>
  <inkml:trace contextRef="#ctx0" brushRef="#br0" timeOffset="45795.35">5080 13653 0,'0'105'31,"0"-83"-31,-21 20 16,21 0-16,-21 1 0,21-1 0,-22 21 16,1-20-16,21-1 0,-42 43 15,0-22-15,20-20 0,1-1 16,-21 0-16,21 1 0,-22 20 16,22-21-16,0-20 0,0-1 0,21 0 15,0-42 16,21 0-31,0-1 0,0 1 16,1-21-16,-1 21 0,21-22 0,-21 22 16,0-21-16,1 21 0,-22 0 0,42-1 15,-21 22-15,0 0 16,0 22-16,1-22 16,-1 84-16,0-63 15,0 43-15,0-43 16,-21 0-16,21 0 0,1-21 0,-1 22 15,0-22-15,21 0 0,-21 0 16,22-22-16,-1 1 0,0 0 16,1-21-16,-1 21 0,0-22 15,1 1-15,-1 0 0,-21-1 0,0 1 16,-21 0-16,0-1 0,0-41 16,-21 41-16,0 1 0,0 0 0,-21-1 15,20 22-15,-20 0 0,21 0 16,-21 0-16,20 21 0,1 0 15,0 0-15,0 0 0,0 21 0,21 0 16,0 0-16,0 21 16,0-20-16,0-1 0,0 0 0,0 0 15,0 0-15,21-21 0,21 21 0,1-21 16,-1 0-16</inkml:trace>
  <inkml:trace contextRef="#ctx0" brushRef="#br0" timeOffset="45991.3">6011 13949 0,'21'0'15,"-42"0"-15,42 21 16,-21 0 0,0 0-16,-21 22 0,21-22 15,0 0-15,0 0 0,-21 22 16,21-22-16,-21 21 0,0 0 16,0 1-16,21-22 0,-22 21 15,1-42-15,21 21 0,0-42 31,0 0-31,0 0 0,0 0 0</inkml:trace>
  <inkml:trace contextRef="#ctx0" brushRef="#br0" timeOffset="46153.72">5990 13864 0,'0'0'0,"0"-42"0,-21 0 16,0 20-16,0 1 0,21-21 0,0 21 15,0 0-15,-22 21 16,22 21-1,0 0 1,22-21-16,-22 21 0,21 0 16,0-21-16,21 0 0,-21 21 0,1-21 15</inkml:trace>
  <inkml:trace contextRef="#ctx0" brushRef="#br0" timeOffset="46375.57">6562 13716 0,'0'21'31,"-22"0"-31,1 1 0,21 20 0,-21 64 16,0-64-16,21 0 15,-21 1-15,0-22 0,21 21 16,-22 1-16,1-1 0,21 0 0,-21 1 16,0-1-16,0 0 0,21 1 0,0-22 15,0 0-15,21-21 16,21-42-1,-21 20-15,22-20 0,-1 21 0,0-21 16,1-1-16</inkml:trace>
  <inkml:trace contextRef="#ctx0" brushRef="#br0" timeOffset="46752.31">6858 13716 0,'21'-42'0,"-42"84"0,42-105 16,-21 41-16,0 1 0,0 42 15,-21 1-15,21-1 0,-21 21 16,0-21-16,21 22 0,-22-1 15,1 0-15,21 22 0,-21-22 0,0 0 16,21 1-16,-21-1 0,0 0 16,-1 43-16,22-64 0,-21 43 15,21-43-15,21-21 32,22-21-32,-22 0 0,21-1 15,-21 1-15,22 0 0,-1-21 0,-21 21 16,22-22-16,-1 1 0,-21 21 15,0-22-15,-21 65 32,0-1-32,0 0 0,-21 0 15,21 0-15,-21 22 0,21-22 0,0 21 16,0-21-16,0 22 0,0-22 16,0 0-16,0 0 0,0 0 0,0 0 0,21-21 31,0 0-31,0-21 15,-21 0-15,0 0 0,0 0 16,0 0-16,0-22 0</inkml:trace>
  <inkml:trace contextRef="#ctx0" brushRef="#br0" timeOffset="46899.04">6435 14012 0,'0'0'0,"-22"0"0,1-21 0,0 21 15,21-21-15,21 21 16,0-21-16,1 21 0,20 0 15,0 0-15,1-21 0,20 21 0,1 0 16,-1 0-16,85-21 16,-63-1-16,-22 1 0,1 21 15</inkml:trace>
  <inkml:trace contextRef="#ctx0" brushRef="#br0" timeOffset="47354.98">8149 14097 0,'0'0'0,"-21"-21"0,0 0 15,21 0-15,0-1 0,0 1 0,0 0 16,0 0-16,21 0 0,0 0 16,0-1-16,22 22 0,-22 0 15,21 0-15,-21 0 0,22 22 0,-22-1 16,21 0-16,0 0 0,-20 21 16,-1 1-16,0-22 0,0 21 0,0 43 15,-21-43-15,0-21 0,0 64 16,0-64-16,-42 43 15,42-43-15,-21-21 16,21-21 0,0 0-16,0-22 0,0 22 15,0 0-15,0-21 0,21-1 16,0-20-16,0 42 0,0-22 16,1 22-16,-1-21 0,0 21 15,0-1-15,0 1 0,0 21 16,22-21-16,-22 21 0,0 0 0,0 0 0,0 0 15</inkml:trace>
  <inkml:trace contextRef="#ctx0" brushRef="#br0" timeOffset="47703.6">8996 14182 0,'0'21'0,"0"-42"0,0 63 0,0-21 0,0 0 16,0 1-16,21-22 15,0 0-15,0 0 0,0 0 16,1 0-16,-1 0 0,0-22 0,21 1 15,1 0-15,-22 0 0,42-21 16,-20-1-16,-22 22 0,0 0 16,0-21-16,-21 20 0,0 1 0,0 0 15,0 0-15,-21 21 16,0 0-16,0 0 16,-22 0-16,-20 42 0,20 1 15,22-22-15,-21 0 0,21 21 16,-22-21-16,22 43 0,21-43 15,0 0-15,0 0 0,0 22 16,21-22-16,22-21 0,-22 21 16,21 0-16,1-21 0,62 0 15,-41 0-15,-1 0 0,1 0 16,-1 0-16,22 0 0,-21-21 0,20 0 16,1 21-16,-22-21 0,1-22 0,-1 22 15,1 0-15</inkml:trace>
  <inkml:trace contextRef="#ctx0" brushRef="#br0" timeOffset="48271.57">10245 14182 0,'63'-64'0,"-63"-42"15,-63 276-15,126-361 16,-84 170-16,-21 0 0,20 0 0,-20 0 16,0 21-16,21 0 0,-22 0 15,1 21-15,21 0 0,-22 0 16,-20 43-16,42-43 0,-22 21 16,22-21-16,0 22 0,21-22 15,0 21-15,0-21 0,0 0 0,0 1 16,0-1-16,21 0 0,0 0 0,1-21 15,20 0-15,0 0 0,-21 0 16,106-42 0,-105 21-16,20-1 0,0 1 15,-21 0-15,1 0 0,20-43 16,-42 22-16,0 21 0,0-43 16,0 43-16,0 0 0,0 0 0,0 42 31,-21-21-31,21 21 0,-21 22 15,21-22-15,-22 0 0,22 0 16,0 0-16,0 22 0,0-22 0,0 21 16,0-21-16,22-21 15,-1 21-15,0 1 0,0-22 16,21 0-16,-20 0 0,20 0 0,-21 0 16,21-22-16,1 1 0,-1 0 0,0 0 15,1 0-15,-1 0 0,0-22 16,1 1-16,-1 0 0,0-1 0,1-20 15,-1 20-15,-21-20 0,22-1 16,-43 1-16,21-43 0,-21 64 16,0-1-16,0 22 0,-21 21 15,-22 0-15,22 0 0,0 43 16,-21-22-16,20 21 0,1 22 0,0-22 16,0 21-16,0-20 0,21 63 15,0-64-15,0 43 16,0-43-16,21 0 0,0-21 15,0 22-15,22-22 0,-22 0 0,21 0 16,0-21-16,22 0 0,-1 0 16,-20 0-16,20 0 0,1 0 0</inkml:trace>
  <inkml:trace contextRef="#ctx0" brushRef="#br0" timeOffset="49635.1">11790 14055 0,'0'0'0,"-43"21"0,1-21 15,21 21-15,0-21 0,0 21 0,-1-21 16,22 21-16,0 1 16,22-22-1,-1 0-15,21 0 16,-21-22-16,22 22 0,-1-21 0,21 0 15,-20 0-15,-1-21 0,22 20 0,-22-20 16,21 0-16,-20-22 16,-1 22-16,0-22 0,-20 1 0,-1 21 15,0-64-15,-21 63 0,0 1 16,0 21-16,-21 0 0,0 21 16,-43 0-16,22 0 0,-1 21 15,1 21-15,0-21 0,-1 22 16,1 20-16,-21 43 0,41-64 15,1 22-15,0-22 0,21 22 0,0-22 16,0 0-16,0 1 16,0-1-16,21 0 0,0-20 0,1 20 15,-1-21-15,21 0 0,0 0 0,64-21 16,-63 0-16,84 0 16,-64 0-16,1 0 0,41-42 15,-62 21-15,-1 0 0,0 0 16,1-22-16,-1 22 0,-21-21 15,0-1-15,1 1 0,-1 0 0,-21-22 16,0 43-16,0 0 16,-21 21-1,-1 0-15,22 21 0,-21 0 0,0 22 16,0-22-16,0 21 0,0-21 16,21 22-16,0-22 0,0 21 0,-22-21 15,22 22-15,0-22 0,0 0 16,0 21-16,22-21 0,-1 1 15,0-22-15,0 0 0,0 0 0,22 0 16,20 0 0,-42 0-16,22-22 0,20 1 15,-42 0-15,0 0 0,1-21 16,-1 20-16,0 1 0,-21-42 16,0 42-16,0-1 0,0 1 0,0 0 15,-21 21 1,21 21-16,-21 0 15,-1 1-15,22-1 16,-21-21-16,21 21 0,0 0 0,-21-21 16,21 21-16,0 0 0,0 1 15,21-22 17,0 0-32,1-22 0,-1 22 15,0-21-15,0 0 0,0 0 16,22 21-16,20-42 0,-42 20 15,22 22-15,-22-21 0,21 0 16,-21 21-16,0 0 0,1 0 0,-22 21 16,0 0-1,0 1-15,0-1 0,0 0 0,0 0 16,0 0-16,0 0 0,0 1 16,21-1-16,-21 0 0,21-21 15,0 21-15,0-21 16,0 0-16,1 0 0,-1 0 0,0 0 15,0 0-15,0 0 0,22-21 16,-22 0-16,0 21 0,0-21 0,0-1 16,22 1-16,-22 0 0,0 0 0,0 0 15,0 0-15,22-1 0,-43 1 16,21 0-16,0 21 0,-21 21 31,-21 0-31,21 1 16,-21-1-16,21 0 0,0 0 15,0 0-15,0 0 16,0 1-16,21-22 16,0 0-16,21 0 0,-21 0 15,1 0-15,20 0 0,21 0 16,-20 0-16,-1-22 0,43 1 16,-43 0-16,-21 0 0,22 0 15,-1-22-15,-21 22 0,0 0 16,0 0-16,-21 0 0,0 0 0,0-1 15,-21 22-15,0 0 16,-21 22-16,21-1 0,-1 0 0,1 21 16,21-21-16,0 1 15,0-1-15,0 0 0,0 0 16,21-21-16,-21 21 0,22-21 16,-1 0-16,0 21 0,0-21 15,21 0-15,-20 0 0,-1 0 0,21 0 16,22 0-16,-43-21 15,0 21-15,0-21 0,0 0 0,0 0 16,-21 0-16,0-43 16,0 43-16</inkml:trace>
  <inkml:trace contextRef="#ctx0" brushRef="#br0" timeOffset="49824">13589 13399 0,'-42'0'15,"84"0"-15,-106 0 0,22 0 0,21 0 16,0 0-16,42 0 47,-21 21-47,21-21 0,-42 0 31</inkml:trace>
  <inkml:trace contextRef="#ctx0" brushRef="#br0" timeOffset="49999.1">12044 13780 0,'0'0'16,"-21"21"-16,-22-21 16,64 0-16,22 0 0,-22 0 15,21 0-15,22 0 0,-22 0 0,22-21 16,-1 21-16,85-22 15,-63 1-15,0 0 0,-1 0 0,1 0 16</inkml:trace>
  <inkml:trace contextRef="#ctx0" brushRef="#br0" timeOffset="50652.31">15896 13970 0,'21'0'0,"0"0"0,1 0 0,-1 0 16,0 0-16,0-21 0,21 0 15,-20 21-15,20-21 0,0-1 0,22 1 16,-22 0 0,-21 0-16,22 0 0,-22 0 0,-21-1 0,21 1 15,-21-21-15,0 21 16,0 0-16,-21 21 0,0 0 15,-1 0-15,-41 0 0,42 0 16,-22 0-16,1 21 0,0 0 16,-1 0-16,-20 21 0,42-20 15,0-1-15,21 0 0,0 0 16,0 0-16,0 0 0,21 22 16,21-43-16,-21 21 0,43-21 15,-22 21-15,-21-21 0,22 0 16,-22 0-16,0 21 0,0-21 0,-21 21 15,-21-21-15,0 0 16,0 0-16,-22 22 0,1-1 16,0 0-16,-1 0 0,1 0 0,0 0 15,-1 1-15,1-1 0,21 0 16,-22 21-16,22-21 0,0 1 16,21-1-16,0 0 0,0 0 0,0 0 15,42 0-15,-20-21 0,20 0 16,43 0-16,-22 0 15,1-21-15,63 0 0,-64 0 16,1 0-16,-1 0 0,1-1 16,-1-20-16,22 0 0,-43-1 15</inkml:trace>
  <inkml:trace contextRef="#ctx0" brushRef="#br0" timeOffset="50838.96">16722 13864 0,'0'-21'0,"0"42"0,0-63 0,0 21 15,21 21 1,0 0-16,-21 21 15,21 0-15,-21 21 0,21-20 0,0-1 16,-21 21-16,22-21 0,-22 22 0,21-22 16,-21 0-16,0 0 0,0 21 15,0 1-15,0-22 16,0 0-16,21-21 16,0 0-1,0-21-15,0 0 0,-21 0 0,22-1 16</inkml:trace>
  <inkml:trace contextRef="#ctx0" brushRef="#br0" timeOffset="50999.73">17081 13843 0,'0'-21'0,"0"42"0,0-63 0,-21 21 0,0 21 15,0 0-15,-21 21 16,-1 0-16,22 0 0,-21 0 0,-1 0 16,1 22-16,21-22 0,-64 42 15,43-20-15,0-22 0,20 21 16,-20 1-16,21-22 0,21 0 0,0 21 15,0-21-15,21-21 0,21 0 0,1 0 16</inkml:trace>
  <inkml:trace contextRef="#ctx0" brushRef="#br0" timeOffset="52250.57">17822 13949 0,'0'0'0,"0"-21"0,21-22 15,-21 22-15,0 0 0,-21 21 16,-21-21-16,21 21 0,0 0 0,-22 0 16,1 0-16,-22 21 15,1-21-15,21 21 0,-1 0 0,1 1 16,0 20-16,-1-21 0,1 0 16,0 22-16,-1-22 0,22 21 0,-21-21 15,21 22-15,21-22 0,0 21 16,0-21-16,0 0 0,0 1 15,21-22-15,0 0 0,21 0 0,-21 0 16,22 0-16,-1 0 0,43-22 16,-43 1-16,0 0 0,1 0 15,20-21-15,-20 20 0,-22 1 16,0-21-16,0 21 0,0-22 16,-21 1-16,0 21 15,0 42 1,0 0-1,0 0-15,-21 1 0,21-1 16,0 0-16,0 0 0,0 0 16,0 0-16,0 1 0,0-1 15,21-21-15,-21 21 0,21-21 0,1 0 16,20 0-16,-21 0 0,0 0 0,0 0 16,22 0-16,-22 0 0,21-21 0,-21 0 15,22 21-15,-22-22 0,21 1 16,-21 0-16,22 0 0,-22 0 0,0 0 15,0-1-15,0-20 0,-21 21 16,0 0-16,0 42 16,0 0-16,0 0 15,-21 0-15,21 1 0,-21-1 16,0 0-16,21 0 0,0 0 0,-21 0 16,21 1-16,-21-1 0,21 0 15,21-42 16,0 21-31,-21-21 0,21-1 16,0 1-16,0 0 0,1 0 16,-1 0-16,0 0 0,21-22 0,-42 22 15,21 0-15,1 0 0,-22 0 16,21 21-16,-21 21 16,0 0-1,0 0-15,0 0 0,0 0 0,0 1 16,0-1-16,0 0 0,0 0 15,0 0-15,0 0 0,21 1 16,0-22-16,0 0 0,0 0 16,1 0-16,-1 0 15,0 0-15,0 0 0,21 0 0,-20 0 16,-1-22-16,0 1 0,0 21 0,0-21 16,0 0-16,-21 0 0,22 0 15,20-22-15,-42 22 0,21 21 16,-21-21-16,21 21 0,-21 21 31,0 0-31,0 0 16,0 1-16,0-1 0,0 0 15,0 0-15,0 0 0,21 0 16,1-21-16,-22 22 0,21-22 16,0 0-16,21 21 0,-21-21 0,1 0 15,20 0-15,0 0 0,-21 0 0,22 0 16,-22-21-16,21 21 0,1-43 15,-22 22-15,0 0 0,21-43 16,-42 43-16,21 0 0,-21-42 16,0 41-16,0-20 15,-21 63 17,0 22-32,21-22 0,-21 0 15,21 21-15,-21-21 0,0 22 0,21-1 16,0 0-16,-22 22 0,22-22 0,-21 22 15,0-1-15,21 22 0,-21-22 0,21 1 16,-42 84-16,20-84 16,1 20-16,0-20 0,0-1 0,0 22 15,-22-22-15,1 43 16,21-63-16,0-1 0,0 0 16,-1-21-16,22 1 0,22-44 31,-1-20-31,0 21 0,0-21 0,21-1 15,-20 1-15,-1-22 0,21 1 16,-21 21-16</inkml:trace>
  <inkml:trace contextRef="#ctx0" brushRef="#br0" timeOffset="52487.65">19431 14034 0,'0'-64'16,"0"128"-16,21-191 0,0 84 0,0-20 15,1 20-15,-1 1 0,0 21 0,0 0 16,0 0-16,0-1 0,1 22 15,20 22-15,-21-1 16,-21 0-16,21 64 0,-21-43 16,0 0-16,0 1 0,-42 41 15,21-63-15,-22 22 0,22-22 16,-21 0-16,0 0 0,-43 0 16,43 1-16,-1-22 0,-20 0 15,42 0-15,-1 0 0,22-22 16,0 1-16,0 0 15,22 0-15,20 0 0</inkml:trace>
  <inkml:trace contextRef="#ctx0" brushRef="#br0" timeOffset="52720.5">20108 13229 0,'0'0'0,"21"-21"0,-21 63 31,0-20-31,-21 20 15,0 0-15,21 1 0,-21-1 0,0 21 16,21-20-16,-21 63 0,21-43 16,0-21-16,0 1 15,0-1-15,0-21 0,0 22 0,0-22 16,0 0-16,21 0 0,-21 0 16,21-21-16,0 0 0,0 0 0,0 0 15,1 0-15,-1 0 0,0 0 0,21 0 16,-21-42-16,22 21 0</inkml:trace>
  <inkml:trace contextRef="#ctx0" brushRef="#br0" timeOffset="53044.12">20447 13653 0,'0'0'0,"-21"0"15,0 0 1,21 21-16,0 0 16,21-21-1,0 0-15,0 0 0,21 0 16,-20 0-16,20 0 0,0 0 15,-21-21-15,22 21 0,-22-21 0,0-1 16,0 1-16,0 0 0,-21 0 16,0 0-16,-21 0 15,-21 21-15,0 0 0,-1 0 16,-20 0-16,20 21 0,-20-21 0,-1 42 0,22-21 16,0 0-16,-1 22 0,22-22 15,0 21-15,21-21 0,0 22 0,0-22 16,0 21-16,21-21 0,0 1 0,43 20 15,-22-21-15,1 0 16,20-21-16,1 21 0,-22-21 0,21 0 16,1 0-16,-1 0 0,-20 0 0,20 0 15,-20 0-15,-1 0 0,0 0 16</inkml:trace>
  <inkml:trace contextRef="#ctx0" brushRef="#br0" timeOffset="54283.27">233 13208 0,'0'-42'0,"0"84"0,0-105 0,0 41 16,0 1-16,-21 21 15,-1 0-15,1 0 0,0 0 16,21 21-16,-21 22 0,0-22 16,21 21-16,-21 1 0,21-1 15,0 0-15,0 22 0,-43 20 16,43-20-16,-21-22 0,0 1 15,21-1-15,0 0 0,0 22 16,0-43-16,0 0 0,21-21 16,0 0-1,0 0-15,1-21 0</inkml:trace>
  <inkml:trace contextRef="#ctx0" brushRef="#br0" timeOffset="54459.49">656 13462 0,'42'-21'0,"-84"42"0,106-63 0,-43 42 16,-21-21-16,0-1 0,0 1 0,0 0 16,0 0-16,0 42 47,0 0-47,0 0 0,0 1 15,21-1-15,-21 0 0,21 21 0</inkml:trace>
  <inkml:trace contextRef="#ctx0" brushRef="#br0" timeOffset="55138.58">593 15685 0,'0'0'0,"-22"-22"0,1 1 0,0 21 16,0-21-16,21 0 0,-21-21 15,0 20-15,21 1 0,0 0 0,0 0 16,0 0-16,0 0 0,0-1 16,42-20-16,-21 42 15,21 0-15,-20 0 0,20 21 0,0 22 16,-21-22-16,22 21 15,-22 22-15,0-22 0,-21 0 0,0 22 16,0-1-16,-21 22 0,0-22 16,-22 1-16,-62 84 0,62-84 15,-41-1-15,-43 43 16,63-85-16,1 21 0,-22-20 16,21-1-16,1-21 0,63-21 15,0-1-15,0 1 16,0-21-16,0 0 0,0-1 15,0 1-15,0 0 0,0-22 0,0 22 16,0 21-16,0-22 0,0 22 16,0 0-16,21 21 15,43 21-15,-22-21 0,0 42 0,1-20 16,-1 20-16,0 0 0,-21 1 16,1-1-16,-1 0 0,0-21 15,0 64-15,-21-43 16,0-20-16,21 41 0,-21-42 15,21-21-15,1 21 0,-1-21 16,0 0-16,0 0 16,0-21-16</inkml:trace>
  <inkml:trace contextRef="#ctx0" brushRef="#br0" timeOffset="55289.29">1164 16108 0,'0'0'16,"21"-21"-16,0 21 0,-21-21 0,22 21 15,-22-22-15,21 22 32,0 0-32,0 0 0,0-21 15,22 21-15,-1-21 0,0 21 0</inkml:trace>
  <inkml:trace contextRef="#ctx0" brushRef="#br0" timeOffset="55998.68">2540 15706 0,'-21'0'0,"42"0"0,-42-21 31,42 21-31,21 0 15,-21-22-15,22 1 0,-1 21 16,0-21-16,1 0 0,-1 0 16,0 0-16,22-22 0,-43 22 15,21 0-15,-20 0 0,20-22 16,-42 22-16,0 0 16,-21 0-16,-22 21 0,1 0 0,0 0 15,-22 0-15,1 21 0,-1 0 16,1 0-16,-22 1 0,43-1 0,-22 0 15,22 21-15,0-21 0,-1 1 16,22 20-16,0-21 0,21 0 16,0 0-16,0 1 0,21-1 0,0-21 15,0 21-15,22-21 0,20 0 16,-20 0-16,-1 0 0,21 0 0,-20 0 16,-1 0-16,0 0 0,1 0 15,-22 0-15,-42 0 16,-22 0-1,1 0-15,-21 0 0,20 0 16,-20 21-16,-1-21 0,1 21 16,-1 0-16,22 1 0,0 20 0,-1 0 15,22 1-15,0-22 0,21 21 16,0 0-16,0 1 0,21 20 16,0-42-16,22 1 0,-1-1 15,0 0-15,1-21 0,84 0 16,-64 0-16,64-42 15,-63 20-15,-1 1 0,64-42 16</inkml:trace>
  <inkml:trace contextRef="#ctx0" brushRef="#br0" timeOffset="56164.54">3175 15790 0,'0'0'0,"0"-21"16,0 42 15,0 1-31,0-1 0,21 0 15,0 0-15,0 0 0,1 22 16,-1-22-16,0 0 0,0 0 0,0 0 16,0 0-16,1 1 0,-1-22 15,0 0-15</inkml:trace>
  <inkml:trace contextRef="#ctx0" brushRef="#br0" timeOffset="56348.83">3598 15790 0,'0'-21'15,"0"42"-15,0-63 0,-21 21 0,0 21 0,0 0 16,0 0-16,-1 0 0,-20 0 16,21 21-16,-21 0 0,-1 0 0,1 1 15,0 20-15,20-21 0,-20 21 16,21 1-16,0-22 0,0 21 0,-1-21 16,22 22-16,0-22 0,0 0 15,0 0-15,0 0 0,22-21 16,-1 0-16,0 0 0</inkml:trace>
  <inkml:trace contextRef="#ctx0" brushRef="#br0" timeOffset="56619.14">3873 15748 0,'0'0'16,"22"-21"-16,-1 0 0,-42 21 16,-1 21-16,1 21 15,0-21-15,-21 43 0,21-22 0,-1 22 16,-20 20-16,21-20 0,0 21 15,0-1-15,-1 22 0,1 0 0,0 127 16,21-106-16,-21 0 0,0 0 16,0 0-16,21 0 15,-22 0-15,1 0 0,0-21 0,21-1 16,-21-20-16,21 0 0,-21-22 16,21-20-16,-21 20 0,21-84 15,0-21 1,21-1-16,0-41 0,0 20 15,0-42-15,43-105 0,-43 105 16</inkml:trace>
  <inkml:trace contextRef="#ctx0" brushRef="#br0" timeOffset="56887.53">3683 16320 0,'0'0'16,"0"-85"-16,0-21 0,0 21 16,0 1-16,0 20 0,0 1 0,0-1 15,0 1-15,21 20 0,0-20 0,0 21 16,22-1-16,-22 22 0,21 0 15,1 0-15,-1 21 0,0 0 0,1 21 16,-22 0-16,21 21 0,-21 1 16,-21-1-16,0 0 0,0 1 0,-21 41 15,0-41-15,0 20 16,-64 64 0,43-106-16,-22 22 0,43-22 0,0-21 15,0 0-15,21-21 16,0 0-16,0-1 15,0-20-15,21 0 0,0-1 0,0 1 16,0 0-16,22-22 0,-22 22 16,21 0-16</inkml:trace>
  <inkml:trace contextRef="#ctx0" brushRef="#br0" timeOffset="57097.69">4424 15198 0,'21'0'0,"-42"84"31,21-41-31,-21-1 0,-1 0 0,1 1 16,0-1-16,0 0 0,-21 22 16,20-22-16,1 1 0,21 20 0,-21-21 15,21 1-15,0-1 0,0 0 16,0-20-16,0 20 0,0-21 16,21-21-16,22 0 0,-22 0 0,21 0 15,0 0-15,1-21 0,-1 0 16,22 0-16,-22-1 0</inkml:trace>
  <inkml:trace contextRef="#ctx0" brushRef="#br0" timeOffset="58015.4">4974 15579 0,'0'0'15,"0"-21"-15,0-22 16,0 22-16,-21 21 0,0 0 0,0 0 16,-1 0-16,-20 0 0,0 0 15,21 21-15,-22 22 0,1-22 0,0 21 16,-1-21-16,1 22 0,21-1 0,0 0 15,-1 1-15,1-1 0,21 21 16,0-20-16,0-22 0,21 0 16,1 0-16,62-21 15,-41 0-15,-1 0 16,0 0-16,1-21 0,-1 0 0,0-21 16,1 20-16,-22 1 0,21-21 15,-21 21-15,0-22 0,1 1 0,-22 21 16,0-43-16,0 43 0,0 0 15,-22 21 17,22 21-32,-21 0 0,21 1 15,0-1-15,0 21 0,0-21 16,0 0-16,0 22 0,0-22 0,0 21 16,21-21-16,1 1 0,-22-1 15,21 0-15,21-21 0,-21 0 0,0 0 16,1 0-16,20 0 0,0-21 0,1 21 15,-1-21-15,21-1 0,1 1 16,-22-21-16,22 21 0,-22 0 16,0-1-16,1-20 0,-22 21 0,21 0 15,-42 0-15,21 21 0,-21-22 0,-21 22 32,0 22-32,21-1 15,-21-21-15,0 21 0,21 0 0,-21 0 16,21 0-16,0 22 0,0-22 15,0 0-15,0 0 0,0 0 16,21 1-16,42-22 16,-42 0-16,22 0 0,-22 0 15,21-22-15,1 1 0,20 0 16,-21 0-16,-20 0 0,-1 0 16,0-1-16,0 1 0,-21 0 0,0 0 15,0 0-15,-21 21 31,0 21-31,0-21 0,21 21 16,-22 0-16,1-21 0,0 21 0,21 1 16,-21-1-16,0 0 15,21-42 17,21 0-32,0-1 0,0 1 15,0 0-15,1 0 0,-1 0 16,21 0-16,-21-1 0,0-20 15,1 21-15,-1 0 0,21 0 0,-21 21 16,0 0-16,1 0 0,-1 21 16,-21 21-1,0 0-15,0-20 0,0-1 16,0 21-16,0-21 0,0 0 0,0 1 16,0-1-16,0 0 0,0 0 0,0 0 15,21-21-15,0 0 0,21 0 16,1 0-16,-22 0 0,21 0 15,-21-21-15,22 0 0,-22 0 0,0 0 16,0-1-16,-21 1 0,0-21 16,0 21-16</inkml:trace>
  <inkml:trace contextRef="#ctx0" brushRef="#br0" timeOffset="58164.24">5694 15219 0,'0'0'0,"-21"0"0,-22-21 15,43 0 1,21 21 0,1 0-16,-1 0 15,0 0-15,0 0 0,0 21 0</inkml:trace>
  <inkml:trace contextRef="#ctx0" brushRef="#br0" timeOffset="58567.56">8488 15346 0,'0'-42'0,"0"84"0,-21-127 0,21 43 0,0-22 15,-22 22-15,1 21 0,0-21 16,0 20-16,0 22 0,0 0 16,-1 0-16,1 22 0,0 20 0,0 0 15,0 22-15,21 63 16,0-64-16,-21 22 0,-1-22 0,1 1 15,21-22-15,-21 22 0,21-1 16,-21-20-16,21-1 0,0 0 0,0 22 16,0-43-16,0 0 0,21 0 15,0-21-15,22 0 16,-1-21-16,0 0 0,1 0 16,-22 0-16,21-22 0,0 22 0</inkml:trace>
  <inkml:trace contextRef="#ctx0" brushRef="#br0" timeOffset="59471.11">8911 15536 0,'0'0'16,"21"0"-16,-21-21 0,0 0 0,-21 21 31,0 0-31,0 0 0,-22 21 16,22 0-16,0 22 16,-21-22-16,21 0 0,-1 21 0,22 1 15,0-22-15,-21 21 0,21 1 0,0 20 16,0-42-16,21 22 15,1-22-15,20-21 0,21 0 16,-20 0-16,-1 0 0,0-21 16,1 21-16,20-22 0,-20-20 15,-22 21-15,21 0 0,0 0 0,-20-1 16,-22-20-16,0 21 0,0 0 0,0-22 16,0 22-16,-22 0 0,-20 0 15,0-21-15,-1 42 0,1-22 0,-148 22 16,147 0-16,-20 0 15,42 0-15,-22 22 16,22-22-16,0 21 0,21 0 16,42-21-16,-21 0 0,43 0 15,-22 0-15,22 0 16,20 0-16,-20 0 0,21-21 0,42 0 16,-43-1-16,-20 1 0,-1 21 15,1-21-15,-1 21 0,1 0 0,-22 0 16,-21 0-16,22 0 0,-43 21 15,0 0-15,0 1 0,-22-1 16,1 0-16,0 0 0,-21 0 0,21 0 16,-1 22-16,1-22 0,0 0 0,0 21 15,21-20-15,0 20 16,21-42 0,0 0-16,22 0 0,-22 0 0,21 0 15,0 0-15,1 0 0,-1 0 16,0-21-16,-20 0 0,20 21 0,-21-22 15,0 1-15,0-21 0,-21 21 16,-21 0-16,0-1 16,0 1-16,-21 0 0,-1 0 0,1 21 15,0-21-15,-43 21 0,64 0 16,-22 0-16,22-21 16,42 21-1,22-22-15,-22 22 16,21 0-16,22 0 0,-22-21 15,22 0-15,-22 21 0,21 0 0,1 0 16,-22-21-16,22 21 0,-22 0 16,0 0-16,1 0 0,-22 21 0,0 0 15,0-21-15,-21 21 0,0 1 0,0 41 16,0-42-16,0 0 0,-21 22 16,0-22-16,0 21 0,-22 22 15,22-22-15,0 22 0,0 20 0,-21-20 16,20-1-16,1 22 0,0 0 0,0-22 15,0 22-15,0-1 0,21 1 16,-22 0-16,1-1 0,0 1 16,0-21-16,-21 63 0,42-85 15,0 0-15,-22 1 16,22-22-16,0 0 0,0-42 16,22 0-16,-1-22 15,0 1-15,21-22 0,-21 1 0,22-22 16,-22 22-16</inkml:trace>
  <inkml:trace contextRef="#ctx0" brushRef="#br0" timeOffset="59723.04">10245 15790 0,'0'0'15,"0"-42"-15,-22 0 0,22-1 0,0 1 16,0 0-16,0-1 0,0 22 0,0-21 16,0 21-16,0 0 0,22-22 15,20 22-15,-21 0 0,21 21 16,-20 0-16,-1 0 0,21 21 0,-21 0 15,0 0-15,1 1 0,-1-1 16,-21 21-16,0 22 0,0-22 16,0-21-16,-64 43 15,22-22-15,0-21 0,-1 0 0,1 0 16,-22-21-16,1 43 16,21-43-16,20 0 0,22-21 15,43-1 1,-22 22-16,21-21 0,1 0 0</inkml:trace>
  <inkml:trace contextRef="#ctx0" brushRef="#br0" timeOffset="60030.11">10964 15409 0,'0'0'0,"43"-21"0,-1 21 0,-21-21 16,0 21-16,-21-21 16,-21 21-16,-21 0 0,21 0 15,-22 0-15,-20 0 0,20 0 0,1 21 16,0-21-16,-1 21 0,22-21 15,-21 21-15,42 1 0,0-1 16,-21-21-16,21 42 0,21-21 16,0 0-16,0 1 15,22-22-15,-1 21 0,0 0 0,1 0 16,-22 0-16,21 0 0,22 22 16,-64-22-16,0 0 0,0 0 15,-22 0-15,1 1 0,-21-1 16,0-21-16,-1 21 0,-20-21 0,20 0 15,-20 21-15,21-21 0,-1 0 16,1 0-16,21 0 0,-22 0 0,43-21 16,0 0-16,0 0 0,0-22 15</inkml:trace>
  <inkml:trace contextRef="#ctx0" brushRef="#br0" timeOffset="60683.12">11917 15536 0,'0'0'0,"21"-127"31,0 85-31,0 21 0,0-21 0,1 20 16,20 1-16,-42 0 0,42 21 16,-21 21-16,-21 0 15,0 1-15,0 20 0,0 0 16,-21 1-16,0-1 0,0 0 0,0 1 16,0-1-16,-22 0 0,22 1 15,0-1-15,-43 21 0,43-20 16,0-22-16,0 0 0,21 0 0,0 0 15,0-42 17,21 0-32,0 21 0,22-42 0,-1 21 15,-21-1-15,21 1 0,1-21 16,-1 21-16,0 0 0,1-22 0,-1 22 16,-21 0-16,22 0 0,-22 0 0,0 21 15,0 0-15,0 0 0,-21 21 16,0 0-16,21 0 0,-21 0 15,0 0-15,0 1 0,0-1 0,22 0 16,-22 0-16,0 0 0,0 0 0,21-21 16,0 22-16,-21-1 0,21-21 15,0 0-15,0 0 0,22 0 16,-1 0-16,0 0 0,-20-21 16,20-22-16,-21 22 0,0 0 15,-21 0-15,21 0 0,-21-22 16,0 22-16,0-21 0,-21-1 0,0 22 15,-21-63-15,21 62 16,-1-20-16,1 21 0,21 0 0,-21 21 16,0 0-16,21 21 15,0 0 1,0 0-16,21 0 16,0-21-16</inkml:trace>
  <inkml:trace contextRef="#ctx0" brushRef="#br0" timeOffset="60895.52">13271 15346 0,'0'0'0,"-21"0"16,0 0-1,0 21-15,0 0 0,0 0 16,-1 1-16,1-1 0,0 21 0,21-21 16,-42 43-16,21-43 0,21 0 15,-22 0-15,22 0 0,-21 1 16,21-1-16,0 0 0,21-42 47,1 0-47,20-1 0</inkml:trace>
  <inkml:trace contextRef="#ctx0" brushRef="#br0" timeOffset="61060.33">13314 15134 0,'0'-21'0,"0"42"0,0-84 16,0 42-16,0-1 0,-21 1 0,-1 0 15,1 21-15,0 0 16,21 21 0,0 0-1,21 1-15,0-22 16,22 0-16,-22 0 16,0 21-16</inkml:trace>
  <inkml:trace contextRef="#ctx0" brushRef="#br0" timeOffset="61275.94">13970 14901 0,'0'0'0,"0"-21"0,21 0 16,-21 42 15,-21 0-31,0 22 0,0-1 16,-1 0-16,1 22 0,-21 42 15,21-43-15,0-20 0,-1 20 16,1-21-16,0 22 0,-42 63 15,41-106-15,22 21 0,0-20 16,0-1-16,-21-21 0,0 0 16,0 0-1</inkml:trace>
  <inkml:trace contextRef="#ctx0" brushRef="#br0" timeOffset="61744.71">13356 15473 0,'0'0'0,"127"-64"15,-106 64 1,22-21-16,-1 21 0,0-21 16,22 21-16,-1-21 0,1 0 15,-1 0-15,1-1 0,-1 1 0,22 0 16,-22 0-16,1-21 0,42-22 16,-64 22-16,0 21 0,1-64 15,-43 64-15,0-22 0,0 22 16,0 0-16,-21 21 0,-1 0 15,1 0-15,0 21 0,-21 43 16,-1-22-16,22 0 0,0 22 16,0-22-16,0 22 0,-22-1 0,22 1 15,0-22-15,0 0 0,21 1 16,-21-1-16,21 0 0,-21-20 16,21 20-16,0-21 0,21-21 31,0 0-31,0 0 0,0-21 15,22 0-15,-22 0 0,21-22 0,0 22 16,1-21-16,-1-1 0,-21 22 0,22-21 16,20 0-1,-42 20-15,0 22 0,1 22 16,-1-1-16,-21 0 0,0 0 0,0 21 16,0-20-16,-43 20 0,22-21 15,0 21-15,0-20 0,0-1 0,0 21 16,-1-21-16,22 0 0,0 1 15,0-1-15,43-21 16</inkml:trace>
  <inkml:trace contextRef="#ctx0" brushRef="#br0" timeOffset="62083.32">15875 15304 0,'63'-127'31,"-20"105"-31,-1 1 16,22 21-16,-1-21 0,1 21 0,20 0 0,43 0 15,-63 0-15,-22 0 16,0 0-16,-20 0 0,-1 0 16,0 21-16,-42 0 15,0-21-15</inkml:trace>
  <inkml:trace contextRef="#ctx0" brushRef="#br0" timeOffset="62282.84">16129 15177 0,'0'0'0,"-21"0"0,0 0 15,-1 21 1,22 21-16,-21-21 0,21 22 16,0-1-16,0 0 0,0 1 15,-21-1-15,0 0 0,21 1 0,-21 20 16,21-21-16,-21 1 15,-1-22-15,22 21 16,22-42 0,-1 0-1,0 0-15,21-21 0</inkml:trace>
  <inkml:trace contextRef="#ctx0" brushRef="#br0" timeOffset="62775.58">16510 15536 0,'0'0'15,"0"22"-15,-21-1 16,-22 0-16,22 0 16,0 0-16,-21 0 0,21-21 0,-1 22 15,1-1-15,0 0 0,21 0 16,0 0-16,21-21 16,22 0-16,-22 0 15,21 0-15,0 0 0,22 0 0,-22 0 16,1-21-16,-1 0 0,0 0 15,1 0-15,-1-1 0,-21 1 0,0 0 16,0 0-16,-21 0 0,0 0 16,0-1-16,-21 22 31,0 22-31,0-1 0,0 0 0,0 0 16,-1 0-16,22 22 0,-21-1 15,0 0-15,21 1 0,0 20 0,0 1 16,-21-1-16,21 22 0,-21-22 15,21 1-15,0 20 0,-21-20 0,21-1 16,0 22-16,0-21 0,0 20 0,-22-20 16,1-1-16,0 22 0,0-22 15,0-20-15,-22 20 0,1-20 0,0-1 16,-1-21-16,-20 0 0,21 0 16,-22-21-16,1 0 0,-1-21 0,1 0 15,-1 0-15,1-21 0,-1-22 16,22 22-16,-1-22 0,1 1 0,0-1 15,21-20-15,-1 41 0,22-84 16,0 64-16,43-1 0,-22 1 16,42 20-16,-20-20 0,20-1 0,22 1 15</inkml:trace>
  <inkml:trace contextRef="#ctx0" brushRef="#br0" timeOffset="63030.43">17103 15431 0,'21'0'0,"-42"0"0,21 21 31,-22 21-31,1-21 0,-21 22 16,21-1-16,0 21 0,-1-20 0,1 20 15,21 1-15,-42 105 16,21-84-16,21-22 0,-43 85 16,22-63-16,21-21 0,-21-1 0,0 22 15,0-43-15,0 64 16,21-64-16,-22 1 0,22-22 0,0 0 15,0-42 1,22 0-16,-1-1 0,0-20 16,0 0-16,21-1 0,-20-20 0,-1 21 15</inkml:trace>
  <inkml:trace contextRef="#ctx0" brushRef="#br0" timeOffset="63298.28">17039 15812 0,'0'0'0,"0"-43"0,21 1 16,0 0-16,1-1 0,-1 1 0,0 0 15,0-1-15,0 22 0,0-21 16,1-1-16,62 1 0,-41 21 16,-1 0-16,0 21 0,-21 0 15,22 0-15,-22 21 0,0 0 0,0 21 16,-21-20-16,0 20 0,0-21 16,-21 21-16,0 1 0,-43-1 15,22-21-15,0 22 0,-1-43 16,1 21-16,0 0 0,-1-21 0,22 0 15,-21 21-15,21-21 0,0 0 0,42-21 47,0 21-47,0-21 0,21 0 0,-20 21 16,20-22-16</inkml:trace>
  <inkml:trace contextRef="#ctx0" brushRef="#br0" timeOffset="63799.01">17674 15642 0,'0'0'0,"21"0"0,0 0 0,1 0 16,-1 0-1,0 0-15,0-21 0,0 21 0,0-21 16,22 0-16,-22 21 0,42-43 16,-41 22-16,20-42 15,-21 42-15,0-1 0,-21 1 0,0 0 16,0 0-16,0 0 15,-21 21-15,0 0 0,-21 0 16,20 21-16,-20 0 0,21 21 0,-21-20 16,20 20-16,1-21 0,0 21 15,0-20-15,21-1 0,0 21 0,0 0 16,0-20-16,21-1 16,21 0-16,1 0 0,-1 0 15,-21-21-15,22 0 0,-1 0 16,0 0-16,22 0 0,42 0 15,-43-21-15,64 0 0,-63 0 16,41-43-16,-62 43 16,-1 0-16,0-43 15,-42 43-15,0-21 0,0 21 0,-21 0 16,0 21-16,-64 0 0,43 0 16,0 0-16,-1 0 0,1 0 15,0 21-15,21 0 0,-1 0 16,1 0-16,21 0 0,0 43 15,0-43-15,21 21 0,22 1 16,-1-22-16,-21 0 16,0 0-16,22 0 0,-22 1 0,0-1 15,0 0-15,0-21 16</inkml:trace>
  <inkml:trace contextRef="#ctx0" brushRef="#br0" timeOffset="63982.92">19092 15833 0,'0'0'0,"0"21"0,0 0 15,-21-21 17,21 21-1,0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1:43:5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762 0,'0'-21'15,"0"0"48</inkml:trace>
  <inkml:trace contextRef="#ctx0" brushRef="#br0" timeOffset="755.49">1270 635 0,'0'21'62,"0"0"-46,0 22-16,0-22 0,0 21 0,0 1 16,0-1-16,0 0 0,-21 22 15,21-22-15,-21 0 0,21 1 16,0 20-16,-22-20 0,1-1 16,21-21-16,-21 21 0,0 22 15,21-43-15,0 0 0,0 0 16,0 1-16,0-1 15,0-42 17,0-1-32,0 1 0,21 0 15,0 0-15,0-21 0,-21 20 16,22-20-16,-1 21 0,0-21 16,0 20-16,0-20 0,0 21 0,1-21 15,-1 20-15,0 1 0,0 0 16,0 0-16,-21 0 0,21 21 15,1 0-15,-1 0 0,0 0 16,-21 21-16,21 0 16,-21 21-16,0-20 15,0-1-15,0 21 0,21-21 0,-21 0 16,0 22-16,21-22 0,-21 0 16,0 21-16,0-20 0,22-1 0,-1 0 15,-21 0-15,21 0 0,0 0 16,0-21-16,22 0 15,-22 0-15,0 0 0,0 0 16,0 0-16,0 0 0,22-21 16,-22 0-16,0 0 0,0-21 15,0 20-15,1-20 0,-22 0 16,0-1-16,21 1 16,-21-21-16,0 20 0,0 1 0,0 0 0,0-1 15,0 1-15,0 21 16,0-22-16,0 22 0,-21 0 0,21 0 15,-22 21-15,1 0 16,0 0 0,0 0-16,0 21 15,21 0-15,-21-21 0,-1 21 16,22 1-16,0-1 16,22-21-1,-1 0 1</inkml:trace>
  <inkml:trace contextRef="#ctx0" brushRef="#br0" timeOffset="1359.42">2476 529 0,'0'0'16,"-21"0"-1,0 0-15,0 0 16,21 21-16,-21-21 16,21 22-16,-21-1 0,-1 0 15,22 21-15,0-21 0,0 22 16,-21-22-16,21 21 0,-21 22 0,21-22 16,-21 0-16,21 1 0,-21-1 15,21 22-15,0-22 0,0 0 16,0-21-16,-21 22 0,21-22 0,0 21 15,-22-21-15,22 1 0,0-1 16,0 0-16,0-42 47,0 0-47,0-22 16,0 22-16,0 0 0,22-21 15,-1-1-15,0 1 0,0 0 16,0-1-16,0 1 0,1 0 15,-1-1-15,21 22 0,0-21 16,1 21-16,-22-1 0,21 1 0,1 21 16,-22 0-16,42 0 15,-42 0-15,1 21 0,-1 22 0,0-22 16,-21 21-16,0-21 0,0 22 16,0-1-16,0 0 0,0-20 0,-21 20 15,0 0-15,-1-21 0,1 22 16,21-22-16,-21 0 0,0 0 0,0 0 15,21 1-15,0-1 0,-21 0 16,-1-21 0,22 21-16,0-42 31,22 0-15,-1 0-16</inkml:trace>
  <inkml:trace contextRef="#ctx0" brushRef="#br0" timeOffset="2075.73">3154 804 0,'0'0'0,"0"-21"16,0 42 15,-21 1-31,21-1 15,-22 21-15,22-21 0,-21 22 0,21-22 16,0 21-16,-21 0 0,21-20 16,-21 20-16,21 0 0,-21-21 15,21 1-15,0 20 0,0-21 0,0 0 16,0 0-16,0 1 0,0-1 16,0 0-16,21-21 15,0 0-15,0 0 0,0 0 16,22 0-16,-1 0 0,0 0 15,-20 0-15,62-42 16,-63 20-16,22 1 0,-1 0 16,-21-21-16,0 21 0,43-64 15,-43 43-15,0 20 0,0-20 16,1 0-16,-1 21 0,0-43 16,-21 43-16,21 0 0,-21 0 15,21-1-15,-21 1 31,0 42-15,0 1-16,0-1 0,-21 0 16,0 21-16,21-21 0,0 22 15,-21-1-15,0 0 0,-1 1 16,1-1-16,0 0 0,21 1 16,-21 20-16,0-20 0,21-1 0,0 0 15,-43 64-15,43-42 16,-21-1-16,21 1 0,0-22 0,0 21 15,0 1-15,-21-22 0,21 1 16,0 20-16,-21 22 16,21-43-16,0-21 0,0 22 15,0-22-15,-21 21 0,0-21 0,21 0 16,-22 1-16,22-1 0,-21-21 16,0 21-16,0-21 0,0 0 15,0 21-15,-22-21 0,22 0 0,0 0 16,0 0-16,0 0 0,-22-21 15,22 21-15,0-21 0,0 21 16,0-21-16,-1-1 0,1 22 16,21-21-16,-21 0 0,0 0 0,0 0 15,21 0-15</inkml:trace>
  <inkml:trace contextRef="#ctx0" brushRef="#br0" timeOffset="2560.46">910 1863 0,'0'0'0,"-21"0"0,0 0 0,0 0 0,-1 0 16,44 0 15,-1 0-31,21 0 0,0 0 16,1 0-16,20 0 0,1-21 16,20 21-16,1-22 0,21 22 0,0 0 15,127-21-15,-128 21 16,22-21-16,149 0 0,-149 21 15,0 0-15,0 0 16,-22-21-16,1 21 0,-21 0 0,0-21 16,-1 21-16,43-22 15,-63 22-15,-22-21 0,0 21 0,1 0 16,-22 0-16,42-21 16,-41 21-1,-44 0 16,1 0-31,0 0 0,-21 0 0,-22 0 16,22 0-16,0 0 16,-1 0-16,1 0 0</inkml:trace>
  <inkml:trace contextRef="#ctx0" brushRef="#br0" timeOffset="3039.52">1164 2011 0,'0'0'0,"21"0"0,0 0 0,22 0 15,-1 0-15,22 0 0,-1 0 16,22-21-16,-22 21 0,22 0 16,84-21-16,-84 21 0,21-22 15,0 22-15,-1 0 0,1 0 16,0-21-16,-21 21 0,21 0 0,-22 0 16,43-21-16,-63 21 15,-22 0-15,0 0 0,1 0 0,-22-21 16,21 21-16,-21 0 15,1 0 1,-1 0-16,0 0 47,0 0-31,-42-21 30,0 21-30,0 0-16</inkml:trace>
  <inkml:trace contextRef="#ctx0" brushRef="#br0" timeOffset="12691.16">1609 4509 0,'0'-43'31,"0"22"-31,0 0 16,0 0 0,-22 42 46,22 0-62,-21-21 0,21 21 16,0 0-16,-21 1 15,21-1-15,-21 0 0,21 0 16,0 0-16,-21 0 0,21 1 16,0-1-16,0 21 0,-21-21 15,21 22-15,0-22 0,0 21 16,0 0-16,0 1 0,-22 41 16,22-41-16,0-1 0,-21 0 15,21 1-15,-21-1 0,21 43 16,0-43-16,-21-21 0,21 22 15,-21-1-15,21 0 0,0 1 16,0-1-16,0 0 0,0 1 16,-21-1-16,21 0 0,0 22 0,-22-22 15,22 0-15,0 1 0,0-1 16,-21 43-16,21-22 0,-21-20 16,21-1-16,-21 21 0,21-20 15,0 20-15,-42 43 0,20-42 16,22-1-16,-21 1 0,21-22 15,-21 21-15,0 1 0,21-22 16,0 22-16,0-22 0,0 22 16,-21-1-16,21 1 0,0-1 15,0 1-15,0-1 0,0 64 16,0-63-16,0-1 0,0 1 16,0-1-16,0 1 0,21 63 15,-21-64-15,0 22 0,0-22 16,21 1-16,-21-1 0,0 1 0,21-1 15,-21 1-15,0-22 0,0 22 16,0-1-16,21-21 0,-21 22 0,0-22 16,0 22-16,0-22 0,22 64 15,-22-64-15,21 1 0,-21-1 16,0 0-16,0-21 16,0 43-16,0-22 0,0-21 0,0 1 15,0-1-15,0 0 16,0-42-1,0 0 1,0-1-16,0-20 0,21 0 16,-21-22-16,0 22 0,21-43 0,-21 1 15</inkml:trace>
  <inkml:trace contextRef="#ctx0" brushRef="#br0" timeOffset="14983.3">1630 4509 0,'0'0'0,"-21"-22"16,21 1-1,0 0 17,0 0-17,21 21 32,0 0-47,-21-21 16,21 21-16,0 0 0,0 0 15,1 0-15,-1 0 0,0 0 0,21 0 16,-21 0-16,1 0 0,20 0 16,-21 0-16,21 0 0,-20 0 0,20 0 15,-21 0-15,21 0 0,22-21 16,84 21-16,-106 0 15,22 0-15,-1-22 0,1 22 16,-1 0-16,1 0 0,-1-21 16,1 21-16,63 0 15,-64 0-15,1-21 0,-1 21 16,1 0-16,-1 0 0,64 0 16,-63 0-16,-1 0 0,1 0 15,-1 0-15,1 0 0,-1 0 0,1 0 16,-1 0-16,1 0 0,-22 0 15,22 0-15,-22 0 0,22 0 0,-22 0 16,21 0-16,1 0 0,-22 0 16,22 0-16,-1 0 0,1 0 0,-22 0 15,22 0-15,-22 0 0,21 0 16,-20 0-16,20 0 0,-20 0 16,-1 0-16,0 0 0,1 0 0,-22 0 15,21 0-15,-21 0 0,0 0 16,22 0-16,-22 0 0,0 0 0,0 0 15,0 0 1,1 0-16,-1 0 0,0 0 16,-21-21-16,21 21 15,0 0-15,0 0 32,-21 21-17,0 0-15,0 0 16,0 1-16,0-1 0,0 0 15,0 0-15,0 0 16,0 0-16,0 1 0,0-1 0,0 21 16,0-21-16,-21 0 0,21 22 15,0-22-15,0 21 0,0 1 0,-21-1 16,21 0-16,0 1 0,-21-1 16,21 0-16,0 22 0,0-22 0,0 0 15,0 1-15,0-1 0,0 0 16,-21 1-16,21-1 0,0 0 0,0 1 15,-21 41-15,21-41 16,0-1-16,0 64 0,0-64 16,0 1-16,0 62 15,0-62-15,0-1 0,0 0 16,0 1-16,0-22 0,0 21 0,0 43 16,0-43-16,0 1 15,0-1-15,0 21 0,0-20 0,0 20 16,0-20-16,0 20 0,0 85 15,0-105-15,0 20 16,0-21-16,0 22 0,0-22 0,0 22 16,0-1-16,0 1 0,0-22 0,0 22 15,0-1-15,0 1 0,0-1 16,0-21-16,0 22 0,0-22 16,0 22-16,0 42 0,0-64 0,0 21 15,0-20-15,0 20 16,0-20-16,0 20 0,0-21 0,0 22 15,0-22-15,0 43 0,0-43 16,-22 1-16,22-1 0,0-21 16,0 21-16,0-20 0,0 20 15,0 0-15,0-21 0,0 22 0,0 20 16,0-42-16,0 43 16,0-43-16,0 0 0,0 43 15,0-43-15,0 0 0,0 21 16,0-20-16,0-1 15,0 0-15,-21 0 0,21 0 16,0 0-16,-21 1 0,21-1 16,-21-21-16,21 21 15,-21 0-15,21 0 16,-21-21-16,-1 21 0,1 1 16,0-22-1,0 21-15,21 0 16,-21-21-16,0 0 0,-1 21 0,1 0 15,0-21-15,0 21 16,0-21-16,0 0 16,-1 22-16,1-22 0,0 0 15,0 0-15,0 0 0,-22 21 16,22-21-16,0 0 0,0 0 0,-21 0 16,20 0-16,1 21 0,-21-21 15,21 0-15,-22 0 0,22 0 0,-21 0 16,0 0-16,-1 0 0,22 0 0,-21 0 15,-1 0-15,22 0 0,-63 0 16,41 21-16,1-21 0,-64 0 16,43 0-16,20 0 0,-20 0 15,-1 0-15,1 0 0,-1 21 16,1-21-16,20 0 0,-20 0 16,-1 0-16,1 0 0,21 0 0,-22 0 15,-42 0-15,64 0 16,-22 0-16,1 0 0,-1 0 0,22 0 15,-21 0-15,-1 0 0,1 0 16,20 0-16,-20 0 0,20 0 0,-20 0 16,21 0-16,-1 0 15,1 0-15,0 0 0,-1 0 0,1 0 16,0 0-16,-1 0 0,1 0 0,0 0 16,-1 0-16,1 0 0,-43-21 15,43 21-15,0 0 0,-1 0 0,1 0 16,0 0-16,-1 0 0,22 0 15,-21 0-15,-1-21 0,22 21 0,-21 0 16,0 0-16,20 0 16,-20 0-16,0 0 0,21 0 0,-22 0 15,22 0-15,0 0 0,0 0 16,-22-21-16,22 21 16,0 0-16,0 0 31,0 0-16,0 0-15,-1 0 32,1 0-32,0 0 15,21-21 1,0-1 0,0 1-16,0 0 0,0 0 0</inkml:trace>
  <inkml:trace contextRef="#ctx0" brushRef="#br0" timeOffset="16335.69">1439 3366 0,'0'0'0,"-21"21"0,21 0 0,0 0 16,-21-21-16,21 21 15,0 0-15,0 1 16,0-1 0,21-21-1,0 0-15,0 0 16,1 0-16,-1 0 0,0-21 15,0-1-15,21 1 0,-20 0 0,-1 21 16,0-21-16,0 0 16,-21 0-16,0-1 0,21-20 15,-21 21-15,0 0 16,-21 0-16,0-1 0,0 22 0,-22 0 16,1 0-16,0 0 0,-43 0 15,43 0-15,-1 22 16,22-1-16,-21-21 0,0 21 0,20 0 15,1 21-15,0-20 0,0 20 16,0 0-16,21 1 16,0-1-16,0-21 0,21 0 15,0 0-15,0 22 16,0-22-16,1 0 0,20 0 0,-21 0 16,43 22-16,-22-22 0,0 0 15,22 21-15,-43-20 16,21 20-16,-21-21 15,-21 0-15,0 0 0,0 1 16,-21-1-16,-42 21 0,20-21 16,1 0-16,-21-21 15,20 22-15,-20-22 0,20 0 0,-20 0 16,21 0-16,-1 0 0,-20 0 16,42-22-16,-22 1 0,22 0 15,0 0-15,0 0 0,21-22 16,-21 22-16,21 0 15,0 0-15,0 0 16,21 0 0,0 21-16,0 0 0,0 0 0,0 0 15,22-22-15,-22 22 0,21 0 16,1 0-16</inkml:trace>
  <inkml:trace contextRef="#ctx0" brushRef="#br0" timeOffset="16775.71">1757 3958 0,'0'0'0,"0"21"16,21-21-16,0 0 31,0 0-31,0 0 0,1-21 15,-1 0-15,0 21 0,-21-21 16,21 0-16,0 21 0,-21-21 0,0-1 16,21 22-16,-21-21 0,0 0 15,0 0-15,0 0 16,-21 21 0,0 0-16,0 0 15,0 0-15,0 21 16,-1 0-16,1 0 15,21 0-15,-21 22 0,21-22 0,0 0 16,0 0-16,0 22 0,0-22 16,0 0-16,0 0 0,0 0 15,0 0-15,0 1 0,21-1 0,0 0 16,1 0-16,-1-21 16,0 0-16,0 0 15,0 0-15,0 0 0,1 0 16,-1-21-16,-21 0 0,21 0 15,0-22-15</inkml:trace>
  <inkml:trace contextRef="#ctx0" brushRef="#br0" timeOffset="17092.74">2434 3344 0,'0'-21'16,"0"42"-16,0-63 0,-21 42 31,0 21-31,21 0 0,-21 1 0,21-1 16,0 21-16,-22 0 15,1 1-15,21-1 0,-21 0 0,21 1 16,-21-1-16,21 0 0,0 1 16,0-1-16,-21 0 0,21 1 0,0-1 15,-21 0-15,21 1 0,0-1 16,0-21-16,0 22 0,0-22 15,0 0-15,0 0 0,0 0 0,0 0 16,21-21 0,0 0-16,0-21 15,-21 0-15,0 0 0,21 0 16,0-22-16,1 22 0</inkml:trace>
  <inkml:trace contextRef="#ctx0" brushRef="#br0" timeOffset="17515.36">2519 3916 0,'21'0'31,"0"0"-31,0 0 16,0 0-16,1 0 0,-1 0 15,-21-21-15,21 21 0,0-21 0,0-1 0,0 22 16,-21-21-16,22 21 16,-22-21-16,21 21 0,-21-21 0,0 0 31,-21 21-15,-1 0-16,1 0 15,0 21-15,0 0 0,0 0 16,0 0-16,21 1 0,-22-22 15,22 21-15,0 0 0,0 0 0,0 0 16,0 0-16,0 1 16,0-1-16,0 0 0,22 0 0,-1 0 15,0-21-15,0 0 16,0 21-16,0-21 0,1 0 16,-1 0-16,0 0 0,0 0 15,0 0-15,0-21 0,1 0 0,20-21 16,-21 21-16</inkml:trace>
  <inkml:trace contextRef="#ctx0" brushRef="#br0" timeOffset="17999.31">3111 3768 0,'0'0'16,"0"21"15,0 0-31,0 0 15,0 0-15,0 1 16,0-1-16,0 0 0,0 0 0,0 0 16,0 0-16,0 1 0,0-1 15,0 0-15,-21 21 0,21-21 16,0 1 0,0-44 15,0 1-31,0 0 0,0 0 15,0 0-15,0 0 16,0-1-16,0-20 0,0 21 0,0 0 16,21-22-16,-21 22 0,0 0 0,22 0 15,-1 0-15,0 0 0,0-1 16,0 22-16,0 0 0,1-21 16,-1 21-16,0 0 0,0 0 0,0 0 15,0 0-15,1 21 0,-1 1 0,-21-1 16,21 0-16,0 0 0,0 0 15,-21 22-15,0-22 16,0 0-16,0 0 0,0 0 16,0 0-16,0 22 0,0-22 15,0 0-15,0-42 47,0 0-47,0 0 0</inkml:trace>
  <inkml:trace contextRef="#ctx0" brushRef="#br0" timeOffset="18231.09">3641 3747 0,'0'21'0,"0"0"15,0 0 1,0 0-16,0 0 0,0 1 15,0-1-15,0 0 16,0 0-16,0 0 16,0 0-1,0-42 17,0 0-32</inkml:trace>
  <inkml:trace contextRef="#ctx0" brushRef="#br0" timeOffset="18608.66">3641 3429 0,'-43'-21'16,"22"21"-16,0 0 16,0 21-1,21 0-15,0 0 16,0 1-16,0-1 15,21-21-15,0 0 16,0 0-16,0 0 16,1 0-16,-1-21 15,-21-1-15,21 1 16,-21 0-16,0 0 16,0 0-16,0 0 0,0-1 0,0 1 15,-21 21-15,0 0 16,-1 0-16,1 0 0,0 0 15,0 0 1,21 21-16,-21 1 0,21-1 0,0 0 16,0 0-16,0 0 0,0 0 15,0 1-15,0-1 0,0 0 0,0 0 16,0 0-16,0 0 0,21-21 16,0 22-16,0-1 0</inkml:trace>
  <inkml:trace contextRef="#ctx0" brushRef="#br0" timeOffset="19015.43">4000 3704 0,'0'21'31,"-21"-21"-31,21 22 0,-21-1 0,21 0 16,0 0-16,0 0 0,-21 0 15,21 1-15,0-1 0,0 0 0,0 0 16,0 0-16,0 22 16,21-22-16,0 0 0,0-21 15,1 21-15,-1-21 16,21 0-16,0 0 0,-20-21 16,20 0-16,-21 0 15,21-22-15,-20 22 0,-1 0 16,0-43-16,-21 43 15,0-42-15,0 42 0,0-1 16,0 1-16,0 0 0,-21 0 16,0 21-1,21 21 17,0 0-1,21-21-31,0 0 0</inkml:trace>
  <inkml:trace contextRef="#ctx0" brushRef="#br0" timeOffset="19646.95">4487 3704 0,'0'43'31,"0"-22"-31,0 0 0,0 0 16,0 0-16,0 0 0,0 1 15,0-1-15,0 0 0,0 0 0,0 0 16,0 0-16,0 1 0,0-1 16,0 0-16,0 0 0,0 0 15,-21-42 17,21 0-32,0 0 15,0 0-15,0-1 0,0 1 16,0 0-16,0-21 0,0 21 15,0-22-15,0 22 0,0-21 0,0 21 16,21-1-16,0 1 0,1 0 0,-1 0 16,0 21-16,0-21 15,43 21-15,-22 0 0,-21 0 16,21 21-16,1-21 0,-1 21 16,-21 0-16,22 0 0,-22 22 0,0-22 15,0 0-15,0 0 0,-21 0 0,0 22 16,0-22-16,21 0 0,-21 0 15,0 0-15,0 22 0,0-22 16,0 0-16,-21-21 16,0 0-1,0 0 1,21-21-16,0 0 0,0-22 16,0 22-16,0 0 0,0-21 0,0 21 15,21-22-15,0 22 0,0-21 16,1-1-16,20 1 0,-21 21 0,21-21 15,1 20-15,-22 1 0,64 0 16,-64 21-16,21 0 0,0 21 16,-20 0-16,-1 1 0,21 20 0,0 21 15,-42-20-15,0-22 16,0 21-16,0 1 0,0-1 0,0 0 16,0 1-16,-21-22 0,21 21 15,-21-21-15,0 22 0,0-22 16,21 0-16,-43 21 0,22-21 15</inkml:trace>
  <inkml:trace contextRef="#ctx0" brushRef="#br0" timeOffset="20295.27">1757 5715 0,'0'0'0,"-43"0"0,22 0 15,21-21-15,21 21 16,1-21-16,20 0 16,0 21-16,22 0 0,-1-22 15,43 22-15,0-21 0,21 21 16,21 0-16,0-21 0,0 0 0,1 21 15,-1 0-15,0-21 0,0 21 16,21 0-16,-42 0 0,0 0 0,0 0 16,-21 0-16,106 0 15,-127 0-15,105 0 16,-126 0-16,-43 0 0,21 0 16,-21 0-16,0 0 0,-63 0 15,21 0 1,0 0-16,-22 21 0,1-21 15,-21 0-15,20 0 0,-20 21 0,-1-21 16,-20 21-16</inkml:trace>
  <inkml:trace contextRef="#ctx0" brushRef="#br0" timeOffset="20647.57">2032 6265 0,'0'0'0,"-64"22"0,1-1 16,-1-21-16,22 21 0,0 0 16,21 0-16,-1-21 0,22 21 15,43-21 1,-22 0-16,42 0 0,-20 0 16,20 0-16,22 0 0,0 0 0,20-21 15,1 21-15,21-21 0,0 21 16,0-21-16,0 21 0,21-21 0,-21 21 15,22-21-15,-1 21 0,127-22 16,-148 22-16,-21 0 0,0 0 16,-22 0-16,1-21 0,-22 21 0,1 0 15,-1 0-15,-20 0 0,-1 0 16,-21 0-16,0 0 0,1 0 0,-44 0 31,-20 0-31,21 0 16,-43 21-16,22-21 0,-43 0 0,1 22 15,-1-1-15</inkml:trace>
  <inkml:trace contextRef="#ctx0" brushRef="#br0" timeOffset="20923.45">1841 7070 0,'0'0'15,"-63"42"-15,21 0 0,-1 1 0,1-1 16,21-21-16,21 0 0,0 1 0,21-1 15,0-21-15,21 0 0,22 0 16,21 0-16,211 0 16,-169-21-16,0-1 0,0 22 15,21-21-15,-21 0 0,21 21 16,106-21-16,-106 21 0,-42-21 16,127 21-16,-127 0 15,-21 0-15,-1-21 0,-20 21 0,-1 0 16,-20 0-16,-1 0 0,-21 0 0,0 0 15,-42 0 1,-21 0-16,-1 21 0</inkml:trace>
  <inkml:trace contextRef="#ctx0" brushRef="#br0" timeOffset="21231.39">1778 7726 0,'0'0'15,"-42"42"-15,-22-21 0,22 1 0,21-1 16,-1 0-16,22 0 0,22-21 16,20 0-16,0 0 0,22 0 15,20 0-15,1 0 0,0 0 0,21-21 16,21 21-16,0 0 0,127-21 16,-127 21-16,0-21 0,0 21 15,127-22-15,-149 22 16,22 0-16,0 0 0,-21 0 15,0 0-15,-21 0 0,-1 0 0,-20 0 16,-1 0-16,1 0 0,-22 0 16,-21 0-16,1 0 0,-22 22 0,-22-22 15,1 21-15,-21-21 16,0 21-16,-22-21 0,1 0 16,-22 0-16,0 21 0</inkml:trace>
  <inkml:trace contextRef="#ctx0" brushRef="#br0" timeOffset="21508.28">2307 8276 0,'0'0'0,"-63"21"0,20 22 0,-20-22 0,42 0 15,-22 0-15,22 0 0,21 1 16,21-1-16,22-21 0,-1 0 16,0 0-16,22 0 0,20 0 15,107 0-15,-85 0 0,0-21 16,105-1-16,-105 22 0,0-21 15,0 21-15,-22-21 0,22 21 16,-21 0-16,0 0 0,-22-21 16,1 21-16,-1 0 0,-21 0 0,1 0 15,-1 0-15,-21 0 0,0 0 16,-21 21-16,-42-21 16,21 21-16,-21-21 0,-22 21 0,22-21 15,-22 22-15,-84-1 16,85 0-16</inkml:trace>
  <inkml:trace contextRef="#ctx0" brushRef="#br0" timeOffset="21775.7">1736 8932 0,'-22'22'0,"44"-44"16,-44 65-16,22-22 0,0 0 0,0 0 0,22-21 15,20 21-15,0-21 16,22 0-16,-1 22 0,1-22 0,20 0 15,22 0-15,127 0 0,-106-22 16,0 22-16,0-21 0,21 0 16,-21 0-16,170 0 0,-170 0 15,21 21-15,-21 0 0,-21-22 0,-1 22 16,-20 0-16,-21 0 0,-1-21 16,1 21-16,-22 0 0,21 0 15,-41 0-15,-1 0 0,21 0 16,-21 0-16,-21-21 15</inkml:trace>
  <inkml:trace contextRef="#ctx0" brushRef="#br0" timeOffset="23127.71">13081 3725 0,'0'-21'0,"0"0"15,-21 21 32,21 21-31,-21-21-16,21 21 0,0 1 16,-22-1-16,1 0 0,21 0 0,-21 0 15,21 22-15,-21-22 0,21 21 16,0 0-16,0 22 0,0-22 15,-21 1-15,21 20 0,-21 1 0,21-22 16,0 21-16,0-20 0,-22-1 0,22 22 16,-21 41-16,0-41 15,21-1-15,0 1 0,0-1 16,0 1-16,0-1 0,0 1 16,-21-1-16,21 22 0,0-21 0,0 63 15,0-64-15,0 85 16,0-63-16,0-22 0,0 1 0,0 21 15,0-22-15,0 1 0,0 63 16,0-64-16,21 1 0,-21 20 16,0-20-16,0-1 0,21 22 15,-21 42-15,21-64 0,-21 1 16,0 21-16,0-22 0,0 1 0,0 20 16,0-20-16,0 20 0,-21 1 15,0 63-15,0-63 0,0-22 16,21 22-16,-21 0 0,-1-1 0,1 1 15,21-21-15,0 20 0,0 1 16,-21-22-16,21 1 0,0 21 0,0-22 16,0 149-16,0-149 15,0 64 1,0-63-16,0-1 0,0 64 16,0-84-16,0 20 0,-21 22 15,21-22-15,0-20 0,-21 20 16,21-21-16,0 1 0,0-1 0,0-21 15,0 22-15,0-1 0,0 21 16,0-41-16,-21-22 16,21 21-16,0-42 31,0-1-15,-22 1-1,22 0-15,0 0 16</inkml:trace>
  <inkml:trace contextRef="#ctx0" brushRef="#br0" timeOffset="24279.57">13102 3747 0,'21'0'47,"0"0"-32,22 0-15,-22 0 0,21 0 0,1 0 16,-1 0-16,21 0 0,-20 0 16,20 0-16,1 0 0,-1 0 0,107 0 15,-86 0-15,1 0 16,21 0-16,-22 0 0,22 0 0,-21 0 15,105 0-15,-105 0 16,21 0-16,0 0 0,0 0 0,21 0 16,-22 0-16,22 0 0,-21 0 15,21 0-15,-21 0 0,21 21 16,0-21-16,0 0 0,127 0 16,-127 0-16,-21 21 0,0-21 15,0 0-15,-1 0 0,86 0 16,-85 0-16,-22 0 0,22 0 15,-21 0-15,21 0 0,-22 0 0,107 0 16,-106 0-16,-1 0 16,1 0-16,21 0 0,-22 0 0,107 0 15,-106 0-15,-1 0 16,1 0-16,0 0 0,-22 21 0,22-21 16,-22 0-16,1 0 0,-1 0 15,43 0-15,-64 0 16,64 0-16,-42 21 0,-22-21 15,22 0-15,-22 0 0,0 0 16,22 0-16,-22 0 0,0 0 0,1 0 16,-1 0-16,0 0 15,1 0-15,-22 0 0,0 0 0,0 0 0,0 0 16,1 0-16,-1 0 16</inkml:trace>
  <inkml:trace contextRef="#ctx0" brushRef="#br0" timeOffset="25895.72">20002 3874 0,'0'0'15,"0"21"-15,-21 0 0,21 0 16,0 0-16,0 0 15,0 1-15,0 20 0,-21-21 0,21 21 16,0-20-16,-21 20 16,21 0-16,0-21 0,0 64 15,0-43-15,0 1 0,0-1 16,-21 0-16,21 1 0,0 63 16,0-64-16,0 21 0,0 64 15,0-63-15,0 63 16,0-64-16,0 1 0,0-1 0,0 64 15,0-42-15,0-21 16,0 20-16,0-20 0,0 20 0,0 65 16,0-65-16,0-20 0,0 20 15,0 1-15,0 0 0,0-1 16,0 1-16,0 0 0,0-1 16,0 86-16,0-86 0,0 22 15,0-21-15,21 0 0,-21 20 16,0 65-16,21-86 0,-21 1 15,21 0-15,-21-1 0,21 1 16,-21 0-16,22 84 0,-1-84 16,-21-1-16,21 65 0,-21-65 15,0-20-15,21 20 16,-21 1-16,21 0 0,-21-22 0,0 22 16,0-22-16,21 1 0,-21-1 0,22 86 15,-22-86-15,0 1 0,0-1 16,0 1-16,0-1 0,0 1 15,0-1-15,0 1 0,21-22 0,-21 64 16,0-64-16,0 0 0,0 1 16,0-1-16,0 0 0,0 64 15,0-85-15,0 1 16,0 20-16,0-21 0,0 0 0,0 22 16,0-22-1,0 0-15,0 0 0,0 0 16,0 0 31,-21-21-47,-1 0 15,1 0-15,0 0 16,0 0-16,0 0 0,-22 0 16,22 22-16,0-22 0,-64 0 15,43 0-15,0 0 0,-1 0 16,-20 0-16,-1 0 0,22 0 0,-21 0 15,-1 0-15,1 0 0,-64 0 16,42 0-16,21 0 0,1 0 16,-22 0-16,22 0 0,-22 0 0,0 0 15,1 0-15,-1 0 0,0 0 0,22 0 16,-22 0-16,22 0 0,-85 0 16,84 0-16,1 0 15,-1 0-15,-21 0 0,22 0 0,-22 0 16,-63-22-16,63 22 15,1 0-15,-22 0 0,21-21 0,1 21 16,-149 0-16,148 0 16,22 0-16,-1 0 0,1 0 15,-1 0-15,-126 0 16,126 0-16,1 0 0,-1 0 16,1 0-16,-1 0 0,-84 0 15,63 0-15,-21 0 0,-105-21 16,105 21-16,21 0 0,-21 0 0,22 0 15,-1 0-15,-42-21 16,64 21-16,20 0 0,-41 0 16,41-21-16,1 21 15,0 0-15,-1-21 0,1 21 0,0-22 16,-1 22-16,1-21 0,0 21 0,-1-21 16,-20 21-16,20 0 0,1-21 15,-64 0-15,64 21 0,0 0 16,-43-21-16,64 21 0,-22 0 15,1 0-15,0 0 0,21 0 16,-22 0-16,22 0 0,-21 0 0,21 0 16,-43 0-16,22 0 15,21 0-15,-22 0 16,22-22-16,0 22 0,-21 0 16,20 0-1,1 0 1,0 0-1,0 0-15,0 0 0,0 0 16,-1 0-16,1 0 0,0 0 16,0 0-16,0 0 0,0 0 15,-1 0-15,1 0 0,0 0 0,0 0 16,0 0-16,0 0 16,-1 0-16,1 0 15,0 0-15,0 0 0,0 0 0,0 0 16,-22 0-16,22 0 0,0 0 15,-64 0-15,43 0 16,21 22-16,0-22 0,-1 0 16,1 0-1,0 0 17,0 0-32,21-22 15,-21 22-15,21-21 16,0 0-16,0 0 15,-21 0-15,21 0 16,-22 21-16,22-22 16,0 1-16,0 0 0,-21 21 15,21-21-15,0 0 16,0 0 0,0-1-16,0 1 15,21 21-15,1-21 0,-1 0 16,0 0-16,0 0 0,0-22 15</inkml:trace>
  <inkml:trace contextRef="#ctx0" brushRef="#br0" timeOffset="27151.32">14944 2879 0,'0'0'0,"-22"0"0,22-21 0,-21-1 15,21 1-15,0 0 16,-21 0-16,21 0 16,0 0-1,-21 21-15,0 21 47,0 0-31,-1-21-1</inkml:trace>
  <inkml:trace contextRef="#ctx0" brushRef="#br0" timeOffset="28307.78">14965 2709 0,'0'0'0,"21"-63"15,0 42-15,0 21 16,-21-21-16,21-1 0,1 22 15,-22-21-15,21 0 0,0 21 0,-21-21 16,21 21-16,0 0 16,-21-21-16,21 21 15,-21 21 1,0 0-16,0 0 0,0 0 16,0 1-16,0 20 0,-21-21 15,0 21-15,0 1 0,0-1 0,0-21 16,-1 22-16,-20-1 15,21 0-15,-43 43 0,43-64 16,-21 64-16,21-43 0,0 0 16,-1 1-16,-20 20 15,42-42-15,-21 1 0,21-1 16,-21 0-16,21 0 0,0 0 16,-21-21-16,21-21 31,0 0-31,0 0 0,0 0 15,0-1-15,21 1 0,-21-21 16,21 21-16,0-22 0,-21 1 0,21 0 16,0 21-16,1-22 0,41-63 15,-42 64-15,0 0 0,1-22 16,20 22-16,-21-22 0,21 22 16,-20 0-16,-1-1 0,0 1 0,0 0 15,0 21-15,-21-1 16,21 22-16,1 22 15,-22 20 1,0-21-16,0 21 0,0 1 0,0-1 16,0 22-16,0-22 0,0 0 15,0 1-15,-22-1 0,22 0 16,0 1-16,-21-1 0,21 0 16,0 1-16,-21-1 0,21-21 0,0 21 15,0 1-15,0-22 0,0 21 16,0-21-16,0 1 0,-21-22 31,0-22-15,0 1-16</inkml:trace>
  <inkml:trace contextRef="#ctx0" brushRef="#br0" timeOffset="28527.63">14732 3154 0,'0'0'0,"-21"0"0,42 0 32,0 0-17,21 0-15,-20-21 0,20 21 0,0 0 16,1 0-16,20-21 0,-21 21 16,22-22-16,-1 22 0,1 0 0,-22-21 15,22 21-15,-22-21 0,0 21 16,1-21-16,-1 0 0,0 21 0,-20-21 15,20-1-15</inkml:trace>
  <inkml:trace contextRef="#ctx0" brushRef="#br0" timeOffset="28767.61">15684 2900 0,'0'0'0,"0"-21"0,0 42 47,0 0-47,0 0 0,0 0 15,0 1-15,-21-1 0,21 21 16,-21-21-16,21 22 0,0-1 15,0 0-15,-21 64 0,0-64 16,21 43-16,-21-43 16,-1 1-16,22-1 0,-21 0 0,21 1 15,0-22-15,-21 21 0,21-21 16,-21 1-16,21-1 0,-21 0 16,42-21-1,0-21 1,-21 0-16,21-1 0,0 1 0</inkml:trace>
  <inkml:trace contextRef="#ctx0" brushRef="#br0" timeOffset="29063.31">15684 3090 0,'0'0'0,"0"-21"0,0 0 16,0 0-16,0 0 0,0 0 15,0-1-15,22 22 31,20 0-31,-21 0 0,0 0 16,0 0-16,43 0 0,-43 0 16,0 22-16,0-1 15,-21 0-15,0 0 0,0 0 16,-21-21-16,-21 43 16,21-22-16,0-21 0,-1 21 15,-20 0-15,21-21 0,0 21 0,0-21 16,21 21-16,21-21 31,0 0-31,0 0 16,0-21-16,0 21 0</inkml:trace>
  <inkml:trace contextRef="#ctx0" brushRef="#br0" timeOffset="29355.41">16087 3027 0,'0'0'0,"0"-21"0,21 0 31,-21 42 1,0 0-17,0 21-15,0-21 0,0 22 16,-21-1-16,21 0 0,0 1 16,0-1-16,0 0 0,-22 22 0,22-22 15,0 1-15,-21-1 0,21 0 16,0 1-16,0-22 0,0 21 0,-21-21 15,21 0-15,-21 1 0,21-1 0,0 0 16,0 0-16,0-42 47,0 0-47,0 0 0,21-1 16,-21-20-16,0 21 0</inkml:trace>
  <inkml:trace contextRef="#ctx0" brushRef="#br0" timeOffset="29620.76">16044 3175 0,'0'0'0,"0"-42"0,0-1 0,0 1 16,0 21-16,0 0 0,0 0 16,0-1-16,21 1 0,1 0 15,-1 21-15,0-21 16,0 21-16,0 0 0,22 0 0,-22 0 16,0 21-16,0 0 0,0 0 15,0 1-15,1-1 0,-22 0 0,0 0 16,0 0-16,0 0 0,0 22 15,-22-22-15,1 0 0,0 0 0,-21 0 16,21 1-16,-1-22 0,-41 42 16,42-42-16,0 0 0,-22 0 15,22 0-15,21-21 32,0 0-32,0-1 15,21 1-15,0-21 0</inkml:trace>
  <inkml:trace contextRef="#ctx0" brushRef="#br0" timeOffset="30091.88">16552 2688 0,'0'0'0,"21"-21"0,-21 0 0,0 0 16,0 0-16,0 42 31,0 0-31,0 0 16,-21 21-16,0-20 0,0 41 15,0-21-15,21 1 0,0-1 0,-21 0 16,21-20-16,-22 62 16,22-41-16,0-1 0,0 0 15,0-21-15,0 22 0,0-22 16,0 21-16,22-21 0,-1 1 16,0-22-16,0 0 15,0 0-15,0 0 0,1 0 0,-1-22 16,21 22-16,-21-21 0,0 0 15,22-42-15,-22 41 16,0 1-16,-21-42 0,21 42 16,-21-1-16,0 1 0,21 0 15,-21 42 1,0 0 0,0 1-16,-21-1 0,21 0 15,0 0-15,-21 0 0,21 0 16,0 1-16,0-1 0,0 0 0,0 0 15,0 0-15,0 0 16,0-42 15,21 21-31,-21-21 0,21 0 16,-21 0-16,0 0 0</inkml:trace>
  <inkml:trace contextRef="#ctx0" brushRef="#br0" timeOffset="30255.23">16870 2942 0,'0'-21'15,"0"42"-15,0-63 0,0 21 0,0 0 16,-21-1-16,-1 22 16,22 22 31,0-1-47,22-21 31</inkml:trace>
  <inkml:trace contextRef="#ctx0" brushRef="#br0" timeOffset="30540.27">17208 2858 0,'0'-43'31,"-21"43"-31,0 0 16,0 0-16,0 0 15,0 0-15,-1 21 0,22 1 0,-21-1 16,0 0-16,0 0 0,21 0 16,-21 0-16,0 22 0,21-22 0,-22 0 15,22 21-15,0-20 0,0 20 16,0-21-16,0 0 0,0 0 16,0 1-16,0-1 0,0 0 15,22 0-15,-1-21 0,21 21 16,-21-21-16,22 0 0,-22 0 0,21 0 15,0-21-15,22 21 0,-22-21 16,1 0-16</inkml:trace>
  <inkml:trace contextRef="#ctx0" brushRef="#br0" timeOffset="31004.09">17759 2963 0,'0'0'0,"0"-21"0,0 0 0,0 0 15,0 0-15,-21 21 16,-1-21-16,1 21 0,0 0 15,-21 0-15,21 0 0,-1 21 16,1 0-16,0 0 0,-21 0 16,21 0-16,-1 1 0,1-1 0,0 21 15,0-21-15,21 0 16,0 22-16,0-22 0,0 21 0,0-21 16,0 1-16,0-1 0,0 0 15,0 0-15,21-21 0,0 21 0,22-21 16,-22 0-16,0 0 15,0 0-15,21 0 0,-20-21 0,20-21 16,-21 21-16,0-1 16,0 1-16,1-21 0,-22 21 0,21-22 15,-21 22-15,21 0 0,-21-21 0,0 21 16,0-1-16,0 1 0,0 0 16,0 42 15,-21 0-31,21 1 0,-21-1 0,21 21 15,-22-21-15,22 0 0,0 22 16,0-22-16,0 0 0,0 21 0,0-20 16,0-1-16,0 0 0,0 0 15,0 0-15,22 0 16,-1-21-16,0 0 16,0 0-16,0 0 0,0-21 15,-21 0-15,22 0 0,-1 0 16</inkml:trace>
  <inkml:trace contextRef="#ctx0" brushRef="#br0" timeOffset="31277.69">18161 2667 0,'0'0'0,"0"-42"0,0 21 16,0-1-16,-21 1 0,0 21 16,-1 0-1,1 0-15,21 21 0,-21 1 0,0-1 16,0 21-16,21-21 0,0 22 15,-21-1-15,-1 0 0,22 1 0,-21-1 16,21 21-16,0-20 16,-21-1-16,21-21 0,0 22 0,-21-22 15,21 21-15,0-21 16,0 0-16,0 1 0,0-1 0,0 0 16,0 0-16,21-21 31,0-21-31,0 0 15,1 21-15</inkml:trace>
  <inkml:trace contextRef="#ctx0" brushRef="#br0" timeOffset="31515.9">18351 2963 0,'0'0'0,"-21"0"15,0 0 1,0 22-16,0-1 15,0 0-15,-1 0 0,1 0 16,21 0-16,-21 1 0,21-1 0,-21 0 16,21 0-16,0 0 0,-21 0 15,21 1-15,0-1 0,0 0 16,0 0-16,0 0 0,0 0 16,21-21-1,0 0-15,0 0 0,0 0 16,1-21-16,-1 21 0</inkml:trace>
  <inkml:trace contextRef="#ctx0" brushRef="#br0" timeOffset="32259.16">18627 3048 0,'0'0'0,"0"-21"16,0 0-16,-22 21 31,1 21-15,0 0-16,0 0 0,21 0 15,0 1-15,-21-1 0,21 0 16,-21 0-16,21 0 0,0 0 0,0 1 16,0-1-16,0 0 0,0 0 15,0 0-15,0 0 16,21-21 15,-21-21-31,0 0 0,21 21 16,-21-21-16,0 0 0,0-22 0,0 22 15,21 0-15,-21 0 16,21-21-16,-21 20 0,21 1 0,1 0 16,-1-21-16,0 21 0,21-22 15,-21 43-15,1-21 0,41 21 16,-42 0-16,0 0 16,1 0-16,-1 21 15,-21 0-15,0 22 0,0-22 16,0 0-16,0 21 0,0-20 0,0-1 15,0 21-15,0-21 0,0 22 16,0-22-16,0 0 0,0 0 0,0 0 16,0 0-16,0 1 0,0-1 15,-21-21 1,-1 0 0,22-21-1,0-1-15,0 1 0,0 0 0,0 0 16,0 0-16,0 0 0,0-1 15,0-20-15,22 21 0,-1-21 16,0 20-16,0-20 0,0 21 0,22-43 16,-1 43-16,-21 0 15,0 0-15,22 0 0,-22 21 0,42 0 16,-20 0-16,-22 0 16,0 21-16,0 0 0,-21 0 0,21 0 15,-21 22-15,0-22 0,0 21 16,0 1-16,0-22 0,0 21 15,0 0-15,-21 1 0,0-22 0,21 21 16,-42 1-16,42-22 16,-22 0-16,1 0 0,0 0 15,0-21 1,0 0-16,21-21 31,0 0-31,0 0 0,0 0 16,0-1-16</inkml:trace>
  <inkml:trace contextRef="#ctx0" brushRef="#br0" timeOffset="32495.8">18986 2540 0,'-42'-42'31</inkml:trace>
  <inkml:trace contextRef="#ctx0" brushRef="#br0" timeOffset="32751.68">18182 2709 0,'0'0'0,"-21"0"0,21 22 0,21-22 31,0 0-31,0 0 0,1 0 0,20 0 15,0 0-15,-21 0 0,22 0 16,-1 0-16,0 0 0,1 0 0,-1 0 16,-21 0-16,22 0 0,-22 0 15,0 0-15,21 0 0,-63 0 47,0 0-47</inkml:trace>
  <inkml:trace contextRef="#ctx0" brushRef="#br0" timeOffset="35795.4">13483 3768 0,'0'-21'47,"0"-1"0,-21 22-31,21-21-1,-21 21-15,0 0 16,-1 0 0,1 0-16,0-21 0,0 21 15,0 0-15,0 0 0,-1 0 16,1 0-16,0 0 16,-42 0-16,41 0 0,1 0 15,0 21-15,0-21 0,0 0 16,-22 43-16,22-43 0,-21 21 15,0 0-15,42 0 16,-22 0-16,1 0 0,0-21 0,0 22 16,21-1-16,-21 0 0,21 21 15,-21-21-15,21 1 0,0 20 16,0-21-16,0 0 0,0 22 16,0-22-16,0 21 0,0 0 15,0 1-15,0-22 0,0 21 16,0-21-16,0 1 0,0-1 15,21 0-15,-21 0 0,21 0 0,0-21 16,0 21-16,-21 1 0,21-22 16,1 21-16,-1 0 0,0-21 0,0 21 15,0-21-15,0 0 0,1 21 0,-1-21 16,0 0-16,0 0 16,43 21-16,-43-21 0,0 0 0,0 0 15,21 0-15,-20 0 16,20 0-16,-21 0 0,21 0 0,-20 0 15,20-21-15,-21 21 0,21 0 0,-20-21 16,41 0-16,-42 0 16,0 0-16,1 21 0,-1-22 0,0 1 15,0 0-15,0 0 16,0-21-16,1 20 0,-1 1 0,0-21 0,-21 21 16,21-22-16,-21 22 0,21-21 15,-21 21-15,0-64 16,0 64-16,0-21 0,0-22 15,0 43-15,0 0 0,-21 0 16,21-1-16,-21-20 0,-43 0 16,64 21-16,-21-1 15,0 1-15,0 0 0,0 21 0,21-21 16,-21 0-16,-1 21 0,-20 0 16,21-21-16,0 21 0,0 0 15,-43 0-15,43 0 16,-21 0-16,20 0 0,-20 0 0,21 0 15,-21 0-15,20 21 0,1-21 16,-42 21-16,42 0 16,-22-21-16,22 21 0,-21 0 0,21-21 0,-1 22 15,-41 20 1,42-42-16,0 21 0,-1 0 0,22 0 16,-21 1-16,0 20 0,21-21 15,0 0-15,0 22 0,-21 20 16,21-42-16,0 22 0,0-1 15,0-21-15,0 21 0,0-20 0,0-1 16,0 21-16,0-21 0,0 0 16,0 1-16,0-1 0,0 0 0,0 0 15,0 0-15,21 0 0,0 1 0,0-22 16,1 21-16,-22 0 0,21-21 16,0 21-16,0-21 0,-21 21 0,21-21 15,0 21-15,1-21 16,-1 0-16,0 22 0,0-22 0,0 0 15,0 0-15,22 0 0,-22 0 0,0 0 16,43 0-16,-43 0 16,21 0-16,0 0 0,1-22 15,-22 22-15,21 0 16,-21-21-16,1 21 0,20-21 16,-21 0-16,0 0 0,0 21 0,1-21 15,-1-1-15,0 1 0,0 0 16,-21 0-16,21 0 0,-21-22 15,21 1-15,-21 21 16,0 0-16,22 0 0,-22-1 0,0-41 16,0 42-16,0 0 15,0-1-15,0 1 0,0 0 0,0-21 16,0 21-16,0-1 16,0 1-16,0 0 0,-22 21 0,22-21 15,-42-21-15,21 42 0,21-22 16,-21 1-16,0 0 15,-1 21-15,1-21 0,0 21 0,0 0 16,0-21-16,0 0 0,-1 21 16,1 0-16,0 0 0,0-22 15,0 22-15,0 0 0,-1 0 16,1 0-16,0 0 0,0 0 16,0 0-16,0 0 0,-1 22 15,1-22-15,0 21 0,-21 0 16,-1 0-16,22 0 0,0 0 0,0 1 15,0-1-15,0 0 0,-1 21 16,1-21-16,21 22 0,0-1 0,-21 0 16,21-20-16,0 20 0,0 21 15,0-20-15,0-22 0,0 42 16,0-41-16,21-1 16,-21 0-16,21 0 0,1-21 15,-22 21-15,21 0 0,0-21 0,-21 22 16,42-22-16,1 0 15,-22 0-15,0 21 0,0-21 0,21 0 16,-20 0-16,20 0 0,0 0 16,-21 0-16,43 0 0,-22 0 15,-21-21-15,22-1 0,-22 22 16,21 0 0,-42-21-16,0 0 15,21 21 1,-21-21-1</inkml:trace>
  <inkml:trace contextRef="#ctx0" brushRef="#br0" timeOffset="67500.16">13504 3874 0,'0'0'0,"0"-22"16,0 1-1,0 0-15,0 0 16,0 0 0,-21 0-16,0 21 15,0 0-15,21-22 0,-21 22 16,-1-21-16,1 21 0,-21 0 0,21 0 15,0 0-15,-22 0 16,22 0-16,0 0 0,0 0 0,-22 0 16,22 0-16,0 21 0,-42 22 15,41-43-15,1 21 0,0 0 16,0 0-16,21 0 0,-42 43 16,42-43-16,0 21 0,0-20 15,0 20-15,-22-21 0,22 21 0,0 22 16,0-43-16,0 21 0,22-20 15,-22-1-15,21 0 0,21 21 16,-21-21-16,0 1 0,1-1 16,-1-21-16,0 21 0,0-21 15,0 0-15,22 21 0,-22-21 16,0 0-16,0 0 0,21 0 0,-20 0 16,41 0-16,-42-21 15,0 21-15,22-21 0,-22 0 0,0-1 16,0 1-16,0 0 15,1 0-15,-22-21 0,0 20 0,21-20 16,-21 21-16,0-21 0,0-1 0,0 22 16,0-21-16,0-22 15,-21 43-15,-1 0 0,1 0 0,0 0 16,0-1-16,0 22 16,0 0-16,-1 0 0,1-21 0,-21 21 15,21 0-15,0 0 0,-22 21 16,22-21-16,0 22 0,0-1 15,-22 0-15,22 0 0,0 21 0,0-20 16,0 20-16,21 0 0,-21 1 16,21-22-16,-22 21 0,22 0 0,0-20 15,0 20-15,0-21 0,0 0 0,0 0 16,0 1-16,22-1 0,-1 0 16,0 0-16,0 0 0,0-21 15,22 21-15,-22-21 0,0 0 16,0 0-16,0 0 0,0 0 15,22 0-15,20-42 0,-42 21 16,1 21-16,-1-21 16,0-22-16,-21 22 0,0 0 0,0-21 15,0 21-15,0-22 0,0 22 16,0-21-16,0-1 0,-21 22 0,0 0 16,-1 0-16,22 0 0,-21 0 15,-21 21-15,21 0 0,0 0 0,-22 21 16,1 0-16,21 0 0,0 0 15,-1 22-15,1-22 0,21 0 16,0 21-16,-21-21 0,21 1 16,0 20-16,0 0 15,0-21-15,0 1 0,21-1 16,0-21-16,-21 21 0,22-21 0,-1 0 16,0 0-16,0 0 0,0 0 15,0-21-15</inkml:trace>
  <inkml:trace contextRef="#ctx0" brushRef="#br0" timeOffset="68455.64">1609 10245 0,'0'0'0,"0"-21"16,-22 21-1,22 21 17,0 21-32,0-21 0,-21 22 0,21-1 15,0 21-15,-21-20 0,21 20 16,-21-20-16,21 20 0,-21 1 0,21 41 16,-21-62-16,-1 41 15,22-20-15,-21-22 0,21-21 16,0 22-16,0-1 0,0-21 15,0 0-15,0 1 0,0-1 0,0 0 16,0-42 0,0 0-16,0-1 0,0-20 15,0 21-15,0-21 16</inkml:trace>
  <inkml:trace contextRef="#ctx0" brushRef="#br0" timeOffset="68742.92">1587 10308 0,'0'0'0,"-21"0"0,21-21 15,0 0 17,21 21-32,1 0 15,-1-21-15,0 21 0,21 0 16,1 0-16,-22-21 0,21 21 0,0 0 15,-20 0-15,20 0 0,-21-22 16,21 22-16,-20 0 0,20 0 0,-21 0 16,0 0-16,22 0 0,-22 0 15,-42 22 17,-1-22-32,1 0 0,0 21 15,0-21-15</inkml:trace>
  <inkml:trace contextRef="#ctx0" brushRef="#br0" timeOffset="68984.59">1609 10668 0,'42'0'15,"-21"0"1,0 0-16,0 0 0,1 0 15,-1-21-15,0 21 16,0 0-16,0 0 16,0 0-1,1 0-15,-1 0 16,0 0-16,0 0 16,0 0-16,0 0 0</inkml:trace>
  <inkml:trace contextRef="#ctx0" brushRef="#br0" timeOffset="69566.55">2476 10774 0,'22'0'0,"-44"0"0,65 0 16,-43-21 0,0 0-16,0-1 0,0 1 15,0 0-15,0 0 16,0 0-16,0 0 0,0-1 15,-21 1-15,21 0 0,-22 0 0,1 0 16,0 0-16,0-1 0,0 22 16,0 0-16,-1 0 0,-20 0 0,21 0 15,0 0-15,0 0 0,-22 22 16,22-1-16,0 0 0,0 0 0,0 21 16,-1-20-16,22 20 15,0 0-15,-21 22 0,0-22 16,21-21-16,0 22 0,0-1 0,0-21 15,0 0-15,0 22 16,0-22-16,0 0 0,0 0 16,21-21-16,0 0 0,1 0 15,-1 0-15,0 0 0,0 0 16,21-21-16,-20 0 0,-1 0 16,0-1-16,0 1 0,0 0 15,0-21-15,22 21 0,-22-22 0,21-20 16,-42 20-16,21 1 0,-21 21 15,22-21-15,-22 20 0,0-20 16,0 63 15,0 0-31,0 1 0,0-1 16,0 0-16,0 21 0,-22-21 16,22 22-16,0-22 0,0 0 0,0 21 15,0-20-15,0-1 0,0 0 16,0 0-16,0 0 0,0 0 0,0 1 15,22-22 1,-1 0-16,0 0 16,0 0-16,0 0 0</inkml:trace>
  <inkml:trace contextRef="#ctx0" brushRef="#br0" timeOffset="69983.8">2984 10668 0,'0'0'0,"0"-21"15,-21 21 1,0 0 0,0 0-16,0 0 0,0 0 0,-1 21 15,1-21-15,0 21 0,0 0 16,21 1-16,0-1 0,0 0 16,0 0-16,0 0 15,0 0-15,0 1 0,21-1 16,0-21-16,0 0 15,1 21-15,-1-21 0,0 0 0,0 21 16,0-21-16,0 0 0,1 21 16,-1-21-16,0 21 15,-21 1-15,0-1 16,0 0-16,-21-21 16,0 21-16,-1-21 0,1 0 15,-21 21-15,21-21 0,-22 0 0,22 0 16,-21 0-16,21 0 0,0 0 15,-22 0-15,22 0 0,0 0 0,0-21 16,0 21-16,21-21 16,-22 21-16,22-21 0,0 0 15,22-1 1,-1 22-16,-21-21 16,21 0-16,0 0 0,21 0 0</inkml:trace>
  <inkml:trace contextRef="#ctx0" brushRef="#br0" timeOffset="70274.63">3260 10245 0,'0'0'0,"0"-21"0,0-1 0,0 1 32,0 42-17,-22 1 1,22-1-16,0 0 0,0 21 0,0 1 15,0-1-15,0 0 0,0 1 0,0 20 16,-21-21-16,21 1 0,0-1 16,-21 43-16,21-64 0,0 21 15,0-21-15,0 1 0,0-1 16,0 0-16,0 0 0,0 0 0,0 0 16,21-21 15,0-21-31,-21 0 0,22 21 15</inkml:trace>
  <inkml:trace contextRef="#ctx0" brushRef="#br0" timeOffset="70604.74">3048 10753 0,'21'0'16,"0"0"-16,0 0 16,1 0-16,-1 0 15,0 0-15,0 0 0,0 0 16,0 0-16,1-21 15,-1 21-15,0 0 0,-21-22 16,21 22-16,0 0 16,-21-21 31,21 21-47</inkml:trace>
  <inkml:trace contextRef="#ctx0" brushRef="#br0" timeOffset="71443.25">3535 10668 0,'0'0'0,"0"-21"15,21 21 1,0 0 0,-21-21-1,21 21 1,-21-21-16,0-1 16,0 1-1,0 0 1,-21 21 31,0 21-32,0 0 1,21 1-16,0-1 16,-21 0-16,21 0 0,-22 0 15,22 0-15,0 1 0,0-1 0,0 0 16,0 0-16,0 21 0,0-20 15,22-22-15,-1 21 16,0-21-16,0 0 16,0 0-16,0 0 15,1 0-15,-1 0 0,0 0 16,0-21-16,0 21 0,0-22 0,-21 1 16,22 0-16,20 0 15,-42 0-15,21 0 0,-21-1 16,42-41-16,-42 42 0,22 0 15,-22-1-15,21 1 0,0 0 16,0 0-16,0 0 0,0 21 16,1 0-16,-1 0 15,0 0-15,0 0 0,0 21 16,0 21-16,1-21 0,-1 1 16,-21-1-16,0 0 0,21 0 15,0 43-15,-21-43 16,0 0-16,0 0 0,0 0 15,0 0-15,0 1 16,-21-22 15,21-22-31,0 1 16,0 0-16,0 0 0,0 0 0,0 0 16,0-22-16,0 22 0,21-21 15,0-1-15,-21 22 0,21-21 0,1-22 16,-1 43-16,0-21 15,0 21-15,0 0 0,0 21 0,22-22 16,-22 22-16,0 0 0,0-21 16,0 21-16,1 0 0,-1 0 15</inkml:trace>
  <inkml:trace contextRef="#ctx0" brushRef="#br0" timeOffset="72795.67">14118 10901 0,'0'-21'15,"21"21"-15,0 0 16,1-21 0,-1 21-16,0 0 0,42-43 15,-41 43-15,-1-21 16,0 21-16,0-21 0,0 0 15,-21 0-15,0-1 16,0 1 0,-21 21-16,0 0 0,-21 0 0,20 0 15,-20 0-15,0 0 0,-1 21 16,22-21-16,-21 22 0,0-22 16,20 21-16,-41 21 0,42-21 15,21 0-15,-21 1 16,21-1-16,0 0 15,0 0-15,0 0 0,42 0 0,-21 1 16,0-22-16,0 21 0,1-21 16,-1 21-16,0 0 0,21-21 15,-21 21-15,22 0 0,20 22 16,-42-22-16,1 0 0,-1 0 0,0 0 16,-21 1-16,0-1 0,0 42 15,-21-42-15,0-21 0,-1 22 16,-20-1-16,0 0 0,-1-21 15,1 21-15,0-21 0,-1 0 0,1 0 16,0 0-16,-1 0 0,1 0 16,-21 0-16,41 0 0,1 0 15,-21-42-15,21 42 0,21-21 16,0-1-16,0 1 0,-21 21 16,21-21-16,0 0 0,0 0 0,0 0 15,0-1-15,21 22 16,0-21-16,-21 0 15,21 21-15,0-21 0,0 0 16,1 21-16,20-21 0,-21 21 0</inkml:trace>
  <inkml:trace contextRef="#ctx0" brushRef="#br0" timeOffset="73107.28">14605 10689 0,'0'-21'0,"0"42"31,0 0-31,0 1 16,0-1-16,0 0 0,-21 21 0,0-21 16,21 22-16,-22-22 0,22 21 15,-21-21-15,0 22 0,21-1 0,0 0 16,-21-20-16,-21 62 0,42-41 15,-22 20-15,22-42 16,0 0-16,-21 1 0,21-1 16,0 0-16,21-21 31,1 0-31,-22-21 0,21 0 16,0-1-16,0 1 0</inkml:trace>
  <inkml:trace contextRef="#ctx0" brushRef="#br0" timeOffset="73564.46">14880 10922 0,'0'0'15,"-21"0"1,21 21 0,-21-21-16,0 21 0,21 1 15,-22-1-15,1 0 0,21 21 16,0-21-16,-21 22 0,21-22 0,-21 21 15,21-21-15,0 22 0,0-22 16,0 0-16,0 0 0,0 22 16,0-22-16,0 0 0,21-21 15,-21 21-15,21-21 0,0 0 16,1 0-16,-1 0 0,21-21 16,-21 0-16,22 0 0,-22-1 15,0 1-15,0 0 0,64-85 16,-64 85-16,-21-21 0,0 21 15,0-22-15,0-20 16,0 20-16,-21 43 16,0-21-16,-1 0 0,1 21 0,0 0 15,0 0-15,0 0 0,0 0 16,-1 0-16,1 0 0,0 0 16,0 21-16,0 0 0,21 1 15,-21-1-15,21 0 0,-22 0 16,22 0-16,0 43 0,0-43 15,0 0-15,0 0 16,0 0-16,22-21 0,-1 0 16,0 0-16,0 0 0,0 0 0</inkml:trace>
  <inkml:trace contextRef="#ctx0" brushRef="#br0" timeOffset="74215.53">15557 11007 0,'0'0'0,"0"21"31,0 0-31,-21-21 16,21 21-16,-21 0 0,0 1 15,21-1-15,-21 21 0,21-21 0,0 0 16,-21 22-16,-1-1 15,22-21-15,0 0 0,0 1 16,0-1-16,0 0 16,22-42 15,-1 21-31,0-21 0,-21-1 16,21 1-16,0 0 0,0-21 15,1 21-15,-1-1 0,0-20 0,0 21 16,0-21-16,0 20 0,-21 1 15,22 0-15,-1 0 0,0 0 16,0 21 0,-21 21-1,0 0-15,0 0 16,0 0-16,0 1 0,0-1 0,0 0 16,0 21-16,21-21 0,-21 1 15,0 20-15,0-21 0,0 0 0,21 0 16,1 1-16,-1-1 0,0-21 0,0 21 15,0-21-15,0 0 0,1 0 16,-1 0-16,21 0 0,-21 0 16,0 0-16,1-21 0,20 0 0,-21-1 15,0 1-15,0 0 0,-21-21 0,0 21 16,0-22-16,0 22 0,0-21 16,0 21-16,0-22 0,0 22 15,0-21-15,0 21 0,-21-1 0,21 1 16,0 0-16,-21 0 0,0 21 15,21-21-15,-21 21 0,0 0 32,-1 0-17,1 0 1</inkml:trace>
  <inkml:trace contextRef="#ctx0" brushRef="#br0" timeOffset="75065.25">10350 12488 0,'22'22'31,"-1"-22"-31,0 0 16,21 0-16,-21 21 0,22-21 0,41 0 15,-20 21-15,-22-21 16,22 0-16,20 0 0,149 0 15,-169 0-15,20 0 0,-20 0 16,-1 0-16,1 0 16,42 0-16,-43 0 0,-20 0 0,-1 0 15,0 0-15,-21 0 0,1 0 16,-1 0-16,0 0 16,-42 0 15,0 0-31,-1 0 0,1 0 15,0 0-15,0 0 16,0 0 0,21-21-16</inkml:trace>
  <inkml:trace contextRef="#ctx0" brushRef="#br0" timeOffset="75600.39">11557 12171 0,'0'0'15,"0"-21"-15,-21 21 0,0 0 32,-1 0-17,22 21-15,0 0 0,0 0 16,0 0-16,0 1 0,0-1 15,22 0-15,-1 0 0,0 0 16,0-21-16,0 21 0,0 1 16,1-1-16,20-21 0,21 42 15,-20-42-15,-1 0 0,0 21 16,1-21-16,84 0 16,-85 0-16,0 0 0,1 0 0,-22 0 15,0 0-15,21 0 16,-84 0 15,21 0-31,0 21 0,-22-21 16,1 22-16,0-22 0,21 21 15,-64 0-15,43 0 0,-1-21 16,1 21-16,0 0 0,-1 22 16,1-22-16,-22 42 0,22-20 15,0 20-15,21-20 16,-1-22-16,1 21 0,0-21 0,0 0 15,21 1-15,0-1 16,-21 0-16,21 0 0,0 0 16,0-42 15,0 0-31,0 0 0,0 0 16</inkml:trace>
  <inkml:trace contextRef="#ctx0" brushRef="#br0" timeOffset="78775.44">13631 12234 0,'21'-21'16,"-21"0"-16,22 21 16,-22-21-16,0 0 15,0 0 1,0-1 109,0 1-109,0 0-1,0 0 16,0 42 1,0 0-32,-22 0 0,22 1 15,-21 20-15,21 0 0,-42 43 16,21-22-16,21-20 0,-21-1 16,-1 0-16,-20 22 0,0 42 15,21-64-15,-22 0 0,22 22 16,0-22-16,0 1 0,0-22 0,-1 42 15,22-42-15,-21 1 16,21-44 15,0 1-15,0 0-16,0 0 0,0 0 0,0-22 16,0 22-16,0-63 0,0 41 15,0 1-15,0 21 0,0-22 16,0 1-16,21-43 0,1 64 15,-22-21-15,21 21 0,-21 0 16,21-1-16,0 1 16,0 21-16,0 0 0,1 0 0,-1 0 15,21 64 1,-42-43-16,21 0 0,-21 21 0,0-20 16,21 20-16,1-21 15,-22 0-15,21 22 0,-21-22 0,21 21 16,0-21-16,-21 22 0,21-22 0,0 0 15,-21 0-15,22-21 0,-1 21 16,0-21-16,0 21 0,0-21 0,0 0 16,1 0-16,-1 0 0,0-21 15,21 0-15,-21 0 0,22 0 0,-22 0 16,21-1-16,-21 1 0,1 0 16,-1-21-16,0 21 0,0-1 0,0 1 15,0-42-15,1 42 0,-22-1 16,0 1-16,0 42 47,0 1-32,0-1-15,0 0 0,0 0 0,0 0 16,0 0-16,21 1 0,-21-1 16,21 0-16,0 0 0,-21 0 0,21 0 15,0 1-15,1-22 0,-1 21 16,0-21-16,0 0 0,0 0 0,22 0 15,-1 0-15,-21 0 0,0 0 16,22 0-16,-22-21 0,0-1 16,21 1-16,-21 0 0,1 0 0,-1 0 15,0 0-15,-21-22 0,0 22 16,21-21-16,-21 21 0,0-22 16,0 22-16,0-21 0,-21 21 0,21-1 15,-21-20-15,0 21 0,-1 0 16,-20 0-16,-21-1 0,41 1 15,1 21-15,-21 0 0,21 0 0,-22 0 16,1 21 0,21 1-16,0-1 0,0 0 0,-1 0 15,1 0-15,0 22 0,21-22 16,0 0-16,0 21 0,0-21 0,0 1 16,0 20-16,0-21 0,0 0 0,21 0 15,0 1-15,1 20 0,41 0 16,-21-42-16,-20 21 0,62 1 15,-41-22-15,-1 21 16,21-21-16,-20 0 0,-1 0 0,22 0 16,-22 0-16,21-21 0,1-1 15,-22 22-15,22-21 0,-1 0 0,-20 0 16,62-21-16,-62 20 0,-1-20 16,-21 21-16,0 0 0,-21 0 15,0-1-15,0 1 0,0 0 0,0 0 16,0 0-16,0 0 0,-21-1 15,0 22-15,0 0 0,-21-21 16,20 21-16,-83 0 16,83 21-16,-20-21 0,21 22 15,-21-1-15,20 0 0,-41 21 16,42-21-16,0 22 0,-1-22 0,1 0 16,21 0-16,0 43 15,0-43-15,0 0 0,0 0 16,21-21-1,1 0-15,-1 0 0,0 0 16,0 0-16,0 0 0,0-21 16,22 0-16,-22 21 0,0-21 0,21 0 15,-20-1-15,-1 1 0,21 0 16,0-21-16,-20 21 16,-1-1-16,0 1 0,-21 0 0,21 0 15,-21 0 1,0 42 15,0 0-31,0 0 16,0 0-16,0 1 0,0-1 15,0 0-15,0 0 0,21 0 0,-21 0 16,21 1-16,1-1 0,-1 0 16,-21 0-16,42 0 0,22 43 15,-22-64-15,-21 21 16,21-21-16,1 0 0,-22 0 0,64 0 15,-43 0-15,0-21 0,22 0 16,-22 21-16,0-22 0,22 1 16,-22 0-16,1 0 0,20-21 15,-42 20-15,22 1 0,-1 0 0,-21-21 16,21-1-16,-42 1 0,0 21 16,0 0-16,0-22 0,0 22 0,-21 0 15,0 0-15,0 21 16,-21 0-16,20 0 0,1 0 15,-21 0-15,21 0 0,-22 0 0,22 0 16,-21 21-16,21 0 0,-22 0 16,22 1-16,-21-1 0,0 21 15,20 0-15,1-20 0,21-1 16,0 0-16,-21 21 0,21 1 16,0-22-16,0 0 0,0 0 0,0 0 15,21 0-15,0-21 16,1 0-16,-1 0 0,0 0 0,0 0 15,0 0-15,0 0 0,1-21 16,20 0-16,-21 0 0,21 0 0,-20 0 16,20-22-16,0 22 0,-21-21 15,22 21-15,-22-22 0,21 1 16,1-64-16,-22 43 0,0 20 16,0-20-16,0 20 0,0-20 15,-21 21-15,0-1 0,0 22 0,0-21 16,0-1-16,0 22 15,0 42 1,0 1 0,-21 20-16,0 0 0,0 1 15,21-1-15,0 0 0,-42 64 16,42-42-16,-22-22 0,22 64 16,0-64-16,0 22 15,0-22-15,0-21 0,22 21 16,-1-20-16,0-1 0,0 0 0,21 0 15,-20-21-15,-1 21 0,42-21 16,-42 0-16,22 0 0,-22 0 16,21-21-16,-21 21 0,22-21 15,-1 0-15,0 0 0,-20-1 16,-1 1-16,0 0 16,0 21-16,-21-21 15,0 0-15,21 21 16,-21-21-1</inkml:trace>
  <inkml:trace contextRef="#ctx0" brushRef="#br0" timeOffset="78968.11">17124 12679 0,'0'0'0,"-21"0"31,-1 0 0,22-21-15,-21 0-16</inkml:trace>
  <inkml:trace contextRef="#ctx0" brushRef="#br0" timeOffset="80435">10223 14224 0,'0'0'0,"-21"0"0,0 0 0,0 0 16,0 0-16,0 0 0,-1 0 16,1 0-16,0 0 0,0 0 15,0 0-15,0 0 16,-1 0-16,44 0 47,-1 0-47,0 0 0,0 0 15,0 0-15,0 0 0,22 0 0,-1 0 16,-21 0-16,22 0 0,-1 0 16,0 0-16,1 0 0,20 0 15,-21 0-15,85 0 0,-63 0 0,-1 0 16,22 0-16,0 0 15,-22 0-15,22 0 0,63-21 16,-63 0-16,-22 21 0,1 0 16,-1 0-16,1-21 0,20 21 15,-41 0-15,63 0 16,-85 0-16,0 0 16,-21-22-16,0 1 31,0 0-16,-21 0-15,0 21 0,-1-21 16,1 21-16,0-21 0,0 21 0,0-22 16,0 22-16,-1-21 0,-20 21 15,21-21-15,0 21 0,-22-21 16,-20 0-16,42 21 0,0 0 16,-1-21-16,1 21 0,0 0 15,0 0-15,21 21 47,21-21-31,0 21-16,0-21 0,22 21 15,-22-21-15,0 21 0,21-21 16,-20 21-16,-1-21 0,21 22 0,-21-22 16,22 0-16,-22 21 0,42 0 15,-42-21-15,1 0 0,20 21 16,-21-21-16,0 0 15,0 21-15,1-21 0,-1 0 16,0 0-16,-21 21 16,21-21-16,-21 22 15,0-1 1,-21-21-16,0 0 0,0 21 16,-1-21-16,1 21 0,0-21 15,0 21-15,0-21 0,0 21 16,-1 1-16,-20-1 0,21 0 0,0-21 15,0 21-15,-1 0 0,-20 0 16,21 1-16,-21 20 0,-1-21 16,22 0-16,0 0 0,0 1 15,0-22-15,-1 21 0,22 0 16,-21-21-16,21 21 0,-21-21 16,21-21 15,21 0-16,0 0-15,-21-1 16,22 1-16,-1 0 0,-21 0 16,0 0-16,0 0 0</inkml:trace>
  <inkml:trace contextRef="#ctx0" brushRef="#br0" timeOffset="127943.18">13271 13843 0,'-105'-21'15,"83"21"1,1 0 0,0 21-16,0 0 15,21 0-15,0 1 16,0-1-16,0 0 16,0 0-16,21-21 15,0 0-15,-21 21 0,21-21 16,1 0-16,-1 0 0,42 0 15,-42 0-15,1 0 0,20 0 16,-21 0-16,21-21 0,-20 21 0,20-21 16,-21 0-16,0 21 0,22-43 15,-22 22-15,-21 0 0,0-21 16,0 21-16,0-1 0,0 1 16,0 0-16,0 0 15,0 0-15,0 42 31,0 0-31,0 0 0,0 0 16,-21 22-16,21-22 0,0 21 16,0 1-16,0-1 0,0 0 0,0 22 15,-22-22-15,22 0 0,0 1 0,-21 20 16,21-20-16,0 20 0,0-21 16,0 1-16,0-1 0,0 0 15,-21-20-15,21 20 0,0-21 0,0 0 16,0 0-16,0 1 15,-21-22 1,21-22-16,-21 1 0,0 0 16,-1 0-16,1-21 0,0 20 0,0-20 15,0 0-15,0 21 0,-1-22 16,1 1-16,0 21 0,-21-22 16,21 22-16,-1 21 15,22 21 1,-21 1-16,21-1 0,0 0 15,0 0-15,0 21 0,0-20 16,0-1-16,21 0 0,1 21 16,-1-21-16,0 1 0,0-1 0,0 0 15,22-21-15,-22 21 0,21 0 16,0-21-16,22 0 0,-22 0 16,-21 0-16,22-21 0,-22 0 15,21 0-15,22-22 0,-43 1 16,21 21-16,1-64 15,-22 43-15,0 0 0,-21-43 16,0 64-16,21 0 0,-21-1 16,0 1-16,0 0 0,-21 42 31,21 0-31,0 1 16,0-1-16,-21 0 0,21 0 15,-21 0-15,21 22 0,0-22 0,-22 0 16,22 21-16,0-21 0,0 1 15,0-1-15,0 0 0,22-21 32,-1 0-32,-21-21 15,21 0-15,0-1 0,0 1 0,0-21 16,-21 21-16,22-22 0,-1 22 16,21-42-16,-21 42 15,-21-22-15,21 43 0,-21-21 16,22 0-16,-22 42 15,0 0 1,0 0-16,0 1 0,21-1 16,-21 0-16,0 21 0,0-21 0,21 1 15,-21 20-15,0-21 0,21 0 16,0 22-16,-21-22 0,21 0 0,1 0 16,-1 0-16,0 0 0,0-21 0,0 0 15,22 0-15,-22 0 0,21 0 16,-21 0-16,0-21 0,22 0 0,20-42 15,-42 41-15,22-20 16,-22 0-16,0-1 0,0-20 16,0 21-16,1-1 0,-1-20 0,-21 20 15,0-20-15,21 21 0,-21-22 16,0 22-16,0-1 0,0 1 16,0 21-16,0-21 0,0 20 0,0 1 15,-21 21-15,0 0 16,21 21-16,0 1 0,-22 20 15,22-21-15,-21 21 0,21 1 16,-21 20-16,21-20 0,0-1 0,0 0 16,0 1-16,0-1 0,0 43 15,0-43-15,0 0 0,0 22 16,0-43-16,21 21 0,0 1 16,1-43-16,-1 21 15,0-21-15,0 0 0,0 0 0,22-21 16,-22-1-16,21 1 0,-21 0 15,22-21-15,-22 21 16,0-1-16,0-20 0,0 21 0,0 0 16,1-22-16,-1 22 0,-21 0 0,0 0 15,0 0-15,-21 21 32,-1 0-32,22 21 0,0 0 15,-21 0-15,0 0 0,21 1 0,-21-1 16,21 0-16,0 21 15,0 1-15,0-22 0,0 0 16,0 0-16,0 0 0,0 0 0,21 1 16,0-1-16,0-21 0,1 0 15,-1 0-15,0 0 0,21 0 16,-21 0-16,22-21 0,-22-1 0,42-20 16,-20 21-16,20-43 15,-42 43-15,1-21 0,20 0 16,-42-1-16,0 22 0,0 0 15,0 0 1,-21 21 0,0 0-16,-1 0 0,22 21 15,0 0 1,0 0-16,0 0 0,22 1 16,-1-1-16,0-21 0,-21 21 15,0 0-15,21 0 0,-21 0 0,21 1 16,0-1-16,-21 0 0,0 0 15,22-21-15,-22 21 16,21-21-16,0 21 0,0-21 0,0 0 16,0 0-16,1 0 15,-1 0-15,0 0 0,21 0 16,-21-21-16,-21 0 0,22 0 16,-1 0-16,0 0 0,0-1 15,0 1-15,0-21 0,1 21 0,-22 0 16,0-22-16,21 22 0,-21 0 0,21 0 15,-21 0-15,0-1 16,-21 44 15,0-1-31,21 0 16,-22 0-16,22 0 0,-21 0 0,0 22 16,0-22-16,21 0 15,0 0-15,-21 22 0,21-22 0,-21 0 16,21 0-16,0 0 0,0 0 15,0 1-15,21-22 32,0-22-17,0-20-15,-21 21 0,21 0 0,0 0 16,1-22-16,-22 22 0,21-21 0,0 21 16,0-22-16,0 22 0,-21 0 15,21 21-15,-21-21 0,22 21 0,-22-21 16,21 21-16,-21 21 15,0 0-15,0 0 16,0 0-16,0 0 0,0 1 0,21-1 16,-21 0-16,0 0 0,0 0 15,21-21-15,0 21 0,0 1 16,1-1-16,-22 0 0,42-21 0,-21 0 16,0 0-16,22 0 0,-1 0 15,-21 0-15,64 0 0,-43-21 16,0 21-16,1-21 0,-1-1 15,0 1-15,-20 0 0,20 0 16,-21-21-16,0 20 0,22-41 16,-22 21-16,-21 20 0,0-20 15,0 21-15,21 0 0,-21 0 0,0-22 16,-21 43 0,0 21-16,-1 1 15,1 20-15,0-21 0,0 0 16,0 22-16,21-22 0,0 21 15,-21-21-15,21 22 0,-22-22 0,22 0 16,0 42-16,0-41 0,0-1 16,0 0-16,22-21 0,-1 21 15,21 0-15,-21 0 0,22-21 16,20 0-16,-21 0 0,-20 0 16,20 0-16,0-21 15,-21 0-15,43-21 0,-22-1 16,-21 22-16,22-21 0,-22 0 15,21-1-15,43-126 16,-64 105-16,-21-20 0,21 20 0,-21 1 16,21-1-16,-21-42 15,0 64-15,0 21 0,0-21 0,0 20 16,-21 22-16,0 0 16,21 22-16,-21-1 15,21 0-15,-21 21 0,0 22 16,21-22-16,0 0 0,0 22 0,0-1 15,0-20-15,0 20 0,0-20 0,0-1 16,0 0-16,0 1 0,21-1 16,-21 0-16,21 1 0,0-22 15,-21 0-15,21 0 0,0 0 0,-21 0 16,22 1-16,20-1 0,-21-21 16,0 0-16,0 0 0,1 0 15,-1-21-15,21-1 0,-21 22 16,22-21-16,-1 0 0,0 0 15,1 0-15,-22-22 0,21 22 0,-21 0 0,22 0 16,-22 0-16,0-22 16,-21 22-16,0 0 0,0 0 15</inkml:trace>
  <inkml:trace contextRef="#ctx0" brushRef="#br0" timeOffset="128177.04">17526 13758 0,'0'0'0,"-21"0"0,0 0 0,-1 0 16,1 0-16,42 0 16,1 0-1,-1 0-15,21 0 0,0 0 0,1 0 16,20 0-16,-20-21 16,20 21-16,43-21 0,-43 0 15,1 21-15,-1 0 0,-20-21 16,20 21-16,-20-21 0,-1 21 15,0-22-15,-21 22 0,1-21 0,-22 0 16,0 0-16,0 0 0,-22 21 16</inkml:trace>
  <inkml:trace contextRef="#ctx0" brushRef="#br0" timeOffset="128619.6">14944 13991 0,'0'0'0,"-22"0"0,44 0 31,20 0-31,-21-21 16,21 21-16,1-21 0,20 0 15,1 21-15,-1-21 0,1-1 0,-1 1 16,1 0-16,20 0 0,-41 0 0,20 21 15,1-21-15,-22-1 0,0 22 16,1-21-16,-22 21 0,0-21 16,-21 0 15,0 0-15,0 0-1</inkml:trace>
  <inkml:trace contextRef="#ctx0" brushRef="#br0" timeOffset="138409.44">1863 5609 0,'0'0'0,"-22"0"0,1 0 0,0 0 15,0 0-15,0 0 0,0 0 16,-1 0-16,1 0 0,0 0 0,0 0 16,0 0-16,0 0 15,-1 0-15,1 0 16,42 0 31,1 21-47,-1-21 15,0 0-15,0 0 16,0 0-16,22 0 0,-22 0 0,21 0 16,-21 0-16,22 0 0,62 0 15,-62 0-15,-1 0 0,22 0 16,-1 0-16,-21 0 0,22 0 15,21 0-15,-22-21 0,1 21 0,20 0 16,-20 0-16,20 0 0,-20 0 16,84 0-16,-84 0 15,20 0-15,-20 0 0,20 0 16,128 0-16,-148 0 16,20 0-16,-20 0 0,-1 0 15,1 0-15,-1-21 0,-20 21 16,20 0-16,-21 0 0,22 0 0,-22 0 0,1 0 15,-1 0-15,0 0 16,1-21-16,-1 21 0,0 0 16,1 0-16,-1 0 0,0 0 0,1 0 15,-1 0-15,0 0 0,22 0 16,-22-21-16,0 21 0,-20 0 16,20 0-16,-21 0 0,21 0 0,-20 0 15,-1 0-15,0-21 0,0 21 0,0 0 16,0 0-1,1 0-15,-22-22 16,21 22-16,-42 0 78,-1 0-78,1 0 16,-21 0-16,21 0 0,-22 0 0,-20 22 15,-1-22-15,22 21 0</inkml:trace>
  <inkml:trace contextRef="#ctx0" brushRef="#br0" timeOffset="139325.57">1333 6350 0,'-21'0'0,"0"0"31,0 0-15,42 0 46,0 0-62,0 0 0,1 0 16,-1 0-16,21 0 0,-21 0 15,22 0-15,-1 0 0,0 0 16,1 0-16,20 0 0,-21 0 16,1 0-16,20 0 0,-20 0 0,20 0 15,1 0-15,-22 0 0,106 0 16,-84 0-16,20-21 0,1 21 16,0 0-16,-1 0 0,86 0 15,-86 0-15,128 0 16,-149 0-16,22 0 15,-21 0-15,-1 0 0,1 0 0,20 0 16,-20 0-16,-1 0 0,1 0 16,-1 0-16,1 0 0,-1 0 0,85 0 15,-84 0-15,-22 0 16,1 0-16,-1 0 0,0 0 16,-21 0-16,22 0 0,-22 0 0,21 0 15,-21 0-15,22 0 16,-22 0-16,0 0 0,43 0 15,-43 0-15,0 0 0,21 0 0,-21 0 16,1 0-16,20 0 16,-21 0-16,0 0 0,43 0 15,-43 0-15,0 0 0,0-21 16,0 21 0,-42 0 46,0 0-62,0 0 0,-21 0 16,20 0-16,-20 0 0,0 0 0,-22 0 15,22 0-15</inkml:trace>
  <inkml:trace contextRef="#ctx0" brushRef="#br0" timeOffset="140030.6">1736 7070 0,'0'0'0,"-22"0"0,1 0 15,0 0-15,0 0 16,0 0-16,0 0 15,21 21-15,-22-21 16,22 21 0,0 0-1,22-21 17,-1 0-32,0 0 0,21 0 0,1 0 15,-1 0-15,0 0 0,1 0 16,-1 0-16,21 0 0,1 0 0,-1 0 15,22 0-15,0 0 0,21 0 16,-22 0-16,22 0 0,0 0 16,84 0-16,-84-21 15,-21 21-15,0 0 0,-1 0 0,22 0 16,-21 0-16,-1-21 0,1 21 0,0 0 16,-1 0-16,1 0 0,0 0 15,-22 0-15,64 0 0,-63 0 16,-1 0-16,-20 0 0,20 0 15,-21 0-15,1 0 0,-1 0 16,-21 0-16,22-21 0,-1 21 16,-21 0-16,0 0 0,0 0 15,-42 0 48,0 0-63,0 21 0,0-21 0,0 21 15,-22-21-15,22 21 0</inkml:trace>
  <inkml:trace contextRef="#ctx0" brushRef="#br0" timeOffset="140604.29">1376 7938 0,'0'0'16,"-21"-22"-1,42 22-15,21 0 16,0 0-16,1 0 0,20 0 16,22 22-16,0-22 0,-1 21 15,22-21-15,0 0 0,21 21 16,0-21-16,21 0 0,-21 21 0,127-21 16,-148 0-16,21 0 15,-21 21-15,-22-21 0,22 0 0,-21 0 16,-22 0-16,22 0 0,-43 0 0,22 0 15,-22 0-15,1 0 0,-1 0 16,-21 0-16,0 0 0,0 0 0,1 0 16,-1 0-1,-21-21 1,0 0-16,0 0 16,0 0-16</inkml:trace>
  <inkml:trace contextRef="#ctx0" brushRef="#br0" timeOffset="141371.59">3916 4741 0,'0'0'0,"0"-21"16,0 0-1,0 0 1,0 42 15,0 0-31,0 22 16,0-22-16,0 0 0,0 21 16,0-21-16,0 22 0,0-1 0,0-21 15,0 22-15,0 41 16,0-63-16,0 1 0,0-1 15,0 0-15,0 0 16,0 0-16,0-42 47,0 0-47,0 0 16,0 0-16,21-1 0,-21 1 15,0-21-15,21 21 0</inkml:trace>
  <inkml:trace contextRef="#ctx0" brushRef="#br0" timeOffset="142755.82">3958 4657 0,'0'0'16,"0"-21"-16,0-1 0,0 1 15,0 42 32,21-21-47,0 22 0,-21-1 16,22 0-16,-1 0 0,0 0 0,21 22 15,-21-22-15,1 21 16,-1-21-16,21 0 0,-21 1 0,43 20 16,-22-21-16,-21 0 15,22 0-15,-22-21 0,21 22 0,-21-22 16,22 21-16,-22-21 16,0 0-1,-42 0 1,0 0-1,-1 0-15,1 0 16,-21 0-16,21 21 0,0-21 0,-22 21 16,22-21-16,-21 21 0,-1 0 15,1-21-15,0 22 0,-1-1 0,1 0 16,0 0-16,-1-21 0,1 21 16,21 0-16,-21-21 0,-1 22 15,22-22-15,0 0 0,21-22 47,21 1-31,0 0-16,0 0 0,1-21 0,-1 20 15,0-20-15,0 21 0,0-21 16,22-43-16,-22 64 0,0-22 16,-21 22-16,21-21 0,-21 21 0,0 0 15,0-1 1,0 44-1,0-1-15,-21 21 0,21-21 16,-21 0-16,0 22 0,21-1 16,0-21-16,-22 22 0,22-22 15,-21 21-15,21-21 0,-21 0 0,21 1 16,0-1-16,0 0 0,0 0 16,0-42 30,0 0-46,21 21 0,-21-43 16,0 22-16,21 0 0,-21-42 16,22 20-16,-22 1 0,0 21 15,0-22-15,21 22 0,-21 0 16,0 0-16,0 0 0,0 42 31,0 21-15,0-21-16,0 22 0,0-22 0,0 21 15,0 1-15,0-22 0,0 21 16,-21-21-16,21 0 0,-22 22 16,22-22-16,0 0 15,0 0-15,0-42 32,22 0-17,-1 0-15,-21 0 0,21-22 0,-21 22 16,0 0-16,0-21 0,21-43 15,-21 64-15,0 0 16,21-22-16,-21 22 16,0 42-1,0 0-15,0 1 0,0-1 16,0 21-16,0-21 0,0 0 16,0 1-16,0 20 0,0-21 0,0 0 15,0 0-15,0 1 16,0-1-16,0 0 15,0-42 17,0 0-32,0-1 15,0 1-15,0 0 16,0-21-16,0 21 0,0-1 0,0 1 16,0-21-16,0 21 0,0 0 15,0-1-15,0 44 31,0-1-31,0 0 0,0 0 0,21 0 16,-21 0-16,0 1 0,0-1 16,0 0-16,22 0 0,-22 0 15,21 0-15,-21-42 63,0 0-63,0 0 0,0 0 15,0 0-15,-21-1 0,21 1 16,-22 0-16,1 0 0,21 0 0,0 0 16,-21 21-1,21 21 1,-21-21-16,21 21 0,0 0 16,0 0-1</inkml:trace>
  <inkml:trace contextRef="#ctx0" brushRef="#br0" timeOffset="144475.82">5546 5186 0,'0'0'0,"-22"0"0,1 0 15,0 21-15,0-21 0,0 0 16,0 0 0,21 21 77,21-21-93,0 0 16,0 0-16,0 0 0,0 0 16,22 0-16,-22 0 0,0 0 15,21 0-15,-20 0 0,20 0 0,-21 0 16,21 0-16,1 0 16,-1 0-16,43 0 0,-43 0 15,0 0-15,22 0 0,-22 0 16,1 0-16,-1 0 0,0 0 15,1 0-15,-1 0 0,0 0 0,1 0 16,-1 0-16,0 0 0,1 0 16,-1 0-16,0 0 0,1 0 15,20 0-15,-21 0 0,1 0 0,20 0 16,-20 0-16,-1 0 0,64 0 16,-64 0-16,43 0 15,-22 0-15,-20 0 0,41 0 16,-41 0-16,-1 0 0,21 0 15,-20 21-15,-1-21 0,0 0 0,22 0 16,-22 0-16,1 0 0,62 0 16,-41 0-16,-22 0 15,22 0-15,-22 0 0,22 0 0,-22 0 16,64 0-16,-64 0 0,0 0 16,1 0-16,-1 0 0,0 0 15,1 0-15,-1 0 0,22-21 0,-22 21 16,0 0-16,1 0 0,20 0 15,85 0-15,-105 0 16,20-21-16,-21 21 0,1 0 16,20 0-16,22 0 15,-43 0-15,1 0 0,-1-21 0,0 21 16,1 0-16,41 0 16,-20 0-16,-22 0 0,22 0 0,63 0 15,-64 0-15,1 0 16,-1 0-16,1 0 0,-1 0 0,64 0 15,-85 0-15,22 0 16,-22 0-16,22 0 0,-22 0 0,43 0 16,-22 0-16,-20 0 0,20 0 15,-21 0-15,22 0 0,-1 0 16,64 0-16,-63 0 0,-1 0 16,1-21-16,-22 21 15,22 0-15,20 0 0,-41-21 16,-22 21-16,42 0 0,-20 0 15,20 0-15,-42 0 16,22 0-16,-22 0 0,64 0 16,-43 0-16,0 0 15,1 0-15,-1 0 0,-21 0 0,64 0 16,-43 0-16,0 0 0,1 0 16,-22 21-16,21-21 0,-21 0 0,22 0 15,-22 0-15,0 0 0,0 0 16,0 0-16,1 0 15,-1 0 1,0 0 0,0 0-16,0 0 15,0 0 1,1 0-16,-1 0 16,-42 0 46,-1 0-31,1-21-15,0-1-16,21 1 0,-21 0 16,0 0-16</inkml:trace>
  <inkml:trace contextRef="#ctx0" brushRef="#br0" timeOffset="145882.79">11726 4614 0,'0'-21'15,"0"42"48,21 1-47,1-1-16,-1 0 0,0-21 15,0 21-15,0 0 0,-21 0 16,43 1-16,-22-1 0,0 0 0,0 0 15,0 0-15,0 0 0,1 22 16,-1-22-16,21 0 0,0 21 16,-20-20-16,-1-22 15,0 21-15,0 0 0,21-21 0,-20 21 16,-1 0-16,0-21 0,0 0 16,0 0-16,0 21 0,-21 1 0,22-22 15,-1 0-15,0 0 0,-21 21 16,21-21-16,0 0 0,-21 21 15,21-21-15,1 0 0,-1 0 16,-21 21 15,21-21-31,0 0 141,0 0-110,0 0-31,1 0 16,-1 0-1,-42 21 64,-1-21-79,1 21 0,0-21 15,-21 22-15,21-1 0,-22 0 0,1 0 16,0 0-16,-1 0 0,1 1 15,-22-1-15,22 21 0,-64 0 16,43 1-16,20-22 0,1 21 16,0-21-16,21 1 0,-22 20 15,-20 0-15,42-21 0,-22 1 16,1 20-16,21-21 16,-22 21-16,22-20 15,0-22-15,21 21 0,-21-21 0,21 21 16,-21-21-16,0 0 15,21 21-15,-22-21 0,1 0 157,21 21-157,-21-21 15,0 0 32,0 21-31,0-21 31,-1 0-47,1 0 125,0 0-94,21-21-31,0 0 16,0 0-1,0 0-15,0 0 16</inkml:trace>
  <inkml:trace contextRef="#ctx0" brushRef="#br0" timeOffset="154887.1">13483 3789 0,'21'0'16,"-21"-21"0,21 21-1,-21-21 1,0-1-1,0 1 1,0 0-16,0 0 16,0 0-1,0 0-15,-21 21 0,0-22 16,21 1 0,-21 21-16,0 0 0,0 0 0,-1-21 15,1 21-15,0 0 16,0 0-16,0-21 0,0 21 0,-1 0 15,1 0-15,0 0 0,-21 0 16,21 0-16,-1 0 0,1 0 16,0 0-16,0 0 0,-21 0 0,20 0 15,1 0-15,0 0 0,-21 21 16,-1-21-16,22 21 0,0 0 16,0-21-16,0 22 0,0-22 15,-1 21-15,1 0 0,0-21 16,0 0-16,21 21 0,-21-21 15,21 21-15,0 0 0,-21-21 16,-1 22-16,1-1 16,0 0-16,21 0 15,0 0-15,-21 0 16,21 1-16,-21-22 16,21 21-16,0 0 0,0 0 15,0 0-15,-21 0 0,21 1 16,0-1-16,0 0 0,0 0 15,0 0-15,0 0 0,0 1 0,0-1 16,0 0-16,0 0 0,0 0 16,0 0-16,0 1 0,0 20 15,21-21-15,-21 0 16,0 0-16,21-21 0,-21 22 16,21-1-16,-21 0 15,21 0-15,-21 0 16,21-21-16,-21 21 0,22-21 0,-22 22 15,21-1-15,0 0 16,0 0-16,0 0 16,0-21-16,1 0 0,-22 21 15,21 1-15,0-22 0,0 21 16,0-21-16,0 0 16,1 21-16,-1-21 0,0 0 15,0 0-15,0 21 0,0-21 16,1 0-16,-1 0 0,21 0 15,-21 0-15,0 0 0,1 0 16,20 0-16,-21 0 0,0 0 16,22 0-16,-22 0 0,0 0 0,0 0 15,21 0-15,-20 0 0,-1 0 16,0 0-16,0 0 0,0 0 0,0 0 16,22 0-16,-22-21 0,0 21 15,0 0-15,0 0 0,1-21 16,-1 21-16,0-21 0,0 21 15,0-22-15,0 22 0,1-21 16,-1 21-16,0-21 16,0 21-16,0-21 0,0 0 15,1 0-15,-1 21 0,0-22 16,0 1-16,0 0 0,0 0 16,1 0-16,-1 0 0,-21-1 15,21 1-15,-21 0 0,0 0 16,21 0-16,-21 0 0,0-1 0,0-41 15,0 42-15,0 0 16,0-22-16,0 22 0,0-21 0,0-1 16,0 22-16,0-21 0,0 21 15,0 0-15,0-1 0,0 1 16,0-21-16,0 21 0,0 0 16,-21 21-16,21-22 15,0 1-15,-21 21 0,0-21 0,-1 21 16,22-21-16,-42 21 0,21-21 15,21 0-15,-21 21 0,0 0 16,-1-22-16,1 22 0,0-21 16,0 21-16,0 0 0,0-21 15,-1 21-15,1-21 16,0 0-16,0 21 0,0 0 16,0 0-16,-1-21 0,1 21 0,0 0 15,0 0-15,0 0 0,0 0 0,-1 0 16,1 0-16,0 0 15,0 0-15,0 0 0,0 0 16,-1 0-16,1 0 0,0 0 16,0 0-16,0 0 0,0 0 0,-1 0 15,1 0-15,-21 0 0,21 21 16,-43 0-16,43-21 0,-21 21 16,-1 0-16,1-21 0,21 21 15,0-21-15,0 22 0,-1-22 16,1 0-16,0 21 0,0 0 15,0-21-15,0 21 0,-1 0 16,22 0-16,-42 1 0,42-1 16,0 0-16,0 0 15,-21-21-15,21 21 0,-21 0 0,21 1 16,0-1-16,0 0 0,-21 0 16,21 0-16,0 22 0,-22-22 0,22 21 15,0-21-15,0 0 0,0 1 16,0-1-16,0 0 15,0 0-15,0 0 0,0 0 0,0 1 16,0-1-16,0 0 16,22 0-16,-22 0 0,21-21 0,-21 21 15,21 1-15,-21-1 16,21 0-16,0-21 0,-21 21 16,21-21-16,1 21 0,-1 0 0,0-21 15,-21 22-15,21-22 16,0 21-16,0-21 0,1 21 15,-1-21-15,0 21 0,0-21 0,0 0 16,0 21-16,1-21 0,-1 0 16,0 0-16,0 0 0,21 0 15,-20 0-15,-1 0 0,0 0 0,21 0 16,-21 0-16,22 0 0,-22 0 16,21 0-16,-21 0 0,1 0 0,41 0 15,-42 0-15,22 0 0,-22 0 16,0 0-16,0 0 0,0-21 0,0 21 15,1 0-15,-1-21 0,0 0 16,0 0-16,0 21 16,0-22-16,1 1 0,-1 21 15,0-21-15,-21 0 0,21 21 0,0-21 16,-21 0-16,0-1 0,21 1 16,1 0-16,-22 0 0,0 0 0,0 0 15,0-1-15,21 1 0,-21-21 16,0 0-16,21 20 0,-21-20 15,0 0-15,0 21 0,0-22 16,0 22-16,0 0 16,0 0-16,0-22 0,0 22 15,-21 21-15,0-21 16,21 0-16,-22 21 0,1-42 16,0 42-16,0-22 0,0 22 0,0 0 15,21-21-15,-22 21 0,1 0 16,0-21-16,0 21 0,0 0 15,0 0-15,-1 0 0,1 0 16,0 0-16,-21 0 0,21 0 0,-1 0 16,1 0-16,-21 0 0,21 0 15,0 0-15,-22 0 0,22 0 0,0 21 16,-21-21-16,20 0 0,1 21 16,-42 1-16,42-1 0,-1-21 15,1 21-15,0 0 0,0-21 16,-43 64-16,64-43 15,0 0-15,-21 0 0,21 0 16,0 22-16,-21-1 0,21-21 16,0 0-16,0 22 0,0-22 15,0 0-15,0 21 16,0-21-16,21 1 0,-21-1 16,0 0-16,21-21 0,-21 21 0,43 21 15,-22-20-15,0-22 0,0 21 16,0 0-16,1-21 15,20 0-15,-21 21 0,21-21 0,22 0 16,-43 0-16,0 0 0,22 0 16,-22 0-16,0 0 0,0 0 15,43 0-15,-43 0 0,-21-21 16,21 21-16,0-21 0,0 21 16,-21-21-16,21-1 0,1 1 0,-22 0 15,21-21-15,-21 21 16,21-1-16,-21-20 0,0 21 0,0 0 15,0 0-15,0-22 0,0 22 0,0 0 16,0 0-16,0 0 16,0-1-16,-21-41 0,0 42 15,21 0 1,-22-1-16,1 22 16,21-21-16,-21 21 0,0 0 15,0 0-15,0 0 16,-1 0-16,1 0 0,0 0 0,0 0 15,0 0-15,0 21 0,-1 1 16,1-22-16,0 21 0,0 0 16,-43 21-16,43-21 0,0 1 0,0-1 15,0 0-15,0 0 16,21 21-16,-22-20 0,22-1 0,-21 0 16,21 0-16,0 21 0,0-20 0,0-1 15,0 0-15,0 0 16,0 0-16,0 0 0,21 1 15,1-22-15,-1 0 0,-21 21 16,21-21-16,0 0 0,0 0 0,0 0 16,1 0-16,-1 0 0,0 0 15,0 0-15,0 0 0,0 0 16,1 0-16,-1 0 0,0 0 0,21-21 16,-21-1-16,1 1 15,-1 21-15,-21-21 0,0 0 0,21 0 16,0 0-16,-21-1 15,0 1-15,0 0 0,0 0 16,0 0-16,0 0 0,0-1 16,0 1-16,0 0 15,0 0-15,-21 0 16,0 21 0,0 0-16,-1 0 15,1-21-15,0 21 0,0 0 16,0 0-16,0 0 0,-1 21 15,1 0-15,0-21 0,0 21 16,21 0-16,-21-21 0,0 21 0,21 1 16,0-1-16,-22 21 15,1-21-15,21 0 0,0 1 16,-21-1-16,21 0 0,0 0 0,0 0 16,0 0-16,0 1 0,21-1 15,0-21-15,1 0 16,-1 0-16,0 0 0,0 0 0,0 0 15,0 0-15,1 0 0,-1 0 16,0-21-16,0-1 0,-21 1 16,21 0-16,-21 0 0,0 0 15,0 0-15,0-1 16,0-20-16,0 21 0,0 0 16,0 0-1,-21 21 1,21 21-1,-21-21 1,21 21-16,-21-21 0,21 21 16,0 0-1,-21-21-15,21 21 32,-22-21-17,1 0 95,0 22-110</inkml:trace>
  <inkml:trace contextRef="#ctx0" brushRef="#br0" timeOffset="156653.1">12425 8636 0,'42'0'0,"-84"0"15,105 0-15,-42 0 16,-21-21-16,-21 21 62,0 0-62,-21 0 0,21 0 16,-22 0-16,1 0 0,-22 0 16,22 0-16,-21 0 0,20 0 0,-84 0 15,64 0-15,-22 0 0,22 0 16,-22 0-16,-21 0 16,0 0-16,-127 0 0,106 0 15,0 0-15,0 0 0,0 0 0,-21 0 16,0 0-16,0 0 0,0 0 15,0 0-15,-149 0 0,128 0 16,21 0-16,-149 0 0,149 0 16,21 0-16,-21 0 0,21 0 15,-21 0-15,0 0 0,21 0 16,0 0-16,0 0 0,0 0 0,0 0 16,21 0-16,-21 0 0,-85 0 15,106 0-15,22 0 0,-64 0 16,84 0-16,1 0 0,20 0 15,1 0-15,21 0 0,0-21 0,-22 21 16,22 0-16,0-21 0,0 21 16,-22 0-16,22 0 0,0 0 15,0 0-15,0 0 0,-22 0 0,22 0 16,-21 0-16,21 0 0,-22 0 16,22 0-16,0 0 0,0 0 15,0 0-15,0 0 0,-1 0 0,1 0 16,-21 0-16,0 0 0,20 0 15,1 0-15,0 0 0,0 0 16,-43 0-16,43 0 16,-21 0-16,21 0 0,0 0 0,-1 0 15,1 0-15,-21 0 16,21 0-16,0 0 16,-1 0-1,1 0 1,0 0-1,0 0 1,0 0 0,0 0 15,21-22-15,-22 22-1,1 0 1,21-21-16,0 0 15,0 0-15</inkml:trace>
  <inkml:trace contextRef="#ctx0" brushRef="#br0" timeOffset="157175.79">5842 8255 0,'0'0'0,"42"-21"0,-21 0 0,43 0 15,21-43 1,-85 43-16,21 21 15,-21-21-15,0 42 32,-21 0-17,-1 0-15,1 0 0,-21 1 16,21-1-16,-22 0 0,22 0 0,-21 21 16,0-20-16,-1-1 0,1 21 0,0-21 15,-1 0-15,1 1 0,0-1 16,20 0-16,-20 0 0,0 0 0,-1-21 15,22 21-15,0 1 0,-21-22 16,-1 21-16,22-21 16,0 0-16,42 0 47,0 21-47,1-21 0,20 0 0,-21 21 15,21-21-15,22 21 0,-22-21 16,1 21-16,20 1 0,85 20 15,-105-21-15,-1 21 16,21-20-16,-20-1 0,-22 0 0,42 42 16,-20-41-16,-22-1 0,0 0 15,-21 0-15,21 0 16,-21 0-16,21 1 0,-21-1 16,22-21-1,-22 21-15,0 0 31,-22-21-31,1 0 16,0 21-16,0-21 0,-21 21 16</inkml:trace>
  <inkml:trace contextRef="#ctx0" brushRef="#br0" timeOffset="174819.48">7810 1185 0,'22'0'31,"-22"-21"-16,21 0-15,-21 0 16,21 0-16,0 0 16,-21-1-16,21 1 0,0 0 15,1 0-15,20 0 0,-21-22 0,21-20 16,-20 42-16,-1-22 16,0 22-16,0 0 0,0 0 0,-21-21 15,0 20-15,-21 1 16,0 21-16,0 0 15,-22 0-15,1 0 0,0 0 16,-22 0-16,22 21 0,-22 1 0,22-1 16,0 0-16,-22 0 15,22 0-15,-22 22 0,22-1 16,21-21-16,0 0 0,0 22 16,21-22-16,0 63 15,0-62-15,21-1 0,0 0 16,21 0-16,64 64 15,-85-85-15,22 21 0,-1 0 16,21 0-16,-20 0 0,-1 1 0,0-1 16,1 0-16,-1-21 0,-21 21 15,22 0-15,-22 0 0,0 1 0,21 20 16,-21 0-16,-21-21 16,0 1-16,0 20 0,0-21 0,-21 43 15,0-22-15,-21-21 16,-1 21-16,1-20 0,0-1 15,-64 21-15,64-21 0,-22 0 16,-42 1-16,43-22 16,-64 0-16,84 0 15,1 0-15,21-22 0,-21 1 0,20 0 16,-20-21 0,21 21-16,0-22 0,21 22 0,0-21 15,-21 21-15,21-43 16,0 43-16,0 0 0,0 0 0,0-1 15,0 1-15,21 21 0,0-21 16,21 21-16,-21-21 0,22 21 0,-1-21 16,0 21-16,1 0 0,20 0 15</inkml:trace>
  <inkml:trace contextRef="#ctx0" brushRef="#br0" timeOffset="175548.24">8340 1355 0,'0'0'0,"21"0"16,-21 21 15,0 0-15,0 0-16,0 0 0,0 1 15,-21-1-15,21 0 0,0 0 0,0 0 16,0 0-16,0 1 0,0 20 15,0-21-15,0 0 0,0 0 0,0 1 16,0-1-16,0 0 0,21-21 16,0 0-16,0 0 0,0 0 0,0 0 15,22 0-15,-22 0 0,21-21 16,1 0-16,-1-1 0,-21 1 0,21-21 16,-20 21-16,20 0 0,-21-22 15,-21 22-15,21 0 0,-21-21 16,21-1-16,-21 22 0,0 0 15,0 0-15,0 0 16,0 42 15,0 0-15,0 21-16,-21-21 0,21 1 16,0 20-16,-21 0 0,21 1 15,0-1-15,0 21 0,0-20 0,0 20 16,0 1-16,0-1 0,0-20 15,0 20-15,0 1 0,0-1 0,0 1 16,0 20-16,0-20 0,0 20 16,0 1-16,0-21 0,0 20 0,0 64 15,0-84-15,-21-1 0,-21 86 16,20-86-16,1 1 16,0-22-16,0 21 0,0-20 0,0-1 15,-1-21-15,1 22 0,0-22 0,0 0 16,0 0-16,0 0 0,-1-21 15,-20 0-15,21 0 0,0 0 0,-22 0 16,-41 0-16,20-21 0,22 0 16,-22 0-16,-20-22 15,20 1-15,-20 0 0,20-1 0,1 1 16,-1 0-16,-42-43 16,64 43-16,0-1 0,20 1 15,1 0-15,0-1 0,21-62 16,0 62-16,0 22 0,21-21 15,0-1-15,22 1 0,20-43 16,-20 43-16,20 0 0,1-1 0</inkml:trace>
  <inkml:trace contextRef="#ctx0" brushRef="#br0" timeOffset="176126.54">9186 1291 0,'-21'-21'32,"0"21"-32,21 21 0,0 0 15,0 1-15,0-1 0,0 0 16,0 21-16,0-21 0,0 22 0,0-22 15,0 21-15,0 1 0,0-22 0,0 21 16,0 0-16,0-20 16,0-1-16,0 21 0,0-21 0,0 0 15,0 1-15,0-44 32,0 1-32,0 0 15,0 0-15,0 0 0,0-22 16,0-20-16,0 21 0,0-1 15,21 1-15,0 0 0,0 20 16,1-62-16,-1 63 0,21-1 16,-21 1-16,0 0 0,22 0 15,-22 21-15,42 0 16,-41 21-16,20-21 0,-21 21 16,0 0-16,0 22 0,1-22 0,-1 0 15,-21 21-15,0-20 0,0-1 16,0 21-16,0-21 0,0 22 0,0-22 15,0 0-15,0 0 0,0 21 16,-21-20-16,-1-22 0,22 21 16,-21-21-16,21-21 47,0-1-32,21 1-15,1 0 0,-1 0 16</inkml:trace>
  <inkml:trace contextRef="#ctx0" brushRef="#br0" timeOffset="176416.98">10054 1334 0,'0'0'0,"21"-22"0,0 1 0,-21 0 16,0 0-16,0 0 0,0 0 16,0-1-16,-21 22 15,0 0 1,0 22-16,0-1 15,0 0-15,21 0 0,-43 0 0,43 22 16,-21-22-16,0 21 0,0-21 16,0 22-16,-1-22 0,22 21 0,0 0 15,0-20-15,0 20 0,0-21 16,0 0-16,0 0 0,0 1 0,64 41 16,-43-63-16,21 0 15,-20 0-15,-1 0 0,42-21 16,-20 0-16,-1 0 0,-21-1 15,21-20-15,-20 21 0,20-21 16,-21-1-16</inkml:trace>
  <inkml:trace contextRef="#ctx0" brushRef="#br0" timeOffset="176911.67">10456 931 0,'0'0'0,"0"-148"31,0 127-31,0 42 16,-21 0-1,21 1-15,0 20 0,0-21 0,-21 43 16,21-22-16,0 21 0,-21-20 16,21 20-16,0-20 0,0 20 0,0-21 15,0 1-15,0-1 0,-21 43 16,21-43-16,0 0 0,-22 22 16,22-43-1,0 21-15,0-20 0,0-1 16,0-42-1,-21 21 1,21-22-16,0 1 0,0 0 0,0-21 16,0 21-16,0-1 0,0-20 15,0 21-15,0-21 0,0 20 0,21-20 16,1 21-16,-1 0 0,0 0 16,0-1-16,43-20 15,-43 21-15,0 21 0,0 0 16,0 0-16,0 0 0,1 21 0,-1 0 15,0 0-15,0 1 0,0-1 0,-21 21 16,0-21-16,0 0 0,0 64 16,0-64-16,0 22 0,-21 20 15,0-42-15,0 0 16,21 1-16,0-1 0,-21 0 0,-1 0 16,22 0-16,22-21 31,-1 0-31,-21-21 15,21 0-15,0 0 0,0 0 16</inkml:trace>
  <inkml:trace contextRef="#ctx0" brushRef="#br0" timeOffset="177327.35">10880 1482 0,'-22'0'0,"44"0"0,-65-21 16,43-1-16,0 1 15,0 0-15,0 0 0,0 0 16,21 21-16,1 0 16,20 0-16,-21 0 0,0 0 0,22 0 15,-22 0-15,0 0 0,21 0 16,-21 21-16,1 0 0,-1-21 0,0 42 16,-21-20-16,0-1 0,21 21 0,-21-21 15,0 22-15,0-1 16,0 21-16,0-41 0,-21 20 15,21-21-15,-21 0 0,0-21 16,21 21-16,-22-21 0,1 0 16,0 0-16,21-21 15,0 0-15,0 0 16,0 0-16,0 0 0,0-22 16,0 22-16,21-21 0,0 21 0,-21-22 15,22 22-15,20-85 16,-21 85-16,0 0 15,-21 0-15,21 0 0,1 21 0,-1-22 16,0 22-16,0 0 0,0 0 16,0 0-16,1 0 0,-1 0 15,0 0-15,0 22 0</inkml:trace>
  <inkml:trace contextRef="#ctx0" brushRef="#br0" timeOffset="177800.58">11642 1397 0,'0'0'0,"0"-21"16,0 0-16,0 0 16,0-1-16,0 1 15,-22 21 32,22 21-47,-21-21 0,0 22 16,0-1-16,0 21 0,21-21 0,-21 0 15,-1 22-15,1-22 0,21 21 16,0-21-16,0 22 0,0 41 16,0-41-16,0-22 15,21 0-15,1 0 0,-1 0 0,42-21 16,-42 0-16,1 0 0,20 0 16,-21 0-16,21 0 15,22-42-15,-43 21 0,21 0 16,-20-22-16,-1 22 0,0-21 15,0 21-15,0-22 0,-21 1 0,0 0 16,0-22-16,0 22 0,-21 21 16,0-22-16,0 22 0,0 0 15,-1 0-15,-20 21 0,21 0 0,0 0 16,-43 0-16,43 0 16,0 0-16,0 21 0,0 0 15,-1-21-15,1 21 0,0 1 0,21-1 16,0 0-16,0 0 0,0 0 15,0 0-15,0 1 0,0-1 16,21 0 0</inkml:trace>
  <inkml:trace contextRef="#ctx0" brushRef="#br0" timeOffset="178326.83">12319 1291 0,'-21'0'32,"0"0"-32,-1 21 15,22 1-15,0-1 16,0 0-16,-21 42 0,0-41 16,21 20-16,0-21 0,0 0 15,0 22-15,-21-22 0,0 42 16,21-42-16,0 1 0,-21-1 15,21 0-15,0 0 0,-22-21 32,22-21-32,0 0 15,0 0-15,0-22 0,0 22 16,0-21-16,0 21 0,0-22 16,0 1-16,22 21 0,-1-22 0,0 1 15,0 21-15,0-21 0,0 20 16,22 1-16,-22 0 0,21 0 15,-21 0-15,43 0 0,-43 21 16,21 0-16,-20 0 0,-1 21 16,0 0-16,21 42 0,-42-41 15,0 41-15,0-21 16,0-20-16,0 62 0,0-63 16,0 22-16,-21-22 15,21 21-15,0-21 0,-21 22 16,0-22-16,21 0 15,0-42 17,0 0-32,0 0 15,21-1-15,0 1 0,0 0 0</inkml:trace>
  <inkml:trace contextRef="#ctx0" brushRef="#br0" timeOffset="178575.69">12890 1291 0,'0'0'0,"0"-21"0,0 42 32,0 0-32,0 1 15,0-1-15,-21 0 0,21 21 16,0-21-16,0 1 0,-21-1 0,21 21 16,-21-21-16,21 0 0,0 1 15,0-1-15,0 0 0,-21 21 16,0-21-16,21-42 47,0 0-47,0 0 0,21 0 15,0 0-15,-21-22 0</inkml:trace>
  <inkml:trace contextRef="#ctx0" brushRef="#br0" timeOffset="178784.57">12933 1101 0,'0'0'0,"-21"0"0,-1 0 16,1 0-16,21-21 15,-21 21 1,21 21 15,0 0-15,21-21-16,0 0 15,1 21-15,-1-21 16</inkml:trace>
  <inkml:trace contextRef="#ctx0" brushRef="#br0" timeOffset="179412.37">13187 1270 0,'0'0'0,"21"0"31,0 0-31,21 0 16,-20 0-16,-1 0 0,0 0 15,0 0-15,21 21 0,-20-21 0,-1 21 16,0 22 0,0-22-16,-21 0 0,0 0 15,0 0-15,0 1 0,-21-1 16,0 0-16,-22 0 0,-20 43 15,42-64-15,-22 21 0,1 0 16,21 0-16,-21 0 0,-1-21 16,22 21-16,42-21 47,0 0-47,1 0 15,-1-21-15,0 21 16,0 0-16,0 0 0,0 0 15,1 0-15,-1 21 0,21-21 0,-42 22 16,42-1-16,-20 0 16,-22 0-16,0 0 0,0 0 0,21 1 15,-21-1-15,21 0 0,-21 21 0,21-21 16,-21 22-16,0-1 0,0 0 16,0 64-1,0-63-15,-21-1 0,0 0 0,0 1 16,-22-22-16,22 21 0,-21-21 15,-22 0-15,22 1 0,0-1 0,-22 0 16,22-21-16,-1 0 0,-20 0 0,21 0 16,-1 0-16,-20 0 0,-1-21 15,22 0-15,0-1 0,20 1 16,1 0-16,-21 0 0,21 0 0,21 0 16,-21-1-16,21 1 0,0 0 15,0 0-15,0 0 0,0 0 0,21-43 16,0 43-1,21 0-15,-21 0 0,22-1 0,-1-20 16</inkml:trace>
  <inkml:trace contextRef="#ctx0" brushRef="#br0" timeOffset="179940.51">13949 1397 0,'21'-42'0,"-21"21"0,0-22 16,0 22-16,0-21 0,0 21 16,0-1-16,0 1 0,0 0 0,-21 0 15,21 0-15,-21 21 0,-1 0 0,1 0 16,0 0-16,-21 0 0,21 0 16,-22 21-16,22 0 0,-21 0 0,-1 0 15,22 22-15,-21-22 0,21 21 16,0-21-16,-22 1 0,22 20 15,21-21-15,0 0 0,-21 22 16,21-22-16,0 0 0,0 0 0,0 0 16,21 0-16,-21 1 0,21-22 0,0 21 15,1-21-15,-1 0 0,0 0 16,0 0-16,21-21 0,1-1 16,-22 22-16,0-21 15,0 0-15,0-21 0,1 21 0,-1-22 16,0 22-16,0-21 0,0 21 0,-21-22 15,21 22-15,1-21 16,-22 21-16,0-1 0,0 44 31,0-1-31,-22 0 0,1 21 0,21-21 16,-21 1-16,21 20 0,0-21 16,0 21-16,0-20 0,0-1 0,0 21 15,0 0-15,0-20 0,0-1 16,21 0-16,-21 0 0,21-21 15,22 0-15,-22 0 0,0 0 16,0 0-16,0 0 0,1-21 16,20-21-16,-21 20 0</inkml:trace>
  <inkml:trace contextRef="#ctx0" brushRef="#br0" timeOffset="180220.79">14499 720 0,'0'0'0,"0"-21"0,0-1 0,-21 22 16,0 0-16,0 0 16,-1 22-16,1-1 0,21 0 15,-21 21-15,0-21 0,0 22 0,21 20 16,-21-20-16,-1-1 0,22 0 16,-21 22-16,21-22 0,-21 0 15,21 43-15,0-64 16,0 43-16,0-43 0,0 21 15,0-21-15,0 1 0,0-1 16,21-21 0,0 0-16,1 0 15,-1 0-15,0-21 16,0-1-16,0 1 0,0 0 0</inkml:trace>
  <inkml:trace contextRef="#ctx0" brushRef="#br0" timeOffset="180478.73">14753 1080 0,'0'-22'16,"0"44"15,0-1-31,-21 0 16,0 0-16,0 0 0,21 22 15,-22-22-15,22 0 0,-21 21 0,0 1 16,21-22-16,0 0 0,-21 0 15,21 0-15,0 0 0,-21-21 16,21 22-16,0-1 16,21-21-1,0 0 1,0 0-16,22-21 0,-22 21 0,0-22 16,21 1-16</inkml:trace>
  <inkml:trace contextRef="#ctx0" brushRef="#br0" timeOffset="181190.85">15155 1101 0,'0'-21'0,"0"42"0,0-64 0,0 22 16,-21 42-1,0-21 1,0 22-16,0-1 0,-1 0 16,1 21-16,21-21 0,-21 1 0,0 20 15,0 0-15,21-21 16,0 1-16,-21-1 0,21 0 15,0 0-15,0 0 16,21-21 0,0 0-16,0 0 15,0-21 1,0 0-16,-21 0 0,22 0 0,-22-1 16,21 1-16,0-21 0,0 21 15,-21-22-15,21 22 0,0-21 16,22 21-16,-22 0 0,21-43 15,-21 64-15,22-21 0,-22 21 16,0 0-16,0 0 0,22 0 16,-43 21-16,21 0 15,-21 0-15,0 1 0,0 20 0,21 0 16,-21 1-16,0-22 16,0 0-16,0 21 0,0-21 0,0 22 15,0-22-15,-21 0 16,21 0-16,-21-21 31,21-21-15,0 0-1,0 0-15,0 0 0,0-1 16,21 1-16,0-21 0,0 0 16,21-1-16,-20 1 0,-1 0 0,21-1 15,0 1-15,1 0 0,-1-1 16,-21 22-16,22-21 0,-1 21 15,-21 21-15,0 0 0,0 0 16,1 21-16,-22 0 0,0 21 0,21-21 16,-21 22-16,0-1 0,0 0 15,0 1-15,0-22 0,0 21 0,0 22 16,0-22-16,-21-21 0,21 0 16,-22 1-16,22-1 0,0 0 15,-21 0-15,0 0 0,21 0 16,0 1-1,-21-22-15,21 21 0,-21-21 16,0 0 0,21-21-1</inkml:trace>
  <inkml:trace contextRef="#ctx0" brushRef="#br0" timeOffset="181420.55">15325 614 0,'-43'0'15,"86"0"-15,-107 0 0,43-21 0,0 21 16,0 0-16,-1 0 0,1 0 16,21 21 15,-21 0 0,0-21-31</inkml:trace>
  <inkml:trace contextRef="#ctx0" brushRef="#br0" timeOffset="181643.78">14245 889 0,'0'0'0,"-21"0"16,42 0 0,21 0-16,-20 0 0,20 0 15,0 0-15,1 0 0,20 0 0,22 21 16,-43-21-16,22 0 16,-22 0-16,-21 0 0,21 0 15,22 21-15,-64 1 16</inkml:trace>
  <inkml:trace contextRef="#ctx0" brushRef="#br0" timeOffset="182551.1">8445 2371 0,'0'0'15,"-42"-21"-15,0 21 0,21 0 0,-22 0 0,22 0 16,-21-22-16,21 22 0,-1 0 16,1 0-16,0 0 0,-21 0 15,63 0 16,0 0-31,0 0 16,22 0-16,-22 0 0,21 0 16,0 0-16,1 0 0,-1 0 0,22 0 15,-22 0-15,21 0 0,22 0 16,-21 0-16,126 0 0,-105 0 16,21 0-16,-1 0 0,-20 0 0,21 0 15,127 0 1,-106 0-16,21 0 0,-21 0 0,21 0 15,-21 0-15,0 0 0,21 0 16,0 0-16,1 0 0,-1 0 0,127-21 16,-127 21-16,-21 0 0,21 0 15,-21 0-15,0 0 0,21-21 16,-21 21-16,0 0 0,-21 0 0,127 0 16,-127 0-16,0 0 15,21 0-15,-21 0 0,-1 0 0,-20 0 16,106 0-16,-128 0 0,22 0 15,-22 0-15,1 0 0,-1 0 16,-20 0-16,20 0 0,-21 0 0,1 0 16,-1 0-16,-21 0 0,22 0 15,-22 0-15,0 0 0,0 0 16,0 0-16,0-21 16,-42 21 62</inkml:trace>
  <inkml:trace contextRef="#ctx0" brushRef="#br0" timeOffset="184060.43">635 14605 0,'0'0'16,"-21"0"-16,0 0 0,-1 0 16,22 21-1,0 0-15,-21 1 16,21-1 0,21-21 15,1-21-16,-1 21-15,-21-22 0,0 1 16,-21 21 0,-1 0-16,1 0 15,-21 0-15,21 0 16,0 0-16,-1 0 0,1 21 16,0-21-16,21 43 0,-21-22 15,21 0-15,0 0 16,0 0-16,0 1 0,0-1 15,21 0-15,0-21 0,0 0 16,1 0-16,-1 0 0,0 0 16,0 0-16,21 0 0</inkml:trace>
  <inkml:trace contextRef="#ctx0" brushRef="#br0" timeOffset="184386.07">974 14605 0,'0'0'15,"-22"0"-15,1 0 16,0 21-16,0-21 16,21 21-16,0 1 0,21-22 47,0 0-47,0 0 0,1-22 15,-1 1-15,0 21 16,-21-21-16,0 0 0,0 0 31,-21 21-31,0 0 16,-1 0-16,1 21 0,0 0 15,-21 0-15,21 0 0,-1 1 0,1-1 16,0 0-16,0 0 0,21 21 16,0-20-16,0-1 0,0 0 15,0 0-15,0 0 0,21-21 16,21 21-16</inkml:trace>
  <inkml:trace contextRef="#ctx0" brushRef="#br0" timeOffset="184795.24">1905 14520 0,'0'0'16,"0"22"-1,0 20 1,0-21-16,-21 21 0,0-20 16,21 20-16,-22 0 0,1 1 15,0-1-15,0 21 0,-21-20 0,20-1 16,-20 64-16,21-43 16,0-20-16,-22 41 0,43-41 15,0-22-15,0 0 16,0 0-16,0 0 0,0-42 31,22 0-31,-1-21 0</inkml:trace>
  <inkml:trace contextRef="#ctx0" brushRef="#br0" timeOffset="185335.58">1693 14690 0,'0'0'0,"0"-127"31,0 84-31,0 22 0,21 0 16,1 0-16,-1 0 0,0 0 0,21-1 16,-21 22-16,22 0 15,-22 0-15,64 0 0,-43 22 16,-21-1-16,21 21 0,1-21 16,-22 22-16,21-1 0,1 21 15,-22-20-15,0 41 16,-21-41-16,0-1 0,0 0 0,0-20 15,0 20-15,-21 21 16,21-41-16,-21-1 0,21 0 16,-22 0-16,22-42 31,0 0-31,0 0 0,0-1 0,0-20 16,0 21-16,22-21 0,-1-1 15,0 1-15,0 0 0,0-1 16,0-20-16,22 20 0,-22-20 15,42-22-15,-20 22 0,-1 42 16,0-22-16,1 22 0,-22 0 16,21 21-16,-21 0 0,1 0 0,-1 21 15,0 0-15,-21 22 0,0-22 16,0 21-16,0 64 0,0-64 16,0 1-16,0 20 0,0-21 15,0 1-15,-21 41 16,0-41-16,21-1 0,-22 0 0,22 1 15,0-22-15,0 42 16,0-41-16,0-1 16,0-42-1,0-1 1,22 1-16</inkml:trace>
  <inkml:trace contextRef="#ctx0" brushRef="#br0" timeOffset="186115.55">3323 14923 0,'0'0'0,"0"-22"0,21 22 0,0-21 0,-21 0 15,0 0 1,0 0-16,0 0 0,0-1 16,0 1-16,0 0 0,0 0 15,-21 0-15,0 0 0,0 21 16,-21 0-1,20 0-15,1 21 0,0 0 16,0 21-16,0-21 0,0 1 16,-1 20-16,1-21 0,0 21 0,21-20 15,-21 20-15,21-21 0,-21 0 16,21 22-16,0-22 0,0 0 0,0 0 16,0 0-16,21 0 15,0-21 1,0 0-16,0-21 0,1 0 0,-1 21 15,21-21-15,-21 0 0,0-22 16,22 1-16,-22 0 0,0 21 16,0-22-16,0 22 0,1 0 15,-1-21-15,-21 20 0,0 1 16,0 42 15,0 1-31,0-1 0,0 0 16,0 0-16,-21 0 0,21 0 15,0 1-15,0-1 0,0 0 16,0 21-16,0-21 0,0 1 0,0 20 16,21-21-16,0-21 15,0 21-15,0-21 0,0 0 0,22 0 16,-22 0-16,21 0 0,-21-21 16,22 21-16,-22-21 0,42-43 15,-20 43-15,-22-21 0,21 21 16,-21-22-16,1 1 15,-1 0-15,0-22 0,0 22 0,0 0 0,0-1 16,1 1-16,-22 0 0,21-1 16,-21 1-16,0 21 0,0 0 15,0 42 1,0 0-16,-21 0 16,21 21-16,0-20 0,-22 20 0,1 0 15,21 1-15,-21-1 16,21 0-16,0 1 0,0-22 0,-21 63 15,21-41-15,0 20 16,0-42-16,0 22 0,0-22 0,0 0 16,0 0-16,21-21 15,0 0-15,0 0 0,1 0 16,-22-21-16,0 0 16,0 0-16,21 0 0,-21-1 0,0-20 15</inkml:trace>
  <inkml:trace contextRef="#ctx0" brushRef="#br0" timeOffset="186311.39">3873 14732 0,'22'0'16,"-1"0"0,0 0-16,21 0 15,-21 0-15,1 0 0,-1 0 16,0 0-16,0 0 0,0 0 15,0 0-15,1 0 0,-1-21 0,0 21 16,0 0-16,0 0 0,-21-21 0,21 21 16,1 0-16,-1 0 0</inkml:trace>
  <inkml:trace contextRef="#ctx0" brushRef="#br0" timeOffset="188240.57">4741 14605 0,'0'0'0,"0"-21"0,0 0 15,-21 21-15,0 0 16,0 0-16,0 0 0,-1 0 16,1 0-16,0 0 0,21 21 0,-21-21 15,0 21-15,0 0 0,-1 22 16,1-22-16,-21 63 15,42-62-15,0 41 16,0-42-16,0 0 0,0 43 16,0-43-16,0 0 0,0 0 15,21 1-15,0-22 0,22 21 16,-22-21-16,21 0 0,0 0 16,1 0-16,-1-21 0,22-1 15,-22 1-15,0 0 0,-21 0 16,22 0-16,-22-22 0,21 22 15,1-42-15,-43 20 0,21 1 16,-21 0-16,21-1 0,-21 22 16,0-63-16,0 62 0,0-20 15,0 21-15,0 0 0,-21 21 32,0 21-32,21 0 0,0 21 15,0-20-15,-22 20 0,22-21 16,0 21-16,-21 1 0,21-1 15,0-21-15,0 22 0,0-1 0,-21-21 16,21 0-16,-21 22 0,21-22 16,0 0-16,-21 0 0,21 0 0,0 0 15,21-42 17,0 0-32,0 0 15,-21 0-15,21 0 0,1-1 0,-22 1 16,21-21-16,0 21 0,0 0 0,-21-22 15,21 22-15,0 0 0,1 0 16,-22 0-16,0-1 0,21 22 16,-21 22-1,0-1 1,0 0-16,0 0 0,0 0 16,0 0-16,0 1 0,0-1 15,0 0-15,0 0 0,0 0 0,0 0 16,21 1-16,0-1 15,0 0-15,0-21 0,22 0 16,-22 0-16,0 0 0,0 0 0,22 0 16,-22 0-16,42-21 15,-42 21-15,22-21 0,-22-1 0,21 1 16,-21 0-16,1 0 0,-1 0 16,0 0-16,-21-1 0,21 1 0,21 0 15,-42 0-15,22 21 16,-22-21-16,0 42 31,0 0-31,0 0 16,0 0-16,0 1 0,0-1 15,0 0-15,0 0 0,0 0 16,21 0-16,0-21 16,0 22-16,0-22 0,0 0 15,1 0-15,20 0 16,-21 0-16,0 0 0,0-22 15,1 22-15,-1-21 0,0-21 16,-21 21-16,0 0 16,0-1-16,0 1 0,0 0 0,0 0 15,0 0-15,0 42 32,0 0-32,-21 0 15,21 0-15,0 1 0,-21-1 16,21 0-16,-22 0 0,1 0 0,21 0 15,0 1-15,-21-1 0,21 0 16,0-42 31,21 21-47,-21-21 0,21 21 16,1-22-16,-22 1 0,21 0 0,0 0 15,-21 0-15,21-22 16,0 22-16,-21 0 0,21 0 0,22-21 15,-22 20-15,0 1 0,0 21 16,0 0-16,1 0 0,-1 21 16,-21 1-16,0-1 15,0 0-15,0 0 0,0 21 16,0-20-16,0-1 0,0 0 0,0 21 16,0-21-16,21 1 15,-21-1-15,21 0 0,0-21 16,0 21-16,1-21 0,-1 0 15,0 0-15,0 0 0,21 0 0,-20 0 16,20 0-16,-21 0 0,21 0 16,22-42-16,-22 42 0,-21-21 15,1-22-15,20 22 0,-21 0 16,0 0-16,0-22 0,-21 1 0,0 21 16,0-21-16,0-1 0,0 22 15,0-21-15,-21 21 16,0 21-16,0 0 0,0 0 15,0 0-15,-1 21 0,-20 0 16,21 0-16,0 0 0,0 0 0,-1 1 16,1 20-16,0-21 0,21 0 0,0 0 15,0 1-15,0-1 0,0 0 16,0 0-16,21-21 16,0 0-16,1 0 0,-1 0 0,0 0 15,0 0-15,0 0 0,43-21 16,-43 0-16,0 0 15,0-1-15,0 1 16,1 0-16,-22 0 16,0 42 31,0 0-47,-22 0 0,22 1 15,-21 20-15,0-21 0,0 21 16,0 1-16,0-1 0,-1 0 0,1 1 15,0 20-15,0 1 0,0-1 16,0 1-16,-1-1 0,1 64 16,0-63-16,0 20 0,0 65 15,21-65-15,0 1 0,-21-22 16,21 22-16,0-21 0,0 84 16,0-85-16,0-20 0,0 20 0,21-21 15,-21 1-15,0-22 0,0 42 16,21-63-16,-21 22 15,-21-44 1,0 22-16,21-21 0,-22 0 16,1 0-16,0 0 0,21-22 0,-21 22 15,0-42-15,0 42 0,-1-22 16,1 1-16,0 21 0,0-22 16,0-20-16,-43-43 0,43 64 15</inkml:trace>
  <inkml:trace contextRef="#ctx0" brushRef="#br0" timeOffset="188446.79">5736 14309 0,'0'0'15,"0"-21"1,21 21 31,0 0-32,1 0-15</inkml:trace>
  <inkml:trace contextRef="#ctx0" brushRef="#br0" timeOffset="189511.74">8149 14076 0,'0'0'0,"0"-21"0,21 21 16,-21-21-1,0 42 1,0 0 0,0 0-16,0 0 0,-21 22 0,21-22 15,-21 21-15,0 22 0,21-22 0,-21 0 16,-1 22-16,1-22 0,0 22 15,-21 20-15,21-41 0,-22 20 16,22-21-16,0-20 16,21-1-16,0 0 0,-21 0 15,21 0-15,0-42 32,21 0-17,0 0-15,0 0 0,0-22 0,1 22 16,-1-21-16</inkml:trace>
  <inkml:trace contextRef="#ctx0" brushRef="#br0" timeOffset="190175.17">8234 14224 0,'21'-42'0,"-42"84"0,42-105 0,0 20 15,-21 22-15,0 0 16,0 42 0,0 0-16,0 0 0,0 43 15,0-22-15,0 22 16,-21-22-16,0 0 0,21 1 15,-21 63-15,21-85 0,-22 21 16,1 22-16,21-43 16,0 0-16,0 0 0,0 0 0,0-42 47,21 0-47,1 0 0,-1-22 15,0 22-15,-21-21 0,21 0 16,0-1-16,0 22 0,1-21 15,-1 21-15,0-22 0,0 22 16,0 0-16,-21 42 16,0 0-16,0 0 15,0 1-15,0 20 0,0 0 16,0-21-16,0 22 0,0-22 0,0 21 16,0-21-16,0 22 0,0-1 15,21-21-15,1 0 0,-1 1 16,0-22-16,0 0 0,21 21 0,-20-21 15,20 0-15,0 0 0,1 0 16,-1 0-16,0-21 0,1-1 0,-1 1 16,0 0-16,1 0 0,-1 0 15,43-43-15,-64 22 0,0 0 16,21-22-16,-42 43 16,0-21-16,0 20 0,0 1 15,-21 21-15,0 0 16,0 21-16,0 1 0,-1-1 15,-20 0-15,21 21 0,0-21 0,0 1 16,21 20-16,0-21 0,0 21 16,0-20-16,0-1 0,0 21 0,21-21 15,21 0-15,0 1 16,1-22-16,-22 21 0,21-21 16,1 0-16,-22 0 0,106-21 15,-106-1-15,21 1 0,-21 21 16,1-21-16,-1 0 15,0-43-15,-21 43 0,0 0 16,0-42-16,0 41 0,0 1 16</inkml:trace>
  <inkml:trace contextRef="#ctx0" brushRef="#br0" timeOffset="190448.19">7705 14436 0,'0'0'0,"-22"21"0,22 0 0,0 0 0,22-21 16,-1 0 0,21 0-16,0 0 0,1 0 0,20 0 15,1-21-15,-1 0 0,1 21 0,-1-21 16,1 21-16,-1-21 0,64-1 15,-84 1-15,-1 21 0,0 0 16,1-21-16,-22 21 0,0 0 16,-42 0-1,0 0-15</inkml:trace>
  <inkml:trace contextRef="#ctx0" brushRef="#br0" timeOffset="191218.69">1312 15854 0,'0'0'0,"0"21"0</inkml:trace>
  <inkml:trace contextRef="#ctx0" brushRef="#br0" timeOffset="192103.97">2053 12975 0,'-21'0'0,"42"0"16,-63-21-16,21 21 0,-1 0 0,22-21 31,0 0-15,22 21-16,-1-21 0,0 21 0,21-22 15,1 22-15,20-21 0,1 21 16,-1-21-16,85 21 0,-84-21 15,-1 21-15,1 0 16,-1 0-16,-20 0 0,-22 0 0,42 0 16,-63 21-1,-42-21-15,21 21 0,-22-21 16,1 21-16,21-21 0,-21 0 16,-1 0-16</inkml:trace>
  <inkml:trace contextRef="#ctx0" brushRef="#br0" timeOffset="192339.44">2371 12891 0,'0'21'31,"0"0"-31,0 0 0,0 0 0,-22 22 16,22-22-16,-21 21 0,0 0 16,21 1-16,-42 41 0,42-41 15,-21-1-15,21 0 0,-22-20 16,1 105-1,21-85-15,0-21 0,0 0 16,-21 0-16,21 1 0,0-1 0,0 0 16,21-21-1,0 0-15,1-21 0,-1 0 16,0-1-16,0-20 0</inkml:trace>
  <inkml:trace contextRef="#ctx0" brushRef="#br0" timeOffset="192983.05">2752 13039 0,'21'-21'0,"-42"42"0,42-85 0,-21 43 16,0 0-16,0 42 16,0 0-1,-21 22-15,-1-22 0,22 21 16,-21 0-16,0 1 0,21-1 16,-21 0-16,21 1 0,-21-22 15,0 21-15,-1 43 16,22-43-16,0-21 0,0 22 0,0-22 15,0 0-15,0 21 16,0-63 0,0 0-16,0 0 15,22 0-15,-1 0 0,0-1 16,0-20-16,0 0 0,0 21 0,1-22 16,-1 22-16,0 0 0,21 0 15,-21 0-15,-21-1 0,22 1 16,-1 21-16,0 0 0,0 21 15,-21 1 1,0-1-16,0 0 0,0 21 0,0-21 16,21 1-16,-21-1 0,0 21 15,21 0-15,-21-20 0,22 20 16,-1-21-16,0 0 16,0-21-16,0 0 0,0 0 15,22 0-15,-22 0 0,21 0 0,1 0 16,-1-21-16,-21 0 0,21 0 15,1 0-15,-1-1 0,22-41 16,-22 42-16,-21-43 16,-21 22-16,21 21 0,-21-22 0,0 22 15,0 0-15,0 0 0,-21 0 16,0 21-16,0 0 0,0 0 16,-1 0-16,1 21 0,0 0 15,0 0-15,0 0 0,0 1 0,21 41 16,0-42-16,0 0 0,0 43 15,0-43-15,0 0 16,0 0-16,21 1 0,0-1 0,0 0 16,21 0-16,-20-21 15,-1 0-15,63 0 0,-41 0 16,20 0-16,-20 0 0,20-21 16,1 0-16,-1 0 0</inkml:trace>
  <inkml:trace contextRef="#ctx0" brushRef="#br0" timeOffset="193256.8">5143 12764 0,'0'0'0,"22"-22"0,-44 22 32,22 43-32,-21-22 0,0 21 0,0 1 15,21-1-15,-21 0 16,-22 64-16,43-64 0,-21 22 15,0 21-15,21-43 0,0 0 16,-21-21-16,21 22 0,0-1 16,0-21-16,0 22 0,0-22 0,0 0 15,0 0-15,0 0 16,21-21-16,0 0 16,-21-21-16,21 21 0,-21-42 0,0 21 15,0-1-15,0 1 0,0-21 16</inkml:trace>
  <inkml:trace contextRef="#ctx0" brushRef="#br0" timeOffset="193539.38">4974 13081 0,'0'-42'16,"0"84"-16,-21-148 0,21 64 0,-21-22 0,21 22 15,0 0-15,0-1 0,0 22 16,21-21-16,0 21 0,0 0 0,0-1 16,1 22-16,20-21 0,-21 21 15,21 0-15,1 0 0,-22 0 0,64 0 16,-43 21-16,-21 1 0,21-1 15,-20 21-15,-22 0 0,0 1 16,0-1-16,0 0 0,0 1 16,-22 41-16,1-62 0,-21 20 15,21-21-15,-22 0 0,1 0 16,0 1-16,-22 20 0,22-42 16,21 21-16,0-21 0,-1 0 15,44 0 1,-1 0-1,0 0-15,0 0 0,0 0 16,0 0-16</inkml:trace>
  <inkml:trace contextRef="#ctx0" brushRef="#br0" timeOffset="193935.99">5567 13208 0,'0'-21'31,"0"0"-31,0 0 0,0-1 0,0 1 16,0 0-16,0 0 0,0 0 16,21 0-16,0-1 0,0 22 15,0 0-15,1 0 0,20 0 16,64 22-16,-85-1 16,21 0-16,-21 21 0,22-21 0,-22 22 15,21-22-15,-21 21 0,1-21 16,-22 1-16,0 20 0,0-21 15,0 21-15,0-20 0,-22-1 16,1 0-16,0 0 0,0 0 0,0-21 16,0 21-16,-1-21 15,22-21 1,0 0-16,0 0 16,0 0-16,22 0 0,-22-22 15,21 22-15,0 0 0,-21 0 0,21-22 16,0 22-16,0 0 0,1-21 15,-1 21-15,0-1 0,0 1 0,0 0 16,22 0-16,-22 0 0,0 0 16,21 21-16,-21-22 0,1 22 0</inkml:trace>
  <inkml:trace contextRef="#ctx0" brushRef="#br0" timeOffset="194351.99">6519 12954 0,'-21'0'16,"0"21"-1,0-21-15,0 43 16,-1-22-16,1 0 0,-21 42 16,42-41-16,-21-1 0,21 21 15,-21-21-15,21 0 0,-22 22 16,22-22-16,0 0 0,0 21 16,22-20-16,-1-22 0,0 21 15,0-21-15,21 0 0,-20 0 0,20 0 16,0 0-16,1 0 0,-22 0 15,21 0-15,0-21 0,1-1 16,-1 22-16,0-21 0,-20 0 0,20 0 16,0-43-16,-42 22 0,0 21 15,0-21-15,0-1 0,0 1 16,-21 0-16,0-1 0,0 22 0,0 0 16,-64-21-1,64 20-15,-22 22 0,-41 0 0,63 22 16,-22-1-16,1 0 0,21 0 15,-22 0-15,1 43 16,21-43-16,21 21 0,0-21 0,-21 22 16,21-22-16,0 21 0,0-21 15,0 1-15,21-1 0,21 21 16,1-42-16,-22 0 0,127 21 16</inkml:trace>
  <inkml:trace contextRef="#ctx0" brushRef="#br0" timeOffset="194627.5">7451 13081 0,'0'0'0,"0"-42"15,0 21-15,0-1 0,0 1 0,0 0 16,0 0-16,-22 21 0,22-21 16,-21 21-16,0 0 0,0 0 15,0 21-15,0-21 0,-1 21 16,1 0-16,0 22 0,0-22 0,0 21 15,21-21-15,0 22 0,-21 20 16,21-42-16,0 22 0,0-1 16,0-21-16,21 21 15,0-20-15,0-22 0,21 21 16,1-21-16,-22 0 0,0 0 0,21 0 16,-20 0-16,62-21 15,-63-1-15,22 1 0,-22 21 16</inkml:trace>
  <inkml:trace contextRef="#ctx0" brushRef="#br0" timeOffset="195552.6">7747 13123 0,'0'0'0,"0"-21"15,0 0 1,21 21-16,0 0 16,-21-21-16,21 21 0,1 0 15,-1-21-15,0 0 0,0-1 16,0 22-16,0-21 0,1 21 0,-22-21 15,0 0-15,-22 21 32,1 0-17,-21 0-15,21 21 0,0 0 16,-1 0-16,1 1 0,0 20 0,0-21 16,0 0-16,0 22 0,21-1 15,0 0-15,-22-21 0,22 1 16,0-1-16,0 0 0,0 0 0,22 0 15,-1 0-15,21-21 16,-21 0-16,22 0 0,-22 0 0,21 0 16,0 0-16,1 0 0,-1-21 15,-21 0-15,22 21 0,-1-21 16,0 0-16,1-22 0,-22 22 0,21 0 16,-21-21-16,0-1 0,22 22 15,-43-21-15,21 21 0,0-43 16,-21 43-16,0 0 15,-21 21-15,0 0 16,0 21-16,-1 0 0,1 0 0,0 1 16,0-1-16,21 0 0,-21 0 15,21 0-15,0 0 0,0 1 0,0-1 16,0 21-16,21-21 0,0 0 0,-21 1 16,21-22-16,-21 21 0,21 0 15,-21 0-15,22-21 16,-44 0 15,1 0-15,0 0-16,21-21 0,-21 21 15,0 0-15,0 0 16,-1 0-16,22 21 16,0 0-1,22 0 1,-1-21-16,0 22 0,0-22 15,0 0-15,0 0 0,22 0 16,-22 0-16,21 0 0,1 0 0,-22 0 16,21-22-16,0 1 0,43 0 15,-43 0-15,22 0 0,21-22 16,-43 22-16,0-21 0,-21 21 16,1-22-16,-1 1 0,0 21 0,-21-21 15,0-1-15,0 22 0,-21-21 16,0 42-16,-1 0 0,-20 0 15,21 0-15,0 0 0,0 21 16,-22 42-16,22-20 0,21-1 16,0 0-16,0-20 0,0 20 0,0 0 15,0-21-15,21 22 16,-21-22-16,0 21 0,0-21 16,0 1-16,0 20 0,0-21 15,0 0-15,-21-21 16,0 21-16,0-21 0,0 22 15,-1-22-15,-20 0 0,21 0 16,-21 0-16,-22 21 0,22-21 0,-22 21 16</inkml:trace>
  <inkml:trace contextRef="#ctx0" brushRef="#br0" timeOffset="197287.53">487 16277 0,'21'-21'0,"-42"42"0,63-63 0,-42 0 16,0 20-16,0 1 0,21 21 0,-21-21 16,0 42 15,0 0-31,0 22 0,-21-22 0,21 21 16,0 1-16,0 20 15,0-21-15,-21-20 0,21 20 0,-21-21 16,21 21-16,-21 1 15,-1-22-15,22 0 16,0 0-16,0-42 31,0 0-31,0 0 16,0 0-16,0-1 0,22 1 0,-22-21 16,21 21-16,0-22 0,0 1 15,0 0-15,22-43 0,-1 22 16,-21 20-16,0 22 0,22-21 15,-22-1-15,0 43 16,0-21-16,0 21 0,0 0 0,1 21 16,-1-21-16,0 43 0,-21-1 15,21 0-15,-21-20 0,0 20 16,0-21-16,0 0 0,0 43 16,0-43-16,0 0 15,0 0-15,0 0 0,0 1 16,0-44 109,21 1 62,0 21-140,-21-21-16,0 0 16,0 0-31,0 0-16,22 21 16,-22-22-16,0 1 15,0 0-15,0 0 0,21 0 16,-21 0-16,0-1 0,0 1 15,0 0-15,0 0 0,0 0 16,0 0-16,-21-1 16,-1 22-16,1 0 15,0 0-15,-21 0 0,21 0 16,-22 0-16,22 22 0,-21-22 16,21 21-16,-43 0 0,22 0 15,21 0-15,-1 0 0,1 1 16,21-1-16,0 21 15,0 0-15,0-20 0,0-1 16,0 0-16,0 0 0,0 0 16,21 22-16,22-22 0,-22 0 0,0 0 15,0 0-15,0 0 0,43 22 16,-43-22-16,0 0 0,0 0 16,1 0-16,-1 1 0,-21-1 15,0 0-15,0 21 0,0-21 0,0 1 16,-21-1-16,-22 0 0,1 0 15,0 0-15,-1-21 0,1 21 16,0 1-16,-1-22 0,-20 0 16,-22 0-16,43 0 0,-22-43 15,22 43-15,21-21 16,0 0-16,-1 21 0,22-21 16,-21 0-16,21-1 0,0 1 15,21 0-15,22 21 16,-22 0-16,21-21 0,-21 0 15,22 21-15,-1-21 0,0 21 0,1 0 16</inkml:trace>
  <inkml:trace contextRef="#ctx0" brushRef="#br0" timeOffset="197669.18">1312 16679 0,'0'0'0,"21"0"0,1 0 15,-1 0-15,0-21 16,0 21-16,0-21 16,0 0-16,-21 0 0,22 21 0,-1-21 15,0-1-15,0 1 16,-21 0-16,0 0 0,0 0 0,0 0 16,0-1-16,-21 1 15,0 21-15,0 0 0,-1 0 16,-20 0-16,21 0 0,-21 0 15,-1 21-15,22 1 0,-21-1 16,21 0-16,-22 0 0,22 0 0,0 22 16,0-22-16,21 21 0,0 43 15,0-43-15,0-21 0,0 22 16,0-22-16,0 21 0,21-21 0,0 0 16,0-21-16,22 22 0,-22-22 15,21 0-15,0 0 16,1 0-16,-1 0 0,0-22 0,1 22 15,-1-21-15,0-21 0,-20 21 16,20-22-16,0 1 0</inkml:trace>
  <inkml:trace contextRef="#ctx0" brushRef="#br0" timeOffset="197951.74">2138 15939 0,'0'-22'16,"0"44"-16,0-65 0,-21 43 15,-1 21 1,1 22-16,0-22 16,21 21-16,0 1 0,-21-1 0,0 0 15,21 1-15,0-1 0,0 0 16,-21 22-16,21-22 0,-22 0 0,22-20 16,-21 20-16,21 0 0,0 22 15,0-22-15,0-21 0,0 0 16,0 1-16,0-1 0,0 0 15,21-42 1,1 21 0,-1-21-16,-21-1 0,21 1 15,0 0-15,0 0 0</inkml:trace>
  <inkml:trace contextRef="#ctx0" brushRef="#br0" timeOffset="198791.71">2159 16510 0,'21'0'0,"0"0"47,0 0-31,1 0-16,-1 0 15,0 0-15,0 0 0,0-21 0,0 0 16,1 21-16,-1-21 16,0-1-16,0 22 0,-21-21 0,0 0 15,0 0-15,0 0 16,0 0-16,0-1 0,-21 22 15,0 0 1,-22 0-16,22 0 0,0 22 16,0-1-16,0 0 0,0 0 15,-1 0-15,22 0 0,0 1 0,-21-1 16,21 21-16,0-21 0,0 0 16,0 1-16,0 41 0,0-42 15,0 0-15,21 1 0,1-22 16,-1 21-16,0-21 0,0 0 15,21 0-15,1 0 0,-1 0 16,0-21-16,1-1 0,-1 1 16,22 0-16,-22 0 0,0 0 0,1 0 15,-22-1-15,21 1 0,-21-21 0,0 21 16,-21 0-16,0-1 0,22-20 16,-22 21-16,-22 21 31,22 21-16,0 0-15,0 0 16,-21 1-16,21-1 0,0 0 0,0 0 16,0 0-16,0 0 0,0 1 15,0-1-15,0 0 16,-21 0-16,0-21 47,21-21-47,0 0 15,0 0-15,0-1 16,0 1-16,0-21 0,21 21 0,0 0 16,0-22-16,1 22 0,-1-21 15,0 21-15,0-22 0,21 22 0,1 0 16,-22 21-16,64 0 16,-22 0-16,-21 0 0,1 0 0,-22 21 15,21 0-15,1 22 16,-43-22-16,0 0 0,0 0 15,0 0-15,0 22 0,0-22 16,-22 21-16,1-21 0,21 0 16,0 1-16,-21-22 0,21 21 15,-21 0-15,21 0 16,0-42 46,0 0-62,0 0 16,21-1-16</inkml:trace>
  <inkml:trace contextRef="#ctx0" brushRef="#br0" timeOffset="199028.11">3514 16320 0,'0'21'16,"0"0"-1,0 0-15,0 0 0,-22 0 16,22 1-16,0-1 0,0 0 0,0 0 16,-21-21-16,21 21 15,0 22-15,0-22 0,0 0 32,0-42-1,0 0-31,0-1 0,0 1 15,0 0-15,0 0 0</inkml:trace>
  <inkml:trace contextRef="#ctx0" brushRef="#br0" timeOffset="199359.53">3535 16066 0,'-21'0'31,"-1"0"-31,22 21 0,0 0 16,0 0-1,22-21 1,-1 0-16,0 0 16,0 0-1,-21-21-15,0 0 0,0 0 16,0-1-16,0 1 16,0 0-16,0 0 15,0 0-15,-21 21 16,0 0-16,21 21 15,0 0 1,-21-21-16,21 21 0,0 0 0,0 1 16,0-1-16,0 0 0,0 0 15,0 0-15,0 0 0,0 1 0,0-1 16,0 0-16,21-21 16,0 0-16,0 0 0,0 21 0</inkml:trace>
  <inkml:trace contextRef="#ctx0" brushRef="#br0" timeOffset="199795.33">4022 16277 0,'0'0'0,"0"-21"32,0 0-32,-22 21 31,1 0-31,21 21 15,-21 0-15,21 0 0,0 1 16,0-1-16,-21 0 0,21 0 16,0 0-16,0 0 0,0 1 15,0-1-15,0 0 16,21-21-16,0 0 0,0 0 16,1 0-16,-1 0 0,0 0 15,0 0-15,0 0 0,0 0 16,1 0-16,-1-21 0,0 0 15,-21-1-15,21 1 0,-21-21 16,0 21-16,0 0 0,0-22 0,21-20 16,-21 42-16,0-1 15,0 1-15,0 0 0,0 0 16,0 42 15,0 0-31,0 0 16,0 1-16,0-1 15,0 0-15</inkml:trace>
  <inkml:trace contextRef="#ctx0" brushRef="#br0" timeOffset="200479.53">4445 16193 0,'0'0'0,"21"-43"31,-21 64 0,0 1-31,0-1 0,0 0 16,0 0-16,0 0 15,0 0-15,0 1 0,0-1 16,0 0-16,0 0 16,0 0-16,0 0 0,-21-21 15,21-21 16,0 0-15,0 0-16,0 0 16,0 0-16,0-1 0,21-20 0,-21 21 15,0-21-15,21-1 0,0 22 16,-21-21-16,22-1 0,20 1 16,0 21-16,-21 0 0,1 0 15,-1 21-15,21 21 16,-42 0-16,0 0 0,21 21 15,-21-20-15,21-1 0,-21 21 16,0 22-16,22-43 0,-22 21 16,0-21-16,0 0 0,0 1 15,21 20-15,-21-21 0,0 0 16,0 0-16,0-42 47,0 0-47,0 0 15,0 0-15,21-22 16,-21 22-16,21 0 0,0-21 16,0-1-16,22 1 0,-22 0 0,21-1 15,-21 22-15,22-21 0,-22 21 16,21 0-16,-21 21 0,1 0 0,-1 0 16,0 21-16,0 0 0,0 0 0,-21 0 15,0 22-15,0-1 0,0 21 16,0-20-16,0-1 0,0-21 15,0 22-15,0-22 0,0 21 16,-21-21-16,21 0 0,0 1 0,-21-1 16,21 0-16,0-42 31,0 0-31,0-1 16,0 1-16,0 0 0</inkml:trace>
  <inkml:trace contextRef="#ctx0" brushRef="#br0" timeOffset="201339.69">6667 15896 0,'0'0'0,"22"0"0,-1-21 0,0 21 16,0 0-16,0-21 0,0 0 16,22 21-16,-22-21 0,21-1 0,1 22 15,-22-21-15,21 0 0,-21 0 16,22 21-16,-22-21 0,0 0 16,-21-1-16,0 1 0,0 0 15,0 0-15,-21 21 0,-22 0 16,1 0-16,0 0 0,-22 0 15,22 21-15,-22-21 0,-41 42 0,41-20 16,22-1-16,21 0 0,-22 21 16,22-21-16,0 1 0,21 41 15,0-42-15,0 22 0,0-22 16,21 0-16,21 0 0,1 0 0,-1 0 16,0 1-16,1-1 0,20 0 15,-20 0-15,20 0 0,-21 0 16,22 1-16,-22-1 0,1 0 0,-22 0 15,0-21-15,0 21 0,-21 0 16,0 22-16,-21-22 0,-21-21 16,-43 42-16,43-42 15,-64 21-15,42-21 0,1 0 16,-43 0-16,64 0 0,-1 0 16,1 0-16,0 0 0,20-21 15,-20 0-15,0 0 0,42 0 16,0 0-16,0-1 15,0 1-15,0 0 0,0 0 16,21 21-16,0 0 16,21-21-16,-20 21 0,20 0 0,0-21 15,1-1-15,-1 22 0,64-42 16,-64 42-16</inkml:trace>
  <inkml:trace contextRef="#ctx0" brushRef="#br0" timeOffset="201643.7">7154 15981 0,'43'0'16,"-86"0"-16,107-21 0,-43 0 0,0 21 0,0-22 15,-21 1 1,-21 42 0,0-21-16,21 22 15,-21 20-15,21-21 0,0 21 16,0-20-16,0 20 0,0 0 0,0 1 16,0 20-16,0-21 0,0 1 15,0 20-15,0 43 0,0-21 16,0-22-16,0 22 0,0-22 15,0 22-15,0 0 0,-21-1 0,21-20 16,-22 21-16,22-22 0,-21 1 16,21-1-16,0 1 0,-21-22 0,21-21 15,-21 21-15,21-63 16,0 0 0,0 0-16,0-21 0,0-1 0,0-20 15,0 20-15,21-20 16,-21-22-16,21 22 0,-21-22 0,0-21 15</inkml:trace>
  <inkml:trace contextRef="#ctx0" brushRef="#br0" timeOffset="202939.29">7154 16362 0,'0'-85'0,"0"382"0,0-509 0,0 64 0,0 105 0,0-20 15,0 21-15,0-1 0,0 1 16,0 0-16,0 20 0,0-20 0,21 21 16,22 0-16,-22 0 0,0-1 0,21 1 15,-20 21-15,20 0 16,0 0-16,1 0 0,20 0 0,-21 0 0,1 21 15,-1 1-15,0 20 16,1-21-16,-22 21 0,0 22 16,-21-22-16,0 1 0,0-22 15,-21 21-15,0-21 0,0 22 0,-22-22 16,1 0-16,21 0 0,-22-21 0,1 21 16,21-21-16,-43 0 15,43 0-15,-21 0 0,21 0 0,0 0 16,-1 0-16,22-21 0,-21 21 15,42 0 32,1 21-47,-1-21 0,0 0 0,0 0 16,0 0-16,22 0 16,-22 0-16,21 0 0,0 0 0,1 0 15,-1 0-15,22-21 0,-22 0 16,21 0-16,1 21 0,-22-21 0,22-22 15,-22 22-15,0 0 0,1 0 16,-1-22-16,-21 22 0,0-21 16,1 0-16,-1 20 0,-21-20 0,0-21 15,0 41-15,0 1 16,0 0-16,-21 21 16,-1 0-16,1 0 0,0 0 0,0 0 15,0 0-15,0 21 0,-1 0 0,1 1 16,0 20-16,0-21 0,21 43 15,-21-43-15,21 21 16,0 0-16,0 1 0,21-22 16,21 21-16,-21-42 15,22 21-15,-22-21 0,21 0 0,1 0 16,41 0-16,-41 0 0,-1 0 16,0 0-16,22-21 0,-22 0 15,64-21-15,-43 21 0,-20-1 16,-1 1-16,0-21 0,-20 21 15,-1 0-15,0-43 16,-21 43-16,0 0 0,0 0 16,-21-1-16,-22 1 15,22 21-15,0 0 0,0 0 0,0 0 16,0 0-16,-22 21 0,22 1 16,0-1-16,21 0 0,-21 0 0,0 43 15,-1-43-15,22 0 0,0 21 16,0-21-16,0 1 0,0 20 15,22-21-15,20 0 0,-21 0 0,64 1 16,-43-1-16,0-21 16,22 0-16,-1 0 0,1 0 15,84 0-15,-84 0 0,20 0 16,-20-21-16,-1-1 0,1 1 16,-1 0-16,43-21 0,-64 21 15,-20-1-15,-1-20 0,0 21 16,-21-21-16,0-1 0,0 1 15,-21 0 1,0 20-16,-1 22 0,-20 0 0,21 0 16,0 0-16,-22 0 0,22 0 15,-21 0-15,0 0 0,-1 22 0,22-1 0,-21 0 16,21 0-16,-43 43 16,43-43-16,21 0 0,0 42 15,0-41-15,0 20 16,21-21-16,0 0 0,0-21 0,22 21 15,-22-21-15,21 0 0,-21 0 0,22 0 16,-22 0-16,21 0 0,-21 0 16,43-42-16,-22 21 0,-21 0 15,22-64-15,-22 64 16,0-21-16,0-22 0,0 22 0,1-1 16,-1-20-16,0 21 0,-21-22 0,21 22 15,0-22-15,0 1 16,-21-1-16,22 22 0,-1-43 0,-21 43 15,0 21-15,0 0 0,0-1 16,-21 44 0,-1-1-16,1 21 0,0 0 15,0 1-15,0 63 16,0-43-16,21-21 0,0 22 0,0-22 16,0 22-16,0-22 0,0 43 15,0-43-15,0 0 0,0 1 16,21-22-16,0 21 0,42 1 15,-20-43-15,-22 0 16,21 0-16,1 0 0,-22-22 0,63-20 16,-41 21-16,-1-21 15</inkml:trace>
  <inkml:trace contextRef="#ctx0" brushRef="#br0" timeOffset="203995.53">11218 15536 0,'0'0'0,"0"-21"0,0 0 16,21 0-16,-21 0 15,0 42 1,-21-21-1,0 21-15,21 0 16,-21 22-16,0-22 0,0 21 0,-1-21 16,1 22-16,21-22 0,-42 42 15,21-42-15,0 22 0,-1-22 16,1 0-16,21 0 0,0 0 0,-21 1 16,21-1-16,0-42 31,21 21-31,-21-22 0,21 1 15,1-21-15,-1 21 0,21-43 16,-21 43-16,0 0 0,1-21 16,-1 20-16,0 1 0,0 0 15,0 0-15,0 0 0,1 21 16,-1 21 0,-21 0-16,0 0 15,0 0-15,0 22 0,0-22 16,0 0-16,0 0 0,0 0 15,0 22-15,0-22 0,21 0 0,0 0 16,0 0-16,0 1 0,1-22 16,-1 21-16,21-21 0,-21 0 0,22 0 15,-1 0-15,0 0 0,43-43 16,-43 43-16,-21-21 0,22-21 16,-1 21-16,0 0 0,1-22 0,-22 22 15,21-21-15,-21-1 0,1 1 16,-1 0-16,-21-1 0,0 1 0,0 21 15,0 0-15,0-22 0,0 22 16,-21 21-16,-1 0 16,1 21-16,0 1 15,-21 20-15,21-21 0,21 21 16,0-20-16,-22-1 0,22 21 0,0-21 16,0 0-16,0 22 0,0-22 15,0 0-15,0 0 0,22 0 0,-1-21 16,0 22-16,0-22 0,0 0 15,22 0-15,20 0 16,-42 0-16,22 0 0,-1 0 0,-21 0 16,21-22-16,1 1 0,-22 21 15,21-21-15,-21 0 0,1 0 0,-1-22 16,0 22-16,-21 0 0,21 0 0,-21 0 16,0 0-16,-21 42 31,0 0-31,0-21 15,-1 21-15,22 0 0,-21 0 0,21 1 16,0-1-16,0 0 0,0 0 16,0 0-16,0 0 0,0 1 15,0-44 32,21 1-47</inkml:trace>
  <inkml:trace contextRef="#ctx0" brushRef="#br0" timeOffset="204167.53">12467 15388 0,'0'0'15,"0"-21"1,0 42 15,0 0-15,21-21 15,0 0-31,1 0 0</inkml:trace>
  <inkml:trace contextRef="#ctx0" brushRef="#br0" timeOffset="204416.28">12869 15240 0,'0'0'0,"0"-21"16,-21 21-1,0 21-15,0 0 0,0 22 16,21-22-16,-22 21 0,1-21 16,0 22-16,21-22 0,0 21 15,-21 0-15,0-20 0,0 41 16,21-21-16,0-20 0,-22 20 0,22-21 16,-21 0-16,21 0 0,0 1 15,0-1-15,0 0 0,0 0 16,21-21-1,1 0-15,-22-21 0,21 21 0,0-21 16,0 0-16</inkml:trace>
  <inkml:trace contextRef="#ctx0" brushRef="#br0" timeOffset="204859.1">13081 15240 0,'0'0'0,"0"-63"31,0 84-16,0 21-15,0-21 0,-21 22 16,21-22-16,0 21 0,-21 0 0,21 1 16,-22-22-16,22 21 0,0 1 0,0-22 15,-21 0-15,21 21 0,-21-21 16,21 1-16,-21-1 0,21 0 16,0 0-16,0-42 46,0 0-46,21 0 16,-21-1-16,21 1 0,0-21 0,1 21 16,20-43-16,-21 43 0,0 0 15,22 0-15,-22 0 0,0-1 16,21 1-16,-21 21 0,-21 21 16,22 1-16,-22-1 15,0 0-15,0 0 0,0 21 16,0-20-16,0-1 0,0 42 0,-22-42 15,1 1-15,21-1 0,0 0 16,-21 0-16,21 0 0,-21 0 16,21-42 15,-21 0-15,0 0-16,-1 0 0</inkml:trace>
  <inkml:trace contextRef="#ctx0" brushRef="#br0" timeOffset="205049.98">12636 15388 0,'0'0'0,"-21"0"0,42 0 47,1 0-47,-1 0 16,0 0-16,0 0 0,21 0 0,-20-21 15,-1 21-15,21-21 0,-21 0 16,0 21-16,1-21 0</inkml:trace>
  <inkml:trace contextRef="#ctx0" brushRef="#br0" timeOffset="206039.27">14541 15663 0,'0'0'16,"43"0"0,-22 0-16,0 0 0,0 0 15,0 0-15,1-21 0,-1 0 0,0 21 16,-21-21-16,0 0 0,21-22 16,-21 1-16,0 21 0,0-43 15,-21 43-15,0-42 16,0 63-16,-1-21 0,-41-1 15,42 22-15,-43 0 16,22 22-16,21-22 0,-22 21 16,22 0-16,-21 21 0,21-21 15,-43 43-15,43-22 0,0-21 16,0 43-16,0-43 16,21 21-16,0 1 0,0-22 15,21 0-15,0-21 0,0 0 16,0 21-16,0-21 0,22 0 15,-22 0-15,0 0 0,21 0 0,1-21 16,-22 21-16,21-21 0,-21 0 16,22 0-16,-1-1 0,-21 1 15,0-21-15,22 21 0,-22 0 0,21-64 16,-21 64-16,-21-22 16,22 22-16,-22 0 0,0 0 15,0 42 1,0 0-1,0 0-15,-22 1 0,22 20 0,-21-21 16,21 0-16,0 0 0,0 1 16,0 20-16,0-21 0,0 0 15,21 0-15,1 1 0,-1-22 16,0 0-16,21 0 0,-21 0 16,43 0-16,-22 0 0,1 0 15,-1 0-15,0-22 0,1 1 0,-1 0 16,0 0-16,-21 0 15,22 0-15,-22-1 0,0-20 0,0 21 16,0-21-16,1 20 0,-1-20 16,-21 21-16,0 0 0,0-22 15,0 22-15,-21 21 16,-1 21 0,1 1-16,0-1 0,21 0 15,-21 21-15,0-21 0,0 22 0,-1-1 16,22 0-16,-21 1 0,0-1 15,21 0-15,-21 1 0,0-1 0,0 85 16,21-85-16,-22 22 16,1-1-16,21 1 0,-21-1 0,21 43 15,-21-63-15,21-1 16,-21 43-16,21-64 16,0-42 15,0-1-31,21 1 0,-21 0 0,21-21 15,-21-1-15,21 1 0,0 0 16,-21-22-16</inkml:trace>
  <inkml:trace contextRef="#ctx0" brushRef="#br0" timeOffset="206339.53">15282 15579 0,'0'-21'0,"0"42"0,21-85 16,-21 43-16,22 0 0,-22 0 0,0 0 15,21-1-15,0 22 0,-21-21 0,21 0 16,0 21-16,0 0 0,22 0 15,-22 0-15,0 0 0,21 0 16,1 0-16,-22 0 0,0 0 0,43 64 16,-64-43-1,0 0-15,0 0 0,0 0 0,0 0 16,-43 22-16,22-22 0,-21 0 16,21-21-16,-22 21 0,1-21 15,-22 21-15,43-21 0,-21 0 16,21 0-16,0 0 15,42-21 17,0 21-32,0 0 0,0-21 15,0 0-15,22 21 0,-22-21 16,0 21-16,21-21 0</inkml:trace>
  <inkml:trace contextRef="#ctx0" brushRef="#br0" timeOffset="206651.91">16023 15261 0,'0'-21'0,"0"42"0,0-63 0,-21 42 31,0 21-15,0 0-16,21 0 0,0 1 16,0-1-16,-22 21 0,22-21 0,-21 22 15,21-1-15,0 0 0,0 1 16,0-1-16,0 0 0,0 1 15,-21-1-15,21 21 0,-21-20 0,0 20 16,21 1-16,-21-1 0,-1-20 0,1 20 16,21 1-16,-42 20 15,42-41-15,0-1 0,0-21 0,-21 21 16,21-20-16,0-1 0,0-42 31,0-1-31,21 1 16,-21 0-16,21-21 0,0-1 15,-21 1-15,21 0 0</inkml:trace>
  <inkml:trace contextRef="#ctx0" brushRef="#br0" timeOffset="207416.24">15938 15367 0,'0'0'0,"22"-42"0,-22-1 16,21 1-16,-21 21 0,21-21 0,0 20 15,-21 1-15,21 0 0,0 0 0,1 21 16,41-21-16,-42 21 0,22 0 15,-22 0-15,21 0 16,-21 21-16,0 0 0,43 43 16,-64-43-16,0 21 0,0-21 15,0 22-15,0-22 0,0 21 0,-42-21 16,20 0-16,1 1 0,-42 20 16,20-21-16,22 0 0,-21-21 15,21 21-15,-22-21 0,22 22 0,-21-22 16,21 0-16,0 21 0,21 0 15,0 0 17,21-21-32,0 0 15,0 0-15,0 0 16,22 0-16,-22 0 0,0-21 0,21 21 16,-21-21-16,22 0 0,-1 21 0,0-22 15,1 1-15,-1-21 0,0 21 16,1-22-16,-1 22 0,-21-21 15,22 0-15,-22-1 0,0 1 0,0 0 16,0-1-16,-21-20 16,21 42-16,-21-1 0,0 1 0,0 0 15,0 0-15,-21 21 16,21 21 0,-21 0-16,0 0 0,0 1 15,21 20-15,-21-21 0,-1 21 16,22 1-16,0-1 0,0-21 0,-21 22 15,21-1-15,0 0 0,0-21 16,0 43-16,0-43 0,0 0 16,0 22-16,21-22 0,1-21 15,-1 21-15,0-21 0,0 0 16,43 0-16,-43 0 0,0 0 16,21 0-16,-21-21 0,1 0 0,-1 21 15,0-22-15,0 1 0,0 0 16,0 0-16,-21 0 0,0 0 0,0-1 15,0 1-15,22 21 16,-22-21-16,0 42 16,-22-21-1,22 21-15,-21 1 0,21-1 16,-21 0-16,21 0 0,0 0 16,0 0-16,-21 1 0,21-1 15,0-42 32</inkml:trace>
  <inkml:trace contextRef="#ctx0" brushRef="#br0" timeOffset="207611.55">17145 15113 0,'0'0'16,"0"-21"-16,-21 21 15,0 0 1,-1 0 0,22 21-16,0 0 15,0 0-15,0 1 16,22-22 0,-22 21-16,21-21 0</inkml:trace>
  <inkml:trace contextRef="#ctx0" brushRef="#br0" timeOffset="207887.74">17653 15113 0,'-42'-42'32,"20"42"-32,1 0 15,0 0-15,-21 21 0,21 0 16,-1 0-16,1 0 0,0 22 15,0-22-15,0 0 0,0 43 0,-1-22 16,22 0-16,-21-21 16,21 1-16,0 20 0,0 0 15,0-21-15,0 1 0,21-1 0,1 0 16,20-21-16,0 21 16,1-21-16,-22 0 0,21 0 0,43 0 15,-43-21-15,-21 21 16,22-21-16,-1 0 0</inkml:trace>
  <inkml:trace contextRef="#ctx0" brushRef="#br0" timeOffset="209636.34">18140 15177 0,'21'-43'0,"-42"86"0,63-107 0,-42 43 0,0 0 0,0 0 16,0-1-16,-21 22 16,0 0-1,0 22-15,-1-1 0,1 0 16,0 21-16,0-21 0,0 22 15,0-1-15,-1-21 0,1 22 16,21-1-16,0-21 0,0 21 16,0-20-16,0 20 0,0-21 0,0 0 15,0 0-15,21-21 0,1 22 0,-1-22 16,0 0-16,0 0 0,43 0 16,-43 0-16,0 0 0,0 0 0,0-22 15,0 1-15,1 21 0,-1-42 16,-21 21-16,0 0 0,0-22 15,0 1-15,0 21 0,21-22 0,-21-20 16,0 42-16,0 0 16,0-1-16,0 1 0,0 0 15,0 42 17,0 0-32,0 1 0,0-1 15,-21 0-15,21 0 16,0 0-16,0 0 0,0 1 0,0 20 15,0-21-15,0 0 0,-21 0 16,21 1-16,0 20 16,0 0-16,0-21 0,0 1 15,0-1-15,21 0 0,0-21 16,0 0-16,0 0 16,0 0-16,1 0 0,-1 0 0,0 0 15,0-21-15,0 21 0,0-21 16,22-1-16,-22-20 0,0 21 0,0-21 15,0-1-15,1 1 0,20-22 0,-21 22 16,0-21-16,22-1 0,-22 1 16,0 20-16,0-20 0,0-1 0,22-20 15,-43 62-15,21-41 16,-21 42-16,-21 21 16,-1 0-1,1 21-15,0 0 0,0 0 16,0 22-16,-22 20 15,22-21-15,0-20 0,0 20 16,21 0-16,0 1 0,0 41 16,0-20-16,0-22 0,0 0 0,0 1 15,0-22-15,0 21 0,21-21 0,0 22 16,-21-22-16,43 42 16,-22-63-16,0 22 0,0-22 15,0 0-15,0 0 0,22 0 0,-22 0 16,0 0-16,21-22 0,-20 22 15,-1-21-15,21 0 0,-21 0 16,0 0-16,1-22 0,-1 22 0,0-21 16,0 0-16,-21 20 0,21 1 15,-21 0-15,0 0 0,-21 42 32,21 0-17,-21 0-15,21 1 0,0-1 0,0 0 16,0 0-16,0 0 0,0 0 0,0 1 15,0-1-15,0 0 0,0 0 16,0 0-16,21-21 16,0 0-16,0 0 0,1 21 0,-1-21 15,0 0-15,0 0 0,0 0 16,22 0-16,-22-21 0,21-21 16,0 21-16,-20 0 0,-1-1 15,0-20-15,0 0 0,21-22 16,-42 43-16,0 0 0,22 0 15,-22 0-15,0-1 0,0 44 16,-22-1-16,22 0 16,-21 0-16,0 0 15,0 0-15,21 22 0,0-22 0,-21 0 16,21 0-16,-21 0 0,21 1 16,0-1-16,0 21 0,21-21 15,21-21-15,-21 0 16,0 0-16,1 0 0,-1 0 15,21 0-15,-21 0 0,0 0 0,1-21 16,-1 0-16,-21 0 0,0 0 16,21-1-16,-21-20 0,0 21 15,0-21-15,0 20 0,0-20 0,-21 21 16,0 0-16,-1 0 0,1-1 0,0 1 16,0 21-16,21-21 0,-21 21 15,42 0 16,0 0-31,21 0 0,-20 0 16,20 0-16,-21 0 0,21 0 0,1-21 16,-22 21-16,21 0 0,-21 0 15,1 0-15,-1 0 0,0 0 0,0 21 16,-21 0-16,21-21 0,-21 21 16,0 22-16,0-22 0,0 21 15,0-21-15,0 22 0,0-22 16,0 0-16,0 21 0,0-20 15,0-1-15,-21 0 0,21 0 0,-21 0 16,21 0-16,0 1 16,-21-22-16,21 21 0,0-42 62,0-1-62,0 1 16,0-21-16,21 21 0,0-22 0,0 1 15,0 0-15,22-1 0,-22 1 16,21 0-16,1-22 0,-1 22 16,43-22-16,-43 43 0,-21-21 15,21 42-15,-20-21 0,-1 21 16,0 0-16,0 0 0,-21 21 16,0 0-16,0 0 0,0 22 15,-21-1-15,0 64 0,0-64 16,-1 0-16,-20 43 0,21-43 15,0 1-15,21-22 16,-21 21-16,21-21 0,-22 1 16,1-1-16,21 0 0,-21-21 31,0 0-31,21-21 16,0 0-16,-21-1 15,21 1-15,-21-21 0,21 21 16,0-22-16,-22 22 0</inkml:trace>
  <inkml:trace contextRef="#ctx0" brushRef="#br0" timeOffset="209843.33">20002 14880 0,'0'0'0,"-21"0"0,0 0 15,0 0-15,0 0 16,0 0-16,-22 0 0,22 0 15,0 0-15,0 0 16,0 0 31,-1 0-47</inkml:trace>
  <inkml:trace contextRef="#ctx0" brushRef="#br0" timeOffset="210079.2">18902 14965 0,'-21'0'15,"42"0"-15,-64 21 0,65-21 32,-1 0-32,21 0 0,-21 0 15,22 0-15,-1 0 0,0 0 0,1 0 16,20 0-16,-21 0 0,1-21 0,20 21 15,-42 0-15,22 0 0,-22-21 16,21 21-16,-42-21 16,-21 21-1,0 0-15,-21 0 0</inkml:trace>
  <inkml:trace contextRef="#ctx0" brushRef="#br0" timeOffset="211103.24">8869 16870 0,'0'21'31,"21"-21"-16,0-21-15,0 0 16,0 0-16,1-1 16,-1 22-16,0-21 0,0 0 0,-21 0 15,21 21-15,-21-21 0,0 0 16,21 21-16,-21-22 0,0 1 0,-42 21 31,21 0-31,0 0 0,0 0 0,-1 0 16,-20 0-16,0 21 0,21 1 0,-22-1 15,1 0-15,0 0 16,20 0-16,-20 0 0,0 22 16,21-22-16,-1 0 0,22 0 15,0 0-15,0 1 0,0-1 0,0 0 16,22 0-16,-1-21 16,0 21-16,0 0 0,0-21 0,22 22 15,-22-1-15,21 0 0,-21-21 16,22 21-16,-22 0 0,0-21 0,21 43 15,-21-22-15,-21 0 16,0 0-16,0 0 16,-21-21-16,0 21 0,0-21 15,-21 0-15,20 0 0,-20 0 16,21 0-16,-21 0 0,-1 0 0,22 0 16,-21 0-16,-1 0 0,22 0 15,-21-21-15,21 0 0,0 21 0,-1-21 16,1 0-16,0 21 0,0-21 15,21-1-15,-21 1 16,42 21 15,0 0-31,0 0 16,0-21-16,22 21 0,-1 0 16,0 0-16</inkml:trace>
  <inkml:trace contextRef="#ctx0" brushRef="#br0" timeOffset="211527.51">9398 16912 0,'0'0'0,"0"-21"16,0-21 0,-21 21-16,0 21 15,-1 0-15,1 0 16,0 0-16,21 21 0,0 0 15,-21 0-15,0 0 0,21 0 0,-21 22 16,21-22-16,0 21 16,0 1-16,0-1 0,0 0 0,0 1 15,-22-1-15,22 21 0,0 1 16,-21-1-16,21 1 0,-21 84 16,21-63-16,-21-22 0,0 22 15,0-22-15,-1 1 0,22-1 0,-42 64 16,21-63-16,-21 42 15,42-64-15,-22 0 0,1 22 16,21-22-16,0-21 16,0 1-16,-21-22 15,21-22 1,0 1 0,0 0-16,0 0 0,0 0 15,21-22-15,-21 1 0,21 0 0,1-1 16,-22-20-16,21-1 0,0 1 15,0-1-15,0 1 0</inkml:trace>
  <inkml:trace contextRef="#ctx0" brushRef="#br0" timeOffset="211883.45">9398 16891 0,'0'-21'0,"0"42"0,0-63 0,21 21 15,-21-1-15,21 1 0,-21 0 16,0 0-16,21 0 0,1 0 15,-1 21-15,0 0 0,0 0 16,0 0-16,0 0 0,1 0 16,20 0-16,-21 0 0,0 21 0,0 0 15,1 21-15,-1-21 0,0 1 16,-21-1-16,0 21 0,0-21 0,0 22 16,0-22-16,0 0 0,-21 0 15,0 0-15,-1 0 0,1 1 0,0-1 16,-21-21-16,21 21 0,-1-21 15,1 0-15,0 0 0,0 21 16,0-21 0,0 0-1,-1 0 1,22-21 15,22 21-31,-1-21 16,0 21-16</inkml:trace>
  <inkml:trace contextRef="#ctx0" brushRef="#br0" timeOffset="213048.1">9800 17018 0,'0'21'16,"21"-21"-1,0 0-15,1 0 16,-1 0-16,0 0 0,0 0 15,21-21-15,-20 0 0,20 21 16,0-21-16,-21 0 0,22-1 16,-1 1-16,-21 0 0,0 0 0,1 0 15,-1 0-15,-21-1 16,0 1-16,0 0 0,0 0 16,-21 21-16,-1 0 15,1 0-15,0 21 0,0 0 16,0-21-16,0 21 15,-1 1-15,22-1 0,-21 21 0,0-21 16,0 0-16,21 22 0,0-22 16,0 0-16,0 21 0,0-20 0,0-1 15,0 0-15,21 0 0,0 0 16,0 0-16,1 1 0,-1-22 0,21 21 16,-21-21-16,22 0 0,-1 0 15,0 0-15,1 0 0,-1 0 0,21 0 16,-20-21-16,-1-1 15,0 22-15,1-21 0,-1 0 0,0 0 16,1 0-16,-1-22 16,-21 1-16,0 21 0,1 0 0,-22 0 15,0-22-15,0 22 0,0 0 0,0 0 16,-22 0 0,1 21-16,0 0 0,0 0 0,0 0 15,0 21-15,-1 0 16,22 0-16,-21 0 0,21 0 0,-21 1 15,21-1-15,0 0 0,0 21 16,0-21-16,0 1 0,0-1 16,21 0-16,0 0 0,1-21 15,-1 21-15,0-21 0,0 0 0,21 0 16,1 0-16,-1 0 16,64 0-16,-43 0 0,-20 0 15,20 0-15,64 0 0,-84-21 16,62 21-16,-62-21 15,-1 0-15,-21 21 0,0-21 0,1 21 16,-1-22-16,0 1 0,-21 0 16,21 0-16,-21 0 0,0 0 15,0-1-15,0 1 0,0 0 0,0 0 16,0 0-16,-21-43 16,0 64-16,0 0 0,-1 0 15,1 0-15,-21 0 16,21 0-16,0 21 0,-1 1 15,1-1-15,0 0 0,-21 21 16,21-21-16,-1 22 16,1-22-16,21 0 0,0 0 0,0 43 15,0-43 1,21-21-16,1 0 0,-1 21 16,21-21-16,-21 0 0,0 0 15,1 0-15,-1 0 0,0-21 16,0 21-16,0-21 0,0 0 15,1-1-15,-1 1 0,0 0 0,-21-21 16,63-85 0,-63 84-16,22-20 0,-1-22 15,-21 22-15,42-22 16,-42 64-16,21-21 0,-21 20 0,0 1 16,0 0-16,0 42 31,-21 0-31,21 1 0,-21 20 15,0-21-15,21 21 0,0-20 16,-21 20-16,21 0 0,0 1 0,0 41 16,0-63-16,0 22 15,0-1-15,21-21 0,0 22 16,0-22-16,0 0 0,0 0 0,1 0 16,20-21-16,-21 21 0,21-21 15,1 0-15,-22 0 0,21 0 0,-21 0 16,22 0-16,-22-21 0,0 21 15,0-21-15,22 0 0,-22 0 0,0 0 16,0-1-16,21 1 0</inkml:trace>
  <inkml:trace contextRef="#ctx0" brushRef="#br0" timeOffset="213338.45">12679 16320 0,'0'0'0,"-21"0"47,21 21-47,0 0 0,0 0 16,0 0-16,0 0 15,0 1-15,0-1 16,0 0-16,-22-21 0,22 21 15,0 0-15,0 0 16,0 1 0</inkml:trace>
  <inkml:trace contextRef="#ctx0" brushRef="#br0" timeOffset="213551.76">12827 16320 0,'0'0'0,"21"-22"0,-21 1 16,0 42 15,0 1-31,0-1 16,0 0-16,0 0 15,0 0-15,0 0 0,0 1 16,0-1-1,-21-21 1,0 0 0</inkml:trace>
  <inkml:trace contextRef="#ctx0" brushRef="#br0" timeOffset="-211596.82">8001 12192 0,'-42'0'15,"84"0"-15,-106-21 0,22 21 0,21-21 16,-21 21-16,20 0 0,1-21 0,0 21 16,-21 0-16,21-22 0,21 1 15,0 0 16,42 21-31,-21 0 0,21 0 16,1 0-16,20-21 0,-20 21 0,20 0 16,1 0-16,20 0 0,-20 0 15,-1 0-15,22 0 0,63 0 16,-84 0-16,20 0 0,-20 0 0,20 0 16,-20 21-16,-1-21 0,64 21 15,-63-21-15,-1 0 0,-20 21 16,-1-21-16,0 22 0,1-22 15,-22 21-15,21-21 0,-21 21 0,1 0 16,-1-21-16,0 21 0,0-21 16,-21 64-16,21-43 15,-21 0-15,0 0 16,0 0-16,0 1 0,0-1 0,0 0 16,0 0-16,0 0 0,0 0 15,0 22-15,0-22 0,-21 0 16,21 0-16,0 0 0,-21 22 0,21-22 15,-21 21-15,0 22 0,-1-22 16,1 22-16,0-22 16,21-21-16,0 21 0,-21 1 15,21-1-15,-21-21 0,0 85 16,21-85-16,0 22 0,0-22 16,0 21-16,0-21 0,-22 43 15,22-22-15,0-21 0,0 22 16,0-22-16,0 21 0,0 0 0,0-20 15,0 20-15,0-21 0,0 0 16,22 22-16,-22-22 0,0 0 0,0 0 16,0 21-16,21-20 0,-21-1 0,21 0 15,-21 0-15,0 0 0,0 22 16,21-1-16,0-21 0,0 0 16,-21 0-16,22 1 0,-1-1 0,-21 0 15,21 0-15,0 0 0,-21 22 16,42-1-16,-20-21 0,-22 0 15,42 22-15,-21-22 16,0 0-16,43 21 16,-43-21-16,0 1 0,0-1 15,22 0-15,-22-21 0,42 42 16,-20-42-16,-1 21 0,43 1 16,-43-22-16,43 21 15,-43-21-15,0 21 0,1-21 0,-1 0 16,0 0-16,1 0 0,84 0 15,-106 0-15,21 0 0,64 0 16,-64 0-16,43 0 16,-43-21-16,22 21 0,-22 0 15,0-21-15,22 21 0,-22 0 0,43-22 16,-43 22-16,22-21 16,-22 21-16,0-21 0,1 21 15,-1 0-15,43-21 0,-43 21 16,22-21-16,-22 21 0,0 0 0,1-21 15,20 21-15,-21-22 0,22 22 16,-1-21-16,43 0 16,-42 21-16,-1 0 0,1-21 0,-22 21 15,22 0-15,-22-21 0,21 21 16,-20 0-16,20 0 0,-20-21 0,-1 21 16,0 0-16,22 0 0,-22-22 0,64 22 15,-43 0-15,1 0 16,-1 0-16,22 0 0,-21-21 0,63 21 15,-64 0-15,1 0 0,-1 0 16,1 0-16,-1 0 0,1-21 16,20 21-16,-20 0 0,-1 0 0,107 0 15,-107 0 1,-21 0-16,85 0 0,-84 0 16,63 0-16,-43 0 0,-21 0 15,22 0-15,-22 0 0,22 0 16,-1 0-16,-20 0 0,20 0 15,1 0-15,-1 0 0,1 0 0,-1 0 16,1 0-16,-1 21 0,-21-21 0,22 0 16,-1 0-16,1 0 0,-22 0 15,22 0-15,-1 21 0,43 1 16,-42-22-16,-1 0 0,1 21 0,-1-21 16,1 0-16,-1 21 0,1-21 15,20 0-15,-20 0 0,-1 21 0,1-21 16,-1 0-16,-20 0 0,20 21 0,1-21 15,-1 0-15,-21 0 0,85 0 16,-63 0-16,-1 0 0,1 0 16,-1 0-16,1 0 0,-1 0 0,22 0 15,-21 0-15,-1 0 0,1 0 16,-1 0-16,1 0 0,20 0 16,-20 0-16,-1 0 0,1 0 0,20 0 15,-20 0-15,-1 0 0,1 0 16,-1 0-16,43 0 0,-63 0 15,20-21-15,-21 21 0,1-21 0,-1 21 16,-21-21-16,22 0 0,-1 21 16,-21-22-16,21 22 0,-20-21 15,20 0-15,0 21 0,22-21 16,-22 0-16,0 0 0,1 21 0,-1-22 16,0 22-16,1 0 0,20-21 15,-20 21-15,-1-21 0,0 21 16,-21 0-16,22 0 0,20-21 15,-20 0-15,-1 21 0,-21 0 16,21 0-16,1-21 0,-22 21 16,21 0-16,-21 0 0,22-22 0,-22 22 15,21 0-15,-21 0 0,1 0 16,-1 0 0,-21 22-1,21-22-15,-21 21 0,21 0 0,0-21 16,-21 21-16,21 0 0,1 0 15,-22 1-15,21-1 0,0-21 16,0 21-16,0 0 0,0 0 0,1 0 16,41 43-1,-42-64-15,0 21 0,22 0 16,-43 0-16,21 1 0,-21-1 16,0 21-16,0-21 0,0 43 15,0-43-15,-21 21 0,0-21 0,-1 1 16,1-1-16,0 0 0,-42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1:50:26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2032 0,'22'0'15,"-22"-21"1,0 0 0</inkml:trace>
  <inkml:trace contextRef="#ctx0" brushRef="#br0" timeOffset="37956.31">2222 699 0,'0'-22'16,"0"1"-1,0 0-15,0 0 16,0 0-1,0 0-15,0-1 16,0 1 0,-21 21 31,21 21-47,0 1 0,0-1 15,0 0-15,0 0 0,0 21 16,0-20-16,0 20 0,0 21 15,0-20-15,0 20 0,0 1 0,0-22 16,0 22-16,0-1 16,0-21-16,0 22 0,0-22 0,0 1 15,0 20-15,0-21 0,0-20 16,0 20-16,0 0 0,0 1 0,0-22 16,0 21-16,0-21 0,0 0 15,0 1-15,0-1 16,0-42 15,0-1-31,0 1 0,21 0 16,-21 0-16,22 0 0</inkml:trace>
  <inkml:trace contextRef="#ctx0" brushRef="#br0" timeOffset="38290.19">2857 1037 0,'0'0'0,"0"21"31,-21 1-15,0-1-16,0 0 0,0 0 15,0 21-15,-1-20 0,-20 20 16,0 0-16,21-21 0,-22 22 15,1-1-15,21-21 0,-22 22 0,1-1 16,-21 21-16,41-20 16,1-22-16,0 0 0,0 0 15,21 0-15,0 1 16,0-44 15,21 1-31,0 0 0,-21 0 16,21 0-16,1 0 0,-1-22 0,0 22 15</inkml:trace>
  <inkml:trace contextRef="#ctx0" brushRef="#br0" timeOffset="38595.89">2794 1058 0,'0'0'0,"21"0"0,0 0 15,-21 22 16,21-1-31,-21 0 0,22 0 0,-22 0 16,0 0-16,0 22 0,21-22 16,0 0-16,-21 0 0,0 22 15,0-22-15,21 0 0,-21 0 16,21 0-16,0 0 0,-21 43 16,0-43-16,22 0 15,-1 0-15,-21 1 0,21-22 0,-21 21 16,21-21-1,0 0 1,-21-21 0,0-1-16,0 1 0,0 0 15,0-21-15,21 21 0,-21-22 0</inkml:trace>
  <inkml:trace contextRef="#ctx0" brushRef="#br0" timeOffset="38924.08">3344 550 0,'0'0'0,"0"-21"15,-21 21-15,0 0 0,21 21 16,0 1 0,-21-1-16,21 0 0,0 0 0,-21 21 15,21 1-15,0 20 0,-22-20 16,22 20-16,0 1 0,0-1 15,-21 1-15,21-22 0,-21 21 0,21-20 16,0-1-16,0 0 16,-21 1-16,21-1 0,-21-21 0,21 22 15,0-22-15,0 0 0,0 0 16,0 0-16,0 0 16,0-42 15,0 0-31,0 0 15,0 0-15,21 0 0,0-1 0</inkml:trace>
  <inkml:trace contextRef="#ctx0" brushRef="#br0" timeOffset="39840.06">3916 1207 0,'21'-22'0,"-42"44"0,42-65 16,-21 22-16,21 0 0,-21 0 16,0 0-16,0-1 0,0 1 15,0 0-15,0 0 0,0 0 0,0 0 16,-21-1-16,0 1 0,0 0 16,-1 21-1,1 0-15,0 0 0,0 0 0,0 0 16,0 0-16,-1 0 0,1 21 0,-21 0 15,21 1-15,0-1 0,-22 0 16,1 42-16,21-20 16,0-1-16,-1 0 0,-20 22 15,21-22-15,21-21 16,0 22-16,0-22 0,0 42 16,0-41-16,0-1 0,0 0 0,0 0 15,21-21-15,0 21 0,0 0 16,1-21-16,-1 0 0,0 0 15,21 0-15,-21 0 0,1 0 16,-1-21-16,0 21 0,21-21 16,-21 0-16,1 0 0,20-22 0,-21 22 15,0 0-15,0-21 0,1 21 16,20-64-16,-21 64 0,-21-22 16,0 1-16,21 21 0,-21-21 15,0 20-15,21 1 0,-21 0 16,0 0-16,0 42 31,0 0-31,0 0 16,0 1-16,-21-1 0,21 21 15,-21-21-15,21 0 0,-21 22 0,21-22 16,0 21-16,0-21 16,0 1-16,0 20 0,0-21 0,0 0 15,0 0-15,0 1 16,0-1-16,21-21 0,0 0 15,0 21-15,1-21 0,-1 0 0,0 0 16,0 0-16,0-21 0,0 0 16,1 21-16,-1-22 0,-21 1 0,21 0 15,0 0-15,0 0 0,0-43 16,-21 43-16,22-21 0,-1 21 16,-21-1-16,21 1 0,-21 0 15,0 0-15,0 0 16,0 42 15,0 0-31,0 0 0,0 0 16,0 1-16,0-1 0,0 0 15,0 0-15,-21 0 0,21 0 0,0 1 16,0-1-16,0 0 0,0 0 16,0 0-16,0 0 0,21-42 62,-21 0-46,21 0-16,-21 0 0,0 0 0,0-1 15,21 1-15</inkml:trace>
  <inkml:trace contextRef="#ctx0" brushRef="#br0" timeOffset="40224.55">4381 720 0,'0'0'0,"-21"0"0,0 0 16,0 0-1,21 21 1,0 0 0,21-21 15,0 0-31,0 0 15,1-21-15,-22 0 16,21 21-16,-21-21 0,0-1 16,0 1-16,0 0 15,-21 0 1,-1 21-16,1 0 16,0 0-16,0 0 0,0 0 15,0 21-15,21 0 0,-22-21 16,22 21-16,0 1 15,0-1-15,0 0 0,0 0 16,0 0-16,0 0 0,0 1 16,0-1-16,22-21 0,-1 0 0,0 21 15,0-21-15,0 0 0,0 0 16</inkml:trace>
  <inkml:trace contextRef="#ctx0" brushRef="#br0" timeOffset="40839.94">4953 550 0,'0'0'0,"0"-21"15,0 0-15,0 0 32,0 42-17,0 0 1,0 0-16,-21 22 0,0-22 15,21 21-15,0-21 0,0 22 16,-22-1-16,22 22 0,-21-22 16,21 0-16,-21 43 15,21-22-15,-21-20 0,0 41 16,21-62-16,0 62 16,0-63-16,0 22 0,0-1 15,0-21-15,0 0 0,21 1 16,0-1-16,0-21 0,0 0 0,22 21 15,-22-21-15,21 0 16,-21 0-16,22-21 0,-1 0 16,-21-1-16,22 1 15,-22 0-15,0 0 0,0-21 0,0 20 16,0-20-16,1 21 0,-1-21 16,-21 20-16,0-20 0,21 21 0,0-21 15,-21 20-15,0 1 16,0 0-16,0 42 31,0 0-31,0 1 16,0-1-16,-21 0 0,21 0 0,0 21 15,-21-20-15,21-1 0,0 0 16,0 0-16,0 0 0,0 0 16,0 1-16,0-1 0,0 0 15,0 0-15,21-21 0,0 0 16,0 0-16,0 0 15,1 0-15,-1 0 16,0 0-16,0-21 0,0 21 16,-21-21-16,21 21 0,1-21 0,-1-1 15,-21 1-15,21 0 0</inkml:trace>
  <inkml:trace contextRef="#ctx0" brushRef="#br0" timeOffset="41063.96">5567 614 0,'-21'0'0,"42"0"0,-64 0 15,22 0 1,21 21 62</inkml:trace>
  <inkml:trace contextRef="#ctx0" brushRef="#br0" timeOffset="41300.51">4678 995 0,'0'0'0,"0"21"16,0 21-1,21-42 1,0 0-16,0 0 16,22 0-16,-22 0 0,21 0 15,-21 0-15,22 0 0,-1-21 0,-21 21 16,0-21-16,0 21 15,22-21-15,-22 21 0,0 0 0,0-21 0</inkml:trace>
  <inkml:trace contextRef="#ctx0" brushRef="#br0" timeOffset="42040.48">5821 1058 0,'0'0'16,"0"-42"-1,0 63 17,0 0-32,-21 1 15,21-1-15,-22 0 0,22 0 16,0 0-16,0 0 0,0 1 15,0 20-15,-21-21 0,21 0 0,0 0 16,-21 1-16,21-1 0,0 0 16,0 0-16,0 0 0,0 0 15,0-42 32,0 0-47,0 0 16,0-21-16,0 20 15,0 1-15,0-21 0,21 21 0,0-22 16,-21 22-16,22-21 0,20 0 16,-21 20-16,21-20 0,-20 21 15,20 0-15,0-22 0,1 43 16,-22-21-16,21 0 0,0 21 0,1 0 16,20 0-16,-20 21 15,-22 0-15,21 22 0,-21-22 0,0 21 16,1-21-16,-22 22 0,0-1 15,0-21-15,0 22 0,0-22 0,0 21 16,0 0-16,0-20 0,-22-1 16,1 0-16,0 0 0,21 0 15,-21 0-15,0-21 16,42 0 31,0-21-47,0 0 0,0 21 0,1-21 15,-1 0-15</inkml:trace>
  <inkml:trace contextRef="#ctx0" brushRef="#br0" timeOffset="43030.49">7112 1058 0,'21'-21'0,"-42"42"0,42-63 15,-21 21-15,0 0 0,0 0 16,0-1-16,0 1 0,0 0 15,0 0-15,-42 0 0,21 21 16,-1 0-16,1 0 0,0 0 16,-21 0-16,21 0 0,-22 21 0,1-21 15,21 42-15,-22-21 0,1 1 16,21 20-16,-21 0 0,20-21 16,1 22-16,-21-1 0,21 22 15,0-43-15,21 21 0,0-21 0,0 0 16,0 1-16,0-1 0,0 0 15,21 0-15,0-21 0,21 21 16,-21-21-16,1 0 0,-1 0 16,0 0-16,21 0 0,-21-21 15,1 21-15,20-21 0,-21 0 0,0 0 16,0-1-16,1 1 0,20-42 16,-42 20-16,21 22 15,-21-21-15,21 21 0,-21 0 16,0-22-16,0 22 0,0 0 15,0 0 1,0 42 15,0 0-15,0 0-16,0 0 0,0 22 16,0-22-16,0 21 0,0-21 0,0 22 15,0-1-15,0 0 0,0 1 16,0-1-16,0 0 0,-21 1 0,21 20 15,0-20-15,-21 20 0,21 1 0,0-1 16,0 1-16,0-1 0,0 64 16,0-63-16,0-22 0,21 21 15,0 1-15,0-1 0,1 1 16,-22-1-16,21 22 0,0-43 0,0 22 16,-21-1-16,0 1 0,21-22 0,-21 22 15,0-22-15,0 0 16,0 1-16,0-1 0,0 0 0,0 1 15,0 63-15,0-85 16,-21 0-16,21 0 0,-21 0 16,0 0-16,0-21 0,-1-21 15,1 0-15,21 0 16,-21 0-16,21-22 0,-21 1 16,0 0-16,0-1 0,21 1 15,-22-21-15,-20 20 0,21-20 0,-21-85 16,-1 63-16,22-63 15,21 84-15,0 1 0,0-149 16,0 149-16,21-1 16,0 1-16,1-1 0,20 1 15,-21 20-15,0-20 0,22 20 0,-22-20 16,0 21-16,0-1 0,21 22 16,1-42-16,-22 20 0,0 22 15,0 0-15,0 0 0,1 0 16,-22-1 15,0 1 47,21 0-78,0 0 16</inkml:trace>
  <inkml:trace contextRef="#ctx0" brushRef="#br0" timeOffset="43925.13">8382 720 0,'21'0'0,"0"-21"16,0 21-1,1 0-15,-22-22 0,21 1 16,0 21-16,-21-21 16,21 21-16,0-21 0,0 0 15,-21 0-15,0-1 16,0 1-16,0 0 0,-21 21 15,0 0-15,0 0 16,-21 0-16,-1 0 0,22 0 0,-64 0 16,43 0-16,-21 42 15,20-42-15,22 22 0,0-1 16,0-21-16,0 21 0,21 0 16,0 0-16,0 0 15,0 1-15,21-22 0,63 42 16,-62-21-1,20 0-15,-21-21 0,21 21 16,1 1-16,-22-1 0,21 0 0,1 0 16,-22 0-16,21 0 0,-21 1 15,0-1-15,1 21 0,-22 0 16,0-20-16,0-1 0,0 0 16,0 0-16,-43 0 0,22 0 15,-21 1-15,-1-1 0,-84 21 16,85-42-16,-21 0 0,-1 21 0,1-21 15,-1 0-15,22 0 0,-43 0 16,43-21-16,21 0 0,-22 0 16,22 0-16,21-1 0,-21 1 15,21 0-15,-21 0 0,21 0 16,0-22-16,0 22 0,0-21 0,0 0 16,0 20-16,0 1 15,42 0-15,-42 0 0,21 21 16,0-21-16,1 0 0,-1 21 15,0-22-15,21 22 0,-21-21 0</inkml:trace>
  <inkml:trace contextRef="#ctx0" brushRef="#br0" timeOffset="44229.9">8932 402 0,'0'-21'31,"0"42"-31,0 0 16,0 1-16,0-1 0,0 0 15,0 21-15,0-21 0,0 22 0,0-1 16,-21 0-16,21 1 0,0-1 16,0 0-16,-21 1 0,0-1 15,0 0-15,21 1 0,0-1 16,0 0-16,-22 22 0,22-22 15,-21-21-15,21 1 0,0-1 16,21-21 15,-21-21-31,0-1 16,22-20-16</inkml:trace>
  <inkml:trace contextRef="#ctx0" brushRef="#br0" timeOffset="44468.26">8615 762 0,'-21'0'15,"42"0"1,0 0-16,0 0 0,0 0 16,0 0-16,1 0 0,-1-21 15,21 21-15,-21 0 0,0 0 0,22-21 16,-1 21-16,-21 0 0,0 0 15,1 0-15,-1 0 0,0 0 32,-21-21-32,21 21 15</inkml:trace>
  <inkml:trace contextRef="#ctx0" brushRef="#br0" timeOffset="45096.51">9588 974 0,'0'0'0,"22"-21"16,-22-1-16,21 1 16,-21 0-16,21 0 0,-21-21 15,0 20-15,0 1 16,0 0-16,0-21 0,0 21 0,0-1 15,0 1-15,0 0 0,-21 0 16,0 0-16,-1 0 0,1 21 16,0 0-16,0 0 0,0 0 15,-22 21-15,22-21 0,0 21 16,-21 21-16,21-21 0,-22 1 0,22 20 16,-21 0-16,-43 85 15,85-84-15,-21-1 0,21-21 16,0 21-16,0 1 0,0-22 0,0 0 15,0 0-15,21 0 0,0 1 16,0-22-16,1 0 0,20 0 16,0 0-16,-21 0 0,1 0 15,20-22-15,-21 22 0,0-21 16,0 0-16,22-21 0,-22 21 0,21-43 16,-21 22-16,1-1 15,-1 1-15,0 0 0,0-1 0,0 1 16,-21 21-16,0-21 0,0 20 15,0 1-15,0 0 0,0 0 0,0 42 32,0 0-17,-21 0-15,21 22 0,-21-22 16,21 21-16,-21 1 0,21-1 16,0-21-16,0 21 0,0 1 0,0-22 15,0 21-15,0-21 0,0 22 16,0-22-16,0 0 0,0 0 0,21 0 15,21-21 1,-21 0-16,1 0 0,-1 0 16,0-21-16,0 0 0,21 0 15,-20 0-15,20 0 0,-21-22 0</inkml:trace>
  <inkml:trace contextRef="#ctx0" brushRef="#br0" timeOffset="45380.67">10308 360 0,'0'0'0,"0"-21"0,0 0 16,0-1-16,0 44 31,-21-1-31,0 0 16,0 0-16,21 21 0,-22 1 0,1-1 16,21 0-16,-21 1 15,0-1-15,21 0 0,-21 1 0,0 63 16,21-64-16,-22 21 0,1-20 15,21-1-15,-21 0 0,21-20 0,0 20 16,0-21-16,0 0 0,0 0 16,0 1-16,0-1 0,21-21 31,0 0-31,1 0 0,-22-21 16,21-1-16,0 1 0,0 0 0,0 0 15</inkml:trace>
  <inkml:trace contextRef="#ctx0" brushRef="#br0" timeOffset="45668.44">10075 656 0,'0'0'0,"-21"0"0,0 0 0,0 21 15,0-21-15,42 0 31,0 0-31,21 0 16,-21 0-16,22 0 0,-22 0 0,21 0 16,-21 0-16,1 0 0,-1 0 15,21 0-15,-21 0 0,0 0 16,1 0-16,-22-21 16</inkml:trace>
  <inkml:trace contextRef="#ctx0" brushRef="#br0" timeOffset="46080.78">10477 953 0,'0'21'15,"22"-21"17,-1-21-32,0-1 15,0 1-15,0 0 16,0 0-16,-21 0 0,22 0 0,-1-1 16,0 1-16,0 0 0,-21 0 15,0 0-15,0 0 0,0-1 16,0 1-16,-21 21 15,0 0 1,0 0-16,-1 21 16,1 1-16,0-1 0,0 21 0,21-21 15,-21 22-15,0-1 16,-1-21-16,22 21 0,0 1 0,0-1 16,0-21-16,0 22 0,0-22 15,0 0-15,0 0 0,22 21 16,-1-20-16,0-22 0,0 0 0,0 0 15,0 0-15,22 0 0,-22 0 16,0 0-16,21 0 0,-20-22 0,62-20 16,-41 21-16</inkml:trace>
  <inkml:trace contextRef="#ctx0" brushRef="#br0" timeOffset="46808.52">11197 699 0,'0'0'0,"0"-22"0,-21 22 31,0 22-15,0-1-16,21 0 0,-22 0 16,1 21-16,0-20 0,21 20 0,-21-21 15,0 21-15,21 1 0,-21-22 16,21 21-16,0-21 0,0 1 16,0 20-16,0-21 0,0 0 15,0 0-15,0 1 0,0-1 16,0-42 15,21-1-31,-21 1 16,0 0-16,21 0 0,-21 0 15,0-22-15,0 1 0,21 0 0,0-1 16,0 1-16,-21 0 0,64-64 16,-43 85-16,0 0 15,0-1-15,1 1 0,-1 21 16,0 0-16,0 0 0,0 0 15,-21 21-15,21-21 0,-21 22 16,22 41-16,-22-42 0,21 0 16,-21 22-16,0-1 0,0-21 15,0 22-15,0 20 16,0-42-16,0 0 0,0 1 0,0-1 16,0 0-16,0 0 15,0 0-15,0-42 31,0 0-31,0 0 16,0 0-16,0-1 16,0-20-16,0 21 0,0-21 0,21 20 15,0-20-15,0 0 0,0-1 16,1 1-16,-1 21 0,21-21 0,0-22 16,-20 43-16,20 0 15,-21 21-15,0 0 0,0 0 0,22 0 16,-22 21-16,-21 0 15,21 0-15,-21 0 0,21 22 16,-21-1-16,0 22 0,0-22 16,0 0-16,0 1 0,0-1 15,0-21-15,-21 43 16,21-43-16,-21 0 0,21 0 0,0 0 16,0 0-16,-21-21 15,21-21 16,0 0-31,21 0 0,-21 0 16,21 0-16</inkml:trace>
  <inkml:trace contextRef="#ctx0" brushRef="#br0" timeOffset="47720.75">12001 868 0,'0'0'0,"-21"0"0,21 21 0,21-21 47,1 0-32,-1 0-15,21-21 0,-21 21 16,0-21-16,22 0 0,-22 21 16,21-22-16,-21 1 0,43 0 15,-64 0-15,21 0 0,-21 0 16,0-1-16,0 1 0,0 0 15,0 0-15,-21 21 16,0 0-16,0 0 0,-1 0 0,-20 0 16,0 21-16,21 0 15,-1 0-15,1 1 0,0-1 0,-21 63 16,42-62-16,-21 20 16,21 0-16,0-21 0,0 22 0,0 20 15,21-42-15,0 1 0,0-1 16,21 0-16,-20 0 15,-1 0-15,21-21 0,0 0 0,1 21 16,-22-21-16,21 0 0,1 0 16,-1 0-16,21-21 15,-20 0-15,-1 0 0,22-43 16,-43 43-16,0-21 0,0 0 0,0-1 16,0 1-16,22-43 15,-43 43-15,0 0 0,0 20 16,0 1-16,0 0 0,0 0 15,0 42 1,-21 0 0,21 0-16,0 22 0,-22-22 15,22 21-15,-21-21 0,21 22 16,0-1-16,0-21 0,0 22 16,0 20-16,-21-42 0,21 0 15,0 1-15,0-1 0,0 0 0,0 0 16,0-42 31,0 0-47,0 0 0,0-22 15,0 22-15,0 0 0,0-21 16,21-1-16,0 1 0,-21 0 0,22-1 16,20 22-16,-21-21 15,0-1-15,22 1 0,-1 21 0,-21-21 16,21 20-16,1 1 0,-1 0 0,-21 0 15,22 21-15,-22 0 0,0 0 16,0 0-16,-21 21 0,0 0 0,0 0 16,0 1-16,0 20 0,0 0 15,0 1-15,-21-1 0,0 21 0,0-20 16,21-1-16,-22 0 0,1 43 16,0-64-16,21 22 15,0-22-15,0 0 0,-21 0 16,21 0-16,0-42 47,21 0-47,-21 0 0,21 0 0,0-1 15,1 1-15,-1-21 0</inkml:trace>
  <inkml:trace contextRef="#ctx0" brushRef="#br0" timeOffset="48038">13695 254 0,'0'0'0,"0"-21"16,0 0-1,0 42 1,0 21-16,0-21 0,0 22 16,0-1-16,-21-21 0,-1 43 15,22-22-15,0 0 0,0 1 0,-21-1 16,21 22-16,-21-22 0,21 0 15,-21 22-15,21-22 0,0 0 0,0 1 16,0-22-16,0 21 0,0-21 16,-21 22-16,21-1 15,0-21-15,21-21 32,-21-21-17,21 21-15,0-21 0,0 0 16,1 0-16,-1-22 0,0 22 0,0 0 15</inkml:trace>
  <inkml:trace contextRef="#ctx0" brushRef="#br0" timeOffset="48507.75">14330 550 0,'0'0'0,"0"-21"0,0 0 0,-21 21 31,-1 0-31,1 0 15,0 21-15,0 0 0,0 1 0,0-22 16,-1 21-16,1 0 0,0 0 16,0 0-16,21 22 15,-21-22-15,21 0 0,0 0 16,0 0-16,0 0 0,0 1 16,0-1-16,21-21 0,-21 21 15,21-21-15,0 21 0,0-21 0,1 21 16,-1-21-16,0 21 0,0-21 15,0 22-15,22-22 0,-22 0 0,0 21 16,21-21-16,-21 0 0,1 21 16,-1-21-16,0 21 0,0-21 15,-21 21-15,0 0 0,0 1 16,0-1 0,-21 0-16,-21-21 0,20 21 0,-20-21 15,21 21-15,-21-21 0,-1 0 16,1 21-16,21-21 0,-22 0 0,22 22 15,-42-22-15,42 0 16,-1 0-16,1 0 0,0 0 16,0 0-1,0-22 1,21 1-16,0 0 16,0 0-16,-21 0 0,21 0 15,0-1-15</inkml:trace>
  <inkml:trace contextRef="#ctx0" brushRef="#br0" timeOffset="48849.06">13208 487 0,'0'0'16,"21"0"15,0 0-31,22 0 0,-22 0 16,21 0-16,0 0 0,22-21 0,-22 21 15,64 0-15,-42-21 16,-22 21-16,0-22 0,1 22 16,-1 0-16,0 0 0,1-21 15,-22 21-15,0 0 0,21 0 0,-21-21 16,1 21-16,-44 0 62,1 0-62,0 0 0,-21 0 16</inkml:trace>
  <inkml:trace contextRef="#ctx0" brushRef="#br0" timeOffset="50072.22">2138 2074 0,'0'0'16,"-21"0"-16,-1 0 0,1 0 15,0 0 1,0 0-16,42 0 94,0 0-94,0 0 0,1 0 0,20 0 15,-21 0-15,21 0 0,1 0 16,20 0-16,-20 0 0,20 0 16,1-21-16,-1 21 0,64 0 15,-42 0-15,-22 0 0,85-21 16,-84 21-16,21 0 0,-1 0 15,22 0-15,-21 0 0,21 0 0,21 0 16,-22 0-16,1 0 16,21-21-16,-21 21 0,21 0 0,-21 0 15,21 0-15,0 0 0,-21 0 16,21 0-16,-21-21 0,-1 21 0,1-21 16,0 21-16,-21 0 0,21-22 15,105 22-15,-126 0 0,21-21 16,-22 21-16,1 0 0,0 0 15,63-21-15,-63 21 0,-22 0 16,-21-21-16,22 21 0,-22 0 16,43 0-16,-64 0 15,0 0-15,0-21 0,1 21 16,-22-21 46,0-1-46,0 1-16,0 0 16</inkml:trace>
  <inkml:trace contextRef="#ctx0" brushRef="#br0" timeOffset="51260.5">8594 1524 0,'-85'-21'31,"64"21"-31,0 0 0,-1 0 16,1 0-16,0 0 0,0 0 15,0 0-15,0 0 0,-1 0 0,-20 0 16,21 0-16,0 0 0,-43 0 16,22 0-16,21 0 0,0 0 15,-1 0-15,1 0 0,0 0 16,21 21 0,21 0 15,0-21-31,1 0 0,-1 0 0,0 0 15,21 0-15,-21 0 16,22 0-16,20 0 0,-42 0 16,22 0-16,20 0 15,-42 0-15,64 0 16,-43 0-16,1 0 0,-1 0 0,22 0 0,-22 0 16,21 0-16,-20 0 15,20 0-15,1 0 0,-1 21 0,-20-21 16,20 0-16,1 0 0,41 0 15,-62 0-15,20 0 0,1 0 16,-1 0-16,1 0 0,-1 0 16,1 0-16,20 0 0,-20 0 0,21 0 15,-1 0-15,-20 0 0,20 0 0,-20 0 16,21 0-16,-22 22 0,22-22 16,42 0-16,-43 0 15,-20 0-15,21 0 0,-1 0 0,-20 0 16,105 0-16,-84 0 15,-22 0-15,22 0 0,-22 0 0,1 0 16,21 0-16,-22 0 0,22 0 16,63 0-16,-63 21 15,-1-21-15,1 0 0,-22 0 0,22 21 16,-21-21-16,-1 0 0,22 0 16,-22 0-16,1 0 0,-1 0 0,1 0 15,-22 0-15,22 0 0,20 0 16,-20 0-16,-1 0 0,1 0 0,-1 0 15,1-21-15,-1 21 0,1 0 16,-1 0-16,1 0 0,42 0 16,-43 0-16,-21 0 0,22 0 15,-1 0-15,-20 0 0,20 0 0,1 0 16,-22 0-16,22 0 0,-22 0 16,0 0-16,1 0 0,-1 0 0,0 0 15,1 0-15,-22 0 16,0 0-16,21 0 0,-21 0 0,1 0 15,-1-21 1,0 21 0,-21-22-1,21 22-15,-42 0 32,0 0-17,0 0-15</inkml:trace>
  <inkml:trace contextRef="#ctx0" brushRef="#br0" timeOffset="55779.8">804 3620 0,'0'-22'94,"0"1"-94,0 0 15,0 0-15,21 0 16,-21 0-16,0-1 0,0 1 0,0 0 16,0 0-16,0 0 0,22 0 15,-22-1-15,0 1 0,0 0 16,0 0-16,0 42 31,0 0-31,0 22 16,0-22-16,0 21 0,0 0 15,0 1-15,0-22 0,0 21 16,0 1-16,0-1 0,0 0 16,0 1-16,0-1 0,-22 21 15,22-20-15,0-1 0,0 0 0,0 1 16,0-1-16,0-21 0,0 64 16,0-64-16,0 0 0,0 22 15,0-22-15,0 0 16,0 0-16,0 0 15,-21-21 17,0-21-17,0 21-15,0-21 16,0 21-16,-1 0 0,-20 0 16,21 0-16,-21 0 0,-1 0 15,1 0-15,0 0 0,-1 0 0,22 0 16,-21 0-16,21 0 0,-1 0 15,1 0-15,0 0 0,0 0 16,42 0 15,21 0-31,-20 0 0,20-21 0,0 21 16,-21 0-16,22 0 0,41 0 16,-41 0-16,-1 0 0,-21-21 15,22 21-15,-1 0 16,0 0-16,-21 0 0,1 0 15,-1 0-15,0 0 0,0 0 16,-21-22 47,0 1-48,0 0-15,0 0 16,21 0-16</inkml:trace>
  <inkml:trace contextRef="#ctx0" brushRef="#br0" timeOffset="56144.48">1185 3810 0,'-21'21'15,"21"0"-15,-21 1 16,21-1-16,0 0 31,21-21-31,0 0 0,0 0 16,1 0 0,-1 0-16,0-21 15,-21 0 1,0-1-16,0 1 15,0 0 1,-21 21 0,0 0-16,-1 0 15,22 21 1,-21-21-16,21 21 16</inkml:trace>
  <inkml:trace contextRef="#ctx0" brushRef="#br0" timeOffset="58190.52">2053 3450 0,'0'0'0,"0"-21"16,0 0-16,-21 21 16,0-21-16,0 21 0,-1 0 15,1 0 1,0 21-16,21 0 15,0 0-15,0 0 0,0 1 16,0-1-16,0 0 16,21 0-16,0-21 0,1 0 15,-22 21-15,21-21 0,0 0 16,21 0-16,-21 0 0,22 0 0,-1 0 16,0-21-16,22 21 0,-1-21 15,1 0-15,-1 0 0,1-22 16,-1 22-16,1-21 0,-22 21 15,1-22-15,-1 1 0,-21 21 0,0-22 16,-21 22-16,0 0 0,0-21 16,0 21-16,-21-1 0,0 1 15,0 21-15,0-21 0,-1 21 16,1 0-16,0 0 0,0 0 0,0 21 16,0 0-16,-1 22 15,22-1-15,-21 0 0,-21 64 16,42-63-16,0 20 0,-21 64 15,0-63-15,21-1 0,-22 1 16,22 20-16,0-20 0,0 63 16,-21-64-16,21 1 0,0-1 0,0 1 15,-21-22-15,21 0 16,0 1-16,0-1 0,0-21 0,0 0 16,0 1-16,0-1 0,-21-21 31,0 0-31,0-21 0,-1 21 15,1-22-15,0-20 0,0 21 0,0 0 16,-22-22-16,22 1 0,0 0 16,-21-1-16,21 1 0,-1 21 15,1-21-15,0 20 0,0 1 16,0 0-16,21 0 16,-21 21-16,21 21 15,0 21-15,0-20 0,0-1 16,0 21-16,21-21 0,-21 22 15,21-22-15,0 21 0,0-21 0,0 0 16,22 1-16,-22-1 0,0 0 16,21-21-16,-20 21 0,20-21 0,0 0 15,-21 0-15,22 0 0,-1 0 16,0 0-16,1 0 0,-1-21 0,0 0 16,1 0-16,-1-1 0,22-41 15,-22 42-15,-21-22 0,0 1 16,0 21-16,1-43 15,-1 43-15,-21-21 0,0 0 0,0-1 16,0 22-16,0 0 0,0 0 16,0 0-16,0 42 31,0 0-31,0 0 0,0 21 16,0-20-16,0 20 0,0-21 15,0 21-15,0 1 0,0-22 0,0 21 16,0-21-16,0 22 0,0-1 15,0-21-15,0 0 0,0 1 0,0-1 16,0-42 15,0-1-15,21 1-16,-21 0 16,21 0-16,-21-21 0,0 20 0,0-20 15,21 0-15,0-1 0,-21 1 16,22 0-16,-1-1 0,0 1 0,0 21 15,0 0-15,-21-22 0,21 43 16,22-21-16,-22 21 0,0 0 16,0 0-16,-21 21 15,0 1-15,21 41 0,1-42 16,-22 22-16,21-1 0,-21-21 16,0 21-16,0 1 0,0-1 15,21-21-15,-21 22 0,21-1 16,-21-21-16,0 21 15,0-20-15,21-22 16,0 0-16,1 0 16,-1-22-16,0 1 15,0 0-15,0-21 0,-21 21 16,21-22-16,1 22 0,-1-21 0,0-1 16,0 1-16,0 0 0,0-1 0,1 22 15,-22-21-15,42 21 0,-42 0 16,21-1-16,0 1 0,0 21 15,1 0 1,-22 21-16,0 1 16,0-1-16,0 0 0,0 0 15,0 0-15,0 22 0,0-22 0,0 21 16,0-21-16,21 22 0,-21-22 16,21 21-16,-21-21 0,21 0 15,0 1-15,0-1 0,22 0 16,-22-21-16,0 0 0,0 0 15,0 0-15,1 0 0,-1 0 0,21-21 16,-21 21-16,0-21 16,1-1-16,-1 1 0,0 0 0,0-21 15,0 21-15,-21-22 0,21-20 16,-21 20-16,0 22 0,22-21 16,-22 21-16,0 0 0,0-1 0,0 1 15,0 0-15,0 0 16,0 42-1,0 0 1,0 0-16,0 1 0,0 20 0,0-21 16,0 21-16,0 1 15,0-1-15,0 0 0,0 1 0,0 20 16,0-20-16,0-1 0,0 21 16,-22-20-16,22 20 0,-21 1 0,21-22 15,0 22-15,-21-1 0,21 85 16,0-84-16,0-1 0,0 1 15,-21-1-15,21-20 0,0 20 0,0-21 16,0 1-16,0-22 0,0 21 0,0-21 16,0 1-16,0-1 0,0 0 15,0 0-15,0-42 47,21 0-47,-21 0 0,0-1 16,21 1-16,-21 0 0,21 0 15,-21-21-15,0-1 0,22 1 16,-22 0-16,21-1 0,0-20 0</inkml:trace>
  <inkml:trace contextRef="#ctx0" brushRef="#br0" timeOffset="58515.98">4339 3916 0,'-21'-21'0,"42"42"0,-42-85 0,21 43 0,-21 0 15,21 0 1,0 0-16,0 0 16,21 21-16,0 0 0,0 0 0,22 0 15,-22 0-15,21 0 0,0 0 16,1 0-16,-1 0 0,0 0 0,1 21 16,-1-21-16,0 21 0,1 0 15,-1 0-15,-21 22 0,0-22 0,1 0 16,-22 42-16,0-20 15,0-22-15,0 0 0,-22 21 0,-20-20 16,21-1-16,-21 0 0,-1 0 0,1 0 16,0-21-16,-1 21 0,1 1 15,0-22-15,-1 21 0,22-21 16,-21 0-16,21 21 0,-1-21 16,1 0-16,0 0 15,21-21-15</inkml:trace>
  <inkml:trace contextRef="#ctx0" brushRef="#br0" timeOffset="61204.51">5038 4233 0,'0'22'16,"21"-44"-1,0 1 1,0 21-16,-21-21 0,21 0 16,22 0-16,-22-22 0,0 22 0,0-21 15,21 0-15,-20-1 0,20 1 0,-21 0 16,0-1-16,0 1 0,1-22 15,-1-41-15,-21 62 0,0 1 16,0 0-16,0-1 0,0 1 16,-21-22-16,21 43 0,-22 0 15,1 21-15,0 0 0,0 0 16,0 0-16,21 21 16,0 0-16,-21 22 0,21-22 0,-22 21 15,22 1-15,0 41 16,-21-41-16,21-1 0,0 43 15,0-22-15,0 22 16,0-43-16,0 0 0,0 1 0,0-1 16,0-21-16,0 22 0,21-1 15,1-21-15,-1 0 0,0 0 0,0 1 16,0-22-16,0 0 0,1 0 16,-1 0-16,0 0 0,42-22 15,-41 22-15,-1-21 0,21-42 16,0 42-16,-20-22 15,-1 1-15,0 21 0,-21-22 16,21 1-16,0 21 0,-21-21 0,21 20 16,-21 1-16,0 0 0,0 0 15,0 0-15,0 42 32,0 0-32,0 0 0,0 0 15,0 1-15,0-1 0,0 21 16,0-21-16,0 22 0,0-22 15,0 21-15,0-21 0,0 0 0,22 22 16,-1-22-16,0 0 0,-21 0 16,21-21-16,0 0 0,0 0 15,1 0-15,-1 0 0,21 0 0,-21 0 16,0-21-16,1 21 0,-1-21 16,0 0-16,21-22 0,-21 22 0,22-42 15,-22 20-15,21 1 16,1-21-16,-22 20 0,0 22 15,0-21-15,-21 21 0,21-1 0,0 1 16,-21 0 0,22 21-16,-1 21 15,-21 0 1,0 1-16,0-1 16,0-42 62,0-1-78,0 1 15,0 0 1,-21 21-16,-1 0 16,1 0-16,0 0 15,0 21-15,0 0 16,21 1-16,-21-1 0,21 21 15,-22-21-15,22 0 0,-21 22 16,21-22-16,0 21 0,0-21 0,0 22 16,0-22-16,0 21 0,0-21 0,0 1 15,0-1-15,21 0 0,1-21 16,-1 21-16,0-21 0,0 0 0,0 0 16,22 0-16,-22 0 15,21 0-15,-21 0 0,22-21 0,-1 0 16,-21 0-16,21-1 0,22-20 15,-43 21-15,21-21 0,-20 20 16,-1-20-16,0 21 0,-21-21 0,21-22 16,-21 43-16,0 0 15,21 0-15,-21-1 0,0 1 0,0 0 16,0 0-16,-21 42 31,0 0-31,21 0 0,-21 1 16,21 20-16,0-21 0,0 0 15,0 22-15,0-22 0,0 0 0,0 21 16,0 1-16,0-22 0,0 21 16,21-42-16,0 21 0,0 0 15,22 1-15,-1-22 16,-21 0-16,0 0 0,0 0 0,1 0 16,-1-22-16,21 22 0,-21-21 15,0 0-15,1-21 0,-1 21 0,0-1 16,0-20-16,0 0 0,0-1 15,22 1-15,-22 0 0,42-64 16,-41 42-16,20 1 0,-21 21 16,0-22-16,0 1 0,22-22 15,-43 43-15,0-1 0,0 1 16,0 21-16,-21 21 16,-1 42-1,1-21-15,21 22 16,0-1-16,-21 0 0,0 22 15,21-22-15,-21 22 0,21-22 0,0 21 16,-21-20-16,-1-1 0,22 0 16,0 22-16,0-22 0,0 1 0,0-1 15,0 0-15,0 1 0,0-22 16,0 21-16,0-21 0,0 0 0,0 1 16,22-1-16,-1 0 0,0-21 15,0 0-15,0 0 0,0 0 0,1 0 16,20 0-16,-21 0 0,43-42 15,-22-1-15,-21 22 0,21-21 16,1-1-16,-22 1 0,21 0 16,1-1-16,-22-20 0,21 21 0,0-85 15,-20 84-15,-1-20 16,-21-1-16,0 1 0,21 20 0,-21 1 16,0-43-16,21 43 0,-21 21 15,0 0-15,0 0 0,0 42 31,0 0-31,-21 0 16,0 0-16,21 22 0,-21-1 0,21 21 16,-43 22-16,43-21 15,-21-22-15,21 21 0,-21-20 16,21-1-16,-21 64 0,21-64 16,-21 1-16,21-1 0,0 0 15,0 1-15,0-1 0,0 21 16,21-20-16,0-22 0,0 21 15,0-21-15,0-21 0,1 0 16,-1 0-16,0 0 0,21 0 0,-21 0 16,1 0-16,-1-21 0,0 0 15,21 21-15,-21-42 0,1 21 0,-1-1 16,0-20-16,0 0 0,0 21 0,0-22 16,1 1-16,-22 21 15,21-43-15,-21 43 0,21 0 16,-21 0-16,0 42 31,0 0-31,0 0 0,-21 0 16,21 1-16,-21-1 0,-1 0 15,22 21-15,0-21 0,0 1 0,0 20 16,0-21-16,0 21 16,0-20-16,0-1 0,0 0 0,0 0 15,0 0-15,22-21 0,-1 0 16,0 0-16,0 0 0,0 0 0,0 0 15,1 0-15,20-21 0,-21 21 16,0-21-16,0 0 0,22 0 0,-1-22 16,-42 22-16,21-21 15,0 21-15,-21-22 0,22 22 0,-22-21 16,0 21-16,0-1 0,0 1 0,0-21 16,0 21-16,0 0 15,-22 21 16,22 21-15,-21 0-16,0 0 0,0 21 0,21-20 16,-21 20-16,0 0 0,21 1 15,0-1-15,-22 21 0,1-20 16,21-1-16,-21 64 0,21-43 16,0-20-16,0 63 15,0-43-15,0-21 0,21 85 16,0-63-16,1-1 0,-22 64 15,0-84-15,0 20 0,0 22 16,0-22-16,0-41 0,0 20 16,0 0-16,-22-21 0,-20 64 15,21-64-15,0 0 0,0-21 16,-22 22-16,22-22 0,0 0 0,-21 21 16,20-21-16,-20 0 15,21 0-15,0 0 0,21-21 16,0-1-16,0 1 15,0 0-15,0 0 0,0 0 0,0-22 16,0 22-16,0-21 0,0 0 16,0-22-16,0-42 0</inkml:trace>
  <inkml:trace contextRef="#ctx0" brushRef="#br0" timeOffset="61502.88">7493 3620 0,'63'0'16,"-41"0"-1,20 0-15,0 0 0,1 0 16,-1 0-16,0 0 0,22 0 0,-22 0 15,43-22-15,-43 22 16,43 0-16,-64 0 0,0-21 16,0 21-16,0 0 0,-21-21 0,0 0 31,-21 21-31,0-21 16,-21 21-16,21-21 0</inkml:trace>
  <inkml:trace contextRef="#ctx0" brushRef="#br0" timeOffset="61704.25">6964 3429 0,'-21'21'0,"42"-42"0,-64 42 16,43 0-16,-21-21 62,0 0-62,0 0 16,0 0-16</inkml:trace>
  <inkml:trace contextRef="#ctx0" brushRef="#br0" timeOffset="61879.82">6308 3429 0,'0'0'0,"0"21"16,21-21 47,0 0-63,0 0 0</inkml:trace>
  <inkml:trace contextRef="#ctx0" brushRef="#br0" timeOffset="62421.4">9588 3217 0,'0'0'15,"22"-21"-15,-22 0 0,0-21 0,21 21 0,-21-1 16,21 1-16,-21 0 0,21 0 16,0 42 30,-21 21-46,21 1 0,-21-1 0,22 0 16,-22 1-16,0 20 0,0 43 16,0-64-16,0 1 0,0 63 15,0-85-15,0 21 0,0 0 16,0-20-16,0-1 0,0 21 16,-22-21-16,22 0 0,22-21 31,-1-21-31,0 21 15,0-21-15,0 0 0</inkml:trace>
  <inkml:trace contextRef="#ctx0" brushRef="#br0" timeOffset="63116.25">10245 3281 0,'0'0'0,"21"-21"0,0 0 16,-21-1-16,0 1 0,0 42 15,0 22 1,-42-22-16,20 0 0,1 21 15,-21 1-15,0-22 0,-22 64 16,22-43-16,-1-21 0,1 21 16,0-20-16,-1 20 0,22-21 0,-21 0 15,21 0-15,0 1 0,-1-1 0,1-21 16,0 21-16,63-21 31,-20-21-31,-1 0 0,0-1 16,21 1-16,-21 0 15,22-21-15,-1 21 0,0-22 0,1 1 16,-1 0-16,22-22 0,-22 22 16,-21 21-16,21-22 0,-20 43 15,-1 0-15,0 0 0,0 43 16,-21-22-16,0 0 16,21 21-16,-21 1 0,0-22 0,21 21 15,-21 0-15,22 1 16,-22-1-16,0-21 0,21 0 15,0 1-15,0-1 0,21 0 16,-20-21-16,-1 21 16,0-21-16,0 0 0,0 0 0,22 0 15,-22 0-15,0-21 0,21 0 16,1-22 0,-22 1-16,0 21 0,-21-21 0,21-1 15,-21 1-15,21 0 0,-21-22 0,0 1 16,0-1-16,0 22 0,0-22 15,0 22-15,0 0 0,0-1 16,-21-63-16,21 85 16,-21 21-16,0 21 15,21 22-15,0-22 16,-21 21-16,21 1 0,0 20 16,0-21-16,0 22 15,0-22-15,0 22 0,0-22 0,0 22 16,0-22-16,0 0 0,0-21 15,0 22-15,0-22 0,0 0 0,0 21 0,0-20 16,0-1-16,21-42 31,0 21-15,0-22-16,0 1 0,0 0 16</inkml:trace>
  <inkml:trace contextRef="#ctx0" brushRef="#br0" timeOffset="64164.15">11472 3175 0,'0'0'0,"0"-21"0,21 0 0,-21 0 15,0-1-15,0 1 16,-21 21-16,0 0 16,0 0-16,0 21 0,0 1 15,-1-1-15,-20 21 0,21 0 0,0 1 16,0-1-16,-1 0 0,1 1 15,0-1-15,0 0 0,0 1 16,21-22-16,0 21 0,0 1 0,0-1 16,0-21-16,0 0 15,0 0-15,0 1 0,21-22 16,0 0-16,0 0 0,0 0 16,1 0-16,-1 0 0,0 0 15,0-22-15,0 1 0,0 0 0,1 0 16,-1 0-16,0-22 0,0 1 15,0 0-15,0-1 0,-21 1 0,22-21 16,-1-22-16,-21 43 0,0 20 16,0 1-16,21 0 0,-21 0 15,0 42 1,0 0-16,0 22 16,0-22-16,0 21 0,0 22 15,0-22-15,0 0 0,0 43 16,0-64-16,0 21 0,21-20 15,-21 20-15,21-21 0,0 21 16,1-42-16,-22 22 0,21-22 0,0 0 16,0 0-16,0 0 15,0 0-15,1-22 0,-1 1 0,0 0 16,0 21-16,0-42 0,0 21 16,1-1-16,-1-20 0,0 0 15,21-43-15,-21 43 0,1-1 0,-1 1 16,0 0-16,-21 21 15,21-22-15,-21 22 0,21 21 16,-21 21-16,0 0 16,0 22-16,0-22 0,0 21 15,0 1-15,0-1 0,-21-21 0,21 21 16,0 1-16,0-1 0,0-21 16,0 0-16,42 43 15,-42-43-15,22-21 0,-1 21 0,0-21 16,0 0-16,43 0 15,-43 0-15,0 0 0,0 0 0,21 0 16,-20-21-16,-1 0 0,21 0 16,-21 0-16,0-22 0,1 1 0,-1 0 15,0-1-15,0-20 0,0-1 0,0 1 16,-21-1-16,0 1 0,22-1 16,-1 1-16,-21-1 0,21 1 0,-21-1 15,0 1-15,0 20 0,0-20 16,0 21-16,0 20 15,0 44 1,0-1-16,-21 0 0,21 21 0,-21-21 16,-1 64-16,22-21 0,-21-22 15,0 0-15,0 22 16,21-22-16,-21 64 0,21-43 0,0 1 16,0-1-16,0-20 15,0-1-15,0 85 16,0-85-16,0-20 0,21-1 0,0 0 15,0 0-15,22 0 16,-22-21-16,0 0 0,0 0 0,0 0 16,0 0-16,22 0 0,-22 0 15,0-21-15,0 21 0,0-21 0,22 0 16,-22 0-16,0 21 0,0-43 0,0 22 16,1 0-16,-1 0 0,21-43 15,-21 22-15,-21 0 0,0-22 16,0 22-16,0 21 15,0-22-15</inkml:trace>
  <inkml:trace contextRef="#ctx0" brushRef="#br0" timeOffset="64426.01">12446 3048 0,'0'0'16,"0"21"-1,21-21-15,0 0 16,0 0-16,1 0 0,-1 0 16,0 0-16,0 0 0,0 0 0,22 0 15,-22-21-15,21 21 0,22-21 16,-43 0-16,0 21 0,42-21 16,-41 21-16,-1 0 15,0-22-15,-21 1 16,-42 0-1,20 21-15</inkml:trace>
  <inkml:trace contextRef="#ctx0" brushRef="#br0" timeOffset="64628.05">11980 2858 0,'0'0'0,"-42"21"31,42 0 0,0 0 1,0 0-17</inkml:trace>
  <inkml:trace contextRef="#ctx0" brushRef="#br0" timeOffset="65772.86">571 5821 0,'-63'0'31,"63"-21"-31,-21 21 16,0-21-16,21-1 15,0 1-15,-22 21 0,22-21 16,0 0-16,0 0 0,0 0 16,0-1-16,22 1 0,-1-21 15,0 42-15,0-21 0,0 21 16,0 0-16,1 0 0,-1 0 15,21 42-15,0-21 16,1 43-16,-22-1 0,0-20 16,0-1-16,-21 21 15,21-20-15,-21 20 0,0 1 0,0-22 0,-21 0 16,-21 22-16,21-22 16,-22 22-16,1-22 0,0 0 15,-1 1-15,1-1 0,-21-21 0,20 0 16,1 1-16,-22-1 15,22-21-15,21 0 0,0 0 0,0 0 16,21-21-16,0-1 0,-22 1 16,22 0-16,0-21 0,0 21 0,0-22 15,0 1-15,0 21 0,22-22 16,-22 1-16,21 0 0,0 21 16,0-22-16,0 22 0,0 0 0,43 0 15,-22 21 1,-21 0-16,22 0 0,-22 21 0,21 0 15,-21 0-15,22 0 0,-22 1 16,0 20-16,0-21 0,0 0 0,-21 22 16,0-22-16,22 21 0,-22-21 15,0 0-15,0 1 0,21-1 0,-21 0 16,0 0-16,0 0 16,21-21-16,0 0 15,-21-21-15,0 0 16</inkml:trace>
  <inkml:trace contextRef="#ctx0" brushRef="#br0" timeOffset="65943.86">1143 6096 0,'0'0'0,"21"0"31,0 0-16,0 0-15,1-21 32</inkml:trace>
  <inkml:trace contextRef="#ctx0" brushRef="#br0" timeOffset="66796.16">2455 5757 0,'-21'0'16,"21"22"15,21-22-16,0 0 1,1 0-16,20-22 0,0 1 16,1 0-16,-1 0 0,0 0 0,64-43 15,-64 43-15,1 0 16,-1-21-16,0 20 0,1-20 0,-1 0 16,-21-1-16,0 22 0,-21 0 15,0 0-15,0-21 0,0 20 16,-21 1-16,-21 0 0,21 21 15,-22 0-15,22 0 0,-21 0 16,0 21-16,-22 0 0,22 1 0,-1-1 16,-20 0-16,21 21 15,-1 1-15,-41 41 0,62-41 16,1 20-16,0-21 0,21 22 16,0-22-16,0 1 0,0-1 15,0 0-15,21-21 0,0 22 16,22-22-16,-22 0 0,21 0 0,43 0 15,-43-21-15,1 22 0,-1-22 16,-21 0-16,21 0 0,22 0 16,-43-22-16,0 22 0,-21-21 15,0 0-15,-21 21 16,0 0-16,-21 0 0,-1 0 16,1 0-16,-22 0 0,1 0 0,-22 0 15,43 21-15,-85 0 16,85 1-16,-1-1 0,1 0 15,21 0-15,0 0 0,-1 22 16,1-22-16,21 21 0,0-21 0,0 22 16,0-22-16,0 21 0,21-21 15,1 0-15,-1 22 0,21-22 0,0-21 16,1 21-16,-1 0 0,0-21 0,1 0 16,63 0-16,-64 0 15,0-21-15,64-21 16,-64 21-16,1-1 0,-1 1 15,0-21-15,1 21 0,-22 0 0</inkml:trace>
  <inkml:trace contextRef="#ctx0" brushRef="#br0" timeOffset="67596.17">3217 5906 0,'0'-22'0,"0"44"0,21-65 16,-21 22-16,22 0 0,-1 21 15,-21-21-15,21 0 0,0 21 0,0 0 16,0 0-16,1 0 0,20 0 15,-21 0-15,0 0 0,0 21 16,22 0-16,-22 0 0,-21 0 16,21 0-16,0 22 0,-21-22 15,0 21-15,0-21 0,0 22 0,0-22 16,-42 42-16,21-41 16,0-1-16,-1 0 0,1 0 0,0 0 15,0 0-15,0-21 0,0 22 16,21-44-1,0 1 1,21 21-16,0-21 0,0 0 16,0-21-16,0 20 0,43-41 15,-43 21-15,21-1 0,-20 1 16,20 21-16,-21-22 0,21 1 16,-20 21-16,-1 0 0,0 0 0,-21-22 15,0 64 1,-21 1-1,0-1-15,-1 0 0,1 21 16,0-21-16,-21 22 0,21-22 0,-1 21 16,1-21-16,0 22 0,0-22 15,21 21-15,0 1 0,0-22 16,0 0-16,0 0 0,21 0 16,0-21-16,0 0 0,1 0 15,-1 0-15,21 0 0,-21 0 0,22 0 16,-1-21-16,0 21 15,1-21-15,20 0 0,-21 0 0,1-22 16,-22 22-16,21-21 0,22-22 16,-43 22-16,0 0 0,0 20 15,-21-20-15,21 0 0,-21 21 0,0-22 16,0 22-16,0 0 0,0 0 16,0 0-16,-21 21 15,21 21-15,-21 0 16,21 0-16,0 21 0,0-20 15,0 20-15,0 0 0,0 1 0,0-1 16,0 0-16,-21 1 0,21-1 16,-21 64-16,21-43 0,0-20 15,-21 105-15,21-85 0,0 1 16,-22-1-16,22 1 16,0 20-16,-21 43 15,21-63-15,0-1 0,-21 1 0,0 42 16,21-43-16,0-20 15,0-1-15,0-21 0,0 0 0,0 0 16,0-42-16,21 0 16,0 0-16,0-21 0,1-1 0,-1 1 15,0 0-15,0-22 0</inkml:trace>
  <inkml:trace contextRef="#ctx0" brushRef="#br0" timeOffset="67896.66">4254 5906 0,'0'0'0,"0"-22"0,0-20 0,0 0 0,-21-1 16,21 1-16,0 0 0,0 21 15,0-22-15,21 22 0,1 0 0,20-21 16,-21 42-16,21-22 0,1 1 0,-1 21 16,0 0-16,1 0 0,-1 0 15,0 21-15,1 1 0,-22-1 0,21 0 16,-21 21-16,-21-21 15,0 22-15,0-1 0,0 0 0,0-20 16,-21 20-16,-21-21 0,21 21 0,-64 1 16,43-1-16,-64-21 15,64 0-15,-1 1 0,1-22 16,21 0-16,-22 21 0,22-21 0,0 0 16,21-21-1,0-1-15,0 1 16</inkml:trace>
  <inkml:trace contextRef="#ctx0" brushRef="#br0" timeOffset="70365.19">5122 6033 0,'0'0'15,"-21"21"-15,21 0 0,-21-21 16,42 0 31,0 0-47,0-21 0,1 0 15,-1-1-15,0 1 0,0 0 0,0 0 16,22-21-16,20-43 0,-42 21 16,22 22-16,-1-21 0,-21-1 15,21 1-15,-20 20 0,-1-20 16,0-1-16,0 22 0,-21 0 15,0-1-15,0 1 0,0 0 0,-21-1 16,0 43-16,0 0 0,-1 0 16,1 0-16,0 0 0,0 21 15,0 1-15,0 20 0,-1-21 0,22 21 16,-21 1-16,21-1 0,-21 0 16,21 22-16,-21-22 0,21 22 0,0 42 15,0-64-15,0 43 16,0-43-16,21 0 0,0 1 15,22-1-15,-22-21 0,42 0 16,-20-21-16,-22 0 16,63 0-16,-62 0 0,20 0 15,43-21-15,-43 0 0,-21 0 16,21 0-16,1-22 16,-22 22-16,21-42 15,-21 20-15,1 1 0,-22 0 0,0 20 16,0-20-16,0-21 15,0 41-15,0 44 16,0 20 0,0-21-16,0 21 0,0 1 15,0-22-15,0 21 0,0 1 16,0-22-16,0 21 0,0-21 0,0 22 16,21-22-16,0 0 0,0 0 15,0 0-15,0-21 0,1 0 16,-1 0-16,0 0 15,0 0-15,0-21 0,0 0 0,1 21 16,-1-21-16,0 0 0,0-22 16,0 22-16,0 0 0,1-21 0,-1-1 15,0 1-15,0-43 0,0 64 16,0-21-16,1 21 0,-1-1 16,-21 1-16,21 0 0,0 21 15,-21 21 1,0 0-16,0 1 15,0-1-15,0 0 16,0 0 0,21-21 15,-21-21-31,0 0 16,0 0-16,0-1 15,0 1-15,0 0 16,-21 21-1,0 0 1,21 21 0,-21 0-16,21 1 0,-21 20 0,21-21 15,-22 0-15,22 22 0,0-22 16,-21 63-16,21-62 0,0 20 16,0-21-16,0 0 0,0 0 15,0 1-15,0 20 16,21-21-16,-21 0 0,43-21 15,-1 0-15,43 0 16,-64 0-16,21 0 0,-21-21 16,22 21-16,-22-21 0,21 0 0,-21 0 15,22-1-15,-22-20 0,21 21 0,-21-21 16,1 20-16,-1-20 0,0 0 16,-21 21-16,0-22 0,0 22 0,0-21 15,0 21-15,0-1 16,0 44 15,0-1-31,-21 0 0,21 0 0,-21 21 16,21-20-16,0 20 0,-22-21 15,22 21-15,0-20 0,0 20 0,0-21 16,0 0-16,0 0 0,22 1 16,-1-1-16,0 0 0,0-21 0,0 0 15,0 21-15,1-21 0,20 0 16,-21 0-16,0 0 0,22 0 0,-22-21 15,0 0-15,42-22 16,-41 22-16,-1 0 0,0-21 0,0-1 16,0 1-16,0 0 0,1-43 15,-1 22-15,0 20 0,0-63 16,-21 64-16,42-85 16,-42 106-16,0-21 15,0 20-15,0 1 0,0 42 31,-21 1-31,21-1 0,0 21 16,-21 0-16,0 1 0,21-1 16,-21 0-16,21 43 0,0-43 15,-21 43-15,21-43 0,0 1 16,0-1-16,0 0 0,0 1 16,0-22-16,0 0 0,21 0 15,-21 0-15,21 1 0,21-1 16,-21-21-16,1 0 0,-1 0 15,0 0-15,0 0 0,43-21 16,-43-1-16,0 1 0,21-42 16,-21 20-16,64-84 15,-64 85-15,0-21 0,1 20 16,-1-20-16,0 20 0,0-20 0,21-43 16,-42 64-16,0-1 15,22 1-15,-22 0 0,0-1 16,0 1-16,0 21 0,0 42 31,-22 0-31,22 0 0,-21 22 16,21-1-16,-21 0 0,0 1 0,21 20 15,-21-20-15,0-1 0,21 21 16,-22-20-16,22 20 0,0-20 0,-21 20 16,21 64-16,0-85 15,0 1-15,21-1 16,1-21-16,-1 0 0,21 22 15,0-22-15,-20-21 0,20 0 0,-21 0 16,21 0-16,-20 0 0,41 0 16,-42-21-16,0 0 0,22-1 15,-22 1-15,-21 0 0,21 0 0,0-21 16,0 20-16,-21 1 0,0-21 16,0 21-16,22 0 0,-22-1 15,0 1-15,0 42 16,0 1-1,-22-1-15,22 0 0,0 0 0,0 0 16,0 22-16,0-22 16,0 0-16,0 0 0,0 0 15,0 0-15,22 1 16,-1-22-16,0 0 0,21 0 16,-21 0-16,1 0 0,20 0 15,-21 0-15,0-22 0,22 1 0,-22 0 16,21 0-16,-21 0 0,0 0 15,1-1-15,-1 1 0,0-42 16,-21 20-16,21 22 0,0-42 16,-21 42-16,0-1 0,0 1 15,0 0-15,0 42 16,0 0 0,-21 22-16,21-22 0,-21 21 15,0 1-15,21-1 0,-21 0 0,-1 22 16,1-22-16,21 0 0,-21 22 15,0 21-15,0-43 0,0 0 16,21 1-16,-22-1 0,22 21 16,0 43-16,0-63 0,0 20 15,0-21-15,0 1 0,0 20 0,0-20 16,0-1-16,0 21 0,0-20 16,0-1-16,0 43 0,0-64 15,0 21-15,0 1 0,0-22 16,22 0-16,-22 42 15,0-41-15,-22-22 32,22-22-17,0 1-15,0 0 0,0 0 16,0-21-16,0 20 0,0 1 0,0-21 16</inkml:trace>
  <inkml:trace contextRef="#ctx0" brushRef="#br0" timeOffset="70632.99">7683 5503 0,'0'0'0,"-21"0"0,21-21 15,-21 21-15,42-21 16,0 21-16,1 0 15,-1 0-15,0 0 0,0 0 0,21 0 16,-20 0-16,20 0 0,0 0 0,1-21 16,-1 21-16,0 0 0,-21 0 15,22 0-15,-22-21 0,0 21 0,0 0 16,0 0-16,-21-21 0,0-1 16,0 1-16,-21 21 15</inkml:trace>
  <inkml:trace contextRef="#ctx0" brushRef="#br0" timeOffset="70840.25">7260 5207 0,'0'0'0,"0"21"15,-21-21-15,0 0 0,0 0 16,21 21-16,-22-21 15,1 0-15,0 0 16,0 0 0,0 0-16,0 0 0,-1 0 15,1-21-15</inkml:trace>
  <inkml:trace contextRef="#ctx0" brushRef="#br0" timeOffset="70976.66">6731 5313 0,'21'0'0,"-42"0"0,63 21 16,-21-21-16,1 0 0,-1 0 0,0 0 15,0 0-15,0 0 0,0 0 16,1 0-16</inkml:trace>
  <inkml:trace contextRef="#ctx0" brushRef="#br0" timeOffset="71956.46">10287 5334 0,'0'0'0,"0"-21"16,0 0-16,0 0 0,0-1 16,0 1-16,0 0 0,0 0 15,0 0-15,0 0 0,0-1 0,0 1 16,0 0-16,21 21 31,-21 21-31,0 0 0,0 1 0,0 20 16,0-21-16,0 21 0,0 22 15,0-22-15,0 1 0,0 20 0,0-21 16,0 64-16,-21-42 0,0-22 16,0 43-16,-1-64 15,22 42-15,-21-41 0,0-1 16,21 0-16,-21 0 0,21-42 31,0 0-15,21 0-16,0-1 0,0-20 15,1 21-15,20-21 0,-21-1 16,0 1-16,0 0 0,22 20 0,-22-20 16,21 0-16,-21-1 0,1 1 0,-1 21 15,21 0-15,-21 0 0,0-1 16,1 1-16,-1 21 0,0 0 0,0 21 16,-21 1-16,21-1 0,-21 0 15,0 0-15,0 21 0,21-20 16,-21 20-16,0 0 0,22 1 15,-22-1-15,0-21 0,0 21 0,0-20 16,21 20-16,0-21 0,-21 0 16,63 22-16,-41-43 15,-1 0-15,21 0 0,-21 0 0,22 0 16,-22 0-16,21 0 0,0-22 16,-20 22-16,41-63 0,-21 42 15,-20-22-15,-1 22 0,0-21 16,0 0-16,0-22 0,0 22 0,1-22 15,-22 22-15,0-22 0,0 1 16,0 21-16,0-22 0,-22 1 0,1 20 16,0 1-16,0 0 0,0-1 15,-22 22-15,22 0 0,0 0 0,-21 21 16,21 0-16,-22 42 16,22-21-16,21 22 0,-21 20 15,21-21-15,0-20 0,0 20 16,0 0-16,0-21 0,0 1 15,0 20-15,0-21 0,0 0 0,42 22 16,-21-43-16,1 21 16,20 0-16,-21-21 0,21 0 15</inkml:trace>
  <inkml:trace contextRef="#ctx0" brushRef="#br0" timeOffset="73036.7">12001 5355 0,'22'-21'0,"-44"42"0,44-63 16,-22 21-16,0 0 0,0-1 16,0 1-16,-22 0 0,1 21 15,0 0-15,0-21 0,-43 21 16,43 21-16,0 0 16,0 0-16,0 1 0,0-1 0,-1 0 15,1 21-15,0-21 0,0 22 16,0-1-16,0 0 0,21-20 15,-22 20-15,1 0 0,21 1 0,0-22 16,-21 42-16,21-42 0,0 1 16,0-1-16,0 0 0,0 0 15,21-21-15,0 0 0,1 0 16,-1 0-16,0 0 0,0 0 0,0-21 16,0 21-16,1-21 0,-1 0 15,0-22-15,21-20 16,-21 42-16,1-22 0,-1 1 15,0 0-15,0-1 0,-21 1 0,21 21 16,-21-22-16,0 1 0,0 21 0,0 0 16,0 0-16,0-1 0,0 44 31,0-1-31,0 0 0,0 0 0,-21 21 16,21-20-16,0 20 0,0 21 15,-21-20-15,21-22 0,0 21 16,0-21-16,0 22 0,0-22 0,0 0 15,0 0-15,21-21 0,-21 21 16,42-21-16,-20 0 0,-1 0 16,0 0-16,0 0 0,0 0 15,22-21-15,-22 0 0,0 0 0,0 0 16,21-22-16,-20 1 16,-1 21-16,0-21 0,0 20 15,-21-20-15,42-43 16,-42 64-16,0 0 0,0 0 15,0 0-15,0 42 16,0 0 0,0 21-16,0-20 0,0-1 0,0 21 15,0-21-15,0 22 0,0-22 16,0 21-16,0-21 0,0 43 16,22-43-16,-1 0 0,0 0 0,0-21 15,0 21-15,0 1 16,43-22-16,-43 0 0,0 0 0,0 0 15,1 0-15,20-22 0,-21 1 16,0 21-16,0-21 0,-21-21 16,22 21-16,-1-22 0,0 22 0,0-21 15,21-43-15,-20 22 0,-1 20 16,0-20-16,0-1 0,0 1 16,0-1-16,22-42 0,-43 43 15,0 21-15,21-1 16,-21 1-16,0 21 0,0 0 0,0-1 0,-21 22 31,0 0-31,21 22 0,-22-1 16,1 21-16,0 0 0,21 1 0,0-1 15,-21 22-15,0-22 0,21 21 0,0-20 16,-21 20-16,21-20 0,0 62 16,0-62-16,0-1 0,0 43 15,0-43-15,0 0 16,21-20-16,0-1 0,0 21 0,21-21 15,-20 0-15,-1 1 0,0-22 16,0 0-16,0 0 0,64 0 16,-43 0-16,-21-22 15,43-20-15,-43 42 16,21-21-16,-20-21 0,-1 20 16,0 1-16,21-21 0,-21 0 15,-21 20-15,22-41 16,-22 42-16,0 0 0,0-22 15,0 22-15</inkml:trace>
  <inkml:trace contextRef="#ctx0" brushRef="#br0" timeOffset="73319.94">12785 5144 0,'0'0'0,"0"21"0,0 0 16,21-21-16,0 0 0,0 0 16,0 0-16,22 0 0,-22 0 15,21 0-15,0 0 0,1 0 0,-1 0 16,22 0-16,-22 0 0,0-21 16,1 21-16,20-21 0,-21 21 0,-20 0 15,20-22-15,0 22 0,-21 0 0,1-21 16,-1 21-16,0 0 15,-21-21-15,0 0 0,-21 0 16,0 21-16,-43-21 16</inkml:trace>
  <inkml:trace contextRef="#ctx0" brushRef="#br0" timeOffset="73543.81">12128 4826 0,'0'0'0,"-42"0"31,21 0-15,21 21 31,0 0-47,-21-21 0,21 22 15,-21-1-15</inkml:trace>
  <inkml:trace contextRef="#ctx0" brushRef="#br0" timeOffset="74940">698 7747 0,'-21'0'78,"21"-21"-78,0 0 16,21 0 0,1-1-16,-1 22 0,0-21 0,0 21 15,0 0-15,0 0 16,1 0-16,-1 0 0,0 0 16,0 21-16,-21 1 0,0-1 15,0 0-15,0 0 0,0 0 0,0 0 16,0 22-16,-21-22 15,0 21-15,-22-21 0,22 22 0,-21-1 16,0-21-16,-22 0 0,-21 43 16,43-43-16,21 0 0,-21-21 15,-1 21-15,22-21 0,0 0 16,0 0-16,21-21 16,0 0-16,21 0 15,0 0-15,0 0 0,0-1 16,22 1-16,-1 21 0,0-21 15,22 0-15,-22 21 0,1 0 16,20-21-16,-21 21 0,1 0 0,-1 0 16,22 0-16,-22 21 0,0 0 15,-21 0-15,22 0 0,-1 1 16,-21 20-16,0 0 0,1-21 0,-22 22 16,0-1-16,0 0 0,0-20 15,0 20-15,-43 0 0,22-21 0,-21 22 16,21-22-16,-22 21 0,-20-21 15,20 1-15,-20-1 0,21 0 16,-22-21-16,1 21 0,20-21 16,-20 0-16,-1 0 0,22 0 0,-22 0 15,22 0-15,0 0 0,-1-21 16,1 21-16,0-21 0,21 0 0,-1 21 16,1-22-16,0 1 0,0 0 15,21 0-15,0 0 16,21 0-16,0 21 15,0-22-15,1 1 0,20 0 0,-21 21 16,21-21-16,1 0 0</inkml:trace>
  <inkml:trace contextRef="#ctx0" brushRef="#br0" timeOffset="75148.89">1397 8022 0,'0'0'0,"21"0"16,0 0 47,0 0-63,1 0 0,-1 0 15,0 0-15,0-21 16</inkml:trace>
  <inkml:trace contextRef="#ctx0" brushRef="#br0" timeOffset="75668.59">2244 7684 0,'0'0'0,"-22"0"16,44 0 0,20 0-1,0 0-15,1 0 0,-1 0 16,21 0-16,1 0 0,-1 0 0,1 0 15,-1 0-15,22 0 0,-21-22 16,-22 22-16,21 0 0,1 0 0,-22-21 16,1 21-16,-1-21 0,0 21 15,-21 0-15,22 0 0,-22 0 16,-42 0 15,0 0-31,-1 0 0,-20 0 16,21 0-16,-21 0 0,-1 0 0,22 0 15,-21 0-15</inkml:trace>
  <inkml:trace contextRef="#ctx0" brushRef="#br0" timeOffset="75937.44">2900 7641 0,'-21'0'16,"21"21"-16,0 1 0,0-1 15,0 0-15,-22 0 0,22 0 16,0 22-16,0-22 0,0 21 15,0 0-15,0 22 0,0-22 16,0 22-16,-21-22 0,21 22 16,-21-22-16,21 0 0,0 43 15,-21-43-15,0 1 0,21-22 0,-21 0 16,21 0-16,0 0 0,0 0 16,0 1-16,-22-22 15,22-22 1,22 1-16,-22 0 15,21 0-15,0 0 0,0 0 0,0-22 16,0 1-16</inkml:trace>
  <inkml:trace contextRef="#ctx0" brushRef="#br0" timeOffset="76440.14">3175 7641 0,'21'-42'0,"-42"84"0,42-105 15,0 42-15,-21-1 0,21 44 16,-21-1-1,0 0-15,0 0 0,0 0 16,0 22-16,0-1 0,0 0 0,0 1 16,0-1-16,0 21 0,0-20 15,0 20-15,0-20 0,0 62 16,0-62-16,0-1 0,-21 43 16,21-43-16,0-21 0,0 0 15,-21 1-15,21-1 0,0 0 0,-21-21 16,21-21 15,0 0-31,0-22 16,0 22-16,0 0 0,21-21 0,0-1 15,0 1-15,-21 0 0,22-1 16,-1-20-16,0 20 0,0-20 0,21 21 16,-20 20-16,20-20 0,-21 21 15,21 0-15,1 0 0,-22 21 0,21 0 16,-21 0-16,22 21 0,-22 0 15,21 0-15,-21 21 0,1 1 16,20-1-16,-21-21 0,-21 22 0,0-1 16,21 0-16,-21 1 0,0-1 0,0-21 15,0 21-15,0-20 0,-21 20 16,0-21-16,21 0 0,-21 0 0,0 1 16,21-1-16,-22-21 15,1 0-15,0 0 16,21-21-1,0-1-15,0 1 16,0 0-16,21 0 0,0 0 0</inkml:trace>
  <inkml:trace contextRef="#ctx0" brushRef="#br0" timeOffset="76887.89">4064 8022 0,'0'-63'16,"0"42"-16,0-1 16,0 1-16,0 0 15,0 0-15,21 21 16,0-21-16,0 21 0,1 0 16,-1 0-16,0 0 0,0 21 0,0 0 15,0 0-15,1 22 0,-1-22 16,0 21-16,-21 0 0,21-20 0,-21 20 15,21 0-15,-21 1 0,0-22 16,0 21-16,0-21 0,0 0 16,0 22-16,-21-22 0,0 0 15,0-21-15,21-21 32,0 0-32,0 0 15,0-1-15,0 1 0,0-21 0,21 21 16,0-22-16,-21 1 0,21 0 15,0-1-15,22-41 16,-43 41-16,21 1 0,0 21 0,0 0 16,0 0-16,1-1 0,-1 22 15,0 0-15,0 0 0,0 0 16,0 22-16,1-22 16,-22 21-16,0 0 0,0 0 15,21 0-15,-21 0 0</inkml:trace>
  <inkml:trace contextRef="#ctx0" brushRef="#br0" timeOffset="77268.67">4784 8234 0,'0'0'0,"21"0"15,0 21-15,85-21 32,-85 0-32,0-21 0,0 0 0,0 0 15,1-1-15,-1 22 0,0-42 16,0 21-16,-21 0 0,21 0 0,-21-22 15,21 22-15,-21 0 0,0-43 16,0 43-16,0 0 0,0 0 16,-21 0-16,0 0 0,0 21 15,0 0-15,0 0 0,-1 0 0,-20 0 16,21 0-16,0 21 0,0 0 16,-1 0-16,1 21 0,0-20 0,0 20 15,0 0-15,21-21 0,-21 64 16,21-43-16,0-20 15,0 20-15,0-21 0,0 0 0,21 22 16,0-1-16,0-42 0,0 21 16,22 0-16,-22-21 0,21 0 15,-21 0-15,22 0 0,-1 0 0,0 0 16,1 0-16,-1 0 0,0-21 0,1 0 16,-1 0-16,21 21 0,-20-21 15,-1-1-15,0 1 0</inkml:trace>
  <inkml:trace contextRef="#ctx0" brushRef="#br0" timeOffset="78260.1">5905 7895 0,'0'0'0,"0"-21"0,0-21 0,0 21 0,0-22 15,0 22-15,0 0 16,-21 21-16,0 0 0,0 0 16,0 0-16,0 0 0,-22 0 0,1 21 15,21 0-15,0 22 0,-1-22 16,1 0-16,0 21 0,0 43 15,0-64-15,21 21 0,-21 1 16,-1 41-16,22-62 0,0 41 16,0-42-16,0 0 15,0 1-15,0-1 0,0 0 0,0 0 16,22-21-16,-1 0 16,0 0-16,0 0 0,0 0 15,22-21 1,-22 0-16,0 0 0,21-22 0,-21 22 15,1-21-15,20-43 0,-21 43 16,21-1-16,-20 1 0,-1 0 16,0-1-16,0 22 0,0-21 0,-21 21 15,0 0-15,21-1 0,-21 44 32,0 20-17,0-21-15,0 21 0,0-20 0,0 20 16,0 0-16,0 1 15,0-22-15,0 21 0,0 0 0,22-20 16,-1 20-16,0-21 0,0 0 0,0 0 16,0 1-16,22-1 0,-1-21 15,-21 21-15,22-21 0,-1 0 0,0 0 16,1 0-16,-1 0 0,0 0 0,1-21 16,-1 0-16,0 21 0,1-22 15,-1-20-15,43 0 0,-64-1 16,21 1-16,-21 0 0,0 21 15,1-22-15,-1 1 0,0 0 16,-21 20-16,0 1 0,0-21 16,0 21-16,-21 0 0,0 21 0,-22 0 15,22 0-15,-21 0 0,-1 0 16,1 0-16,0 0 0,-1 0 0,22 21 16,-21 0-16,0 21 0,20-21 0,1 1 15,0 20-15,0 0 0,0-21 0,21 22 16,0-22-16,0 21 0,0 1 15,0-1-15,0-21 0,21 0 16,0-21-16,0 21 0,0-21 0,1 0 16,-1 0-16,0 0 0,21 0 15,-21 0-15,1 0 0,20 0 16,-21-21-16,43-42 0,-43 42 0,21-22 16,-21 1-16,0 0 15,22-1-15,20-63 0,-42 43 16,1 21-16,-1-22 0,0 1 0,-21 20 15,21-20-15,-21 20 0,21 1 16,-21 0-16,0-1 0,0 22 16,0-21-16,0 21 0,-21 21 15,0 21-15,0 0 16,21 21-16,-21-20 0,-1 20 0,22 21 16,-21-20-16,21-1 0,0 0 0,0 22 15,-21-22-15,21 22 16,0-22-16,0 22 0,0-22 0,0 43 15,21-43-15,-21 0 0,21 1 16,1-1-16,-22-21 0,21 0 16,21 22-16,-42-22 0,21-21 15,0 0-15,1 0 0,-1 0 16,0 0-16,0 0 0,0 0 16,0-21-16,-21-1 0,22 1 0,-1 0 15,0 0-15</inkml:trace>
  <inkml:trace contextRef="#ctx0" brushRef="#br0" timeOffset="78455.99">7683 7874 0,'-21'0'16,"0"0"-16,0 21 31,21 0-16,-21-21 17,0-21-32</inkml:trace>
  <inkml:trace contextRef="#ctx0" brushRef="#br0" timeOffset="79200.77">8826 7747 0,'0'0'0,"22"0"0,-1 0 0,0 0 16,0 0-16,43 0 0,-43-21 15,0 21-15,21-21 16,-21 0-16,1 21 0,20-43 16,-21 22-16,0 0 0,-21-21 15,0 20-15,-21-20 16,0 42-16,-85-21 16,64 21-16,21 0 0,-22 0 15,1 21-15,0 0 0,-1 0 16,1 1-16,42-1 0,-21 0 15,21 0-15,0 21 0,0-20 0,0-1 16,0 0-16,21 0 0,-21 0 16,63 22-16,-41-22 0,20 0 15,43 21-15,-64-21 16,21 1-16,0-1 0,-20 0 16,20 21-16,0 1 0,-21-22 15,-21 0-15,0 0 0,0 0 0,0 0 16,-21 1-16,0-1 0,-21 0 15,21-21-15,-43 0 0,-21 21 16,22-21-16,21 0 0,-64 0 16,42-21-16,22 0 0,0 21 15,20-21-15,-20-1 0,21 1 0,0 0 16,0 0-16,21 0 0,-22-22 0,22 22 16,0 0-16,0 0 0,0-21 15,0 20-15,0 1 16,0 0-16,22 21 0,-1-21 15,42 0-15,-42 0 0,22 21 16,-1-22-16,0 1 0,22 0 16,-22 21-16</inkml:trace>
  <inkml:trace contextRef="#ctx0" brushRef="#br0" timeOffset="79480.19">9715 7176 0,'0'0'0,"0"-22"0,0 1 16,-21 21 0,0 0-16,0 0 0,21 21 15,-21 22-15,21-22 0,-21 21 16,-1 1-16,22-1 0,0 21 0,-21 22 16,21-21-16,-21-22 0,21 0 15,-21 1-15,21 20 0,0 22 16,0-43-16,0-21 0,0 22 15,0-22-15,0 21 0,0-21 0,0 0 16,0 1-16,0-1 0,21-21 16,0 0-1,0 0-15,1-21 16,-1 21-16,0-22 0</inkml:trace>
  <inkml:trace contextRef="#ctx0" brushRef="#br0" timeOffset="79884.34">9842 7789 0,'0'0'0,"-21"0"0,0 22 16,21-1-16,-21 0 15,21 0-15,21-21 32,0 0-32,0 0 0,1 0 15,-1 0-15,21 0 0,-21 0 0,0 0 16,1-21-16,20 21 0,-21-21 15,0 0-15,22 21 0,-22-22 16,0-20-16,-21 21 0,0 0 16,0 0-16,0-1 0,0 1 15,-21 21-15,-22 0 16,22 0-16,0 0 0,-21 0 0,21 0 16,-64 85-16,43-64 15,20 0-15,1 22 0,0-22 16,0 0-16,21 42 15,0-20-15,0-22 0,0 21 16,0-21-16,0 1 0,21-1 0,-21 0 16,21 0-16,0-21 0,22 0 15,-22 21-15,0-21 0,43 0 16,-22 0-16,0 0 0,1-21 0,41 0 16,-41 0-16,-22 0 15,21-1-15</inkml:trace>
  <inkml:trace contextRef="#ctx0" brushRef="#br0" timeOffset="80243.88">10477 7811 0,'-21'0'16,"42"0"15,1 0-31,-1 0 16,0 0-16,0 0 0,0 0 0,0-22 15,1 1-15,20 0 16,-21 0-16,0 21 0,-21-21 16,21 0-16,-21-1 0,0 1 15,-21 21-15,0 0 16,0 0-16,0 0 0,0 0 16,-1 21-16,1-21 0,0 22 0,0-1 15,0 0-15,0 21 0,-1-21 0,1 1 16,0-1-16,0 21 0,21-21 15,0 22-15,0-22 0,0 0 16,0 42-16,21-41 0,0-1 16,43 21-16,-43-21 0,21-21 15,1 0-15,-22 0 0,21 0 16,0 0-16,1 0 0,20 0 0,-20 0 16,-1-21-16</inkml:trace>
  <inkml:trace contextRef="#ctx0" brushRef="#br0" timeOffset="80556.32">11409 7768 0,'0'0'0,"0"-42"0,0 21 0,0 0 16,0-1-16,0 1 0,-21 42 31,-1-21-31,22 22 16,-21-1-16,21 21 0,-21-21 0,0 22 15,21-1-15,-21 0 0,21 1 16,0 20-16,-21-21 0,21 22 0,-22-1 15,22 1-15,0-22 0,0 22 0,0 105 16,-21-105-16,21-1 16,0-21-16,0 22 0,0-1 15,-21 43-15,0-63 16,21-1-16,0 64 0,0-64 16,-21-21-16,0 43 0,21-22 15,0-21-15,0 0 0,-22-21 16,22-21-1,0-21-15,0 21 16,0-22-16</inkml:trace>
  <inkml:trace contextRef="#ctx0" brushRef="#br0" timeOffset="80849.94">11303 7959 0,'0'0'0,"21"-43"16,-21 1-16,21 21 0,0-21 0,-21 20 0,22 1 15,-1-21-15,21 21 0,-21 0 16,22-1-16,-22 1 0,21 0 16,0 0-16,-20 21 0,20 0 0,0 0 15,43 0-15,-64 21 0,21 0 16,-20 0-16,-1 22 0,-21-22 16,0 21-16,0-21 0,0 22 0,0-1 15,0 0-15,-21-20 0,-22 20 0,22 0 16,0-21-16,-64 22 0,43-22 15,-22 0-15,22 0 16,0-21-16,-1 0 0,1 21 0,0-21 16,21 0-16,-1 0 0,-20 0 15,42-21-15,0-42 16</inkml:trace>
  <inkml:trace contextRef="#ctx0" brushRef="#br0" timeOffset="81390.33">12573 7281 0,'0'0'15,"21"-21"-15,-21 0 0,0 0 0,0 0 16,0 0-16,0-1 0,0 1 16,-21 21-1,0 21 1,0 22-16,-1-22 16,1 21-16,0 1 0,0-1 15,0 0-15,-22 64 0,22-64 0,0 22 16,0-22-16,0 1 15,0-1-15,21 85 16,0-85-16,0 1 0,0-22 0,0 21 16,0-21-16,63 64 15,-21-85-15,-20 21 0,-1-21 16,21 0-16,0 0 0,-20 0 0,41 0 16,-21 0-16,1-21 0,-22 0 15,21 0-15,1-22 0</inkml:trace>
  <inkml:trace contextRef="#ctx0" brushRef="#br0" timeOffset="81776.22">13271 7154 0,'0'0'0,"0"-21"0,22 0 31,-1 21-31,0 0 16,0 0-16,0 0 0,0 0 0,1 0 16,-1 21-16,0-21 0,42 43 15,-41-1-15,-1-21 0,-21 64 16,21-43-16,-21 0 0,0 64 16,0-63-16,0-1 0,-21 0 15,0 1-15,-1-1 0,-20 21 16,21-20-16,0-22 0,-43 42 15,43-41-15,0-1 0,-21 21 16,-1-42-16,22 21 16,0-21-16,0 0 0,0 0 15,-1 0-15,1 0 0,21-21 32,0 0-32,0 0 15,0 0-15,21 21 0,-21-22 0,22 1 16,-1 21-16</inkml:trace>
  <inkml:trace contextRef="#ctx0" brushRef="#br0" timeOffset="82548.42">14499 7345 0,'-21'0'47,"21"21"-47,0 0 47,-21-21-47,21 21 15,0 1 1,0-1-16,-21-21 15,21 21-15,0 0 0</inkml:trace>
  <inkml:trace contextRef="#ctx0" brushRef="#br0" timeOffset="82807.48">14563 7832 0,'0'0'0,"0"21"0,0 0 16,0 0-16,0 0 0,0 22 16,0-22-16,-22 0 15,22 0-15,-21 0 0,0 1 0,-21 62 16,21-63 0,-1 1-16,1-1 0,0 0 0,0-21 15,-21 21-15,-22 21 0,43-42 16,-21 22-16,-22-1 15,22-21-15,-1 0 0,-41 21 16,41-21-16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1:52:07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4699 5376 0</inkml:trace>
  <inkml:trace contextRef="#ctx0" brushRef="#br0" timeOffset="4671.8">1122 868 0,'0'0'0,"0"21"47,21-21-47,0 0 15,21 0-15,1 0 0,-1 0 16,22 0-16,-1 0 0,1 0 15,-1 0-15,85-21 0,-84 21 16,63-42-16,-64 42 16,1 0-16,-22 0 0,22-22 15,-43 22-15,21 0 0,-21 0 16,0 0-16,-42 0 31,0 0-15,0 0-16,0 0 0,0 0 15</inkml:trace>
  <inkml:trace contextRef="#ctx0" brushRef="#br0" timeOffset="4979.38">1841 868 0,'-21'0'15,"42"0"-15,-63 21 0,42 0 16,-21 0-16,0 1 0,21-1 16,-21 21-16,21-21 0,0 22 15,0-22-15,-22 21 0,22 0 0,-21 1 16,21-1-16,-21 0 0,21 1 16,0-1-16,0-21 0,-21 22 0,21 20 15,0-21-15,-21 1 0,21-1 16,0 0-16,0 1 0,0-22 15,-21 21-15,21 1 0,-22-22 0,22 0 16,0 0-16,0 0 16,0-42-1</inkml:trace>
  <inkml:trace contextRef="#ctx0" brushRef="#br0" timeOffset="5572.14">2180 953 0,'0'-22'15,"0"44"-15,0-65 0,0 22 16,0 42 15,0 0-31,0 22 0,0-22 16,0 21-16,0 1 0,-21-1 0,21 0 15,-21 1-15,21-1 0,-21 0 16,21 1-16,0-1 0,0 0 0,0 1 16,-22-1-16,22 0 0,0-21 15,-21 22-15,21-1 0,0-21 0,0 22 16,0-22-16,0 0 0,0 0 16,0 0-16,0 0 15,0-42 16,0 0-31,0 0 0,0-21 16,0 20-16,0 1 16,0-21-16,0 0 0,0 20 0,21-20 15,1 21-15,-1-21 0,0-1 16,0 22-16,0 0 0,0-21 0,22 20 16,-1 1-16,22 0 15,-22 21-15,0 0 0,43 0 16,-43 0-16,1 0 0,-22 21 15,0 0-15,21 1 0,-21-1 0,-21 0 16,0 0-16,22 21 0,-22-20 16,0 20-16,0 0 0,0-21 0,-22 22 15,1-22-15,21 21 0,-42 22 16,21-43-16,21 0 16,0 0-16,-21 0 0,-1 1 15,22-44 16,0 1-31,0 0 16,0 0-16,22 0 0</inkml:trace>
  <inkml:trace contextRef="#ctx0" brushRef="#br0" timeOffset="6061.79">2984 1439 0,'0'-21'0,"-21"21"0,21-21 16,0 0-16,-21 0 15,21 0-15,0-1 16,21 1 0,0 21-16,1 0 15,-1 0-15,0 0 0,0 0 16,0 0-16,0 0 0,22 0 15,-22 0-15,0 21 0,21-21 0,-20 22 16,-1-1-16,21 0 16,-21 0-16,-21 0 0,0 0 15,0 22-15,0-22 0,0 21 16,0-21-16,-21 22 0,0-22 16,0 0-16,21 0 0,-21 0 0,-1-21 15,22 22-15,-21-22 16,0 0-16,0 0 0,21-22 15,0 1 1,0 0-16,0 0 0,0-21 0,0 20 16,0 1-16,21-21 0,0 21 15,0 0-15,1-22 0,-1 22 16,0 0-16,0-21 0,0 20 16,22-20-16,-1 42 0,-21-21 15,0 0-15,0 21 0,1 0 16,-1 0-16,0 0 0,0-21 0,0 21 15,0 0-15,1 0 0,-1 0 16</inkml:trace>
  <inkml:trace contextRef="#ctx0" brushRef="#br0" timeOffset="6464.15">3789 1545 0,'0'0'0,"-21"0"16,42 0-1,0-21-15,0 21 16,0-21-16,0 0 0,1 21 0,20-21 16,-21-1-16,0 1 0,22 0 15,-22 21-15,0-21 0,0 0 0,0 0 16,0-1-16,-21 1 0,0 0 15,0 0-15,-21 21 32,0 0-32,0 0 0,0 0 0,-22 0 15,22 21-15,0 0 0,-21-21 16,21 21-16,-1 22 0,-20-22 0,21 0 16,0 0-16,0 22 0,21-22 15,-22 21-15,22-21 0,0 22 0,0-22 16,0 0-16,0 21 0,0 1 15,22-43-15,-1 21 0,0 0 16,0-21-16,0 0 0,22 0 16,-22 0-16,21 0 0,-21 0 0</inkml:trace>
  <inkml:trace contextRef="#ctx0" brushRef="#br0" timeOffset="6971.98">4826 1249 0,'0'0'0,"0"-21"0,0 0 16,0-1-16,-42 1 0,20 21 15,1 0-15,-21 0 16,0 0-16,20 0 0,1 0 16,-21 0-16,21 21 0,-22 1 15,22-1-15,0 21 0,-21-21 0,21 0 16,-1 22-16,1-22 0,0 21 15,21 1-15,-21-22 0,21 21 0,-21-21 16,21 22-16,0-22 0,0 0 16,0 21-16,0-21 0,0 1 15,0-1-15,21-21 16,0 0-16,0 0 0,22 0 0,-22-21 16,0-1-16,21 1 0,-21 0 15,22 0-15,-1 0 0,0-22 0,-20 22 16,20 0-16,-21-21 0,0 21 15,22-22-15,-22 22 0,-21-21 16,42-1-16,-42 22 16,0 0-16,0 0 15,0 42 1,0 0-16,0 0 0,0 1 16,0-1-16,-21 0 0,21 21 15,-21-21-15,0 1 0,21 20 0,0-21 16,0 21-16,0-20 0,-22-1 15,22 0-15,0 21 0,0-21 0,0 1 16,0-1-16,22-21 0,-1 0 16,0 0-16,21 0 0,1 0 15</inkml:trace>
  <inkml:trace contextRef="#ctx0" brushRef="#br0" timeOffset="7555.11">5715 1312 0,'0'-21'0,"0"42"0,0-63 0,0 21 16,0 0-16,-21 0 0,0 21 0,21-22 15,-22 22-15,1-21 0,0 21 16,0 0-16,0 0 0,0 0 16,-1 0-16,1 21 0,0 1 0,0-22 15,0 21-15,-22 0 0,1 42 16,21-41-16,0 20 0,0-21 15,-1 0-15,1 22 0,0-22 16,0 21-16,0-21 0,21 22 0,0-22 16,0 21-16,0-21 0,0 0 15,0 1-15,0-1 0,0 0 0,21-21 16,0 0-16,0 0 0,0 0 16,22 0-16,-22-21 0,21 21 15,-21-21-15,1-1 0,-1-20 16,21 21-16,-21 0 0,0-22 15,22 1-15,-22 21 0,0-21 16,0-1-16,0 1 0,1-22 0,-1 22 16,0 0-16,0-64 15,0 42-15,-21 1 0,43-43 16,-43 64-16,0-22 16,0 43-16,0 0 0,0 0 0,0 0 15,0 42 1,0 0-16,-22 0 0,1 21 0,0 1 15,0 20-15,21 1 0,-21-22 16,0 22-16,21-1 0,0 1 0,-22-1 16,22-21-16,-21 22 0,21-22 15,0 1-15,0-1 0,0 21 0,0 1 16,0-22-16,0-21 16,21 1-16,1-1 0,-1 0 15,0-21-15,0 0 0,21 0 0,1 0 16,-22 0-16,21 0 0,1-21 15,-1 0-15</inkml:trace>
  <inkml:trace contextRef="#ctx0" brushRef="#br0" timeOffset="7764.16">6477 1397 0,'0'0'0,"-21"0"15,0 0-15,-1 0 32,22-21 15,0 0-47,0 0 15</inkml:trace>
  <inkml:trace contextRef="#ctx0" brushRef="#br0" timeOffset="8473">8107 1185 0,'0'0'0,"21"0"0,42-63 32,-41 42-32,-1 0 0,0-1 0,0-20 15,0 21-15,0 0 16,-21-22-16,0 22 0,22 0 0,-22-21 16,0 21-16,0-1 0,-22 1 0,1 0 15,0 0-15,-21 21 0,-22 0 16,22 0-16,-22 0 0,22 0 15,0 21-15,-1 0 0,-41 22 16,41-22-16,22 0 0,0 21 16,21-21-16,0 22 0,0-22 15,0 42-15,21-20 0,0-22 16,1 21-16,20-21 0,0 22 16,-21-22-16,22 21 0,-1-21 0,0 1 15,1-1-15,-22 0 0,21 0 16,-21 21-16,-21-20 0,0-1 15,0 0-15,0 0 0,-21 0 16,-127 22 0,85-22-16,-22-21 0,0 21 15,22-21-15,-22 0 0,22 0 0,20 0 16,-20 0-16,20-21 16,1 0-16,0 21 0,-1-22 0,22 1 0,0 0 15,0 0-15,21-21 0,-21 20 16,21 1-16,0-21 0,0 21 0,0-22 15,0 22-15,0-21 0,42 21 16,-42 0-16,42-1 0,-20 1 0,41-21 16,-21 21-16,64-22 15</inkml:trace>
  <inkml:trace contextRef="#ctx0" brushRef="#br0" timeOffset="8752.29">8594 550 0,'0'0'0,"0"-21"0,0 0 0,-22 21 16,22-21-16,-21 21 15,0 0-15,0 0 16,0 21-16,0 0 0,21 0 16,0 22-16,-22-1 0,-20 43 15,42-22-15,0 1 0,-21-22 0,0 22 16,0-1-16,21 1 0,-22 41 15,1-62-15,21-1 0,-21 0 16,21 1-16,0-1 0,0-21 16,0 22-16,0-22 0,0 0 0,0 0 15,0 0-15,21-21 16,0 0 0</inkml:trace>
  <inkml:trace contextRef="#ctx0" brushRef="#br0" timeOffset="9156">8572 1270 0,'0'0'0,"-21"21"16,21 0-1,21-21 1,1 0-16,20 0 15,-21 0-15,21 0 0,-20-21 0,20 21 16,-21-21-16,21 21 0,1-21 16,-22 0-16,0 0 0,21 21 0,-20-22 15,-22 1-15,0 0 0,0 0 16,0 0-16,0 0 0,0-1 16,-22 22-16,1 0 15,-21 0-15,21 0 0,-22 22 0,1-22 16,21 21-16,-21 0 0,-1 0 15,1 21-15,21-20 0,0-1 0,-22 21 16,22-21-16,21 0 0,-21 22 16,21-22-16,0 0 0,0 0 0,0 0 15,0 1-15,0-1 16,21-21-16,21 21 0,1-21 16,-22 0-16,21 0 0,-21 0 0,22 0 15,-1 0-15,0-21 16,1 21-16</inkml:trace>
  <inkml:trace contextRef="#ctx0" brushRef="#br0" timeOffset="9575.1">9356 1228 0,'0'0'0,"-22"0"15,1 0-15,21 21 31,21-21-15,1 0-16,-1 0 0,0 0 16,0 0-16,0 0 0,0 0 15,1-21-15,-1 21 0,0-21 16,-21-1-16,21 22 0,0-21 16,0 0-16,-21 0 0,0 0 15,-21 21 1,0 0-16,0 0 0,0 0 15,-22 0-15,22 21 0,0-21 0,0 21 16,-21 21-16,20-20 0,-20-1 16,21 0-16,0 21 0,21-21 15,-21 22-15,21-22 0,0 0 16,0 0-16,0 0 0,21 1 16,0-22-16,0 0 0,21 0 15,-20 0-15,-1 0 0,21 0 16,-21 0-16,22 0 0,-1 0 0,0 0 15,1 0-15,-1-22 0,0 1 16,22 21-16,42-42 0,-64 21 16</inkml:trace>
  <inkml:trace contextRef="#ctx0" brushRef="#br0" timeOffset="9873.11">10245 1122 0,'0'0'0,"0"-21"15,-22 21 1,1 21-1,0 0-15,21 0 0,-21 22 0,21-22 16,-21 21-16,0-21 0,21 22 16,0-1-16,-22 21 0,1-20 0,21 20 15,-21 1-15,21-1 0,0 22 16,-21-22-16,0 22 0,0 0 0,-43 148 16,43-149-1,-43 86-15,22-107 0,21 22 16,-21-22-16,20 1 0,1-22 0,0 0 15,-21 22-15,42-22 16,-21-42-16,21 21 0,21-42 31,0 0-31,0 0 0,0 0 0,22-22 16,-1 1-16,-21 0 0,21-22 16</inkml:trace>
  <inkml:trace contextRef="#ctx0" brushRef="#br0" timeOffset="10215.96">10160 1418 0,'0'0'0,"0"-211"31,0 189-31,0 1 0,0-21 16,21 21-16,0 0 0,0-1 0,1 22 15,41-42-15,-42 42 16,22 0-16,-1 0 0,-21 0 0,21 0 15,43 21-15,-64-21 16,0 21-16,22 43 0,-43-43 16,0 0-16,0 43 15,0-22-15,-64 0 16,43-20-16,-21-1 0,-43 21 16,43-42-16,-1 21 0,1-21 15,0 0-15,21 21 0,-22-21 0,1 0 16,21 0-16,0 0 0,-1 0 15,44 0 17,-1 0-32,21 0 0,-21 0 15</inkml:trace>
  <inkml:trace contextRef="#ctx0" brushRef="#br0" timeOffset="10512.03">11345 889 0,'0'0'0,"0"-21"15,-21 21 1,0 0-16,0 0 0,-43 42 16,43-21-16,-42 43 15,41-22-15,1-21 0,-42 64 16,42-43-16,-1-20 0,1 20 15,21 0-15,0-21 0,-21 43 16,21-43-16,0 0 0,0 0 16,0 1-16,21-22 0,22 42 15,-22-42-15,0 21 0,21-21 16,-21 0-16,22 0 16,20 0-16,-20-21 0,-1 0 15</inkml:trace>
  <inkml:trace contextRef="#ctx0" brushRef="#br0" timeOffset="10805.16">11874 783 0,'0'0'16,"22"0"-1,-1 0-15,0 0 16,0 21-16,0 1 15,22-22-15,-22 42 0,0-21 0,0 0 16,-21 22-16,0-1 0,0 0 16,0 1-16,0-1 0,0 0 0,0 43 15,-21-64-15,21 21 16,-42-20-16,20 20 0,1-21 0,0 0 16,-21 0-16,21 1 0,-22-1 0,22 0 15,-21 0-15,21-21 0,-22 0 16,1 21-16,0-21 0,20 0 15,-20 0-15</inkml:trace>
  <inkml:trace contextRef="#ctx0" brushRef="#br0" timeOffset="11732.15">2540 2307 0,'0'0'0,"-21"0"0,0 0 0,-1 0 16,1 0-16,0 0 0,0 0 15,0 0-15,0 0 0,-1 0 16,44 0 15,-1 0-15,0 0-16,21 0 0,-21 0 0,22 0 16,-1 0-16,22 0 0,-1 0 15,1 0-15,-1 0 0,22 0 0,-1-21 16,1 21-16,0 0 0,21 0 15,-1 0-15,22-21 0,106 21 16,-106 0-16,21-21 0,1 21 16,-1 0-16,21 0 0,0-21 0,1 21 15,-1-22-15,0 22 0,22 0 16,-1-21-16,-20 21 0,20 0 16,212-21-16,-211 21 0,-1-21 15,22 21-15,-21-21 0,-1 21 16,22 0-16,-1-21 0,-20 21 0,-1 0 15,1 0-15,-1-22 0,1 22 16,-1 0-16,-20-21 0,-1 21 0,-21 0 16,0-21-16,1 21 15,-1 0-15,0 0 0,106-21 0,-148 0 16,-22 21-16,107 0 16,-128 0-16,1-21 0,-22 21 15,22 0-15,-43 0 0,21 0 0,-21 0 16,1 0-16,-1 0 0,0 0 15,-63 0 17,20 0-17,1 0-15,-21 21 0,0-21 0,-1 21 16</inkml:trace>
  <inkml:trace contextRef="#ctx0" brushRef="#br0" timeOffset="12617.07">804 3874 0,'0'0'0,"-21"0"0,21-22 16,-21 22-16,0 0 0,0 0 16,-1 0-16,1 0 0,-21-21 15,21 21-15,63 0 47,-21 0-47,22 0 0,20 0 0,-21 0 16,43 0-16,-21 0 0,84 0 15,-42 0-15,-22 0 16,1 0-16,21 0 0,-22 0 0,107 0 16,-106-21-1,-22 21-15,22 0 0,-22 0 0,-20 0 16,20 0-16,-21 0 0,-20 0 15,-1 0-15,0 0 0,0 0 0,-21-21 32,-21 0-17,0 21-15,0 0 16,21-21-16,-22 21 0</inkml:trace>
  <inkml:trace contextRef="#ctx0" brushRef="#br0" timeOffset="13079.38">1926 3514 0,'0'0'0,"-21"0"15,21 21-15,0 0 0,0 0 16,0 0-16,21 1 15,0-1-15,0 0 0,1-21 16,-1 21-16,0-21 16,0 21-16,21-21 0,-20 0 0,20 0 15,-21 0-15,21 21 0,-20-21 16,20 0-16,-21 0 0,43 0 16,-43 0-16,0 0 15,0 0-15,-21-21 16,-21 21-1,-21 0-15,20 0 0,1 0 16,-21 21-16,21 1 0,-22-22 16,1 21-16,21 21 0,-21-21 0,-1 0 15,1 22-15,0-22 16,20 21-16,-20 1 0,0-1 0,21-21 16,-22 21-16,22 1 0,0-22 15,0 0-15,0 21 0,-1-20 0,22-1 16,0 0-16,22-21 31,-1 0-15,0-21-16</inkml:trace>
  <inkml:trace contextRef="#ctx0" brushRef="#br0" timeOffset="13647.74">3217 3027 0,'-63'0'16,"84"0"-1,0 0 1,0 0-16,22 0 0,-1 0 15,0 0-15,22 0 0,-1 0 0,22 0 16,-22 0-16,22 0 0,-21 0 16,-1 0-16,1 0 0,-1 0 15,1 0-15,-1 0 16,-21 0-16,-20 0 0,-1 0 0</inkml:trace>
  <inkml:trace contextRef="#ctx0" brushRef="#br0" timeOffset="14104.8">3746 3069 0,'0'0'0,"0"21"0,-21-21 0,21 22 15,0-1-15,0 0 16,0 0-16,0 0 0,0 22 0,-21-22 16,21 0-16,0 21 15,-21-21-15,21 22 0,0-1 0,0-21 16,0 22-16,0-22 0,0 21 16,0 0-16,0-20 0,-21 41 15,21-21-15,0 1 0,-21-22 16,21 21-16,-22 64 15,22-85-15,-21 22 0,0-1 0,0-21 16,0 0-16,-43 43 16,43-43-16,-21-21 0,21 0 15,-22 0-15,22 0 0,-42 0 16,41-21-16,-20 0 0,0-1 16,21 1-1,-22-42-15,22 42 0,0-1 16,21 1-16,-21 0 0,21 0 15,0 0-15,0 0 16,21 21 0,0-22-1,0 22-15,22 0 0,-22 0 0</inkml:trace>
  <inkml:trace contextRef="#ctx0" brushRef="#br0" timeOffset="14687.4">4403 3577 0,'0'0'0,"0"-21"0,0 0 0,-22 0 16,1 0-16,21-1 15,-21 1-15,0 21 0,0-21 0,0 21 16,-1 0-16,1 0 15,0 0-15,-21 21 0,21-21 16,-1 21-16,1 22 0,-21-22 0,21 0 16,-22 64-16,22-64 15,0 21-15,21 1 0,-21-22 0,21 21 16,-21 0-16,21 22 16,0-43-16,0 0 0,0 43 15,0-43-15,0 0 16,21-21-16,0 0 0,0 0 15,0 0-15,1 0 0,-1-21 0,0 0 16,21 0-16,-21-1 0,1 1 16,-1 0-16,0 0 0,0-21 0,0 20 15,0-20-15,1 21 16,-1-21-16,0 20 0,-21-20 0,0 21 16,0-43-16,0 43 15,0 0-15,0 42 16,0 0-1,0 1-15,0 20 16,0-21-16,0 0 0,0 0 0,0 22 16,0-22-16,0 0 0,0 0 15,0 22-15,0-22 0,21 0 0,-21 0 16,0 0-16,21 0 16,-21 1-16,0-1 0,21-21 15,1 0-15,-1 0 0,0 0 16,0 0-16,0 0 0,0 0 15,1-21-15,20-1 0,0-20 16</inkml:trace>
  <inkml:trace contextRef="#ctx0" brushRef="#br0" timeOffset="14939.08">4826 3471 0,'0'0'0,"0"-21"0,0 0 0,-21 21 15,21 21 16,0 0-31,0 1 0,0 20 0,0-21 16,21 0-16,-21 22 0,21-22 16,0 21-16,-21-21 0,0 0 15,21 22-15,1-1 16,-22-21-16,0 0 0,0 1 0,0-1 16,0 0-16,0 0 15,21-21 16,-21-21-31,0 0 0,21 0 16</inkml:trace>
  <inkml:trace contextRef="#ctx0" brushRef="#br0" timeOffset="15189.14">5334 3323 0,'0'0'0,"-21"21"15,0 1-15,-1-1 16,1 21-16,0-21 0,0 22 16,0-1-16,-22-21 0,22 21 0,0 1 15,0-22-15,-21 42 16,20-41-16,1 20 0,0-21 16,0 0-16,21 0 0,-21 1 15,21-1-15,0 0 16,21-21-16,0 0 15,0 0-15,0 0 0,1 0 0,-1-21 16,0 21-16</inkml:trace>
  <inkml:trace contextRef="#ctx0" brushRef="#br0" timeOffset="15780.13">5884 3556 0,'0'0'0,"21"-21"0,-21 0 0,0 0 16,0-1-16,0 1 0,0 0 0,0 0 16,0 0-16,-21 0 0,0 21 15,21-22-15,-21 22 0,0 0 16,0 0-16,-1 0 0,-20 0 16,21 0-16,0 0 15,0 22-15,-22-1 0,22 0 0,-21 42 16,-1-20-16,22-22 0,0 21 15,0-21-15,21 22 0,-21-1 0,21-21 16,-21 22-16,21-22 0,0 0 0,0 0 16,0 21-16,0-20 0,0-1 15,21 0-15,-21 0 0,21-21 16,0 0-16,0 0 0,22 0 16,-22 0-16,0 0 15,0 0-15,0 0 0,0-21 0,22 0 16,-22 0-16,0-1 0,21 1 15,-20 0-15,-1 0 0,0 0 0,0-22 16,0 22-16,0-21 0,1 0 0,-1-1 16,0-20-16,-21 42 15,0-1-15,21 1 0,-21 0 0,0 0 16,0 42 0,0 0-16,0 0 0,0 1 15,-21 20-15,21-21 0,0 21 16,0-20-16,-21 20 0,21-21 15,-21 21-15,21 1 0,0-22 0,0 42 16,0-41-16,0 20 16,0-21-16,0 0 0,21-21 15,0 21-15,0-21 0,0 0 0,0 0 16,1 0-16,-1 0 0,0 0 16,0 0-16,0-21 0,0 0 15,1 0-15,-1 0 0,0 21 16</inkml:trace>
  <inkml:trace contextRef="#ctx0" brushRef="#br0" timeOffset="15968.32">6286 3768 0,'0'21'16,"0"-42"77</inkml:trace>
  <inkml:trace contextRef="#ctx0" brushRef="#br0" timeOffset="17096.66">7302 3196 0,'0'0'0,"0"-21"15,22 0-15,-22 0 16,0 0-16,0-1 16,-22 22-1,22 22 1,0-1-16,0 0 0,-21 21 15,21 1-15,-21-1 0,21 0 0,0 22 16,0-22-16,0 0 0,-21 22 16,21-22-16,-42 43 0,42-64 15,0 21-15,-22 22 0,1-43 16,21 0-16,0 0 16,21-21 15,1 0-31,-1-21 0,0 0 15,0 0-15,0 0 0,0-22 16,-21 22-16,22 0 0,-1-21 16,0-1-16,0 1 0,0 0 0,0-22 15,1 22-15,-1 0 16,-21 20-16,0 1 0,21 21 16,0 0-16,-21 21 15,0 1-15,0 20 0,0-21 16,21 21-16,-21 1 0,0-22 15,21 64-15,-21-64 0,0 21 16,0 22-16,22-43 16,-1 21-16,-21-21 0,21 0 0,0 1 15,0-22-15,22 21 0,-22-21 16,0 0-16,106 0 16,-106 0-16,21-21 0,1 21 15,-1-22-15,0 1 0,43-42 16,-43 42-16,-20-22 0,20 1 0,-21 0 15,0-1-15,22-63 16,-43 43-16,0-1 0,0 1 0,0-1 16,0 22-16,-22-21 0,1 20 15,0 1-15,0 21 0,-21-22 16,-22 1-16,43 42 0,-21 0 16,-1 0-16,1 0 0,21 0 15,-22 21-15,22 0 0,-21 1 0,21-1 16,0 21-16,-1 0 0,1 1 15,21-1-15,0 0 0,0 22 0,0-22 16,0 1-16,21-1 0,1-21 16,-1 21-16,21-20 0,0-1 0,1 0 15,-1 0-15</inkml:trace>
  <inkml:trace contextRef="#ctx0" brushRef="#br0" timeOffset="17816.47">8848 3471 0,'0'0'0,"0"-21"0,0 0 0,0 0 16,0 0-16,0 0 0,-22-1 15,1 1-15,0 0 0,0 21 0,0 0 16,0-21-16,-1 21 0,-20 0 0,21 21 16,0 0-16,0 0 0,-1 1 15,-41 41-15,42-21 0,0-20 16,-1 20-16,1 0 0,21-21 15,-21 22-15,21-22 0,-21 21 16,21-21-16,0 43 0,0-43 16,0 0-16,0 0 0,21-21 15,0 22-15,0-22 0,1 0 0,20 0 16,-21 0-16,0 0 0,22 0 16,-22 0-16,21-22 0,22-20 15,-43 21-15,21 0 0,0-22 16,1 22-16,-22-21 0,-21 21 15,21-22-15,-21 1 0,21 21 0,-21-21 16,0-1-16,0 22 0,0 0 16,0 0-16,0 0 0,0 42 15,0 0 1,-21 0-16,21 0 0,-21 0 16,21 22-16,0-22 0,0 0 15,0 21-15,0-20 0,0 20 0,0-21 16,0 0-16,0 0 0,0 1 15,0-1-15,0 0 0,21-21 16,0 0-16,0 0 16,1 0-16,-1 0 0,0 0 0,21 0 15,-21 0-15,22 0 0,-22-21 16,0 0-16,43-22 16,-43 22-16,0 0 0,0 0 0,0 0 15,0-22-15,-21 22 0,0 0 16,0 0-16,0 0 0,22 21 0,-22 21 31,0 0-31,0 0 16,-22 0-16,22 0 0,0 1 0,0-1 15,0 0-15,-21 0 0,21 0 0,0 0 16,0 1-16,0-1 16,0 0-16,21-42 46,-21 0-46,22 21 0,-22-22 0,21 1 16,-21-21-16</inkml:trace>
  <inkml:trace contextRef="#ctx0" brushRef="#br0" timeOffset="18186.9">9419 3048 0,'0'0'0,"-106"21"31,106 0-31,-21 1 0,0-1 16,21 0-16,-21 0 0,21 0 0,0 0 16,0 1-16,0-1 0,0 0 15,0 0-15,21 0 0,21-21 16,-21 0 0,1 0-16,-1 0 0,0 0 0,0-21 15,0 0-15,0 0 0,1 0 16,-22-1-16,0 1 0,0 0 15,0 0-15,0 0 0,0 0 0,0-1 16,0 1-16,0 0 0,0 0 16,-22 21-16,1 0 0,0 0 15,0 0-15,-21 0 0,20 21 16,1 0-16,0-21 0,0 21 16,21 1-16,0-1 0,0 0 15,0 0-15,0 0 0,0 0 16,0 1-16,0-1 0,21 21 15,0-42-15,22 0 0,-22 0 0,0 0 16</inkml:trace>
  <inkml:trace contextRef="#ctx0" brushRef="#br0" timeOffset="18477.14">9948 3027 0,'0'0'0,"0"21"15,-21-21 1,0 21-16,0 22 0,0-22 16,21 0-16,-22 21 0,1 1 15,0-22-15,0 21 0,21 0 0,-21 1 16,0-1-16,21 22 16,-22-22-16,1 0 0,21 22 15,0-43-15,0 0 0,0 0 16,0 0-16,0 1 0,0-1 0,0 0 15,21-21-15,1 0 0,-1 0 16,0 0-16,0 0 0,0 0 0,0 0 16,1 0-16,-1-21 0,0 0 15,0-1-15,0 1 0</inkml:trace>
  <inkml:trace contextRef="#ctx0" brushRef="#br0" timeOffset="18672.5">9694 3344 0,'-21'0'16,"21"22"-1,21-22 1,0 0-16,1 0 0,-1 0 16,21 0-16,22 0 0,-43-22 15,21 22-15,22-21 16,-22 0-16,-21 21 0,0 0 0,0-21 15</inkml:trace>
  <inkml:trace contextRef="#ctx0" brushRef="#br0" timeOffset="19505.25">11980 3090 0,'-21'0'15,"0"0"1,21-21 15,21 0-31,0 21 16,0-21-16,1 0 0,-1 21 0,0-21 15,0-1-15,0 1 0,0 0 16,1 0-16,-22 0 0,0 0 16,0-1-16,0-20 15,-22 21-15,1 21 0,-21 0 16,21 0-16,-22 0 0,-20 0 0,21 0 15,-1 0-15,1 0 0,-43 42 16,43-21-16,21 22 0,0-22 16,-1 0-16,1 0 0,21 22 0,0-22 15,0 21-15,21 43 16,1-64-16,-1 21 0,0 1 16,21-22-16,-21 21 0,64 22 15,-64-43-15,22 21 16,-1-21-16,0 43 0,1-22 15,-43 22-15,0-43 16,0 0-16,0 0 0,0 0 0,-43 0 16,22 1-16,-85-1 0,64-21 15,-22 0-15,22 0 0,-21 0 16,20 0-16,-20 0 0,20 0 16,1 0-16,0-21 0,-1-1 0,1 22 15,21-21-15,0 0 0,-22-42 16,43 41-16,0-20 0,0-21 15,0 20-15,0 1 0,22 0 16,-22-1-16,21 1 0,0 21 0,0-22 16,0 22-16,0 0 0,1 21 15,-1-21-15,0 21 0,0 0 0,21 0 16,1 0-16,-22 0 16,0 0-16</inkml:trace>
  <inkml:trace contextRef="#ctx0" brushRef="#br0" timeOffset="19803.33">12636 2836 0,'0'-21'0,"0"42"0,-21-42 15,0 21 1,0 21-16,21 1 0,-21-1 15,0 0-15,-1 21 0,22 1 0,-21-1 16,0 0-16,0 1 0,0-1 16,21 21-16,-21-20 0,-1 20 0,1-20 15,21-1-15,0 0 0,-21 43 16,0-43-16,21-21 0,0 1 16,0-1-16,0 0 0,0 0 0,0 0 15,21-21 1,0 0-16,0-21 15,1 0-15</inkml:trace>
  <inkml:trace contextRef="#ctx0" brushRef="#br0" timeOffset="20000.82">12065 3260 0,'0'0'16,"-21"0"-16,42 0 15,0 0 1,0 0-16,22 0 0,-22 0 0,21 0 16,0 0-16,1 0 0,41 0 15,-41 0-15,-1 0 0,22-21 16,-43 21-16,21 0 16</inkml:trace>
  <inkml:trace contextRef="#ctx0" brushRef="#br0" timeOffset="20606.18">13102 3429 0,'64'-42'16,"-43"42"-16,0-21 15,-21-1-15,0 1 0,0-21 16,21 21-16,-21 0 0,0-22 0,0 1 16,0 21-16,-21-22 15,-21 22-15,20 0 0,-20 21 16,0 0-16,21 0 0,-22 0 16,1 21-16,21 0 0,-22 1 15,-20 41-15,42-21 0,-22-20 16,22 20-16,0 0 0,0 1 15,0 41-15,21-63 0,0 22 16,0-22-16,0 21 0,0-21 16,0 1-16,0-1 0,21 0 15,0-21-15,0 0 0,22 0 16,-22 0-16,0 0 0,21-21 0,1 21 16,-22-21-16,21-1 15,-21 1-15,22-21 0,41-43 16,-63 43-16,1 0 0,-1-1 15,0 1-15,0 0 0,-21-1 0,0 22 16,21 0-16,-21 0 0,0 0 0,0 42 31,-21 0-31,0 21 16,0-21-16,21 22 0,-21-22 16,21 21-16,-22-21 0,22 22 0,0-1 15,0-21-15,-21 22 0,21-22 0,0 0 16,0 0-16,0 0 0,0 0 15,21 1-15,1-22 0,-1 21 16,0-21-16,21 0 0,-21 0 16,22 0-16,-22 0 0,21-21 0,1-1 15,-22 1-15,21 0 0</inkml:trace>
  <inkml:trace contextRef="#ctx0" brushRef="#br0" timeOffset="20887.93">13906 2815 0,'0'-42'0,"0"84"0,0-105 16,0 42-16,-21 21 16,0 0-16,21 21 15,-21 21-15,0-21 0,0 22 0,-1-22 16,22 21-16,-21 0 0,0 22 16,0-22-16,0 22 0,21-22 0,-21 22 15,-1-22-15,1 21 0,21-20 16,0-1-16,-21 0 0,21-20 0,-21 20 15,21 21-15,0-41 16,0-1-16,21-21 16,0 0-16,0 0 0,1 0 15,-1 0-15,0 0 0,0 0 0,0 0 16,22-21-16,-22-1 0,0 1 16,0 0-16,0 0 0,0 0 0</inkml:trace>
  <inkml:trace contextRef="#ctx0" brushRef="#br0" timeOffset="21079.51">13504 3175 0,'0'0'16,"-42"42"0,42-20-1,21-1 1,0-21-16,0 0 0,22 0 15,-22 0-15,0 0 0,0 0 0,22 0 16,-22 0-16,21-21 0,-21 21 16,0-22-16</inkml:trace>
  <inkml:trace contextRef="#ctx0" brushRef="#br0" timeOffset="21475.92">14033 3366 0,'0'0'0,"0"21"15,22-21 1,-1 0-16,0 0 0,-21-21 16,42 21-16,-21-22 0,1 1 0,-1 21 15,0-21-15,21 0 0,-21 0 16,1 0-16,-22-1 0,21 1 15,-21-21-15,-21 42 16,-1 0 0,1 0-16,-21 0 0,21 0 0,0 21 15,-43 0-15,22 0 16,21 1-16,-1 20 0,1-21 0,0 0 16,0 22-16,21-1 15,0-21-15,0 21 0,0-20 0,0-1 16,0 0-16,21 0 0,0 0 15,0-21-15,22 0 0,-22 21 16,21-21-16,1 0 0,-1 0 0,0 0 16,1 0-16,-1-21 0,21 21 0,-20-21 15,-1 0-15</inkml:trace>
  <inkml:trace contextRef="#ctx0" brushRef="#br0" timeOffset="22188.11">14711 3175 0,'0'0'0,"0"-21"0,-21 21 31,-1 0-31,22 21 0,-21 0 16,21 0-16,0 1 0,-21-1 0,21 21 15,-21-21-15,21 0 0,-21 22 16,21-22-16,0 21 0,0-21 0,0 1 16,-21-1-16,21 0 15,0 0-15,0 0 0,-22 0 16,22 1-16,0-44 31,0 1-15,0 0-16,0 0 0,22 0 15,-22 0-15,21-1 0,-21-20 16,0 21-16,21-21 0,0-1 0,-21 1 16,21 21-16,0-22 0,22-20 15,-22 42-15,0 0 16,0-1-16,22 1 0,-22 21 0,0 0 15,0 0-15,0 21 16,0 1-16,1 41 0,-1-21 0,0-20 16,-21 20-16,0 0 15,0-21-15,21 22 0,-21-22 0,0 0 16,0 21-16,21-20 0,-21-1 16,0 0-16,0 0 0,-21-21 46,21-21-46,0 0 16,0 0-16,0-1 0,0 1 16,0 0-16,0-21 15,21 21-15,0-22 0,1 22 0,-1-21 0,42-22 16,-20 22-16,-22 21 0,21 0 16,0-1-16,1 1 15,41 21-15,-41 0 0,-1 0 16,-21 0-16,0 21 0,22 1 15,-22-1-15,-21 0 0,0 21 0,21 1 16,-21-1-16,0 0 0,0 1 0,0-22 16,-21 42-16,0-20 15,0-22-15,-1 21 0,1-21 16,0-21-16,0 21 0,0-21 16,21 22-1,21-44 16,0 1-31,0 0 0,0 21 16,1-21-16</inkml:trace>
  <inkml:trace contextRef="#ctx0" brushRef="#br0" timeOffset="22592.8">15854 3196 0,'0'0'0,"-21"0"0,-1 0 0,1 21 0,0-21 15,21 22-15,-21-22 0,21 21 16,0 0 0,21-21-16,0 0 15,0 0-15,1 0 0,-1 0 16,0 0-16,0 0 0,0-21 0,0 21 16,1-21-16,-1 21 0,0-22 15,-21 1-15,0 0 0,21 0 0,0 0 16,-21 0-16,0-1 15,0 1-15,0 0 16,-21 21-16,0 0 0,0 0 16,0 21-16,-22 0 0,22 1 15,0-1-15,0 21 0,0-21 0,-22 0 16,22 22-16,21-22 16,-21 21-16,21-21 0,-21 22 0,21 20 15,0-42-15,0 1 16,21-22-16,0 21 0,0-21 15,0 0-15,1 0 0,20 0 16,-21 0-16,0 0 0,22 0 16,20-21-16,-21-1 0,-20 1 15</inkml:trace>
  <inkml:trace contextRef="#ctx0" brushRef="#br0" timeOffset="23072.12">16510 3048 0,'-21'0'0,"-43"42"32,43-20-32,21-1 0,-21 21 0,0 0 15,21 1-15,0-22 0,-21 0 16,21 0-16,-22 22 0,22-22 16,0 0-16,-21 0 0,21 0 15,0 0-15,0 1 16,0-44 15,0 1-31,0 0 16,0 0-16,0 0 0,0 0 15,0-1-15,21-20 0,1 21 16,-1-21-16,0-1 0,0 22 16,21-21-16,-20 21 0,20-1 0,0-20 15,1 21-15,-1 0 0,21 0 16,-20 21-16,-1 0 0,-21 0 0,43 0 15,-22 0-15,-21 21 0,-21 0 16,0 0-16,21 21 0,-21 22 16,0-22-16,0 1 0,-21 41 15,0-63-15,21 22 0,-21-22 16,0 0-16,21 0 0,0 0 16,-21 1-16,21-1 0,-22-21 15,22 21-15,22-42 31,-22 0-15,21-1-16,0 1 0,0 0 0</inkml:trace>
  <inkml:trace contextRef="#ctx0" brushRef="#br0" timeOffset="23379.59">17653 2604 0,'0'0'0,"0"-22"15,-21 22 1,0 0-16,-1 22 16,22-1-16,-21 0 0,0 21 15,0 1-15,0-1 0,0 0 0,-1 1 16,1-1-16,-21 0 0,21 22 16,0-22-16,-1 22 0,1-22 0,0 0 15,21 22-15,0-22 0,0 0 0,0 1 16,0-22-16,0 21 0,0-21 15,0 22-15,21-22 0,0 0 16,1-21-16,-1 0 16,21 0-16,-21 0 15,0 0-15,1 0 0,-1-21 0,0 21 16,64-85 0,-64 64-16,21 0 0</inkml:trace>
  <inkml:trace contextRef="#ctx0" brushRef="#br0" timeOffset="23631.94">17314 2942 0,'0'0'0,"-21"21"0,-21-21 0,21 0 16,42 0 15,21 0-31,-21 0 0,22 0 15,-1 0-15,0 0 0,1 0 16,-1 0-16,0 0 0,1 0 0,-1 0 16,0 0-16,1 0 0,-22 0 15,0 0-15,0 0 0,0 0 0,0 0 16,1 0-16,-1-21 16,0 21-16</inkml:trace>
  <inkml:trace contextRef="#ctx0" brushRef="#br0" timeOffset="23887.97">18224 3493 0,'0'0'0,"-21"0"32,0 0-17,21-22 17</inkml:trace>
  <inkml:trace contextRef="#ctx0" brushRef="#br0" timeOffset="34871.81">1016 5842 0,'-21'0'0,"0"0"16,-1 0-16,1 0 15,0 0-15,0 0 0,0 0 0,0 0 16,-1 0-16,-20 0 0,21 0 16,0 0-16,-22 0 0,22 0 0,-21 0 15,21 21-15,-22-21 0,22 0 16,-21 0-16,21 0 0,0 0 16,-22 0-16,22 21 0,0-21 15,42 0 16,21 0-31,1 0 0,-1 0 16,22 0-16,-1 0 0,1 0 0,-1 0 16,1-21-16,20 21 0,64-21 15,-63 21-15,0-21 16,-1 21-16,22-21 0,-42 0 0,20 21 16,-20 0-16,-1-22 0,43 22 15,-63-21-15,-22 21 0,21 0 16,-21 0-16,0 0 15,-21-21 1,0 0 15,-21 21-15,21-21-16,-21 21 0,21-21 16</inkml:trace>
  <inkml:trace contextRef="#ctx0" brushRef="#br0" timeOffset="35300.57">1736 5461 0,'-22'0'0,"1"0"0,0 0 31,21 21 0,21-21-31,0 21 0,1 1 0,-1-22 16,0 21-16,21-21 0,-21 21 16,22-21-16,-22 0 0,21 21 15,-21-21-15,22 0 0,-22 0 0,21 0 16,-21 0-16,1 21 0,-1-21 16,0 0-16,0 0 0,0 0 15,0 0-15,-21 21 16,0 1-1,-21-22-15,0 21 16,0 0-16,0 0 0,0 0 0,-1 0 16,-20 1-16,21 20 0,0-21 15,-22 0-15,22 22 0,-21-22 0,21 21 16,-22-21-16,22 0 0,-42 43 16,42-43-16,-1-21 0,1 42 15,42-42 16,1 0-31</inkml:trace>
  <inkml:trace contextRef="#ctx0" brushRef="#br0" timeOffset="35875.75">3598 5355 0,'0'-21'0,"0"42"0,0-63 0,0 21 0,0 0 16,-21-1-16,21 1 0,0-21 15,-21 21-15,21 0 0,0-1 16,0 1-16,0 42 31,0 1-31,0-1 0,0 21 16,0 0-16,0-20 0,0 20 0,0 0 16,0 1-16,0 20 0,0-21 0,-21 1 15,21-1-15,-21 0 0,21 22 16,0-22-16,0-21 0,-22 22 0,22-1 15,-21-21-15,21 0 0,-21 1 16,21-1-16,0 0 0,0-42 47,0 0-47,21-1 0,0 1 0,1 0 16</inkml:trace>
  <inkml:trace contextRef="#ctx0" brushRef="#br0" timeOffset="36500.44">3535 5249 0,'0'-21'0,"0"42"0,-21-63 0,21 21 15,-22 21-15,22-21 0,0 0 16,0-1-16,0 1 16,0 0-16,22 21 15,-1-21-15,0 0 0,0 21 16,21 0-16,1-21 0,-1 21 0,0 0 15,1 0-15,-1 0 0,0 0 16,1 0-16,-1 21 0,0 0 0,1 0 16,-22 21-16,0-20 0,0-1 15,-21 21-15,0-21 0,0 22 16,-21-22-16,-42 42 0,41-20 0,-20-22 16,-43 21-16,43-21 15,-21 0-15,20 1 0,22-22 16,-21 0-16,21 21 0,-1-21 15,1 0-15,0 0 0,0 0 16,21-21-16,0-1 16,21 1-16,0 21 0,0 0 15,1-21-15,20 21 0,-21 0 16,21-21-16,1 21 0,-1 0 0,0 0 16,1 0-16,-1 0 0,0 0 0,1 0 15,-1 0-15,0 21 0,43 0 16,-43 22-16,1-22 0,-1 0 15,-21 21-15,0 1 0,-21-22 16,0 21-16,0 0 0,-21 1 0,-21-1 16,21 0-16,-22-20 15,1 20-15,0 0 0,-22-21 0,22 1 16,-127 41-16,105-42 16,22 0-16,-1-21 0,-20 0 15,21 0-15,-1 0 0,22 0 16,-21 0-16,21-21 0,-22 0 0,22 21 15,0-21-15,0 0 0,0 0 16,21-1-16,0 1 0,-22 0 0,22 0 16,0 0-16,0 0 0,0-22 15,22 43-15,-22-21 0,42 0 16,-21 21-16,0-21 0,22 21 16,-1-21-16</inkml:trace>
  <inkml:trace contextRef="#ctx0" brushRef="#br0" timeOffset="37201.07">4572 5990 0,'0'0'0,"-21"0"0,21-21 46,0 0-46,21 0 16,0 0-16,-21-22 0,21 22 0,0-21 16,1 21-16,-1-22 0,0 1 15,0 0-15,-21-22 0,0 22 0,21-43 16,0 43-16,-21-1 16,0 1-16,0 0 0,0 21 0,0-43 15,0 22-15,-21 21 0,0-1 16,21 1-16,-21 21 15,0 21 1,21 1-16,-21 20 0,21-21 16,0 21-16,-22-20 0,22 20 15,0 0-15,0 1 0,0-1 16,0 0-16,0-21 0,0 22 0,0-1 16,0 0-16,0 1 0,0-1 0,0 0 15,0 1-15,0-22 16,0 0-16,22 43 0,-1-43 15,-21 0-15,21-21 0,0 0 16,0 0-16,0 0 0,1 0 16,20 0-16,-21-21 0,0 0 0,0-1 0,1 1 15,-1 0-15,0 0 16,0-21-16,0 20 0,0 1 0,1-21 16,-1 21-16,0-22 0,-21 22 15,0-21-15,0 21 0,21 0 0,-21-1 16,0 1-16,0 42 31,0 1-31,0-1 0,0 0 16,0 21-16,0-21 0,0 1 15,0 20-15,0-21 0,0 0 0,0 22 16,0-22-16,0 0 0,-21 0 16,21 0-16,0 0 0,0 1 0,0-1 15,21-21 16,0-21-31,-21-1 16,21 1-16,-21 0 0,0 0 0,22-21 16</inkml:trace>
  <inkml:trace contextRef="#ctx0" brushRef="#br0" timeOffset="37383.97">5228 5249 0,'-42'-21'31,"42"42"-15,0 1-1,0-1 1,0 0-16,21-21 16,0 0-16,0 21 0</inkml:trace>
  <inkml:trace contextRef="#ctx0" brushRef="#br0" timeOffset="37901.69">5567 5440 0,'-43'63'16,"43"-41"-1,-21-1-15,21 0 0,0 0 0,-21 0 16,21 22-16,0-22 0,0 0 0,0 0 15,0 0-15,0 0 0,0 1 16,0-1-16,0 0 0,0 0 0,0 0 16,0 0-16,0 1 0,0-1 15,0 0 1,0-42 15,0 0-31,0-1 16,0 1-16,0-21 0,0 21 15,0 0-15,0-22 0,0 1 16,0 21-16,0-22 0,21 22 0,0-21 16,1 21-16,-1-22 0,0 22 15,21 0-15,-21 0 0,22 0 0,-1 0 16,0 21-16,22 0 0,-22 0 0,1 0 16,-1 0-16,0 0 0,22 42 15,-43-21-15,21 21 0,1 22 16,-43-43-16,0 43 15,0-22-15,0-21 16,0 21-16,-22-20 0,22-1 0,-21 0 16,0 0-16,21 0 0,0 0 15,-21-21-15,42 0 32,0-21-17,0 0-15,1 0 0,-1 21 0</inkml:trace>
  <inkml:trace contextRef="#ctx0" brushRef="#br0" timeOffset="38468.99">6943 5461 0,'0'0'0,"0"-21"15,0 0-15,0 0 0,0-1 16,0 1-16,-22 21 0,1-21 15,0 21-15,0-21 0,0 21 16,0 0-16,-22 0 0,22 0 0,0 0 16,0 21-16,-22 0 0,22 0 15,-63 22-15,62-22 0,-20 21 16,21 1-16,0-22 0,0 21 16,-1 0-16,1 1 0,21-22 0,-21 21 15,21-21-15,0 22 16,0-22-16,0 0 0,0 0 15,21 0-15,0-21 0,1 0 0,-1 0 0,21 0 16,-21 0-16,22 0 0,-22 0 16,21-21-16,-21 21 0,22-21 0,20-42 15,-42 20-15,22 22 0,-1-21 16,-21-22-16,21 22 0,-20 0 16,-1-1-16,0-20 0,0 20 0,21-62 15,-20 62-15,-22 1 16,0 0-16,0-1 0,0 22 0,21 0 15,-42 42 17,-1 0-32,22 22 0,-21-22 15,0 21-15,21 0 0,0 1 0,0-1 16,-21 0-16,21 1 0,0-1 16,0-21-16,0 22 0,0-1 0,0 0 15,0-21-15,21 22 0,-21-22 16,21 0-16,43 21 15,-43-20-15,0-22 0,21 0 0,-20 0 16,-1 0-16,0 0 0,21 0 0,-21-22 16,1 22-16,-1-21 0,42-42 15</inkml:trace>
  <inkml:trace contextRef="#ctx0" brushRef="#br0" timeOffset="39375.49">8615 5313 0,'0'0'0,"0"-21"0,21 0 0,-21-1 15,0 1-15,0 0 16,0 0-16,-21 42 31,21 0-31,0 0 16,0 1-16,0 20 0,0-21 0,-21 21 16,21-20-16,0 20 0,-22-21 0,22 21 15,0-20-15,0 20 16,-21-21-16,21 0 0,-21 22 15,21-22-15,-21 0 0,21-42 32,21 0-17,0 21-15,0-22 0,-21-20 16,22 21-16,-1 0 0,0-22 16,0 22-16,0 0 0,0-21 0,1 21 15,-1-22-15,0 22 0,0 0 16,21 0-16,-20 21 0,-1 0 15,-21 21-15,21-21 0,0 21 16,-21 0-16,21 22 0,-21-22 16,0 42-16,21-42 0,-21 22 15,22-22-15,-1 21 0,-21-21 0,21 1 16,0 20-16,-21-21 16,21 0-16,0-21 0,1 21 0,-1-21 15,21 0-15,0 0 0,1 0 16,-22 0-16,21 0 0,-21-21 15,22 0-15,-1 0 0,22-43 16,-22 43-16,-21-21 0,21 21 16,-20-22-16,-1 1 0,0-43 15,-21 22-15,0 21 0,0-1 0,0-20 16,-21 20-16,-22-62 16,22 62-16,0 1 0,0 0 15,-21-1-15,20 22 0,-20 21 16,21 0-16,0 0 0,0 21 15,-1 0-15,1 1 0,0-1 16,0 21-16,21-21 0,0 22 16,-21-22-16,21 21 0,0-21 0,0 22 15,0-22-15,0 0 0,21 0 16,0 0-16,0 0 0,0 1 0,22-22 16,-22 21-16</inkml:trace>
  <inkml:trace contextRef="#ctx0" brushRef="#br0" timeOffset="40153.58">10372 5165 0,'0'0'0,"0"-21"16,0-1-16,0 1 0,0 0 16,-22 21-16,1-21 15,0 21-15,0 0 0,0 0 16,0 0-16,-1 21 0,1-21 0,-21 21 15,21 0-15,0 1 0,-1 20 16,-20-21-16,21 21 0,0-20 0,0 20 16,-22-21-16,22 21 0,0-20 0,21 62 15,-21-63-15,21 22 16,0-1-16,0-21 0,0 0 16,0 22-16,21-1 0,0-42 15,0 21-15,22-21 16,-1 0-16,-21 0 0,21 0 15,1-21-15,-22 0 0,0 0 16,21 0-16,-20-1 0,-1 1 0,21-21 16,-21 21-16,0-22 0,22-41 15,-22 63-15,0-22 0,0 1 16,0 0-16,-21 20 0,0-41 16,22 42-16,-22 0 0,0-1 15,21 22-15,-21 22 16,0 20-16,0-21 15,0 0-15,-21 22 0,21-22 16,-22 21-16,22 0 0,0-20 16,0 20-16,0-21 0,0 0 0,0 22 15,0-22-15,0 0 0,0 0 16,22 0-16,20 22 0,-21-43 16,0 0-16,0 0 0,1 0 15,-1 0-15,0 0 0,0 0 0,21 0 16,-20-22-16,-1 1 0,21 0 15,-21 0-15,0 0 0,1 0 16,-1-1-16,0-20 0,0 21 0,0-21 16,-21 20-16,0-20 0,21 0 15,1 21-15,-22-1 0,0 1 16,0 42 0,0 1-16,0-1 0,0 0 15,0 21-15,-22-21 0,22 1 16,0 20-16,0-21 0,0 21 0,0-20 15,0-1-15,0 0 0,0 21 16,22-21-16,-1 1 0,0-1 16,0-21-16,0 0 0,0 0 0,1 0 15,-1 0-15,0 0 16,0 0-16,21 0 0,-20-21 0,-1-1 16,0 1-16,-21 0 15,21 0-15,0-43 0,-21 22 16</inkml:trace>
  <inkml:trace contextRef="#ctx0" brushRef="#br0" timeOffset="40543.97">11239 4720 0,'0'0'0,"-42"0"0,0 0 15,21 0-15,-22 0 0,22 21 0,0 1 16,-21-1-16,20 0 0,1 21 15,21-21-15,0 1 0,0-1 16,0 0-16,0 0 0,0 0 16,0 0-16,21 1 0,1-1 0,-1-21 15,0 0-15,0 21 0,0-21 0,22 0 16,-22 0-16,0 0 0,0-21 16,21 21-16,-20-21 0,-1-1 0,0 1 15,0-21-15,-21 21 16,0-22-16,0 22 0,0 0 15,0-21-15,0 21 0,0-22 16,-21 22-16,0 21 0,0 0 16,-1 0-16,1 0 0,-42 0 15,42 0-15,-1 21 0,1 0 16,0 1-16,21 20 0,-21 0 16,21 1-16,0-22 0,0 0 15,0 21-15,21-21 0,0 1 16,0-1-16,22-21 0,-22 21 0,21-21 15</inkml:trace>
  <inkml:trace contextRef="#ctx0" brushRef="#br0" timeOffset="40911.99">11874 4763 0,'0'0'0,"0"-22"0,0 1 0,0 0 0,22 21 16,-22-21-1,0 42 1,0 0-16,0 0 16,-22 22-16,22-22 0,0 21 15,-21 1-15,0-1 0,21 0 0,-21 1 16,0-1-16,21 0 0,-21 22 16,21-22-16,0 0 0,-22 1 0,22 41 15,-21-41-15,21-22 0,0 21 16,0-21-16,0 22 0,0-22 15,21 0-15,1 0 0,-1 0 0,21 1 16,-21-22 0,0 0-16,1 0 0,-1 0 15,63-22-15,-62 1 16,-1 21-16,0-21 0,21 0 16,-21 0-16,22-43 0,-22 43 15,0 0-15,0-21 0,-21 20 0,0 1 16,21 0-16</inkml:trace>
  <inkml:trace contextRef="#ctx0" brushRef="#br0" timeOffset="41135.92">11832 5207 0,'0'0'0,"0"21"31,21-21-16,22 0-15,-22 0 0,0 0 16,0 0-16,21 0 0,-20 0 0,20 0 16,-21 0-16,0 0 0,22 0 15,-1-21-15,-21 21 0,0 0 16,-21-21 0</inkml:trace>
  <inkml:trace contextRef="#ctx0" brushRef="#br0" timeOffset="47351.84">593 7874 0,'0'0'16,"-43"0"-16,22 0 0,-21 0 0,21 0 16,-1 0-16,1 0 0,0 0 15,42 0 16,22 0-31,-1 0 0,21 0 16,-20 0-16,20 0 0,85 0 16,-84 0-16,21 0 0,20 0 15,-20 0-15,21 0 0,0-21 16,0 21-16,-1 0 0,1 0 0,-21-21 0,-22 21 16,1 0-16,-1 0 15,-20 0-15,-1 0 0,-21-21 0,0 21 16,1 0-16,-22-22 15,0 1 1,-22 21-16,1 0 16,0-21-16,0 21 0,21-21 0,-21 0 15,0 21-15,-22-21 0,22 21 16,-21-22-16,-1 22 16,22 0-16,-21 0 0,0 0 0,20 0 15,-20 0-15,21 0 0,0 0 16,0 0-16,42 0 31,21 0-31,-21 0 16,22 0-16,-1 0 0,0 0 0,-21 0 15,22 0-15,-1 0 0,0 0 16,1 22-16,-22-22 0,0 0 0,21 21 16,-42 0-16,22-21 0,-22 21 0,0 0 15,0 0-15,-22 1 16,1-1-16,-21 0 0,21 21 0,-22-21 15,1 1-15,-21 20 16,-22 21-16,21-41 0,22-1 16,0 0-16,-1 21 0,1-21 15,21-21-15,-21 22 0,42-1 0</inkml:trace>
  <inkml:trace contextRef="#ctx0" brushRef="#br0" timeOffset="47890.19">2984 7493 0,'-21'0'0,"42"0"0,-84 0 0,21 0 16,20 0-16,1 0 0,0 0 16,63 0-1,1 0-15,-1 0 0,0 0 0,22 0 16,-1 0-16,22 0 0,0 0 15,-1 0-15,1 0 0,0 0 0,21 0 16,-43 0-16,22 0 16,42 0-16,-85 0 0,22 0 15,-43 0-15,21 0 0,-42 21 16,-21-21 0,0 0-16,-22 21 15</inkml:trace>
  <inkml:trace contextRef="#ctx0" brushRef="#br0" timeOffset="48159.5">3514 7535 0,'0'0'0,"0"22"32,0-1-32,0 0 0,0 21 0,0-21 15,0 22-15,0-1 0,0 0 16,-22 1-16,22-1 0,-21 0 0,21 22 15,-21-22-15,0 22 0,0-22 16,21 0-16,-21 1 0,-1-1 0,22 0 16,-42 43-16,21-64 0,21 0 15,0 1-15,-21-1 0,21 0 16,-21 0-16,21-42 31,0-21-31,21 20 16,0 1-16,0-21 0</inkml:trace>
  <inkml:trace contextRef="#ctx0" brushRef="#br0" timeOffset="48664.03">3831 7599 0,'0'0'0,"0"-21"0,0 42 31,0 0-31,0 0 0,0 0 16,0 1-16,0 20 0,0 0 0,0-21 15,0 22-15,21-1 0,-21 43 16,0-43-16,0 0 0,0-20 16,0 20-16,0 0 0,0-21 15,0 22-15,0-22 0,0 0 16,0 0-16,0 0 0,0 1 16,0-44 15,-21 1-31,21 0 0,0-21 15,0 21-15,0-22 0,0 22 16,0-21-16,0-1 0,0 1 0,0 21 16,0-21-16,21-1 0,0 22 15,1 0-15,20 0 0,21-22 16,-41 22-16,20 21 0,21 0 16,-20 0-16,-1 0 15,0 0-15,-20 21 0,20 1 0,-21-1 16,0 0-16,0 21 0,1-21 0,-22 1 15,21 20-15,-21-21 0,0 21 16,0-20-16,0 20 0,-21-21 0,-22 21 16,43-20-16,-21-22 15,0 21-15,21 0 0,-21-21 16,21-21 15,0 0-31,0-1 0,21 1 0,-21 0 16,21 0-16,0 0 0</inkml:trace>
  <inkml:trace contextRef="#ctx0" brushRef="#br0" timeOffset="49095.93">4614 7853 0,'0'-21'16,"0"42"-16,0-63 0,0 20 0,0 1 15,0 0 1,0 0-16,21 21 15,1-21-15,-1 21 16,0 0-16,21 0 16,22 0-16,-43 0 0,21 21 15,-21 0-15,22 0 0,-22-21 0,21 43 16,-21-22-16,1 0 0,-1 0 16,0 0-16,0 43 0,-21-43 15,0 21-15,0 1 0,0-22 16,0 0-16,0 0 0,-21 0 15,21 0-15,-21-21 16,0 0 0,21-21-16,0 0 0,0 0 0,0 0 15,0 0-15,0-22 0,0 22 16,0-21-16,21 21 0,-21-22 16,0 22-16,21 0 0,-21-21 0,42-1 15,-42 22-15,21 0 0,1 0 16,-1 0-16,0-1 15,0 22-15,0 0 0,0 0 16,1 0-16,-1 22 16,0-1-1</inkml:trace>
  <inkml:trace contextRef="#ctx0" brushRef="#br0" timeOffset="49460.26">5461 7980 0,'0'0'0,"21"21"0,-21 0 0,21 0 15,0-21 1,1 0-16,-1 0 0,0-21 16,0 21-16,0-21 0,0 0 15,22 21-15,-22-21 0,0 0 0,0-1 16,0-20-16,1 21 0,-1 0 0,-21 0 16,0-1-16,0-20 15,0 21-15,0 0 0,0 0 0,-21-1 16,-1 22-16,1 0 0,0 0 15,0 0-15,0 0 16,-43 22-16,43-1 0,0 0 0,0 0 16,0 0-16,21 0 0,0 1 15,-22-1-15,22 21 0,-21-21 16,21 0-16,0 22 0,0-22 0,0 21 16,0-21-16,21 43 0,1-43 15,-1 0-15,0 0 16,21 1-16,-21-22 0,22 21 0,-22-21 0,21 0 15,1 0-15,84 0 16,-64 0-16,-21 0 16,1-21-16,-1-1 0,0 1 0</inkml:trace>
  <inkml:trace contextRef="#ctx0" brushRef="#br0" timeOffset="50452.06">6731 7705 0,'0'0'0,"0"-21"0,0-1 0,0 1 15,0 0-15,0 0 0,-21 21 16,0 0-16,-1 0 0,1 0 0,0 0 16,0 0-16,0 0 0,0 0 15,-22 21-15,22-21 0,0 21 16,0 0-16,21 1 0,-21-1 0,-1 0 16,1 21-16,0-21 0,0 1 15,0-1-15,21 21 0,0-21 16,0 0-16,-21 1 0,21 41 15,0-42-15,0 0 16,0 1-16,21-22 0,0 0 0,0 0 16,0 0-16,0 0 0,1 0 15,20 0-15,-21-22 0,0 1 16,0 0-16,22 0 0,-1-21 16,-21 20-16,22-20 0,-22 21 0,0-21 15,0 20-15,-21 1 0,21-42 16,0 42-16,-21-1 0,0 1 15,0 0-15,0 42 32,-21 0-17,21 1-15,-21-1 0,21 0 0,0 21 16,0-21-16,0 1 0,0-1 16,0 21-16,0-21 0,0 0 0,0 1 15,0-1-15,0 21 0,21-21 0,0 0 16,1 1-16,-1-22 0,21 21 15,-21-21-15,22 0 0,-1 0 16,0 0-16,22 0 0,-22 0 0,0 0 16,1-21-16,105-43 15,-127 43-15,21 0 0,22-22 16,-43 22-16,0-21 0,-21 21 16,0 0-16,21-1 0,-21-20 15,0 21-15,0 0 16,-21 21-16,0-21 0,0 21 0,0 0 15,0 0-15,-1 0 0,1 0 16,-21 21-16,21 0 0,0-21 0,-22 21 16,1 21-16,21-20 0,0 20 15,21-21-15,0 0 0,-22 0 16,22 22-16,0-22 0,0 0 0,0 0 16,0 0-16,0 1 0,0-1 15,22-21-15,-1 0 0,-21 21 0,21-21 16,0 0-16,21 0 0,-20 0 15,-1-21-15,0 21 0,0-21 16,0-1-16,22-20 0,-22 21 16,0 0-16,0-22 0,0 1 0,22-21 15,-22 20-15,0-20 0,-21 20 16,21 1-16,0 0 0,-21-22 0,21 22 16,-21-22-16,0 22 0,22 0 0,-22-1 15,0 22-15,21-21 0,-21 21 16,0 42-1,-21 0-15,21 21 16,-22 1-16,22-1 0,0 22 0,0-22 16,0 0-16,0 22 0,0-22 15,0 0-15,0 1 0,0-1 0,0 0 16,0 1-16,0-1 0,0 0 16,0 1-16,22-22 0,-22 21 0,21-21 15,0 1-15,0-22 0,0 21 0,0-21 16,43 0-1,-43 0-15,21 0 0,-20 0 0,20-21 0,0-1 16,-21 22-16,64-63 0</inkml:trace>
  <inkml:trace contextRef="#ctx0" brushRef="#br0" timeOffset="50636.12">8361 7726 0,'0'-21'78,"0"0"-62,21 21-16,-21-22 0</inkml:trace>
  <inkml:trace contextRef="#ctx0" brushRef="#br0" timeOffset="51317.42">9800 7641 0,'21'0'31,"-21"-21"-31,21 0 0,1 21 16,-1-21-16,0 0 0,0 21 0,0-22 16,0 1-16,1 0 15,-1-21-15,0 21 0,-21-1 0,21-41 16,-21 42-16,0 0 0,0-1 16,-21 1-16,0 21 15,-22 0-15,22 0 0,-21 0 0,-22 0 16,22 21-16,0 1 0,21-1 15,-22 21-15,22-21 0,0 0 16,0 22-16,21-22 0,0 0 0,0 43 16,21-43-16,0 0 15,43 42-15,-22-41 0,-21-1 16,64 21-16,-43-21 0,0 22 16,1-22-16,-1 0 0,-21 0 15,22 0-15,-43 0 0,21 1 16,-21 20-16,0-21 0,0 0 0,-21 0 15,-22-21-15,1 22 0,0-1 16,-22-21-16,1 0 0,-64 0 16,84 0-16,-20 0 0,-43-21 15,64-1-15,-1 1 0,22 21 16,-21-42-16,21 21 0,-1 0 0,1-1 16,0 1-16,0 0 0,21 0 0,0 0 15,0 0-15,0-1 0,0-20 16,21 21-16,21 0 0,22 0 15,-22-1-15,1 1 0,20-21 16</inkml:trace>
  <inkml:trace contextRef="#ctx0" brushRef="#br0" timeOffset="51572.63">10520 7112 0,'0'0'15,"0"-21"-15,0 0 0,0 0 16,-21 21-1,-1 21-15,1 0 0,21 21 16,-21-21-16,21 22 0,-21-1 16,21 22-16,-21-22 0,21 21 15,0-20-15,0-1 0,0 22 0,0 20 16,0-41-16,0-22 0,0 21 16,0 0-16,0-20 0,0 41 15,0-42-15,42 22 16,-21-43-16,0 0 15,22 0-15,-22 0 0,0 0 16,0-22-16,0 1 0,1 0 0</inkml:trace>
  <inkml:trace contextRef="#ctx0" brushRef="#br0" timeOffset="51952.98">10647 7620 0,'-21'0'31,"21"21"-15,21-21-16,0 0 16,0 0-16,0 0 0,22 0 0,-22 0 15,21 0-15,0 0 0,1 0 16,-1 0-16,0-21 0,1 0 0,-1 21 16,0-21-16,-20 0 0,20 21 0,-21-22 15,-21 1-15,0-21 16,0 21-16,0 0 0,-42-1 15,21 22-15,-22 0 0,1 0 16,0 0-16,-22 0 0,22 22 16,-1-22-16,1 21 0,0 0 15,-1 0-15,22 0 0,-21 22 0,21-22 16,0 0-16,21 0 0,0 21 16,0-20-16,0-1 0,0 0 0,0 0 15,0 0-15,63 0 0,-42 1 16,22-22-16,-22 0 0,21 21 15,0-21-15,43 0 0,-43 0 16,22 0-16,-22 0 0,22-21 16,-22 21-16</inkml:trace>
  <inkml:trace contextRef="#ctx0" brushRef="#br0" timeOffset="52353.74">11620 7535 0,'-21'0'31,"0"0"-31,21 22 31,21-22-31,0 0 16,1 0-16,-1 0 0,0 0 0,21 0 16,-21-22-16,1 22 0,20-21 15,-21 21-15,21-21 0,-20 21 16,20-21-16,-21 0 0,-21 0 15,0-1-15,-21 1 16,0 21-16,-22 0 16,22 0-16,-21 0 0,21 21 0,-22-21 15,1 22-15,21-1 0,-21 0 16,20 21-16,-20-21 0,21 1 0,0-1 16,0 21-16,21-21 0,0 22 15,0-22-15,0 0 0,0 0 0,0 0 16,0 0-16,21 1 0,21-1 15,0-21-15,-20 0 0,41 0 16,-21 0-16,1 0 0,-1 0 16,0 0-16,1-21 15,41-1-15,-20 1 0</inkml:trace>
  <inkml:trace contextRef="#ctx0" brushRef="#br0" timeOffset="52668.05">12509 7345 0,'0'0'0,"-21"0"32,0 21-32,21 0 15,0 22-15,-21-22 0,21 21 0,-21-21 16,21 22-16,0-1 16,-21 21-16,21-20 0,0-1 0,0 22 15,0-1-15,0 1 0,0-1 0,0 1 16,0-1-16,0 1 0,0 20 15,0-20-15,0-1 0,0 1 0,-22 63 16,1-64-16,0 1 0,0-1 16,0-20-16,0 20 0,-1 1 15,1-22-15,0 0 0,21 1 0,-21-22 16,0 21-16,21-21 0,0-42 31,0 0-31,21 0 16,0 0-16,0-22 0,0 1 15</inkml:trace>
  <inkml:trace contextRef="#ctx0" brushRef="#br0" timeOffset="52975.96">12594 7514 0,'0'0'15,"0"-63"-15,-21 20 0,0 1 0,0-43 16,21 43-16,0 21 15,0-21-15,0 20 0,0 1 0,42-21 16,-21 42-16,0-21 16,0 21-16,1 0 0,20 0 0,-21 0 15,43 21-15,-22 0 0,-21 0 16,0 22-16,0-1 0,1 0 16,-22 106-16,0-105 15,0-1-15,-43 22 0,1-43 16,21 0-16,-22 0 0,1 0 15,0 0-15,-1 1 0,1-22 16,0 0-16,21 0 0,-22 0 0,1 0 16,21 0-16,0 0 0,21-22 15,0 1-15,0 0 0</inkml:trace>
  <inkml:trace contextRef="#ctx0" brushRef="#br0" timeOffset="53471.99">14203 6562 0,'0'0'0,"0"-21"0,21-1 0,0-41 16,-21 42-16,0 0 0,0-1 16,0 1-16,0 0 0,-21 21 15,0 0 1,0 0-16,-22 21 0,22 0 0,-42 43 15,20-1-15,1-20 0,-43 84 16,64-64-16,-42 85 16,41-84-16,-20 21 15,21-1-15,-21 64 0,42-63 16,0 0-16,0-22 0,0 1 16,0-1-16,0 64 0,0-63 15,21-22-15,0 0 0,21 1 0,-21-1 16,1 0-16,62 1 15,-63-22-15,22-21 0,-1 0 16,0 0-16,-20 0 0,62-21 16,-41 0-16,-1-1 0,43-62 15,-64 63-15</inkml:trace>
  <inkml:trace contextRef="#ctx0" brushRef="#br0" timeOffset="53973.19">14499 6858 0,'0'0'0,"0"-21"31,0 0-31,21 21 0,22 0 16,-22-21-16,0 21 16,21 0-16,-21 0 0,22 0 0,-22 0 15,21 0-15,1 0 0,-1 0 16,-21 0-16,0 0 0,0 0 15,1 0-15,-22 21 16,-22-21 0,1 0-16,-21 0 0,21 0 15,0 0-15</inkml:trace>
  <inkml:trace contextRef="#ctx0" brushRef="#br0" timeOffset="54417.01">14372 6943 0,'0'0'0,"0"21"0,-21 0 0,0 0 0,0 22 16,21-22-16,-22 0 0,1 0 15,0-21-15,0 21 0,21 0 0,21-42 47,0 21-31,0-21-16,1 21 0,20-21 15,-21 0-15,0 21 0,22 0 16,-22 0-16,63 0 16,-41 0-16,-22 0 0,21 0 15,-21 21-15,22 0 0,-22 0 0,0 0 16,0 1-16,0-1 0,1 42 16,-22-42-16,0 22 0,0-22 0,0 0 15,-22 21-15,1-20 0,-42 20 16,42-21-16,-22 0 0,-20 0 15,20-21-15,1 0 0,21 22 16,-21-22-16,-1 0 0,22 0 16,-21 0-16,21 0 0,-1 0 15,-41 0-15,63-22 0,-21 22 16,0-21-16,-1 0 16,22 0-16,0 0 15,0 0-15,22 21 0,20-22 0,-21 1 16,21 21-16</inkml:trace>
  <inkml:trace contextRef="#ctx0" brushRef="#br0" timeOffset="55644.01">15409 6922 0,'0'0'0,"-21"0"0,0 0 0,0 0 16,0 0-16,-22 0 16,22 21-16,0 0 0,0-21 0,0 21 15,-1 0-15,1 22 0,0-22 0,0 0 16,0 21-16,0 1 0,21-22 16,0 21-16,-22-21 0,22 22 0,0-22 15,0 21-15,0-21 0,0 0 16,0 1-16,0-1 0,22 0 15,-1 0-15,0-21 0,0 0 0,21 0 16,1 0-16,-22 0 0,21 0 0,1 0 16,-1 0-16,0 0 0,-21-21 15,22 0-15,-22 0 0,21-1 16,-42 1-16,21 0 0,-21-21 0,0 21 16,0-22-16,-21 22 0,-42-42 15,42 20-15,-22 22 0,-20-42 16,20 41-16,1 1 0,-21 0 15,63 0-15,-22 21 16,22-21-16,22 21 16,-1 0-16,0 0 15,21-21-15,1 21 0,-1 0 16,21 0-16,-20 0 0,20 0 0,1 0 16,-22 0-16,0 0 0,1 0 0,-1 0 15,0 0-15,-20 0 0,20 0 16,-21 21-16,21 21 0,-42-21 15,0 0-15,0 1 0,0 20 16,0-21-16,-21 0 0,0 0 16,0 1-16,-43 62 15,64-63-15,-21 1 0,0 20 16,0-21-16,21 0 0,-21 22 16,21-22-16,0 0 15,21 0-15,0-21 16,0 0-16,0 0 0,22 0 15,-22 0-15,0 0 0,0-21 16,0 21-16,1-21 0,-1 0 0,0-1 16,0 1-16,0 0 0,-21 0 15,21-43-15,-21 22 0,0 21 16,0-43-16,-21 22 0,0 21 16,0-21-16,-21 20 0,20 1 15,-20 0-15,21 21 0,-21-21 16,20 21-16,-41-21 0,42 21 15,42 0 17,21 0-32,-21 0 0,22 0 15,-1 0-15,0 0 0,1 0 16,-1 0-16,22 0 0,20 0 16,-20 0-16,-22 0 0,64 0 15,-64 0-15,22 0 0,-22 0 16,0 0-16,-20 0 0,-1 0 0,21 21 15,-42 0-15,0 0 16,0 0-16,-21 1 16,0-22-16,-22 21 0,22 0 15,-21 21-15,21-21 0,-22 1 0,22 20 16,-21-21-16,21 21 0,0 1 16,-1-22-16,22 0 0,0 21 0,0-20 15,0-1-15,0 0 0,0 0 16,22 0-16,-1-21 15,0 0-15,0 0 0,21 0 0,-20 0 0,20 0 16,43 0 0,-43-21-16,-21 21 0,0-21 15,22 0-15,-22 0 0,0-1 0,0-41 16,0 21-16,-21-1 0,21 1 16,-21 21-16,0-22 0,0-20 15,0 21-15,-21 20 0,0 1 16,0 0-16,-21 0 0,20 21 0,1 0 15,-21-21-15,21 21 0,-22 0 16,22 0-16,0 0 0,-21 0 0,21 0 16,-1 0-16,22 21 15,0 0 1,22-21-16,-1 0 16,0 0-16,0 0 0,21 0 0,-20 0 15</inkml:trace>
  <inkml:trace contextRef="#ctx0" brushRef="#br0" timeOffset="56069.89">17124 6371 0,'0'0'0,"0"-21"0,0 0 16,0 0 0,21 21-16,0 0 15,0 0-15,0 0 0,22 0 0,-1 0 16,-21 21-16,43 0 0,-22 21 16,0-20-16,1 20 0,-1 21 0,-21-20 15,43 63-15,-22-43 16,-21 1-16,0 41 15,-21-41-15,0-1 0,0 64 16,0-63-16,-21-22 0,-21 22 0,21-22 16,-22 22-16,1-22 0,0-21 0,-1 21 15,1 1-15,0-22 0,21 0 0,-22 0 16,1 0-16,0 1 16,20-22-16,1 0 0,0 0 15,21-22 16,21 1-31,0 0 0,1 21 0,-1-21 16,21-21-16,0 20 0</inkml:trace>
  <inkml:trace contextRef="#ctx0" brushRef="#br0" timeOffset="56343.83">18203 7049 0,'0'0'0,"-21"0"0,0 0 16,21-22 0,-21 22-16,21 22 46,0-1-30,0 0-16,0 0 16,0 0-1,0 0-15</inkml:trace>
  <inkml:trace contextRef="#ctx0" brushRef="#br0" timeOffset="56601.1">18119 7535 0,'-22'64'32,"22"-43"-32,-21 0 0,21 0 15,0 1-15,-21-22 16,0 0-16,21 21 0,-21-21 0,0 0 15,21 21-15,-22-21 0,1 0 0,-21 21 16,21-21-16,0 0 16,-22 0-16,22 0 0,0 0 0,-21 0 15,-1 21-15</inkml:trace>
  <inkml:trace contextRef="#ctx0" brushRef="#br0" timeOffset="60899.88">4530 9800 0,'0'-21'16,"0"42"-16,0-63 0,-22 21 0,22 0 16,-21-1-16,21 1 0,0 0 15,0 0-15,0-21 0,-21 20 16,21-20-16,0 21 15,0 42 1,0 0 0,21 0-16,0 1 0,1 20 0,-22 0 15,21 1-15,-21-1 0,21 21 16,-21-20-16,0 20 0,0-20 0,0-1 16,0 21-16,0 1 0,0-22 15,0 22-15,0-1 0,0 22 0,0-22 16,-21 1-16,0-1 0,-1 1 0,1-22 15,21 22-15,-21-22 0,0 43 16,21-64-16,-21 0 0,21 21 16,0-20-16,0-44 31,0 1-31,0 0 16,21-21-16,0-1 0,0 1 15,0-21-15,1-1 0,20 1 0</inkml:trace>
  <inkml:trace contextRef="#ctx0" brushRef="#br0" timeOffset="61649.45">4720 9419 0,'0'0'0,"-21"0"0,0 0 15,42 0 1,0 0-1,0 0-15,0 0 0,22 0 16,-1 0-16,0 0 0,1 0 0,-1 0 16,22 0-16,-1 0 0,-21 0 15,43 0-15,-21 0 0,41 0 0,-20 0 16,21-21-16,0 21 0,0 0 16,105 0-16,-126 0 0,21 0 15,63 0-15,-84 0 16,-1-21-16,-20 21 0,21 0 15,-22 0-15,1 0 0,-22 0 0,0 0 16,1 0-16,-1 0 0,-21 21 16,0-21-16,-21 21 0,0 0 15,0 1-15,21-1 0,-21 0 16,0 0-16,0 21 16,0-20-16,0-1 0,0 21 0,0-21 15,0 22-15,0-1 0,0 0 16,0-21-16,22 43 0,-22-22 0,0 1 15,21-1-15,0 0 0,-21 22 0,42 42 16,-21-43-16,1-21 16,-1 22-16,-21-1 0,0 1 0,0 21 15,0-43-15,0 21 16,0-41-16,0 20 0,0-21 16,0 21-16,-21-20 0,21-1 0,-22 0 15,1 0-15,21 0 0,0 0 16,-21 1-16,0-1 15,0 0-15,21 0 16,-21-21-16,-1 21 0,1-21 0,0 0 16,0 0-16,-21 21 15,-1 1-15,1-22 0,-64 0 16,43 21-16,-1-21 0,-21 0 0,1 0 16,-22 0-16,0 0 0,-21 0 15,-21 0-15,0 0 0,0 0 0,-1 0 16,-20 0-16,21 0 0,21 0 0,0 0 15,0 0-15,42 0 0,1 0 16,41 21-16,-20-21 0,20 0 0,-20 0 16,21 0-16,20 0 15,1 0-15,0 0 0,21-21 16,0 0-16,0-1 0,0 1 16,0 0-16,0 0 0,0 0 15,0 0-15,0-22 0</inkml:trace>
  <inkml:trace contextRef="#ctx0" brushRef="#br0" timeOffset="63191.06">4530 9186 0,'0'0'0,"0"-21"0,-64 0 32,43 21-32,0-21 0,-22 21 0,22 0 15,0 0-15,-21 0 16,21 0-16,-22 0 0,1 42 16,21-21-16,0 1 0,-1-1 15,1 21-15,0-21 0,21 127 16,-21-105-16,21 20 0,0-20 15,0 20-15,0 1 0,0-1 16,0-21-16,21 1 0,-21-1 0,21 0 16,22-20-16,-22 20 15,0-21-15,21 0 0,1-21 0,-1 21 16,21-21-16,-20 0 0,20 0 0,-20 0 16,20-21-16,-21 21 0,22-21 0,-1 0 15,43-43-15,-63 22 0,-1 0 16,0-1-16,1 1 15,-22-21-15,0-1 0,21-42 16,-42 64-16,0 0 0,0-22 16,-21 22-16,0-1 0,-43-41 15,1 41-15,21 22 0,-22 0 16,-21 0-16,22 21 0,-85 0 16,63 0-16,22 0 0,-43 42 15,42 1-15,22-22 0,0 21 16,-1 0-16,22 1 0,-42 63 15,63-64-15,0 21 0,0 1 16,0-22-16,0 22 0,21 84 16,21-127-16,-21 21 15,22-20-15,-1-1 0,0 0 16,85-21-16,-63 0 0,-1 0 16,1 0-16,-22 0 0,22-21 15,41-22-15,-41 22 0,-22 0 16,-21-21-16,22 21 0,-22-22 15,0 1-15,0-43 0,-21 22 16,0 20-16,-21-41 16,-21 41-16,-22-41 15,1 63-15,20-1 0,-84-20 16,64 21-16,-64 21 16,63 0-16,22 0 0,-21 21 0,20-21 15,1 21-15,0 0 0,-1 22 16,22-22-16,0 21 0,0 1 0,21-1 15,0 0-15,0 1 0,0-1 0,0 0 16,21-21-16,0 22 0,0-22 16,22 21-16,-22-21 0,21-21 15,22 22-15,-22-22 0,0 0 0,22 0 16,42 0-16,-64-22 0,0 22 16,1-21-16,-1 0 15,0 0-15,22-43 0,-43 22 0,0 0 16,-21-22-16,0 22 15,-21 0-15,0 20 0,-22-20 16,1 21-16,0 0 0,-43 0 16,22 21-16,20 0 0,-20 0 15,20 0-15,1 0 0,-21 42 16,41-21-16,1 0 0,21 0 16,-21 22-16,21-22 0,0 0 0,0 21 15,0-20-15,21-1 0,43 21 16,-43-21-16,0 0 0,21-21 15,1 0-15,-22 0 0,42 0 16,-41 0-16,20 0 0,-21 0 16,-21-21-16,21 21 15,-21-21-15,0 0 0,0 0 16,-21 0-16,0-1 0,0 1 16,0 0-16,-1 21 0,-20-21 15,21 21-15,0-21 0,0 21 0,-1 0 16,1 0-16,0 0 0,0 0 15,21 21-15,-21 0 16,21 0-16,0 0 31,21-21-15,0 0 0,-21-21 155,21 21-155</inkml:trace>
  <inkml:trace contextRef="#ctx0" brushRef="#br0" timeOffset="63849.99">5736 9821 0,'0'0'0,"-21"-21"0,21 0 0,-21 21 16,21-21-16,-21 0 16,21 0-16,-22 21 15,22-22 1,0 44-1,0-1 1,0 0-16,0 0 0,0 64 16,0-64-16,0 21 0,0-21 15,0 22-15,0-1 0,0 22 16,0-43-16,0 0 0,0 21 0,0-21 16,0 1-16,0-1 0,0 0 15,0 0-15,0-42 47,0 0-47,0 0 0,0-1 0,0-41 16,0 42-16,0-22 15,0 22-15</inkml:trace>
  <inkml:trace contextRef="#ctx0" brushRef="#br0" timeOffset="64321.39">5651 9652 0,'0'0'16,"0"-21"-16,0 0 0,22 21 31,-1 0-15,21 0-16,0 21 0,1-21 15,-1 0-15,22 0 0,-22 0 16,21 0-16,1 0 0,-22 0 16,22 0-16,-1 0 0,1 0 0,63 0 15,-64 21-15,-20 0 0,-1-21 16,0 0-16,-21 21 0,22-21 15,-43 22-15,21-1 0,-21 0 16,0 0-16,0 0 16,-21 0-16,21 1 0,-21-1 0,-1 21 15,22-21-15,-21 0 0,0 43 16,21-43-16,0 0 16,0 43-16,0-43 0,0 0 15,0 21-15,0-20 16,0-1-16,0 0 0,0 0 15,0 0-15,0 0 0,-21-21 16,0 0-16,0 22 0,-22-22 16,1 0-16,-64 0 15,43 0-15,-1 0 0,1 0 0,-86 0 16,65 0-16,20 0 0,-20 0 16,41 0-16,-20 0 0,-1 0 15,22-22-15,42 1 16,21 21-16,0-21 15,22 21-15,-1-21 0,0 0 0,22 21 16,-1-21-16,1-1 0</inkml:trace>
  <inkml:trace contextRef="#ctx0" brushRef="#br0" timeOffset="64647.99">7599 9800 0,'21'0'16,"0"0"-16,0 0 16,0 0-16,22 0 0,-1 0 15,0 0-15,-20-21 0,20 21 16,0 0-16,1 0 0,-1-21 15,0 21-15,1 0 0,-1 0 0,64-21 16,-85 21 0,0 0-16,-42 0 15,-21 0-15,20 0 16,-20 21-16,-21-21 0,-1 21 16,1-21-16,-1 0 0,1 0 15,-1 21-15</inkml:trace>
  <inkml:trace contextRef="#ctx0" brushRef="#br0" timeOffset="64814.6">7535 9843 0,'-63'21'15,"42"-21"-15,169-43 0,-212 65 0,-42-1 0,85 0 0,42-21 32,1 21-32,20-21 0,-21 0 15,21 0-15,1 0 0,-1 0 0,64 0 16,-64-21-16,22 21 16,-22-21-16,0 0 0,1 21 0,-1-22 15,0 1-15,1 21 0,-22-21 16,0 0-16,0 0 0,0 0 0,22-22 15,-43 22-15,0 0 0,0 0 16</inkml:trace>
  <inkml:trace contextRef="#ctx0" brushRef="#br0" timeOffset="65131.96">8107 9440 0,'-21'0'0,"42"0"0,-64 0 0,22 0 15,21 22-15,-21-22 16,21 21-16,0 0 0,21 0 15,0-21-15,1 0 0,-1 21 16,0-21-16,0 0 0,21 21 16,-20-21-16,-1 0 0,0 0 15,0 0-15,0 0 0,0 0 16,22 0-16,-22 0 0,0 0 16,0 22-16,-21-1 15,0 0-15,0 0 16,0 0-16,-21 22 0,0-22 0,-21 21 15,-1 0-15,22-20 16,-21 20-16,-1-21 0,22 0 0,-21 22 16,0-22-16,20 0 0,-20 0 15,21 0-15,0 0 0,0 1 16,-22-1-16,22-21 16</inkml:trace>
  <inkml:trace contextRef="#ctx0" brushRef="#br0" timeOffset="65949.38">9377 9440 0,'0'0'0,"-21"0"0,-1 0 0,1-21 16,21 0-1,0 0 1,0 0-16,21 21 0,1-21 16,-1 21-16,0 0 15,21 0-15,-21 0 0,1 0 0,20 0 16,-21 0-16,21 21 0,22 21 15,-43-21-15,-21 0 16,0 1-16,0-1 0,0 21 0,-21-21 16,0 0-16,0 1 0,-22 20 0,1-21 15,21 0-15,-22 0 0,-62 43 16,83-43-16,1-21 16,0 0-16,0 21 0,0-21 15,0 0-15,-1 0 16,22-21-16,0 0 15,22 0-15,-1 21 16,0 0-16,0-21 0,0 21 0,0 0 16,1 0-16,-1 0 0,21 0 15,-21 0-15,22 0 0,-22 0 0,21 21 16,0-21-16,1 21 0,-1 0 0,-21-21 16,22 21-16,-22 0 0,0 1 15,0-1-15,-21 0 0,0 0 0,0 0 16,0 0-16,-21 1 0,-43 20 15,22-21-15,0-21 0,21 21 16,-22 0-16,1-21 0,-64 0 16,64 0-16,21 0 15,-22 0-15,22 0 0,0 0 16,-21 0-16,20 0 0,1-21 16,0 0-16,0 21 0,21-21 15,0 0 1,21 21-1,0-21-15,0 21 16,1-22-16,-1 22 0,0-21 0</inkml:trace>
  <inkml:trace contextRef="#ctx0" brushRef="#br0" timeOffset="66484.12">10435 9567 0,'0'0'0,"0"-21"0,21 0 0,0 0 15,1 0-15,-22 0 16,21-1-16,0 1 0,0 0 16,-21 0-16,0 0 15,-42 21 16,21 0-31,-1 0 0,1 21 0,0 0 16,-21 0-16,21 0 0,-1 1 16,1-1-16,0 0 0,-21 42 15,42-41-15,-21-1 0,21 0 16,0 0-16,0 0 0,0 22 16,21-22-16,0-21 0,21 21 15,-21 0-15,1-21 0,-1 21 16,0-21-16,0 21 0,0-21 0,0 22 15,1-1-15,-1-21 0,0 21 16,-21 0-16,0 0 16,-21 0-1,0-21-15,-1 0 16,-20 0-16,21 0 0,-21 0 16,20 0-16,-20 0 0,0 0 0,-1 0 15,22 0-15,-21 0 0,21 0 16,-22 0-16,22 0 0,0 0 0,0 0 15,0 0-15,42-21 32,0 21-32,0 0 15,22-21-15,-22 21 0,21 0 16,-21-21-16</inkml:trace>
  <inkml:trace contextRef="#ctx0" brushRef="#br0" timeOffset="67287.75">10689 9821 0,'21'0'31,"0"0"-31,1-21 16,-1 21-16,-21-21 0,21 21 16,0-21-16,0 0 0,0 0 15,1-1-15,-22 1 0,21 0 16,-21 0-16,0 0 0,0 0 15,0-1-15,0 1 0,0 0 16,-21 21-16,-1 0 16,1 0-16,0 0 0,0 21 15,0 0-15,21 1 0,0-1 16,-21 0-16,21 21 0,0 1 16,0-22-16,0 21 0,0-21 15,0 0-15,0 1 0,21-1 16,-21 0-16,21-21 0,0 21 15,0-21-15,0 0 16,1 0-16,-1 0 0,0 0 0,0 0 16,0-21-16,0 0 0,1 21 15,-1-21-15,21-1 0,-21 1 16,0 0-16,1 0 0,-1-21 0,21 20 16,0-41-16,1 42 15,-1-22-15,0 22 0,-42 0 16,22 0-16,-1 21 0,0 0 15,-21-21 79,-21 21-78,21-21-16,-21 21 0,-1 0 15,1 0-15,0 0 16,0 0-16,0 0 16,0 0-16,-1 21 0,1 0 15,-21 21-15,21 1 0,21-22 16,-21 21-16,-1-21 0,1 22 16,21-22-16,0 21 0,0-21 0,0 43 15,0-43 1,21 0-16,1 0 0,-1-21 15,0 0-15,42 21 0,-41-21 16,-1 0-16,21 0 0,-21 0 0,0 0 16,1 0-16,20-21 15,-21 0-15,0 21 0,0-21 16,-21 0-16,22 0 0,-1-1 16,-21 1-16,0 0 15,0 0-15</inkml:trace>
  <inkml:trace contextRef="#ctx0" brushRef="#br0" timeOffset="103179.88">910 12785 0,'0'0'0,"-21"0"0,0 0 16,0 0-16,-1 0 16,1 0-16,0 0 0,-21 0 15,21 0-15,-22 0 0,1 0 0,0 0 16,20 0-16,-20 0 0,0 0 15,21 0-15,-1 0 0,1 0 16,0 0-16,42 0 31,22 21-31,-1-21 0,0 0 0,22 0 16,20 0-16,1 0 0,0 0 16,-1 0-16,1 0 0,21 0 15,0 0-15,0 0 0,-1 0 0,86 0 16,-106 0-1,-1 0-15,1-21 0,0 21 0,-22 0 16,22 0-16,-43-21 0,22 21 16,20 0-16,-63 0 0,1 0 15,-1 0-15,-21-22 32,-21 22-17,-1-21-15,1 21 0,0 0 16,0 0-16,0-21 0,0 21 15,-1 0-15,1-21 0,0 21 16,0-21-16,0 0 0,0 21 0,-1-22 16,1 1-16,0 21 0,0-21 0,0 0 15,0 21-15,-1-21 0,-41 21 16,42-21-16,0 21 16,-1 0-16,44 21 46,-1-21-46,0 21 16,21-21-16,-21 21 0,22 0 16,-1-21-16,0 21 0,1-21 0,-1 22 15,43-22-15,-43 0 16,43 21-16,-43-21 0,0 0 16,-20 21-16,20-21 15,-21 0-15,-21 21 0,0 0 16,0 0-16,-21 1 0,0-1 15,0 0-15,-22 0 0,-41 21 16,41 1-16,-20-22 0,20 21 16,1-21-16,-21 22 0,-43 20 15,63-42-15,1 22 0,-21-22 16,20 21-16,1-21 0,21 1 0,-43 41 16,43-42-16,-21 0 15,42 1-15,0-1 16,21-21-1,0-21-15</inkml:trace>
  <inkml:trace contextRef="#ctx0" brushRef="#br0" timeOffset="105593.72">3725 12171 0,'0'-21'0,"0"0"16,0-1-16,0 1 15,0 0-15,0 0 16,0 42-1,0 0 1,0 0-16,0 1 0,0 20 16,0 0-16,-21 22 0,21-22 0,0 0 15,-21 22-15,21-22 0,-21 1 16,21 20-16,0-21 0,-21 43 16,-1-43-16,22-20 0,0 41 15,0-42-15,0-42 31,0 0-31,0 0 16,22 0-16,-1-22 0,0 22 16,0 0-16,0-21 0,0-1 0,1 22 15,-1-21-15,21-22 0,-21 22 16,22-22-16,-43 43 16,21 21-16,-21-21 15,21 21-15,-21 21 0,0 0 16,0 1-16,21 41 15,0-42-15,-21 0 0,21 22 16,-21-22-16,22 21 0,-22-21 0,21 22 16,0-22-16,0 21 0,0 1 15,22-22-15,-22 0 0,42 0 16,-42-21-16,22 0 16,-1 0-16,0 0 0,1-21 0,-1 0 15,0-22-15,1 22 0,-1-21 16,0 21-16,1-22 0,-22 1 15,0 0-15,0-1 0,-21-20 0,0 21 0,0-22 16,0 1-16,-21 20 0,0-20 16,-21-43-16,-1 64 0,22 20 15,-21-20-15,-1 42 16,22-21-16,-21 21 0,21 0 0,0 0 16,-22 0-16,22 21 0,0 0 15,0 0-15,0 22 0,-1-22 16,22 21-16,0-21 0,0 22 15,0-1-15,0 0 0,0-20 0,22 62 16,-1-63-16,21 22 0,-21-22 16,22 0-16,-1 0 0,21 0 0,-20 1 15</inkml:trace>
  <inkml:trace contextRef="#ctx0" brushRef="#br0" timeOffset="106303.64">5461 12404 0,'-42'-106'16,"20"106"-16,1-21 15,0 21-15,0 0 0,0 0 16,-64 0-16,64 21 16,-21 0-16,20 0 0,1 0 15,0 22-15,-21 20 16,42-42-16,-21 22 0,-1 20 15,22-20-15,0 20 16,0-21-16,0-20 0,0 20 0,0-21 16,22 0-16,-1 0 0,0-21 15,0 0-15,0 0 0,0 0 0,22 0 16,-22 0-16,0-21 16,21 0-16,-20 0 0,-1-21 0,21-22 15,-21 43-15,0-21 0,1 20 16,-1-20-16,-21 21 0,0-21 15,0-1-15,0 22 0,0 0 16,0 0-16,0 0 0,0 42 31,0 0-15,0 0-16,0 0 0,0 0 16,0 1-16,0 20 0,0-21 0,0 0 15,0 22-15,0-22 0,0 0 16,0 21-16,0-21 0,42 22 15,-21-43-15,0 21 0,1 0 16,-1-21-16,0 0 0,42 0 16,-41 0-16,20-21 0,0 0 0,-21 21 15,22-21-15,20-43 16,-20 43-16,-22 0 0,0 0 0,0-22 16,0 22-16,0 0 0,-21-21 15,0 20-15,0 1 16,22 21-16,-22 21 31,0 1-31,0-1 0,0 0 0,0 0 16,0 0-16,0 0 0,0 1 15,0-1-15,0 0 0,0 0 0,0 0 16,0 0-16,0 1 0,0-1 16,0 0-16,0 0 0,21-21 15,0 0-15,0 0 16,0-21-16,-21 0 15,0 0-15,0-1 0</inkml:trace>
  <inkml:trace contextRef="#ctx0" brushRef="#br0" timeOffset="106667.93">6054 12044 0,'-22'0'0,"44"0"0,-65 0 16,22 0-16,0 0 0,21 21 0,-21-21 15,21 21-15,0 0 0,0 1 16,0-1-16,0 0 0,0 0 0,0 0 16,21-21-16,-21 21 15,21 1-15,21-22 0,-20 0 16,-1 0-16,0 0 0,0 0 16,0 0-16,-21-22 15,21 1-15,-21 0 0,0 0 16,0 0-16,0 0 0,0-1 15,0 1-15,-21 0 0,0 0 16,0 21-16,0 0 0,0 0 16,-1 0-16,1 0 0,0 0 0,0 0 15,0 21-15,21 0 16,-21-21-16,21 21 0,0 1 0,0-1 16,0 0-16,0 0 0,21-21 0,0 21 15,0 0-15,43-21 16,-43 0-16,0 0 0,21 0 15</inkml:trace>
  <inkml:trace contextRef="#ctx0" brushRef="#br0" timeOffset="106928.32">6773 12002 0,'0'0'0,"0"21"15,0 21 1,-21-21-16,-21 43 15,42-22-15,0-21 0,-21 22 0,21-1 16,-22 0-16,22 1 0,-21-1 16,21 0-16,0 1 0,-21 62 15,21-83-15,0 20 16,0-21-16,0 0 0,0 22 0,0-22 16,0 0-16,21 0 0,0-21 15,1 0 1,-1 0-16,-21-21 0,21 0 15,-21 0-15,21-1 0</inkml:trace>
  <inkml:trace contextRef="#ctx0" brushRef="#br0" timeOffset="107097.25">6498 12446 0,'0'0'0,"0"-21"0,21 21 31,0 0-31,1-21 15,-1 21-15,21 0 0,0 0 0,22 0 16,-22 0-16,22-21 0,20-1 16,-20 22-16,-1-21 0,22 21 0,42-21 15</inkml:trace>
  <inkml:trace contextRef="#ctx0" brushRef="#br0" timeOffset="107339.73">8128 12192 0,'0'21'31,"0"0"-31,0 1 16,0 20-16,0-21 0,0 0 16,0 0-16,0 22 0,-21-22 0,21 0 15,-21 0-15,-1 22 0,22-22 16,0 0-16,-21 0 15,0 0-15,21 0 16,21-21 0,0 0-16,1-21 15</inkml:trace>
  <inkml:trace contextRef="#ctx0" brushRef="#br0" timeOffset="107666.37">8488 12171 0,'0'0'0,"0"-21"0,21 0 0,-21-1 15,-21 22 1,0 0-16,-1 22 16,-20-22-16,21 21 15,0 0-15,0 0 0,-1 0 0,22 0 16,0 1-16,0-1 0,0 0 16,0 0-16,22 0 15,-1-21-15,0 21 0,0-21 16,21 0-16,-20 22 0,-1-1 0,0-21 15,21 21-15,-21-21 0,1 21 16,-1-21-16,-21 21 0,21 0 16,-21 1-16,0-1 15,-21-21-15,0 0 0,-1 21 16,1 0-16,0-21 0,-42 0 16,41 0-16,1 0 0,0 0 15,-21 0-15,21 0 0,-1 0 16,1-21-16,0 21 0,0-21 0</inkml:trace>
  <inkml:trace contextRef="#ctx0" brushRef="#br0" timeOffset="107828.3">8022 12044 0,'0'0'0,"-21"-21"0,21 0 15,-21 21-15,0 0 16,-1 0-16,22 21 31</inkml:trace>
  <inkml:trace contextRef="#ctx0" brushRef="#br0" timeOffset="108577.06">9991 12510 0,'0'0'16,"21"21"0,0-21-16,0 0 0,21 0 15,-20-21-15,20 21 0,-21-22 16,0 1-16,0 0 15,1 0-15,-22 0 0,0-22 0,0 22 16,0-42-16,0 20 16,0 1-16,-43-21 0,1 20 15,21 1-15,-64-22 0,22 43 16,20 21-16,1 0 0,0 0 16,-1 0-16,-41 43 0,41-1 15,1-21-15,0 21 0,20 1 16,-20-1-16,21 0 0,0 1 15,21-1-15,0 0 0,0 22 16,0-22-16,0-21 0,0 1 16,0-1-16,21 0 0,0 0 0,0-21 15,22 0-15,-22 0 0,21 0 16,0 0-16,1 0 0,-1 0 0,0-21 16,1 0-16,20 21 0,-20-43 15,-1 22-15,0 0 0,1-21 0,-1 21 16,0-22-16,-21 1 0,1 21 0,-1-22 15,-21 22-15,0 0 0,0 0 16,0 0-16,-21 42 16,21 0-16,-22 0 15,1 0-15,21 22 0,-21-22 0,0 0 16,21 21-16,0-20 0,0 20 16,0-21-16,0 0 0,0 0 15,0 1-15,0-1 0,21 0 16,0 0-16,0-21 0,22 0 15,-22 0-15,21 0 0,-21 0 0,22-21 16,-22 21-16,21-21 0,1 0 0</inkml:trace>
  <inkml:trace contextRef="#ctx0" brushRef="#br0" timeOffset="108835.95">10774 12023 0,'0'0'0,"0"-21"0,0-1 15,-21 44 16,21-1-31,-22 21 0,22-21 16,0 22-16,0-1 0,0 21 0,0-20 16,0 63-16,0-64 0,0 21 15,0 1-15,0-1 0,0 1 16,0-1-16,0 22 0,0-21 0,-21-1 16,21 22-16,-21 42 0,21-64 15,-21 43-15,0-64 16,21 22-16,-21 21 15,21-64-15,0 0 0,0 0 16,0 0-16,0-42 0,0 0 16,0-21-16,21 20 0</inkml:trace>
  <inkml:trace contextRef="#ctx0" brushRef="#br0" timeOffset="109127.05">10668 12552 0,'0'0'16,"0"-64"-16,0 1 0,-21-1 0,21 1 0,0 21 15,0-22-15,0 22 0,0-1 16,0 1-16,21 21 0,0 0 0,85 0 16,-85 21-16,21 0 15,1 0-15,-1 21 16,0 0-16,22 42 0,-43-20 0,0-1 16,0-21-16,-21 22 15,0-22-15,-42 63 16,0-62-16,21-1 0,-22 0 15,1 0-15,0-21 0,-22 21 16,22-21-16,21 21 0,21-42 31,21 0-31,0 0 16,0 21-16,0-21 0,0-22 0,22 22 16</inkml:trace>
  <inkml:trace contextRef="#ctx0" brushRef="#br0" timeOffset="109384.03">11324 12044 0,'0'63'31,"0"-20"-31,0-1 0,0-21 0,0 43 16,0-22-16,0 0 0,0 1 0,0 20 16,21-20-16,-21 20 0,0 1 15,21-1-15,-21 22 0,0-22 0,0 22 16,0-22-16,0 64 15,0-63-15,0 84 16,0-106-16,0 22 0,-21-1 0,21-20 16,-21-1-16,21 0 0,-21 22 15,21-43-15,0 0 0,0-42 16,21 0 0,0-21-16,0 20 0,1-20 0</inkml:trace>
  <inkml:trace contextRef="#ctx0" brushRef="#br0" timeOffset="109679.07">11451 12446 0,'0'0'0,"-21"-63"0,21-1 0,-21 1 15,21-1-15,0 22 0,0-1 16,0 1-16,0-43 0,21 64 16,0 0-16,0 0 0,22 0 15,-22 21-15,42 0 0,-20 21 16,-22 0-16,21 21 0,-21 1 15,22-1-15,-22 0 0,-21 1 16,0-1-16,0 0 0,0 1 0,-21-1 0,-22-21 16,22 22-16,-21-22 0,-1 0 15,1 0-15,0 0 0,-22 0 16,22 1-16,21-22 0,-22 21 16,22-21-16,21-21 15,0-1 1,21 1-16,-21 0 15,22 0-15,-1 0 0,21-22 0</inkml:trace>
  <inkml:trace contextRef="#ctx0" brushRef="#br0" timeOffset="110124.15">12086 11748 0,'0'0'0,"21"0"0,0 0 15,-21 21 1,0 0-16,-21 0 15,0 21-15,0-20 0,21 20 16,-21 0-16,0 1 0,21-1 16,0 0-16,-22 1 0,1 41 15,21-41-15,0-22 0,0 21 16,0-21-16,0 0 0,0 1 0,21-1 16,1-21-16,-1 21 0,0-21 15,0 0-15,0 0 0,0 0 16,1-21-16,20 0 0,-21-1 0,43-20 15,-22 21-15,-21-21 16,0 20-16,0-20 0,1 0 16,-1 21-16,0-22 0,-21 22 0,0 42 15,0 0 1,0 1-16,0-1 0,0 0 16,0 21-16,0-21 0,-21 1 0,21 20 15,-21-21-15,21 0 0,-22 0 16,22 1-16,0-1 0,0 0 15,0 0-15,22-21 32,-1 0-32,0-42 15</inkml:trace>
  <inkml:trace contextRef="#ctx0" brushRef="#br0" timeOffset="110267.77">12573 11875 0,'0'0'0,"0"-22"0,-21 1 15,0 21 1,-1 0 0,22 21 15,22-21-31,-1 22 0,0-1 0,0-21 16,0 0-16,0 0 0,22 21 15,-22-21-15</inkml:trace>
  <inkml:trace contextRef="#ctx0" brushRef="#br0" timeOffset="110535.5">13377 11875 0,'0'0'0,"21"-22"15,-63 1 1,21 21 0,0 0-16,-22 0 0,22 21 0,-21 1 15,-22 20-15,22-21 0,21 21 16,0 1-16,-22-22 0,22 21 15,0 1-15,0-22 0,21 21 16,0-21-16,0 22 0,0-22 0,0 0 0,0 0 16,21 0-16,21 0 0,-20 1 15,41-1-15,-21-21 16,1 0-16,20 0 0,-20 0 16,-1 0-16,21 0 0,-20 0 0,20-21 15,-20 21-15,-1-22 0,43-20 16,-43 0-16</inkml:trace>
  <inkml:trace contextRef="#ctx0" brushRef="#br0" timeOffset="111398.58">13801 12150 0,'0'-127'16,"0"84"-16,0 213 0,0-382 16,0 191-16,0 0 0,0 0 0,0-1 15,-22 22-15,1 0 0,0 0 0,0 22 16,0-1-16,0 0 16,-1 21-16,1 1 0,-21 20 15,21-21-15,0 1 0,-1 41 16,22-41-16,0-22 15,0 0-15,0 21 0,0-20 16,22 20-16,-1-42 16,0 0-16,0 0 0,0 0 0,0 0 15,1 0-15,-1-21 0,0 0 16,0-1-16,-21 1 0,21-21 16,0 21-16,1-22 0,-22 1 0,0 0 15,21-1-15,-21 1 0,21 0 16,-21-1-16,0 22 0,0 0 0,0 42 31,0 22-31,0-22 16,-21 21-16,21-21 0,-21 22 0,21-22 15,0 21-15,0 0 0,0-20 0,0-1 16,0 21-16,0-21 0,0 0 16,0 1-16,21-22 0,0 21 0,21 0 15,-21-21-15,1 0 0,20 0 16,-21 0-16,0 0 0,22 0 0,-22-21 15,21 0-15,-21-1 0,0 1 0,43-42 16,-43 20-16,0-20 16,22-43-16,-43 43 0,0-1 15,21 1-15,-21 20 0,21-20 16,-21 20-16,0 1 0,0 21 0,0-21 16,0-1-16,0 64 31,0 1-31,-21-1 0,0 0 0,21 21 15,0 1-15,0-1 0,-22 0 16,22 1-16,-21-1 0,21 0 0,0 22 16,0-22-16,0 0 0,0 1 0,0-22 15,0 21-15,-21-21 0,21 1 16,0-1-16,0 0 0,-21 0 16,21-42 15,0 0-31,0 0 0,0-1 15,0 1-15,21 0 0,0-21 16,22-22-16,-1 22 0,-21 21 16,21 0-16,-20-22 0,20 43 15,0-21-15,-21 21 0,22 0 16,-22 0-16,-21 21 0,21 0 16,21 64-16,-42-43 15,0-20-15,0 20 0,0 0 0,-21-21 16,0 22-16,0-22 0,-21 0 15,20 0-15,-62 22 16,41-22-16,1-21 0,-21 21 16,20-21-16,22 0 0,0 0 15,42-21 17,0 0-32,0-1 0,1 1 0,20-21 15,0 0-15,-21-1 0</inkml:trace>
  <inkml:trace contextRef="#ctx0" brushRef="#br0" timeOffset="111615.54">14986 11621 0,'0'0'0,"21"0"15,-21 21 1,0 0 0,-21 21-16,21-21 0,-21 22 0,0-1 15,21 0-15,0 22 0,-22-22 16,22 1-16,0 20 15,0-21-15,0 1 0,0-1 0,0 22 16,0-43-16,0 42 16,0-42-1,22-21-15,-1 0 16,0-21-16,0 21 0</inkml:trace>
  <inkml:trace contextRef="#ctx0" brushRef="#br0" timeOffset="111916.95">15240 12044 0,'0'0'0,"42"-42"32,-21 20-32,1 22 0,-1-21 15,0 0-15,0 21 0,0-21 0,22 0 16,-1 0-16,-21 21 0,21-22 0,-20 1 16,20 21-16,-21-21 0,-21 0 15,-21 21 1,0 0-16,-22 0 0,22 21 15,-21 0-15,0 0 16,-1 22-16,1-22 0,21 21 0,0 1 16,-22-1-16,43-21 0,-21 43 15,21-22-15,0-21 0,0 0 16,21 0-16,0 1 0,22-1 16,-22-21-16,0 0 0,21 0 15,-20 0-15,20 0 0,-21-21 0,43-1 16,-22 1-16,-21 0 0</inkml:trace>
  <inkml:trace contextRef="#ctx0" brushRef="#br0" timeOffset="113044.95">17145 12065 0,'0'0'0,"-21"21"31,21-42-31,0 0 16,21 0-16,0 0 0,0-1 0,0 1 16,1-21-16,20 21 0,-21-22 15,0 1-15,22 21 0,-22-43 0,0 22 16,21-64-16,-42 43 16,21-43-16,-21 42 0,0 22 15,0 0-15,0-1 0,0 1 16,0 21-1,0 42-15,0 0 0,0 0 0,-21 22 16,0 20-16,-21 64 16,21-63-16,-1-1 0,1 22 0,0-22 15,0 22-15,0 0 0,0 105 16,-1-105-16,22 0 0,-21 105 16,0-105-16,21-1 0,-21 107 15,21-106-15,-21-1 16,0 1-16,21-22 0,-22 1 0,22 63 15,0-64-15,0-20 0,0-1 16,0 0-16,0-20 0,0-1 16,22 0-16,-1 0 0,0-21 15,0 0-15,64-21 0,-43 0 0,0 0 16,1-1-16,-1-20 16,0 0-16,43-43 0,-43 43 15,1-22-15,-22 1 0,21-85 16,-21 63-16,-21-63 15,0 63-15,-21 0 0,0 22 16,0-1-16,-21-20 0,-43-22 16,43 42-16,-22 22 0,22 21 0,21-21 15,-22 20-15,22 1 0,0 0 16,0 21-16,21-21 0,0 0 16,21 21-16,0-21 0,0 21 15,0-22-15,22 1 16,-1 21-16,0-21 0,1 0 0,-1 0 15,43-22-15,-43 22 16,0 0-16,-20 0 0,-1 21 0,21-21 16,-21-22-16,-21 22 15,21 21-15,-21-21 16,-21 42 0,21 0-1,-21 1-15,21-1 0,0 0 0,-21 21 16,21-21-16,-21 64 0,21-64 15,0 22-15,0-22 0,0 0 16,21 21-16,-21-21 0,21 1 16,0-22-16,0 21 0,22-21 15,-22 0-15,0 0 0,0 0 0,43-21 16,-43 21-16,21-22 0,-21-20 16,22 21-16,-22-21 0,0-1 15,0 1-15,0 0 0,-21 20 0,0-62 16,0 41-16,0 1 15,-21 21-15,0 0 0,0 0 0,-64 21 16,43 0-16,21 0 16,-22 0-16,22 21 15,0-21-15,0 21 0,0 0 0,0 0 16,21 0-16,-22 1 0,22-1 16,0 0-16,0 42 0,22-41 15,-1-1-15,21 0 0,-21 0 0,22-21 16,-1 21-16,0-21 15,1 0-15</inkml:trace>
  <inkml:trace contextRef="#ctx0" brushRef="#br0" timeOffset="113431.89">18648 11769 0,'0'0'16,"0"-21"-16,0-1 0,0 1 0,0 0 0,0 0 15,0 0-15,21 0 16,0 21-1,0-22-15,0 22 0,1 0 16,-1 0-16,0 0 0,0 0 0,0 22 16,0-1-16,1 0 0,-22 0 15,21 21-15,-21-20 0,0 20 16,0-21-16,0 21 0,0 1 0,0-22 16,0 21-16,0-21 0,0 1 15,0-1-15,0 21 0,0-21 16,-21-21-16,-1 0 15,1 0-15,21-21 0,0 0 16,0 0-16,0 0 0,0-1 16,0 1-16,21-42 15,1 20-15,-1 1 0,21 0 0,-21-1 16,0 1-16,22 0 0,20-43 16,-20 64-16,-22-21 0,42-1 15,-42 22-15,1 21 0,-1 0 16,-21 21-16,0 0 15,0 1-15,-21-1 0,-1 0 0</inkml:trace>
  <inkml:trace contextRef="#ctx0" brushRef="#br0" timeOffset="115460.81">4995 13801 0,'0'0'0,"0"-21"0,21-22 0,-21 1 16,0 0-16,0-85 15,0 84-15,0 22 0,0-21 16,0 21-16,0-1 0,-21 22 16,0 0-16,0 0 15,0 0-15,0 22 0,-22-1 0,22 0 16,-42 64-16,41-22 16,-20 1-16,21-1 0,-21 1 15,20-1-15,1 1 0,-21 63 16,21-85-16,21 21 0,0 1 15,0-22-15,0 1 0,21 41 16,21-63-16,-21 1 0,22-1 16,-22 0-16,42-21 0,-20 0 0,-1 0 15,0-21-15,1 0 0,20-1 16,-20 1-16,-1 0 0,0-21 0,1-1 16,-1 1-16,-21 0 0,21-1 0,-20-20 15,-1-1-15,0 1 0,-21-64 16,0 63-16,-21 1 15,0-1-15,-1 1 0,1 21 16,-42-43-16,20 64 0,1 0 16,0 21-16,-1 0 0,1 0 15,-43 42-15,43 0 0,0 1 16,-1 20-16,22-21 0,0 22 16,0-1-16,21 64 0,0-84 15,0 20-15,21-20 0,0-1 0,0 0 16,64 22-1,-43-22-15,1-21 0,63 0 16,-64-21-16,21 0 0,-20 0 16,20 0-16,1 0 0,-1 0 0,1-21 15,-22 0-15,22 0 0,-22 0 16,0 0-16,1-1 0,-1 1 0,21-21 16,-41 42-16,-1-21 0,-21 42 31,0 0-31,0 0 0,0 22 15,-21-22-15,21 0 0,-22 0 16,1 0-16,21 22 0,0-22 0,-21 0 16,21 0-16,-21-21 0,21 21 15,0-42 17,0 0-32,21 0 15,0 0-15,-21-1 0,21 1 0,1 0 16,-22-21-16,21 21 15,-21-22-15,21 22 0,21-42 0,-42 41 16,21 1-16,1 0 0,-1 21 16,0 21-16,-21 0 15,21 1-15,-21-1 0,0 0 16,21 0-16,-21 0 0,21 22 0,-21-22 16,0 0-16,22 0 0,20 21 15,-42-20-15,21-1 0,0 0 16,0-21-16,1 0 0,-1 0 15,42 0-15,-42 0 16,1 0-16,20-21 0,-21 21 0,0-21 16,22-1-16,-22 1 0,0-21 0,0 21 15,0-22-15,0 1 0,1 0 16,-22-64-16,21 42 0,-21 1 16,21-1-16,-21 1 0,0-1 15,0 22-15,0 0 0,0-1 0,0 22 16,0 0-16,0 42 15,0 22-15,-21-22 16,21 42-16,0-20 0,-21 20 16,21-21-16,0 22 0,0-22 15,0 22-15,0-22 0,0 22 0,0 20 16,0-63-16,0 22 16,21-22-16,0 21 0,0-21 0,-21 1 15,21-22-15,0 21 0,1-21 16,20 0-16,-21 0 0,0 0 0,64-21 15,-43-1-15,-21 1 0,22 0 16,-22 0-16,21 0 0,1-43 16,-22 43-16,-21-21 15,0 21-15,0-1 0,0 44 32,0-1-32,0 0 15,0 0-15,0 0 16,0 0-16,0 1 0,0-1 15,0 0-15,21-21 0,0 21 16,0-21-16,0 0 16,22 0-16,-22 0 0,21 0 0,-21 0 0,22 0 15,-22-21-15,21 0 0,-21 21 16,1-21-16,-1-1 0,0 1 0,0 0 16,0-21-16,-21 21 0,0-22 15,0 22-15,0-21 0,21 21 0,-21-22 16,0 22-16,0 0 0,0 0 15,0 42 1,0 0-16,-21 0 16,0 22-16,21-1 0,0 0 0,-21 1 15,21-1-15,-21 21 0,0-20 16,21 20-16,0 85 0,0-84 16,0-1-16,0 1 0,0-1 15,0 22-15,21 42 0,0-63 16,-21-1-16,21 85 15,0-84-15,-21-1 0,21 1 16,-21-1-16,0 1 0,0-1 0,0-20 16,0 20-16,0-21 0,0-20 0,-21 20 15,0-21-15,0 0 0,-21 0 16,20-21-16,-20 0 0,0 0 0,-1 0 16,1-21-16,0 0 0,-1 0 0,-41-21 15,41-1-15,1 22 16,0 0-16,21-21 0,-1 20 0,1 1 15,21-42-15,0 42 0,0-22 16,0 1-16,43 0 0,-22-1 16,21 1-16,0-22 0</inkml:trace>
  <inkml:trace contextRef="#ctx0" brushRef="#br0" timeOffset="116725.74">9758 13483 0,'0'0'0,"0"-21"0,0 0 16,0 0-16,0 0 0,0-1 0,-21 1 16,21 0-16,-22 0 0,22 0 15,-21 21-15,0-21 0,0 21 16,0 0-16,0 21 16,-1 0-16,1 0 0,0 21 0,0 1 15,0-1-15,0 0 0,-1 22 16,1-1-16,-21 64 15,21-63-15,21-1 0,0-20 0,0 20 16,0-20-16,0-1 0,0 0 16,21 1-16,0-1 0,0 0 0,43 1 15,-22-22-15,0 0 16,22 0-16,-22-21 0,22 0 0,42 0 16,-43-21-16,1 0 0,-1 0 15,-21-22-15,22 22 0,42-42 16,-64 20-16,0 1 0,1-64 15,-22 43-15,-21-1 16,0 1-16,0-1 0,0 1 0,-85-128 16,43 149-1,0 21-15,-1-22 0,-20 22 16,20 0-16,-84 21 0,64 0 16,-1 21-16,22 0 0,0 22 15,-1-1-15,1 0 0,21 22 0,0-22 16,0 22-16,21-1 0,0 1 15,0-22-15,0 21 0,42 22 16,0-43-16,1 1 0,-1-1 16,0-21-16,22 0 0,63 22 15,-43-43-15,-20 0 0,63 0 16,-64 0-16,1 0 0,-22 0 16,22-21-16,-22-1 0,85-41 15,-85 21-15,-20 20 16,-1 1-16,0 0 0,-21 0 15,21 21-15,-21 21 32,0 0-32,0 0 0,0 1 0,-21-1 15,21 0-15,-21 21 0,21-21 0,-21 1 16,21-1-16,-22 0 0,22 0 16,0 0-16,0 0 0,-21-21 0,21 22 15,21-22 16,1-22-31,-1 1 0,0 0 0,0 21 16,0-21-16,0 0 16,1 0-16,-1-22 0,0 22 0,0 0 15,0 0-15,0 0 0,-21-1 16,22 1-16,-1 21 0,-21 21 16,0 1-1,0-1-15,0 0 16,0 0-16,0 0 0,21 0 0,-21 1 15,21-1-15,0 0 16,0 0-16,1-21 0,-1 0 16,42 0-16,-42 0 0,1 0 15,20 0-15,-21 0 0,21 0 16,1 0-16,-22 0 0,21-21 16,-21 0-16,1 0 0,20 21 0,-21-22 15,0-20-15,0 21 0,1 0 16,-22-22-16,0 22 0,0-21 0,21 0 15,-21 20-15,0-20 0,0 21 16,0 0-16,0 0 0,-21 21 16,-1 0-16,1 21 15,0 0-15,0 21 0,0-21 0,21 1 16,0 20-16,-21-21 0,21 43 16,0-22-16,0-21 0,0 0 15,0 0-15,0 1 0,42 41 16,-21-42-16,0-21 15,0 0-15,1 21 0,83-21 16,-83 0-16,20 0 16,-21-21-16,0 0 0,22 0 15,20-21-15</inkml:trace>
  <inkml:trace contextRef="#ctx0" brushRef="#br0" timeOffset="118025.05">12890 14182 0,'0'21'0,"0"-42"0,0 63 15,0-21-15,0 0 16,0-42 15,22 21-31,-22-21 16,42-21-16,-21-1 0,0 22 15,0-21-15,1 0 16,-1-22-16,0 1 0,0-1 0,0 1 16,0-1-16,22-21 0,-22 22 15,0-1-15,0 1 0,0 21 0,1-22 16,-1 1-1,-21 41-15,0 1 0,-21 42 16,-1 1-16,1 20 0,0 0 16,0 1-16,0-1 0,0 21 15,-22 1-15,22-1 0,-21 43 16,42-42-16,0-1 0,-21-20 16,21-1-16,0 0 0,0 43 15,21-64-15,0 0 0,0 0 16,21 1-16,-20-1 0,20-21 15,43 0-15,-43 0 0,0 0 16,1 0-16,-1 0 0,0 0 16,1-21-16,-22-1 0,21 1 0,0 0 15,-20 0-15,-1-21 0,21 20 0,-42 1 16,21-21-16,-21 21 0,21 0 16,-21-1-16,-21 44 31,21-1-31,-21 0 0,21 21 15,0-21-15,-21 1 16,21-1-16,0 0 0,0 21 0,0-21 16,0 1-16,0-1 0,21 0 15,0 0-15,22-21 16,-22 0-16,0 0 0,21 0 0,22 0 16,-22 0-16,-21-21 15,22 21-15,-22-21 0,21 0 0,-21-1 16,0 1-16,1-21 0,-1 21 0,0-22 15,0 22-15,-21-21 0,21 0 16,-21 20-16,0 44 31,0-1-31,-21 21 16,0-21-16,21 0 0,-21 1 0,21-1 16,-21 0-16,-1-21 15,22 21-15,-21 0 0,21 0 0,0 1 16,0-1-16,21-42 47,1-1-47,-1 1 15,0 21-15,0-21 0,0 0 0,0-21 16,1 20-16,-1 1 0,0 0 16,21-21-16,-21 21 0,1-1 0,-1 1 15,0 21-15,-21 21 16,0 1-1,0-1-15,0 0 0,0 0 16,0 0-16,0 0 0,0 1 0,0 20 16,0-21-16,0 0 15,0 0-15,0 1 0,21-22 0,0 21 16,0-21-16,1 21 0,20-21 16,-21 0-16,43 0 0,-22 0 15,-21 0-15,64-21 0,-43 0 16,0-1-16,-20 1 0,20 0 15,0 0-15,-21-21 0,1-1 16,-1 22-16,0-21 0,-21-1 16,0 1-16,0 21 0,0-43 15,0 43-15,-42 21 0,20 0 16,1 0-16,0 0 0,0 21 0,-21 22 16,20-1-16,22-21 0,0 22 15,-21-1-15,21-21 0,0 21 16,0-20-16,0-1 0,43 42 15,-22-42-15,0 1 0,0-1 16,21-21-16,-20 21 0,62-21 16,-63 0-16,22 0 0,-1 0 15,0 0-15,1 0 0,-1 0 16,22-42-16,-22 42 16,-21-22-16,0 1 0,0-21 0,-21 21 15,0 0-15,0-22 0</inkml:trace>
  <inkml:trace contextRef="#ctx0" brushRef="#br0" timeOffset="118242.71">14266 13547 0,'-42'0'0,"84"0"0,-105 21 0,42-21 15,-1 21-15,22 0 16,0 0 0,0 1-1,22-22-15,-1 0 0,0 0 0,0 0 16,0 0-16,22-22 0</inkml:trace>
  <inkml:trace contextRef="#ctx0" brushRef="#br0" timeOffset="119625.33">17081 13293 0,'0'-21'0,"0"42"0,0-64 0,0 22 15,0 0-15,0 0 0,0 0 16,0 0-16,-21 21 16,0 0-16,0 0 0,0 0 15,0 21-15,-1 0 0,-20 0 16,21 0-16,0 0 0,-22 64 16,43-43-16,-21 1 0,-21 41 15,42-20-15,0-22 16,-21 1-16,21-1 0,0 0 0,0 1 15,0-1-15,0-21 0,21 21 16,21 1-16,-21-22 0,1-21 16,-1 21-16,21-21 0,0 21 15,1-21-15,-22 0 0,21 0 0,1 0 16,20-21-16,-21 0 0,1 21 0,-1-21 16,22 0-16,-22-22 0,0 22 15,1-21-15,20-22 0,-21 22 16,-20 0-16,-1-1 15,0 1-15,0 21 0,-21-43 16,0 85 0,0 1-16,-21-1 15,0 21-15,0 0 0,-22-20 0,22 20 16,0 0-16,0-21 0,0 22 16,-1-22-16,1 0 0,0 64 15,21-64 1,0 0-16,21-21 0,22 0 0,-22 0 15,21 0-15,-21 0 0,22 0 0,-1 0 16,0 0-16,1 0 0,-1-21 16,-21 0-16,21 0 0,-20-1 15,20-20-15,-21 0 0,0 21 16,-21-22-16,0 1 0,0 0 16,0-1-16,0 22 0,-21-21 0,0 21 15,-21-22-15,-1 22 16,22 21-16,-42 0 15,41 0-15,1 0 0,42 0 32,1 0-32,-1 0 0,21 0 15,0 21-15,1-21 0,-1 0 0,22 0 16,-22 0-16,21 0 0,1 0 16,-1 0-16,1 0 0,42 0 15,-43 0-15,-20-21 0,-1 21 0,-21 0 16,0 0-16,0-21 15,-42 21 1,0 0-16,0 21 16,0 0-16,-22-21 0,1 21 15,21 22-15,-21-22 0,-1 0 0,22 21 16,0-20-16,-21 20 0,20-21 16,1 21-16,0-20 0,21 20 0,0-21 15,0 43-15,0-43 16,0 0-16,21 0 0,0 0 15,1-21-15,-1 0 0,0 0 16,21 0-16,-21 0 0,1 0 0,20 0 16,0 0-16,-21-21 0,22 0 15,-22 0-15,21 0 0,-21-22 16,22 1-16,-22 0 0,0-22 0,43-42 16,-43 43-16,0-1 0,0 1 15,0-1-15,0 1 0,22-43 16,-22 42-16,-21 22 0,0 0 15,0 21-15,0-1 0,0 1 16,-21 21-16,0 21 16,-1 1-16,1-1 0,0 21 15,-21 0-15,21 1 0,-1-1 16,1 22-16,0-22 0,21 21 0,0-20 16,-21 63-16,21-64 15,0 0-15,0 43 0,0-64 16,0 21-16,0-20 15,21-1-15,-21 0 0,42 42 16,-20-63-16,-1 0 16,0 0-16,0 0 0,0 0 15,0 0-15,1 0 0,-1-21 0,21 21 16,-21-21-16,0 0 16,1 0-16</inkml:trace>
  <inkml:trace contextRef="#ctx0" brushRef="#br0" timeOffset="120059.89">19156 13695 0,'21'0'47,"0"0"-47,0 0 0,0 0 16,1 0-16,-1 0 0,0-21 0,21 21 15,-21-21-15,1-1 0,-1 1 16,0 0-16,0 0 0,-21 0 0,0 0 15,0-1-15,0-20 0,0 21 16,0 0-16,-21 0 16,0 21-16,0 0 0,-1 0 0,-20 0 15,21 0-15,-21 0 0,-22 42 16,22-21-16,21 0 0,-1 22 16,1-22-16,0 21 0,-21 43 15,42-64-15,0 21 0,0-21 16,0 22-16,0-22 0,0 0 0,0 0 15,21 0-15,0 1 0,0-1 16,0 0-16,1-21 0,-1 0 0,21 21 16,-21-21-16,0 0 15,22 0-15,-22 0 0,0 0 16,43-21-16,-43 0 0,0 0 0,21-1 16,-21 22-16,1-21 15,-1 0-15,0 21 0,-21-21 0,21 21 16,-21-21-16,0 0 15</inkml:trace>
  <inkml:trace contextRef="#ctx0" brushRef="#br0" timeOffset="120267.74">19812 13970 0,'0'-21'63</inkml:trace>
  <inkml:trace contextRef="#ctx0" brushRef="#br0" timeOffset="122004.55">2201 16002 0,'0'0'0,"-21"0"15,0 0-15,0 0 0,21 21 31,21-21-15,0 0 0,43 0-16,-22 0 0,21 0 15,1 0-15,21 0 0,-1 0 16,-20 0-16,169-21 16,-170 21-16,22-21 0,-43 21 15,22 0-15,-1 0 0,-21-21 0,22 21 16,-43 0-16,21 0 0,-20 0 15,20 0-15,-63 21 32,0-21-32,-1 21 0,1-21 0,-21 21 15,21-21-15,-22 21 0,1-21 16,21 0-16,-43 22 0,22-1 16,0-21-16</inkml:trace>
  <inkml:trace contextRef="#ctx0" brushRef="#br0" timeOffset="122288.22">2074 16341 0,'0'21'0,"0"-42"0,21 42 16,1-21-16,-1 0 15,21 0-15,0 0 0,1 0 16,-1 0-16,22 0 0,20 0 15,-20 0-15,20 0 0,-20 0 0,21 0 16,-1 0-16,1 0 0,-22 0 16,1 0-16,-1 0 0,1 0 0,-1 0 15,-20 0-15,-1 0 0,0 0 16,1 0-16,-22 0 0,-42 0 31,0 0-31,-22 0 0,1 0 16,0 21-16</inkml:trace>
  <inkml:trace contextRef="#ctx0" brushRef="#br0" timeOffset="122527.27">2032 16595 0,'0'0'16,"-42"21"-16,20-21 15,44 21-15,20-21 16,0 0-16,22 0 0,-22 0 15,43 0-15,-1 0 0,86 0 16,-64 0-16,-1 0 0,-20 0 16,21 0-16,-21 0 0,105 0 15,-126 0-15,20 0 0,-20 0 16,-22 0-16,0 0 16,1 0-16,-1 0 0,-42 21 31</inkml:trace>
  <inkml:trace contextRef="#ctx0" brushRef="#br0" timeOffset="122836.12">1947 16976 0,'-42'0'0,"84"0"0,-105 21 15,42-21-15,-1 0 0,44 0 31,-1 0-31,21 0 0,-21 0 0,22 0 16,20 0-16,1 0 0,-1 0 16,1 0-16,20 0 0,22 0 0,-21 0 15,21 0-15,-22-21 0,1 21 16,0 0-16,-1 0 0,-20 0 16,-1 0-16,1 0 0,-22 0 15,0 0-15,1 0 0,-22 0 0,-21 21 16,-21-21-1,0 21-15,-1-21 0,-20 0 16,0 21-16,-1-21 0,1 0 16,-43 21-16,22 1 0,-22-22 0</inkml:trace>
  <inkml:trace contextRef="#ctx0" brushRef="#br0" timeOffset="123083.99">2032 17209 0,'0'0'0,"-64"21"0,-41 0 15,62 0-15,22-21 16,0 0-16,0 0 0,0 21 15,42-21 1,0 0-16,21 0 0,1 0 0,20 0 16,-21 0-16,43 0 0,0 0 15,-1 0-15,22 0 0,0 0 16,0 0-16,0 0 0,0 0 16,-1 0-16,-20 0 0,0 0 0,-1 0 15,-20 0-15,-1 0 0,-20 0 16,-1 0-16,-21 0 0,0 0 0,-42-21 31,0 21-31,0-21 0,-21 0 0,-1 21 16,1-21-16</inkml:trace>
  <inkml:trace contextRef="#ctx0" brushRef="#br0" timeOffset="123568.2">1926 15790 0,'0'-21'0,"0"-42"32,-21 42-32,0 21 15,0 0-15,-1 0 16,1 21-16,0 0 0,-21 0 16,-1 21-16,1 1 0,21-1 0,-21 22 15,-1-1-15,1 22 0,21-22 16,0 22-16,-1-22 0,1 22 0,0 0 15,21-1-15,-21 1 0,21 0 16,0-1-16,0 1 0,0 63 16,0-63-16,0-22 15,21 1-15,-21-22 0,21 22 0,-21-1 16,0-20-16,0-1 0,21-21 16,-21 21-16,22-20 15,-1-44 1,-21 1-16,21 0 15,-21-21-15,21-1 0,-21 1 16,0 0-16,0-22 0</inkml:trace>
  <inkml:trace contextRef="#ctx0" brushRef="#br0" timeOffset="124348">1672 15896 0,'0'0'0,"0"-42"0,0 21 0,0 0 16,-42-22-16,21 43 16,21-21-16,21 21 15,0 0 1,0-21-16,21 21 0,1 0 0,20 0 16,-20-21-16,20 21 0,22-21 15,-1 21-15,1-22 0,21 1 0,0 21 16,0-21-16,-1 0 0,22 21 15,-21-21-15,0 0 0,21 21 16,-21-22-16,0 22 0,0 0 16,-1 0-16,-20 0 0,84 0 15,-84 0-15,-21 0 0,-22 0 16,0 22-16,1-22 0,-22 21 0,21 0 16,-21 0-16,-21 0 15,21 0-15,-21 1 0,0 20 0,22 0 16,-22 1-16,21-1 15,-21 0-15,0 1 0,0-1 0,21 64 16,-21-64-16,21 0 16,-21 1-16,0 20 0,0-20 0,0-1 15,0 64-15,0-64 16,0 0-16,0 22 0,0-1 16,21-20-16,-21 63 0,0-43 15,0-21-15,21 1 0,-21-1 16,0 0-16,0 1 0,0-1 0,0 0 15,0-20-15,0 62 16,0-63-16,0 1 0,22 20 16,-22-21-16,0 0 0,0 0 0,0 22 15,0-22-15,0 0 0,-22 0 16,1 0-16,0 1 0,21-1 16,-21-21-16,0 0 0,-22 21 15,1-21-15,0 0 0,21 0 16,-43 0-16,22 0 0,-22 0 0,1 0 15,-22 21-15,0-21 16,1 0-16,-22 0 0,0 0 0,-21 0 16,21 0-16,-21 0 0,-21 0 15,21 0-15,0-21 0,-21 21 0,21 0 16,21 0-16,-21 0 0,21-21 16,-84 21-16,84 0 0,42 0 15,-20 0-15,20 0 0,1 0 16,20 0-16,1 0 0,0 0 15,-1-21-15,1 21 16,42-22-16,0 1 0,0 0 16,0 0-16,42 0 15,-20 0-15,20-1 0</inkml:trace>
  <inkml:trace contextRef="#ctx0" brushRef="#br0" timeOffset="124495.42">1736 17420 0,'0'0'0,"21"0"0,21 0 0,-21 0 15,0 0-15,1 0 0,20 0 16,-21 0-16,0 0 16,0 0-16,1 0 0,-1 0 0,21 0 15,0-21 1,-20 21-16,-1-21 0,21 0 0,0 0 16</inkml:trace>
  <inkml:trace contextRef="#ctx0" brushRef="#br0" timeOffset="124723.96">5080 16637 0,'0'0'0,"-21"-21"0,0 0 16,-22 21-16,22-21 0,0-1 15,0 22-15</inkml:trace>
  <inkml:trace contextRef="#ctx0" brushRef="#br0" timeOffset="125083.56">4233 16404 0,'0'0'15,"0"21"-15,21-21 16,1 0-1,-1 0-15,21 0 0,0 0 16,22 0-16,-22 0 0,22 0 0,84 0 16,-85 0-16,22 0 15,-21 0-15,-1 0 0,1 0 16,-1 0-16,-21 0 0,22 0 0,-22 0 16,22-21-16,-43 21 15,0 0-15,-42 0 31,0 0-31,0 0 0,-1 0 16,1 0-16,0 0 0,-21 0 0,-1 0 16,1 21-16,0-21 0</inkml:trace>
  <inkml:trace contextRef="#ctx0" brushRef="#br0" timeOffset="125347.95">4318 16468 0,'0'21'16,"-21"-21"-16,21 21 16,21-21-16,0 0 15,0 21-15,22-21 0,-1 0 16,-21 0-16,43 0 0,-22 0 0,0 0 16,22 0-16,-22 0 0,0 0 15,22 0-15,-22 0 0,1-21 0,-1 21 16,0-21-16,1 21 0,-1-21 15,-21 21-15,21 0 0,-20-21 0,-1 21 16,0 0-16,0-22 16,0 1-16,-21 0 15,0 0-15</inkml:trace>
  <inkml:trace contextRef="#ctx0" brushRef="#br0" timeOffset="125720.67">5038 16087 0,'0'0'16,"-22"0"-16,1-21 0,0 21 0,0 0 16,0 0-16,21 21 15,0 0 1,0 0-16,21 0 0,0 0 16,0 1-16,0-1 0,1 0 15,-1 0-15,0 0 0,0-21 16,0 21-16,22 1 0,-1-22 15,0 21-15,-21-21 16,1 21-16,41 0 16,-63 0-16,0 0 15,0 1-15,0-1 0,0 21 16,-21-21-16,0 0 0,0 1 16,-22-1-16,22 0 0,-64 21 15,43-21-15,0 22 0,-1-22 16,1 0-16,0 0 0,-43 22 15,43-22-15,21-21 0,-1 21 16,1 0-16,42-42 31</inkml:trace>
  <inkml:trace contextRef="#ctx0" brushRef="#br0" timeOffset="126441.34">6032 16425 0,'0'22'16,"22"-22"-16,-1 0 15,0 0-15,21 0 0,-21 0 16,22 0-16,-1 0 0,0 0 16,1 0-16,-1-22 0,0 22 15,1 0-15,-1 0 0,0 0 0,1 0 16,-1 0-16,0 0 0,1 0 16,-22 0-16,0 0 0,0 0 0,-42 0 31,0 0-31,0 0 15,0 22-15,-1-22 0,-20 0 0,21 0 16,-21 0-16</inkml:trace>
  <inkml:trace contextRef="#ctx0" brushRef="#br0" timeOffset="126679.56">5948 16574 0,'0'0'0,"0"21"31,21-21-31,21 0 0,-21 0 0,22 0 16,-1 0-16,0 0 0,1 0 16,20 0-16,1 0 0,-22 0 15,22 0-15,-1 0 0,1 0 0,-1 0 16,1-21-16,-1 21 0,1 0 16,-22 0-16,21 0 0,-20-22 0,20 22 15,-42 0-15,-63 0 31,21 0-31</inkml:trace>
  <inkml:trace contextRef="#ctx0" brushRef="#br0" timeOffset="126899.68">6075 16743 0,'0'0'15,"0"21"-15,21-21 16,0 0-16,0 0 15,22 0-15,-22 0 0,21 0 16,0 0-16,1 0 0,-1 0 16,0 0-16,22 0 0,-22 0 15,22 0-15,-22 0 0,0 0 0,1 0 16,-1 0-16,-21 0 0,0 0 16,1 0-16,-44 21 15,1-21-15,0 21 0</inkml:trace>
  <inkml:trace contextRef="#ctx0" brushRef="#br0" timeOffset="127120.7">5927 17082 0,'0'0'0,"0"21"31,21-21-31,0 0 0,0 0 16,0 0-16,22 0 0,-1 0 0,0 0 15,1 0-15,41 0 0,-41 0 16,20 0-16,-21-21 0,22 21 16,-22 0-16,64-22 15,-64 22-15,1 0 0,-1 0 16,-21 0-16</inkml:trace>
  <inkml:trace contextRef="#ctx0" brushRef="#br0" timeOffset="127299.77">6032 17293 0,'0'0'0,"22"0"16,-1 0-16,21 0 16,-21 0-16,0 0 0,1 0 15,20-21-15,-21 21 0,21-21 0,-20 0 16,-1 21-16,0-21 0,21-1 15,-21 1-15</inkml:trace>
  <inkml:trace contextRef="#ctx0" brushRef="#br0" timeOffset="127641.83">6117 16214 0,'0'0'0,"-21"-21"0,0-1 0,0 1 0,-22 0 16,22 21-16,0 0 0,0 0 16,0 21-16,21 0 0,0 22 15,0-22-15,0 21 0,0 1 0,0 20 16,0-21-16,0 22 0,0-22 16,0 85-16,0-63 15,0-1-15,21 1 0,-21-1 16,0 1-16,0 42 0,0-64 15,0 21-15,0-20 0,0-1 16,0 0-16,0 22 0,0-43 16,0 0-16,21-21 15,0 0 1,0-21-16,0 0 0,1 0 16,-22 0-16,21-22 0,0-20 15</inkml:trace>
  <inkml:trace contextRef="#ctx0" brushRef="#br0" timeOffset="128163.82">6223 16341 0,'0'0'0,"0"-64"15,0 22-15,0-22 0,0 43 0,0-21 32,21 42-32,0 0 0,0 0 15,1 0-15,-1 21 0,21-21 16,0 0-16,1 21 0,20-21 0,1 0 15,-1 0-15,22 0 0,-22 0 16,22 0-16,63 0 16,-84 0-16,20 0 0,-41 0 15,20 21-15,-20-21 0,-1 0 0,-21 22 16,0-22-16,0 21 0,-21 0 16,22-21-16,-22 21 0,0 21 0,0-20 15,0-1-15,0 0 0,-22 42 16,22-20-16,0-22 0,-21 64 15,0-43-15,21 0 0,0 1 16,0-1-16,0 0 0,0 43 16,0-22-16,0-20 0,0-1 15,0 0-15,0 1 0,0-1 16,0 0-16,0 1 0,0-1 16,0-21-16,0 0 0,0 22 15,0-22-15,-21 21 0,0-21 16,0 1-16,-1-1 0,1 0 15,-21 0-15,0-21 0,-1 21 16,1-21-16,-64 0 16,64 0-16,-22 0 0,1 0 0,-1 0 15,1-21-15,-1 21 0,22-21 16,-22 0-16,22 21 0,0 0 0,-22-21 16,43 21-16,0 0 0,0 0 15,21-22-15,0 1 16</inkml:trace>
  <inkml:trace contextRef="#ctx0" brushRef="#br0" timeOffset="128419.96">7260 17314 0,'0'0'0,"0"22"0,21-22 16,-21-22 62</inkml:trace>
  <inkml:trace contextRef="#ctx0" brushRef="#br0" timeOffset="143214.32">14372 762 0,'0'0'0,"42"0"0,-20 0 15,20 0-15,-21 0 0,0 0 16,-42 21 31,0-21-32,0 0-15,21 21 16,-21-21-16,-1 0 0,1 0 0,0 0 16,0 0-16,0 0 0</inkml:trace>
  <inkml:trace contextRef="#ctx0" brushRef="#br0" timeOffset="143814.88">13483 762 0,'-21'0'16,"42"0"62,0 0-78,0 0 15,1 0-15,-1 0 0,21 0 16,0 0-16,1 0 0,-1 0 16,22 0-16,-1 0 0,128-21 15,-107 21-15,-20 0 0,-1 0 16,1 0-16,-22 0 0,43 0 15,-43 0-15,0 0 0,-20 0 16,-1 0-16,-21-21 0,21 21 16,-42 0 46,0 0-46,-1 0-1,1 0-15,-21 0 16</inkml:trace>
  <inkml:trace contextRef="#ctx0" brushRef="#br0" timeOffset="144204.84">13674 889 0,'-22'0'0,"44"0"0,-65 0 16,22 0-16,0 0 0,0 0 0,21 21 15,-21-21-15,-1 0 16,44 0 15,-1 0-15,21 0-16,-21 0 0,22 0 15,-1 0-15,0 0 0,1 0 0,20 0 16,1 0-16,-1 0 0,1 0 16,-1 0-16,64 0 0,-63 0 15,-22 0-15,0 0 0,-21 0 16,22 0-16,-22 0 0,0 0 0,-21-21 16,21 21-1,-21-21 16,0 0-15,0 0-16,-21 21 16,21-22-16</inkml:trace>
  <inkml:trace contextRef="#ctx0" brushRef="#br0" timeOffset="144748.01">14330 423 0,'0'0'0,"-43"-42"31,22 42-15,21 21 0,0 0-16,0 1 15,0-1-15,21 0 0,1 0 0,-1 0 16,0 0-16,0-21 0,0 22 15,22-1-15,-22 0 0,42 0 16,-42 0-16,22 0 0,-22-21 16,21 0-16,-21 22 0,1-22 0,20 0 15,-21 0-15,0 0 0,0 0 16,1 0-16,-1 0 0,0 0 16,0 0-1,-42 0 32,21 21-47,-21 0 0,0 0 16,-1 0-16,22 0 0,-21 22 15,0-22-15,0 21 0,0 1 0,-22-22 16,22 21-16,0 0 0,0 1 16,-21-1-16,20-21 0,1 22 15,-21-22-15,21 21 0,0-21 0,-1 0 16,1 1-16,0-1 0,21 0 0,-21 0 15,21 0 17,0-42-17,0 0 1,21 0-16,-21 0 16</inkml:trace>
  <inkml:trace contextRef="#ctx0" brushRef="#br0" timeOffset="145171.84">16002 381 0,'0'0'0,"0"-21"31,21 21-31,0 0 0,0 0 16,1 0-16,-1-21 0,21 21 0,-21 0 15,0 0-15,22 0 0,-22 0 16,21 0-16,-21 0 0,1-21 0,20 21 16,-21 0-16,0 0 15,0 0-15,1 0 0,-44 21 47,1-21-47,0 0 0,0 0 16,-21 0-16,20 0 15,1 0-15</inkml:trace>
  <inkml:trace contextRef="#ctx0" brushRef="#br0" timeOffset="145752.03">16002 381 0,'0'0'15,"0"21"-15,-21-21 0,0 21 0,21 1 0,-22-1 16,22 0-16,-21 0 15,0-21-15,21 21 0,0 0 16,-21 1-16,21-1 0,-21 0 0,21 0 16,-21 0-16,21 0 15,0 1-15,0-1 0,0-42 78,21 21-78,-21-22 0,21 22 16,0-21-16,0 21 0,0-21 16,1 21-16,20 0 15,-21-21-15,0 21 0,0 0 16,1 0-16,-1 0 0,0 0 0,21 0 0,-21 0 16,1 0-16,-1 0 15,0 21-15,21-21 0,-21 21 0,1 0 16,-1-21-16,0 22 0,0-1 15,-21 0-15,21-21 0,-21 21 0,0 0 16,0 0-16,0 1 0,0-1 16,0 0-16,-21 0 0,0 0 15,-21-21-15,20 21 0,-20 1 16,21-1-16,-21-21 0,-43 21 16,64-21-16,-22 0 0,-20 0 15,21 0-15,20 0 0,-20 0 0,21 0 16,0 0-16,0 0 0,-22 0 15,22 0 1,42 0 31,0 0-47,1 0 0,20-21 16,-21 0-16</inkml:trace>
  <inkml:trace contextRef="#ctx0" brushRef="#br0" timeOffset="146243.63">16806 466 0,'-21'0'16,"21"21"0,-21 0-16,0 0 15,21 0-15,0 1 16,0-1 0,0 0-16,21-21 31,0 0-31,0 0 15,0 0 1,1-21-16,-1 0 0,-21-1 16,0 1-16,0 0 15,0 0-15,0 0 0,0 0 16,0-1 0,-21 22-16,-1 0 15,1 0-15,0 0 16,0 22-16,21-1 15,-21 0-15,21 0 0,-21 0 16,21 0-16,0 1 16,0-1-16,21 0 15,0-21 1,0 0-16,0 0 0</inkml:trace>
  <inkml:trace contextRef="#ctx0" brushRef="#br0" timeOffset="146663.67">17484 169 0,'0'0'16,"0"-21"-16,0 0 15,0 42 16,-22 0-15,22 1-16,0-1 0,-21 21 16,0 0-16,21-20 0,-21 20 15,0 0-15,0 1 0,21-1 0,-22 0 16,1 1-16,-21-1 0,21 21 16,0-20-16,-1-1 0,1 0 15,-21 64-15,42-63 0,-21-1 16,0 0-16,21-21 0,0 22 15,-22-22-15,22 0 0,-21 0 0,21 0 16,-21 1-16,21-1 0,0 0 16,0-42 31,21 0-47,0-1 15,1 1-15,-1 0 16,0 0-16,0 0 0</inkml:trace>
  <inkml:trace contextRef="#ctx0" brushRef="#br0" timeOffset="147578.04">17653 720 0,'0'0'0,"-21"21"63,21 0-63,0 0 15,-21-21-15,21 21 16,0 1-16,0-1 15,21-21 17,0 0-17,0 0-15,-21-21 0,21-1 16,-21 1-16,21 0 16,-21 0-16,0 0 15,-21 21 16,0 0-15,0 0-16,0 21 0,21 0 16,-21-21-16,21 21 0,0 0 15,0 1-15,0-1 0,0 0 16,0 0-16,0 0 31,21-21-31,0 0 16,0 0-1,0-21-15,-21 0 0,21 0 16,1 0-16,-22-1 16,0 1-16,0 0 0,0 0 15,0 0-15,-22 21 16,1 0 0,0 0-16,0 0 15,21 21-15,0 0 0,-21 0 16,21 0-16,0 1 15,0-1-15,0 0 0,0 0 16,0 0-16,21 0 16,0-21-16,0 0 15,0 0-15,1 0 16,-1-21-16,-21 0 0,21 0 16,-21 0-16,21 0 15,-21-1-15,0 1 0,0 0 16,0 0-16,0 0 0,0 0 15,-21 21 1,0 0 0,0 21-16,21 0 15,0 0-15,-22-21 0,22 21 0,-21 0 16,21 1 0,0-44 46,0 1-46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1:58:11.2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635 360 0,'0'-21'0,"0"42"0,0-63 0,-21 42 16,21-22-16,0 1 0,-21 21 16,21-21-16,0 42 46,0 0-30,0 1-16,0-1 0,0 0 0,0 21 16,0-21-16,0 1 0,21 20 15,-21-21-15,21 0 0,0 0 16,-21 22-16,21-22 0,-21 0 0,21 0 16,1-21-16,-1 21 15,-21 1-15,21-22 0,0 0 0,0 21 16,0-21-16,22 0 15,-22 0-15,0 0 0,21-21 16,-20-1-16,-1 22 0,21-42 16,-21 21-16,22 0 0,-22 0 15,0-22-15,-21 22 0,42-42 16,-42 20-16,0 1 0,0-22 16,0 22-16,0-21 15,0 41-15,0 1 0,0 0 16,0 42 15,0 22-15,0-22-16,0 21 0,0 0 15,-21 1-15,21-1 0,0 0 0,-21 1 16,21-1-16,0 0 16,0 22-16,0-22 0,0 22 0,0-1 15,0-20-15,0 84 16,0-64-16,0-21 0,0 64 15,0-63-15,0-1 0,0-21 16,0 21-16,0-20 0,0-1 16,21 0-16,-21 0 0,0 0 15,-21-21 1,0 0-16,0 0 16,-1 0-16,1-21 0,0 0 15,0 21-15,-21-21 0,20 0 16,1-1-16,-21 1 0,21-21 0,0 21 15,-1 0-15,1-1 0,0 22 16,0-42-16,0 42 16,21 21 15,0 0-31,0 1 0,21-1 16,0 0-16,0 0 0,-21 0 15,21 0-15,1 1 0,-1-22 16,0 21-16,0 0 0,0-21 15,22 0-15,-22 0 0,0 0 0,21 0 16,1 0-16,41 0 16,-41-21-16,-1 0 0,0-1 15,1 1-15,-1 0 0,-21 0 0,21-21 16,-20 20-16,20-20 0,-21 0 16,-21-1-16,21 22 0,-21-21 15,0 0-15,0 20 0,0-20 0,0 21 16,0 0-16,0 0 15,0 42 17,0 21-32,-21-21 15,21 22-15,0-22 0,0 21 0,-21 0 16,21-20-16,-21 20 0,21 0 16,0-21-16,0 22 0,0-22 15,0 0-15,-21 0 0,21 0 0,0 1 16,0-1-16,0 0 15,0-42 17,0 0-32,0-1 15,0 1-15,0 0 0,0 0 16,0-21-16,0 20 0,0-20 16,21 0-16,-21-1 0,21 1 0,-21 0 15,21-1-15,0 22 0,-21 0 16,21-21-16,-21 21 0,22 21 15,20-43-15,-21 43 16,0 0-16,0 0 0,1 21 16,-22 1-16,21-1 0,0 0 15,0 21-15,0-21 0,0 22 16,-21-22-16,0 21 0,0-21 16,22 22-16,-22 41 15,0-62-15,0-1 0,0 0 16,0 0-16,0 0 15,0-42 17,0 0-17,0 0-15,0-22 16,0 22-16,0 0 0,0-21 0,0-1 16,0 1-16,21 0 0,-21 21 15,0-22-15,21 1 0,0 0 0,0 20 16,-21 1-16,21 0 15,22-21-15,-22 42 16,0 0-16,0 0 0,0 0 16,1 21-16,-1 0 0,0 0 15,0 0-15,0 22 0,-21-1 0,0-21 16,0 22-16,0-1 0,0-21 16,0 21-16,0 22 15,0-43-15,0 0 0,0 0 16,0 1-16,0-1 0,0 0 0,0 0 15,0 0 1,-21-21-16,21-21 63</inkml:trace>
  <inkml:trace contextRef="#ctx0" brushRef="#br0" timeOffset="432.11">2498 762 0,'0'0'16,"0"-21"-16,0 0 0,0 0 16,0-1-16,-22 22 15,1 0 16,21 22-31,0-1 0,0 0 16,0 21-16,0-21 0,0 64 16,0-43-16,0 22 0,0-22 15,0 1-15,0 20 0,0 43 16,0-64-16,0 22 0,0-22 16,0 22-16,0-1 0,-21 149 15,0-149-15,21 1 16,-21-1-16,21 1 15,0-22-15,0 22 0,0-22 0,-21 0 16,21-21-16,0 22 0,0-22 16,0 0-16,0 0 0,0 0 0,0-42 31,0 0-15,21 0-16,-21 0 0,0-22 15,0 22-15,21-21 0,-21-22 0,21 22 16,-21-21-16,21-22 0,-21 21 15,0-20-15,0 20 0</inkml:trace>
  <inkml:trace contextRef="#ctx0" brushRef="#br0" timeOffset="776.12">2392 931 0,'0'0'0,"-21"-21"0,21 0 15,0 0-15,0 0 0,0 0 0,0-1 16,0 1-16,0 0 15,21 21-15,0-21 0,0 21 16,0 0-16,0-21 0,22 21 0,-22 0 16,21 0-16,-21 0 0,22 0 15,-1 0-15,0 0 0,-20 21 16,20 0-16,-21 0 0,0 22 16,0-22-16,-21 21 0,0 0 0,0-20 15,0 20-15,-21 21 16,0-41-16,0 20 0,-21-21 15,-1 0-15,22 0 0,-64 1 16,43-1-16,21-21 0,-21 21 16,20-21-16,1 0 0,0 0 0,0 0 15,0 0-15,21-21 32,0 0-32,0-1 15,21 1-15,0 0 0</inkml:trace>
  <inkml:trace contextRef="#ctx0" brushRef="#br0" timeOffset="1343.83">3111 381 0,'0'0'15,"0"-21"-15,0 0 0,0 0 16,0-1-16,0 44 31,0-1-31,0 0 0,0 0 16,0 21-16,0 1 15,-21-22-15,21 21 0,0 1 0,-21-1 16,21 0-16,-21 22 0,21-22 16,-21 22-16,21-22 0,0 0 0,0 1 15,0-1-15,0 0 0,0 1 16,0 20-16,0-42 15,0 22-15,21-43 16,0 21-16,0-21 16,0 0-16,1-21 0,-1 21 0,21-22 15,-21 1-15,0-21 0,1 21 16,20-22-16,-21 1 16,0 21-16,0-21 0,1-1 15,-1 1-15,-21 21 0,21-64 16,-21 64-16,0 42 31,0 0-31,0 0 16,0 1-16,0 20 0,0-21 0,0 21 15,0-20-15,-21 20 0,21-21 16,0 21-16,0-20 0,0 20 16,0-21-16,0 0 15,21-21 16,0-21-15,-21 0-16,21 0 0,-21-22 0,0 22 16,0-21-16,21 0 0,-21-1 15</inkml:trace>
  <inkml:trace contextRef="#ctx0" brushRef="#br0" timeOffset="1527.71">3577 487 0,'-21'0'16,"0"0"-1,21 21 1,0 0-16,0 0 16,21 1-1,0-22-15</inkml:trace>
  <inkml:trace contextRef="#ctx0" brushRef="#br0" timeOffset="3313.05">4127 699 0,'0'-22'16,"0"1"-1,-21 0 1,0 21-16,0-21 16,0 21-16,0 0 15,-1 0-15,1 0 16,21 21-16,-21 0 0,0-21 16,21 21-16,-21 22 0,0-22 0,21 21 15,0 1-15,-22-1 0,22 0 16,-21 1-16,21-1 0,0-21 15,0 21-15,0 1 0,0-22 16,0 0-16,0 0 0,21 0 0,-21 1 16,22-1-16,-1-21 0,0 0 15,0 0-15,43 0 0,-43 0 16,42-21-16,-42-1 16,22 1-16,-22 0 0,0 0 15,0-21-15,22-22 16,-22 22-16,0-1 0,0 1 0,0 21 15,-21-21-15,0-1 0,21 1 16,-21 21-16,22 0 0,-22-1 16,0 44 15,0-1-31,-22 0 0,22 0 16,-21 21-16,21-20 0,0 20 0,0 0 15,0 1-15,-21-22 0,21 21 16,0 22-16,0-43 0,0 0 15,0 0-15,0 0 0,21 0 16,0 1-16,1-22 0,20 0 16,-21 0-16,0 0 0,22 0 15,20 0-15,-42-22 16,22 1-16,20-21 0,-21 0 16,-20 20-16,-1-20 0,0 0 15,0-1-15,21-62 16,-20 62-16,-22 1 0,0-22 15,21 22-15,-21 0 0,21-1 0,-21 1 16,0 0-16,0 21 0,0-22 16,0 22-16,0 0 0,0 0 0,0 0 15,-21 21 1,0 21 0,21 0-16,0 21 0,0-21 15,0 22-15,-22-1 0,22 0 16,0 1-16,0 20 0,0-20 0,0-1 15,0 21-15,0-20 0,0 20 16,0-20-16,0 41 0,0-63 16,0 22-16,0-1 0,22-21 15,-1 0-15,0 1 0,0-1 0,0 0 16,0-21-16,22 0 0,-22 0 16,0 0-16,43 0 0,-22 0 15,-21-21-15,21 21 16,-20-21-16,20-1 0,-21-20 0,0 0 15,0-1-15,1 1 0,20 0 16,-21-22-16,0 1 0,-21 20 0,43-84 16,-43 64-16,21-43 15,-21 64-15,0-1 0,0 1 16,0 21-16,0-21 0,0 20 16,0 1-16,0 0 0,-21 42 31,21 0-31,-22 1 0,22-1 15,-21 21-15,21 0 0,0 1 16,0-1-16,0 0 0,0 1 0,-21 20 16,21-20-16,-21 20 0,21-21 15,0 22-15,0-22 0,0 22 0,-21-22 16,21 0-16,0 1 0,0-1 16,0 0-16,0-20 0,21 20 15,0-21-15,0 0 0,0 0 16,22 1-16,-22-22 0,21 21 0,1-21 15,-22 0-15,21 0 0,43 0 16,-43-21-16,-21 21 0,22-22 16,-22 1-16,21 0 0,0-64 15,-20 64-15,-1-21 0,0-64 16,-21 64-16,21 21 0,-21-22 16,21 1-16,-21 21 0,0-22 15,0 22-15,0 42 31,0 1-15,-21-1-16,21 21 0,0-21 16,0 22-16,0-22 0,0 21 0,0-21 15,0 22-15,0-22 0,0 0 16,0 21-16,0-21 0,0 1 0,0-1 16,21 0-16,0-21 15,1 0-15,-1 0 0,0 0 16,0 0-16,0 0 0,22 0 15,-22-21-15,0 0 0,0-1 16,0 1-16,0-21 0,-21 21 0,0-22 16,22 1-16,-22 0 0,21-1 15,-21 1-15,0 21 0,0-21 0,0 20 16,21 1-16,-21 0 0,0 0 16,0 0-16,0 42 31,0 0-16,0 0-15,0 0 0,0 22 16,0-22-16,-21 21 0,21 1 0,0-1 16,0 0-16,0 1 0,0 20 15,0-21-15,0 1 0,0 20 16,0-20-16,0-1 0,0 85 16,21-85-16,0 22 0,-21-1 15,21 1-15,0-1 0,-21 1 0,0-1 16,22 1-16,-1-22 0,-21 85 15,0-85-15,0 22 0,0-22 16,0 22-16,0-22 0,0 0 0,0 1 16,0-1-16,0 0 0,-21-20 0,-1-1 15,22 0-15,-21-21 0,0 0 16,0 0-16,0-21 16,0 0-1,-1-1-15,22-20 0,0 21 16,-21-21-16,21-1 0,-21 1 0,0 0 15,0-22-15,21 22 0,-21-22 16</inkml:trace>
  <inkml:trace contextRef="#ctx0" brushRef="#br0" timeOffset="3579.06">4932 677 0,'0'0'0,"21"0"15,0 0-15,0-21 0,0 21 0,22 0 16,-1 0-16,-21 0 0,22-21 16,-1 21-16,0 0 0,22-21 0,-22 21 15,0 0-15,1-21 0,-1 21 16,-21 0-16,22-21 0,-22 21 0,0-22 15,-21 1 1,-21 21-16,0 0 16</inkml:trace>
  <inkml:trace contextRef="#ctx0" brushRef="#br0" timeOffset="3792.54">4508 423 0,'0'22'0,"0"-44"0,-21 44 0,0-22 16,42 0 62,0 0-78</inkml:trace>
  <inkml:trace contextRef="#ctx0" brushRef="#br0" timeOffset="4340.1">7387 339 0,'0'0'0,"0"-21"15,0 42 16,0 0-31,0 0 0,0 21 16,0-20-16,0 20 0,0 0 0,0 1 16,0-1-16,0 21 0,0-20 15,0-1-15,0 22 0,0-22 0,-21 21 16,21-20-16,-21-1 0,21 0 16,-21 1-16,21-22 0,0 21 15,0 1-15,0-22 16,21-42 15,21-1-31,-21 1 0,0-21 16,1 21-16,-1-22 0,0 1 0</inkml:trace>
  <inkml:trace contextRef="#ctx0" brushRef="#br0" timeOffset="4789.08">7874 593 0,'0'0'0,"-21"21"15,21 0-15,-21-21 16,-1 21-16,-20 0 16,21 22-16,0-22 0,-22 21 0,22-21 15,-21 22-15,0-22 0,20 21 16,1-21-16,-21 22 0,21-22 0,-22 21 16,22-21-16,21 1 15,0-44 16,21 1-31,1 0 16,-1-21-16,0 21 0,0-22 16,0 1-16,22 0 0,-22 20 0,0-20 15,0 0-15,0 21 0,0-1 16,1 1-16,-1 0 0,0 0 16,0 21-16,0 0 0,0 0 15,1 0-15,-1 21 16,0 21-16,-21-20 0,0 20 0,21 0 15,0 1-15,-21-1 0,21 0 16,-21 1-16,0-22 0,0 21 0,22-21 16,-22 0-16,21 22 15,-21-1-15,21-42 16,0 0 0,0-21-16,0 0 15,-21-22-15,22 22 0,-22-21 16,21 0-16</inkml:trace>
  <inkml:trace contextRef="#ctx0" brushRef="#br0" timeOffset="5032.1">8234 296 0,'0'0'0,"0"-21"0,0 0 16,0 0-16,0 42 16,0 0-1,-21 22-15,21-1 0,0 0 16,0 1-16,-22 20 0,22-21 0,-21 1 15,21 20-15,0-20 0,0 20 0,-21-21 16,21 1-16,-21-1 16,21 0-16,-21 1 0,21-22 0,0 0 0,0 21 15,0-20-15,0-1 16,0 0-16,21-42 31,0 0-31,0-1 0,22 1 0,-22 0 16</inkml:trace>
  <inkml:trace contextRef="#ctx0" brushRef="#br0" timeOffset="5789.1">8869 593 0,'0'0'0,"0"-21"16,-21-43-1,-1 64-15,1 0 16,0-21-16,0 21 0,0 0 15,0 0-15,-1 0 0,1 21 0,-21-21 16,21 21-16,0 0 0,-22 22 16,22-22-16,0 21 0,0 1 0,0-1 15,-1 0-15,22 1 0,0-1 16,-21 0-16,21 1 0,-21-1 0,21 21 16,0-41-16,0-1 15,0 0-15,0 0 0,21 0 16,22 0-16,-22-21 0,0 0 15,0 0-15,0 0 0,22-21 16,-22 0-16,42 0 0,-20-21 16,-22 20-16,21 1 0,-21-21 15,22 0-15,-1-43 0,-21 43 16,0-1-16,0 1 0,1 0 16,-22 20-16,21-41 15,-21 42-15,0 0 0,0 42 31,0 0-31,0 21 16,0-21-16,-21 22 0,-1 20 16,1-20-16,21-1 0,0 0 15,0 1-15,0-22 0,0 21 16,0-21-16,0 0 0,0 1 0,0-1 16,0 0-16,21-21 0,1 0 15,20 21-15,-21-21 0,0 0 16,0 0-16,22-21 0,-22 21 15,42-42-15,-41 20 0,20-20 16,-21 21-16,0-21 0,0-1 16,22-41-16,-22 41 15,-21 1-15,0 0 0,21 20 0,-21-20 16,0 21-16,21 21 0,-21-21 16,0 42-1,0 0-15,0 0 0,0 0 16,0 22-16,0-1 0,0 0 15,0-20-15,0 20 0,-21 21 16,21-20-16,0-22 0,0 0 0,0 0 16,0 0-16,0 1 0,0-1 15,21-21 17,-21-21-32,0-1 0,21 1 15,-21 0-15,0-21 0,22 21 16,-22-22-16</inkml:trace>
  <inkml:trace contextRef="#ctx0" brushRef="#br0" timeOffset="5987.68">9461 339 0,'-42'0'15,"21"0"1,21 21 31,21-21-16</inkml:trace>
  <inkml:trace contextRef="#ctx0" brushRef="#br0" timeOffset="6328.72">9821 191 0,'0'0'0,"0"-22"0,21 22 15,-21-21-15,22 21 32,-22 21-17,0 1-15,0-1 0,0 0 16,0 21-16,0 1 0,0-1 15,0 21-15,0-20 0,0-1 0,0 22 16,0-22-16,0 21 0,0-20 16,-22 20-16,22-20 0,0-1 0,-21 0 15,21 1-15,0-1 0,0 21 16,0-41-16,0-1 0,0 0 16,0 0-16,21-21 15,1 0 1,-1 0-16,0 0 0,-21-21 0,21 0 15,0 0-15,0-1 0,-21-20 16,22 21-16,-22 0 0,21-22 16</inkml:trace>
  <inkml:trace contextRef="#ctx0" brushRef="#br0" timeOffset="6563.4">9821 656 0,'0'0'15,"21"0"17,1 0-32,20 0 15,0 0-15,1 0 0,-22-21 16,21 21-16,22-21 0,-22 21 0,0-21 16,-21 21-16,22-21 0,20-1 15,-20 22-15,-22 0 0,0 0 16,-42 0 15</inkml:trace>
  <inkml:trace contextRef="#ctx0" brushRef="#br0" timeOffset="7688.68">1249 1545 0,'0'0'0,"-21"0"0,-1 0 15,1 0-15,0 0 16,0 0-1,0 0 1,21 21 15,21-21-15,0 22-16,0-22 0,0 0 0,1 21 16,-1-21-16,0 0 0,0 0 15,21 0-15,1 0 0,-22 0 0,21 0 16,1 0-16,20 0 15,22 0-15,-43 0 16,64 0-16,-43 0 0,1 0 16,-22 0-16,22 0 0,-1 0 15,22 0-15,84 0 0,-84 0 16,0 0-16,-1 0 0,1 0 16,0 0-16,-1 0 0,1 0 15,-22 0-15,22 0 0,0 0 16,-22 0-16,22-21 0,0 21 0,-1 0 15,1 0-15,0 0 0,20-22 16,-20 22-16,21 0 0,-21 0 0,20-21 16,1 21-16,21-21 0,106 21 15,-127 0-15,0-21 0,0 21 16,-1 0-16,-20 0 0,0 0 16,21 0-16,-22 0 0,1 0 0,-22 0 15,22 0-15,0 0 0,-22 0 16,85-21-16,-84 21 0,-1 0 15,1 0-15,-22 0 0,1 0 16,62 0-16,-83 0 0,20 0 16,-21 0-16,0 0 0,0-21 15,1 21-15,-1 0 32,-42-22 14,-1 22-30</inkml:trace>
  <inkml:trace contextRef="#ctx0" brushRef="#br0" timeOffset="8661.27">7302 1418 0,'0'0'0,"-21"0"16,0 0-16,0 0 15,0 0-15,0 0 0,-1 0 16,1 0-16,0 0 16,42 0 31,0 0-47,1 0 15,-1 0-15,21 0 0,-21 0 0,0 0 16,22 0-16,-22 0 15,21 0-15,1 0 0,-1 0 0,0 0 16,1 0-16,-1 0 0,21 0 16,1 0-16,-22 0 0,22 0 0,-1 0 15,1 0-15,-1 0 0,-20 0 0,20 0 16,64 0-16,-63 0 16,-1 0-16,22 0 0,-22 0 15,22-21-15,63 21 16,-63 0-16,-1 0 0,1 0 0,-21-21 15,20 21-15,1 0 0,-22 0 16,22 0-16,-21 0 0,-1 0 0,85 0 16,-63 0-16,-22-21 15,22 21-15,-21 0 0,-1 0 0,1 0 16,-22 0-16,21 0 0,-20 0 16,-1 0-16,0 0 0,1-21 0,-1 21 15,-21 0-15,0 0 0,22 0 16,-22 0-16,0 0 0,0 0 0,0 0 15,1 0-15,-1 0 16,-21-22 31,0 1-16,-21 21-15</inkml:trace>
  <inkml:trace contextRef="#ctx0" brushRef="#br0" timeOffset="8807.87">10626 1312 0,'0'22'15,"-22"-22"-15,1 0 63,0 0-63,0 0 15,0 0-15,0 0 0</inkml:trace>
  <inkml:trace contextRef="#ctx0" brushRef="#br0" timeOffset="10548.09">741 2265 0,'0'0'0,"21"-21"16,0 21 0,0-21-16,0-1 15,-21 1 1,22 21-16,-22-21 0,0 0 15,0 0-15,-22 21 16,1-21-16,0 21 16,-21 0-16,21 0 0,-1 0 15,-20 0-15,21 0 0,-21 0 16,20 21-16,-20-21 0,21 21 0,0 0 16,-22-21-16,22 21 0,21 22 15,0-22-15,0 0 16,0 0-16,21 0 15,1-21-15,-1 21 16,0-21-16,0 0 0,0 22 0,22-22 16,-22 21-16,21-21 0,-21 21 15,22-21-15,-1 21 0,-21-21 0,21 21 16,1 22-16,-22-43 16,0 21-16,-21 0 0,0 0 0,0 0 15,0 22 1,-21-22-16,-21 0 0,20 0 0,-20 0 15,-21-21-15,-43 43 16,42-43-16,22 0 0,-22 0 16,22 0-16,0 0 0,-43 0 15,64 0-15,0-22 0,0 1 16,-1 0-16,1 0 0,0 0 0,21 0 16,0-1-16,0 1 15,0 0-15,0 0 0,0 0 16,21 21-16,0-21 0,22-1 0,-22 22 15</inkml:trace>
  <inkml:trace contextRef="#ctx0" brushRef="#br0" timeOffset="11222.18">1079 2265 0,'0'21'31,"0"0"-15,0 0-16,0 1 0,0-1 0,0 0 15,-21 0-15,21 0 0,0 0 16,0 1-16,0-1 0,0 0 0,0 0 16,0 0-1,0 0-15,21-21 0,1 0 16,-1 0-16,0 0 0,0 0 0,0 0 15,22-21-15,-22 0 16,0 21-16,0-21 0,21 0 0,-20 0 16,-1-1-16,0 1 0,0 0 15,-21-21-15,0 21 0,21-1 0,-21 1 16,0 0-16,0 0 16,0 0-16,0 0 15,0 42 16,0 0-15,0 0-16,21 0 0,-21 0 0,0 22 16,0-22-16,0 21 0,0 1 15,0-1-15,0 0 0,0 1 16,0-1-16,0 0 0,0 1 0,0 20 16,0-21-16,0 1 0,0 105 15,0-106-15,0 1 16,0-1-16,0 0 0,0-21 15,0 43-15,0-43 16,-21 0-16,0 0 0,0 1 0,0-22 16,-22 0-16,22 0 15,0 0-15,-21 0 0,-1 0 16,1-22-16,0 22 0,-1-21 0,1 0 16,0 0-16,-1 0 0,22 0 15,-21-1-15,0-20 16,20 21-16,1 0 0,21 0 15,0-1-15,0 1 16,0 0-16,21 0 0,1-21 0,-1 20 0,0 1 16,21-21-16,22-22 15</inkml:trace>
  <inkml:trace contextRef="#ctx0" brushRef="#br0" timeOffset="11771.71">1693 2201 0,'0'0'0,"0"22"31,-21-1-15,21 0-16,0 0 0,0 0 15,-21 22-15,21-22 0,0 0 0,0 21 16,0-21-16,0 22 15,0-22-15,0 0 0,0 21 0,0-20 16,0-1-16,0 0 16,0 0-16,0-42 47,0 0-47,0 0 15,0-1-15,0-20 0,0 21 16,0 0-16,0-22 0,0 22 0,0 0 15,0-21-15,21 21 0,0-22 16,0 22-16,1 0 0,-1 0 0,0 0 16,0 21-16,0-22 0,0 22 15,1 0-15,-1 0 0,0 0 0,0 22 16,0-22-16,0 21 0,-21 0 16,0 0-16,22 43 15,-22-22-15,0 0 16,0 1-16,0-22 0,0 0 0,0 0 15,0 0-15,-22 0 0,22 1 16,0-1-16,-21-21 0,21-21 63,0-1-63,21 1 15</inkml:trace>
  <inkml:trace contextRef="#ctx0" brushRef="#br0" timeOffset="12123.81">2371 2053 0,'-43'-21'31,"43"42"-15,0 0-16,0 1 16,0-1-16,0 0 0,0 0 15,0 0-15,0 0 0,0 22 0,0-1 16,0-21-16,-21 22 0,21 41 16,-21-63-16,21 22 0,0-1 15,0-21-15,0 22 0,0-1 16,0 0-16,0-21 0,0 1 15,0-1-15,21-21 47,0-21-47,-21-1 0,0 1 0,0 0 16,21 0-16,-21 0 0</inkml:trace>
  <inkml:trace contextRef="#ctx0" brushRef="#br0" timeOffset="12411.11">2244 2307 0,'63'0'31,"-42"0"-31,0 0 0,1 0 16,20 0-16,-21-21 0,21 21 0,-20 0 15,20 0-15,-21-21 16,0 21-16,0 0 0,1 0 0,-1 0 16,0 0-1</inkml:trace>
  <inkml:trace contextRef="#ctx0" brushRef="#br0" timeOffset="13005.1">3217 2265 0,'0'0'0,"0"-21"15,0 0-15,0-1 16,0 1-16,0 0 16,-21 0-16,0 21 15,21-21-15,-21 21 0,0 0 16,-1 0-16,1 0 0,0 0 16,0 21-16,0 0 15,0 0-15,-1 0 0,1 1 0,21 20 16,-21-21-16,0 21 0,0-20 15,0 20-15,21 0 0,-22 22 16,22-22-16,0-21 0,0 0 16,0 1-16,0 41 15,0-42-15,22-21 0,-1 0 16,0 0-16,0 0 16,0-21-16,0 21 0,1-21 0,-1 0 15,0 0-15,0-1 16,21-41-16,-42 42 0,22-22 15,-1 1-15,0 21 0,0-21 16,0-22-16,-21 43 0,21-21 16,-21 20-16,22 1 0,-22 42 31,0 1-15,0-1-16,0 21 0,0-21 15,-22 0-15,22 22 0,0-22 16,-21 0-16,21 21 0,0-20 15,0 20-15,0-21 0,0 0 0,0 0 16,0 1-16,0-1 16,21 0-16,1-21 0,-1 0 15,0 0-15,0 0 0,0 0 16,0-21-16,-21 0 0,43-22 16</inkml:trace>
  <inkml:trace contextRef="#ctx0" brushRef="#br0" timeOffset="13572.8">3556 2201 0,'0'0'0,"0"-42"31,21 21-31,0 0 16,22 21-16,-22-21 15,0-1-15,21 22 16,-21 0-16,1 0 0,20 0 0,0 0 15,-21 22-15,22-1 0,-22 0 16,-21 0-16,21 0 0,-21 22 16,0-22-16,0 0 0,0 21 15,0-21-15,0 22 0,-21-22 0,0 0 16,0 21-16,-1-20 0,1-1 0,-21 21 16,21-21-16,0 0 0,-1 1 15,1-22-15,21 21 16,0-42-1,21-1 1,1 22-16,-1-42 16,0 21-16,0 0 0,0-22 0,22 22 15,-22-21-15,0 21 0,21-22 0,-21 22 16,1-21-16,-1 21 0,0-22 16,0 22-16,21-21 0,-42 21 15,22 21-15,-22-21 16,0 42-1,0 0 1,0 0-16,-22 0 0,22 0 16,-21 22-16,0-22 0,21 21 0,-21-21 15,21 22-15,0-22 0,-21 21 16,21 1-16,0-22 0,0 0 0,0 0 16,0 0-16,0 0 0,0 1 15,0-1-15,21-21 0,0 0 0,0 0 16,0 0-16,1 0 15,-1 0-15,21 0 0,-21-21 0,0-1 16,1 22-16,-1-21 0</inkml:trace>
  <inkml:trace contextRef="#ctx0" brushRef="#br0" timeOffset="14496.56">635 3006 0,'0'0'16,"-21"0"-16,42 0 62,0 0-62,0 0 16,0 0-16,1 0 0,20 0 0,-21 0 16,21 0-16,1 0 15,20 0-15,-20 0 0,20 0 16,1 0-16,-1 0 0,85 0 15,-84 0-15,20 0 0,86 0 16,-86 0-16,1 0 0,21 0 16,-21 0-16,-1 0 0,128-21 15,-85 21-15,-21 0 0,21 0 16,0 0-16,-21-22 0,-1 22 0,22 0 16,-21 0-16,0 0 0,106-21 15,-106 21-15,-1 0 0,86-21 16,-106 21-16,-22-21 15,22 21-15,-22-21 0,1 21 16,-1 0-16,1-21 0,-22 21 0,22 0 16,-22 0-16,-21 0 0,21-22 15,-20 22-15,-1 0 0,0 0 16,-21-21 93,0 0-93,0 0-16</inkml:trace>
  <inkml:trace contextRef="#ctx0" brushRef="#br0" timeOffset="15359.78">5122 2096 0,'0'-22'32,"0"44"-1,-21-22-31,21 21 16,-21 0-1,42-21 32,0 0-47,-21-21 31,0 0-15,-21 21 15,0 0-15,21 21-1,0 0 1,0 0 15,-21-21-31,21 21 16</inkml:trace>
  <inkml:trace contextRef="#ctx0" brushRef="#br0" timeOffset="15728.09">5059 2561 0,'0'0'0,"0"21"15,0 1-15,21-22 16,0 0-16,0 0 15,0 0-15,1 0 16,-1 0-16,-21-22 0,21 22 0,-21-21 16,21 21-16,-21-21 0,0 0 15,0 0-15,0 0 16,-21-1 0,0 22-1,0 0-15,-1 22 16,1-22-1,21 21-15,-21-21 0,21 21 16,0 0 0,-21-21-1,0 21-15</inkml:trace>
  <inkml:trace contextRef="#ctx0" brushRef="#br0" timeOffset="20140.07">741 4255 0,'21'0'31,"0"0"-31,-21-22 16,0 1 0,0 0-16,0 0 0,0 0 15,0-22-15,0 22 0,0 0 16,-21 0-16,0 0 0,0 0 16,-1-1-16,1 1 0,0 21 15,-21-21-15,21 21 0,-1 0 16,1 0-16,0 0 0,0 0 15,0 0-15,-22 0 0,22 21 16,0 0-16,0 1 0,0-1 0,0 0 16,-1 21-16,-41 64 15,42-64-15,0-20 0,21 20 16,-22 0-16,22-21 0,0 1 0,0 20 16,0-21-16,0 0 0,0 0 15,22-21-15,-1 22 0,21-22 16,-21 0-16,0 0 15,22 0-15,-1 0 0,-21 0 16,0 0-16,22-22 0,-22 1 16,42-21-16,-41 0 15,20 20-15,-21-20 0,21 0 0,-20-1 16,-1-20-16,21 21 0,-21-1 16,-21-20-16,21 20 0,-21 1 0,22 0 15,-22-1-15,21 22 0,-21-21 16,0 21-16,0 0 0,0-1 15,0 1-15,0 42 32,0 1-17,0-1-15,0 21 0,0-21 0,0 22 16,0-1-16,-21 0 0,21 1 16,0-1-16,0 0 0,-22 22 15,22-22-15,0 0 0,0 64 16,0-85-16,0 1 15,0 20-15,0-21 0,22-21 16,-1 21-16,0-21 16,0 0-1,0 0-15,0-21 16,-21 0-16,22 21 16,-22-21-16</inkml:trace>
  <inkml:trace contextRef="#ctx0" brushRef="#br0" timeOffset="20636.08">1079 4212 0,'0'0'0,"0"-21"15,-21 21-15,21-21 16,0 0-16,0 0 15,0-1 1,0 1-16,0 0 0,21 21 16,1-21-1,-1 21-15,0 0 0,0 0 16,21 0-16,-20 21 16,-1 0-16,0 0 0,0 1 15,0-1-15,0 21 0,1-21 16,-22 0-16,0 22 0,0-22 15,0 0-15,-22 43 16,1-43-16,0 0 0,0 0 0,21 0 16,-21 0-16,0-21 0,-1 22 15,22-1-15,0-42 32,0-1-17,0 1-15,0 0 0,0 0 0,0 0 16,0 0-16,22-22 0,-22 22 15,21 0-15,0-21 0,-21-1 0,21 22 16,0 0-16,0-21 0,1 20 16,-1 1-16,0 0 0,0 0 15,0 21-15,0 0 0,1-21 16,-1 21-16,0 0 16,0 0-16,0 0 0</inkml:trace>
  <inkml:trace contextRef="#ctx0" brushRef="#br0" timeOffset="20932.36">1757 4022 0,'0'21'47,"0"0"-47,0 0 15,0 0-15,0 1 0,0-1 0,0 0 16,-21 21-16,21-21 0,0 1 16,0 20-16,0-21 0,0 0 15,0 0-15,0 1 0,0-1 16,0 0-16,0-42 47,0 0-32,0-1-15,0 1 0</inkml:trace>
  <inkml:trace contextRef="#ctx0" brushRef="#br0" timeOffset="21284.99">1736 3789 0,'0'0'0,"-64"-21"31,64 42-16,0 0-15,0 0 16,0 0 0,21-21-16,0 0 15,1 0-15,-1 0 16,0 0-16,0-21 16,0 21-16,-21-21 15,0 0-15,0 0 16,0 0-1,-21 21-15,0 0 16,0 0-16,0 21 16,-1 0-16,22 0 15,0 0-15,0 0 16,0 1-16,0-1 0,0 0 0,0 0 16,22 0-16,-22 0 15,21-21-15,-21 22 0,21-22 16</inkml:trace>
  <inkml:trace contextRef="#ctx0" brushRef="#br0" timeOffset="21611.14">1968 4022 0,'0'0'15,"0"-21"-15,0-1 0,0 1 16,0 42 31,0 1-32,0-1-15,0 0 0,22 21 0,-22 1 16,0-1-16,0-21 16,0 21-16,0-20 0,21-1 0,-21 21 15,0-21-15,0 0 0,0 1 16,21-1-16,-21 0 15,0-42 17,0 0-17,21 21-15,-21-22 0,0 1 0,0 0 0,21 0 16</inkml:trace>
  <inkml:trace contextRef="#ctx0" brushRef="#br0" timeOffset="21876.03">2244 3916 0,'0'0'16,"0"-21"-16,0 42 16,-22 0-1,22 0-15,-21 0 16,0 22-16,21-22 0,-21 0 0,21 21 16,0-20-16,-21 20 0,0 0 15,21-21-15,-22 1 0,22 20 0,0-21 16,0 0-16,0 0 0,-21 1 15,21-1-15,0 0 16,21-42 31,-21 0-47,0-1 0,22 1 16</inkml:trace>
  <inkml:trace contextRef="#ctx0" brushRef="#br0" timeOffset="22336.64">2455 4149 0,'21'-21'31,"1"21"-31,-22-22 16,42 1-16,-42 0 0,21 0 16,0 0-16,-21 0 15,21-22-15,1 22 16,-44 21 0,1 0-1,0 0-15,0 0 16,0 21-16,0 0 0,-1 1 15,1-1-15,21 0 0,-21 0 16,0 21-16,21-20 0,-21 41 16,21-42-16,0 22 0,0-22 15,0 0-15,0 0 0,0 0 0,0 0 16,0 1-16,21-22 16,0 0-16,0 0 0,0 0 15,1 0-15,-1 0 0,0 0 16,0 0-16,0 0 0,0-22 15,22 1-15,-22 0 0,0 0 0,0 0 16,-21 0-16,21 21 16,1-22-16</inkml:trace>
  <inkml:trace contextRef="#ctx0" brushRef="#br0" timeOffset="22768.6">2794 3916 0,'63'-21'31,"-41"21"-31,-1 0 16,0 0-1,0 0-15,0 21 0,0-21 16,1 21-16,-22 0 0,21 0 16,0 1-16,0-1 0,0 0 0,0 21 15,1-21-15,-22 1 0,21 20 16,-21-21-16,0 0 0,0 0 15,0 1-15,0-1 0,0 0 0,0 0 16,-21-21-16,-1 21 0,1-21 16,21 21-16,-21-21 15,21-21 1,0 0 0,0 0-16,0 0 15,0 0-15,0-1 0,0 1 16,21 0-16,0-21 0,1-22 15,-1 43-15,-21 0 0,21 0 16,0 0-16,0-1 0,22-20 16,-22 42-16,0 0 0,-21-21 15,21 21-15,0 0 0,0 0 16,1 0-16,-1 0 16,0 0-16,0 0 15</inkml:trace>
  <inkml:trace contextRef="#ctx0" brushRef="#br0" timeOffset="23109.58">3577 4149 0,'0'0'15,"0"21"-15,21-21 47,0 0-47,-21-21 0,22 0 16,-1 21-16,-21-22 15,0 1-15,0 0 16,0 0-16,0 0 0,0 0 16,-21 21-1,-1 0 1,1 21-16,21 0 15,0 0-15,-21-21 0,21 21 16,0 0-16,-21-21 0,21 22 16</inkml:trace>
  <inkml:trace contextRef="#ctx0" brushRef="#br0" timeOffset="24331.97">4127 3789 0,'-21'0'31,"0"0"-16,21 21-15,0 0 16,0 0-16,0 1 0,0-1 16,0 0-16,0 0 0,0 0 15,0 0-15,0 22 0,0-1 16,0-21-16,0 22 0,0-22 0,-21 0 16,21 0-16,0 0 15,0 0-15,0 1 16,0-44 15,0 1-31,-21 0 16,21 0-16,0 0 0,0 0 15,0-1-15,0-20 0,0 21 0,0-21 16,0 20-16,0-20 0,0 21 16,42-43-16,-42 43 0,21 0 15,0 0-15,1 0 0,-1 0 16,0 21-16,21-22 15,-21 22-15,22 0 0,-22 0 16,0 0-16,21 22 0,1 20 16,-1-21-16,-21 0 0,0 43 15,1-43-15,-22 21 0,0 22 16,0-43-16,0 21 0,0-21 16,0 22-16,0-22 0,0 0 15,0 0-15,0 0 0,0 1 0,-22-22 31,1-22-15,21 1-16,0 0 16,0 0-16,0 0 0,0 0 15,0-22-15,0 22 0,0-21 0,0 21 16,21-22-16,1 1 0,-1 21 16,0-22-16,0 22 0,0 0 15,0-21-15,22 21 0,-22 21 0,21-22 16,1 1-16,-22 21 0,21 0 15,0 0-15,-20 0 0,20 21 16,-21 1-16,21-1 0,-20 0 0,-1 0 16,0 21-16,0-20 0,-21 41 15,0-21-15,0-20 0,0 20 0,0-21 16,0 0-16,-21 22 0,21-22 16,-21 0-16,0 0 0,-1 0 15,1 0-15,21 1 0,-21-22 16,0 0-16,21-22 31,0 1-15,0 0-16</inkml:trace>
  <inkml:trace contextRef="#ctx0" brushRef="#br0" timeOffset="24895.49">5694 3852 0,'0'0'16,"0"-21"-16,0 0 0,0 0 15,-21 0-15,-1 21 0,1-21 16,0 21-16,0-22 0,0 22 0,0 0 16,-22 0-16,22 0 0,0 0 0,0 0 15,-22 0-15,22 0 0,-21 43 16,21-22-16,0 0 0,-43 43 15,43-43-15,0 21 16,21 0-16,-21 1 0,-1-1 0,22 0 16,-21 22-16,21-22 0,0-21 15,0 1-15,0-1 0,0 0 16,43 0-16,-22-21 0,21 0 16,-21 0-16,0 0 0,22 0 15,20-21-15,-20 0 16,-22 21-16,21-43 0,0 22 0,-20 0 15,20-21-15,0 21 16,-21-22-16,1 1 0,-1 0 0,0-22 16,-21 22-16,0-22 15,0 43-15,0 0 0,0 0 0,0 0 16,-21 21 0,0 21-1,21 0-15,0 0 0,-22 0 0,22 0 16,0 22-16,0-22 0,-21 21 0,21-21 15,0 22-15,0-22 16,0 21-16,0-21 0,0 1 0,0-1 16,21 0-16,1 0 0,-22 0 0,21-21 15,0 0-15,0 0 0,0 0 16,0 0-16,1 0 0,-1 0 0,21 0 16,-21-21-16,0 0 0,1 0 15,20 0-15</inkml:trace>
  <inkml:trace contextRef="#ctx0" brushRef="#br0" timeOffset="25387.43">6117 3768 0,'0'0'0,"0"-21"0,-21 42 47,21 0-47,0 0 0,0 0 15,0 0-15,0 1 0,0-1 0,0 0 16,0 21-16,-21-21 0,21 22 0,0-22 15,0 0-15,0 0 0,0 43 16,0-43-16,-21 0 16,21 0-16,-22-21 31,22-21-15,0 0-16,0 0 15,0 0-15,0-1 0,0 1 16,0-21-16,0 21 0,0-43 0,0 43 15,22-21-15,-1 21 0,0-1 16,0 1-16,0 0 0,43-21 16,-43 21-16,21-1 0,-21 22 15,22 0-15,-1 0 0,22 0 16,-22 22-16,-21-1 0,43 21 16,-43-21-16,-21 22 0,0-22 15,0 0-15,0 0 0,0 21 0,0-20 16,0-1-16,0 21 0,-21-21 15,21 0-15,-22 1 0,1-1 16,0 0-16,0 0 0,42-42 63,0 0-63</inkml:trace>
  <inkml:trace contextRef="#ctx0" brushRef="#br0" timeOffset="26476.82">7027 3789 0,'0'0'0,"0"-21"16,0 0-16,-21-1 16,0 22-16,0 0 15,0 0-15,-1 0 0,1 0 16,0 22-16,0-22 0,0 21 15,0 0-15,21 0 0,-22 21 0,-20 1 16,21-1-16,21-21 16,0 22-16,-21-22 0,21 0 0,-21 64 15,21-64-15,0 0 16,0 0-16,21-21 16,0 0-16,0 0 15,0 0-15,0 0 0,1 0 16,20-21-16,-21 0 0,0 21 0,0-21 15,1-1-15,-1-41 16,0 21-16,-21 20 0,0 1 0,0-21 16,21 0-16,0-43 15,-21 64-15,0 0 0,0-1 16,0 44 0,0-1-1,0 0-15,0 0 0,0 0 0,0 0 16,0 22-16,0-22 0,0 21 15,0-21-15,0 22 0,0-22 16,0 21-16,0-21 0,0 1 0,21-1 16,1 0-16,-1-21 0,0 21 15,0-21-15,0 0 0,0 0 0,22 0 16,-22 0-16,0 0 0,21-21 16,1 0-16,20-22 0,-42 22 15,22 0-15,20-42 0,-42 41 16,1 1-16,-22-21 0,21 21 15,-21-22-15,0 22 0,0 0 16,0-21-16,0 21 0,0-1 16,-21 1-16,-1 21 0,1 0 15,0 0-15,0 0 0,0 0 16,0 21-16,-1 1 0,1-1 16,0 0-16,0 0 0,0 0 0,0 43 15,21-43-15,0 0 0,0 0 16,0 22-16,0-22 0,0 0 15,0 0-15,21-21 16,0 0-16,0 0 0,0 0 16,0 0-16,1 0 0,-1 0 0,0-21 15,0 0-15,0 0 16,0-1-16,1 1 0,-22 0 16,0 0-16,21 0 0,0 0 15,-21-1-15,0 1 0,0 0 16,0 42 15,0 0-15,0 1-16,0-1 15,0 0-15,-21 0 0,21 43 16,0-22-16,0 0 0,-21 1 0,21-22 16,0 42-16,0 22 15,0-43-15,0 1 0,0 20 0,21 43 16,-21-64-16,0 22 0,0-22 15,0 22-15,0-1 16,0 1-16,0-1 0,0-21 0,0 22 16,0-22-16,0 1 0,0-1 0,-21-21 15,-1 43-15,1-64 16,-21 21-16,21-21 0,0 0 16,-22 0-16,22 0 0,-21 0 15,21-21-15,-1-1 0,1 22 0,0-21 16,-21 0-16,21 0 15,-1 0-15,-20-22 16,42 22-16,0 0 0,0-21 0,0 21 16,0-22-16,0 1 0,21 0 15,0-1-15,1 1 0</inkml:trace>
  <inkml:trace contextRef="#ctx0" brushRef="#br0" timeOffset="26897.28">7726 3958 0,'-43'0'32,"65"0"-1,-1-21-31,0 21 0,21 0 0,-21-21 15,1 0-15,20 21 0,-21-21 16,0 21-16,22-22 0,-22 1 16,0 0-16,-21 0 0,0 0 15,0 0-15,-21 21 16,0 0-16,-1 0 16,-20 0-16,21 21 15,0-21-15,0 21 0,-1 21 0,1-21 16,0 1-16,0-1 0,21 21 15,0 0-15,-21-20 0,21 20 16,0-21-16,0 21 0,0-20 0,0-1 16,0 0-16,0 0 0,0 0 0,21-21 15,0 0-15,0 21 0,0-21 16,1 0-16,-1 0 0,0 0 0,0-21 16,85-21-16,-85 21 15</inkml:trace>
  <inkml:trace contextRef="#ctx0" brushRef="#br0" timeOffset="27196.41">8445 3556 0,'0'0'0,"0"-21"0,-21 21 15,0 0 1,0 0-16,0 21 0,21 0 15,0 0-15,-21 1 0,21-1 16,-22 21-16,22-21 0,-21 22 0,21-22 16,0 63-16,-21-62 15,21 20-15,0 0 0,0-21 0,0 22 16,0 20-16,0-42 16,0 1-16,21 20 0,0-42 15,1 21-15,-1-21 0,0 0 16,0 0-16,0 0 0,0-21 15,1 0-15,-1 0 0,0-1 16,0 1-16</inkml:trace>
  <inkml:trace contextRef="#ctx0" brushRef="#br0" timeOffset="27527.83">8678 3556 0,'0'-21'0,"0"42"0,21-42 15,1 0-15,-1 21 16,0 0-16,0-21 0,0 21 16,0 0-16,1 0 0,20 0 15,-21 21-15,0-21 0,22 21 16,-22 0-16,0 21 0,21-20 0,-21 20 16,1-21-16,-1 21 0,-21-20 15,0 20-15,0-21 0,0 21 0,0-20 16,0 20-16,-21 21 0,-1-41 15,1-1-15,0 0 16,0 0-16,0 0 0,-43 22 16,43-22-16,0 0 0,-21 0 15,20 0-15,1-21 0,21 21 16,0-42 15,0 0-31,21 21 0</inkml:trace>
  <inkml:trace contextRef="#ctx0" brushRef="#br0" timeOffset="28075.85">9461 3895 0,'-21'0'16,"42"0"46,-21-21-46,0-1 0,0 1-1,-21 21 1,0 0 0,0 21-1,21 1-15,0-1 16,0 0-16,21-21 47,0 0-47,-21-21 15,0 0 1,0-1 0,-21 22 15,0 0-31,0 0 15</inkml:trace>
  <inkml:trace contextRef="#ctx0" brushRef="#br0" timeOffset="28957.07">9779 3281 0,'0'0'0,"0"-21"0,0 0 0,21-1 16,-21 1-16,21 0 0,-21 0 0,21 0 15,-21 0-15,22 21 16,-22 21 15,0 0-31,0 0 16,0 0-16,0 22 0,-22-1 15,22 0-15,0 1 0,-21-1 0,0 0 16,0 22-16,21-22 0,-21 0 0,0 1 16,21 41-16,-22-41 15,1-1-15,21 0 0,0 1 16,0-1-16,0-21 0,0 22 0,0-22 15,0 0-15,43 42 16,-22-63-16,0 0 16,0 0-16,0 0 0,22 0 0,-1-42 15,0 42-15,1-42 0,20-1 16,-21 22-16,-20 0 0,-1-21 16,0 21-16,0-22 0,0 22 0,-21 0 15,21-21-15,-21 20 0,0 1 0,0 0 16,0 0-16,-21 21 31,21 21-15,-21 0-16,21 0 0,-21 1 0,21-1 15,0 0-15,0 0 0,0 0 0,0 0 16,0 22-16,0-22 16,0 0-16,0 0 0,21-21 46,0-21-46,-21 0 16,0 0-16,21 0 0,-21-1 16,0 1-16</inkml:trace>
  <inkml:trace contextRef="#ctx0" brushRef="#br0" timeOffset="29119.97">10223 3429 0,'0'0'15,"0"-21"-15,0 0 0,0 0 0,-21 21 47,21 21-47,0 0 16,0 0-1,-21-21 1,0 0-16</inkml:trace>
  <inkml:trace contextRef="#ctx0" brushRef="#br0" timeOffset="29319.86">9461 3620 0,'0'0'0,"0"21"0,0 0 32,22-21-17,-1 0-15,0 0 0,0 0 0,0 0 16,22 0-16,-22 0 0,21 0 0,0 0 15,-20 0-15,20 0 16,0-21-16,1 21 0</inkml:trace>
  <inkml:trace contextRef="#ctx0" brushRef="#br0" timeOffset="30055.44">10350 3683 0,'0'0'0,"-21"0"16,21 21-16,-21-21 0,21 21 15,-21 1-15,21-1 0,0 0 16,0 0-16,0 0 0,0 0 16,0 1-16,0-1 15,0 0-15,0 0 16,0 0-16,0-42 62,0 0-62,0 0 16,0 0-16,0-1 0,0 1 16,0 0-16,0 0 0,21 0 0,-21 0 15,21-1-15,0 1 0,-21 0 16,22 0-16,-1 0 0,0 0 0,0 21 15,0 0-15,0 0 0,1 0 16,-1 0-16,0 0 0,0 0 0,0 21 16,0 0-16,1 0 0,-22 0 15,21 0-15,-21 1 0,21-1 0,-21 0 16,0 0-16,0 0 0,0 43 16,0-43-16,0 0 0,0 0 15,0 0-15,0 1 0,0-1 16,0-42 15,0-1-15,0 1-16,0 0 0,0 0 15,0 0-15,0 0 0,0-22 16,21 22-16,-21 0 0,21 0 0,0-22 16,22 1-16,-22 21 0,21 0 15,-21 0-15,1 21 16,20 0-16,-21 0 0,0 0 0,22 0 0,-22 0 15,21 21-15,-21 0 16,0 0-16,-21 0 0,0 0 16,0 22-16,0-22 0,0 21 15,0-21-15,0 1 0,0-1 16,-21 0-16,0-21 0,0 21 0,21 0 16,-21-21-16,21 21 0,-21-21 0,21-21 46</inkml:trace>
  <inkml:trace contextRef="#ctx0" brushRef="#br0" timeOffset="30432.22">11218 3747 0,'0'0'0,"21"0"0,1 0 15,-1 0-15,0 0 16,0 0-16,0 0 0,0 0 16,1-22-16,20 22 0,-21-21 15,0 21-15,0-21 0,1 21 0,-22-21 16,21 21-16,-21-21 0,0 0 16,0-1-16,-21 22 15,-1 0-15,1 0 16,0 0-16,0 22 15,0-1-15,0 0 0,-1 0 0,-20 0 16,42 0-16,-21 1 0,0 20 0,0-21 16,-1 0-16,1 0 0,21 22 15,0-22-15,0 0 0,0 0 0,0 0 16,0 1-16,0-1 0,21-21 16,1 0-1,-1 0-15,0 0 0,0 0 0,0 0 16,0-21-16,22 21 0,-22-22 15,0 1-15,0 0 0</inkml:trace>
  <inkml:trace contextRef="#ctx0" brushRef="#br0" timeOffset="30951.93">11980 3344 0,'0'0'16,"0"-21"-16,0 0 0,-21 21 15,0 0-15,0 21 16,21 0-16,-21 1 0,-1-1 16,1 21-16,21-21 0,-21 22 15,-21 20-15,42-21 0,-21-20 16,-22 62-16,43-41 16,0-22-16,-21 42 0,21-42 15,0 22-15,0-1 0,0-21 16,21 22-16,0-22 15,1 0-15,20-21 0,0 0 16,-21 0-16,22 0 0,-22 0 16,21 0-16,1 0 0,-22-21 15,21 0-15,0 21 0,-20-22 0,41-20 16,-42 0-16,22 21 0,-22-1 16,-21-20-16,21 0 0,-21 21 0,0-22 15,0-20-15,0 20 0,0 1 0,0-21 16,0-1-16,-21 22 0,21-1 15,-21 1-15,-1 0 0,1 21 16,0-1-16,0 1 0,0 0 0,-22 21 16,22 0-16,0 0 0,-21 21 15,21 0-15,-1 22 0,1-22 0,-21 21 16,21 1-16,0-1 0,-1 0 16,1 1-16,0 41 0,21-41 15,-21-22-15,21 21 0,0-21 0,0 0 16,0 22-16,0-22 15,0 0-15,0 0 0,21-21 16,0 0-16,0 0 0,43 0 0</inkml:trace>
  <inkml:trace contextRef="#ctx0" brushRef="#br0" timeOffset="31363.69">12552 3620 0,'0'0'0,"0"-22"0,0 1 15,0 42 17,0 1-32,0-1 15,0 0-15,0 0 0,0 21 0,0-20 16,0-1-16,0 0 0,0 0 16,0 0-16,0 0 0,0 1 0,0-1 15,0 0-15,0 0 0,0 0 16,21-21-16,0 0 15,0 0-15,0 0 0,1 0 16,-1 0-16,0 0 0,0 0 0,0 0 16,0-21-16,1 0 0,20-21 15,-21 20-15,0 1 0,0 0 0,-21-21 16,0 21-16,0-1 0,0-20 16,0 0-16,0 21 0,0-43 15,0 43-15,0 0 0,-21 21 16,0 0-1,0 21 1,21 0 0,0 0-1,21-21 1</inkml:trace>
  <inkml:trace contextRef="#ctx0" brushRef="#br0" timeOffset="31653.52">13271 3239 0,'0'0'0,"0"-22"0,22 1 0,-22 0 15,0 42 17,-22 0-32,22 1 0,-21-1 0,21 21 15,-21 0-15,21-20 0,-21 20 16,21 0-16,0 1 0,0-1 0,-21 43 15,0-64-15,21 21 0,0 22 16,0-43-16,-22 0 16,22 21-16,0-21 0,-21 1 0,21-1 15,0 0-15,21-21 32,1 0-32,-1 0 15,0-21-15,0 21 0,0-21 0</inkml:trace>
  <inkml:trace contextRef="#ctx0" brushRef="#br0" timeOffset="32000.33">13631 3556 0,'0'-21'0,"0"42"0,0-63 0,0 21 0,-21 21 32,0 0-17,0 21-15,0-21 0,21 21 0,0 0 16,-22 0-16,22 0 0,0 1 15,0-1-15,0 0 16,0 0 0,22-21-16,-1 0 0,-21 21 0,21-21 15,0 21-15,0-21 0,0 22 16,1-22-16,-22 21 16,0 0-16,0 0 15,0 0 1,-22-21-16,22 21 0,-21-21 0,0 0 15,0 0-15,0 0 0,-22 0 16,22 22-16,0-22 0,0 0 0,0 0 16,0 0-16,-1 0 0,22-22 15,0 1 1,0 0 0</inkml:trace>
  <inkml:trace contextRef="#ctx0" brushRef="#br0" timeOffset="32255.18">13123 3429 0,'0'0'0,"-21"-21"16,21 0 0,21 21-16,0 0 15,1-21-15,-1 21 0,21 0 16,-21 0-16,22-22 0,-22 22 0,21 0 15,-21 0-15,43 0 16,-43 0-16,0 0 0,-21-21 16,21 21-16,0 0 47</inkml:trace>
  <inkml:trace contextRef="#ctx0" brushRef="#br0" timeOffset="32611.97">14139 3281 0,'0'0'0,"0"-21"0,-21 21 16,0 0-1,0 0 1,0 21-16,21 0 0,-22 0 16,1 0-16,21 1 15,0 20-15,-21-21 0,21 21 0,-21-20 16,21 20-16,-21-21 0,21 21 0,0 22 16,0-43-16,0 21 15,0-20-15,0-1 0,0 0 0,0 21 16,0-21-16,21 1 0,0-1 15,0-21-15,-21 21 16,21-21-16,1 0 0,-1 0 16,0 0-16,-21-21 15,21 21-15,0-21 0</inkml:trace>
  <inkml:trace contextRef="#ctx0" brushRef="#br0" timeOffset="32959.76">14436 3281 0,'0'0'0,"0"-21"0,0 0 0,0-1 15,21 22 1,0 0 0,0 22-16,0-22 0,0 21 15,1 0-15,-1 0 16,21 21-16,-21-20 0,0 20 0,1-21 0,-22 21 15,0-20-15,21 20 0,-21-21 16,0 21-16,0-20 0,0-1 16,0 42-16,0-42 0,-21 1 15,21-1-15,-22 0 0,1 0 16,0 0-16,0-21 0,0 21 0,0-21 16,-1 22-16,1-22 0,0 0 15,0 0-15,21-22 47,21 1-31,0 21-16</inkml:trace>
  <inkml:trace contextRef="#ctx0" brushRef="#br0" timeOffset="33268.6">15071 3662 0,'0'0'16,"-22"21"-16,22 0 0,-21-21 0,21 21 15,21-21 17,1 0-32,-1 0 31,-21-21-31,0 0 0,0 0 15,0 0 1,-21 21 0,-1 0-1,1 21 1,0-21-16,0 0 31</inkml:trace>
  <inkml:trace contextRef="#ctx0" brushRef="#br0" timeOffset="33869.32">15600 3429 0,'0'0'16,"0"-21"-16,0 42 31,0 0-31,0 0 16,0 1-16,0-1 0,0 0 16,0 21-16,0-21 0,0 1 0,0 20 15,0-21-15,0 0 0,-21 0 0,21 1 16,-22-1-1,22 0-15,0 0 16,-21-21 0,21-21-1,0 0 1,0 0-16,0-1 0</inkml:trace>
  <inkml:trace contextRef="#ctx0" brushRef="#br0" timeOffset="34253.1">15621 3048 0,'0'0'0,"-21"0"0,0 0 15,-1 0-15,1 21 0,0-21 16,21 21-16,0 1 0,-21-1 16,21 0-16,0 0 0,0 0 15,0 0-15,0 1 16,21-22-16,0 0 15,0 0-15,1 0 0,-1 0 0,0 0 16,21-22-16,-21 22 0,1-21 16,-1 0-16,0 0 0,0 21 15,0-21-15,-21 0 0,0-1 16,0 1-16,0 0 0,0 0 0,-21 0 16,-21 21-16,-1 0 15,22 0-15,0 0 0,-21 0 16,21 0-16,-43 42 0,43-21 15,0 43-15,0-43 16,21 21-16,0-21 0,-22 22 16,22-22-16,0 21 0,0-21 0,0 22 15,0-22-15,0 0 0,43 21 16,-22-42-16,0 22 0,0-22 0,22 0 16</inkml:trace>
  <inkml:trace contextRef="#ctx0" brushRef="#br0" timeOffset="34952.67">15960 3408 0,'0'0'16,"0"21"15,0 0-31,-22 0 0,22 1 0,-21-1 16,21 21-16,0-21 0,0 0 15,0 22-15,0-22 0,0 0 16,0 0-16,0 0 0,0 1 15,0-1-15,0 0 0,0 0 16,-21-21 0,0 0-1,21-21 1,0 0-16,0 0 0,0-1 16,0 1-16,0 0 0,0 0 0,0-21 15,0 20-15,0 1 0,21-42 16,0 20-16,0 22 0,1-21 15,-1 21-15,0 0 0,21-1 16,-21 22-16,22 0 0,-22 0 0,21 0 16,-21 0-16,22 22 0,-22-22 0,0 21 15,21 21-15,-20-21 0,-1 0 16,0 1-16,-21 20 0,0-21 16,0 0-16,0 43 0,0-43 15,0 0-15,0 0 0,-21 0 16,21 1-16,-21-22 0,-1 0 15,1 21-15,0-21 16,21-21 0,0-1-1,21 1-15,0 0 16,1 0-16,-1-21 0,0 20 0,0 1 16,0-21-16,22 21 0,-22-22 15,21 22-15,43-42 16,-43 42-16,-21 21 0,22 0 0,-22 0 15,0 21-15,0-21 16,0 21-16,0 21 0,-21-21 0,0 1 16,0 20-16,0-21 0,0 0 0,0 0 15,0 22-15,0-22 0,-21 0 16,0 21-16,0-42 0,21 22 16,-21-1-16,0-21 0,21 21 0,-22-21 15,22 21-15,22-42 31,-1 0-15,0 21-16,0-21 0,0-1 16</inkml:trace>
  <inkml:trace contextRef="#ctx0" brushRef="#br0" timeOffset="35320.04">17145 3366 0,'0'0'0,"0"-22"0,0 1 16,0 42 15,0 1-31,0-1 16,0 0-16,-21 21 0,21-21 0,0 22 15,0-1-15,0 0 0,0-20 0,-21 20 16,21 0-16,0 1 16,0-1-16,0 43 0,0-22 15,-22-21-15,1 85 0,21-63 16,0-1-16,-21 1 0,0 21 15,0-22-15,0 1 0,21-1 0,-22 22 16,-20-22-16,-21 128 16,20-128-16,22 1 0,0-22 15,0 0-15,0-20 0,21 41 16,0-84 15,21-21-31,0 20 0,0 1 16,-21-21-16,21 0 0,0-1 0,1-20 15,-1 20-15,21-20 0,-21-1 16,0 1-16</inkml:trace>
  <inkml:trace contextRef="#ctx0" brushRef="#br0" timeOffset="35648.08">17103 3450 0,'0'-42'16,"0"84"-16,-22-126 0,22 41 0,0 1 15,0 21-15,0 0 0,0-1 16,22 1-16,20 0 16,0 0-16,-21 21 0,22 0 0,-1 0 15,0 0-15,-20 0 0,20 0 16,0 42-16,1-21 0,-22 1 0,21 20 16,-21 0-16,0 1 0,-21-22 15,0 21-15,0 0 0,0 1 0,-63 20 16,42-42-16,-22 1 0,1-1 15,0 0-15,-1 0 0,-41-21 16,41 21-16,-41-21 16,63 0-16,-1 0 0,22-21 31,0 0-31,22 0 16,-1 21-16,0-21 0,0-1 15,21 1-15</inkml:trace>
  <inkml:trace contextRef="#ctx0" brushRef="#br0" timeOffset="36128.08">17865 2942 0,'0'0'0,"0"-21"0,21 0 16,-21 42-1,0 0 1,0 0-16,-21 1 0,21 20 15,-22 0-15,22 1 0,0-1 16,-21 0-16,0 1 0,21 20 0,-21-21 16,21 1-16,-21-1 0,21 0 15,0 1-15,0-22 0,0 21 0,0-21 16,0 1-16,0-1 0,21 0 16,0-21-16,0 21 0,0-21 0,1 0 15,20 0-15,-21 0 0,0 0 16,0 0-16,1-21 0,-1 0 15,42-22-15,-42 22 0,1 0 16,-22-21-16,21-1 16,0 22-16,0-21 0,-21 0 15,0 20-15,0 1 0,0 0 0,0 42 32,0 0-32,0 1 0,-21-1 15,21 0-15,-21 21 0,21-21 16,-21 1-16,21-1 0,0 0 0,0 21 15,0-21-15,0 1 0,0-1 16,21-42 31,-21-1-47,21 1 0,0 0 16</inkml:trace>
  <inkml:trace contextRef="#ctx0" brushRef="#br0" timeOffset="36296.61">18288 3175 0,'0'-21'16,"-21"21"-16,0 0 15,-1 0-15,1 0 16,21 21 0,21-21-1,1 0-15,-1 21 16,0-21-16,21 0 15</inkml:trace>
  <inkml:trace contextRef="#ctx0" brushRef="#br0" timeOffset="36796.3">18775 3196 0,'0'-21'16,"-43"21"-1,22 0 1,0 0-16,0 0 0,0 0 15,0 21-15,-1 0 0,1 1 0,0 20 16,0-21-16,0 21 0,21-20 16,-21-1-16,21 21 0,-22-21 15,22 22-15,0-22 0,0 21 16,0 0-16,0-20 16,22-1-16,-1 0 0,0-21 15,0 21-15,21-21 0,-20 0 0,-1 0 16,21 0-16,-21 0 0,43 0 15,-22-21-15,-21 0 0,22 21 16,-22-21-16,0-1 0,0-20 16,0 21-16,0 0 0,1-22 0,-1 1 15,0 21-15,-21-21 0,21-1 16,-21 22-16,0 0 0,0 0 16,0 42-1,0 0 1,0 0-16,-21 0 0,21 22 0,-21-22 15,0 21-15,21-21 0,0 22 16,0-22-16,-22 0 0,22 0 0,0 0 16,0 1-16,0-1 0,0 0 15,0 0-15,22-21 16,-1 0 0,0 0-16,0 0 0,0-21 15,0 0-15,1 21 16,-22-21-16,21-1 15</inkml:trace>
  <inkml:trace contextRef="#ctx0" brushRef="#br0" timeOffset="36995.67">19219 3069 0,'0'0'0,"-21"-21"0,0 21 0,0 0 15,0 0 1,21-21-16,-22 21 0,22 21 47,22-21-16,-1 0-31</inkml:trace>
  <inkml:trace contextRef="#ctx0" brushRef="#br0" timeOffset="37309.83">19579 2985 0,'0'-22'0,"0"1"0,0 0 15,0 42 17,-21 0-17,21 1-15,-21 20 0,21-21 16,-21 21-16,21 1 0,0-1 15,-22 0-15,-20 43 0,42-21 16,0-22-16,-21 0 0,0 1 16,21-1-16,-21-21 0,21 21 15,0-20-15,0 20 0,0 0 16,0-21-16,0 1 0,21-22 16,0 0-1,0 0-15,0 0 0,0 0 16,1-22-16,-1 1 0,21-21 15,-21 0-15,22 20 0</inkml:trace>
  <inkml:trace contextRef="#ctx0" brushRef="#br0" timeOffset="38120.76">20024 2963 0,'0'0'0,"0"-21"0,0-21 16,21 21-16,-21 0 0,-21 42 31,-1-21-31,22 21 0,-21 21 15,0-21-15,0 22 0,21-1 16,-21 0-16,0 1 0,-1-1 16,1 0-16,21 22 0,-42 21 15,42-43-15,-21 0 0,21 1 16,0-1-16,0 0 0,-21 1 16,21-22-16,0 0 0,0 0 0,0 0 15,21-21 1,0 0-16,0 0 0,0 0 15,0 0-15,1-21 0,-1 21 16,0-21-16,0 0 0,0 21 0,0-21 16,1-22-16,-1 22 0,0 0 0,0 0 15,0 0-15,-21-1 0,0 1 16,21 0-16,-21 0 0,22 21 16,-22 21-1,0 0 1,0 0-16,0 1 0,-22-1 15,22 0-15,0 0 0,0 0 16,0 0-16,0 1 0,0-1 16,0 0-1,22-21-15,-1 21 16,0-21-16,0 0 0,0 0 16,0 0-16,1 0 0,-1-21 0,0 21 15,0-21-15,0 0 0,0-22 16,1 22-16,-1 0 0,0-21 0,-21 20 15,0-20-15,21 21 16,-21-21-16,21 20 0,-21 1 0,0 0 16,-21 42 15,0 0-31,0 1 0,0-1 16,21 21-16,-22-21 0,1 22 15,0-1-15,21-21 0,-21 21 0,0 1 16,0 41-16,-1-41 0,1-1 15,21 0-15,-21 1 0,21 20 16,-21 128 0,21-149-16,0 22 0,0-1 0,0 1 15,0-1-15,0 43 16,0-64-16,0 22 0,0-22 0,0 0 16,0 1-16,0-1 0,-21 22 15,21-43-15,-21 0 0,-1 0 16,1-21-16,0 0 15,0 0-15,0 0 0,0-21 16,21 0-16,-22 0 16,22-1-16,-21 1 0,21 0 15,0-21-15,-21 21 0,21-1 16,0-20-16,0-21 0</inkml:trace>
  <inkml:trace contextRef="#ctx0" brushRef="#br0" timeOffset="38363.9">19219 3344 0,'0'0'0,"-42"-42"16,42 21-16,21 21 15,0 0-15,22 0 0,-22 0 16,21-21-16,-21 21 0,22 0 0,-1 0 15,0 0-15,-21 0 16,22 0-16,-22 0 0,0 0 0</inkml:trace>
  <inkml:trace contextRef="#ctx0" brushRef="#br0" timeOffset="42718.07">20849 3260 0,'-42'-43'32,"42"22"-32,0 0 15,-21 21-15,21-21 0,0 0 16,0 0-16,0-1 16,0 1-16,0 0 0,0 0 15,0 0 1,-22 21-1,1 21 1,0 0 0,0 0-16,21 0 0,-21 22 0,0-1 15,21 0-15,-22 1 16,1-1-16,21 22 0,-21-22 0,0 0 16,21 1-16,0-22 0,-21 21 0,0-21 15,21 22-15,0-22 0,0 0 16,0 0-16,0 0 0,0-42 31,0 0-31,0 0 16,21 0-16,-21-1 0,21 1 15,0 0-15,-21-21 0,21 21 16,0-22-16,-21 22 0,22-21 0,-1-1 16,-21 22-16,21 0 0,0 0 15,-21 0-15,0 0 0,21 21 16,0 21-1,-21 0-15,0 21 0,0-21 0,0 1 16,0 20-16,22-21 0,-22 21 16,0-20-16,21 41 0,0-42 15,-21 0-15,21 1 0,0-22 16,0 21-16,1-21 16,-1 0-16,21 0 0,-21 0 0,0 0 15,1 0-15,20 0 0,-21-21 0,0-1 16,22 1-16,-22 0 0,0 0 15,0 0-15,0-22 0,-21 1 0,0 0 16,0-1-16,0 1 0,0 0 16,0-1-16,0 1 0,0 0 0,0-1 15,-21 1-15,0 21 0,0 0 0,0 0 16,-1-1-16,22 1 16,-21 21-16,0 0 0,0 0 15,0 21-15,21 1 16,-21-1-16,21 0 0,0 0 0,0 0 15,0 0-15,0 43 0,0-22 16,0-21-16,21 1 0,-21-1 16,21 21-16,0-21 0,0 0 0</inkml:trace>
  <inkml:trace contextRef="#ctx0" brushRef="#br0" timeOffset="43415.62">21675 3323 0,'0'0'0,"21"-21"15,-21 0-15,0 0 0,0 0 16,0-1-16,0 1 0,0 0 0,-21 0 16,-1 21-16,1-21 0,0 0 15,0 21-15,0 0 0,0 0 16,-1 0-16,1 0 0,21 21 0,-21 0 16,0 0-16,0 0 0,0 0 15,-1 22-15,1-1 0,0-21 0,0 22 16,0-1-16,0 0 0,21-21 15,-22 22-15,22-22 0,-21 21 0,21-21 16,0 1-16,0-1 0,0 0 0,0 0 16,21-21-16,1 0 15,-1 0-15,21 0 0,-21 0 16,0 0-16,22-21 0,-22 21 0,21-21 16,-21 0-16,22-1 0,-1-20 15,-21 21-15,22 0 0,-22-22 0,0 1 16,0 0-16,0 21 0,0-22 15,1 1-15,-22 21 0,0 0 0,21-22 16,-21 64 15,-21 22-31,-1-22 0,22 0 16,-21 0-16,0 22 0,21-22 16,0 21-16,-21-21 0,21 22 15,0-22-15,0 0 0,0 21 0,0-21 16,0 1-16,21-1 15,0 0-15,22-21 0,-22 0 16,21 0-16,-21 0 0,22 0 16,-22-21-16,21 21 0,-21-21 15,22-1-15,-22 1 0,0-21 0,0 21 16,0 0-16,0-22 0,1 1 16,-1 21-16,-21 0 0,0-22 0,0 22 15,21 0-15,-21 0 0,0 42 31,0 0-31,0 0 0,-21 0 16,21 1-16,0-1 0,0 0 16,0 0-16,-21 0 0,21 0 0,0 1 15,-22-1-15,22 0 0,0 0 16,0 0-16,0 0 0,0-42 47</inkml:trace>
  <inkml:trace contextRef="#ctx0" brushRef="#br0" timeOffset="43768.07">22267 2985 0,'0'0'0,"-21"0"0,0 0 15,0-22-15,0 22 0,-1 0 0,1 0 16,0 0-16,0 0 15,0 22-15,21-1 16,0 0-16,21-21 16,0 21-16,0-21 15,0 0-15,1 0 0,-1 0 16,0 0-16,0 0 0,0 0 0,-21-21 16,0 0-1,0 0 1,0-1-16,-21 22 0,0 0 15,0 0-15,0 0 16,-1 0-16,1 0 16,21 22-16,-21-22 15,21 21-15,0 0 0,0 0 16,21-21 0,0 0-16,1 0 15</inkml:trace>
  <inkml:trace contextRef="#ctx0" brushRef="#br0" timeOffset="44084.07">22754 2836 0,'21'0'16,"-42"0"-16,42-21 0,-21 42 47,0 1-47,-21-1 0,0 0 15,21 21-15,-21-21 0,0 22 0,-1-1 16,22 0-16,-21 1 0,0-1 16,0 0-16,0 1 0,0-1 15,21 0-15,-22 1 0,1 41 16,21-41-16,0-22 0,0 0 16,0 0-16,0 0 0,0 1 0,0-1 15,21-21 1,1 0-16,-1 0 0,0 0 15,0 0-15,0-21 0,0-1 16,-21 1-16,22 0 0,-1 0 16,0 0-16</inkml:trace>
  <inkml:trace contextRef="#ctx0" brushRef="#br0" timeOffset="44288.02">22500 3196 0,'0'0'0,"-21"0"32,42 0-32,0 0 15,0 0-15,1 0 0,20 0 16,-21 0-16,21 0 0,-20 0 0,20-21 16,0 21-16,-21 0 0,22-21 15,-1 21-15,-21-21 0,22 0 0,-22 21 16,21-22-16</inkml:trace>
  <inkml:trace contextRef="#ctx0" brushRef="#br0" timeOffset="44839.96">24045 2159 0,'0'0'0,"0"-21"16,0 0-16,0 0 16,0-1-1,-21 22 1,0 0-1,0 0-15,0 22 0,-1-22 0,1 21 16,0-21-16,0 21 0,-21 0 16,-1 0-16,22 0 0,-21 22 0,-1-22 15,1 21-15,21 1 0,-64 84 16,43-85-16,0 21 0,-1 1 16,22-1-16,-21 1 15,21-1-15,-22 22 0,22-21 0,0-1 16,-21 22-16,20-22 0,1 22 0,0-22 15,0 107-15,21-107 16,-21 1-16,21-1 0,0 1 0,0-1 16,0 1-16,21 63 15,0-85-15,0 0 0,0 1 0,1-1 16,-1 0-16,21-20 0,-21-1 16,22-21-16,-1 21 0,-21-21 0,21 0 15,1 0-15,-1 0 0,0 0 0,1 0 16,-1 0-16,0 0 0,22-21 15,-43 21-15,0-21 0,0 21 16,1-22-16,-1 1 0,-21 0 16,21 0-16,0 0 0</inkml:trace>
  <inkml:trace contextRef="#ctx0" brushRef="#br0" timeOffset="45423.77">23622 2900 0,'21'-21'15,"-42"42"16,21 21-31,0-21 16,0 1-16,-21 20 0,21 0 0,-21 43 16,-1-43-16,22 1 0,0-1 15,0 0-15,0 1 0,-21-1 16,21 21-16,-21-41 0,21-1 16,-21 0-16,21 0 15,0-42 1</inkml:trace>
  <inkml:trace contextRef="#ctx0" brushRef="#br0" timeOffset="45775.08">23326 3027 0,'0'-42'0,"0"84"0,-22-106 0,22 22 0,0 21 15,0 0-15,0 0 0,0-1 16,0 1-16,0 0 0,22 0 0,-1 21 15,0-21-15,21 21 0,1-21 16,-1 21-16,21 0 0,1 0 0,-1 0 16,22 21-16,0 0 0,-22 0 15,1 21-15,-1-20 0,-20 20 0,-1 0 16,0 1-16,-21-1 0,-21 0 16,0 1-16,0 20 0,0-21 15,-84 43-15,41-43 0,-20 1 16,21-1-16,-22-21 0,1 0 0,-1 1 15,1-1-15,20 0 0,1-21 16,0 21-16,20-21 0,1 0 0,0 0 16,0 0-16,21-21 31,0 0-31,21 21 16,0-21-16,0-1 0,22 22 15,-22-21-15</inkml:trace>
  <inkml:trace contextRef="#ctx0" brushRef="#br0" timeOffset="46623.91">24215 3048 0,'0'0'0,"0"-21"0,21 21 0,-21 21 47,0 0-47,0 0 0,0 22 15,0-22-15,0 0 0,0 21 16,0-20-16,0 20 0,0-21 0,0 21 16,0-20-16,0-1 0,0 0 15,0 0-15,0 0 16,0 0-16,21-21 0,0 0 16,0 0-16,0 0 15,1 0-15,-1-21 0,0 0 0,0 0 16,0 0-16,0 0 0,1-1 0,-1-20 15,0 0-15,0 21 0,0-22 16,-21 22-16,0-21 0,21 21 0,-21-1 16,22 1-16,-22 0 0,0 0 15,0 42 17,0 0-32,0 0 15,-22 1-15,1-1 0,21 0 0,0 0 16,0 21-16,-21-20 0,21 20 0,0-21 15,0 0-15,0 22 0,0-22 16,0 0-16,0 0 0,0 0 0,0 0 16,21-21-16,0 0 15,1 0-15,-1 0 0,21 0 16,-21 0-16,0 0 0,22-21 0,-22 0 16,21 0-16,-21 0 0,22 0 15,-22-1-15,0-20 0,21-21 16,-20 20-16,-1 22 0,-21-21 15,21 21-15,-21-1 0,0-20 16,0 21-16,0 0 16,-21 21-16,0 0 15,-1 0-15,44 0 47,-1 0-47,0 0 16,0 0-16,0 0 0,0 0 15,1 0-15,-1 0 0,0 0 0,0 0 16,21 0-16,-20 0 16,-1 0-16,0 0 0,0 0 15,-21 21 1,0 0-16,0 21 16,0-20-16,-21-1 0,0 21 0,21-21 15,-21 22-15,21-22 0,-22 42 16,1-20-16,21-22 0,-21 0 15,21 21-15,0-21 0,0 1 0,0-1 16,0 0-16,0 0 16,21-21-1,0 0 1,1 0-16,20-21 0,-21 21 0</inkml:trace>
  <inkml:trace contextRef="#ctx0" brushRef="#br0" timeOffset="47127.81">25887 3239 0,'0'0'0,"21"-22"0,-21 1 16,0 0-16,0 0 0,0 0 0,0 0 15,0-1-15,0 1 0,0 0 0,-21 21 16,21-21-16,-21 0 16,-1 21-16,1-21 0,0 21 0,0 0 15,0 0-15,0 0 0,-1 0 16,1 0-16,0 21 0,0 0 15,-21 0-15,20 0 0,-20 22 0,21-1 0,0 0 16,0 1-16,-1-1 16,-20 43-16,42-43 0,0 0 15,0-21-15,0 22 0,0-22 16,0 0-16,21 0 0,0-21 0,1 0 16,-1 21-16,0-21 0,0 0 0,0 0 15,22 0-15,-22-21 0,0 0 16,21 21-16,-21-21 0,1 0 0,20-22 15,-21 22-15,0-21 0,0 0 0,-21-1 16,22 1-16,-1 0 16,-21 20-16,21-20 0,-21 0 0,0 21 15,0-1-15,0 1 0,0 0 16,-21 42 0,21 0-1,-21 1-15,21 20 0,-22-21 16,22 21-16,0 1 0,0-22 0,0 21 15,0 1-15,0-22 0,0 21 16,0-21-16,0 0 0,0 1 0,0-1 16,0 0-16,0 0 0,22-21 0,-1 0 15,0 0-15,0 0 0,21 0 16,-20 0-16,-1-21 0,0 21 0,0-21 16</inkml:trace>
  <inkml:trace contextRef="#ctx0" brushRef="#br0" timeOffset="48449.07">26395 2794 0,'0'0'0,"0"-42"0,0-22 31,0 43-31,-21 21 0,-1 0 16,22 21-16,0 0 0,-21 1 15,0-1-15,21 0 0,-21 21 16,21 1-16,-21-1 0,21 0 15,0 1-15,0-1 0,0 0 0,-21 64 16,21-64-16,0 1 16,0-1-16,0 0 0,0 1 0,0-22 15,0 0-15,0 21 0,0-20 0,0-1 16,0 0-16,21-21 16,0 0-16,0 0 15,0-21-15,0 0 16,1 21-16,-1-22 0,0-20 0,0 21 15,0 0-15,0-22 0,1 22 0,-1-21 16,0 21-16,-21-22 16,21 22-16,0-21 0,-21 21 0,0 0 0,21-1 15,-21 1-15,0 0 16,22 21-16,-22 21 31,-22-21-31,1 21 16,21 22-16,0-22 0,0 0 0,-21 0 15,21 22-15,-21-22 0,21 21 0,0-21 16,0 22-16,0-22 0,0 0 16,0 0-16,0 0 0,0 0 0,0 1 15,21-22-15,0 0 16,0 0-16,1 0 0,-1 0 0,21 0 16,-21 0-16,22 0 0,-22-22 15,21 1-15,-21 0 0,0 0 16,22 0-16,-22-22 0,0 22 0,21-21 15,-42 21-15,43-43 0,-43 22 16,21 21-16,-21 0 0,21-1 16,-42 44 15,0-22-31,0 21 0,-1 0 16,22 21-16,-21-21 0,21 1 15,-21 20-15,0-21 0,21 0 0,0 22 16,0-22-16,0 0 0,0 0 0,0 0 15,0 0 1,21 1 0,0-22-16,0 0 0,1 0 15,-1 0-15,0-22 0,-21 1 16,21 0-16,0 0 0,0 0 0,-21 0 16,0-1-16,0-20 0,0 21 15,22-21-15,-22 20 0,0 1 0,0-21 16,0 21-16,0 0 0,0-1 15,-22 22-15,22-21 0,0 0 16,0 0 0,22 21-1,-1-21-15,0 21 16,0 0-16,0 0 0,0-21 0,22 21 16,-22 0-16,0 0 0,0 0 15,0 0-15,1 0 0,-1 0 0,0 21 16,0 0-16,-21 0 0,0 0 15,21 0-15,-21 1 0,0-1 0,21 21 16,-21-21-16,0 22 0,0-22 16,0 0-16,0 21 0,0-21 0,0 1 15,0 20-15,0-21 0,0 0 0,0 0 16,-21 1-16,21-1 16,0 0-16,-21 0 0,21-42 46,0 0-30,0 0-16,0-1 16,0-20-16,0 21 0,0-21 0,0-1 15,0 1-15,21 0 0,0-1 16,1 1-16,-1 21 0,0-22 0,0 1 16,21 21-16,-20-21 0,20 20 0,0 1 15,-21 21-15,22 0 0,-22 0 16,21 0-16,-21 0 0,22 0 15,-22 21-15,0 1 0,43 41 16,-43-21-16,-21 1 0,0-1 16,0 0-16,0 1 0,0-1 0,0 0 15,0 1-15,0-22 0,0 21 16,-21-21-16,-1 1 0,22-1 0,0 0 16,-21 0-16,0-21 0,0 21 15,0-21 1,0 0-16,21-21 15,-22 21-15,22-21 0,-21 0 16,21-22-16,0 22 0</inkml:trace>
  <inkml:trace contextRef="#ctx0" brushRef="#br0" timeOffset="48668.68">27093 2667 0,'-21'0'0,"42"0"0,-63 0 16,21 0-16,0 0 62,-1 0-46,1 0-16,0 0 0,0 0 0</inkml:trace>
  <inkml:trace contextRef="#ctx0" brushRef="#br0" timeOffset="48872.45">25844 2942 0,'0'21'16,"22"-21"-1,-1 0-15,0 0 0,0 0 16,21 0-16,1 0 0,-1 0 0,0 0 16,22 0-16,-22 0 0,1 0 15,20 0-15,-21 0 0,1 0 0,20-21 16,-20 21-16,20 0 0</inkml:trace>
  <inkml:trace contextRef="#ctx0" brushRef="#br0" timeOffset="49655.33">28469 3090 0,'-21'0'15,"0"0"1,0 0 0,21 22-16,0-1 15,0 0 1,0-42 31,0 0-32,0-1-15,0 1 16,0 0 0,-22 21-1,1 0 1,21 21-16,0 0 0,0 1 15,-21-22-15,21 21 16,0 0-16,21-21 31,0 0-31,1 0 16,-1 0-16,0-21 16,0 21-16,-21-21 0,0-1 15,0 1-15,0 0 16,-21 21 15,0 0-31,0 0 16,21 21-16,-22 0 0,1-21 0,21 22 15,0-1-15,0 0 0,0 0 16,21-21 31</inkml:trace>
  <inkml:trace contextRef="#ctx0" brushRef="#br0" timeOffset="50419.76">29273 2794 0,'0'0'0,"-21"21"47,0 0-47,0 1 0,21-1 15,-21 0-15,0 0 0,-1 0 16,22 0-16,-21 1 0,0-1 0,21 0 15,-21 0-15,21 0 0,0 0 16,0 1-16,0-1 0,0 0 16,0 0-16,21 0 15,0-21-15,0 0 0,22 0 16,-22 0-16,0 0 0,21 0 16,-20-21-16,-1 0 0,21 21 0,-21-21 15,0 0-15,1-1 0,-22 1 16,0 0-16,0-21 0,0 21 15,0-1-15,0 1 0,0 0 16,-22 21-16,1-21 0,0 0 16,0 0-16,0 21 0,0 0 15,42-22 32,21 22-31,-21-21-16,0 21 0,22-21 0</inkml:trace>
  <inkml:trace contextRef="#ctx0" brushRef="#br0" timeOffset="50855.96">29887 2498 0,'0'0'0,"0"-43"0,21 22 16,-21 0-16,0 0 0,0 0 0,0 0 16,0-1-16,0 1 15,0 0-15,-21 21 0,0 0 16,0 0-16,0 0 15,0 21-15,-1 0 0,1 1 0,0 20 16,0 0-16,0 1 0,0 20 16,-1-21-16,1 22 0,0-1 0,21 1 15,-21-1-15,0 1 0,0-1 16,-1 1-16,1 21 0,0-1 0,0-20 16,0 42-16,0-22 0,21 1 15,-22 0-15,22-1 0,-21 1 16,0 0-16,21-1 0,-21 1 0,0-22 15,21 22-15,-21-21 0,-1-22 0,1 21 16,21-20-16,-21-1 0,21-21 16,-21 0-16,21 1 0,-21-1 0,21-42 31,0-1-15,-21 1-16,21 0 15,-22-21-15,22 21 0,0-1 0,-21-20 0,0 21 16,0-21-16,0-1 0,21 22 15,-21-21-15,21-1 0,-22-20 16,22 21-16,0 20 16,0 1-16,0-21 0,0 21 0,22 0 15,-1-1-15,0-20 0,0 21 0</inkml:trace>
  <inkml:trace contextRef="#ctx0" brushRef="#br0" timeOffset="51353.06">30395 2434 0,'0'0'0,"0"-21"0,0 0 0,0 0 16,0 0-1,-21 21 1,0 0-16,0 0 0,0 0 16,-1 21-16,1 0 0,0 21 0,-21-21 15,21 22-15,-1-22 0,-20 21 16,21 1-16,0-22 0,0 21 0,21-21 16,0 0-16,0 1 0,0-1 15,0 0-15,0 0 0,0 0 16,21 0-16,0 1 0,0-1 15,0 0-15,0 0 0,22 0 16,-22-21-16,0 21 0,0 1 0,0-1 16,-21 0-16,0 0 15,0 0-15,0 0 0,-21 1 16,-21-22-16,21 0 0,-22 21 16,1-21-16,0 0 0,-1 0 0,1 0 15,0 0-15,-1 0 0,1 0 16,21 0-16,0 0 0,0 0 0,-1 0 15,1-21-15,21-1 16,0 1 0,21 21-16,1-21 15,20 21-15,-21 0 0</inkml:trace>
  <inkml:trace contextRef="#ctx0" brushRef="#br0" timeOffset="51723.57">30438 2942 0,'21'0'31,"0"0"-15,0 0 0,0 0-16,0-21 0,1 21 15,-1-21-15,-21 0 16,21 21-16,-21-21 0,0-1 15,0 1-15,0 0 16,-21 21-16,0 0 16,-1 0-16,1 0 0,-21 21 15,21 0-15,0 1 0,-1-1 16,1 0-16,0 0 0,0 0 16,0 0-16,21 1 0,0-1 0,-21 0 15,21 0-15,0 0 0,0 0 16,0 1-16,21-1 15,0-21-15,0 0 0,21 0 16,-20 0-16,-1 0 0,21 0 0,-21 0 16,22 0-16,-22 0 0,21-21 15,-21 21-15</inkml:trace>
  <inkml:trace contextRef="#ctx0" brushRef="#br0" timeOffset="51971.57">30946 2879 0,'0'0'0,"0"-21"0,0-1 0,0 1 15,0 0-15,-22 21 32,1 0-32,0 21 0,0 0 15,0 1-15,0-22 0,-1 21 16,1 0-16,0 21 0,0-42 0,21 21 16,0 1-16,-21-1 0,21 0 15,0 0-15,0 0 0,0 0 16,0 1-16,21-1 15,0-21-15,0 0 0,0 0 16,1 0-16,-1 0 0,21 0 16,-21 0-16,22-21 0,-22-1 15,21 22-15</inkml:trace>
  <inkml:trace contextRef="#ctx0" brushRef="#br0" timeOffset="52664.99">31263 2900 0,'21'-21'0,"-42"42"0,63-42 16,-42 0-16,-21 21 31,0 0-31,0 21 0,0 0 0,-22 0 16,22 0-16,0 0 0,0 1 15,0-1-15,0 0 0,-1-21 0,22 21 16,0 0-16,0 0 16,0 1-16,0-1 0,0 0 15,22 0 1,-1-21-16,0 0 0,0 0 0,21 0 15,-20 0-15,-1 0 0,0 0 16,0-21-16,0 0 0,0 21 0,-21-21 16,22-1-16,-22 1 15,0 0-15,0 0 0,0 0 0,0 0 16,0-1-16,-22 1 0,1 21 16,21-21-16,-21 21 0,21-21 15,0 0-15,21 21 16,0 0-1,1 0-15,-1 0 0,0 0 0,0 0 16,0 0-16,0 0 0,1 21 16,-22 0-16,21 0 0,-21 0 15,0 1-15,0-1 16,0 0-16,0 0 0,0 0 16,0 0-16,-21-21 15,21 22-15,-22-22 0,1 0 47,21-22-31,0 1-16,0 0 15,21 0-15,-21 0 0,22 0 16,-1-1-16,0 1 0,0 0 0,0 0 16,0 0-16,1 0 0,-1 21 15,21-22-15,-21 22 0,0 0 16,1 0-16,-1 0 0,0 22 15,-21-1-15,0 0 0,0 0 0,0 0 16,0 0-16,0 1 0,0-1 16,0 0-16,0 0 0,-21 0 15,0 0-15,-1 1 16,1-1 0,42-42 15,1-1-31</inkml:trace>
  <inkml:trace contextRef="#ctx0" brushRef="#br0" timeOffset="53140.91">32067 2815 0,'0'0'0,"0"-21"15,0 0-15,-21 21 16,0 0-16,0 0 0,0 0 15,0 21-15,-1 0 16,1 0-16,0 1 0,0-1 0,0 0 16,21 0-16,-21 0 0,21 0 15,-22 1-15,22-1 0,0 0 16,0 0-16,0 0 16,22-21-1,-1 0-15,0 0 0,0 0 16,0-21-16,0 21 15,1-21-15,-1 0 0,0 0 0,0-22 16,0 22-16,0-21 0,1 21 16,-1-22-16,0-20 0,0 20 15,-21 1-15,21 0 0,-21 21 16,21-22-16,-21 22 0,0 0 16,0 0-16,-21 42 15,0 0-15,0 0 16,0 22-16,0-22 0,-1 21 0,22 0 15,-21 1-15,0-22 0,0 21 16,21 1-16,0-22 0,0 21 0,-21-21 16,21 0-16,0 1 0,0 20 15,0-21-15,21-21 32,0 0-32,0 0 0,0 0 15</inkml:trace>
  <inkml:trace contextRef="#ctx0" brushRef="#br0" timeOffset="53451.16">32427 2858 0,'0'-22'0,"0"44"0,0-65 15,-21 43 1,0 0-16,0 0 16,0 0-16,21 21 0,0 1 15,0-1 1,0 0-16,21-21 31,-21 21-31,21-21 0,0 0 0,-21 21 16,0 0-1,0 1-15,0-1 16,-21-21 0,0 21-16,0-21 0,-1 0 0,1 0 15,0 0-15,0 0 0,0 0 16,0 0-16,21-21 31,0 0-31</inkml:trace>
  <inkml:trace contextRef="#ctx0" brushRef="#br0" timeOffset="53782.53">32893 2244 0,'-21'0'0,"42"0"0,-63 0 15,20 0-15,1 21 0,0 0 16,0 0-16,0 0 0,0 22 16,-22-1-16,22 0 0,0 1 15,-21 20-15,20-20 0,1 20 16,-21 1-16,21-22 0,0 21 15,-1 1-15,1-22 0,21 22 0,0-22 16,0 0-16,0 22 0,0-22 16,0 1-16,0-1 0,0 0 0,21 1 15,1-1-15,-1-21 16,0 0-16,0 0 0,43-21 16,-43 0-16,0 0 0,21 0 15,-21 0-15,1 0 0,20-21 0,-21 0 16</inkml:trace>
  <inkml:trace contextRef="#ctx0" brushRef="#br0" timeOffset="54844.1">32956 2604 0,'0'-22'16,"0"1"15,0 0 0,22 21-31,-1 0 0,0 0 16,0 0-16,0 0 15,0 0-15,1 21 0,-1-21 16,-21 21-16,21 1 0,-21-1 16,0 0-16,0 0 0,-21 0 15,0 0-15,-1 1 0,1-1 16,0 0-16,-21 0 0,21-21 15,-22 21-15,22-21 0,0 0 0,0 21 16,0-21-16,-1 0 0,1 0 16,0 0-16,42 0 47,0 0-47,1 0 0,-1 0 15,0 0-15,21 0 16,-21 0-16,1 0 0,-1 0 15,0 0-15,-21 22 0,21-22 0,0 21 16,0 0-16,-21 0 16,0 0-16,0 0 15,0 1-15,-21-1 0,0-21 16,0 21-16,0-21 0,0 0 16,-1 0-16,1 21 0,-21-21 0,21 0 15,0 0-15,-1 0 16,1 0-16,0 0 15,21-21 17,0 0-32,21 21 0,0-21 15</inkml:trace>
  <inkml:trace contextRef="#ctx0" brushRef="#br0" timeOffset="56183.94">33274 2223 0,'0'-22'0,"0"44"63,21-1-63,-21 0 15,21 0-15,0 21 0,-21-20 0,0 41 16,22-21-16,-22 1 0,21 20 15,-21-20-15,0 20 0,0-21 0,0 1 16,0-1-16,0 0 0,-21 1 16,-1-1-16,-20-21 0,21 22 15,0-22-15,-22 0 0,22 0 0,-21 0 16,0-21-16,20 21 0,1-21 16,0 0-16,0 22 0,0-22 15,21-22 1,0 1-1,21 21-15,0-21 0</inkml:trace>
  <inkml:trace contextRef="#ctx0" brushRef="#br0" timeOffset="56607.57">33020 1990 0,'0'0'0,"0"-21"16,0-1-16,0 1 15,21 21 1,0 0-16,0 0 0,1 0 0,20 21 16,-21 1-16,21-1 0,1 21 15,-1-21-15,0 22 0,1-1 0,-22 0 16,21 22-16,-21-1 0,1 1 15,-1-1-15,-21 1 0,0-1 16,0 1-16,0-1 0,-21 22 16,-1-22-16,1-20 0,-21 20 0,21 1 15,-22-1-15,1 1 0,0-1 16,-1-20-16,22-1 16,-21 0-16,0 1 0,-1-1 0,-20 21 15,42-41-15,-22-1 0,22-21 16,0 21-16,21 0 0,-21-21 15,21-21 17,21 0-32,0 0 15,0-1-15,0 1 0,1 0 0</inkml:trace>
  <inkml:trace contextRef="#ctx0" brushRef="#br0" timeOffset="56840.09">33634 3090 0,'0'0'0,"0"-21"0,0 0 16,0 42 62,0 0-78</inkml:trace>
  <inkml:trace contextRef="#ctx0" brushRef="#br0" timeOffset="57048.83">33570 3471 0,'0'0'0,"-21"22"0,0-1 0,21 0 16,-21 0-1,0 0-15,21 0 16,-22-21-16,22 22 0,0-1 16,-21 0-16,0-21 15,0 21-15,0-21 0,0 0 0,-1 21 16,-20-21-16,0 0 0,21 0 0</inkml:trace>
  <inkml:trace contextRef="#ctx0" brushRef="#br0" timeOffset="58448.03">28935 4085 0,'0'-21'16,"0"-21"-1,0 21 1,-21 21 0,-1 0-16,1 0 0,0 21 15,21 0-15,-21 0 16,0 21-16,21-20 0,0-1 16,0 21-16,-21-21 0,21 0 0,0 22 15,-22-22-15,22 21 16,0-21-16,0 1 0,0-1 0,0 0 15,22 0-15,-1-21 16,21 0-16,-21 0 0,0 0 16,22 0-16,-22-21 0,21 21 15,-21-21-15,22 0 0,-22-1 0,0 1 16,0 0-16,-21 0 0,0-21 16,0 20-16,0 1 0,-21-21 0,0 21 15,0 0-15,0-22 0,-22 22 0,22 0 16,0 21-16,0-21 0,-22 21 15,22-21-15,0 21 0,0 0 16,21 21 0,0 0-16,21-21 15,0 21 1,22-21-16,-22 0 0,21 0 0,0 0 16,1 0-16,20 0 0,-20 0 15,20-21-15,1 21 0,-1-21 0,1 0 16,-1-1-16,1 1 0,-22-21 15,21 21-15,-20 0 0,-1-1 0,-21 1 16,0-21-16,1 21 0,-22 0 16,0-1-16,0 1 0,0 0 0,0 0 15,0 0-15,-22 21 0,22-21 16,-21 21-16,0 0 16,0 21-16,0 0 0,0 0 15,-1 21-15,1 1 0,0-22 16,-21 85-16,21-43 0,-1-20 15,1 20-15,0 1 0,-21-1 16,-22 106-16,22-126 16,21 20-16,0-20 0,-1 20 0,1 1 15,0-1-15,0 22 0,0-22 16,0 22-16,-1-22 0,1 1 16,0 21-16,21-22 0,-21 1 15,0-1-15,21-21 0,-21 22 0,-1-22 16,1 22-16,21-22 0,-21-21 0,0 22 15,0-22-15,0 0 0,-1-21 16,1 0-16,0 0 0,0 0 0,0 0 16,-22 0-16,22 0 0,-21-21 0,0 0 15,-1-1-15,1-20 0,-22 21 16,22-21-16,0-1 0,-1 22 0,-20-21 16,21-1-16,20 22 0,-20-21 15,21 0-15,0 20 0,21-20 0,0 21 16,0-21-16,0 20 0,21 1 0,0-21 15,21 21-15,-20 0 0,41-22 0,-21 1 16,22 0-16</inkml:trace>
  <inkml:trace contextRef="#ctx0" brushRef="#br0" timeOffset="59167.54">30078 4106 0,'0'-21'15,"-21"21"32,21 21-31,0 1-16,0-1 0,-22 0 0,1 0 16,0 0-16,21 0 0,-21 1 15,0-1-15,21 0 0,-21 0 0,-1 0 16,1 0-16,0-21 15,21 22-15,0-44 47,0 1-47,0 0 0,21 0 16,0 0-16,1 0 0,-1-22 16,0 22-16,0 0 0,0-21 0,22 20 15,-1-20-15,-21 21 0,21 0 16,1 21-16,-1 0 0,-21 0 0,0 0 15,22 0-15,-22 21 0,-21 0 16,21 0-16,-21 22 0,0-22 0,0 0 16,0 21-16,0-21 0,0 22 15,0-22-15,0 0 0,-21 0 0,21 0 16,0 1-16,21-22 31,0 0-31,0 0 16,1 0-16,-1 0 0</inkml:trace>
  <inkml:trace contextRef="#ctx0" brushRef="#br0" timeOffset="60397.58">30819 4085 0,'0'0'0,"0"-21"0,0 0 16,0 0-16,-22 21 15,22-21-15,-21 21 0,0 0 0,0 0 16,0 0-16,0 0 0,-1 21 15,-20 0-15,21 0 0,0 0 16,0 0-16,-22 1 0,22-1 0,0 21 16,0-21-16,0 0 0,-1 22 15,22-22-15,0 0 0,0 0 16,0 0-16,22 1 16,-1-22-16,0 0 0,0 0 15,0 0-15,22 0 0,-22-22 16,0 1-16,21 21 0,-21-21 0,1 0 15,-1 0-15,0 0 0,0-1 16,0 1-16,-21 0 0,0-21 0,21 21 16,-21-1-16,0 1 0,0 0 15,-21 21 17,0 21-32,0 0 0,21 1 15,0-1-15,0 0 0,-21 0 0,21 0 16,0 0-16,0 1 0,0-1 15,0 0-15,0 0 0,0 0 0,21-21 16,0 21-16,0-21 0,0 0 16,1 0-16,-1 22 0,21-22 0,-21 0 15,22 0-15,-22 0 0,21 0 16,0-22-16,1 1 0,-22 21 0,0-21 16,21 0-16,-20 0 15,-1-22-15,0 22 0,0 0 0,0-21 16,-21 21-16,21-1 0,-21 1 15,0 0-15,0 42 32,0 0-32,-21 1 0,0-1 0,21 21 15,-21-21-15,21 0 0,-21 22 16,21-22-16,-21 0 0,21 0 0,-22 0 16,22 1-16,0-1 15,0-42 32,22-1-47,-1 1 0,-21 0 0,21 0 16,0 0-16,0 0 0,0-22 15,22 22-15,-22 0 0,0 0 0,0 0 16,0-1-16,1 1 0,20 21 16,-21 0-16,-21 21 15,0 1 1,0-1-16,21 21 0,-21-21 0,0 0 15,0 1-15,0-1 0,0 0 16,0 0-16,0 0 0,0 0 16,21 1-16,1-22 15,-1 0 1,0 0-16,0 0 16,0 0-16,0-22 0,1 22 0,-1-21 15,0 0-15,0 0 0,0 0 16,0 21-16,1-21 0,-1-1 0,0 1 15,0 0-15,0 0 0,0 0 16,1 21-16,-1 0 0,-21 21 31,0 0-31,0 0 0,-21 0 16,21 1-16,-22-1 16,22 0-16,-21-21 0,21 21 0,0 0 15,0 22-15,0-22 16,21-21-1,1 0-15,-1 0 16,0 0-16,21 0 0,-21 0 0,1 0 16,-1 0-16,21-21 0,-21-1 15,22 1-15,-22 0 0,0 0 0,21-21 16,-21 20-16,-21-20 0,22 21 16,-22-21-16,0-22 15,0 43-15,0 0 0,-22 0 16,1-1-16,0 22 0,-21 0 0,-1 0 15,22 0-15,-21 22 0,0-1 16,20 0-16,-20 0 0,0 0 0,21 0 16,-1 1-16,1-1 0,0 21 15,0-21-15,0 0 0,21 1 0,0-1 16,-21-21-16,21 21 0,-22 0 16,22 0-16,-21-21 0,21 21 0,-42-21 15</inkml:trace>
  <inkml:trace contextRef="#ctx0" brushRef="#br0" timeOffset="61468.12">28977 4995 0,'0'0'0,"0"-21"0,0 0 0,0 0 15,-21 21 1,0 0-16,0 0 16,-1 0-16,1 0 0,0 21 15,0 0-15,0 0 0,0 1 0,-1-1 16,22 21-16,0-21 0,0 0 16,-21 22-16,21-22 0,0 0 0,0 21 15,0-20-15,21-1 0,1 0 16,-1-21-16,0 21 0,21-21 0,-21 0 15,22 0-15,-1 0 0,0 0 0,1 0 16,-1-21-16,0 0 0,1 21 16,20-43-16,-42 22 15,1 0-15,-22-21 0,0-1 16,0 22-16,-22 0 0,-20 0 16,21 0-16,0 0 0,0-1 0,-22 1 15,22 0-15,0 21 0,0 0 16,0-21-16,-1 21 0,44 0 31,-1 0-31,0 0 0,21 0 0,-21 0 16,22 0-16,-1 0 0,0 0 15,1 0-15,-1 0 0,0-21 0,1 21 16,-1 0-16,-21-21 0,22 21 0,-1-22 16,-21 22-16,0-21 15,0 21-15,1-21 0,-22 0 16,0 0-1,-22 21 1,1 0 0,0 21-16,21 0 0,-21 0 0,21 22 15,0-22-15,-21 21 0,0 0 16,21 1-16,-22-1 0,1 22 0,21-22 16,0 0-16,-21 22 0,21-22 0,-21 22 15,21-1-15,0 1 16,0-1-16,0 22 0,-21-22 0,21 22 15,0-22-15,-21 22 0,21-21 0,-22-1 16,22 1-16,-21 20 0,0-41 16,0 20-16,0 1 0,0-22 0,-1 0 15,1 1-15,0-22 0,-21 21 0,-1-21 16,22 0-16,-21 1 0,0-22 16,-1 0-16,-20 0 0,20 0 0,1 0 15,0-22-15,-22 22 0,22-21 0,0-21 16,-1 21-16,1-22 0,21 22 15,-43-63-15,43 41 0,21 1 16,0-64-16,0 64 0,21-1 16,22-20-16,-1 21 15</inkml:trace>
  <inkml:trace contextRef="#ctx0" brushRef="#br0" timeOffset="62568.71">30522 5144 0,'0'0'0,"21"0"15,1-22 1,-22 1-1,21 21-15,-21-21 0,0 0 16,0 0-16,0 0 0,0-1 16,0 1-16,0 0 0,0 0 15,-21 21 17,-1 0-32,1 21 0,21 0 15,-21 0-15,0 22 0,0-22 0,0 21 16,21 1-16,-64 41 15,43-41-15,0-22 0,0 21 0,-1-21 16,1 22-16,0-22 0,0 0 16,0 0-16,0 0 0,-22 0 15,43 1-15,-21-22 0,0 0 0,0 0 16,0 0 0,-1 0-16,1-22 0,21 1 15,-21 0-15,21 0 0,-21 0 16,21-22-16,0 22 0,0-21 15,0 21-15,0-22 0,0 22 0,21 0 16,-21-21-16,21 42 0,0-21 16,-21-1-16,22 22 0,-1 0 15,-21 22-15,21-1 16,-21 0-16,21 0 0,-21 0 0,0 22 16,0-22-16,21 0 0,-21 21 15,21-21-15,1 1 0,-22-1 0,21 0 16,-21 0-16,21 0 0,0-21 0,0 0 15,0 21-15,1-21 16,-1 0-16,21 0 0,-21 0 0,22 0 16,-1-21-16,-21 0 0,21 21 15,-20-21-15,20 0 0,0 0 0,1-43 16,-22 22-16,0-1 0,0 1 16,-21 0-16,0-1 0,0-84 15,0 85-15,0 0 0,-21-1 16,21 1-16,-42 0 0,20 21 15,1 21-15,0-22 0,0 22 16,-21 0-16,20 0 0,-20 22 16,0-1-16,-1 63 0,1-41 0,21-1 15,0 0-15,0 1 16,21-1-16,0 0 0,0 1 0,0-1 16,0-21-16,21 22 0,0-22 15,0 0-15,0 0 0,22 0 16,-22 0-16,21-21 0,-21 0 0,22 0 0,-1 0 15,0 0-15,1 0 0,-1 0 16,0-21-16</inkml:trace>
  <inkml:trace contextRef="#ctx0" brushRef="#br0" timeOffset="63844.4">31263 5122 0,'0'0'0,"0"-21"0,0 0 0,0 0 15,0 0-15,0 0 0,0-1 16,-21 1-16,0 21 0,-22 0 15,22 0-15,0 0 0,0 0 0,-21 21 16,20 1-16,-20-1 0,21 0 16,0 21-16,0-21 0,-22 22 0,22-22 15,0 21-15,21-21 0,-21 1 0,21 20 16,0-21-16,0 0 0,0 0 16,0 1-16,0-1 15,21-21-15,0 0 0,0 0 0,0 0 16,22 0-16,-22 0 0,0 0 0,21 0 15,-20-21-15,-1 21 0,0-22 16,21 1-16,-21 0 0,-21 0 16,22-21-16,-1 20 0,0 1 0,-21 0 15,21-21-15,-21 21 0,0-1 16,0 1-16,0 42 31,-21 1-31,21-1 0,0 0 16,-21 0-16,21 0 0,-21 0 15,21 1-15,0-1 0,0 0 16,0 21-16,21-21 16,0-21-16,0 0 0,0 0 15,0 0-15,1 0 0,-1 0 16,21 0-16,-21 0 0,0-21 16,1 0-16,-1 21 0,21-21 15,-21 0-15,0 0 0,-21-22 0,22 22 16,-1 0-16,0-21 0,-21 20 0,0 1 15,0 0-15,21 0 0,-21 42 32,0 0-32,0 0 0,-21 1 15,21-1-15,0 0 0,0 0 0,-21 0 16,21 0-16,0 1 0,0-1 0,0 0 16,0 0-16,0 0 0,0 0 15,21-21-15,0 0 16,0 0-16,0 0 15,1 0-15,-1 0 0,0 0 0,0 0 16,0-21-16,0 0 0,1 0 16,-22-21-16,21 20 0,0 1 15,-21 0-15,21 0 0,-21-21 16,0 20-16,0 1 0,0 0 16,0 42-1,0 0 1,0 1-16,0-1 0,-21 21 15,0-21-15,21 0 16,-21 22-16,21-22 0,0 0 0,-43 43 16,43-22-16,0 0 15,0 1-15,-21-1 0,21 0 0,-21 1 16,21-1-16,0 21 0,0-20 16,0-1-16,-21 0 0,21 22 0,-21-22 15,21 1-15,0-1 0,0 0 0,-22 1 16,22-1-16,0 0 0,0 1 15,0-22-15,-21 21 0,21-21 0,-21 0 16,21 1-16,-21-22 0,0 0 31,0-22-31,21 1 0,-22 0 0,22 0 16,-21 0-16,21 0 0,-21-22 16,21 22-16,-21-21 0,21-43 15,0 43-15,0-1 0,21 1 16,0-21-16,0 20 0,1 1 0,-1 0 15,21-22-15,-21 22 0,22-1 16,-22 1-16,21 0 0,43-64 16,-43 64-16,0-1 0,1 1 0,-1 0 15,0 20-15,-20-20 0,20 21 16,-21-21-16,0 20 0,0 1 16,-21 0-16,-21 21 15,0 0 1,0 0-16,0 0 0,-22 21 15,22 0-15,0-21 0,21 22 0,0-1 16,-21-21-16,21 21 0,0 0 16,0 0-16,0 0 0,21 1 15,-21-1-15,0 0 0,21-21 16,-21 21-16,21 0 0,-21 0 16,0 1-16,0-1 15,-21-21-15,0 0 0,0 21 16,0-21-16,0 0 15,-1 0-15,22-21 16,0 0 0,0-1-16,0 1 15</inkml:trace>
  <inkml:trace contextRef="#ctx0" brushRef="#br0" timeOffset="64300.06">31030 5863 0,'0'0'0,"0"-21"31,0 42 1,0 0-17,0 1 1,0-1-16,-21-21 0,21 21 15</inkml:trace>
  <inkml:trace contextRef="#ctx0" brushRef="#br0" timeOffset="64455.19">30924 6160 0,'0'0'0,"-21"42"31,21-21-15,-21-21-16,21 21 15</inkml:trace>
  <inkml:trace contextRef="#ctx0" brushRef="#br0" timeOffset="64611.83">30903 6414 0,'0'0'0,"-21"0"0,0 0 16,21 21-16,-21 0 0,0-21 15,-1 21-15,1-21 16,21 21-16,0 0 16,0 1-1,0-1 1</inkml:trace>
  <inkml:trace contextRef="#ctx0" brushRef="#br0" timeOffset="64775.43">30797 6752 0,'0'0'0,"0"21"0,-21 1 0,0-1 16,0-21-1,0 21-15,21 0 16,0 0 15</inkml:trace>
  <inkml:trace contextRef="#ctx0" brushRef="#br0" timeOffset="64944.59">30692 7006 0,'0'0'0,"-22"21"0,1-21 16,0 0-1,21-21 16,0 0-15</inkml:trace>
  <inkml:trace contextRef="#ctx0" brushRef="#br0" timeOffset="77052.08">9461 4890 0,'0'0'16,"0"-22"-16,0 1 0,0 0 0,0 0 16,0 0-16,0 0 0,0-1 15,0 44 16,0 20-15,0-21-16,0 21 0,0 1 16,0 20-16,0-20 0,0 20 0,0 1 15,0-22-15,0 21 0,0 1 0,0-1 16,0 1-16,0 21 0,0-22 16,0 22-16,22-1 0,-22-20 0,0 105 15,0-105-15,0 20 16,0-20-16,0 21 0,0-22 0,0 85 15,0-84-15,0-1 0,0 1 16,0-1-16,0-20 0,0-1 16,0 0-16,0 1 0,0-1 15,0-21-15,0 0 0,0 0 0,0 1 16,0-44 15,0 1-31,0-21 16,0 21-16,0-22 0,0 22 0,0-42 15,0 20-15</inkml:trace>
  <inkml:trace contextRef="#ctx0" brushRef="#br0" timeOffset="78487.92">9483 4868 0,'0'22'78,"21"-22"-78,0 0 0,0 0 16,0 0-16,22 0 0,20 0 0,-21 0 15,22 0-15,-1 0 0,22 0 16,0-22-16,-22 22 0,22 0 0,21 0 16,-22-21-16,1 21 0,21 0 15,21 0-15,-21 0 0,21 0 0,-21-21 16,21 21-16,-22 0 0,22 0 0,0 0 15,0-21-15,0 21 0,0 0 16,22-21-16,-22 0 0,0 21 0,21 0 16,-21-22-16,21 22 0,21 0 15,-21 0-15,1-21 0,-1 21 16,0 0-16,21 0 0,-21 0 0,22-21 16,-22 21-16,0 0 0,0 0 15,0 0-15,1 0 0,-1 0 0,-21 0 16,21 0-16,-21 0 0,-21 0 15,0 0-15,-1 0 0,1 0 0,-21 0 16,0 0-16,-22 0 0,22 0 0,-22 0 16,1 0-16,-22 0 0,0 0 15,1 0-15,-1 0 0,-21 0 0,22 0 16,-22 0-16,0 0 16,0 0-16,-21 21 78,0 0-78,0 1 15,0-1-15,0 0 0,0 21 16,0 1-16,0-22 0,0 21 0,0 0 16,-21 1-16,21-1 0,0 0 0,0 1 15,-42 63 1,42-64-16,-22 0 0,22 22 0,0-22 15,0 22-15,-21-22 0,21 64 16,0-43-16,0 1 0,0-22 16,0 0-16,0 22 0,0-22 0,0 43 15,0-43-15,0 1 0,0 20 16,0-21-16,0 1 0,0 41 16,0-41-16,0-1 0,0 0 15,0 1-15,0-1 0,0-21 0,0 22 16,0-22-16,0 0 0,0 0 15,0 0-15,-21 0 0,21 1 0,-21-22 16,0 21-16,0-21 0,-1 0 16,1 21-16,-21-21 0,21 0 15,-43 0-15,22 0 16,21 0-16,-22 0 0,1 0 0,0 0 16,-1 0-16,-20 0 0,21 0 15,-22 0-15,-84 0 0,63 0 16,1 0-16,-1 0 0,-106 0 15,107 0-15,-22-21 0,0 21 16,0 0-16,0 0 0,-21 0 0,22 0 16,-22 0-16,0 0 0,0 0 0,0 0 15,-22 21-15,22-21 0,-148 21 16,148-21-16,0 21 0,21-21 16,-21 21-16,0-21 0,22 22 15,-22-22-15,0 21 0,21 0 0,-21-21 16,21 21-16,0-21 0,0 0 15,0 21-15,22-21 0,-22 0 0,21 0 16,1 0-16,-22 21 0,21-21 0,0 0 16,1 0-16,-1 0 0,22 0 0,-22 0 15,21 0-15,22 0 0,-21 0 16,-43 0-16,63 0 0,-20 0 16,21 0-16,-1 0 0,1 0 15,21 0-15,-22 0 0,1 0 16,21 0-16,-21 0 0,20 0 0,1-21 15,-21 21-15,21 0 0,-22 0 16,22 0-16,0 0 0,0 0 16,0 0-16,0 0 15,-1 0-15,44 0 110,-1 0-110,0 0 15,0 0 1</inkml:trace>
  <inkml:trace contextRef="#ctx0" brushRef="#br0" timeOffset="79348.03">5884 8678 0,'-21'-42'15,"0"42"-15,21-21 16,-21 0-16,0 21 16,21 21 15,0 0-31,0 0 16,0 0-16,0 22 0,0 63 15,0-43-15,0-21 16,0 43-16,0-21 0,0-1 0,-22 1 15,22-1-15,-21 22 0,21-22 16,0 22-16,0 0 0,0-1 0,0-20 16,-21 105-16,0-105 15,21 20-15,0-20 0,-21 20 0,21-20 16,0 84-16,0-84 16,0-1-16,0 43 0,0-64 15,0 1-15,0-22 0,0 0 16,0 0-16,21 0 0,-21-42 15,21 0 1,-21 0-16,0-22 0,0 22 16,0-21-16,0 0 0,0-22 0,0 22 15,0-1-15</inkml:trace>
  <inkml:trace contextRef="#ctx0" brushRef="#br0" timeOffset="80446">5821 8848 0,'0'0'0,"-21"0"0,-1-21 0,22-1 16,-21 22-16,21-21 0,-21 21 15,0 0-15,21-21 0,21 21 47,0 0-47,0 0 0,1 0 16,20 0-16,0 0 0,43 0 15,-22 0-15,1 0 0,-1-21 0,1 21 16,21 0-16,-1-21 0,22 21 16,21 0-16,-21-21 0,21 21 15,-21 0-15,21-22 0,0 22 16,148 0-16,-127 0 0,-21 0 15,21-21-15,-21 21 0,21 0 0,-21 0 16,170 0-16,-149 0 16,-21-21-16,21 21 0,-21 0 0,0-21 15,0 21-15,0 0 0,-21 0 0,21 0 16,-21 0-16,0 0 0,-22 0 16,1-21-16,0 21 0,-22 0 0,1 0 15,63 0 1,-85 0-16,0 0 0,-21 0 15,1 0-15,20 0 0,-21 0 16,0 0-16,0 0 0,1 0 31,-22 21-31,21 0 16,-21 0-16,0 0 0,0 1 0,0-1 16,0 0-16,0 21 0,0-21 15,0 22-15,0-1 0,0 0 0,0 1 16,0 20-16,0-20 0,0-1 0,-21 0 15,21 22-15,0-22 0,-22 22 16,22-22-16,0 21 0,0 1 0,0-22 16,0 85-16,0-84 0,0 20 15,0-21-15,0 1 16,0-1-16,0 0 0,0 1 0,22-1 16,-22 0-16,21 22 0,-21-43 15,0 21-15,0-20 0,0 20 0,0-21 16,0 21-16,0-20 0,-21-1 15,-1 21-15,1-21 0,21 0 0,0 1 16,-21-1-16,0 0 0,0 0 16,21 0-16,-21 0 0,-1-21 15,1 0-15,21 22 0,-21-22 0,0 0 16,-21 0-16,20 0 0,-41 21 16,21-21-16,-1 0 0,1 0 15,-22 0-15,1 21 0,-1-21 16,1 0-16,-22 0 0,1 21 0,-1-21 15,0 0-15,1 0 0,-22 21 0,21 0 16,-21-21-16,0 0 0,-21 22 0,22-22 16,-22 0-16,21 21 0,0-21 15,-21 0-15,0 0 0,0 21 0,0-21 16,0 0-16,-21 21 0,21 0 0,21-21 16,-21 21-16,0-21 0,21 22 15,-21-1-15,21-21 0,0 21 0,-21 0 16,22-21-16,-86 21 15,106 0-15,1-21 0,-1 22 0,22-22 16,-1 21-16,1-21 0,-1 0 16,22 0-16,-1 0 0,1 21 0,0-21 15,-1 0-15,1 0 0,21 0 0,0 0 16,0 0-16,21-21 16,0 0-1,0-1-15,21 22 16,0 0-16,0-21 0,0 21 0,0-21 15,1 0-15,-1 21 16,0-21-16</inkml:trace>
  <inkml:trace contextRef="#ctx0" brushRef="#br0" timeOffset="81186.27">13801 8742 0,'0'0'16,"-22"-21"-16,1 0 0,21-1 0,-21 22 15,21-21-15,-21 0 0,0 21 16,21-21-16,0 42 31,0 0-15,0 0-16,0 22 0,0 20 0,0 1 16,0 63-16,0-64 15,0 22-15,0-22 0,0 22 0,0 0 16,0-1-16,0 1 0,0 84 15,0-84-15,0 0 16,0-1-16,0 1 0,0 0 0,0 63 16,0-85-16,0 1 0,0-1 0,0 1 15,0-22-15,0 22 16,0-22-16,0-21 0,0 0 0,0 1 0,0-1 16,0-42-1,0-22 1,0 22-16,0-21 0,0-1 15,0 1-15,0-21 0,0-1 0</inkml:trace>
  <inkml:trace contextRef="#ctx0" brushRef="#br0" timeOffset="82264.12">13589 8827 0,'0'0'0,"0"-22"0,-21 1 16,21 0-16,0 0 0,-21 21 16,21-21-1,21 21 1,0 0-16,21 0 16,1 0-16,20-21 0,1 21 15,-1-22-15,22 22 0,21 0 0,105-21 16,-105 0-16,21 21 0,0-21 15,0 21-15,42-21 0,149 21 16,-170-21-16,21-1 0,22 22 16,-22 0-16,1 0 0,20 0 0,-42 0 15,22-21-15,-1 21 16,-21 0-16,170 0 0,-170 0 16,-21 0-16,0 0 0,0 0 15,-21 0-15,-1-21 0,22 21 16,-21 0-16,-21 0 0,105 0 15,-105 0-15,0 0 0,-22 0 0,1 0 16,-1-21-16,-20 21 0,-1 0 16,0 0-16,1 0 0,-22 0 0,42 0 15,-42 0-15,1 0 16,-1 0 0,-21 21-1,0 0-15,0 0 0,0 1 0,0-1 16,0 0-16,0 21 0,-21-21 15,21 22-15,-22-1 0,22 22 0,-21-22 16,21 21-16,0-20 0,0 20 16,-21 1-16,21-22 0,-21 22 0,21-1 15,0 43-15,0-43 16,0 1-16,0-1 0,0 1 0,0-1 16,0-20-16,0 84 15,0-85-15,0 0 0,0 1 0,0-1 0,0 0 16,0 1-16,0-1 15,0 0-15,0-20 0,0 20 0,0-21 16,0 21-16,0-20 0,0-1 0,0 0 16,0 0-16,-21 0 0,0 0 15,21 1-15,-22-22 0,1 21 0,0-21 16,0 21-16,0-21 0,0 21 0,-22-21 16,22 0-16,0 0 0,-21 21 0,-1-21 15,1 0-15,0 0 0,-1 0 16,1 0-16,-22 0 0,1 0 0,-1 0 15,1 0-15,-1 0 0,-20 0 0,20 0 16,-20 0-16,-1 0 16,-211 0-16,169 0 15,21 0-15,0 0 0,-21 0 0,21 0 16,-21 0-16,0 0 0,0 0 0,0 0 16,0 0-16,0 0 0,0 0 15,21 0-15,-42 0 0,21 0 0,0 0 16,0 0-16,0 0 0,-106 0 15,127 0-15,1 0 0,20 0 16,0 0-16,22 0 0,-107 0 16,107 0-16,-22 0 0,1 0 0,-1 0 15,21 21-15,-20-21 0,-1 0 16,22 0-16,-22 0 0,21 0 0,22 0 16,-21 0-16,20 0 0,22 0 15,-21 0-15,21 0 0,-1 0 0,1 0 31</inkml:trace>
  <inkml:trace contextRef="#ctx0" brushRef="#br0" timeOffset="82952.07">12277 13145 0,'0'0'15,"0"-22"-15,0-20 0,-22 21 0,22-21 0,0 20 16,0-20-16,0 21 0,0-21 16,0 20-16,0 1 0,0 0 15,0 42 1,0 0-16,0 22 0,0-1 16,0 22-16,0-22 0,0 21 0,0 1 15,0 21-15,0-22 16,0 22-16,0-1 0,0 107 15,0-85-15,0-22 0,0 1 0,0 21 16,0-21-16,0-1 0,0 1 16,0 0-16,0-1 0,0 1 0,-21-22 15,21 1-15,0-1 0,0-20 16,0 20-16,-21-20 0,21-1 0,-21 0 16,21-21-16,0 1 0,-21-22 31,21-22-31,0 1 0,-21 0 0,21-21 15,0-1-15,0 1 0,0-21 0,0-1 16,0-21-16,0 22 0</inkml:trace>
  <inkml:trace contextRef="#ctx0" brushRef="#br0" timeOffset="84004.02">12340 12891 0,'0'0'0,"0"-43"0,0 22 16,-21 0-16,0 0 16,21 0-16,-21 21 0,21-22 15,21 22 17,0 0-32,21 0 15,-21 0-15,22 0 0,-22 0 16,21 0-16,22 0 0,-22 0 0,22 0 15,-1 0-15,22 0 0,21-21 16,105 0-16,-84 21 0,0 0 16,0-21-16,21 21 0,22-21 15,-1 21-15,-21-21 0,22 21 0,-1 0 16,0-22-16,22 22 0,-22 0 0,22 0 16,-22 0-16,0 0 0,22 0 15,-22 0-15,22 0 0,-22 0 0,-21 0 16,21 0-16,-20-21 15,-1 21-15,-21 0 0,21 0 0,-21 0 16,-21-21-16,21 21 0,-21 0 0,-22-21 16,1 21-16,0 0 0,-22 0 15,22-21-15,-22 21 0,-20 0 0,-1 0 16,0 0-16,1 0 0,20 0 16,-42 0-16,0 0 0,1 0 15,-1 0-15,-21 21 16,21-21-16,-21 21 0,0 0 15,0 0-15,0 1 0,0-1 0,0 21 16,0 0-16,0 1 0,-21-1 16,0 22-16,-1-22 0,1 21 0,21 1 15,-42 42-15,42-43 16,0-20-16,-42 84 0,42-64 16,-22 22-16,22-22 0,0 1 15,0-1-15,0 1 0,0-1 0,0 1 16,0-1-16,0 1 0,0-1 0,0 1 15,0-22-15,22 85 16,-1-63-16,-21-22 0,21 21 16,-21-20-16,0-1 0,21 0 0,-21 1 0,0-1 15,0-21-15,0 22 0,0-22 16,0 0-16,0 21 0,0-21 0,0 1 16,-21-1-16,0-21 0,0 42 15,-1-42-15,1 21 0,-21-21 16,21 0-16,0 21 0,-22-21 15,22 0-15,-21 0 0,-1 0 0,1 0 16,-21 0-16,-1 0 0,1 0 0,-1 0 16,-21 0-16,22 0 0,-22 0 15,-21 0-15,22 0 0,-22 0 16,21 0-16,-148 0 0,128 0 0,-22 0 16,0 0-16,0 0 0,0 0 15,-22 0-15,22 0 0,-21 0 16,-21 0-16,21 0 0,-22 0 0,22 0 15,-21 0-15,21 0 0,-170 0 16,149 0-16,42 0 0,-21 0 16,21 0-16,0 0 0,0 0 0,0 0 15,21 0-15,-21 0 0,0 0 0,21 0 16,-21 0-16,21 0 0,-21 0 16,21 0-16,22 0 0,-191 0 15,211 0-15,1 0 0,-1 0 16,22 0-16,-1 0 0,-20 0 15,42 0-15,21-21 16,0 0 15,21 0-31,0 21 16,0-21-16,0 0 0,1 21 0,20-22 16,-21-20-16</inkml:trace>
  <inkml:trace contextRef="#ctx0" brushRef="#br0" timeOffset="84851.72">19410 5842 0,'-43'-21'16,"43"42"-16,0 0 16,0 0-16,0 1 0,-21 20 0,21 0 15,-21 43-15,21-43 16,-21 1-16,21-1 0,0 21 0,0-20 16,-21 20-16,-22 43 0,43-64 15,0 22-15,-21-22 16,21-21-16,-21 22 0,21 20 15,0-42-15,0 1 0,0-1 16,0-42 0,0-1-1,0 1-15,0 0 0</inkml:trace>
  <inkml:trace contextRef="#ctx0" brushRef="#br0" timeOffset="86215.57">19283 5863 0,'0'0'0,"0"-21"0,0 0 32,21 21-32,21 0 0,-21 0 15,43-21-15,-22 21 0,22-21 16,-1 21-16,1 0 0,20 0 0,-20-22 15,21 22-15,20 0 0,-20 0 16,42-21-16,-21 21 0,21 0 0,0-21 16,0 0-16,0 21 0,0 0 0,0-21 15,21 21-15,0-21 0,0 21 16,-21-22-16,22 22 0,-22-21 16,21 21-16,-21 0 0,21-21 0,-21 21 15,-21 0-15,21 0 0,-21-21 16,-22 21-16,1-21 0,0 21 15,-22 0-15,1 0 0,-22 0 0,21 0 16,1-21-16,-22 21 0,-21 0 16,1 0-16,-1 0 0,0 0 15,0 0-15,0 0 16,0 0 0,-21 21-1,0 0-15,22 0 0,-22 0 16,0 0-16,0 22 0,0-22 15,0 21-15,0 1 0,0-1 16,0 0-16,0 1 0,0 62 16,0-62-16,0-1 0,0 0 15,-22 1-15,22-1 0,0 22 0,-21-22 16,21 0-16,-21 1 0,0-1 0,21 0 16,0 1-16,-21-1 0,0 43 15,-1-64-15,22 21 0,-21 22 16,21-43-16,-21 0 15,21 0-15,0 0 0,0 0 0,-21 1 16,0-1-16,0 0 0,-1 0 16,-20-21-16,21 0 15,0 0-15,-22 0 0,22 0 16,-21 0-16,0 0 0,-1 0 0,1 0 16,-22 0-16,1 0 0,-1 0 0,-20 0 15,-1-21-15,0 21 0,1 0 16,-1-21-16,-21 21 0,22 0 0,-43 0 15,21-21-15,-21 21 16,0 0-16,21 0 0,-21 0 0,21 0 16,0 0-16,0 0 0,-190 0 15,211 0-15,1 0 0,20 0 16,-20 0-16,-1 0 0,-42 0 16,63 0-16,22 0 0,-64 0 15,64 0-15,0 0 16,-1 0-16,22 0 0,-21 0 0,-1 0 15,22 0-15,0 0 0,0 0 0,0 0 16,0 0-16,-1 0 0,1 0 16,0 0-1,0 0 17,0 0-32,0 0 15,-1 0 32,1 0-31,0 0-16,0 0 15,0 0-15,0 0 16,-1 0-16,1 0 0,0 0 16,0 0-1,0 0 1,0 0-1,-1 0-15,1 0 16,0 0-16,0 0 0,0 0 16,0 0-1,-1 0 1,1 0 15,0 0-31,21-22 110,0 1-95,0 0 1,-21 21-16,21-21 0,-21 21 15,21-21-15,-21 21 16,21-21-16,0-1 0,0 1 16,0 0-16,0 0 0</inkml:trace>
  <inkml:trace contextRef="#ctx0" brushRef="#br0" timeOffset="88827.94">10266 7260 0,'0'0'0,"21"-42"0,-21 21 15,21 0-15,-21-1 0,21 1 16,-21 0-16,0 0 0,21-21 16,-21 20-1,0 44 1,-21-1-16,-21 0 0,21 21 15,-22 1-15,-20 20 0,-1-21 0,1 22 16,-1-1-16,-20 1 0,20-1 16,-105 86-16,84-65 0,1 1 15,-107 84-15,85-84 0,22 0 16,-1-22-16,0 22 0,22-22 16,-1-20-16,22 20 0,-22-21 0,22 1 15,21-22-15,-21 42 16,20-41-16,1-22 0,21-22 31,0 1-15</inkml:trace>
  <inkml:trace contextRef="#ctx0" brushRef="#br0" timeOffset="89199.73">8826 8065 0,'0'0'16,"0"21"0,0 0-16,0 0 15,0 21-15,0-20 0,-21 20 16,0-21-16,21 21 0,-21 1 16,0-22-16,-22 21 0,22-21 0,0 22 15,0-22-15,-21 0 0,20 0 0,1 0 16,21 1-16,-21-22 0,0 21 15,0-21-15,21 21 16,0 0 0,21-21-16,0 0 15,0 0-15,22 0 0,-1 0 0,0 0 16,1 0-16,-1 0 0,21 0 16,1 0-16,-22 0 0,85-21 15,-63 0-15,-22 21 0,22 0 16,-22-21-16,0 21 0,1 0 0,-22 0 15,0-22-15,0 22 0,0 0 16</inkml:trace>
  <inkml:trace contextRef="#ctx0" brushRef="#br0" timeOffset="89902.33">14203 6964 0,'0'-21'0,"0"42"0,-21-42 0,-1 0 0,1-1 0,0 1 16,0 21-1,21-21-15,-21 21 16,21 21-16,0 0 16,21 1-16,-21 20 0,42 0 15,-21 1-15,22 20 0,-22 1 0,21-1 16,43 64-16,-43-63 16,1-1-16,-1 1 0,0-1 0,1 1 15,-1-22-15,0 21 0,-21 1 0,22-1 16,-22-20-16,21 20 15,-21-20-15,22 20 0,-22-21 0,0 1 16,-21-1-16,21-21 0,0 43 16,-21-43-16,0 0 0,0 0 15,-21-21 32,0-21-47,0 21 0</inkml:trace>
  <inkml:trace contextRef="#ctx0" brushRef="#br0" timeOffset="90151.44">14436 8086 0,'-43'-21'0,"86"42"0,-107-64 15,43 43-15,0-21 0,42 42 32,0 1-32,0-22 15,22 42-15,-1-21 0,0 0 16,1 0-16,-1 1 0,0-1 0,22 21 15,-22-21-15,64 22 16,-64-43-16,1 21 0,-1 0 0,0 0 16,1-21-16,-22 0 0,21 21 15,-21-21-15,0 0 0,1 0 16,-22-21 0,21 0-16,-21 0 0,21 0 15,-21-1-15,21-20 0,0 21 0</inkml:trace>
  <inkml:trace contextRef="#ctx0" brushRef="#br0" timeOffset="90295.5">15473 7853 0,'0'0'16,"0"21"-1,0 0-15,-21 0 0,-1 22 0,1-22 16,-21 64-16,0-22 0,20-21 16,-20 1-16,0-1 0,21 0 15,-22 1-15,22-1 0,-21-21 0,21 22 16,-1-22-16,1 0 0</inkml:trace>
  <inkml:trace contextRef="#ctx0" brushRef="#br0" timeOffset="90979.83">15388 10901 0,'-21'-42'0,"42"84"0,-42-127 0,0 64 0,21-21 15,0 21-15,0-1 16,0 1-16,0 0 0,0 42 31,0 0-31,0 22 0,0-1 16,0 0-16,0 22 0,21-1 0,0 1 15,0 21-15,-21-1 0,21 1 16,1 0-16,-1-1 0,-21 1 0,21 0 16,-21-1-16,21 1 0,-21 21 0,0-22 15,0 1-15,0 0 0,-21 63 16,0-85-16,0-20 0,-1 41 15,22-41-15,-21-22 16,21 0-16,-21-21 16,0 0-16,0-21 0,-22 0 15,22 0-15,0-1 0</inkml:trace>
  <inkml:trace contextRef="#ctx0" brushRef="#br0" timeOffset="91219.88">14880 12044 0,'0'-21'0,"0"42"0,0-63 16,0 20-16,21 22 16,0 0-16,1 0 0,20 22 0,-21-1 15,21 0-15,1 0 0,-1 0 16,0 22-16,22-1 0,-22-21 0,1 21 16,-1 1-16,0-1 0,-21 0 15,22-20-15,-22 20 0,0 0 0,-21-21 16,0 22-16,21-22 0,-21 0 15,21-21-15,-21 21 0,22-21 16,-1-21-16,0 0 16,0 0-16,-21-22 0,21 22 15</inkml:trace>
  <inkml:trace contextRef="#ctx0" brushRef="#br0" timeOffset="91387.88">16129 11853 0,'0'0'0,"21"0"0,0 0 0,-21 22 15,0 20-15,-63 21 16,42-20-16,-22-1 0,22 22 16,-21-22-16,-1 0 0,-41 64 15,41-64-15,22 1 0,-21-1 0,0-21 16,20 0-16,-20 1 0,21-1 16,0-21-16</inkml:trace>
  <inkml:trace contextRef="#ctx0" brushRef="#br0" timeOffset="92219.87">16870 6181 0,'0'0'0,"-43"0"0,22 0 15,0 0-15,0 0 0,-21 0 16,20 0-16,1 0 0,0 0 0,-21 0 16,21 0-16,42 21 31,0-21-31,21 0 0,22 0 15,-1 0-15,22 0 0,21 0 16,21 0-16,0-21 0,0 21 0,21-21 16,0 21-16,0-22 0,0 22 15,1-21-15,20 21 0,-21-21 0,-21 21 16,0 0-16,0 0 0,-21 0 0,-21 0 16,-1 0-16,-41-21 0,20 21 15,-42 0-15,0 0 0,1 0 16,-22-21-16,-22 21 15,1 0-15,0-21 0,0 21 16,0 0-16,-22 0 0,22 0 0,0-22 16,-21 22-16,21 0 0,-22 0 15</inkml:trace>
  <inkml:trace contextRef="#ctx0" brushRef="#br0" timeOffset="92967.76">16933 5948 0,'0'0'0,"21"0"16,-21 21 15,-21 0-31,0 0 16,0 1-16,0-22 0,-22 21 15,22 0-15,-21 0 0,0 0 16,-1 0-16,1 1 0,21-1 0,-22 0 16,1-21-16,0 21 15,21-21-15,-1 21 0,1-21 16,42 0 0,22 0-16,-22 21 15,0-21-15,21 22 0,1-22 0,-1 21 16,-21 0-16,22 0 0,-1 0 15,0 0-15,1 1 0,-22-22 0,42 21 16,-20 0-16,-1 0 0,0-21 16,22 0-16,-1 21 0,1-21 15</inkml:trace>
  <inkml:trace contextRef="#ctx0" brushRef="#br0" timeOffset="94223.76">21315 7027 0,'-21'-21'0,"42"42"0,-42-63 0,21 21 16,0 0 0,0 0-1,0 42 16,0 0-31,0 0 16,0 0-16,0 0 0,0 1 16,0 20-16,0 0 0,0 1 0,0-1 15,0 0-15,0 22 0,0-22 16,0 0-16,0 22 0,0-22 16,0 22-16,0 42 0,0-43 15,0 1-15,0-1 0,0 22 16,0-22-16,0 22 0,0 0 0,0-1 15,0-20-15,0 105 0,-22-63 16,22-21-16,-21 105 16,21-84-16,0 0 0,-21 0 15,21-1-15,0 1 0,-21 106 16,21-106-16,0 0 0,0-1 0,-21 22 16,21-21-16,-21 0 0,-1 0 0,22 0 15,-21 0-15,0-1 0,0 107 16,0-85-16,0-21 0,-1 0 15,22 0-15,-21-22 0,0 22 16,0 0-16,0-21 0,21 20 16,-21 1-16,-1 0 0,1-21 0,0-1 0,21 1 15,-21 0-15,0-1 0,21 1 16,-43 84-16,22-84 16,0-21-16,0 63 0,0-64 0,21 1 15,0-22-15,-21 21 16,21-20-16,-22 41 0,22-41 15,0-22-15,-21 21 0,21-21 0,0 1 16,0-1-16,0 21 16,0-21-16,0 0 15,-21-21 95,0 0-110,0 0 15,0 0-15,-1 0 16,1 0-16,-21 0 0,21 22 16,-22-22-16,1 0 0,0 21 0,-22-21 15,22 21-15,-106 0 16,63-21-16,0 0 0,-20 21 15,20-21-15,-21 21 0,-106-21 0,107 0 16,20 0-16,-106 22 16,107-22-16,-1 0 0,0 0 15,-20 0-15,20 0 0,-106 21 16,128-21-16,-22 0 0,43 0 0,-22 21 16,22-21-16,21 0 0,-21 0 15,20 0-15,22 21 16,22-21 15,-1 0-31,0 0 0,0 0 0,0-21 16,0 0-16,1 0 15,-1-1-15</inkml:trace>
  <inkml:trace contextRef="#ctx0" brushRef="#br0" timeOffset="95311.88">21230 6964 0,'0'0'0,"0"-21"0,0 0 16,-21 21-1,21 21 1,-21 0-16,0 0 0,-1 0 15,1 0-15,21 22 0,-21-22 0,0 21 16,0 1-16,-22-1 0,22 21 16,0-20-16,0-1 0,0 0 15,-43 22-15,43-22 0,0-21 16,21 1-16,-21 20 0,0-21 16,21 0-16,21-42 31,0 0-16,0 21-15,0-42 0,0 20 16,1 1-16,-1-21 0,0 0 0,0-1 16,0 1-16,0-22 0,1 22 15,-1 0-15,0-1 0,21 1 0,-21 0 16,1-1-16,-1 22 0,0-21 16,0 42-16,0 0 15,0 0 1,1 21-16,-22 0 0,21 0 0,21 43 15,-21-43-15,0 21 0,1-20 16,20 20-16,-21 0 0,0-21 16,43 43-16,-22-22 0,-21-21 15,43 22-15,-22-22 0,-21 0 16,0-21-16,1 21 0,-1 0 16,0 1-16,-21-1 15</inkml:trace>
  <inkml:trace contextRef="#ctx0" brushRef="#br1" timeOffset="108803.62">4170 5927 0,'-21'0'62,"-1"0"-62,1 0 16,0 0 0,0 0-16,0 0 0,0 0 15,-1 0-15,1 0 0,0 0 16,-21 0-16,-1 0 0,22 0 16,-21 0-16,-43 21 0,43-21 15,0 0-15,-1 0 0,22 21 16,-21-21-16,21 0 0,-1 0 0,1 0 15,0 0-15,42 0 79,0 0-79,1 0 0,20 0 15,-21 0-15,21 0 0,1 0 0,-1 0 16,0 0-16,-20 0 0,20 0 15,0 0-15,1-21 0,-1 21 0,0 0 16,1 0-16,-22 0 0,63 0 16,-62 0-16,20 0 0,0 0 15,1 0-15,-1 0 0,0 0 16,1 0-16,20 0 0,1 0 0,41-21 16,-41 21-16,-1 0 15,-20 0-15,20 0 0,-20 0 0,20-21 16,22 21-16,-43 0 15,0 0-15,1 0 0,-1 0 16,22 0-16,-22 0 0,43-22 16,-22 22-16,-21 0 0,1 0 15,20 0-15,1 0 0,-22 0 0,22-21 16,-22 21-16,21 0 0,-20 0 16,20 0-16,-20 0 0,-1 0 0,0-21 15,1 21-15,20 0 0,-21 0 0,1 0 16,-1 0-16,0 0 0,22 0 15,-22 0-15,22 0 0,-22-21 0,22 21 16,-1 0-16,1 0 0,-22 0 16,21-21-16,1 21 0,-22 0 0,1 0 15,20 0-15,-21-21 0,1 21 16,-1 0-16,0 0 0,22 0 16,-22 0-16,1 0 0,-1 0 0,21 0 15,-20 0-15,-1 0 0,22 0 16,-22 0-16,0 0 0,22 0 0,-22 0 15,0 0-15,1-22 0,-1 22 0,0 0 16,1 0-16,-1 0 0,0 0 16,1 0-16,20 0 15,-42-21-15,22 21 0,-22 0 16,0 0-16,0 0 0,0 0 0,22 0 16,-22 0-16,0 0 0,21 0 15,-20 0-15,-1 0 0,0-21 16,0 21-16,0 0 0,0 0 15,1 0 1,-1 0-16,0 0 16,-21-21-1,0 0 32,0 0-31,-21-1-1</inkml:trace>
  <inkml:trace contextRef="#ctx0" brushRef="#br1" timeOffset="109411.78">8572 5419 0,'0'-21'16,"0"42"-16,-21-42 0,0 21 31,21 21 0,0 0-31,0 0 16,0 0-16,21 0 15,-21 1-15,21-22 0,-21 21 16,22-21-16,-1 21 0,0-21 16,-21 21-16,21-21 0,0 0 0,0 0 15,1 21-15,-1-21 0,0 21 16,0-21-16,0 0 0,0 0 0,1 0 16,-1 0-16,0 0 0,0 0 15,0 0-15,0 0 0,1 0 31,-44 0 1,1 0-17,0 0-15,0 22 0,0-1 16,0 0-16,-1-21 0,1 21 0,0 0 16,0 0-16,-21 1 0,20-1 15,1 0-15,-21 0 0,21 21 0,0-20 16,-43 41-16,22-42 15,21 0-15,-1 1 0,-20-1 16,21 0-16,0 0 0,0 0 0,-1 0 16,1 1-16,0-1 0,0-21 15,21 21-15,-21-21 16,0 0 0,-1 0-1,1-21-15,21 0 16</inkml:trace>
  <inkml:trace contextRef="#ctx0" brushRef="#br1" timeOffset="110871.99">1228 5525 0,'0'0'0,"-22"0"0,44 0 47,-1 0-31,0 0-16,0 0 0,21-22 15,1 22-15,-1-21 0,0 21 0,1-21 16,-1 0-16,43-21 16,-43 42-16,-21-22 0,22 1 15,-22 0-15,0 0 0,21-21 16,-42 20-16,0 1 0,0-42 15,0 42-15,0-1 0,0 1 16,0 0-16,-21 0 0,0-21 16,0 20-16,21 1 0,-21 0 15,-1 21 1,22 21 0,-21 0-16,21 1 0,0 20 0,-21 0 15,21-21-15,0 43 0,0-22 16,0 1-16,0-1 0,-21 21 15,21 1-15,-21-22 0,21 43 16,0-22-16,0 1 0,-21-1 0,21 1 16,0-1-16,-22 1 0,22-1 15,0 1-15,0-1 0,0-20 16,0 20-16,0-20 0,0 62 16,0-62-16,0-22 0,0 42 15,0-20-15,0-22 0,22-21 16,-22 21-16,21-21 0,0 0 0,0 0 15,0 0-15,0-21 16,1 0-16,-1 0 0,0-22 16,0 22-16,0-21 0,0-1 0,1 1 15,-1 0-15,0-1 0,0 1 16,-21 0-16,0-1 0,0-20 16,0-22-16,0 43 0,-21 21 15,-21-22-15,20 1 0,-20 21 16,-21 0-16,-43 0 0,63 21 15,-62 0-15,62 0 16,1 0-16,0 0 0,20 0 16,22 21-16,22-21 31,20 0-31,-21 0 0,21 0 16,1 0-16,-1-21 0,0-1 15,1 1-15,-1 0 0,0 0 0,1 0 16,-1 0-16,-21-22 0,22 22 15,-1 0-15,-21-21 0,0 20 0,0 1 16,1 21-16,-1-21 0,0 0 16,-21 42 15,0 0-15,0 0-16,0 22 0,0-22 15,0 0-15,0 0 0,0 0 0,0 1 16,0-1-16,0 0 0,0 0 15,0 0-15,-21-21 32,21-21-17,-21 0 1,21-21-16,0 20 0,0 1 0</inkml:trace>
  <inkml:trace contextRef="#ctx0" brushRef="#br1" timeOffset="111063.89">1990 5228 0,'0'21'31,"0"1"-15,0-1-1,21-21 16,0 21-15</inkml:trace>
  <inkml:trace contextRef="#ctx0" brushRef="#br1" timeOffset="111555.34">2328 5440 0,'0'0'0,"0"63"31,0-41-31,-21-22 0,21 21 0,-21 0 16,21 0-16,0 0 0,0 0 15,0 1-15,0-1 0,0 0 16,0 0-16,0 0 0,0 0 16,0 1-16,0-1 0,0-42 62,0-1-62,0 1 0,0 0 0,0 0 16,0-21-16,0 20 0,0 1 15,0-21-15,21 21 0,0-22 0,0 1 16,1 21-16,41-43 16,-21 43-16,1 0 0,-1 21 15,0 0-15,1 0 0,-1 0 0,-21 0 16,22 0-16,-22 21 0,0 0 15,0 1-15,0 20 0,-21-21 0,0 21 16,0-20-16,0 20 0,0 0 0,0-21 16,-21 22-16,21-22 15,-21 42-15,0-41 0,0-1 16,21-42 31,0-1-47,21 1 0,0 0 0,0 0 15,0 0-15,0 0 0</inkml:trace>
  <inkml:trace contextRef="#ctx0" brushRef="#br1" timeOffset="112109.68">3514 5313 0,'0'0'0,"0"-21"16,0 0-16,-22-1 15,1 22-15,0-21 0,0 21 16,0-21-16,0 21 0,-1 0 0,1 0 16,0 0-16,0 0 0,0 0 15,-22 0-15,22 0 0,0 0 16,0 21-16,0 0 0,0 1 16,-1-1-16,1 21 0,21-21 15,0 0-15,-21 43 0,0-22 0,21-21 16,0 22-16,0-22 15,0 0-15,0 21 0,0-20 16,21-1-16,0-21 0,0 0 16,1 0-16,-1 0 0,0 0 0,21 0 15,-21-21-15,1-1 0,20 1 16,-21 0-16,0-21 0,43-1 16,-43 1-16,0 21 0,0-21 15,0-1-15,1 1 0,-22 0 0,0-1 16,21-20-16,-21 20 0,21 1 0,-21 0 15,0-1-15,0 1 0,0 0 16,0 21-16,0-1 0,0 1 0,0 0 16,0 42-1,0 0-15,0 22 16,0-1-16,0 0 0,0 1 16,0-1-16,0 0 0,-21 22 0,21-22 15,0 1-15,-21 20 0,21-21 0,0 1 16,0-22-16,0 21 0,0 1 15,0-22-15,0 0 0,0 0 0,0 0 16,21 0-16,0 1 0,0-22 16,0 0-16,43-22 0,-22 1 15,-21 0-15,22 0 16</inkml:trace>
  <inkml:trace contextRef="#ctx0" brushRef="#br1" timeOffset="112752.17">4149 5165 0,'0'0'0,"-22"0"0,1 21 16,42-21 15,1 0-15,-1-21-16,0 21 0,0-21 15,0-1-15,0 22 0,1-21 0,20 0 16,-21 21-16,0-21 0,0 21 16,-21-21-16,0 0 0,0-1 15,-21 22 1,0 0-16,-21 0 0,21 22 15,-22-1-15,22-21 0,-21 21 0,21 0 16,-22 0-16,22 0 0,-21 22 16,42-22-16,0 0 15,0 21-15,0-20 0,0-1 16,21-21 0,0 21-16,0-21 0,0 0 0,22 0 15,-22 0-15,0 0 0,21 0 16,-20 0-16,20 0 0,-21 0 0,0 0 15,0 0-15,1 0 0,-44 0 32,1 0-32,-21 21 15,21 0-15,-22-21 0,22 21 16,-21 1-16,0-1 0,20 0 16,1 0-16,-21 0 0,21 0 0,21 1 15,-21 20-15,21-21 0,0 0 16,0 0-16,0 1 0,0-1 0,0 0 15,21-21-15,0 0 16,0 0-16,0 0 0,0 0 0,1 0 16,20 0-16,-21-21 0,21 0 15,1-1-15,-1 1 0,0 0 0,1-21 16,-1 21-16,0-22 0,1 22 0,-1-21 16</inkml:trace>
  <inkml:trace contextRef="#ctx0" brushRef="#br1" timeOffset="113007.99">4889 4805 0,'0'-21'0,"0"42"0,-21-42 31,21 42-31,-21 0 0,21 0 16,0 22-16,0-1 0,0 0 0,-21 1 16,21-1-16,0 0 0,-21 22 15,21-22-15,0 0 0,-21 43 16,21-64-16,-22 22 0,22-22 15,-21 21-15,21-21 0,0 0 0,0 22 16,0-22-16,0 0 16,21-21-1,1-21-15,-1 0 16,0 0-16,0-1 16,0-20-16,0 21 0</inkml:trace>
  <inkml:trace contextRef="#ctx0" brushRef="#br1" timeOffset="113399.99">5080 5334 0,'-21'0'15,"42"0"-15,-42 21 0,0-21 0,21 21 16,21-21 31,0 0-47,0-21 0,0 0 0,0 0 15,1 0-15,-1 0 0,-21-1 16,21 1-16,-21 0 16,0 0-16,0 0 15,-21 21 1,0 21-16,-1 0 16,1 0-16,0 0 0,0-21 0,0 22 15,21 20-15,0-21 0,-21 0 16,21 0-16,0 1 0,0-1 0,0 0 15,0 0-15,0 0 16,0 0-16,21 1 16,0-22-16,0 0 0,0 0 15,0 0-15,22 0 0,-22 0 16,0 0-16,21 0 0,-20-22 0,-1 1 16,21 21-16,-21-21 0,43-21 15,-43 21-15</inkml:trace>
  <inkml:trace contextRef="#ctx0" brushRef="#br1" timeOffset="114973.9">5546 5186 0,'0'0'0,"-22"21"47,22 0-47,0 0 0,0 1 16,0-1-16,0 0 0,0 0 0,0 0 15,0 22-15,0-22 0,0 0 16,-21 0-16,21 0 0,0 0 15,0 1-15,-21-22 0,21 21 16,0-42 15,0-1-31,0 1 0,0 0 16,0 0-16,0-21 0,0 20 16,0 1-16,21 0 0,-21-21 15,21 21-15,-21-1 0,22-41 16,-1 42-16,-21 0 0,21-1 15,0 1-15,0 0 0,0 21 16,1 0-16,-1 21 0,-21 0 16,21 1-16,0-1 0,0 0 0,-21 0 15,0 21-15,0-20 0,21 62 16,-21-63-16,0 1 16,22 20-16,-22-21 15,0 0-15,0 0 0,0 1 16,21-44 15,-21 1-31,21 21 0,-21-21 16,0 0-16,0 0 0,21 0 0,-21-1 15,21 1-15,-21 0 0,0-21 16,21 21-16,1-1 0,20-41 16,-42 21-16,21 20 0,0-20 15,0 42-15,1 0 16,-1 0-16,-21 21 15,0 0-15,21 1 0,-21-1 16,0 21-16,0-21 0,0 0 16,0 22-16,0-22 0,0 0 0,0 21 15,0-20-15,0-1 0,0 0 16,0 0-16,21-21 0,0 21 16,-21 0-16,21-21 0,1 0 0,-1 0 15,21 0-15,-21 0 0,0 0 16,1 0-16,-1-21 0,0 0 15,21 0-15,-21 21 0,1-21 0,-1 0 16,0-1-16,-21-20 0,0 21 16,21 0-16,-21 0 0,0-22 15,0 22-15,0 0 0,0-21 16,-21 42-16,0 0 16,0 0-16,-1 0 15,1 21-15,21 0 0,0 0 0,0 0 16,-21 0-16,21 1 0,0-1 15,0 0-15,0 21 0,0-21 0,0 22 16,0-22-16,21 0 16,-21 0-16,21-21 0,1 0 15,-1 0-15,0 0 0,0 0 0,0 0 16,0 0-16,22 0 0,-22 0 16,21-21-16,-21 0 0,1 0 0,20 21 15,-21-21-15,0-1 0,0-20 16,1 21-16,-1 0 0,0 0 0,-21-1 15,0 1-15,0 0 0,0 0 16,0 0-16,0 42 31,0 0-31,-21 0 16,21 0-16,0 1 0,0-1 16,-21 21-16,21-21 0,-22 0 0,22 1 15,0-1-15,0 0 0,0 0 16,0 0-16,0-42 47,0 0-47,22 0 15,-1 0-15,-21-1 16,21-20-16,21 0 0,1-22 16,-22 43-16,-21 0 15,21 0-15,21 0 0,-21 21 16,1 0-16,-1 0 15,-21 21-15,0 0 0,21 0 16,0 0-16,-21 22 0,0-22 16,21 0-16,-21 0 0,21 0 0,-21 0 15,0 1-15,22-22 0,-1 21 16,-21 0-16,63 0 16,-42-21-16,1 0 15,-1 0-15,0 0 0,0 0 16,0 0-16,0 0 0,1-21 0,-1 0 15,0 0-15,0-1 0,-21 1 0,42-42 16,-20 42-16,-22-22 16,0 1-16,21-22 0,-21 22 0,21-64 15,0 43-15,-21 20 0,0 1 16,0 0-16,0-1 0,0 1 16,0 21-16,0 0 0,0 0 0,0 42 31,0 0-16,-21 21-15,21-21 0,-21 22 16,21 20-16,0-20 0,0-1 16,-21 0-16,21 22 0,-22 20 15,22-41-15,-21 20 0,21-42 0,0 22 16,0-1-16,0-21 0,0 22 16,0-22-16,0 0 0,0 0 0,0 0 15,0 0-15,21-21 0,22 22 16,-22-22-16,0 0 0,0 0 15,0 0-15,1 0 0,-1-22 16,0 1-16,0 21 0,0-21 0,22 0 16,-22 0-16,0 0 0,0-22 15,0 22-15</inkml:trace>
  <inkml:trace contextRef="#ctx0" brushRef="#br1" timeOffset="115251.89">7324 4974 0,'0'0'0,"-22"21"0,1 1 15,0-22-15,21 21 0,0 0 16,0 0-16,21-21 0,0 0 16,1 0-16,20 0 15,-21 0-15,21 0 0,1 0 0,-22 0 16,21 0-16,1 0 0,-1 0 0,0 0 15,-21 0-15,22 0 0,-22 0 16,0 0-16,0-21 0,0 21 0,1 0 16,-1 0-16,-42 0 31,-22 0-31,22 0 16</inkml:trace>
  <inkml:trace contextRef="#ctx0" brushRef="#br1" timeOffset="116211.6">1312 6117 0,'-21'0'0,"42"0"0,-84 0 0,42 0 0,-1 0 16,1 0-16,0 0 0,0 0 15,0 0-15,0 0 0,-1 0 16,1 0-16,42 0 62,1 0-62,20 0 0,-21 0 0,21 0 16,1 0-16,-1 0 0,22 0 16,-22 0-16,21 0 0,1 0 0,-1 0 15,-20 0-15,20 0 0,1 21 16,-1-21-16,1 0 0,-1 0 0,1 0 15,20 0-15,1 0 0,0 0 16,-1 0-16,22 0 0,0 0 0,0 0 16,0 0-16,0 0 0,-22 22 15,22-22-15,0 0 0,-21 0 0,-1 0 16,22 0-16,-21 0 0,-1 0 16,-20 0-16,21 0 0,-22 0 15,1 0-15,-22 0 0,21 0 0,-20 0 16,-1 0-16,0 0 0,1 0 0,-1 0 15,-21 0-15,0 0 0,22 0 16,-22 0-16,0 0 16</inkml:trace>
  <inkml:trace contextRef="#ctx0" brushRef="#br1" timeOffset="117447.99">635 7239 0,'-42'42'31,"42"-20"-15,0-1-16,21 0 16,0-21-16,0 0 0,0 0 15,0 0-15,22 0 0,-22 0 16,21 0-16,1-21 0,20 0 15,-21-1-15,22 1 0,-22 0 0,22-21 16,-1 21-16,-20-22 0,20 22 16,-21 0-16,1-21 0,-22 20 0,0 1 15,0-21-15,-21 21 0,0 0 16,0-1-16,0-20 0,0 21 0,-21 0 16,0 0-16,0 21 0,0-22 15,-1 22-15,1 0 0,0 0 16,-21 0-16,21 0 0,-1 0 15,1 22-15,0-1 0,0 0 16,0 21-16,0-21 0,21 22 16,0 20-16,-22-20 0,1 20 0,21 1 15,0-1-15,0 1 16,0 20-16,0-20 0,0-1 0,-21 1 16,21 20-16,0-20 0,0 84 15,0-84-15,0 20 0,0 1 16,0-22-16,0 22 0,0-21 0,0 20 15,0-20-15,21-1 0,-21 1 16,0-1-16,21-20 0,-21 20 0,22 22 16,-1-64-16,-21 0 15,0 0-15,21 0 0,0-21 16,0 0-16,0-21 0,1 0 16,-1 0-16,21 0 0,-21-22 15,0 1-15,1 0 0,20-1 0,-21 1 16,0-21-16,0 20 0,22-20 15,-22-1-15,0-20 0,0 20 0,0-21 16,-21-42-16,0 64 16,-21 21-16,-21-22 0,21 22 0,-43-1 15,22 1-15,-22 21 16,1 0-16,21 0 0,-22-1 0,1 22 16,20 0-16,1 0 0,0 0 15,20 0-15,-20 0 0,21 0 0,42 0 31,0 0-31,22 0 16,-22 0-16,21 0 0,0 0 16,1-21-16,-1 21 0,0-21 0,22 0 15,-22 0-15,22-22 0,-22 22 16,22 0-16,-22-21 0,0-1 16,43-20-16,-64 21 0,21 20 15,-20-41-15,-22 42 0,0 0 16,0-1-1,-22 22 1,22 22-16,0-1 16,-21 0-16,21 0 0,-21 0 0,21 0 15,0 22-15,0-22 0,0 0 16,0 0-16,0 0 0,0 1 0,0-1 16,0 0-16,0 0 15,0-42 16,0 0-31,0 0 0,0-1 0,0 1 16,0 0-16</inkml:trace>
  <inkml:trace contextRef="#ctx0" brushRef="#br1" timeOffset="117607.52">1736 6985 0,'-22'21'46,"22"0"-30,0 1 0,22-22-16,-1 0 15,0 0-15,0 0 0</inkml:trace>
  <inkml:trace contextRef="#ctx0" brushRef="#br1" timeOffset="118031.84">2011 7133 0,'0'21'0,"0"-42"0,0 64 16,0-22-16,0 0 0,0 0 16,0 21-16,0-20 0,0-1 0,0 0 15,0 0-15,0 0 0,0 22 16,0-22-16,0 0 0,0 0 16,0 0-16,-21-21 31,21-21-16,0 0-15,0 0 16,0-22-16,0 22 0,0-21 0,0 0 16,21-1-16,-21 22 0,21-21 15,0-1-15,21 1 0,1 21 16,-1-21-16,0 20 0,1 22 0,-1-21 16,22 21-16,-22 0 0,0 0 0,1 21 15,-22-21-15,21 22 0,-21-1 16,0 21-16,1-21 0,-22 22 0,0-1 15,0 0-15,0-21 0,0 22 16,0-1-16,-22-21 0,1 43 16,21-43-16,-21 0 0,0-21 0,21 21 15,21-21 17,0-21-17,-21 0-15,43 0 0,-22 0 0,0-1 16</inkml:trace>
  <inkml:trace contextRef="#ctx0" brushRef="#br1" timeOffset="118540.38">3260 7006 0,'-22'-42'15,"1"42"-15,0 0 16,0 0-16,0 0 0,0 0 0,-1 0 15,1 0-15,0 0 0,0 0 16,0 0-16,0 21 0,-1 0 0,1 0 16,0 22-16,-21-22 0,21 64 15,-1-64-15,22 21 0,-21 0 16,21-20-16,0 20 0,0-21 16,0 0-16,0 0 0,21-21 0,1 0 15,-1 0-15,0 0 0,0 0 0,0 0 16,22 0-16,-22-21 15,0 0-15,0 0 0,0 0 0,0 0 0,22-22 16,-22 1-16,0 21 0,0-22 16,0 1-16,1 0 0,-1-1 15,-21-20-15,21 21 0,21-43 16,-21 21-16,-21 22 16,22 0-16,-22-1 0,21 1 0,-21 0 15,-21 63 1,-1 0-16,1 21 15,21 1-15,-21-1 0,0 0 0,21 22 16,-21-22-16,21 22 16,0-22-16,0 22 0,0-22 0,0 21 15,0-20-15,0-1 0,0 0 16,21 1-16,0-22 0,0 0 0,0 0 16,1-21-16,-1 0 0,0 0 0,0 0 15,0 0-15,0-21 0,1 0 16,-1 0-16,0-22 0</inkml:trace>
  <inkml:trace contextRef="#ctx0" brushRef="#br1" timeOffset="119310.05">3979 6731 0,'21'0'32,"1"0"-17,-1 0-15,0 0 16,0 0-16,0 0 0,0 0 16,1-21-16,-1 21 0,0-21 15,0 0-15,21-1 0,1 1 16,-22 0-16,0 0 0,0 0 15,0 0-15,-21-1 0,0 1 16,-21 0-16,0 21 0,0 0 16,-21 0-16,20 0 0,-20 0 0,0 0 15,-1 0-15,1 21 0,21 0 0,-21 1 16,-1-1-16,22 0 16,-21 42-16,21-41 0,21 20 15,0 0-15,0-21 0,0 1 16,0-1-16,21-21 0,0 21 15,0-21-15,21 21 0,-20-21 0,-1 0 16,21 0-16,-21 0 0,0 0 0,22 0 16,-22 0-16,0 0 0,0 0 15,0-21-15,-42 21 32,0 0-32,0 0 0,0 0 15,-22 21-15,22 0 0,-21-21 0,0 43 16,-1-22-16,1 21 15,21 0-15,0-20 0,21-1 16,0 21-16,-22-21 0,22 22 0,0-22 16,0 21-16,0-21 0,0 0 15,22 1-15,-1-22 0,0 0 16,0 0-16,0 0 0,0 0 0,1-22 16,20 1-16,-21 0 0,21 0 15,43-43-15,-43 22 0,1 21 16,20-21-16,-20-1 0,20 1 0,-21 0 15,1-22-15</inkml:trace>
  <inkml:trace contextRef="#ctx0" brushRef="#br1" timeOffset="119541.47">4741 6371 0,'0'-21'0,"0"42"0,0-21 31,0 21-31,-21 1 0,21 20 0,0-21 16,-21 21-16,21 22 0,0-22 15,0 1-15,0-1 0,-21 43 16,21-43-16,-21 0 0,21 22 16,0-22-16,0-21 0,-22 0 15,22 1-15,0-1 0,0 0 0,0 0 16,0 0-16,22-21 16,-1 0-16,0 0 15,0-21-15,0 0 0,0 0 0,1 0 16,-1-1-16,0 1 0</inkml:trace>
  <inkml:trace contextRef="#ctx0" brushRef="#br1" timeOffset="120516.28">4911 6837 0,'0'21'0,"0"0"16,-22-21 0,22 21-16,0 1 15,22-22 1,-1 0-16,0 0 15,0-22-15,0 22 0,0-21 16,1 21-16,-1-21 0,0 0 0,-21 0 16,0 0-16,0-1 15,-21 22 1,0 0 0,-1 0-16,1 0 15,0 22-15,0-1 0,0-21 0,21 21 16,-21 21-16,-1-21 15,22 1-15,0-1 0,0 0 16,0 0-16,0 0 0,0 0 0,0 1 16,22-22-16,-1 0 0,0 0 15,0 0-15,0 0 0,0 0 16,22 0-16,-22 0 0,21 0 16,-21-22-16,22 22 0,-1-21 0,22-21 15,-22 21-15,-21 0 0,21-22 16,-20 22-16,-1 0 0,0 0 0,-21 0 15,0-1-15,21 1 0,-21-21 16,-21 42 15,21 21-31,0 0 16,0 0-16,0 1 0,0-1 16,-21 0-16,21 0 0,0 0 0,0 0 15,0 22-15,0-22 0,0 0 16,0 0-16,0 0 15,0-42 17,0 0-17,21 0-15,-21 0 0,0 0 16,0-1-16,0 1 0,21 0 16,-21-21-16,21 21 0,-21-22 15,0 22-15,21 0 0,1 0 0,-22 0 16,21-1-16,0 1 0,0 21 15,0 0-15,0 0 0,-21 21 16,0 1-16,22-1 0,-1 0 16,-21 0-16,21 0 0,-21 43 15,21-43-15,-21 0 16,21 0-16,-21 0 0,21 1 0,-21 20 16,22-21-1,-1-21-15,0 0 16,-21-21-16,21 21 15,0-21-15,-21 0 0,21-1 16,1 1-16,-1 0 0,-21 0 0,21-21 16,0 20-16,0 1 0,0-21 15,1 21-15,-1 0 0,0-1 16,-21 1-16,21 21 0,0 0 16,0 0-16,-21 21 0,22 1 15,-22-1-15,0 0 0,0 0 0,0 0 16,0 0-16,0 22 0,0-22 0,0 0 15,0 0-15,0 0 0,0 1 16,0-1-16,0 0 0,21 0 16,-21 0-16,21-21 0,0 0 31,0 0-31,0 0 0,1-21 16,-1 0-16,-21 0 0,21 0 0,0-1 15</inkml:trace>
  <inkml:trace contextRef="#ctx0" brushRef="#br1" timeOffset="121327.98">6456 6731 0,'-21'0'31,"21"21"-31,21-21 32,0 0-17,0 0-15,0 0 0,0-21 0,1 21 16,-1-21-16,21 0 0,-21 21 0,0-21 15,1-1-15,-22 1 0,21 0 16,-21 0-16,-21 21 31,-1 0-31,1 0 0,0 0 16,0 21-16,0 0 0,0 0 0,-1 1 16,1-1-16,21 0 0,-21 0 15,21 0-15,0 0 0,0 1 0,0-1 16,0 0-16,0 0 0,0 0 0,0 22 15,21-22 1,0-21-16,1 0 0,-1 0 16,21 0-16,-21 0 0,0 0 0,22 0 15,-22 0-15,0-21 0,21 21 0,-20-22 16,20 1-16,-21 0 0,0 0 16,22 0-16,-22 0 0,0-22 15,0 22-15,-21 0 0,21-64 16,-21 64-16,0 0 0,0 0 15,0 0-15,0 42 32,0 0-32,0 0 15,0 0-15,0 0 0,0 1 16,0 20-16,0-21 0,0 0 0,-21 0 16,21 22-16,0-22 15,0 0-15,0 0 16,0-42 31,0 0-47,0 0 0,0 0 15,0-1-15,0 1 0,0-21 16,0 21-16,0-22 0,0 22 16,21-21-16,0 0 0,1 20 0,-1-20 15,0 21-15,0 0 0,0 0 16,22-1-16,-22 22 0,0 0 0,0 0 15,0 22-15,0-22 0,1 21 0,-1 21 16,-21-21-16,0 22 0,21-1 16,-21 0-16,0 1 0,0-22 0,0 21 15,0 0-15,0-20 0,0-1 0,0 42 16,0-42-16,0 1 0,0-1 16,0 0-16,0-42 46,21 0-30,0-1-16,0 1 0,-21 0 0,22-21 16</inkml:trace>
  <inkml:trace contextRef="#ctx0" brushRef="#br1" timeOffset="121615.98">7768 6117 0,'0'0'0,"-21"0"32,0 21-32,21 1 0,-21-1 0,21 0 15,0 21-15,0 1 0,-22 84 16,22-85 0,0 0-16,-21 1 0,21-1 0,-21 0 15,21 22-15,0-22 0,0-21 16,0 0-16,0 1 0,-21-1 15,21 21-15,0-21 0,0 0 16,21-21 0,0-21-1,0 21-15,1-21 16,-1 0-16</inkml:trace>
  <inkml:trace contextRef="#ctx0" brushRef="#br1" timeOffset="122063.66">8086 6562 0,'0'0'0,"21"-21"0,0 21 0,-21-22 16,0 1 0,-21 21 15,0 0-31,-1 0 16,22 21-16,-21-21 0,0 22 0,0-1 15,21 0-15,-21 0 0,21 0 16,-21-21-16,21 21 0,0 1 15,0-1-15,0 0 16,0 0 0,21-21-16,0 0 0,0 21 15,21-21-15,-20 0 0,-1 0 16,0 0-16,0 0 0,21 0 0,-20 0 16,-1 21-16,0-21 0,21 0 15,-42 22-15,21-22 16,-21 21-16,-21-21 15,0 21-15,0-21 16,0 21-16,0-21 0,-22 0 16,22 0-16,-21 21 0,21-21 0,-1 0 15,-20 0-15,21 0 0,0 0 16,0 0-16,-1 0 16,1 0-16,21-21 31,0 0-31,0 0 0,0 0 15,0-1-15,0 1 16</inkml:trace>
  <inkml:trace contextRef="#ctx0" brushRef="#br1" timeOffset="122355.7">7472 6244 0,'-21'0'0,"42"0"0,-42-21 0,21 0 31,21 21-31,0 0 0,0-21 0,0 21 16,22 0-16,-1 0 0,-21-21 0,21 21 16,1 0-16,-1 0 15,64 0-15,-85 0 0,0 0 16,0 0-16,1 0 0,-1 0 15,0 0 1</inkml:trace>
  <inkml:trace contextRef="#ctx0" brushRef="#br1" timeOffset="133959.9">10287 5144 0,'0'0'0,"0"21"15,0 0 17,21-21 14,0 0-30,0 0 0,-21-21-16,22 0 0,-1 21 0,0-22 15,0 22-15,0-21 0,-21 0 0,21 0 16,1 0-16,-22 0 16,0-1-16,0 1 15,-22 21 1,1 0-16,0 0 0,0 0 0,0 0 15,0 0-15,-1 0 0,1 0 16,0 0-16,0 21 0,0-21 0,0 22 16,-22-1-16,22 0 15,21 0-15,0 0 0,-21 0 0,21 1 16,-21-1-16,21 0 0,0 0 0,0 0 16,0 0-1,0 1-15,0-1 0,0 0 16,21-21-16,0 21 0,0-21 15,0 0-15,1 0 0,20 21 16,-21-21-16,21 0 0,-20 0 0,20 21 16,-21-21-16,21 0 0,1 22 15,-1-22-15,-21 21 0,0-21 16,1 21-16,-22 0 0,0 0 16,0 0-16,0 1 0,0-1 15,0 0-15,-22 0 0,1 0 0,0 0 16,0 1-16,-21-1 15,20 0-15,-20-21 0,0 21 0,-1-21 16,1 0-16,0 0 0,-1 0 16,-62-21-16,62 0 15,1 21-15,0-21 0,20-1 0,1-20 16,0 21-16,0 0 0,0 0 16,0-1-16,21 1 0,-22 0 15,22 0-15,0 0 16,22 21-16,-1 0 15,0 0-15,0-21 0,0 21 0,22 0 16,-22 0-16,21-22 0,-21 22 16,22 0-16</inkml:trace>
  <inkml:trace contextRef="#ctx0" brushRef="#br1" timeOffset="134389.96">10668 5376 0,'0'0'0,"21"0"0,0 0 16,0 0-16,1-21 15,-1 0-15,0 21 0,0-21 16,0 21-16,0-21 0,1 0 0,-1 21 15,-21-22-15,21 22 0,-21-21 16,0 0-16,-21 0 16,0 21-16,-1 0 15,1 0-15,0 0 0,0 0 0,0 21 16,0 0-16,-1 0 0,1-21 16,21 22-16,-21-1 0,0 0 0,21 0 15,-21 0-15,21 0 0,0 1 0,0-1 16,0 0-16,0 0 0,0 0 15,0 0-15,0 1 0,0-1 16,0 0-16,21-21 16,0 0-16,0 0 0,0 0 0,1 0 15,-1 0-15,0 0 0,21 0 16,-21 0-16,1 0 0,20 0 0,-21-21 16,0 0-16,22 21 0</inkml:trace>
  <inkml:trace contextRef="#ctx0" brushRef="#br1" timeOffset="134889.95">11409 5165 0,'0'-21'0,"0"42"0,-21-64 16,-1 43-16,1 0 15,0 0-15,0 0 0,0 22 16,0-1-16,-1 0 0,1 0 0,0 0 15,21 0-15,-21 22 0,0-22 16,0 0-16,21 21 0,0-20 0,0-1 16,-22 0-16,22 21 0,0-21 15,0 1-15,0-1 0,0 0 16,0 0-16,22-21 0,-1 0 16,0 0-16,0 0 0,0 0 15,0-21-15,1 0 0,-1 0 16,0 21-16,0-22 0,0-20 15,0 0-15,1 21 0,-1-1 16,-21 1-16,21-21 0,-21 21 0,0 0 16,0-1-16,0 1 0,0 42 31,0 1-15,0-1-16,0 0 0,0 0 15,0 0-15,0 0 0,0 1 0,0-1 16,0 21-16,0-21 0,0 0 15,0 1-15,0-1 0,0 0 16,0 0-16,0 0 0,21 0 16,0-21-16,0 0 15,1 0-15,-1 0 0,0 0 16,0-21-16,0 0 16,0 0-16,-21 0 0</inkml:trace>
  <inkml:trace contextRef="#ctx0" brushRef="#br1" timeOffset="135256.44">11684 5292 0,'0'0'0,"-21"0"0,21-21 15,0-1 1,0 1 0,21 21-16,0 0 0,-21-21 15,21 21-15,0 0 0,1 0 0,20 0 16,-21 0-16,0 0 0,0 0 15,22 0-15,-22 21 0,21 0 0,-21-21 16,1 22-16,-1-1 0,0 0 16,-21 0-16,0 0 0,0 0 15,0 1-15,0-1 0,0 0 0,0 0 16,-21-21-16,0 21 0,21 0 16,-22-21-16,1 22 0,0-22 15,21-22 16,0 1-31,0 0 0,0 0 0,0 0 16,0 0-16,0-1 0,0 1 16,21 0-16,-21 0 0,21 0 0,1 0 15,-22-1-15,21 1 0,0 0 16,-21 0-16,21 21 0,0-21 0,22 0 16,-22 21-16</inkml:trace>
  <inkml:trace contextRef="#ctx0" brushRef="#br1" timeOffset="135567.43">12488 5059 0,'0'0'0,"-21"0"0,0 0 16,0 21-16,0-21 15,21 21-15,0 0 0,-22-21 0,1 22 16,21-1-16,-21 0 0,21 0 15,0 0-15,-21 0 0,21 1 0,-21-1 16,21 0-16,0 0 0,0 0 16,0 0-16,0 1 0,0-1 15,0 0-15,0 0 0,21 0 0,0-21 16,0 0-16,0 0 0,22 0 16,-22 0-16,0 0 0,21 0 15,22-21-15,-43 21 0,21-21 16,-20 0-16,-1 0 0,21-1 0,-21 1 15,0 0-15,1-21 0,20 21 16,-21-22-16</inkml:trace>
  <inkml:trace contextRef="#ctx0" brushRef="#br1" timeOffset="136016.01">12975 4784 0,'0'0'0,"0"-21"0,-42 42 15,42 0 1,0 0-16,0 21 0,0-20 15,0 20-15,0 0 0,0 1 0,0-22 16,0 21-16,0 0 0,0 1 16,0-22-16,-21 21 0,21 1 0,0-1 15,-22-21-15,22 0 0,0 0 16,0 1-16,0-1 0,0 0 16,-21-21-1,21-21 1,0 0-1,0-1-15,0 1 0,0 0 16,0 0-16,0 0 0,0 0 0,0-22 16,0 22-16,0-21 0,21 21 15,1-1-15,-1-20 0,0 21 0,0 0 16,0 0-16,22 21 0,-1 0 16,-21 0-16,21 0 0,1 0 15,-1 0-15,0 21 0,-20 0 0,20 0 16,-21 0-16,0 0 0,0 1 15,1 20-15,-22-21 0,0 0 0,0 43 16,0-43-16,-22 0 0,1-21 16,21 21-16,-21 0 0,0-21 15,0 22-15,0-22 16,21-22 0,0 1-1</inkml:trace>
  <inkml:trace contextRef="#ctx0" brushRef="#br1" timeOffset="137015.41">14012 5144 0,'0'0'0,"21"0"15,1 0-15,-1 0 0,0 0 16,0 0-16,0-22 0,0 1 0,1 0 16,-1 21-16,0-42 0,0 21 15,21-1-15,-20-20 0,-1-64 16,0 85-16,-21 0 16,0-21-16,0 20 0,0 1 0,-21 0 15,0 0-15,-1 21 16,1 0-1,0 21-15,21 0 0,-21 0 0,21 1 16,0 20-16,0 0 16,0 22-16,0 20 0,0-20 15,0-22-15,0 22 0,0-22 0,0 22 16,-21-22-16,21 0 0,0 22 16,0-22-16,0 0 0,0 22 15,0-22-15,0 22 0,0 20 16,0-41-16,0-1 0,0-21 0,0 22 15,0-22-15,0 0 0,21 21 16,0-42-16,0 0 16,0 0-16,1-21 0,-1 21 15,0-21-15,-21 0 0,21-22 16,0 22-16,0-21 0,1 0 16,-1-1-16,-21 1 0,0 0 0,0-22 15,0 22-15,0-1 0,0 22 0,0-21 16,0 21-16,0-22 0,-21 22 15,-1 0-15,1 21 0,0-21 0,0 21 16,0-21-16,0 21 0,-1 0 0,1 0 16,42-21 15,1 21-31,-1 0 16,21-22-16,-21 22 0,0-21 15,1 0-15,20 21 0,0-42 16,1 21-16,-22-1 0,0-20 15,0 21-15,0 0 0,22-22 16,-22 43-16,-21-21 0,0 42 31,0 22-15,0-22-16,0 0 16,0 0-16,0 22 0,-21-22 0,21 42 15,0-42-15,0 1 16,0-1-16,0 0 0,0 0 15,0 0-15,21-21 0,0 0 0,0 0 16,0 0 0,0 0-16,1 0 0,-1 0 0,0 0 15,-21-21-15,21 21 0,0-21 0,0 0 16,1-22-16,-1 22 0,-21-21 16,0 21-16,0-22 0,0 1 15,0 21-15,0-21 0,0-1 0,0 22 16,-21 0-16,-1 0 0,1 21 15,0 0-15,0 0 0,0 0 0,0 0 16,-1 21-16,1 0 0,0 0 16,21 0-16,0 1 0,-21-1 0,21 0 15,0 0-15,0 0 0,0 0 16,0 1-16,21-22 0,0 21 16,0-21-16,1 0 0,-1 0 0,21 0 15</inkml:trace>
  <inkml:trace contextRef="#ctx0" brushRef="#br1" timeOffset="137379.54">15219 4953 0,'0'0'0,"0"-42"32,0 21-32,21 21 0,0 0 15,0-22-15,0 22 16,1 0-16,-1 0 0,0 0 15,0 22-15,0-1 0,0 0 0,1 0 16,-22 0-16,21 22 0,-21-22 16,21 21-16,-21-21 0,0 43 15,0-22-15,0-21 0,0 0 0,0 1 16,0-1-16,0 0 0,0 0 16,-21-21-16,0 0 31,21-21-31,0 0 0,0 0 15,0-1-15,0-20 0,0 0 0,0 21 16,0-22-16,21 1 0,0 0 16,-21-1-16,21 1 0,0 0 0,-21 20 15,21-20-15,1 21 0,-1 0 16,0 0-16</inkml:trace>
  <inkml:trace contextRef="#ctx0" brushRef="#br1" timeOffset="138305.01">10096 6223 0,'22'21'31,"-1"-21"-31,0 0 16,0 0-16,0 0 0,22-21 15,-22 0-15,0 21 0,0-21 0,0 0 16,-21-1-16,0 1 15,0 0-15,-21 0 16,-21 21-16,21 0 0,-22 0 16,1 0-16,0 0 0,-1 0 15,-20 21-15,20 0 0,1-21 0,-21 43 16,20-22-16,22 0 16,21 0-16,0 21 0,-21-20 0,21 20 15,0-21-15,0 0 0,21 0 16,0 1-16,0-1 0,43-21 15,-43 0-15,21 0 16,-20 0-16,20 0 0,-21 0 16,43-21-16,-64-1 0,21 22 15,-21-21-15,-21 21 16,-22 0-16,22 0 16,-21 0-16,-1 0 0,1 0 15,0 21-15,-22 1 0,22-1 16,21 0-16,-22 21 0,22-21 0,-21 22 15,42-22-15,-21 21 0,21 22 16,0-43-16,0 21 0,0-21 16,0 1-16,0-1 0,21 0 0,0 0 15,0-21-15,22 0 16,-1 0-16,0 0 0,22-21 16,-22 0-16,0 0 0,43-22 15,-43 22-15,1-21 16,-1-1-16,-21 1 0,22 0 15,-1-1-15</inkml:trace>
  <inkml:trace contextRef="#ctx0" brushRef="#br1" timeOffset="138531.6">10456 6011 0,'-21'64'31,"21"-43"-31,0 21 0,-21-20 0,21 20 0,0 0 15,-21 1-15,21-1 0,0 0 16,0 1-16,0-1 0,-21 0 0,21 1 16,-22-1-16,22 0 0,-21-21 0,21 1 15,0 20-15,0-21 0,0 0 16,0 0-16,21-42 31,1 0-31,-1 0 0,-21 0 16</inkml:trace>
  <inkml:trace contextRef="#ctx0" brushRef="#br1" timeOffset="138933.48">10541 6456 0,'0'21'0,"0"21"15,21-42 16,0 0-31,0 0 16,1-21-16,-1 0 0,0 0 0,0 0 16,0 0-16,0-1 0,1 1 15,-1 0-15,0 0 0,-21 0 16,0 0-16,-21 21 16,0 0-16,-1 0 15,1 21-15,0 0 0,-21 0 0,21 0 16,-1 0-16,1 22 0,-21-22 15,42 21-15,-21-21 0,21 1 16,-21 20-16,21-21 0,0 0 0,0 0 16,0 1-16,0-1 0,0 0 15,21 0-15,0-21 16,0 0-16,21 0 0,-20 0 0,20 0 16,-21 0-16,21-21 0,1 21 15,-1-21-15,-21 0 0,22-1 16,-1 1-16,-21 0 0,21 0 0,-20 0 15,20-22-15,-21 22 0</inkml:trace>
  <inkml:trace contextRef="#ctx0" brushRef="#br1" timeOffset="139567.97">11197 6244 0,'0'0'0,"0"21"16,0 1-16,0-1 15,0 0-15,-21 0 0,21 0 16,-21 0-16,21 22 0,0-22 0,0 0 15,-21 0-15,21 0 0,-22 1 16,22-1-16,0 0 0,0 0 0,0 0 16,-21-21-16,21 21 0,0-42 47,0 0-47,0 0 0,0-21 15,0 20-15,0 1 16,0 0-16,0-21 0,0 21 0,0-1 15,21-20-15,-21 21 0,22 0 16,-1 0-16,0-1 0,0 22 16,0-21-16,0 21 0,1 0 0,-1 0 15,0 0-15,0 21 0,21 22 16,-20-22-16,-22 0 0,21 43 16,0-43-16,-21 0 15,0 0-15,0 21 0,0-20 0,0-1 16,0 0-16,0 0 15,0-42 32,0 0-47,0 0 0,0-1 16,0 1-16,0-21 0,0 21 0,0 0 16,0-22-16,42-20 15,-42 42-15,21-1 0,1 1 16,-1 0-16,0 21 0,0-21 0,0 21 15,0 0-15,1 0 0,-1 0 16,-21 21-16,21-21 0,0 21 0,-21 0 16,21 1-16,-21-1 0,0 0 0,0 21 0,0-21 15,0 1-15,0 20 16,0-21-16,0 0 0,0 22 0,-21-22 16,21 0-16,-21 0 0,21-42 46,21 0-46,0 0 0,-21-1 16</inkml:trace>
  <inkml:trace contextRef="#ctx0" brushRef="#br1" timeOffset="139925.01">11853 6350 0,'0'21'31,"21"-21"-15,1 0-16,-22-21 0,21 21 0,0-21 16,-21 0-16,21 21 0,0-21 15,0 21-15,-21-22 0,22 1 16,-44 21 0,1 0-1,0 0-15,0 0 0,0 21 16,0 1-16,-1-22 0,1 21 15,21 21-15,-21-21 0,21 0 16,-21 1-16,21 20 0,-21-21 0,21 0 16,0 22-16,0-22 0,0 0 15,0 0-15,21-21 16,0 21-16,0-21 0,0 0 0,1 0 16,-1 0-16,0-21 0,21 21 15,-21-21-15,43-21 16,-22 20-16,-21 1 0,22-21 0,-22 21 15,0 0-15</inkml:trace>
  <inkml:trace contextRef="#ctx0" brushRef="#br1" timeOffset="140347.07">12298 6223 0,'-43'85'16,"43"-64"-1,0 0-15,0 21 0,-21-20 16,21-1-16,0 0 0,-21 0 0,21 0 15,-21 22-15,21-22 0,0 0 16,0 0-16,0 0 16,0-42 15,0 0-31,0 0 16,0 0-16,0-1 0,0 1 15,0 0-15,21-21 0,0 21 16,-21-1-16,21-20 0,1 21 0,-1 0 15,0 0-15,0-1 0,21 1 16,-20 21-16,-1 0 0,0 0 16,0 0-16,0 21 0,0 1 15,-21-1-15,0 21 0,0-21 16,0 0-16,0 1 0,0 20 16,0-21-16,0 0 0,0 0 0,0 1 15,0-1-15,0 0 16,22-42 15,-22 0-31,21-1 16,0-20-16,-21 21 0,21 0 15,-21-22-15</inkml:trace>
  <inkml:trace contextRef="#ctx0" brushRef="#br1" timeOffset="140599.97">12806 5948 0,'0'0'15,"0"21"1,0 0-16,0 0 16,0 1-16,-21-1 0,21 21 0,0-21 15,0 0-15,-22 22 16,22-22-16,-21 21 0,21 1 0,0-22 16,0 21-16,0 0 0,0-20 0,0 20 15,0-21-15,0 0 0,0 22 16,0-22-16,21-21 15,1 0 1,-22-21-16,21-1 16,0 1-16,-21 0 0,21 0 0,-21 0 15,0-22-15</inkml:trace>
  <inkml:trace contextRef="#ctx0" brushRef="#br1" timeOffset="140760.09">12636 6223 0,'0'0'0,"22"0"47,-1 0-47,0 0 0,0 0 15,21 0-15,-20 0 0,-1 0 16,21 0-16,-21 0 0,22-21 0,20 21 16,-42-21-16</inkml:trace>
  <inkml:trace contextRef="#ctx0" brushRef="#br1" timeOffset="141011.53">13483 6117 0,'0'21'16,"0"1"-16,0-1 15,-21-21-15,21 21 0,0 0 16,0 0-16,0 0 0,-21 1 0,21-1 15,0 0-15,-21 0 0,21 0 16,0 0 0,0-42 15,0 0-31,0 0 16,0 0-16,0 0 0,0-1 0</inkml:trace>
  <inkml:trace contextRef="#ctx0" brushRef="#br1" timeOffset="141172.75">13420 6054 0,'-43'0'31,"43"21"16,21-21-31,1 0-16</inkml:trace>
  <inkml:trace contextRef="#ctx0" brushRef="#br1" timeOffset="141600.22">13652 6117 0,'0'43'31,"0"-22"-31,0 0 0,0 0 15,0 0-15,0 0 16,0 1-16,0-1 16,0 0-16,-21 0 0,21 0 15,0 0 1,-21-21-16,21-21 31,0 0-15,0 0-16,0 0 0,0 0 15,0-1-15,21 1 0,0 0 0,-21 0 16,22 0-16,-1 21 16,-21-21-16,21-1 0,0 22 0,0 0 0,0 0 15,1 0-15,-1 0 16,0 0-16,-21 22 16,21-1-16,0 0 0,-21 0 15,0 0-15,0 0 0,0 1 0,0-1 16,0 0-16,0 0 0,0 0 15,0 0-15,0 1 0,-21-22 16,21-22 15</inkml:trace>
  <inkml:trace contextRef="#ctx0" brushRef="#br1" timeOffset="141951.57">14690 5863 0,'0'-21'16,"0"42"-16,0-21 31,0 21-31,0 1 0,0-1 16,0 0-16,0 0 0,0 21 15,0-20-15,0-1 0,0 0 0,0 0 16,-22 0-16,22 22 0,0-22 0,-21 0 16,21 0-16,0 0 15,0 0-15,0-42 31,0 0-15,21 21-16,1-21 0,-1 0 16</inkml:trace>
  <inkml:trace contextRef="#ctx0" brushRef="#br1" timeOffset="142175.38">14922 5842 0,'0'21'15,"0"0"-15,0 1 0,0-1 16,0 0-16,0 0 0,0 0 0,0 0 16,0 1-16,0-1 0,0 0 15,0 0-15,0 0 0,0 0 0,0 1 16,0-1-16,0 0 16,22-21 15,-22-21-16</inkml:trace>
  <inkml:trace contextRef="#ctx0" brushRef="#br1" timeOffset="142355.54">14668 6075 0,'22'0'31,"-1"0"-31,0 0 0,0 0 15,0 0-15,0 0 0,1 0 16,-1 0-16,21 0 0,-21 0 16,22-21-16,-22 21 0,0 0 0,0-21 15,0 21-15,0 0 0</inkml:trace>
  <inkml:trace contextRef="#ctx0" brushRef="#br1" timeOffset="142599.97">15176 5863 0,'0'0'0,"-21"0"0,42 0 31,1 0-31,-1 0 0,21 0 16,-21 0-16,0 0 0,22-21 15,-22 21-15,0 0 0,21 0 0,-20 0 16,-1 0-16,0 0 0,0 0 0,-42 0 47,0 0-32,0 0-15</inkml:trace>
  <inkml:trace contextRef="#ctx0" brushRef="#br1" timeOffset="142839.71">15388 5842 0,'0'21'0,"-21"-21"0,21 21 15,-21 1-15,21-1 16,0 0-16,0 0 16,0 0-16,0 0 0,0 1 15,0-1-15,0 0 0,0 0 16,0 0-16,0 0 0,0 1 16,0-1-16,0 0 0,0 0 15,21-21 16,0 0-15,0 0-16,-21-21 16,21 21-16,1-21 0,-1 0 0</inkml:trace>
  <inkml:trace contextRef="#ctx0" brushRef="#br1" timeOffset="143075.49">15684 5821 0,'0'106'32,"0"-85"-32,0 0 0,0 0 15,0 0-15,-21 1 0,21-1 16,0 21-16,0-21 0,0 0 16,0 1-16,21-22 62,-21-22-62,0 1 0</inkml:trace>
  <inkml:trace contextRef="#ctx0" brushRef="#br1" timeOffset="143311.54">15727 5800 0,'0'0'0,"21"0"15,0 0-15,-21 21 0,21 0 16,0-21-16,-21 21 0,0 0 16,22 1-16,-1-1 0,-21 0 15,0 0-15,0 0 16,0 0-16,0 1 16,0-1-1,21-42 16,0-1-31</inkml:trace>
  <inkml:trace contextRef="#ctx0" brushRef="#br1" timeOffset="143556.45">16023 5821 0,'-21'42'31,"21"-21"-31,-21-21 0,-22 43 16,43-22-16,-21 0 0,0 0 16,0 0-16,21 1 15,-21-22-15,21 21 0,-21-21 0,21 21 16,21-21 15,-21-21-15,21 0-16,0 21 0,0-22 0,0 1 15,-21 0-15</inkml:trace>
  <inkml:trace contextRef="#ctx0" brushRef="#br1" timeOffset="143795.43">16065 5757 0,'0'22'16,"0"-1"-1,0 0-15,0 0 0,0 0 0,0 0 16,0 1-16,-21-1 0,21 42 15,-21-42-15,21 1 0,0-1 16,0 0-16,0 0 0,0 0 16,0 0-16,0 1 15,0-44 32,21 1-31,0 21-16,-21-21 0,22 0 15</inkml:trace>
  <inkml:trace contextRef="#ctx0" brushRef="#br1" timeOffset="144088.41">16362 5736 0,'0'21'16,"0"1"-16,-21-1 15,21 0-15,-22 0 0,1 0 0,21 0 16,0 1-16,-21 20 0,21-21 16,-21 0-16,0 0 0,21 1 0,0-1 15,0 0-15,-21 0 0,21 21 16,0-20-16,0-1 16,21-21-1,0 0-15,0 0 0,0 0 0,0 0 16,1 0-16,-1 0 0,0 0 15,0 0-15,0 0 0,0 0 0,1-21 16,20-1-16,-21 22 0,0-21 16,0 21-16</inkml:trace>
  <inkml:trace contextRef="#ctx0" brushRef="#br1" timeOffset="144840.1">13589 6477 0,'-21'0'32,"0"0"-32,-1 21 0,22 0 15,0 1-15,-21-1 0,0 42 16,0-42-16,21 1 0,0 41 16,-21-42-16,21 0 0,-21 22 15,-1-22-15,22 0 16,0 0-1,22-21 1,-1 0-16,-21-21 0,21 21 16,-21-21-16,21 0 0</inkml:trace>
  <inkml:trace contextRef="#ctx0" brushRef="#br1" timeOffset="145024.01">13166 6731 0,'0'0'15,"-22"0"-15,22 21 16,22-21 0,-1 0-16,21 0 15,-21 0-15,22 0 0,-22 0 0,21-21 16,0 21-16,-20-21 0,20 21 16,-21-21-16,21 21 0,-20-21 0,-1 21 15,21 0-15,-42-22 0</inkml:trace>
  <inkml:trace contextRef="#ctx0" brushRef="#br1" timeOffset="145431.75">13674 6625 0,'0'0'0,"0"-21"15,0 0 1,21 21-1,0 0-15,0 0 16,0 0-16,0 0 0,1 0 16,-1 21-1,-21 0-15,21 0 0,-21 1 0,0-1 16,0 0-16,0 0 0,0 0 16,0 0-16,0 1 15,0-1-15,0-42 47,0-1-47,0 1 16,0 0-16,0 0 15,0 0-15,0 0 0,0-1 16,21 1-16,0 0 0,-21 0 16,21 21-16,1-21 15,-1 21-15,0 0 0,0 0 16,0 0-16,0 0 15,1 0-15</inkml:trace>
  <inkml:trace contextRef="#ctx0" brushRef="#br1" timeOffset="146021.46">14118 6689 0,'21'0'31,"0"0"-15,1-21-16,-1-1 0,0 1 15,0 21-15,0-21 0,0 0 16,1 21-16,-22-21 0,21 0 16,-21-1-16,-21 22 31,-1 0-31,1 0 0,0 0 15,0 22-15,0-22 0,0 21 16,21 0-16,-22-21 0,1 21 0,21 0 16,-21 0-16,21 1 0,0-1 0,0 0 15,0 0-15,0 0 0,0 0 16,0 1-16,21-1 16,0-21-16,1 0 0,-1 0 15,0 0-15,21 0 16,-21 0-16,1 0 0,-1 0 0,0 0 15,0-21-15,21 21 0,-20-22 16,-1 22-16,0-21 0,0 0 16,0 21-16,0-21 0,1 0 0,-1 0 15,0-1-15,0 1 0,-21 0 0,0 0 16,21 21-16,-21-21 0,21 21 16,-42 0 15,0 21-31,21 0 0,-21 0 0,0-21 15,0 43-15,21-22 0,-22 0 16,22 0-16,-21 0 0,21 0 16,0 1-16,0-1 0,0 21 15,0-21-15,21-21 16,1 0-16,-1 0 16,0 0-16,21 0 0,-21-21 0,22 21 15,-22-21-15</inkml:trace>
  <inkml:trace contextRef="#ctx0" brushRef="#br1" timeOffset="146451.96">15303 6456 0,'0'0'0,"0"-21"0,0 0 16,-21 21-1,0 0 1,0 0-16,0 0 0,0 0 0,-1 0 16,1 21-16,0 0 0,0-21 15,21 21-15,-21 0 0,0 0 16,21 1-16,0-1 0,0 0 16,21 0-16,0-21 15,-21 21-15,42-21 0,-21 0 0,1 21 16,-1 1-16,0-22 0,0 21 15,0-21-15,0 21 0,1 0 16,-22 0-16,21 0 0,-21 1 16,0-1-16,-21-21 15,-1 0-15,1 0 0,0 21 16,0-21-16,-21 0 0,20 0 0,1 0 16,-21 0-16,21 0 0,0 0 15,-1 0-15,1 0 16,21-21-16,0 0 15,21-1-15,1 1 16,-1 21-16,0-21 0,0 0 0</inkml:trace>
  <inkml:trace contextRef="#ctx0" brushRef="#br1" timeOffset="146711.34">15600 6329 0,'-21'21'32,"21"0"-32,-22 0 0,22 1 0,-21-1 15,21 21-15,0-21 0,-21 22 0,21-22 16,-21 21-16,21-21 0,0 22 0,0-22 16,-21 0-16,21 0 0,0 0 15,0 0-15,0 1 0,0-1 16,0 0-16,21-21 15,0 0 1,0 0-16,-21-21 0,21 21 16,-21-21-16,22-1 0</inkml:trace>
  <inkml:trace contextRef="#ctx0" brushRef="#br1" timeOffset="146872.6">15367 6604 0,'21'0'16,"0"0"-16,0 0 16,1 0-16,-1-21 0,0 21 15,0-21-15,21 21 0,-20 0 0,-1-21 16,0 21-16,21 0 0</inkml:trace>
  <inkml:trace contextRef="#ctx0" brushRef="#br1" timeOffset="147271.81">15748 6541 0,'0'-22'16,"0"1"0,21 21-1,0 0 1,0 21-1,-21 1-15,22-22 16,-22 21-16,0 0 0,0 0 0,0 0 16,0 0-16,21 1 0,-21-1 0,0 0 15,0 0-15,0 0 0,21 0 16,-21 1-16,0-1 0,0 0 31,0-42-15,0 0-1,0-1-15,0 1 16,0 0-16,0 0 0,0 0 16,0-22-16,0 22 0,0 0 0,0 0 15,21 0-15,-21 0 0,21 21 16,-21-22-16,21 22 16,1-21-16,-1 21 15</inkml:trace>
  <inkml:trace contextRef="#ctx0" brushRef="#br1" timeOffset="147680">16129 6498 0,'0'21'16,"0"1"-16,0-1 16,0 0-16,0 0 0,0 0 15,-21 0-15,21 1 0,-21-1 16,21 0-16,0 0 0,0 0 0,0 0 15,0 1-15,0-1 16,0 0 0,21-21-1,0 0-15,0 0 16,0 0-16,22 0 0,-22-21 0,0 21 16,-21-21-16,21 21 0,0-22 0,0 1 15,-21 0-15,0 0 0,0 0 16,0 0-16,0-1 0,0 1 0,0 0 15,0 0-15,0 0 0,0 42 32,0 0-17,0 0-15,0 0 0,0 1 0,0-1 16,0 0-16,0 0 16,0 0-16,0 0 0,22-21 46,-1 0-46</inkml:trace>
  <inkml:trace contextRef="#ctx0" brushRef="#br1" timeOffset="147940.47">16552 6519 0,'0'0'0,"0"-21"0,-21 21 15,0 21 1,21 1-1,-21-1-15,0 0 0,21 0 16,0 0-16,-22 0 0,22 1 0,-21-1 16,21 21-16,0-21 0,-21 0 15,21 1-15,0-1 0,0 0 16,21 0-16,0-21 16,1 0-16,-1 0 0,0 0 15,0 0-15,21 0 0,-20-21 16,-1 21-16,0-21 0,21-22 15,-21 22-15,-21 0 0,22-21 16</inkml:trace>
  <inkml:trace contextRef="#ctx0" brushRef="#br1" timeOffset="148879.93">16827 6287 0,'-21'21'15,"0"-21"1,0 21-16,21 21 0,-21-21 0,21 1 15,0 20-15,0 0 0,-21-21 16,21 22-16,0-22 0,0 21 0,0-21 16,0 1-16,0 20 0,0-21 0,0 0 15,0 0-15,21 1 16,0-22 0,0 0-16,0 0 0,0 0 15,1 0-15,-1 0 0,0-22 16,0 22-16,-21-21 0,21 0 0,0 0 15,-21 0-15,0 0 16,22-1-16,-22 1 0,0 0 0,0 0 16,0 0-16,0 0 0,0 42 47,0 0-47,0 0 15,0 0-15,0 0 0,0 1 0,0-1 16,0 0-16,0 0 0,0 0 15,0 0-15,0 1 16,21-22 0,0 0-16,0 0 15,0 0-15,0-22 16,1 1-16,-22 0 16,21 21-16,-21-21 0,0-21 0,0 20 15,0 1-15,21 0 0,-21 0 16,0 0-16,21 0 0,-21 42 31,0 0-15,0 0-16,0 0 0,0 0 15,0 1-15,0-1 16,0 0-16,0 0 0,0 0 16,0 0-16,21 1 15,0-22 1,1 0-1,-1 0 1,-21-22-16,0 1 16,0 0-16,0 0 0,0 0 15,21 0-15,0-1 0,-21 1 0,21 0 16,0 0-16,1 21 0,-22-21 16,21 0-16,0 21 0,0 0 15,0 0 1,-21 21-16,21 0 15,-21 0-15,0 0 0,0 0 16,0 1-16,0-1 0,0 0 16,0 0-16,22 0 15,-22-42 32,0 0-47,0 0 0,0 0 16,0-1-16,0 1 15,0 0-15,21 0 16,0 0 0,0 0-16,-21-1 15,21 22-15,0 0 16,-21-21-16,22 21 0</inkml:trace>
  <inkml:trace contextRef="#ctx0" brushRef="#br1" timeOffset="149243.72">17738 6583 0,'42'0'16,"-21"0"-1,0 0-15,-21-21 0,21 21 16,1-21-16,-22-1 0,0 1 15,0 0 1,-22 21 0,1 0-1,0 0-15,0 0 0,0 21 16,21 0-16,-21 22 0,-1-22 16,22 0-16,0 0 0,-21 0 15,21 1-15,0-1 0,-21 0 0,21 0 16,0 0-16,0 0 0,0 1 15,21-22 1,0 0-16,1 0 0,-1 0 16,0 0-16,0 0 0,0-22 15,0 1-15,1 21 0,-1-21 16,0 0-16,0 21 0</inkml:trace>
  <inkml:trace contextRef="#ctx0" brushRef="#br1" timeOffset="149599.03">16891 6329 0,'-21'0'0,"42"0"0,-63 0 0,63 0 32,0 0-32,0 0 0,21 0 15,-20 0-15,20 0 0,0 0 0,1 0 16,-1 0-16,0 0 0,1 0 16,-1 0-16,0 0 0,-21 0 0,1 0 15,20 0-15,-21 0 0,0 0 16</inkml:trace>
  <inkml:trace contextRef="#ctx0" brushRef="#br1" timeOffset="151316.04">10414 7895 0,'0'0'0,"-21"0"16,21-21 15,0 0-15,0 0-16,0 0 16,0-1-16,21 1 15,0 21-15,-21-21 0,21 21 16,0 0-16,1 0 15,-22 21 1,0 0 0,0 1-1,0-1-15,0 0 0,0 0 0,0 0 16,0 0-16,0 1 0,0-1 0,0 0 16,0 0-16,0 0 15,21-21-15,-21 21 0,21-21 16,0 0-16,0 0 15,0 0-15,-21-21 0,22 0 0,-1 21 16,0-21-16,0 0 0,0 0 0,0 21 16,-21-22-16,22 1 0,-1 0 15,0 0-15,-21 0 0,0 0 0,21-1 16,-21 1-16,21 0 0,-21 0 16,0 42 15,0 0-16,0 0-15,0 1 0,0 20 0,0-21 16,-21 0-16,21 22 0,0-1 16,0-21-16,-21 21 0,21 1 0,0-22 15,0 21-15,0 1 0,-21-22 0,21 0 16,0 21-16,0-21 0,-21 1 16,21-1-16,0-42 46,0-1-46,21 1 16,0 0-16</inkml:trace>
  <inkml:trace contextRef="#ctx0" brushRef="#br1" timeOffset="151955.68">11049 7853 0,'21'0'32,"0"0"-32,0 0 15,-21-21-15,22 21 0,-1-21 16,21-1-16,-42 1 0,21 0 16,-21 0-16,21 21 0,-21-21 15,0 0-15,-21 21 16,0 0-1,0 0-15,0 0 0,0 0 0,-1 0 16,1 21-16,21 0 0,-21 0 0,0 0 16,21 0-16,-21 1 15,21-1-15,0 0 0,0 0 0,0 21 0,0-20 16,0-1-16,0 0 0,0 0 16,21 0-16,0-21 0,0 21 0,0-21 15,22 22-15,-22-22 0,0 0 16,21 0-16,1 0 0,-22 0 15,21-22-15,1 1 0,-22 21 16,21-21-16,0 0 0,1 0 0,-1 0 0,-21-1 16,22 1-16,-1 0 0,-21 0 15,21 0-15,-20 0 0,-1-1 0,0 1 16,-21 0-16,0 0 0,0 0 0,-21 21 31,0 0-31,-1 0 0,1 0 16,0 21-16,21 0 0,0 0 0,0 22 15,0-22 1,0 21-16,0-21 0,0 0 16,0 1-16,0-1 0,0 0 0,0 0 15,21 0-15,-21 0 0,21-21 16,-21 22-16,0-1 0,0 0 16,-21-21-1,0 0 1,0 0-16,0 0 0,0 0 15,-1 0-15,1 0 0,0 0 16,0 0-16,0 0 0,-22 0 16</inkml:trace>
  <inkml:trace contextRef="#ctx0" brushRef="#br1" timeOffset="152688.26">6308 9356 0,'0'0'0,"0"-21"0,0-1 16,0 1 0,0 42 15,0 1-31,0-1 15,0 0-15,0 0 0,0 21 0,0 1 16,0-1-16,0 0 0,0 1 0,0-1 16,0 22-16,0-22 0,0 0 15,0 1-15,0-1 0,0-21 0,0 21 16,0-20-16,0-1 16,0 0-16,0 0 0,0-42 31,0 0-16,0 0-15,0-1 0,0 1 16</inkml:trace>
  <inkml:trace contextRef="#ctx0" brushRef="#br1" timeOffset="153148">6202 9483 0,'-21'-43'0,"42"86"0,-42-107 15,-1 43-15,22 0 0,0 0 0,0 0 16,0-1-16,0 1 15,0 0-15,22 0 0,-1 21 16,21-42-16,0 42 0,1 0 16,-1 0-16,0 0 0,1 0 15,-1 21-15,0 0 0,22 0 0,-22 0 16,1 0-16,-22 1 0,0-1 0,-21 21 16,0 22-16,0-43 15,-42 21-15,20-21 0,-20 22 0,0-22 16,-22 21-16,22-21 0,0 0 15,-1 1-15,1-1 0,0 0 16,20-21-16,1 0 0,0 0 0,0 0 16,0 0-16,0 0 15,21-21-15,0 0 16,0-1-16,21 44 31,0-22-31,0 21 0,0 0 16,0 21-16,-21-21 0,22 1 15,-1-1-15,0 0 0,0 0 0,0 0 16,0 22-16,1-22 0,-1 0 16,0-21-16,0 21 15,0-21-15,0 0 0,1 0 0,-1 0 16,42 0-16,-42-21 0,1 0 16,-1 21-16,0-21 15,0-1-15,0 1 0</inkml:trace>
  <inkml:trace contextRef="#ctx0" brushRef="#br1" timeOffset="153527.78">6816 9758 0,'0'0'0,"0"21"16,21-21-1,0 0-15,0 0 0,0 0 16,22-21-16,-22 0 0,0 21 0,0-21 15,0-1-15,0 1 0,1 21 16,-1-21-16,0 0 0,0 0 16,-21-22-16,0 22 15,-21 21 1,-21 0-16,20 0 0,1 0 0,0 21 16,-21 1-16,21-1 0,-1 0 0,1 0 15,21 21-15,0-20 0,0-1 16,0 21-16,0 0 0,0 1 15,0-22-15,0 0 0,0 0 16,21-21-16,22 43 16,-22-43-16,0 0 0,0 0 0,0 0 15,1 0-15,-1 0 0,42 0 16,-42-22-16,1 1 0,41 0 16,-42-21-16,0 21 0,1-22 15,20 1-15,-21 0 0</inkml:trace>
  <inkml:trace contextRef="#ctx0" brushRef="#br1" timeOffset="154216.39">7535 9229 0,'0'-21'0,"0"42"0,0-21 31,-21 21-31,21 0 16,-21 0-16,21 22 0,0-22 15,-21 63-15,21-41 16,0-22-16,0 21 0,0 1 0,0-1 15,0 0-15,0 1 0,0-22 16,0 21-16,0-21 0,0 0 0,0 1 16,0-1-16,0 0 0,21 0 15,0-21 1,0 0-16,0 0 0,1-21 16,-1 0-16,0 21 0,0-21 15,-21-1-15,21 1 0,0-21 16,22 0-16,-22-1 0,-21 22 0,0 0 15,21-21-15,-21 20 0,21 1 16,-21 0-16,0 0 16,0 42 15,0 0-31,0 0 0,0 1 16,-21 20-16,21-21 0,0 0 15,0 22-15,0-22 0,0 21 0,0-21 16,0 0-16,0 1 0,21-1 15,-21 0-15,21 0 0,1-21 0,-1 21 16,0-21-16,0 0 16,0 0-16,0 0 0,1 0 0,-1-21 15,0 0-15,0 0 0,0 0 16,0-1-16,-21 1 0,22 0 0,-1-21 16,0-1-16,-21 22 15,0-21-15,0 21 0,0 0 0,0-1 16,0 1-16,0 0 0,0 42 31,0 0-15,0 1-16,0-1 0,0 0 0,0 21 15,0-21-15,0 1 0,0-1 16,0 42-16,0-42 16,0 1-16,21-1 0,-21 0 15,21-21-15,0 21 16,1-21-16,-1 0 15,0 0-15,0 0 0,0 0 16,-21-21-16,21 21 0,22-42 16,-43 20-16,21 1 0</inkml:trace>
  <inkml:trace contextRef="#ctx0" brushRef="#br1" timeOffset="154580.07">8361 9567 0,'0'0'0,"0"-21"16,0 0-1,0 0-15,0 0 16,21 21 0,0 0-16,0 0 0,0 0 0,1 0 15,-1 0-15,0 21 0,0 0 16,0 0-16,0 0 0,1 1 16,-1-1-16,-21 0 0,21 0 0,-21 0 15,0 0-15,0 1 0,0-1 16,0 0-16,0 0 0,0 0 15,0 0-15,-21-21 0,21 22 16,-21-22-16,-1 0 16,22-22-1,0 1-15,0 0 16,0 0-16,0 0 16,0 0-16,0-1 0,0 1 0,0-21 15,22 21-15,-1 0 16,0-1-16,-21 1 0,21 21 15,0-21-15,0 21 0,1-21 0,-1 21 16,0 0-16,0 0 0,0-21 16</inkml:trace>
  <inkml:trace contextRef="#ctx0" brushRef="#br1" timeOffset="155064.66">9123 9462 0,'-43'21'15,"43"0"-15,-21 0 16,21 0-16,-21-21 0,21 21 16,0 1-16,0-1 0,0 0 15,0 0-15,0 0 0,0 0 0,0 1 16,0-1-16,0 0 0,0 0 0,0 0 16,0 0-16,0 1 0,0-1 15,0 0 1,0-42 15,0 0-15,0-1-16,0 1 15,0 0-15,0 0 0,0-21 0,0 20 16,0-20-16,21 0 0,0 21 0,1-22 16,-1 22-16,0-21 0,0 21 15,0-22-15,22 22 0,-22 0 0,0 21 16,21 0-16,-21 0 0,22 0 15,-22 0-15,42 0 16,-20 21-16,-22 0 0,0 22 0,0-22 16,-21 21-16,0-21 0,21 22 15,-21-22-15,0 21 0,0-21 0,0 43 16,0-43-16,0 0 0,0 21 16,-21-20-16,0-1 15,0-21-15,0 0 16,0 0-16,-1-21 15,1-1-15,0 1 16</inkml:trace>
  <inkml:trace contextRef="#ctx0" brushRef="#br1" timeOffset="155343.54">7514 9271 0,'0'0'0,"21"0"31,0 0-31,22 0 0,-1 0 0,22-21 16,-22 21-16,21 0 0,1-21 15,21 21-15,-22-21 0,106-1 16,-105 22-16,-22-21 15,1 21-15,-22 0 0,21 0 0,-21 0 16,-21 21 0</inkml:trace>
  <inkml:trace contextRef="#ctx0" brushRef="#br1" timeOffset="155993.62">6202 10245 0,'0'21'0,"0"0"16,0 21-16,-21-20 16,21 20-16,-22-21 0,22 21 0,0 1 15,0-1-15,0 0 0,-21 1 16,21-22-16,0 42 0,-21-20 15,21-22-15,0 21 16,0-21-16,0-42 31,0 0-15,0 0-16</inkml:trace>
  <inkml:trace contextRef="#ctx0" brushRef="#br1" timeOffset="156551.82">5842 10562 0,'0'0'0,"0"21"16,21-21-16,0 22 15,0-22-15,1 0 0,-1 0 16,21 0-16,-21 0 0,22-22 16,-22 22-16,21-21 0,0 0 15,-20 0-15,20 0 0,-21 0 0,21-1 16,1 1-16,-22 0 0,0 0 15,0 0-15,0 0 0,-21-22 16,0 22-16,0 0 0,-21 42 31,0 21-15,21-20-16,0-1 0,0 21 16,0 0-16,0 1 0,0-22 0,0 21 15,0 1-15,0-22 0,0 21 0,0-21 16,0 22-16,0-22 0,0 0 15,0 0-15,0 0 16,0-42 15,0 0-31,0 0 16,0 0-16,0-1 0,0 1 16,0-21-16,0 21 0,21-22 0,0 1 15,1 21-15,-1-21 0,0 20 16,0 1-16,0 0 0,22 21 0,-22 0 15,21 0-15,-21 0 0,22 0 16,-22 21-16,0 0 0,0 22 16,0-22-16,0 0 0,-21 64 15,0-64-15,0 21 0,0-21 16,0 1-16,-21-1 16,21 0-16,0-42 46,0 0-46</inkml:trace>
  <inkml:trace contextRef="#ctx0" brushRef="#br1" timeOffset="156901.14">6900 10562 0,'0'0'0,"0"21"0,21 1 16,1-22-1,-1 0-15,0 0 16,0 0-16,0-22 0,0 1 16,1 21-16,-1-21 0,0 0 0,0 0 15,0 21-15,-21-21 0,21-1 0,1 1 16,-22 0-16,0 0 16,0 0-16,-22 21 15,1 0-15,0 0 0,0 21 16,0 0-16,0 0 0,-1 0 15,1 1-15,0-1 0,21 21 0,0-21 16,0 22-16,0-22 0,0 0 16,0 21-16,0-21 0,0 1 0,0-1 15,21 0-15,0-21 0,1 0 16,-1 21-16,21-21 0,-21 0 16,22 0-16,-22 0 0,21 0 0,-21-21 15,22 0-15,-1 21 0</inkml:trace>
  <inkml:trace contextRef="#ctx0" brushRef="#br1" timeOffset="157355.88">8064 10329 0,'-84'0'31,"63"22"-31,-1-1 0,-20 0 0,21 0 0,0 0 15,0 22-15,-1-22 0,1 0 16,-21 21-16,42-21 0,-21 1 0,0 20 16,-1-21-16,22 0 0,-21 0 15,21 1-15,0-1 0,0 0 16,21-21 0,1 0-1,-1 0-15,0 0 0,21-21 0,-21 0 16,1-1-16,-1 1 0,21 0 0,-21 0 15,0-21-15,1-22 16,-1 43-16,-21 0 0,21-22 16,-21 22-16,21 21 0,-21 21 15,0 1 1,0-1-16,0 0 0,0 0 0,0 0 16,21 0-16,-21 1 0,0-1 15,0 0-15,21 0 0,1 0 16,-22 0-16,21 1 0,-21-1 0,21-21 0,0 21 15,0-21-15,0 0 16,1 0-16,-1 0 0,0 0 0,0 0 16,43 0-16,-22-21 0,-21 21 15,21-21-15,-20-1 0</inkml:trace>
  <inkml:trace contextRef="#ctx0" brushRef="#br1" timeOffset="157827.62">8678 10393 0,'-21'-21'0,"42"42"0,-63-42 15,21 0-15,0 21 0,-1 0 16,1 0-16,0 0 0,0 0 16,0 0-16,0 0 0,-22 21 15,22 0-15,0 0 0,21 0 16,-21 0-16,21 22 0,-21-22 0,21 64 16,0-64-16,0 21 0,0-21 15,0 0-15,0 1 0,0 20 16,0-21-16,21 0 0,0-21 15,0 0-15,0 0 0,0 0 16,22 0-16,-22 0 0,0 0 16,21-21-16,-20 0 0,-1 0 0,0 0 15,0-22-15,0 22 0,-21-21 16,21-43-16,-21 43 0,0-1 16,0 1-16,0 0 0,0-1 0,0 1 15,0 21-15,0-21 16,0 20-16,-21 1 0,21 0 15,-21 21 1,21 21-16,0 0 0,0 1 16,0-1-16,0 21 0,0-21 0,0 22 15,0-1-15,0 0 0,0-21 16,0 22-16,0-1 0,0-21 0,0 22 16,21-22-16,-21 0 0,0 0 0,43 21 15,-43-20-15,21-22 16,0 0-16,0 0 0,21 0 0,1 0 15,-1 0-15,-21-22 16,22 1-16,-1 21 0,-21-21 16</inkml:trace>
  <inkml:trace contextRef="#ctx0" brushRef="#br1" timeOffset="158320.71">9229 10393 0,'0'0'0,"0"-21"0,0 0 0,0-1 15,-22 1-15,1 21 0,0 0 16,0 0-16,0 0 15,0 0-15,-1 0 0,1 21 16,0 1-16,0-1 0,0 0 16,0 21-16,-1 1 15,22-1-15,0-21 0,0 21 0,0-20 16,0-1-16,0 0 0,0 21 16,0-21-16,22 1 0,-1-22 15,0 0-15,0 0 0,0 0 16,0 0-16,1 0 0,20-22 15,-21 1-15,0-42 16,0 42-16,-21-22 16,0 22-16,0-21 0,0-1 0,0 1 15,0 0-15,0-1 0,0 1 16,0 0-16,0-1 0,0 1 0,0 21 16,0-43-16,0 43 0,0 0 15,0 42 16,0 0-31,0 1 0,0 20 16,0-21-16,0 21 0,0-20 0,0 20 16,0 0-16,0 1 0,0-1 15,0 0-15,0-21 0,0 22 0,0-22 16,0 21-16,0-21 0,22 1 16,-22-1-16,0 0 0,21-21 15,-21 21-15,21-21 0,0 0 16,0 0-16,0 0 0,1-21 15,-22 0-15,21 0 0,0-1 0,21-20 16</inkml:trace>
  <inkml:trace contextRef="#ctx0" brushRef="#br1" timeOffset="158727.6">9504 10435 0,'-21'-21'0,"-1"0"0,22 0 15,0-22 1,0 22-16,0 0 16,0 0-16,22 21 15,-1 0-15,0 0 0,0 0 16,0 0-16,0 0 16,-21 21-16,22 0 0,-1 0 15,-21 1-15,0-1 0,0 0 0,0 0 16,0 0-16,0 0 0,0 1 15,0-1-15,0 0 0,0 0 0,0 0 16,0 0-16,0-42 47,0 0-47,0 0 16,21 0-16,-21 0 0,21-1 15,-21 1-15,21-21 0,-21 21 16,0 0-16,0-1 0,21 1 15,-21 0-15,22 0 0,-1 0 16,0 0-16,0 21 16,0 0-1</inkml:trace>
  <inkml:trace contextRef="#ctx0" brushRef="#br1" timeOffset="159691.57">9948 10351 0,'21'-22'0,"1"1"16,-1 21-16,-21-21 0,21 21 16,-21-21-16,0 0 0,0 0 15,0-1-15,-21 22 31,0 0-31,-1 0 16,1 22 0,21-1-16,0 0 0,0 0 15,0 0-15,0 0 0,0 1 0,0-1 16,0 0-16,0 21 0,0-21 16,0 1-16,0-1 0,21 0 15,-21 0-15,22-21 0,-1 0 16,0 0-16,0 0 0,0 0 15,0 0-15,1-21 0,20 0 16,-21 0-16,0-1 0,0 1 16,22 0-16,-22 0 0,0 0 0,0-22 15,-21 22-15,0 0 0,0 0 0,0 0 16,0 0-16,0-1 0,0 1 16,0 0-16,-21 21 15,0 0-15,0 21 16,21 0-16,0 1 15,0-1-15,0 0 0,0 0 0,0 0 16,0 0-16,0 1 0,0-1 0,0 0 16,21 0-16,-21 0 0,0 0 15,0 1-15,21-1 0,-21 0 16,-21-21 15,0 0-15,21-21-16,-21 21 0,21-21 15,-22 21-15,1-22 16,0 22-16,21 22 31,0-1-15,0 0-16,0 0 16,21-21-16,0 0 15,1 0-15,-1 0 0,0 0 0,0 0 16,0 0-16,0 0 15,1 0-15,-1 0 0,0-21 0,0 0 16,0 0-16,0-1 0,1 1 16,-1 0-16,0 0 0,-21 0 15,0 0-15,0-1 0,0-20 0,0 21 16,0 0-16,0 0 0,0-1 16,0 1-16,0 0 15,-21 21-15,0 0 0,-1 21 16,22 0-16,0 1 15,0-1-15,0 21 0,0-21 0,0 0 16,0 22-16,0-22 0,0 0 0,0 0 16,22 0-16,-22 1 0,21-22 15,-21 42-15,0-21 16,0 0 0,-21-21-1,-1 0 1,1 0-16,0 0 0,0 0 15,0-21 1</inkml:trace>
  <inkml:trace contextRef="#ctx0" brushRef="#br1" timeOffset="171371.83">15896 7345 0,'0'-21'0,"0"42"0,-21-63 0,21 20 16,-21 22-16,21-21 0,0 0 16,0 0-1,21 21 16,0 0-15,-21 21-16,0 0 0,0 0 16,0 1-16,0-1 15,0 0-15</inkml:trace>
  <inkml:trace contextRef="#ctx0" brushRef="#br1" timeOffset="171700.08">15896 7281 0,'0'0'0,"0"-21"0,0 0 16,-21 21 0,21 21 15,0 0-31,0 22 0,0-1 0,0 22 15,0-22-15,0 0 16,0 1-16,0-1 0,0-21 0,-21 85 16,21-85-16,0 43 15,0-43-15,0 0 16,0 0-16,0 0 0,-21-21 31,21-21 0,0 0-31,0 0 0,0 0 0,0-1 16,0 1-16,0 0 0</inkml:trace>
  <inkml:trace contextRef="#ctx0" brushRef="#br1" timeOffset="171995.96">15811 7303 0,'0'0'0,"0"-22"0,0 1 16,0 42 15,0 1-31,22-1 16,-1 0-16,0 0 0,0 0 15,0 0-15,0 22 0,1-22 0,-1 21 16,0-21-16,0 22 0,0-22 16,0 0-16,1 0 0,-1 22 0,0-22 15,21 21-15,-21-42 0,-21 21 16,0 0-16,22-21 0,-22 22 15,21-22-15,-21-22 47,0 1-47,0 0 16,0 0-16,0 0 0</inkml:trace>
  <inkml:trace contextRef="#ctx0" brushRef="#br1" timeOffset="172287.97">16235 7176 0,'0'-22'0,"0"44"0,0-22 47,0 42-47,0-21 15,0 21-15,0 1 0,0-22 16,0 21-16,0 1 0,0-1 0,0 0 15,0 1-15,0-22 0,0 21 0,-21-21 16,21 22-16,-22-22 0,22 21 16,0-21-16,0 0 0,0 1 15,0-1-15,0 0 0,22-21 47,-1-21-47,-21 0 0,21-1 16</inkml:trace>
  <inkml:trace contextRef="#ctx0" brushRef="#br1" timeOffset="173016.26">16616 7472 0,'0'21'31,"0"0"-15,-21 0-16,21 1 0,-22 20 16,22-21-16,0 0 15,0 0-15,0 1 0,0-1 0,0 0 16,-21 0-16,21 0 0,0 0 16,0 1-16,0-1 0,0 0 15,21-21-15,1 21 16,-1-21-16,0 0 15,0 0-15,0 0 0,0 0 0,1 0 16,-1-21-16,0 21 0,0-21 0,21 0 16,-20-1-16,-1 1 15,0 21-15,-21-21 0,0 0 16,21-43-16,-21 43 0,0 0 0,0-21 16,0 21-16,0-22 0,0 22 15,-21 0-15,21 0 0,0 0 16,-21-1-16,0 1 0,-1 0 0,1 21 15,0 0-15,0 0 16,0 0-16,0 21 0,-1 0 16,1 1-16,0-1 0,0 0 0,0 0 15,0 21-15,21 43 16,-22-64-16,22 22 0,0-1 16,0-21-16,0 0 0,0 0 0,22 1 15,-1-1-15,0 0 0,0 0 16,21-21-16,1 0 15,-22 0-15,0 0 0,0 0 0,0 0 16,1-21 0,20 0-16,-21 0 0,0-1 15,-21-20-15,21 21 0,-21 0 16,0 0-16,0-22 0,0 22 16,0-21-16,-21-1 0,0 22 0,0-21 15,21 21-15,-21 0 0,0-1 16,-1 1-16,1 21 0,0 0 0,0 0 15,-21 21-15,20 1 16,1-1-16,21 0 0,-21 21 0,0-21 16,0 1-16,21 20 0,0-21 15,-21 0-15,21 22 0,-22-1 16,22-21-16,0 0 0,0 0 16,0 1-16</inkml:trace>
  <inkml:trace contextRef="#ctx0" brushRef="#br1" timeOffset="175484.37">13991 9165 0,'0'0'0,"-21"0"0,0 0 16,42 0 0,21 0-1,1 0-15,-22 0 0,42 0 16,-20 0-16,20-21 0,1 21 0,-1-21 16,1 21-16,-1-21 0,1 0 0,-1 21 15,1-22-15,-1 22 0,1 0 16,-22-21-16,0 21 0,1 0 0,-22 0 15,-21 21 1,-21 1-16,-22-22 16,22 21-16,0-21 0,-21 21 15,20-21-15,-20 21 0,21-21 0</inkml:trace>
  <inkml:trace contextRef="#ctx0" brushRef="#br1" timeOffset="175739.96">14520 9229 0,'0'0'0,"0"148"31,0-106-31,0-21 0,0 22 16,0 20-16,0-20 0,-21-1 15,21 0-15,0 22 0,0-22 0,-21 0 16,21 1-16,-21-1 0,21-21 15,0 22-15,-21-1 0,21-21 16,0 0-16,0 0 0,21-42 31,0 0-15,0 0-16</inkml:trace>
  <inkml:trace contextRef="#ctx0" brushRef="#br1" timeOffset="176007.95">14817 9589 0,'0'84'31,"0"-63"-31,0 1 0,0 20 16,0-21-16,0 0 0,0 0 0,0 1 15,0 41-15,0-42 16,0 0-16,0 1 0,0-1 15,0-42 32,0-1-47,0 1 16,0 0-16,0 0 0,0 0 16,0 0-16</inkml:trace>
  <inkml:trace contextRef="#ctx0" brushRef="#br1" timeOffset="176188.34">14774 9504 0,'0'0'0,"0"-21"0,0 0 0,0-1 16,0 1-16,-21 21 31,21 21 0,0 1-15,21-22-1,-21 21-15,21-21 0,1 0 0,-22 21 16</inkml:trace>
  <inkml:trace contextRef="#ctx0" brushRef="#br1" timeOffset="176896.07">15092 9652 0,'0'0'0,"0"21"15,0 43 1,0-43-16,0 0 16,0 0-16,0 0 0,0 1 15,0-1-15,0 0 0,0 0 16,0 0-16,0 0 16,0-42 30,0 0-46,0 0 0,0 0 16,0-22-16,0 22 0,0 0 0,0-21 16,0 21-16,0-1 15,0-20-15,0 21 0,0 0 0,0 0 16,21-1-16,0 22 0,-21-21 16,21 21-16,0 0 0,1 0 0,-1 0 15,0 0-15,0 21 0,0-21 0,22 22 16,-22-1-16,0 0 0,-21 21 15,21-21-15,0 1 0,0 62 16,-21-63-16,0 1 0,0-1 16,0 0-16,0 0 0,0 0 15,0 0-15,0-42 47,-21 0-47,21 0 16,0 0-16,0 0 0,0-22 0,0 22 15,0 0-15,0-21 0,0 20 16,0-20-16,0 0 0,0 21 0,21-1 16,1-20-16,-1 21 0,-21 0 15,21 21-15,0-21 0,21 21 16,-20 0-16,-1 0 0,0 0 0,0 0 16,21 21-16,-20 0 0,-1 0 0,0 0 15,-21 22-15,21-22 0,-21 63 16,0-62-16,0 20 0,0 0 0,0-21 15,0 22-15,0-22 16,-21 0-16,21 0 0,0 0 0,-21 1 16,0-1-16,21-42 47,0-1-47,0 1 0,0 0 15,0 0-15</inkml:trace>
  <inkml:trace contextRef="#ctx0" brushRef="#br1" timeOffset="177280.4">15854 9737 0,'0'21'16,"21"-21"-1,0 0-15,0 0 16,0-21-16,1 21 0,-1-21 15,0-1-15,0 22 0,0-21 0,0 0 16,1 0-16,-1 0 0,-21 0 0,21-1 16,0 1-16,-21 0 0,0 0 15,-21 21 1,0 0-16,0 0 0,-1 0 16,1 0-16,0 0 15,0 21-15,0 21 0,0-20 0,-1-1 16,22 21-16,-21 22 0,21-43 15,-21 21-15,21-21 0,0 0 16,0 22-16,0-22 0,0 0 0,0 0 16,0 0-16,21 1 15,0-22-15,1 0 0,20 0 16,-21 0-16,0 0 0,0 0 16,1 0-16,20 0 0,-21-22 0,0 1 15,22 0-15,-22 0 0,21 0 0</inkml:trace>
  <inkml:trace contextRef="#ctx0" brushRef="#br1" timeOffset="177734.9">16616 9313 0,'0'-21'0,"0"42"0,0-63 16,-21 42-16,21-21 16,-43 21-16,22 0 0,0 21 15,0 0-15,0-21 0,-1 21 16,1 1-16,0 20 0,0-21 15,0 21-15,0 1 0,-1-1 16,1 0-16,21 1 0,0-1 0,-21-21 16,21 22-16,0-1 0,0 0 15,0-21-15,0 22 0,0-22 0,0 0 16,0 0-16,21 0 0,0 1 16,43-22-16,-43 0 0,21 0 15,-20 0-15,20 0 0,-21 0 0,21-22 16,-20 1-16,20 0 0,-21 0 0,21 0 15,-20 0-15,-1-22 0,0 1 16,0 21-16,0-22 0,0 1 16,-21-43-16,0 43 0,0 0 0,0-1 15,0 22-15,0-21 0,-21 21 16,0 0-16,0-1 0,0 1 16,0 0-16,-1 21 0,-20 0 0,21 0 15,0 0-15,-22 0 0,22 0 16,0 0-16,0 0 0,0 21 0,-22 0 15,22-21-15,21 22 0,-21-1 0,21 0 16,-21 0-16,21 0 0,0 0 16,0 1-16,0 20 0,0-21 0,21 0 15,-21 0-15,42 22 0</inkml:trace>
  <inkml:trace contextRef="#ctx0" brushRef="#br1" timeOffset="178004.57">16976 9589 0,'-22'0'16,"22"21"0,0 0-1,0 0-15,0 0 0,22 0 16,-22 1-16,0-1 0,21 0 15,-21 0-15,21 0 0,-21 0 0,0 1 16,0-1-16,0 0 16,0 0-16,21-21 15,0 0 1,-21-21-16,21 0 16</inkml:trace>
  <inkml:trace contextRef="#ctx0" brushRef="#br1" timeOffset="178219.34">17230 9567 0,'-22'0'15,"1"0"-15,0 0 0,21 22 16,-21-22-16,0 21 0,0 0 0,-1 0 16,1 0-16,21 0 0,0 1 0,-21-1 15,21 0-15,-21 0 16,21 0-16,0 0 0,0 1 0,0-1 15,0 0-15,21-21 16,0 0-16,0 0 16,1 0-16,-1 0 0,0-21 0,0 0 15</inkml:trace>
  <inkml:trace contextRef="#ctx0" brushRef="#br1" timeOffset="178604.6">17357 9652 0,'0'0'0,"21"-21"47,0 21-47,0 0 0,0-21 16,0 21-16,1-21 15,-1-1-15,0 1 0,0 0 16,-21 0-16,0 0 15,0 0 1,-21 21-16,0 0 16,0 0-16,-1 0 0,1 21 15,21 0-15,-21-21 16,21 21-16,-21 0 0,21 0 0,0 22 16,0-22-16,0 0 0,0 0 0,0 0 15,0 1-15,0 20 0,0-21 16,0 0-16,0 0 0,21 1 15,0-22-15,0 0 16,1 0-16,-1 0 16,0 0-16,0-22 0,0 1 15,0 21-15,1-21 0</inkml:trace>
  <inkml:trace contextRef="#ctx0" brushRef="#br1" timeOffset="179003.68">17695 9546 0,'0'-21'15,"0"0"1,0 0 0,0 0-16,21 21 0,1 0 15,-1-22-15,0 22 16,0 0-16,0 0 0,0 0 16,1 22-16,-1-22 15,-21 21-15,21 0 0,-21 0 0,0 0 16,0 0-16,0 1 0,0-1 15,0 0-15,0 0 0,0 0 16,0 0-16,0 1 0,-21-22 16,21 21-16,0-42 31,0-1-15,0 1-16,0 0 0,0 0 15,0 0-15,0 0 0,0-1 0,0 1 16,0 0-16,0 0 0,0 0 0,21 0 15,-21-1-15,0 1 0,21 0 16,0 21-16,0 0 16,1 0-1,-1 0 1,0 0 0</inkml:trace>
  <inkml:trace contextRef="#ctx0" brushRef="#br1" timeOffset="179216.27">18182 9589 0,'-21'0'16,"42"0"62</inkml:trace>
  <inkml:trace contextRef="#ctx0" brushRef="#br1" timeOffset="179380.68">18203 9589 0</inkml:trace>
  <inkml:trace contextRef="#ctx0" brushRef="#br1" timeOffset="179571.7">18500 9483 0,'0'-21'31</inkml:trace>
  <inkml:trace contextRef="#ctx0" brushRef="#br1" timeOffset="179959.76">18648 9398 0,'0'-21'0,"0"0"16,0 0-16,0-1 16,0 1-16,0 0 0,21 21 15,0-21-15,0 21 0,0 0 16,-21-21-16,22 21 15,-1 0-15,0 0 16,-21 21-16,0 0 0,0 0 16,0 0-16,0 1 15,0-1-15,0 0 0,0 0 0,-21 21 16,21-20-16,-21-1 0,-1 0 0,1 0 16,21 0-16,-21 0 0,0 1 15,21-1-15,-21 0 0,21 0 0,0 0 16,0 0-1</inkml:trace>
  <inkml:trace contextRef="#ctx0" brushRef="#br1" timeOffset="180320.09">18584 9927 0,'0'0'0,"0"21"0,-21-21 0,21 22 0,-21-1 16,21 0-16,0 0 0,0 0 16,21-21-1,0 0-15,0 0 16,1 0-16,-1 0 16,0 0-16,-21-21 15,0 0-15,21 0 16,-21 0-16,0-1 0,0 1 15,-21 21 1,0 0-16,0 21 16,-1-21-16,22 22 15,-21-1-15,21 0 0,0 0 16,-21-21-16,21 21 16,0-42 30,21 0-30</inkml:trace>
  <inkml:trace contextRef="#ctx0" brushRef="#br1" timeOffset="181947.77">32639 3217 0,'-64'0'15,"43"0"1,0 0-16,0 0 15,42 0 32,0 0-31,0 0-16,1 0 0,20 0 0,-21 0 16,21 0-16,1 0 0,-22 0 15,21 0-15,1 0 0,-22 0 16,21 0-16,0 0 0,-20 0 0,20 0 15,-21 0-15,0 0 16,0 0-16,1 0 0,-22-21 16,21 21-16,-21 21 109,-21-21-109</inkml:trace>
  <inkml:trace contextRef="#ctx0" brushRef="#br1" timeOffset="182383.93">32533 3366 0,'0'0'15,"-21"0"-15,0 0 0,21 21 16,-21-21-16,-1 0 0,22 21 47,22-21-47,-1 0 0,0 0 15,21 0-15,-21 0 0,22 0 16,-1 0-16,0 0 0,1 0 0,-1 0 16,0 0-16,1 0 0,-1 0 15,0 0-15,1 0 0,-1 0 16,0 0-16,-20 0 0,-1 0 16,0 0-16,0 0 0,0 0 0,0 0 31,-42 0 47,0 0-78,21-21 16,-21 21-16</inkml:trace>
  <inkml:trace contextRef="#ctx0" brushRef="#br1" timeOffset="182825.33">32597 3196 0,'-43'0'31,"22"0"-31,21-21 0,-21 21 16,42 0 15,0 0-31,0 0 16,1 0-16,20 0 0,-21 0 15,21 0-15,1 0 0,-1 0 16,0 0-16,1 0 0,-1 0 15,22 21-15,-22-21 0,0 0 0,1 0 16,-22 0-16,21 0 0,-21 0 16,0 0-16,1 0 15,-1 0 1,-42 0 31,-1 0-32,22 21-15,-21-21 16,0 0-16,0 0 0,0 22 0</inkml:trace>
  <inkml:trace contextRef="#ctx0" brushRef="#br1" timeOffset="183222.99">32597 3408 0,'0'0'0,"-22"0"16,-41 21-1,84-21 17,0 0-17,22 0-15,-22 0 0,21 21 0,0-21 16,1 0-16,20 0 0,-20 0 15,-1 0-15,21 0 0,1 0 16,-22 0-16,1 0 0,-1 0 0,0 0 16,1 0-16,-1 0 0,-21 0 15,0 0-15,0-21 0,1 21 0,-22 21 110,-22-21-95</inkml:trace>
  <inkml:trace contextRef="#ctx0" brushRef="#br1" timeOffset="187683.51">16192 11557 0,'0'0'0,"0"-21"31,0 0-15,0 0-16,0-1 15,22 1-15,-22 0 16,21 21-16,-21-21 0,21 0 0,0 0 16,0 21-16,0-22 0,1 22 15,-1-21-15,0 21 0,0 0 16,0 0-16,0 0 16,-21 21-16,0 1 15,0-1-15,22 0 0,-22 0 0,0 0 16,0 0-16,0 43 15,0-43-15,0 0 0,0 0 16,0 1-16,0-1 0,0 0 16,21-21-16,-21 21 0,21-21 15,0 0-15,0 0 16,0-21-16,1 21 0,-1-21 16,0 0-16,0 21 0,0-22 15,0-20-15,22 0 0,-22 21 16,-21-1-16,21-20 0,-21 21 0,21 0 15,-21-22-15,0 22 16,0 0-16,0 42 31,0 0-31,0 1 16,0-1-16,0 0 16,0 0-16,0 21 0,0-20 0,0-1 15,0 0-15,0 21 0,0-21 0,0 1 16,0 20-16,0-21 0,0 21 15,0-20-15,0 20 0,0-21 0,0 21 16,0 1-16,0-22 0,0 21 0,0 1 16,0-22-16,0 0 0,-21 21 0,21-21 15,-21 1-15,21-1 0,-21 0 16,21 0-16,-21-21 16,-1 0-16,1 0 0,0 0 15,0 0-15,21-21 16,-21 0-16,0 0 0,-1-1 15,22 1-15,0 0 0,0-21 0</inkml:trace>
  <inkml:trace contextRef="#ctx0" brushRef="#br1" timeOffset="188351.3">16997 11494 0,'0'-22'16,"0"1"-16,0 0 15,0 0-15,0 0 16,21 0-16,0-1 16,-21 1-16,0 0 0,0 0 15,21 21-15,-21-21 0,-21 21 31,0 21-31,0 0 16,0 0-16,21 0 0,0 1 16,-22-1-16,1 0 0,21 0 15,0 0-15,0 0 0,0 1 16,-21-1-16,21 0 0,0 0 0,0 0 16,0 0-16,0 1 15,0-1-15,21-21 16,0 0-16,1 0 0,20 0 15,-21 0-15,0-21 16,0 21-16,1-22 0,20 1 0,-21 0 16,21 0-16,-20-21 0,-1 20 0,21-20 15,-21 21-15,0-21 0,1 20 16,-1-20-16,0 21 0,0 0 0,-21 0 16,0-1-16,0 1 0,-21 21 31,0 0-31,0 21 0,-1 1 15,1-1-15,21 0 0,0 0 0,0 0 16,0 0-16,0 1 0,0-1 16,0 0-16,0 21 0,0-21 0,0 1 15,21-22-15,1 21 0,-1 0 0,-21 0 16,21 0-16,0-21 16,0 21-16,-21 1 0,0-1 15,0 0-15,-21-21 16,0 0-16,0 0 15,0 0-15,-1 0 0,-20 0 16,21 0-16,0 0 0,0 0 16,-1 0-1</inkml:trace>
  <inkml:trace contextRef="#ctx0" brushRef="#br1" timeOffset="189221.7">12933 13145 0,'0'0'0,"-21"0"0,21-22 16,0 1 0,-22 21-16,22-21 0,-21 21 15,21 21 16,0 22-15,0-22-16,0 0 0,-21 21 16,21 1-16,0-22 0,0 21 0,-21 0 15,21 1-15,0-1 0,-21 43 16,0-43-16,21 0 0,-22-20 16,1 20-16,21 0 0,0-21 15,-21 1-15,21-1 0,0 0 16,-21-21-16,21 21 0,0-42 31,0 0-31,0 0 16,0-1-16,0-20 0,0 21 15,21-21-15</inkml:trace>
  <inkml:trace contextRef="#ctx0" brushRef="#br1" timeOffset="189479.75">12827 13060 0,'0'0'0,"0"21"16,0 0 0,0 0-16,21 1 0,0-1 15,0 0-15,1 21 0,-1-21 0,0 1 16,0 20-16,0-21 0,0 0 16,1 0-16,-1 22 0,0-22 0,0 0 15,0 43-15,0-43 16,1 0-16,-22 0 0,0 0 0,0 0 15,21-21-15,-21 22 0,21-22 16,-21-22 15,0 1-31,21 0 0</inkml:trace>
  <inkml:trace contextRef="#ctx0" brushRef="#br1" timeOffset="189751.75">13314 12933 0,'0'0'16,"0"-21"-16,0 42 15,0 0 1,-21 0-16,21 22 0,0-22 0,0 21 16,0 0-16,0 1 0,-22-1 15,22 0-15,0-20 0,0 20 16,0 0-16,0-21 0,0 22 0,-21-22 15,21 21-15,0-21 0,0 1 0,-21 20 16,21-21-16,0 0 16,0 0-16,0-42 31,21 0-31,0 0 0,-21-21 16</inkml:trace>
  <inkml:trace contextRef="#ctx0" brushRef="#br1" timeOffset="190187.92">13525 13250 0,'0'22'32,"-21"-1"-32,21 0 0,0 0 15,-21 0-15,21 0 0,0 1 0,0-1 16,0 0-16,0 0 0,0 0 15,0 0-15,0 22 0,0-22 0,0 0 16,0 0-16,0 0 0,0 1 16,21-22-16,0 0 0,1 0 15,-1 0-15,0 0 16,0 0-16,0 0 0,0-22 0,1 1 16,-1 0-16,0 0 0,-21 0 15,21 0-15,0-22 0,0 1 16,-21 0-16,0 20 0,0 1 15,0 0-15,0-21 0,0 21 0,-21-1 16,0 1-16,0 21 0,0-21 16,0 21-16,-1 0 0,1 0 0,-21 0 15,21 0-15,0 21 0,-1 0 16,1 1-16,21-1 16,-21-21-16,21 21 0,0 0 0,0 0 15,0 0-15,21 1 16,0-22-16,1 0 15,-1 0-15,0 0 0,0 0 0,21 0 16</inkml:trace>
  <inkml:trace contextRef="#ctx0" brushRef="#br1" timeOffset="191171.68">14457 13018 0,'0'0'0,"-43"0"31,1 0-31,21 0 0,-21 0 16,-1 21-16,1-21 0,0 21 0,-22 21 15,22-42-15,21 21 16,-1 1-16,1-1 0,21 0 16,0 0-16,0 0 0,21 0 15,1-21-15,-1 22 16,21-22-16,-21 21 0,22-21 0,-22 21 15,21-21-15,-21 21 0,22 0 16,-22-21-16,0 21 0,0-21 16,0 22-16,0-1 0,-21 0 0,0 0 15,0 0-15,-21 0 16,0 1-16,0-22 0,0 21 16,-22-21-16,1 21 0,-43-21 15,43 0-15,0 0 0,-1 0 16,22 0-16,-21 0 0,0-21 0,20 0 15,1 21-15,0-22 0,-21 1 16,42 0-16,-21 0 0,-1 0 16,44 21 15,-1 0-31,-21 21 0,21 0 0,0-21 16,0 21-16,0 0 0,1 1 15,-1-1-15,0 0 0,21-21 16,1 42-16,-22-42 0,21 0 15,-21 0-15,22 0 0,-1 0 16,-21 0-16,21 0 0,-20 0 0,20 0 16,0-21-16,-21 0 0,22 21 15,-22-21-15,0 0 0,21-1 0,-20 1 16,-1 0-16,-21 0 0,21-21 16,-21 20-16,21 1 0,-21 0 15,0 0-15,0 0 0,0 0 0,0-1 16,0 1-16,0 42 31,0 1-31,-21-1 16,0 0-16,21 0 0,0 0 15,0 0-15,0 1 0,0-1 16,-21 0-16,21 21 0,0-21 0,0 1 16,0-1-16,0 0 15,0 0-15,21-21 0,0 0 16,0 0-16,0 0 0,0 0 0,1-21 15,-1 21-15,21-21 16,-21 0-16,0-1 0,1 1 0,-22 0 16,21 0-16,0 0 0,0 0 15,-21-1-15,0 1 0,0 0 16,21-21-16,-21 21 0,0-1 16,0 1-16,0 0 15,-21 42 1,21 0-1,0 1-15,0-1 16,-21 0-16,21 0 0,0 0 0,0 0 16,0 1-16,0-1 0,0 0 0,0 0 15,0 0-15,0 0 16,21 1-16,0-1 0,0-21 16,1 0-16,20 0 15,-21 0-15,0 0 0,22 0 16,-22-21-16,21-1 0,0 22 0,-20-21 15</inkml:trace>
  <inkml:trace contextRef="#ctx0" brushRef="#br1" timeOffset="191438.49">15515 13102 0,'0'0'16,"-106"-42"-1,85 42 1,0 0-16,0 0 0,0 21 15,-1 0-15,1 0 0,0 1 0,0-1 16,0 0-16,0 21 0,21 1 16,0-22-16,0 0 0,0 21 15,0-21-15,0 1 0,0-1 0,0 0 16,0 0-16,21 0 0,0 0 16,0-21-16,0 0 0,22 22 0,-22-22 15,21 0-15,0 0 0,1 0 16,20-43-16,-20 22 0,-1 0 15,-21 0-15,21 0 0,1-1 0</inkml:trace>
  <inkml:trace contextRef="#ctx0" brushRef="#br1" timeOffset="191866.15">15896 12869 0,'-21'-21'0,"42"42"0,-42-63 0,0 63 31,21 0-31,-21 22 0,21-22 15,0 0-15,0 21 0,0 1 0,0-22 16,0 21-16,0 1 0,0-22 16,0 21-16,0-21 0,0 22 0,0-22 15,0 0-15,0 0 0,0 0 0,0 0 16,0 1-16,0-1 16,-22-21 15,22-21-16,0-1-15,0 1 0,0 0 16,0 0-16,0 0 0,0 0 16,0-1-16,22 1 0,-1 0 0,0-21 15,0 21-15,0-1 0,22 1 0,-22 21 16,21-21-16,0 21 16,1 0-16,-1 0 0,0 0 0,1 21 15,-1 0-15,-21 1 0,22-1 16,-22 0-16,0 0 0,-21 0 0,0 22 15,0-22-15,0 0 0,-64 21 16,43-21-16,0 1 0,0-22 16,-21 21-16,20 0 0,1-21 15,0 0-15,0 21 0,0-21 0,0 0 16</inkml:trace>
  <inkml:trace contextRef="#ctx0" brushRef="#br1" timeOffset="192719.92">13250 14224 0,'-21'0'0,"42"0"0,-63 0 0,21 0 16,0 0-16,-1 0 0,44-21 46,-1 21-30,0-21-16,0 21 0,21-21 0,-20-1 16,-1 22-16,21-21 0,-21 21 0,0-42 15,-42 42 17,0 0-32,-21 0 0,-1 0 15,1 0-15,0 21 0,-1-21 0,-20 21 16,21 0-16,-1 1 0,1-1 0,21 0 15,-22 0-15,22 0 0,0 0 16,0 22-16,21-22 16,0 0-16,0 0 0,21-21 0,0 21 15,0-21-15,1 0 0,20 0 16,-21 0-16,21 0 0,-20 0 0,20 0 16,-21 0-16,43 0 15,-64-21-15,21 21 0,-42 0 31,-1 0-31,1 0 0,-21 0 0,0 0 16,-1 21-16,22 1 0,-21-1 16,-1-21-16,1 21 0,21 21 0,0-21 15,-22 22-15,22-22 0,21 0 16,0 0-16,0 22 0,0-22 16,0 0-16,0 0 15,21 0-15,1-21 0,-1 0 16,0 21-16,21-21 0,-21 0 0,22 0 15,20 0-15,-20-21 0,-1 0 16,0 0-16,1 0 0,20 0 16,-21-1-16,43-41 0,-43 21 15</inkml:trace>
  <inkml:trace contextRef="#ctx0" brushRef="#br1" timeOffset="192967.9">13716 13949 0,'0'0'15,"-42"0"1,20 21-16,22 0 16,0 22-16,-21-22 0,0 21 0,21-21 15,-21 22-15,21-1 0,0 0 0,0 1 16,-21-1-16,21 0 0,0 1 16,-21-22-16,21 21 0,0 0 0,0-20 15,0 20-15,0-21 0,0 0 16,0 22-16,0-22 15,21-21-15,0 0 16,-21-21-16,21-1 16,0 1-16,0 0 0,-21 0 0</inkml:trace>
  <inkml:trace contextRef="#ctx0" brushRef="#br1" timeOffset="193340.79">13758 14436 0,'0'21'0,"0"0"31,0 0-31,21-21 16,1 0-1,-1 0-15,0 0 0,0-21 16,0 0-16,22 21 0,-22-21 0,0 0 16,0-1-16,0 1 0,-21 0 15,0 0-15,0 0 16,0 0-16,-21 21 15,0 0-15,0 0 16,0 0-16,-1 0 0,1 21 0,0 0 16,0 0-16,0 0 0,0 0 15,21 1-15,0-1 0,0 0 16,0 0-16,0 21 0,0-20 0,0-1 16,0 0-16,0 0 15,0 0-15,21-21 0,0 0 0,0 0 16,0 0-16,0 0 0,1 0 15,20 0-15,0 0 0,-21-21 0,64 0 16,-64 0-16,22 0 0,-22-22 16,21 22-16,-21 0 0</inkml:trace>
  <inkml:trace contextRef="#ctx0" brushRef="#br1" timeOffset="193971.71">14372 14245 0,'0'21'15,"0"-42"-15,0 42 16,-21 1-1,21-1-15,0 0 0,0 0 0,-21 0 16,21 0-16,0 22 0,0-22 16,0 0-16,0 0 0,0 0 0,0 1 15,0-1-15,0 0 0,0 0 16,0 0-16,0-42 47,0 0-47,0 0 15,0 0-15,0-22 0,0 22 0,0 0 16,0-21-16,0 20 0,0 1 16,0-21-16,21 21 0,0 0 0,-21-1 15,0 1-15,21 21 0,0 0 0,1-21 16,-1 21-16,0 0 16,0 0-16,-21 21 0,21-21 15,-21 21-15,21 1 0,-21-1 16,22 21-16,-22 0 0,21-20 15,-21-1-15,0 0 0,0 0 0,0 0 16,0 0-16,0 1 0,0-1 16,0 0-16,0-42 47,0 0-47,0-1 15,21-20-15,-21 21 0,21 0 16,-21 0-16,0-22 0,21 22 15,0 0-15,1-21 0,-1 20 16,0 1-16,0 21 16,0 0-16,0 0 15,-21 21-15,0 1 0,22-1 16,-22 0-16,0 0 0,0 0 16,0 22-16,0-22 0,0 0 0,0 0 15,0 0-15,0 0 0,0 1 16,0-1-16,0 0 0,0 0 15,0-42 17,21 0-32,0 0 15</inkml:trace>
  <inkml:trace contextRef="#ctx0" brushRef="#br1" timeOffset="194360.49">15007 14288 0,'0'0'0,"-21"0"0,21 21 16,0 0 0,21-21 15,0 0-31,0-21 16,1 21-16,-1 0 0,0-21 0,0-1 15,0 22-15,-21-21 0,21 21 16,1-21-16,-22 0 15,0 0 1,-22 21-16,1 0 16,0 0-16,0 0 0,0 21 15,0 0-15,-1-21 0,22 21 0,-21 22 16,21-22-16,-21 0 0,21 21 0,-21-21 16,21 1-16,0 20 0,0-21 15,0 0-15,0 0 0,0 1 16,0-1-16,0 0 0,21 0 15,0-21-15,0 0 0,22 0 16,-22 0-16,21 0 0,-21 0 16,1-21-16,20 0 0,-21 0 15,21-1-15,-20 1 0,-1 0 0,21 0 16</inkml:trace>
  <inkml:trace contextRef="#ctx0" brushRef="#br1" timeOffset="194811.91">15515 14203 0,'0'42'0,"0"-84"0,-21 42 31,21 21-31,-21 0 16,21 0-16,0 1 0,0-1 15,0 0-15,0 0 0,0 0 16,0 0-16,0 1 0,0-1 0,0 0 16,-21 0-16,21 0 0,0 0 15,0 1 1,0-44 15,0 1-31,0 0 0,0 0 0,0 0 16,0 0-16,0-1 0,21-20 15,-21 21-15,21-21 0,0 20 0,-21 1 16,21 0-16,0 0 0,1 0 0,-1 0 16,-21-1-16,21 22 0,0 0 15,0 0-15,0 0 0,1 22 16,-22-1-16,21 0 15,-21 0-15,0 21 16,0-20-16,0-1 0,0 21 0,0-21 16,0 0-16,0 22 0,0-22 0,0 0 15,0 0-15,0 0 0,0 1 16,0-1-16,21-21 31,0-21-15,0-1-16,-21 1 0,0-21 0,21 21 15,1-22-15,-1 1 16</inkml:trace>
  <inkml:trace contextRef="#ctx0" brushRef="#br1" timeOffset="195044.02">16023 13822 0,'0'-21'16,"0"42"-16,0-63 0,0 63 15,0 0 1,0 0-16,0 21 0,0-20 0,-21 20 15,0-21-15,21 21 0,0 1 0,0-1 16,-21-21-16,21 22 0,-22-1 16,22 0-16,0-21 0,0 22 15,0-22-15,0 21 0,0-21 0,0 1 16,0-1-16,0 0 16,22-21-16,-1 0 0,0 0 15,0 0-15,0-21 0,0 0 16,1-1-16,-1 1 0,0 0 0</inkml:trace>
  <inkml:trace contextRef="#ctx0" brushRef="#br1" timeOffset="195227.91">16023 13949 0,'0'0'0,"0"21"16,21-21-1,0 0 1,1 0-16,-1 0 0,21 0 16,-21 0-16,0 0 0,1-21 15,20 21-15,0-21 0</inkml:trace>
  <inkml:trace contextRef="#ctx0" brushRef="#br1" timeOffset="195785.41">16827 13885 0,'0'0'0,"0"22"16,22-22-1,-1 0 1,0 0-16,0 0 0,0 0 16,0-22-16,1 22 0,-1-21 0,0 0 15,0 21-15,0-21 0,0 0 16,-21 0-16,0-1 0,0 1 15,-21 21 1,0 0 0,-21 0-16,21 0 0,-22 0 0,22 0 15,-21 21-15,21 1 0,-1-1 0,1 0 16,0 0-16,0 0 0,21 22 16,0-22-16,0 0 0,0 21 15,0-21-15,21 1 0,0-1 16,0-21-16,1 21 0,20-21 15,0 21-15,-21-21 0,43 0 16,-43 0-16,0 0 0,0 0 16,-42 0 15,0 0-31,0 0 0,-21 0 16,20 21-16,-20-21 0,21 21 15,-43 1-15,22-1 0,0 0 16,21 0-16,-1 0 0,1 0 15,0 1-15,21-1 0,-21 0 0,21 0 16,0 0-16,0 0 0,0 1 16,21-22-16,0 21 0,0 0 0,1-21 15,20 0-15,21 0 0,-41 0 16,20 0-16,-21 0 0,21 0 16,-20 0-16,41-42 0,-42 42 15,22-22-15,-22 1 0,0 0 16,0 0-16</inkml:trace>
  <inkml:trace contextRef="#ctx0" brushRef="#br1" timeOffset="196021.42">17230 14055 0,'0'21'32,"0"0"-17,0 0-15,21-21 0,0 21 0,-21 1 16,21-1-16,0 0 0,0 0 0,1 0 15,-1 0-15,-21 1 16,0-1-16,21-21 0,0 0 31,-21-21-15,0-1-16,21 22 16,-21-21-16,21 0 0,-21 0 0,0 0 15</inkml:trace>
  <inkml:trace contextRef="#ctx0" brushRef="#br1" timeOffset="196199.32">17505 14076 0,'0'-21'15,"0"0"1,0 63-16,-21-84 16,-1 42-16,1 21 0,0 0 0,0-21 15,0 21-15,0 0 0,-1 0 16,22 1-16,-21-1 0,0 0 16,0 42-16,21-41 0,-21-1 15,21 0-15,-21 0 0,21 0 16,-22 0-16,22 1 0,0-1 0,22-21 15,-1 0 1,0 0-16,21 0 0</inkml:trace>
  <inkml:trace contextRef="#ctx0" brushRef="#br1" timeOffset="196544.41">17759 14055 0,'0'0'0,"0"21"32,-21 0-17,21 0-15,-22 0 16,22 1-16,0 20 0,0-21 0,0 0 16,0 22-16,0-1 0,0-21 15,0 21-15,-21 22 0,21-22 0,0 1 16,-21 20-16,21-21 0,0 1 0,-21 20 15,21-20-15,-21 20 0,0-21 16,21 1-16,-22 20 0,1-20 0,21-1 16,-21 43-16,0-43 15,21 0-15,-21-21 0,21 1 16,-21-1-16,21 0 0,0-42 31,0 0-31,0-1 0,0 1 0,21 0 16,-21-21-16,21 21 0</inkml:trace>
  <inkml:trace contextRef="#ctx0" brushRef="#br1" timeOffset="196862.95">17759 14139 0,'0'0'0,"0"-21"0,0 0 15,0 0-15,0 0 0,0 0 16,0-1-16,21 1 16,0 21-16,0 0 0,0 0 0,1-21 15,-1 21-15,0 0 0,0 0 16,0 0-16,0 21 0,1 0 16,-1-21-16,0 22 0,-21 20 0,0-21 15,0 0-15,0 0 0,0 1 16,-21-1-16,0 0 0,-22 0 15,22 0-15,0 0 0,0 1 0,0-22 16,21 21-16,-22-21 0,1 0 0,21 21 16,-21-21-16,0-21 31</inkml:trace>
  <inkml:trace contextRef="#ctx0" brushRef="#br1" timeOffset="208663.88">19791 6202 0,'0'-21'0,"0"0"16,0-1 15,0 1-15,-21 0-1,21 42 32,0 0-31,0 1-16,0-1 0,0 0 16,0 21-16,0-21 0,0 22 0,0-1 15,0 0-15,0 1 16,0-1-16,0 0 0,-22 1 0,22-1 15,0-21-15,0 22 0,-21-22 0,0 42 16,21-42-16,-21-21 0,21 22 16,0-44 31,0 1-47,0 0 0,0 0 15,0 0-15,0 0 0,0-1 16,0-20-16</inkml:trace>
  <inkml:trace contextRef="#ctx0" brushRef="#br1" timeOffset="209071.83">19685 6138 0,'0'-21'0,"0"42"0,-21-42 0,21 0 16,-21 21-16,21-21 0,0 0 16,0 0-16,0-1 15,21 1-15,0 21 0,0-21 0,21 21 16,-20-21-16,20 0 0,-21 21 16,21 0-16,-20 0 0,20 0 0,-21 0 15,21 0-15,1 21 0,-22-21 16,0 42-16,21-21 0,-20 1 0,-22 41 15,0-21-15,0-20 0,0 20 16,-22-21-16,-20 21 0,21 1 16,-21-22-16,20 0 0,-20 21 15,-43 1-15,64-1 0,-21-42 16,21 21-16,0 0 0,-1-21 16,1 0-16,21 22 0,21-22 31,1 0-31,-1-22 0,0 22 15,0-21-15,0 21 0,0-21 0,1 0 16,-1 21-16</inkml:trace>
  <inkml:trace contextRef="#ctx0" brushRef="#br1" timeOffset="209495.58">20299 6223 0,'0'21'31,"-21"0"-31,21 1 16,0-1-16,0 0 0,-22 0 0,22 0 15,-21 0-15,21 22 0,-21-22 0,21 0 16,0 21-16,0-20 0,0-1 16,0 0-16,0 0 0,0 0 0,0 0 15,21-21-15,0 0 16,1 0-16,-1 0 0,0 0 15,0 0-15,21 0 0,-20-21 0,20 0 16,-21 0-16,21 0 0,-20 0 16,20-1-16,-21-20 0,0 21 0,0-21 15,1 20-15,-22 1 0,0-21 0,0 21 16,0 0-16,0-1 0,-22 1 16,-20 0-16,21 0 0,0 21 0,-22 0 15,22 0-15,-21 0 0,21 0 16,-22 0-16,22 0 0,0 0 0,0 0 15,0 21-15,0-21 0,21 21 0,0 0 16,0 1-16,21-22 16,0 21-16,0-21 15,0 0-15,0 0 0,1 0 16,20 0-16,-21-21 0</inkml:trace>
  <inkml:trace contextRef="#ctx0" brushRef="#br1" timeOffset="210187.19">20934 5927 0,'0'-21'16,"-191"275"-16,382-487 0,-212 212 31,21 42-31,-22 0 0,22 21 16,-21-21-16,21 1 0,0 20 0,0-21 15,-21 21-15,21-20 0,-21 20 16,21-21-16,0 21 0,0 1 15,0-22-15,0 21 0,0-21 0,0 1 16,0 20-16,0-21 0,0 0 16,0 0-16,21-21 0,0 0 15,0 0-15,1 0 0,-1 0 0,0 0 16,0-21-16,0 0 0,0 0 16,1 0-16,-1 0 0,21-1 0,-21-20 15,0 0-15,1 21 0,-1-22 16,0 22-16,0-21 0,0-1 15,-21 1-15,0 21 0,21-21 0,-21-1 16,22 22-16,-22 0 0,0 0 16,0 0-16,0-1 0,0 44 31,-22-1-31,1 0 0,21 21 16,-21-21-16,0 1 0,21 20 0,-21 0 15,21-21-15,0 22 0,-21-1 16,21-21-16,0 22 0,0-1 0,0-21 15,0 21-15,0-20 0,0 20 0,0-21 16,0 0-16,0 0 0,21 1 16,21-22-16,-21 0 15,0 0-15,1 0 0,20 0 0,-21-22 16,0 1-16,22 0 0,-22 0 16,21 0-16,-21 0 0,0-1 0,22 1 15,-22-21-15,-21 21 0,21 0 16,-21-1-16,21 1 0,-21 0 15,0 0-15,21 21 0,-42 21 32,21 0-32,-21-21 15,21 21-15,-21 1 0,21-1 0,0 0 16,0 0-16,-21 0 16,21 0-16,0 1 15,21-22 1,0-22-1,0 1-15,-21 0 16</inkml:trace>
  <inkml:trace contextRef="#ctx0" brushRef="#br1" timeOffset="210352.09">21675 6011 0,'0'0'0,"-22"0"0,1 0 16,0 0-16,21 22 31,0-1-15,21-21-1,0 0-15</inkml:trace>
  <inkml:trace contextRef="#ctx0" brushRef="#br1" timeOffset="210795.84">21950 6138 0,'0'0'0,"0"22"0,-21-22 16,21 21-16,-22-21 0,22 21 15,-21-21-15,21 21 0,0 0 16,0 0-16,-21 1 0,21-1 16,0 0-16,0 0 0,-21 0 0,21 0 15,0 1-15,0-1 16,0 0-16,0-42 47,0 0-47,0-1 0,0 1 0,0 0 15,0 0-15,21 0 0,0-22 16,-21 22-16,21 0 0,1-21 0,-1 21 16,0-1-16,0 1 0,21 0 15,-20 21-15,-1 0 0,0 0 16,0 0-16,0 0 0,0 0 15,-21 21-15,0 0 0,22 1 16,-22-1-16,0 0 0,0 0 16,0 0-16,0 0 0,0 1 0,0-1 15,0 0-15,-22 0 0,22 0 16,0 0-16,-21-21 0,21 22 16,0-44 15,21 22-31,1-21 0</inkml:trace>
  <inkml:trace contextRef="#ctx0" brushRef="#br1" timeOffset="211348.52">22775 6096 0,'0'0'0,"-21"0"0,0-21 16,21 0-16,-21 21 0,0 0 0,-1 0 15,1 0-15,0 0 0,0 0 16,0 21-16,0-21 0,-1 21 0,1 0 16,0 0-16,0 1 0,0-22 0,0 21 15,-1 0-15,22 0 16,0 0-16,0 0 0,0 1 0,0-1 16,22-21-1,-1 0 1,0 0-16,21 0 0,-21 0 0,1 0 15,-1-21-15,0-1 0,0 22 16,0-21-16,0 0 0,1 0 0,-1 0 16,-21 0-16,21 21 0,-21-22 15,21 22-15,-21 22 32,0-1-17,-21 0 1,21 0-16,-21 0 0,21 0 0,0 1 15,-21-1-15,21 21 0,0-21 0,0 22 16,0-1-16,-22-21 0,22 21 16,0 1-16,0-1 0,0 0 0,0 1 15,0-1-15,0 0 0,0-20 0,0 20 16,0-21-16,0 21 0,-21-20 16,0-1-16,0 21 0,0-21 15,0 0-15,-22-21 0,22 0 16,0 0-16,-43 0 15,43 0-15,-21-21 16,21 0-16,0 0 0,-1 0 0,1-22 16,0 22-16,21-21 0,0 0 0,0-22 15,0 22-15</inkml:trace>
  <inkml:trace contextRef="#ctx0" brushRef="#br1" timeOffset="212032.13">23177 5906 0,'0'0'0,"0"-22"15,0 1-15,0 0 16,-21 21 0,0 21-1,21 0-15,0 22 0,-21-22 16,21 21-16,0-21 0,0 22 0,0-1 15,0 0-15,-21-20 0,21 20 0,-21 0 16,21-21-16,0 22 0,0-22 16,-22 42-16,22-41 15,0-1-15,0 0 0,0-42 32,0 0-17,22-1-15,-22 1 0,0 0 16</inkml:trace>
  <inkml:trace contextRef="#ctx0" brushRef="#br1" timeOffset="212307.97">23072 5863 0,'0'-21'0,"0"42"0,0-63 0,0 21 0,0 0 16,0-1-16,21 1 0,0 21 16,-21-21-16,21 21 0,0 0 15,0 0-15,22 0 0,-22 0 0,0 0 16,21 21-16,-20 0 0,20 1 15,-21-1-15,0 21 0,0-21 0,-21 22 16,0-22-16,0 21 0,0-21 0,-21 22 16,0-22-16,0 0 0,0 0 15,-22 0-15,22 0 0,-21 1 0,21-1 16,0-21-16,-1 0 0,1 21 0,0-21 16,42 0 15,0 0-31,1 0 15,-1 0-15</inkml:trace>
  <inkml:trace contextRef="#ctx0" brushRef="#br1" timeOffset="212655.77">23326 6265 0,'0'22'16,"21"-44"15,0 22-31,0-21 0,0 21 16,0-21-16,1 21 0,-1-21 0,0 0 15,0 21-15,0-21 0,-21-1 16,21 22-16,-21-21 16,-21 21-1,0 0-15,0 21 0,0 1 16,0-1-16,-1-21 15,22 21-15,-21 0 0,21 0 0,-21-21 16,21 21-16,0 1 0,0-1 0,0 0 16,0 0-1,21-21-15,0 21 0,1-21 16,-1 0-16,0 0 0,0 0 16,21 0-16,-20 0 0,-1-21 15,0 21-15,0-21 0,21 0 16</inkml:trace>
  <inkml:trace contextRef="#ctx0" brushRef="#br1" timeOffset="212996.58">23791 6181 0,'-21'-21'15,"21"-1"-15,-21 1 16,21 0-16,0 0 16,21 21-1,0 0-15,0 0 0,1 0 16,-1 0-16,0 0 0,0 21 15,0 0-15,-21 0 0,21-21 16,1 22-16,-1-1 0,-21 0 16,0 0-16,0 0 0,0 0 0,0 1 15,0-1-15,0 0 0,0 0 16,-21-21 0,-1 0-16,1 0 15,0 0-15,21-21 0,0 0 16,0 0-16,0-1 15,0 1-15,0 0 16,0 0-16,21 0 0,0 21 0,1-21 16,-1-1-16,0 22 0,0-21 15,0 0-15,0 21 0,1-21 0,-1 0 16,42 21-16</inkml:trace>
  <inkml:trace contextRef="#ctx0" brushRef="#br1" timeOffset="213203.46">24278 6033 0,'0'42'31,"0"-21"-31,0-84 0,0 147 0,0-63 0,0 1 16,-21-1-16,0 0 15,21 0-15,-21 0 0,21 0 16,0 1-16,0-1 16,0 0-1,0 0-15,0-42 31,0 0-15,0 0-16,0-1 0,0 1 16</inkml:trace>
  <inkml:trace contextRef="#ctx0" brushRef="#br1" timeOffset="213363.37">24278 5948 0,'0'-21'0,"0"148"0,0-233 15,0 64-15,-21 42 16,0 0-1,21 21 1,0 0-16,0 0 16,21 0-1,0-21-15,0 21 16</inkml:trace>
  <inkml:trace contextRef="#ctx0" brushRef="#br1" timeOffset="213747.15">24574 6054 0,'-21'0'31,"0"0"-31,0 0 16,0 21-16,21 0 0,-21 0 16,-1-21-16,22 21 0,-21 1 0,21-1 15,-21-21-15,0 21 0,21 0 16,0 0-16,0 0 0,0 1 15,0-1-15,21-21 16,0 0-16,0 0 0,1 0 16,-1 0-16,0 0 0,21 0 15,-21-21-15,1-1 0,-1 22 0,0-21 16,0 0-16,0 0 0,-21 0 16,0 0-16,0-1 15,0 1-15,0 0 0,0 0 0,0 0 16,-21 21-16,0 0 15,0 0-15,0 0 0,-1 0 0,1 0 16,0 0-16,0 0 16,21 21-16,0 0 15,21-21-15,0 0 16,0 0-16,1 0 0,-1 0 0</inkml:trace>
  <inkml:trace contextRef="#ctx0" brushRef="#br1" timeOffset="214315.82">25188 5990 0,'0'0'0,"0"-21"0,0 0 15,-21 21-15,0-21 16,0 21-16,0 0 0,-1 0 16,1 0-16,0 0 0,0 0 15,0 21-15,0 0 0,-1-21 0,1 21 16,0 22-16,21-22 0,-21 0 15,21 0-15,-21 0 0,21 0 0,0 1 16,0-1-16,0 0 0,0 0 0,0 0 16,0 0-16,21-21 15,0 0-15,0 0 16,0 0-16,1 0 0,-1 0 0,0 0 16,0 0-16,0 0 0,0-21 0,1 0 15,-1 0-15,0 0 16,0 0-16,0-22 0,0 22 0,-21 0 15,22-21-15,-1-1 16,-21 1-16,0 0 0,0-1 0,21-41 16,-21 41-16,21 22 0,-21-42 15,0 41-15,0 1 0,0 42 32,-21 22-32,0-22 15,21 0-15,-21 21 0,-1 1 16,22-1-16,0 0 0,-21-20 0,21 20 15,-21 0-15,21-21 0,0 22 0,0-22 16,0 0-16,0 0 0,0 0 16,0 1-16,0-1 0,0 0 0,0 0 15,21 0 1,0-21-16,1 0 16,-1 0-16,0 0 0,0 0 15,0 0-15,0 0 0,1-21 16,-1 21-16,0-21 15,0 21-15,-21-21 16</inkml:trace>
  <inkml:trace contextRef="#ctx0" brushRef="#br1" timeOffset="214495.72">25421 6202 0,'-21'0'0,"21"21"16,-21-21-1</inkml:trace>
  <inkml:trace contextRef="#ctx0" brushRef="#br1" timeOffset="-210009.44">32533 3196 0,'0'0'16,"-21"0"-16,21 21 31,21-21 16,0 0-47,0 0 0,22 0 0,-1 0 16,0 0-16,1 0 0,-1 0 15,0 0-15,22 0 0,-22 0 16,64 0-16,-42 0 15,-22 0-15,0 0 0,1 0 0,-22 0 16,21 0-16,0 0 16,-42-21-16,-21 21 31,0 0-15,-21 0-16,-1 0 0,-20 0 0,21 0 15,-22 0-15,-21 0 0,22 0 0,-22 0 16,22 0-16,-22 0 15,-63 0-15,63 0 0,22 0 16,20 21-16,-20-21 0,42 22 16,-43-22-16,43 0 0,21 21 15,21-21 1,0 0-16,22 0 16,-1 21-16,22-21 0,-22 0 15,21 0-15,1 0 0,-1 0 16,1 0-16,21 0 0,-22 0 15,1 0-15,-1 0 0,1 0 0,-1 0 16,-21 0-16,1 0 0,-1 0 16,-21 0-16,0 0 0,1 0 15,-22-21-15,-22 21 16,1 0-16,-21 0 0,0 0 16,-1 0-16,1 0 0,-22 0 0,1 0 15,21 0-15,-22 0 0,22 0 16,-22 0-16,22 0 0,0 0 15,-1 0-15,22 0 0,-21 0 0,21 0 16,-1 0 0,22 21-16,22-21 15,-1 0 1,21 0-16,-21 0 0,22 0 0,20 0 16,-21 0-16,1 0 0,20 0 15,-20 0-15,20 0 0,1 0 0,-22 0 16,0 0-16,22 0 0,-43 0 15,21 0-15,-21 0 16,-42 0 0,-21 0-16,21 0 0,-43 0 15,22 0-15,-22 0 0,22 0 0,-21 0 16,-1 0-16,-63 0 16,85 21-16,-1-21 0,-20 0 0,42 0 15,-22 21-15,22-21 16,0 0-16,0 0 0,21 21 15,21-21 1,21 0-16,-20 0 16,20 0-16,21 0 0,-20 22 0,20-22 15,1 0-15,-22 0 0,22 0 16,-1 0-16,1 0 0,-1 0 0,-21 0 16,1 0-16,-22 0 0,0 0 15,-21 21-15,-21-21 16,0 0-16,-22 0 0,1 0 15,0 0-15,-22 0 0,22 0 16,-22 0-16,1 0 0,21 0 16,-22 0-16,22 21 0,-1-21 0,1 0 15,21 0-15,0 0 0,42 0 32,21 0-32,-21 0 15,22 0-15,-1 0 0,0 0 16,1 0-16,-1 0 0,0 0 0,1 0 15,-1 0-15,0 0 0,-20 0 16,-1 0-16,0 0 0,0 0 16,-21-21-1,-21 21-15,0 0 0,21-21 16,-21 21-16</inkml:trace>
  <inkml:trace contextRef="#ctx0" brushRef="#br1" timeOffset="-204652.88">22669 8446 0,'0'-22'16,"0"1"31,-21 21-16,0 0-31,0 0 31,0 0-31,0 21 0,21 1 16,-22-1-16,1-21 16,21 21-16,0 0 0,0 0 0,-21-21 15,21 21-15,-21 1 0,21-1 0,0 0 16,-21 0-16,21 0 0,0 22 16,0-22-16,0 0 0,0 85 15,0-85-15,0 21 0,0-21 16,0 1-16,0 20 0,0 0 15,21-21-15,-21 1 16,21-22-16,0 0 0,0 0 16,1 0-16,-1 0 0,0 0 15,0 0-15,0 0 0,0 0 0,1-22 16,-1 22-16,0-21 0,21 0 16,-21 21-16,1-21 0,-1 0 0,0 0 15,0-1-15,0-20 0,-21 21 0,21 0 16,1 0-16,-22-22 0,21 22 15,-21 0-15,0 0 0,0 0 0,0-22 16,0 22-16,0 0 0,0 0 16,0 0-16,-21-1 0,-1 1 15,22 0-15,-21 0 0,0 0 0,0 0 0,0-1 16,0 22-16,-1 0 16,1 0-16,0 0 15,0 0-15,0 0 0,0 0 0,-22 0 16,22 22-16,0-1 15,0 0-15,0 0 0,-1 0 0,22 0 16,-21 1-16,21 20 0,-21-21 0,21 0 16,-21 0-16,21 22 0,0-22 15,0 42-15,0-41 0,0-1 16,0 0-16,0 0 0,0 0 16,0 0-16,0 1 0,21-1 15,-21 0-15,21-21 0,0 0 31,1 0-31,-1 0 16,0 0-16,0-21 16,0 21-16,0-21 0,1-1 15</inkml:trace>
  <inkml:trace contextRef="#ctx0" brushRef="#br1" timeOffset="-204217.14">23135 8763 0,'0'21'0,"21"-21"15,0 0-15,1 0 32,-1 0-32,0-21 31,-21 0-31,0 0 16,0 0-1,-21 21 1,0 0-16,-1 0 15,1 0-15,21 21 16,0 0-16,0 0 16,0 0-1,21-21 17,1 0-32,-1-21 15</inkml:trace>
  <inkml:trace contextRef="#ctx0" brushRef="#br1" timeOffset="-203864.42">23580 8467 0,'0'0'16,"-22"0"-16,44 0 47,-1 0-47,0 0 0,21 0 16,-21 0-16,1 0 0,20 0 0,-21 0 15,0 0-15,22 0 0,-22 0 0,0 0 16,21 0-16,-21 0 0,1 0 15,-1 0-15,0 0 16,-42 0 15,0 0-31,-1 0 0,1 0 16,0 0 0,0 0-16,0 0 0</inkml:trace>
  <inkml:trace contextRef="#ctx0" brushRef="#br1" timeOffset="-203320.18">23558 8446 0,'0'0'0,"-63"63"31,63-42-31,-21-21 0,21 21 16,-21 1-16,-1-1 15,22 0-15,0 0 0,0 0 16,0 0-16,-21-21 0,21 22 0,0-1 15,21-21 48,-21-21-63,22 21 16,-1-22-16,0 22 15,0 0-15,0 0 0,0 0 16,1 0-16,-1 0 0,0 0 0,0 0 15,0 0-15,0 0 16,1 0-16,-1 0 0,0 0 0,0 22 16,0-22-16,0 21 0,-21 0 15,22-21-15,-22 21 16,0 0-16,0 0 0,0 1 16,0-1-16,-22-21 0,1 21 15,0 0-15,0-21 0,0 21 16,-22-21-16,22 21 0,0 1 0,-21-22 15,21 0-15,-1 21 0,1-21 16,0 0-16,0 0 0,0 0 0,0 0 16,-1 0-16,1 21 0,0-21 31,42-21 16,0 21-47,1-21 15,-1-1-15</inkml:trace>
  <inkml:trace contextRef="#ctx0" brushRef="#br1" timeOffset="-202548.78">24426 8488 0,'0'-21'31,"0"0"-31,0-1 16,21 1-1,1 21-15,-22-21 0,21 21 32,-21-21-32,-21 21 31,-1 0-31,1 0 0,0 0 16,0 0-16,0 0 0,0 21 0,-1 0 15,1-21-15,0 21 0,0-21 0,0 22 16,0-1-16,-1 0 15,22 0-15,0 0 0,0 0 16,0 1 0,0-1-1,0 0-15,22-21 0,-1 0 0,0 21 16,0-21-16,0 21 0,0 0 16,1-21-1,-1 22-15,-21-1 0,21 0 16,0-21-16,-21 21 0,0 0 15,0 0 1,0 1-16,-21-1 16,0-21-16,0 0 15,21 21-15,-22-21 0,1 21 0,0-21 16,-21 0-16,21 0 0,-1 0 16,1 0-16,0 0 15,0 0-15,0 0 0,0 0 16,21-21-16,-22 21 0,22-21 15,-21 21-15,0 0 16,21 21 47,21-21-32,0 0-31,1 0 0,-1-21 15,0 21-15,0-21 0,0 21 16,0-22-16,1 22 0</inkml:trace>
  <inkml:trace contextRef="#ctx0" brushRef="#br1" timeOffset="-200936.9">24553 8700 0,'0'0'0,"21"0"47,1 0-31,-1 0-16,0 0 0,-21-22 0,21 22 15,0 0-15,0 0 0,1-21 16,-1 21-16,-21-21 0,21 21 0,-21-21 15,21 21-15,-21-21 0,0 0 16,0-1-16,0 1 16,-21 21-16,0 0 15,0 0-15,-1 0 0,1 0 16,0 0-16,0 0 0,0 21 16,0 1-16,21-1 0,0 0 15,-22 0-15,22 0 0,0 0 16,0 1-16,0 20 15,0-21-15,0 0 0,0 0 16,0 1-16,0-1 0,22-21 16,-22 21-16,21-21 0,0 0 0,0 0 15,0 0-15,22 0 0,-22 0 0,0 0 16,0 0-16,0 0 0,0-21 16,1 21-16,-1-21 0,0-1 0,0 1 15,0 0-15,-21 0 0,21 0 16,1 0-16,-1-1 0,0 1 0,0 0 15,0 0-15,0 0 0,1 0 0,-1-1 16,0 1-16,0 0 0,0 21 16,0-21-16,1 21 0,-1 0 15,0 0-15,0 21 16,-21 0 0,0 0-16,0 1 15,0-44 63,0 1-78,-21 0 16,0 21 0,0 0-1,-1 0 1,1 0-16,0 0 0,0 0 15,0 21-15,21 0 0,-21-21 16,-1 22-16,1-1 0,0-21 0,21 21 16,-21 0-16,0 0 0,21 0 15,-21 1-15,21-1 0,0 0 0,0 0 16,0 21-16,0-20 0,0-1 16,0 0-16,21 0 0,-21 0 15,21 0-15,0-21 0,0 22 0,0-22 16,1 0-16,-1 0 0,0 0 15,0 0-15,0 0 16,0 0-16,1 0 0,20-22 16,-21 22-16,0-21 0,0 0 0,1 0 15,-22 0-15,21 21 16,-21-21-16,21 21 0,-21 21 62,-21-21-62,21 21 16,-21 0-16,-1-21 0,1 21 16,0-21-1,0 0-15,0 21 0,0-21 16,-1 0-16,1 0 0,0 0 16,0 0-16,0 0 0,0 0 15,-1 0-15,22-21 16,-21 21-16,0-21 0,0 0 15,0 0-15,0 0 0,21-1 16,0 1-16,0 0 0,0 0 16,0 0-16,0 0 0,0-1 15,21 1-15,0 0 16,0 0-16,0 0 0,0 21 16,1-21-16,-1 21 0,21-22 15,-21 22-15,0 0 16,1 0-16,-1 0 0,0 0 15,-21 22 1,0-1 15,-21-21 1,0 0-17,-1-21 1,1 21-1,0 0-15,0 0 16,0 0-16,0 0 16,-1 0-16,1 0 15,0 0-15,21 21 0,-21 0 16,0-21-16,21 21 0,0 0 16,-21 0-16,21 1 0,-22-1 0,22 0 15,-21 0-15,21 0 0,0 0 0,0 1 16,0-1-16,0 0 0,0 0 15,0 0-15,0 0 0,21 1 16,1-22-16,-1 0 0,0 0 16,0 0-16,0 0 0,0 0 15,1 0-15,-1 0 0,0 0 16,0 0-16,-21-22 0,21 22 0,0 0 16,-21-21-16,22 0 15,-1 21 1</inkml:trace>
  <inkml:trace contextRef="#ctx0" brushRef="#br1" timeOffset="-189373.07">22881 9356 0,'21'0'109,"0"0"-93,1 0-16,-1 0 0,0-21 15,0-1-15,0 1 16,0 0-16,-21 0 16,22 0-16,-22 0 15,0-1 1,0 44 15,0-1-31,0 0 0,0 0 16,-22 0-16,22 0 0,-21 1 0,21-1 15,-21 0-15,21 21 0,0-21 16,0 22-16,0-22 0,0 21 0,0 1 16,0-1-16,0-21 0,0 21 0,0 1 15,-21-22-15,21 21 0,0-21 16,0 1-16,0-1 0,0 0 15,0 0-15,-21-21 47,0 0-31,21-21-16,-22 21 0,-20-21 16,21 21-16,0 0 0,-22 0 0,22-21 15,-21 21-15,21 0 0,-22 0 0,22 0 16,-21 0-16,21 0 0,0 0 15,-1 0-15,1 0 0,42 0 32,1 0-17,20 0-15,0 0 0,-21 0 16,22 0-16,-1 0 0,0 0 16,1-22-16,-1 22 0,0 0 0,1 0 15,-1 0-15,0 0 0,-20-21 0,-1 21 16,0 0-16,0 0 0,0 0 15,0 0 32,-21-21-47,22 21 0,-22-21 16,21 0-16,0 0 16</inkml:trace>
  <inkml:trace contextRef="#ctx0" brushRef="#br1" timeOffset="-188789.28">23918 9335 0,'0'0'0,"21"0"15,-21-22-15,22 22 0,-22-21 0,21 21 16,-21-21-16,0 0 31,-21 21-15,-1 0-16,1 0 0,0 0 15,0 0-15,0 0 0,-22 0 16,22 21-16,-21-21 0,0 42 16,20-42-16,1 22 0,0-1 0,0-21 15,21 21-15,-21 0 0,21 0 16,0 0-16,21 1 15,0-22-15,0 21 0,0-21 16,1 21-16,-1 0 0,0-21 16,0 21-16,0-21 0,0 21 0,1 1 15,-1-22-15,0 21 0,0-21 16,-21 21-16,0 0 0,21-21 16,-21 21-16,0 0 0,0 1 15,0-1-15,-21-21 0,21 21 0,-21-21 16,-21 21-16,20-21 0,1 21 15,-21-21-15,21 0 0,-22 0 0,22 0 16,-21 0-16,21 0 0,0 0 0,-1 0 16,1 0-16,0 0 0,0 0 15,0 0-15,0-21 0,21 0 16,-22 21-16,22-21 0,22 21 62,-1 0-62,0 0 0,0 0 16,0 0-16,22 0 0,-22-21 16,0 21-16</inkml:trace>
  <inkml:trace contextRef="#ctx0" brushRef="#br1" timeOffset="-187897.62">24130 9652 0,'0'0'0,"0"-21"16,21 21-16,-21-21 15,21 21-15,0-21 0,1-1 16,-1 22-16,-21-21 0,21 21 0,0-21 16,-21 0-16,21 0 15,-21 0-15,21 21 0,-21-22 16,0 1-16,0 0 15,-21 21 1,0 0-16,21 21 16,-21-21-16,21 21 0,-21 1 0,21-1 15,-21 0-15,21 0 16,-22 0-16,22 0 0,0 22 0,0-22 16,0 21-16,0-21 0,0 1 15,0-1-15,0 0 0,22 0 16,-1-21-16,0 0 15,0 0-15,0 0 0,0 0 16,1 0-16,-1-21 0,0 21 16,-21-21-16,21 0 0,0 21 15,0-22-15,22 1 0,-22 0 0,0-21 16,0 21-16,0-1 0,1 1 0,-1-21 16,0 21-16,0 0 0,21-22 15,-20 22-15,-1 0 0,0 21 16,0 0-16,0 0 15,-21 21 1,0 0 0,0 0-16,0 1 15,0-44 48,0 1-63,0 0 15,0 0-15,0 0 32,-21 21-32,0 0 15,0 0-15,0 0 0,-1 0 16,22 21-16,-21 0 0,0-21 0,0 21 16,0 0-16,0 1 0,21-1 15,-22 21-15,1-21 0,-21 43 16,42-43-16,0 0 0,0 21 0,0-20 15,0-1-15,0 21 16,21-21-16,0 0 0,0-21 0,1 0 16,20 22-16,-21-22 0,21 0 15,1 0-15,-1 0 0,-21 0 16,22 0-16,-22-22 0,21 22 0,-21-21 16,0 0-16,1 21 0,-1-21 0,0 21 15,0-21-15,0 21 0,-21-21 16,21-1-1,-21 1 1,-21 21 0,0 0-1</inkml:trace>
  <inkml:trace contextRef="#ctx0" brushRef="#br1" timeOffset="-185260.39">22161 10541 0,'0'21'0,"0"0"15,0 1 1,22-22-16,-22-22 47,21 22-47,-21-21 0,21 0 0,-21 0 16,0 0-16,0 0 0,21-1 15,-21 1-15,21-21 0,-21 21 0,21 0 16,-21-1-16,0 1 0,0 0 15,-21 42 17,21 0-17,0 22-15,-21-22 0,0 21 16,21 1-16,0-1 0,0-21 0,0 21 16,-21 1-16,21-1 0,0 0 15,0-20-15,0 20 0,0-21 0,0 0 16,0 0-16,0 1 0,0-1 0,0 0 15,0 0-15,0 0 16,-21-21 0,-1 0-1,1 0-15,0 0 16,0 0-16,0 0 0,0 0 16,-22 0-16,22 0 0,0 0 15,0 0-15,0 0 0,-1 0 16,22 21-1,22-21 1,-1 0-16,0 0 16,0 0-16,0 0 0,22 0 0,-22 0 15,21 0-15,43 0 16,-43 0-16,0 0 0,1 0 0,-22 0 16,21 0-16,-21 0 0,1 0 15,-1 0-15,0 0 0,-21-21 31,-21 21-15,21-21 0,0 0-1,0 0 1</inkml:trace>
  <inkml:trace contextRef="#ctx0" brushRef="#br1" timeOffset="-184929.64">22712 10710 0,'0'22'16,"0"-1"0,21-21 15,0 0-31,0 0 0,0 0 15,-21-21-15,22 21 0,-22-22 16,0 1 0,-22 21-1,1-21-15,0 21 0,0 0 16,0 0-16,0 0 0,21 21 16,0 0-1,0 1 1,21-22-1,0 0-15,0 0 0,0 0 0,0 0 16,1-22-16</inkml:trace>
  <inkml:trace contextRef="#ctx0" brushRef="#br1" timeOffset="-184656.25">23262 10414 0,'21'-21'32,"0"21"-32,1 0 0,-1 0 15,21 0-15,-21 0 0,0 0 0,22 0 16,-1 0-16,-21 0 0,22 0 16,-1-21-16,0 21 0,-21 0 0,1 0 15,-1 0-15,0 0 0,-42 0 31,0 0-31,-1 0 16,1 0-16,0 0 0,0 0 16,-21 0-16,20 0 0,1 0 0</inkml:trace>
  <inkml:trace contextRef="#ctx0" brushRef="#br1" timeOffset="-184212.83">23410 10393 0,'0'21'15,"-21"-21"-15,63-42 0,-84 105 0,63-105 0,-63 105 16,21-41-16,21-1 0,-21 0 15,21 0-15,-22 0 0,1 0 16,21 1-16,0-1 16,0 0-16,-21-21 15,42 0 32,0-21-47,1 21 16,-1-21-16,0 21 15,0 0-15,0 0 0,0 0 16,1 0-16,-1 0 0,21 0 16,-21 0-16,0 0 0,1 0 0,20 21 15,-21-21-15,0 42 0,0-42 16,-21 21-16,0 0 16,0 1-16,0-1 0,-21 0 15,0 0-15,-21 0 0,21 0 0,-43 1 16,22-1-16,-1-21 15,22 21-15,-21-21 0,21 0 0,-22 21 16,22-21-16,0 0 0,0 0 16,0 0-1,21-21 17,21 0-17,0 21-15,0-21 0,0 21 0,1-22 16</inkml:trace>
  <inkml:trace contextRef="#ctx0" brushRef="#br1" timeOffset="-183756.84">24215 10414 0,'21'-21'0,"-42"42"0,63-63 0,-42 21 16,21-1-16,-21 1 0,0 0 15,0 0-15,-21 21 32,0 0-32,0 0 0,-1 0 15,1 0-15,0 0 0,0 21 0,0 0 16,0 0-16,-1 1 0,1-1 16,0 0-16,0 0 0,21 21 0,0-20 15,0-1-15,0 0 16,0 0-16,0 0 0,21 0 0,0-21 15,0 22-15,22-1 0,-22 0 16,-21 0-16,21-21 0,0 21 16,0-21-16,-21 21 0,0 1 15,0-1 1,-21 0 0,0-21-16,0 21 0,-21-21 0,20 21 0,-20-21 15,0 0-15,-1 0 0,1 0 16,21 0-16,0 0 0,-22 0 15,22 0-15,0 0 16,42 0 0,0 0-16,1 0 15,-1 0-15,21 0 0,-21-21 0,22 21 16,-1-21-16</inkml:trace>
  <inkml:trace contextRef="#ctx0" brushRef="#br1" timeOffset="-182960.83">24490 10647 0,'21'-21'32,"0"0"-32,0 21 0,-21-22 15,21 22-15,1-21 0,-1 0 0,0 0 16,0 0-16,-21 0 15,0-1-15,0 1 0,0 0 16,0 0-16,-21 21 16,0 21-1,0-21-15,-1 21 16,1 0-16,0 1 0,21 20 0,-21-21 16,21 0-16,-21 0 0,21 22 15,0-1-15,0-21 0,0 0 16,0 1-16,0-1 0,21 0 15,0-21-15,21 21 0,-20-21 16,20 0-16,-21 0 0,21 0 0,1 0 16,-22 0-16,21-21 0,-21 0 0,22 21 15,-22-21-15,0-1 16,21 1-16,-20 0 0,-1 0 0,21-43 16,-21 22-16,0 21 0,1 0 15,-22-22-15,21 22 0,0 0 16,-21 0-16,21 21 0,0 0 15,0 0-15,-21 21 16,0 0 0,0 0-16,0 1 0,0-1 0,-21 0 15,21 0-15,0 0 0,-21-21 16,21 21-16,0-42 31,0 0-15,21 0-16,-21 0 15,0 0-15,0-1 0,0 1 16,0 0-16,-21 21 31,0 0-31,0 0 0,0 21 16,21 0-16,-22 22 0,1-22 16,0 0-16,0 21 0,0-20 0,0-1 15,-1 21-15,22-21 0,0 0 0,0 1 16,0-1-16,0 0 0,0 0 15,22-21-15,-1 0 16,0 0-16,0 0 0,0 0 0,0 0 16,1 0-16,-1-21 0,0 21 15,0-21-15,0 0 0,0 21 16,1-22-16,-1 1 0,-21 0 16</inkml:trace>
  <inkml:trace contextRef="#ctx0" brushRef="#br1" timeOffset="-182212.64">23304 11515 0,'0'-21'0,"0"42"0,0-64 16,0 22-16,0 0 15,0 0-15,0 0 0,0 0 16,22 21-16,-1-22 0,0 22 0,0 0 15,0 0-15,0 0 16,1 0-16,-1 0 0,-21 22 0,21-1 16,0 0-16,-21 0 0,0 21 15,0-20-15,0 20 0,0-21 16,0 64-16,-21-64 0,-21 0 16,-1 43-16,1-43 0,21 0 15,-22 0-15,22 0 0,-21 0 16,21 1-16,-22-22 0,22 0 0,0 0 15,0 0-15,0 0 0,0 0 0,-1-22 16,1 1-16,0 0 16,21 0-16,0-21 0,0 20 15,0 1-15,0 0 0,0-21 0,0 21 16,0-1-16,0 1 0,21 0 16,0 21-16,1 0 0,20 0 15,-21 0-15,0 21 16,0 0-16,1 1 0,-1 20 15,0-21-15,0 0 0,0 22 16,-21-22-16,21 0 16,1-21-16,-22 21 0,0 0 0,21-21 15,0 21-15,0-21 0,0 0 16,0 0-16,1 0 16,-1 0-16,0 0 0,0 0 0,0-21 15,0 21-15,1-21 0,-1 0 16</inkml:trace>
  <inkml:trace contextRef="#ctx0" brushRef="#br1" timeOffset="-181812.87">24151 11388 0,'0'0'0,"21"-21"31,-42 21-15,0 0-16,0 21 15,0 0-15,-1-21 0,1 21 0,0-21 16,21 21-16,0 0 0,0 1 16,0-1-16,0 0 15,0 0-15,21 0 16,0 0-16,1-21 0,-1 22 16,0-1-16,0 0 15,0-21-15,-21 21 0,21 0 0,-21 0 16,0 1-16,-21-1 15,0-21 1,0 0-16,0 0 0,-22 0 0,22 0 16,-21 21-16,21-21 0,-22 0 0,22 0 15,0 0-15,-21 0 0,21 0 16,-1 0-16,1 0 16,21-21-16,21 0 31,1 21-31,20-22 0,-21 22 15,0-21-15,22 21 0,-22-21 0</inkml:trace>
  <inkml:trace contextRef="#ctx0" brushRef="#br1" timeOffset="-181068.93">24384 11642 0,'42'0'31,"-21"0"-31,-21-21 0,22 21 16,-1-22-16,-21 1 0,21 21 0,0-21 16,0 0-16,-21 0 0,0 0 15,21 21-15,-21-22 0,0 1 0,0 0 16,-21 21 0,0 0-1,0 21-15,0 0 0,21 1 0,0-1 16,-21 0-16,21 0 0,-22 0 0,22 0 15,0 1-15,0-1 0,0 21 16,0-21-16,0 0 0,22-21 16,-1 22-16,-21-1 0,21-21 0,0 0 15,0 0-15,0 0 0,1 0 16,-1 0-16,0 0 0,0 0 16,0 0-16,0-21 0,1-1 0,-1 22 15,42-42-15,-42 21 16,1 0-16,-1-22 0,21 22 0,-21-21 15,0 21-15,1 0 0,-1-1 0,0 1 16,0 0-16,0 0 0,0 21 16,-21 21-1,0 0 1,0 0 0,0 1-1,22-22 1,-1 0-1,-21-22-15,0 1 16,0 0-16,0 0 16,0 0-1,-21 21-15,-1 0 16,1 0-16,0 21 0,0 0 16,0 0-16,0 0 15,21 1-15,-22-1 0,1 0 16,0 0-16,21 43 0,0-43 0,0 0 15,0 0 1,21 0-16,0-21 0,1 0 16,-1 0-16,0 0 0,0 0 0,0 0 15,0 0-15,1 0 16,-1-21-16,0 21 0,0-21 0,-21 0 16,21 21-16,-21-21 0,-21 21 46,0 0-46</inkml:trace>
  <inkml:trace contextRef="#ctx0" brushRef="#br1" timeOffset="-180313.36">22373 12531 0,'0'0'0,"-21"0"0,21-21 0,0-1 15,-21 22-15,21-21 0,0 0 0,0 0 16,0 0-16,0 0 0,0-1 15,21 1 1,0 21-16,0 0 0,0 0 0,1 0 16,-1 0-16,21 0 0,-21 21 15,22-21-15,-22 22 0,0 20 0,0-21 16,0 0-16,-21 22 0,0-22 0,0 21 16,0-21-16,0 22 0,-21-1 15,0-21-15,-21 21 0,20-20 0,-20 20 16,0-21-16,-1 0 0,22 0 0,-21 1 15,21-1-15,0-21 0,-22 0 16,22 0-16,0 0 0,21-21 16,-21-1-16,21 1 15,-21-21-15,21 21 0,0 0 0,0-22 16,0 22-16,0 0 0,0-21 0,0 20 16,0 1-16,21 21 0,0-21 15,0 21-15,0 0 0,0 0 16,22 0-16,-22 21 0,21 0 15,-42 1-15,21-1 16,1 0-16,-1 0 0,0 0 0,0 0 16,0 1-16,0-1 0,1 0 15,-22 0-15,21 21 16,-21-20-16,21-22 0,-21 21 0,21-21 16,0 0-1,0 0-15,1 0 16,-1 0-16,-21-21 0,21-1 0,0 1 15,0 0-15,0 0 0</inkml:trace>
  <inkml:trace contextRef="#ctx0" brushRef="#br1" timeOffset="-180133.09">22987 12531 0,'0'0'0,"21"0"78,0 0-63,0 0-15,1 0 0,-1 0 0,-21-21 16,21 21-16</inkml:trace>
  <inkml:trace contextRef="#ctx0" brushRef="#br1" timeOffset="-179588.59">23453 12404 0,'42'-21'15,"-21"21"1,0 0-16,0 0 0,1-22 0,-1 22 16,0 0-16,21 0 0,-21-21 15,22 21-15,-22 0 0,21 0 0,-21 0 16,1 0-16,-44 0 31,1 0-31,0 0 0,-21 0 0,-1 0 16,1 21-16,0-21 0,-1 22 15,1-22-15,21 21 0,-21-21 0,20 21 16,-20-21-16,21 21 0,0-21 16,21 21-16,-21-21 15,21 21-15,21-21 16,0 22-1,0-22-15,0 0 0,0 0 16,1 0-16,-1 0 0,0 21 0,42-21 16,-20 21-16,-22-21 15,0 0-15,0 21 0,0-21 0,-21 21 16,22 0-16,-22 1 16,0-1-16,0 0 15,-22 0-15,1-21 0,0 21 0,0 0 16,-21-21-16,20 22 0,1-22 15,0 0-15,-21 21 0,21-21 16,-1 0-16,1 0 0,0 0 0,0 0 16,0 0-1,0 0-15,21-21 0,0-1 16,0 1 0,21 21-16,0-21 15,0 0-15,0 21 0,22-21 16</inkml:trace>
  <inkml:trace contextRef="#ctx0" brushRef="#br1" timeOffset="-179129.02">24384 12404 0,'0'0'0,"0"-21"0,21-1 0,-21 1 15,21 21-15,-21-21 0,0 0 16,0 0-16,-21 21 16,0 0-16,0 0 15,0 0-15,-1 0 0,1 0 16,0 21-16,0 0 0,0-21 16,21 21-16,-21 0 0,21 1 0,-22-1 15,22 0-15,0 0 16,0 0-16,0 0 0,22-21 15,-1 22-15,-21-1 0,21-21 0,0 21 16,0 0-16,0-21 0,1 42 16,-1-42-16,-21 22 0,0-1 15,0 0-15,0 0 16,-21-21 0,-1 0-16,1 0 0,0 0 0,-21 0 15,21 0-15,-1 0 0,-20 0 16,21 0-16,-21 0 0,20 0 0,1 0 15,-21 0-15,21 0 16,21-21 0,21 21-1,0 0-15,0 0 0,0-21 0,22 21 16,-22 0-16,0 0 0</inkml:trace>
  <inkml:trace contextRef="#ctx0" brushRef="#br1" timeOffset="-178346.92">24638 12615 0,'42'-21'16,"-21"0"0,1 0-16,-1 0 0,0 0 15,0 21-15,0-22 0,-21 1 16,21 0-16,1 0 0,-22 0 15,0 0-15,0-1 0,0 1 16,-22 21 0,1 0-16,0 0 0,0 21 15,0 1-15,0-1 16,21 0-16,0 0 0,-22 0 16,22 0-16,-21 1 0,21-1 0,0 0 15,0 0-15,0 0 0,0 0 16,0 1-16,0-1 0,21-21 0,1 0 15,-22 21-15,21-21 0,0 0 16,0 0-16,0 0 0,0 0 0,1 0 16,-1-21-16,0 0 0,0 21 0,0-22 15,0 1-15,22 0 0,-22 0 16,0 0-16,21 0 0,-20-22 0,-1 22 16,21 0-16,-21 0 0,0-22 0,1 22 15,20 0-15,-21 21 0,0-21 16,22 21-16,-43 21 31,0 0-15,0 0-16,0 1 15,-22-22-15,22 21 16,0-42 15,0-1-31,0 1 16,0 0-16,-21 21 31,0 0-15,0 21-16,21 0 0,-21 1 15,0-1-15,-1 0 16,22 0-16,-21 0 0,0 0 0,21 22 16,-21-22-16,21 0 0,0 0 0,0 0 15,0 1-15,0-1 16,21-21-16,0 21 0,0-21 15,1 0-15,20 0 0,-21 0 16,0 0-16,0 0 0,1-21 0,-1 21 16,42-43-16,-42 22 15,1 21-15,-22-21 16,-22 21 0,1 0-1</inkml:trace>
  <inkml:trace contextRef="#ctx0" brushRef="#br1" timeOffset="-177504.22">23453 13293 0,'0'-21'0,"0"-1"15,21 1 1,0 21-1,0 0-15,0 0 0,0 0 16,1 0-16,-1 0 0,0 0 16,0 0-16,-21 21 0,21 1 15,-21-1-15,0 0 0,0 0 16,0 0-16,0 0 0,-21 1 16,0-22-16,-21 21 0,20 0 15,-20 0-15,21 0 0,-21 0 0,20-21 16,-20 22-16,21-22 0,0 0 15,0 0-15,-1 0 0,1 0 16,42-22 15,1 22-31,-1-21 0,0 21 16,0 0-16,0 0 0,22 0 16,-22 0-16,0 0 0,0 0 0,0 0 15,0 0-15,1 21 0,-1 1 16,0-22-16,0 21 0,0 0 0,-21 0 15,0 0-15,0 0 0,0 1 16,-21 20-16,0 0 16,0-21-16,-22 1 0,22-1 0,-21 0 15,0 0-15,20-21 0,-20 21 16,0-21-16,21 0 0,-22 0 0,22 0 16,0 0-16,0 0 0,-22 0 15,22 0-15,0-21 0,0 0 16,21 0-16,-21 0 0,21-1 15,0 1-15,0 0 0,0 0 16,0 0 0,21 21-16,0 0 15,0 0-15,0-21 0,1 21 0,41-22 16</inkml:trace>
  <inkml:trace contextRef="#ctx0" brushRef="#br1" timeOffset="-177013.46">24278 13314 0,'0'0'0,"0"-21"15,0 0-15,0-1 16,-21 22-16,0 0 15,0 0-15,-1 0 0,1 0 16,0 0-16,0 0 0,0 22 16,0-1-16,21 0 0,-22 0 15,22 0-15,0 0 16,0 1-16,0-1 0,22 0 16,-1-21-16,0 21 0,-21 0 15,21 0-15,0-21 0,-21 22 16,21-1-16,1 0 0,-22 0 15,0 0-15,21 0 0,-21 1 16,0-1-16,0 0 0,0 0 16,-21 0-16,-1-21 15,1 0-15,0 0 16,0 0-16,0 0 0,0 0 0,-22 0 16,22 0-16,0 0 0,0 0 0,0-21 15,-1 21-15,22-21 0,-21 21 16,0-21-16,21 0 31,21 21-15,0 0-16,1 0 0,-1 0 15,21-22-15,-21 22 0,0 0 16</inkml:trace>
  <inkml:trace contextRef="#ctx0" brushRef="#br1" timeOffset="-176168.67">24447 13610 0,'0'0'0,"22"0"0,-1-21 15,0 0 1,-21 0-16,21 21 0,0-21 0,0-1 16,1 1-16,-22 0 15,0 0-15,21 21 0,-21-21 16,21 0-16,-21-1 0,0 1 15,-21 21 1,0 0-16,-1 0 16,1 0-16,0 0 0,21 21 15,-21 1-15,21-1 0,-21 0 16,21 0-16,0 0 0,0 0 16,0 1-16,0 20 0,0-21 0,0 0 15,0 0-15,0 1 16,21-1-16,0-21 0,0 21 15,0-21-15,1 0 0,-1 0 16,0 0-16,0 0 0,0 0 16,0-21-16,22 0 0,-1-1 0,0 1 15,-20 0-15,20 0 0,0 0 16,1 0-16,-22-22 0,21 22 0,-21 0 16,22 0-16,-22 0 0,21-22 15,-21 22-15,0 21 16,1 0-1,-22 21 1,0 0 0,0 1-1,0-44 48,0 1-63,0 0 15,-22 21 1,1 0 0,0 0-16,0 0 0,0 0 15,21 21-15,-21 0 0,-1-21 0,1 22 16,0-1-16,21 0 16,-21 0-16,0 0 0,21 0 0,-21 1 15,21-1-15,0 21 0,0-21 0,0 0 16,0 1-16,0-1 0,0 0 15,0 0-15,21 0 0,21-21 16,-21 0-16,0 0 16,1 0-16,-1 0 0,0 0 0,0 0 15,0 0-15,0-21 0,1 0 0,-1 0 16,0 0-16,-21-1 16,21 22-16,-21-21 15,21 21-15,-21-21 31</inkml:trace>
  <inkml:trace contextRef="#ctx0" brushRef="#br1" timeOffset="-3059.45">12806 635 0,'0'-21'15,"21"0"1,-21 0-16,0-1 15,0 1-15,0 0 0,0 0 16,0 0-16,0 0 16,0-1-16,0 1 0,0 0 0,-21 0 15,0 0-15,-1 21 0,-20-21 16,21-1-16,0 22 0,0 0 0,-1 0 16,-20 0-16,21 0 0,0 0 0,0 0 15,-1 22-15,-20-22 0,21 21 16,0 21-16,-22 0 0,22-20 15,0 20-15,0-21 16,21 21-16,0-20 0,0 20 0,0-21 16,0 21-16,0-20 0,0-1 15,0 0-15,0 0 0,21 0 0,21 0 16,-20-21-16,-1 0 16,0 0-16,0 0 0,0 0 0,43-21 15,-43 21-15,0-21 16,21 0-16,-20 0 0,-1 0 0,21-1 15,-21 1-15,22-21 0,-22 21 0,0 0 16,0-1-16,-21 1 0,21 0 16,-21 0-16,0 0 15,0 42 17,0 0-17,0 0-15,-21 0 0,21 1 16,0-1-16,0 0 0,0 0 0,0 0 15,0 22-15,0-22 0,0 21 16,-21 0-16,21 1 0,0-1 0,0 0 16,0 1-16,0-1 0,0 0 15,0 1-15,-21-22 0,21 21 0,0 1 16,0-22-16,0 0 0,0 21 16,0-21-16,0 1 0,-21-1 0,-1 0 15,22 0-15,-21-21 16,0 0-16,0 0 0,-21 0 15,20 0-15,-20 0 16,0 0-16,-1-21 0,22 21 16,-21-21-16,21 0 0,0 21 15,-1-22-15,-20 22 0,42-21 0,-21 21 16,0 0-16,21-21 16,0 0 15,21 21-31,0 0 15,0-21-15,0 21 0,-21-21 0</inkml:trace>
  <inkml:trace contextRef="#ctx0" brushRef="#br1" timeOffset="-1108.38">13420 466 0,'-127'529'156,"-635"-423"-156,1524-191 0,-635-465 0,-254 1142 0,127-570 0,0-1 15,0 0-15,21-21 0,0 21 16,0-21-16,0 0 0,0 0 16,1 0-16,-1 0 0,21 0 15,-21 0-15,0 0 0,1 0 0,20-21 16,-21 0-16,0 0 0,22-1 0,-22 1 16,0 0-16,0-21 0,0 21 15,0-22-15,1 22 0,-22-21 0,21-1 16,-21-20-16,0 21 15,0 20-15,0-20 0,-21 21 16,-1-21-16,1 20 0,0-20 16,0 21-16,0 0 0,0 0 0,-1-1 15,1 1-15,0 21 0,-21-21 16,21 21-16,-1 0 0,-20 0 16,42 21-16,-21 0 0,-21 22 15,20-22-15,22 0 16,0 21-16,-21-20 0,0 20 0,21-21 15,-21 21-15,21 1 0,0-1 16,0 0-16,-21-20 0,21 20 0,0 0 16,0 22-16,0-43 15,0 21-15,0-21 0,0 1 0,21-1 16,0 0-16,0 0 16,0-21-16,1 0 0,-1 0 0,0 0 15,0 0-15,0 0 0,22 0 16,-22 0-16,0 0 0,0-21 15,0 0-15,22 21 0,-22-21 16,0-1-16,-21 1 0,21-42 16,0 20-16,-21 22 0,0-21 0,0 21 15,0-22-15,0 22 0,0-42 16,-21 20-16,0 22 0,21-21 16,-21 21-16,0 0 0,-1-22 15,1 22-15,0 21 0,21-21 16,-21 0-16,0 21 0,0 0 15,-1 0-15,1 0 16,0 0-16,0 21 16,0 0-16,21 0 0,-21 0 0,-1 1 15,22-1-15,-21 21 0,21-21 16,0 22-16,-21-1 0,21 0 0,-21 1 16,21-1-16,0-21 0,-21 21 15,21 1-15,0-1 0,0-21 0,0 0 16,0 22-16,21-22 0,0 0 0,-21 0 15,21 0-15,0-21 16,1 22-16,-1-1 0,0-21 0,0 0 16,0 0-16,0 0 0,1 0 0,-1 0 15,21 0-15,-21 0 0,0 0 16,1 0-16,-1-21 0,21-1 0,-21 1 16,0 21-16,1-21 0,20-21 15,-21-1-15,-21 22 0,0-42 16,0 42-16,0-22 15,0 1-15,0 0 0,0 20 0,-21-20 16,0 0-16,0-1 0,-1 22 16,1-21-16,-21 0 0,21 20 15,0-20-15,-22 0 0,22 21 0,21-1 16,-21 1-16,0 21 0,0 0 16,-22 0-16,22 0 15,0 0-15,0 21 16,0 1-16,-1-1 0,1 0 0,0 21 15,0-21-15,0 22 0,0-1 16,-1-21-16,1 43 0,21-22 0,-21 0 16,21 1-16,-21-1 0,0 43 15,21-43-15,0 43 16,0-64-16,0 21 0,0-21 0,0 1 16,0-1-16,21-21 0,0 21 15,0 0-15,0-21 0,1 0 0,-1 0 16,0 0-16,21 0 0,-21 0 0,22 0 15,-22-21-15,21 0 0,-21 0 16,22-1-16,-22 1 0,21 0 16,-21 0-16,1-21 0,-1 20 15,0-20-15,0 0 0,-21 21 0,21-22 16,-21 1-16,0 0 0,0-1 16,0-20-16,0 20 0,-21 22 15,0 0-15,21-21 0,-21 21 0,0-1 16,-1 1-16,1 0 0,0 21 15,-21-21-15,21 21 0,-1-21 16,1 21-16,0 0 0,0 0 0,-21 0 16,20 21-16,1 0 0,0-21 15,0 21-15,0 22 0,0-22 0,-1 21 16,1-21-16,21 22 0,0-1 16,-21 0-16,21 1 0,-21-1 0,21 0 15,0 1-15,0-1 0,0 0 16,0-21-16,0 22 0,0-22 0,0 21 15,21-21-15,0 1 0,0-1 16,1 0-16,-1-21 0,0 21 0,0-21 16,43 0-16,-43 0 0,21 0 15,-21 0-15,22 0 0,-1-21 16,-21 0-16,21 0 0,-20-1 16,-1 1-16,0-21 0,21 21 0,-42-22 15,21 22-15,-21-63 16,0 41-16,0 1 0,0-22 0,0 22 15,-21 0-15,21-1 16,-21 22-16,0-21 0,0 0 0,-22 20 16,22 1-16,0 0 0,-21 0 0,21 0 15,-1 21-15,-20 0 0,21 0 0,-21 0 16,20 0-16,-20 21 0,0-21 16,21 42-16,-22-21 0,22 1 0,-21 20 15,21 0-15,-1 1 0,1-1 16,0 0-16,0 1 0,21-1 0,0 0 15,0 1-15,0-1 0,0 0 16,0-21-16,21 22 0,0-22 16,0 0-16,1 0 0,-1 0 0,0-21 15,0 22-15,0-1 0,0-21 16,22 0-16,-1 0 0,-21 0 16,0 0-16,22-21 0,-22 21 0</inkml:trace>
  <inkml:trace contextRef="#ctx0" brushRef="#br1" timeOffset="-655.87">14330 635 0,'-21'0'0,"42"0"0,-64 0 15,22 0-15,0 0 0,0 21 16,0 0-16,0 1 16,21-1-16,0 0 0,0 0 15,0 0-15,0 0 16,0 1-16,21-22 16,0 0-16,0 0 0,0 0 15,0 0-15,1-22 16,-1 1-16,0 0 0,0 0 15,-21 0-15,0 0 16,0-1-16,0 1 0,0 0 16,0 0-16,-21 21 0,0-21 15,0 21-15,-1 0 0,1 0 16,0 0-16,0 0 0,0 0 16,0 21-16,-1 0 15,1-21-15,21 21 0,-21 0 0,21 1 16,0-1-1,0 0 1,21-21-16,0 0 0,1 0 16,20 0-16,-21 0 0</inkml:trace>
  <inkml:trace contextRef="#ctx0" brushRef="#br1" timeOffset="-233">14986 254 0,'0'-21'0,"0"42"0,0-63 16,0 21-16,0-1 0,0 1 15,0 42 17,-21-21-17,21 22-15,-21-1 0,21 21 16,-22-21-16,1 22 0,0-22 0,-21 63 15,21-41-15,-1-1 16,1 0-16,0 1 0,0 20 0,-43 43 16,43-64-16,0 22 15,0-1-15,-21-20 0,20 20 0,22-20 16,-42 41-16,21-41 0,21-1 16,-21 0-16,21-21 0,-21 22 15,-1-1-15,22-21 16,0 0-16,0 1 15,-21-22 17,21-22-17,0 1 1,0 0-16,0 0 0,21 21 16,1-21-16,-1 0 0,0-1 0</inkml:trace>
  <inkml:trace contextRef="#ctx0" brushRef="#br1" timeOffset="198.82">15198 847 0,'-64'0'31,"43"0"-31,21 21 0,-21-21 15,21 21-15,0 0 0,-21 0 16,21 1-16,0-1 0,0 0 16,0 0-1,0 0-15,21-21 0,0 0 16,0 0-16,0 0 16,0 0-16,1 0 15,-1-21-15,0 0 0,-21 0 16,21 0-16,-21-1 15,0 1-15,0 0 0,0 0 0,0 0 16,0 0-16,0-1 16,-21 22-16,0 0 15,0 0-15,-1 0 16,1 0-16,0 0 16,21 22-16,-21-1 15,0 0 1,21 0-16,-21-21 0,21 21 15</inkml:trace>
  <inkml:trace contextRef="#ctx0" brushRef="#br1" timeOffset="906.87">12531 1630 0,'0'0'0,"-22"0"0,1 0 16,0 0-16,0 0 0,0 0 0,0 0 16,-1 0-16,1 0 0,0 0 15,0 0-15,0 0 0,0 0 0,-1 0 16,1 0 0,42 0 15,1 0-16,-1 0-15,21 0 0,-21 0 0,22 0 16,-1 0-16,21 0 0,1-21 16,-1 21-16,43-21 0,106-1 15,-106 22-15,21-21 0,106 0 16,-106 21-16,-22-21 0,22 21 16,-21-21-16,0 21 0,85-21 15,-107-1-15,-20 22 0,-1 0 0,-20 0 16,-1-21-16,-21 21 0,43 0 15,-43 0-15,-21-21 16,21 21-16,-42 0 63,0 0-63,-1 0 0,1 0 15,0 0-15,-21 0 0,21 21 0</inkml:trace>
  <inkml:trace contextRef="#ctx0" brushRef="#br1" timeOffset="1465.92">12467 1757 0,'0'0'0,"0"21"31,21-21 16,22 0-47,-22 0 0,21 0 0,0 0 16,1-21-16,84 0 16,-43 0-16,1-1 0,127-20 15,-106 21-15,-1 0 0,1 0 16,21 21-16,-21-22 0,21 1 0,-21 0 15,-21 21-15,20-21 0,107 0 16,-170 21 0,22 0-16,-43-21 0,21 21 0,-20-22 15,-1 22-15,21 0 0,-21 0 32,0 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24:06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4784 0,'0'0'0,"0"-21"0,0 42 156,0 0-140</inkml:trace>
  <inkml:trace contextRef="#ctx0" brushRef="#br0" timeOffset="3612.05">0 2858 0</inkml:trace>
  <inkml:trace contextRef="#ctx0" brushRef="#br0" timeOffset="5283.93">571 995 0,'0'0'0,"-21"0"0,0 0 15,0 0-15,0 0 0,0 0 0,-1 0 16,-20 0-16,21 0 16,-21 0-16,20 0 15,1 0-15,0 0 0,0 0 16,0 0 0,0 0-16,42 0 46,0 0-30,0 0-16,21 0 0,1 0 16,-1 0-16,0 0 0,22 0 15,-1-21-15,1 21 0,63 0 16,-64-21-16,1 21 16,63-22-16,-64 22 0,1 0 15,-1-21-15,1 21 0,-1 0 16,-20 0-16,20 0 0,-20 0 15,62-21-15,-83 21 0,20 0 16,-21 0-16,0 0 0,0 0 16,1 0-16,-22-21 0,0 0 78,-22 0-63,1-1 1</inkml:trace>
  <inkml:trace contextRef="#ctx0" brushRef="#br0" timeOffset="5839.39">1418 614 0,'0'-21'0,"0"42"0,-21-42 31,21 42 16,0 0-47,0 0 0,21-21 16,-21 21-16,21 1 0,22-1 0,-22 0 15,0 0-15,0 0 0,21 0 16,1-21-16,-22 22 0,21-1 0,-21 0 16,22 0-16,-22-21 15,21 42-15,-21-42 0,1 0 16,-1 22-16,0-22 0,0 0 16,0 0-16,0 0 15,-21 21 1,-21 0 15,0 0-31,-21-21 0,21 21 16,-22 0-16,22 1 0,-21-1 15,-1 0-15,1 0 0,0 0 0,-1 22 16,-41-1 0,41 0-16,1-21 0,0 1 15,-1-1-15,1 0 0,21 0 0,-21 0 16,20 0-16,-20-21 15,21 22-15,0-22 32,0 0-17,21-22 1,0 1-16,0 0 0</inkml:trace>
  <inkml:trace contextRef="#ctx0" brushRef="#br0" timeOffset="6951.66">931 847 0,'-21'0'0,"42"0"0,-63 0 0,21 0 15,-22 0-15,1 0 16,0 0-16,-1 0 0,22 0 16,-21 21-16,0-21 0,-1 0 15,1 0-15,21 0 0,-22 21 16,1-21-16,21 0 0,0 0 0,0 0 15,-1 0-15,1 0 0,21 21 47,21-21-47,1 0 0,-1 21 16,21-21-16,0 0 0,1 22 16,-1-22-16,0 0 0,1 21 15,20-21-15,-20 0 0,20 0 16,1 0-16,-1 0 0,22 0 15,-22 0-15,22 0 0,84 0 16,-84 0-16,0-21 0,-1 21 16,-20 0-16,-1 0 0,-20-22 15,20 22-15,-21 0 0,1 0 0,-22 0 16,0 0-16,0 0 0,0 0 16,1 0-16,-44 0 46,1 0-30,0 0 15,0-21-15,0 21 0,0 0-16,-1 0 15,1 0-15,0 0 0,0 0 16,-21 0-16,-1 0 0,-20 0 15,-1 0-15,1 0 0,-22 0 0,22 0 16,-22 0-16,-42 0 16,63 0-16,1 0 0,21 0 15,-1 0-15,1 0 0,0 0 16,20 0-16,-20 0 0,21 0 16,-21 0-16,20 0 0,1 0 0,0 0 15,0 0-15,0 0 0,0-21 16,-1 21-16,1 0 15,0 0-15,42 0 63,0 0-63,1 0 0,-1 0 16,0 0-16,0 0 0,21 0 15,-20 0-15,20 0 0,0 0 16,1 0-16,-1 0 0,0 0 15,22 21-15,-1-21 0,22 0 0,-22 0 16,22 0-16,0 0 0,-22 21 16,1-21-16,-1 0 0,1 0 15,-22 0-15,0 22 0,1-22 0,-1 0 16,0 0-16,-20 0 0,20 0 16,-21 0-16,0 0 15,-21-22 48,0 1-48,0 0-15,0 0 16</inkml:trace>
  <inkml:trace contextRef="#ctx0" brushRef="#br0" timeOffset="8367.82">1397 550 0,'-21'-21'31,"21"42"16,21 1-47,0-22 16,0 21-16,0-21 0,1 21 15,20 0-15,-21-21 0,21 21 0,1 0 16,-22-21-16,21 22 0,1-1 16,-22-21-16,21 21 0,-21 0 15,22-21-15,-22 21 0,21-21 0,-21 21 16,0 1-16,1-22 0,20 0 16,-42 21-16,21-21 15,-21 21-15,21-21 0,-21 21 47,0 0-47,-21 0 16,0-21-16,0 22 15,0-1-15,-1 0 0,1 0 0,-21 21 16,0-20-16,-1-1 0,-20 21 16,-1-21-16,1 22 0,-22-22 15,22 21-15,-1-21 0,1 22 16,-1-22-16,-42 42 15,64-42-15,21 1 0,-22-22 0,22 21 16,21 0-16,-21 0 0,21 0 31,21-21 1,0 0-32,1 0 15,-1-21-15,0 21 16,0-21-16,21 0 0,-20 21 15,20-21-15,0-1 0,1 1 0,20 0 16,-21 0-16,22 0 0,-22 0 16,1-1-16,20-20 0,-21 21 15,1-21-15,-1-1 0,0 22 0,-20-21 16,20 21-16,-21-1 0,0 1 16,0 0-16,1-21 15,-1 21-15,-21-1 16,21 22-16,-21-21 31,-21 21 63,0 0-94,-1 0 15,1 0-15,0 0 0,0-21 16,0 21-16,0 0 16,-1-21-16,1 21 0,0-21 0,0 21 15,0-21-15,0-1 0,-1 22 16,1-21-16,0 0 0,0 0 16,0 0-1,0 0-15,-1-1 16,1 22-16,21-21 15,0 42 48,21 1-47,1-22-16,-1 21 0,21-21 15,-21 21-15,0-21 0,1 21 16,20 0-16,-21-21 0,0 21 0,22 1 15,-22-22-15,0 21 0,0 0 16,0-21-16,0 21 0,1-21 16,-22 21-1,-22-21 17,1 0-32,0-21 0,0 21 0,-21-21 15,20 0-15,-20 0 16,21 21-16,-21-22 0,-22-20 15,22 21-15,-22 0 16,22 0-16,21-1 0,-22 22 16,22 0-16,0 0 0,0-21 0,0 21 15,0 0-15,-1 0 0,1 0 16,0 0-16,0 0 0,0 21 16,0-21-16</inkml:trace>
  <inkml:trace contextRef="#ctx0" brushRef="#br0" timeOffset="15064.35">2836 445 0,'0'-22'16,"-21"22"-1,21 22 1,0-1 0,0 0-16,0 0 15,0 0-15,0 0 0,0 1 16,0-1-16,0 0 15,21-21-15,-21 21 0,21-21 16,1 0-16,-1 0 0,0 0 16,0 0-16,0 0 0,0-21 15,22 0-15,-22 21 0,0-21 16,0-1-16,22-20 0,-22 21 16,0 0-16,0 0 0,0-22 0,0 22 15,-21-21-15,0 21 0,0-1 16,0-41-16,0 42 0,-21 0 15,0-1-15,0 22 16,0 0 0,21 22-16,0-1 0,-21 0 15,21 21-15,0 1 0,0-1 16,0 0-16,0 1 0,0 20 16,0-21-16,0 22 0,0-22 15,0 22-15,0 63 16,0-64-16,0 1 0,0-22 15,0 0-15,0 1 0,0-1 0,0 0 16,0-20-16,0-1 0,0 21 16,0-21-16,-22-21 31,1 0-31,0-21 0,0 0 16,0 0-16,-22 0 0,22-1 15,-21 1-15,21-21 0,-22 0 0,1 20 16,21-20-16,0 21 0,-22 0 15,22 0-15,21-1 0,-21 22 16,21 22 0,0-1-16,0 0 15,0 21-15,21-21 0,0 22 16,1-22-16,-1 21 0,0-21 16,0 1-16,0-1 0,0 21 0,1-21 15,20-21-15,-21 21 16,0-21-16,22 0 0,-22 0 0,21 0 15,-21 0-15,22 0 0,-1 0 16,0-21-16,1 0 0,-1 0 0,43-43 16,-43 43-16,21-63 15,-41 41-15,-1 22 0,0-21 16,-21-1-16,0 1 0,0 21 16,0 0-16,0 0 0,0-1 15,0 1-15,0 42 31,0 22-31,0-22 0,0 0 16,0 21-16,0 1 0,0-1 16,0 0-16,-21-20 0,21 20 0,-21 0 15,21-21-15,0 1 0,0-1 16,0 0-16,0 0 0,0 0 16,21-42 15,0 0-16,-21-21-15,21 20 0,0-20 0,0 0 16,1-1-16,-22 1 0,21 0 16,0-1-16,0 1 0,0 0 15,0 21-15,1-1 0,-22 1 0,0 0 16,21 21-16,0 0 0,0 0 16,-21 21-16,42 43 15,-42-43-15,0 21 16,0-21-16,0 22 0,22-22 15,-22 64-15,21-64 16,-21 0-16,0 21 0,0-21 0,42 1 16,-42-1-16,21-21 15,0 0-15,1 0 0,-1 0 16,0 0-16,-21-21 16,21-1-16,0 1 0,0 0 0,-21-21 15,22-1-15,-1 1 0,-21 21 16,21-21-16,0-1 0,-21 1 15,0 21-15,21-22 0,-21 22 0,21 0 16,-21 0-16,0 42 31,22 0-15,-22 0-16,0 22 0,0-22 16,0 21-16,0-21 0,0 22 15,0-1-15,0-21 0,0 22 0,0-22 16,0 0-16,21 0 0,-21 0 15,21 0-15,0 1 0,0-22 0,22 0 16,-22 0-16,21 0 0,-21 0 16,22 0-16,-1 0 0,0-22 0,1 1 15,-1 0-15,-21 0 0,21 0 16,1-22-16,-22 22 0,0-21 0,0 0 16,-21 20-16,0-20 0,0 0 15,0 21-15,0-22 0,0 22 16,0 0-16,0 0 0,0 0 15,0 42 17,0 0-17,0 21-15,0-21 0,0 22 16,0-1-16,0 22 0,0-22 0,0 0 16,0 22-16,-21-22 0,21 22 15,0-1-15,0 1 0,0-1 16,-21 1-16,21 20 0,0-20 0,-21 20 15,21 1-15,0 0 0,0-22 16,-21 22-16,21 0 0,-22-22 0,22 1 16,-21 20-16,21-20 0,0-22 15,0 22-15,0-22 0,0 0 0,0 1 16,0-1-16,0-21 16,21-21-1,-21-21-15,22 0 0,-22 0 16,0-22-16,0 22 0,21-21 15,-21-1-15,21 1 0,-21 0 0,21-1 16,-21-20-16,0 21 0,0-22 16,21 1-16,-21-22 0,0 21 0,21-20 15</inkml:trace>
  <inkml:trace contextRef="#ctx0" brushRef="#br0" timeOffset="15368.97">4889 931 0,'0'0'0,"0"-42"0,0 0 0,0-1 15,0 1-15,0 21 16,0 0-16,0 0 0,0-1 16,22 1-16,-1 21 0,0 0 15,0 0-15,0 0 0,0 0 0,1 0 16,-1 0-16,0 0 0,0 21 16,0 1-16,0-1 0,-21 21 0,0-21 15,0 22-15,0-22 0,0 21 16,0-21-16,-21 43 15,0-22-15,0-21 0,0 0 16,0 1-16,-1-1 0,-20-21 0,21 21 16,0-21-16,0 0 15,-1 0-15,22-21 32,22 0-32,-1 21 0,-21-22 15,21 22-15,0 0 0</inkml:trace>
  <inkml:trace contextRef="#ctx0" brushRef="#br0" timeOffset="15975.98">5186 1101 0,'0'0'0,"21"0"31,0-21-31,-21-1 16,21 22-16,0-21 0,1-21 15,-1 21-15,0-22 0,0 22 16,0-21-16,0 0 0,1 20 0,20-62 16,-42 41-16,0-20 15,0 21-15,0 20 0,0-20 16,0 21-16,0 0 16,-21 21-16,0 0 15,-1 0-15,1 0 16,21 21-16,0 0 0,0 0 0,-21 0 15,21 1-15,0 20 0,0 0 16,0-21-16,0 22 0,0 20 16,0-20-16,0-1 0,0 0 0,0 1 15,0-1-15,21-21 0,-21 21 0,21-20 16,1 20-16,-1-21 0,0-21 16,0 21-16,0-21 0,0 0 15,1 0-15,41 0 16,-42 0-16,0 0 0,1-21 0,20 0 15,-21 0-15,0 0 0,0-22 16,1 22-16,-1-21 0,0-43 16,-21 64-16,21-21 0,-21 20 15,0 1-15,0 0 0,0 0 0,0 42 32,0 0-17,0 0-15,0 1 0,0 20 16,-21-21-16,21 21 0,0-20 0,0-1 15,0 0-15,0 0 16,0 0-16,0 0 0,0 1 0,0-1 16,21-21 15,-21-21-31,0-1 0,0 1 16,21 0-16,-21 0 0</inkml:trace>
  <inkml:trace contextRef="#ctx0" brushRef="#br0" timeOffset="16147.96">5948 593 0,'0'0'0,"-21"-21"31,-1 21-15,22 21 15,0 0-31,22 0 16,-1-21-16,0 0 15,-21 21-15,21-21 0</inkml:trace>
  <inkml:trace contextRef="#ctx0" brushRef="#br0" timeOffset="17757.14">6223 656 0,'0'0'0,"0"-21"0,0 0 15,0 0 1,-21 21-1,0 0 1,-1 21-16,22 0 16,0 0-16,0 0 15,-21 22-15,21-22 0,-21 21 0,21-21 16,0 22-16,0-1 0,0-21 16,0 22-16,0-22 0,0 21 0,0-21 15,0 0-15,0 1 0,21-1 16,0-21-16,1 21 0,-1-21 15,0 0-15,0 0 0,0 0 16,0-21-16,1 0 0,-1-1 16,0 1-16,0 0 0,0 0 15,0-21-15,22-22 0,-22 22 16,0 21-16,0-22 0,0 1 16,-21 21-16,22 0 0,-22-22 0,0 22 15,0 0-15,0 42 47,0 0-47,0 0 0,0 1 0,-22-1 16,22 21-16,0 0 0,0-20 15,0 20-15,0-21 0,0 21 0,0-20 16,0 20-16,0-21 0,0 0 16,22-21-16,-22 21 0,42 1 15,-21-22-15,0 0 0,0 0 16,1 0-16,20 0 0,-21-22 15,0 1-15,22 0 0,-22 0 0,0-21 16,0 20-16,0-20 0,43-85 16,-43 85-16,-21-1 15,21-20-15,-21 21 0,0-1 16,0-20-16,0 20 16,0 22-16,0-21 0,0 21 0,0 0 15,0 42 16,-21-21-31,0 21 0,21 21 0,-21-21 16,21 22-16,0-1 0,0 0 16,0-20-16,-22 20 0,22 64 15,0-64-15,0 0 0,0 1 16,0-1-16,0 0 0,22 64 16,-1-85-16,-21 1 15,42-1-15,-21-21 0,0 21 0,43-21 16,-43 0-16,21 0 15,-20 0-15,20-21 0,-21 0 16,21-1-16,-20 1 0,-1 0 0,21-21 16,-21-1-16,0 1 0,22 0 15,-22-1-15,0-20 0,-21 21 0,21-22 16,0 22-16,-21-22 0,22 22 16,-22 0-16,0-43 15,0 43-15,0-1 0,0 22 0,0 0 16,0 0-16,-22 42 31,1 0-31,21 0 0,-21 0 0,21 22 16,-21-1-16,21 0 15,0 1-15,-21-1 0,21 0 0,-21 1 16,21-1-16,-22 22 0,22-22 16,0 0-16,0 1 0,0 20 0,0-21 15,0-20-15,0 20 0,0 0 16,0-21-16,0 1 0,22 20 0,-1-42 15,21 21-15,-21 0 0,22-21 16,-22 0-16,21 0 0,-21 0 0,22 0 16,-1 0-16,-21 0 0,21-21 0,-20 0 15,20 0-15,-21 0 0,0-1 16,22-20-16,-22 21 0,0-21 0,-21 20 16,21-20-16,0 0 15,-21 21-15,0-1 0,0-20 16,0 21-16,0 42 31,0 0-15,-21 22-16,21-22 0,-21 0 0,21 21 15,0-21-15,0 22 0,0-22 16,0 0-16,0 0 0,0 0 0,0 1 16,0-1-16,21-21 0,0 21 15,0-21-15,22 0 0,-1 0 16,0-21-16,-20 0 0,-1 21 15,21-22-15,-21-20 16,22 0-16,-22-1 0,0 1 16,0 21-16,-21-21 0,0 20 15,0-62-15,0 63 16,0-1-16,0 1 16,0 42 15,0 1-31,0-1 0,-21 0 15,21 21-15,-21-21 0,21 22 0,0-1 16,0 22-16,-21-22 0,21 0 16,-22 1-16,22 20 0,0 22 15,0-22-15,0-20 16,0-1-16,0 21 0,0-20 0,0 63 16,0-43-16,-21-21 0,21 22 15,0-22-15,-21 22 0,21-22 16,0 0-16,0 1 0,0-1 0,0 0 15,0-20-15,0-1 0,0 21 0,0-21 16,0 0-16,0 1 16,-21-22 15,21-22-15,0 1-16,0 0 0,0 0 0,0 0 15,0-22-15,0 1 0,0 0 16,0-1-16</inkml:trace>
  <inkml:trace contextRef="#ctx0" brushRef="#br0" timeOffset="18003.34">7175 635 0,'0'0'0,"22"0"32,-1 0-17,0-21-15,0 21 0,21 0 0,-20-21 16,-1 21-16,0 0 0,21-21 16,-21-1-16,1 22 0,-1 0 0,0 0 15,-21-21-15,21 21 16,-21-21-16</inkml:trace>
  <inkml:trace contextRef="#ctx0" brushRef="#br0" timeOffset="18192.25">6879 445 0,'0'0'0,"0"21"0,0 0 16,21-21 15</inkml:trace>
  <inkml:trace contextRef="#ctx0" brushRef="#br0" timeOffset="19099.72">9377 402 0,'0'0'0,"0"-21"0,21 0 0,0 0 15,-21 0-15,0-1 16,21 1-16,0 0 16,-21 42-1,0 0 1,0 1-16,0 20 0,0 0 16,0 1-16,0-1 0,0 0 0,0 22 15,0-22-15,-21 22 0,21-22 16,-21 21-16,21-20 0,-21-1 0,21 0 15,0 1-15,0-1 0,0-21 0,0 22 16,0-22-16,0-42 31,21 21-15,0-43-16,0 22 0,-21-21 0,22 21 16,-1-22-16,0 1 0,0 0 15,0-1-15,0 1 0,22 0 0,-22-1 16,0 1-16,0 21 15,0 0-15,1-1 0,-1 1 0,-21 42 32,21 1-32,-21-1 0,0 0 0,21 0 15,-21 0-15,0 22 0,0-22 16,21 21-16,0 0 0,1-20 0,-1 41 16,0-42-16,0 0 15,0 1-15,22-22 0,-22 0 0,0 0 16,21 0-16,-21 0 0,22 0 15,-22 0-15,21-22 0,-21 1 16,22 0-16,-22 0 0,21-21 0,-21 20 16,22-62-16,-43 63 15,0-22-15,21 1 0,-21-22 0,0 22 16,0 0-16,0-22 0,0 22 16,-21 0-16,-22-43 0,22 43 15,0 20-15,0-20 0,0 42 16,0-21-16,-1 21 15,1 0-15,0 21 0,0 0 16,21 0-16,-21 1 0,21-1 0,-21 63 16,21-62-16,0 20 0,0 0 15,0-21-15,0 22 0,0-22 16,21 0-16,-21 21 0,21-20 16,0-1-16,0 0 0</inkml:trace>
  <inkml:trace contextRef="#ctx0" brushRef="#br0" timeOffset="19807.77">10901 529 0,'0'0'0,"0"-21"0,0 0 16,0 0-16,0 0 16,-21-1-16,-1 1 15,1 21-15,0-21 0,0 21 16,-21 0-16,-1 42 15,22-20-15,0-1 0,0 0 16,0 0-16,-1 21 0,-20 22 16,42-22-16,-21 1 0,21-1 15,-21-21-15,21 21 0,0 1 0,0-22 16,0 21-16,0-21 0,0 1 16,0-1-16,21-21 0,21 0 15,-21 0-15,1 0 16,-1-21-16,0-1 0,0 1 0,0 0 15,22 0-15,-22-21 0,0 20 16,0-20-16,21 21 0,-20-21 16,-1-22-16,0 22 0,-21 21 15,21-1-15,-21 1 16,0 42 15,0 1-31,0-1 0,0 0 0,-21 21 16,21-21-16,0 22 0,-21-22 15,21 21-15,0 22 16,0-22-16,0-21 0,0 0 0,0 1 16,0-1-16,21 0 0,21 0 15,-21-21-15,1 0 0,20 0 16,-21 0-16,0 0 0,22-21 16,-22 0-16,21 0 0,-21-1 0,0-20 15,1 21-15,20-21 0,-42 20 16,21-20-16,0 21 0,-21 0 0,21-22 15,-21 22-15,0 0 0,0 0 16,0 42 0,0 0-1,0 0-15,0 1 16,0-1-16,0 0 0,0 0 0,0 21 16,0-20-16,0-1 0,0 0 15,0 0-15,0 0 16,-21 0-16,21-42 47,0 0-47,0 0 0,0 0 0</inkml:trace>
  <inkml:trace contextRef="#ctx0" brushRef="#br0" timeOffset="19971.68">11388 381 0,'0'0'0,"0"-42"15,-22 42 17,22 21-17,22 0 1,-1-21-16,0 0 16,0 0-16</inkml:trace>
  <inkml:trace contextRef="#ctx0" brushRef="#br0" timeOffset="20247.06">11917 233 0,'-64'0'16,"43"21"-16,0 21 16,0-20-16,21 20 0,0 0 15,-21-21-15,-1 22 0,22-1 16,0 0-16,0 1 0,-21 20 0,21-20 15,-21-1-15,21 0 0,0 1 16,0-1-16,0 0 0,0 1 0,0-22 16,0 21-16,0-21 0,0 0 15,0 1-15,21-22 0,0 0 16,1 0-16,-1 0 16,0 0-16,0-22 0,0 1 15,0 0-15,1 0 0,-22 0 0,21-22 16</inkml:trace>
  <inkml:trace contextRef="#ctx0" brushRef="#br0" timeOffset="20432.07">11726 550 0,'0'0'0,"-21"0"0,0 0 0,42 0 47,0 0-47,0 0 15,22 0-15,-22 0 0,0 0 0,0 0 16,22 0-16,-22 0 0,0 0 16,0 0-16,0 0 0</inkml:trace>
  <inkml:trace contextRef="#ctx0" brushRef="#br0" timeOffset="21296.25">13885 529 0,'21'0'0,"-42"0"0,64 0 0,-22-21 0,42 0 15,-42 0-15,22 21 16,-22-21-16,21-1 0,-21 1 0,43-21 15,-43 21-15,0 0 16,-21-1-16,0 1 0,0 0 16,0-21-16,-21 21 15,-42-1-15,20 1 16,-20 21-16,20 0 0,-20 0 0,-1 0 16,22 21-16,-21-21 0,20 22 15,-20-1-15,20 0 0,22 0 0,-21 21 16,0 1-1,20-22-15,22 21 0,0-21 0,0 1 16,22-1-16,-1 0 0,42 21 16,-20-21-16,-1 1 0,64 20 15,-43-21-15,1 0 16,-1-21-16,-20 21 0,20 1 0,1 20 16,-22-42-16,-42 21 0,0 0 15,0 0-15,0 1 0,-42-1 16,-1 0-16,1 0 0,0 0 0,-22 0 15,1-21-15,-1 22 0,1-22 16,-1 0-16,1 0 0,20 0 16,-63-22-16,85 1 0,-21 0 15,0-21-15,20 21 0,22-1 16,0-20-16,0 21 16,0 0-16,0 0 0,22-22 0,-1 43 0,0-21 15,21 0-15,1 0 16,-1 0-16,64-1 0,-43 1 15,1 21-15,63-21 16,-43 21-16,-20 0 0,-1 0 0,1 0 16</inkml:trace>
  <inkml:trace contextRef="#ctx0" brushRef="#br0" timeOffset="21919">14499 487 0,'0'21'0,"0"0"15,0 0-15,0 1 0,0-1 16,0 0-16,-21 21 15,0-21-15,21 1 0,-21-1 0,21 21 16,0-21-16,-22 0 16,22 22-16,0-22 0,0 0 0,0 0 15,0 0-15,0 1 0,0-1 0,22-21 16,-1 0 0,0 0-16,21 0 0,-21-21 0,1-1 15,-1 1-15,21 0 0,-21 0 16,0 0-16,22-22 0,-22 22 0,0 0 15,-21-21-15,21 21 16,0-1-16,-21 1 0,22-21 16,-22 21-16,0 0 0,0-1 15,0 44 17,0-1-17,0 21-15,0-21 0,0 0 16,0 22-16,-22-1 0,22 0 0,-21 22 15,21-22-15,0 22 0,-21-1 0,21 1 16,0-1-16,0 1 0,0-22 16,0 22-16,0 20 0,0-20 0,21-1 15,0 22-15,-21-22 0,22 1 16,-22 21-16,0-22 0,21-21 0,-21 22 16,0 42-16,0-85 15,0 21-15,0 1 0,0-22 16,-21 0-16,-1 0 0,-20 21 15,21-20-15,-21-22 0,-22 0 16,22 0-16,-1 0 0,-20 0 16,-1-22-16,1 1 0,-1 0 0,1 0 15,-1-21-15,1 20 0,21-20 0,-22 0 16,22-1-16,-1 1 0,22 0 16,0-1-16,21 1 0,0 0 0,0-43 15,21 43-15,0-1 0,1 1 16,20 0-16,0-1 0,22 1 15,-22 0-15,22-1 0,-1 1 16,64-64-16,-63 64 16</inkml:trace>
  <inkml:trace contextRef="#ctx0" brushRef="#br0" timeOffset="22398.8">15071 656 0,'0'0'0,"0"-21"0,0 0 16,0 42 31,0 0-47,0 0 0,0 22 15,0-22-15,0 21 16,0-21-16,0 22 0,0-22 0,0 21 16,0-21-16,0 22 0,0-22 15,0 0-15,0 0 0,-22 0 0,22 1 16,-21-22-16,21-22 31,0-20-15,0 21-16,0 0 0,0-22 15,0 1-15,0 0 0,0 21 0,21-22 16,1 1-16,-1 0 16,0 20-16,42-41 0,-20 42 15,-1 0-15,22-1 0,-22 1 0,0 21 16,22 0-16,20 0 15,-41 21-15,-22 1 0,0-1 16,0 0-16,-21 21 0,0 22 16,0-43-16,0 21 0,0-21 15,-21 22-15,0-22 0,0 0 0,0 21 16,-1-20-16,1-1 0,0-21 0,0 21 16,21 0-16,0-42 31,0 0-31,21 21 15,0-21-15,22-1 0</inkml:trace>
  <inkml:trace contextRef="#ctx0" brushRef="#br0" timeOffset="22687.7">16171 550 0,'21'0'0,"-42"0"0,42-21 0,-42 21 16,0 0-1,0 0-15,0 0 0,0 0 16,-1 0-16,1 0 0,-21 21 16,21 1-16,0-1 0,-1 21 0,1-21 15,0 0-15,21 22 0,0-1 16,-21-21-16,21 22 0,0 20 16,0-21-16,0-20 0,21 41 15,0-63-15,0 21 16,1 0-16,-1-21 0,21 0 0,-21 0 15,64 0-15,-43-21 16,-21 0-16,22 0 0,-1 0 16,0-22-16,43-20 0,-64 21 15</inkml:trace>
  <inkml:trace contextRef="#ctx0" brushRef="#br0" timeOffset="23147.54">16552 572 0,'21'-64'0,"-42"128"0,42-170 16,-21 63-16,0 1 0,0 0 15,0 21-15,0-1 0,0 1 16,0 0-16,-21 42 15,21 0 1,-21 1-16,0 20 0,21-21 16,0 21-16,0 1 0,-21-1 0,0 43 15,21-43-15,0 0 16,0 1-16,-22-1 0,22 0 0,-21 43 16,21-64-16,-21 22 15,21-22-15,0 0 0,0 0 0,0 0 16,0-42 15,0 0-31,0 0 16,0 0-16,0-22 15,0 22-15,21 0 0,0-21 0,1 20 16,-1-20-16,0 21 0,0 0 16,0 0-16,22-1 0,-22 1 0,0 0 15,21 21-15,-21 0 0,1 0 16,-1 0-16,21 0 0,-21 0 15,-21 21-15,21 0 0,1 1 16,-22-1-16,21 0 0,-21 0 0,0 0 16,0 0-16,0 22 0,0-1 15,0-21-15,0 0 0,-21 1 16,-1-1-16,22 0 16,-21-21-16,21-21 31,0 0-16,21-1-15,1 1 0</inkml:trace>
  <inkml:trace contextRef="#ctx0" brushRef="#br0" timeOffset="23524.22">16976 677 0,'0'0'0,"0"-21"0,0 0 0,0 0 15,0 0 1,0 0-16,21 21 0,0-22 15,0 22-15,0-21 16,0 0-16,1 21 0,-1 0 0,0 0 16,0 0-16,21 0 15,-20 0-15,-1 21 0,0 0 0,0 1 16,-21-1-16,21 42 16,0-20-16,-21-22 0,0 21 0,0-21 15,0 22-15,0-22 0,-21 21 16,0-21-16,21 0 0,-21-21 15,21 22 1,0-44 0,0 1-16,0 0 15,0 0-15,0 0 0,0 0 16,0-1-16,21-20 0,-21 21 0,0 0 16,21 0-16,-21-1 0,21 1 15,1 0-15,-22 0 0,21 21 16,0-21-16,0 21 15,0 0-15</inkml:trace>
  <inkml:trace contextRef="#ctx0" brushRef="#br0" timeOffset="23944.79">17738 550 0,'-22'-21'31,"1"21"-16,0 0-15,0 21 16,0 1-16,21-1 16,0 0-16,-21 0 0,21 0 0,0 22 15,0-22-15,0 0 0,0 21 16,0-21-16,0 1 0,0-1 0,0 0 16,21 21-16,0-21 15,0-21-15,0 0 0,0 0 16,22 0-16,41 0 15,-62 0-15,-1 0 0,21-21 16,-21 0-16,0 0 0,22-43 16,-22 43-16,0-21 0,-21 21 15,0-22-15,0 1 0,0 0 0,0-43 16,-21 43-16,0 21 16,0-1-16,-1 1 0,1 0 0,-21 0 15,21 21-15,0 0 0,-22 21 16,1 0-16,21 0 0,21 1 15,-21 20-15,21-21 0,-22 21 0,22-20 16,0 20-16,0 0 16,0 1-16,22-1 0,-1-21 15,0 0-15</inkml:trace>
  <inkml:trace contextRef="#ctx0" brushRef="#br0" timeOffset="24427.76">18309 572 0,'0'-22'0,"0"44"0,0-65 0,0 22 0,0 0 16,0 42 31,0 0-47,0 0 0,0 1 15,0 20-15,0-21 0,0 0 16,0 22-16,-21-22 0,21 21 0,0-21 15,-21 22-15,21-22 16,-21 0-16,21 0 0,-22-21 16,22-21 15,0 0-31,0 0 0,0-1 16,22-20-16,-22 21 0,21 0 15,0-22-15,0 22 0,21-21 16,-20 0-16,41-22 15,-21 43-15,43-43 16,-43 64-16,-20 0 0,20 0 16,-21 22-16,21 62 15,-42-63-15,22 22 0,-22-22 0,0 21 16,0-21-16,0 43 16,0-22-16,0-21 0,-22 1 0,22-1 15,0 0-15,0 0 16,0-42 15,0 0-15,22 0-16,-1-1 0</inkml:trace>
  <inkml:trace contextRef="#ctx0" brushRef="#br0" timeOffset="24667.93">19113 466 0,'0'-21'15,"0"42"1,0 0-16,0 0 0,-21 0 16,21 0-16,-21 22 0,21-22 15,-21 21-15,21-21 0,0 22 16,0-22-16,0 0 0,-21 21 16,21-20-16,0-1 0,0 0 0,0 0 15,0 0-15,0 0 0,0 1 16,0-44-1,0 1 1,21 0-16,-21 0 0</inkml:trace>
  <inkml:trace contextRef="#ctx0" brushRef="#br0" timeOffset="24863.85">19092 318 0,'0'0'0,"-21"0"0,0-22 15,0 22-15,0 0 32,42 0 15,0 22-47,0-22 15</inkml:trace>
  <inkml:trace contextRef="#ctx0" brushRef="#br0" timeOffset="25495.72">19494 487 0,'0'0'0,"22"0"31,-1 0-31,0 0 15,0 0-15,0 0 0,0 0 16,1 0-16,-1 0 0,0 21 16,0-21-16,-21 21 0,0 0 0,0 1 15,0-1-15,0 0 0,0 0 16,0 0-16,0 0 16,-21 1-16,0-1 0,-22 0 0,-20 42 15,42-20-15,-64 20 16,43-42-16,-1 1 0,1-1 15,0 0-15,21 0 0,-22 0 16,43 0-16,-21-21 0,42 0 31,0 0-31,1 0 0,20 0 16,-21 0-16,21-21 0,-20 21 16,20 0-16,-21 0 0,21 0 15,-20 0-15,41 0 0,-21 0 16,-20 0-16,20 21 0,-21 1 15,21-1-15,-20 0 0,20 21 16,-21-21-16,0 1 0,0 20 16,-21-21-16,0 21 0,0-20 0,0 20 15,0 0-15,0-21 0,0 22 0,0-1 16,0 0-16,-21-20 0,0 20 16,0-21-16,-21 0 0,-1 22 0,-41-1 15,41-21-15,-20-21 0,20 21 16,-20-21-16,21 0 0,-64 0 15,63 0-15,1 0 16,-21 0-16,41-21 0,1 0 16,0 0-16,0 0 0,0-1 15,21 1-15,0-21 0,0 0 16,0 20-16,0 1 16,0 0-16,21 0 0,42-43 0,-20 43 15,-1 0-15,64-42 0</inkml:trace>
  <inkml:trace contextRef="#ctx0" brushRef="#br0" timeOffset="25912.66">20193 762 0,'-21'0'0,"21"-21"0,0 0 15,0 0 1,21-1-16,0 1 16,0 21-16,0-21 15,1 0-15,-1 21 0,0-21 0,0 0 16,0-22-16,-21 22 16,0 0-16,0 0 15,-21 21 1,0 0-16,0 0 15,0 0-15,-1 21 0,-20 0 0,21 0 16,0 0-16,-43 43 16,64-43-16,-21 21 0,21 1 15,0-1-15,0-21 0,0 0 16,0 1-16,0-1 0,21 0 0,0 0 16,1 0-16,20-21 0,21 21 15,-20-21-15,-1 0 0,43 0 16,-43-21-16,22 0 15,-22 0-15,-21 21 16,21-42-16</inkml:trace>
  <inkml:trace contextRef="#ctx0" brushRef="#br0" timeOffset="26099.22">20934 847 0,'0'0'16,"-21"0"-16,-1 0 0,22 21 16,-21-21-1,0 0 1,0 0 0,0 0-16</inkml:trace>
  <inkml:trace contextRef="#ctx0" brushRef="#br0" timeOffset="28699.65">2434 2096 0,'0'0'0,"21"-22"0,-21 1 0,0 0 16,0 0-16,0 0 15,0 0-15,0-1 0,-21 1 16,0 21-16,0-21 0,0 21 16,-1 0-16,1 0 0,-21 0 15,21 0-15,0 21 0,-22 0 16,22 1-16,0-1 0,-21 21 16,20 0-16,1 22 0,0-22 0,-21 85 15,21-63-15,21 20 16,0-20-16,0-1 0,0 64 15,0-63-15,0-22 0,0 43 16,21-43-16,0-21 0,21 22 16,1-43-1,-1 0-15,43 0 0,-43 0 16,64-43-16,-43 22 16,-20 0-16,84-64 0,-85 43 15,0 0-15,1-1 0,-1-20 16,0 21-16,-21-22 0,1 1 0,-1 20 15,-21-20-15,0-43 16,0 64-16,-21-22 0,-43-21 16,22 43-16,-1 21 0,1-21 15,-21 20-15,20 1 0,-20 0 0,-1 21 16,1 0-16,-1 21 0,1 0 16,20 22-16,-20-1 0,21 0 15,-1 1-15,1 20 0,21-20 0,-22 105 16,43-85-16,-21 64 15,21-63-15,0-1 16,0-20-16,21-1 0,1 0 16,41 22-16,-42-43 0,22-21 15,-1 0-15,21 0 0,-20 0 16,20 0-16,-20 0 0,20-21 0,1 0 16,-1-1-16,-21-20 0,22 21 15,-22-21-15,1-1 0,-1 1 0,0 21 16,-21-22-16,1 1 0,-1 21 15,0 0-15,0-22 0,-21 22 16,0 0 0,0 42-16,0 0 0,0 22 15,0-22 1,0 0-16,0 21 0,0-20 0,0 20 16,0-21-16,0 21 0,0-20 15,0-1-15,0 0 0,0 0 0,0 0 16,-21 0-16,21 1 0,-21-22 15,21-22 17,0-20-32,0 21 0,0 0 15,21 0-15,0-22 0,0 1 16,-21 0-16,21 20 0,1-20 16,-1 21-16,0-21 0,0 20 15,0 1-15,0 0 0,1 21 16,-22 21-1,21 0-15,-21 1 0,21 20 0,-21-21 16,0 0-16,0 22 0,0-22 16,0 21-16,21-21 0,-21 22 15,0-22-15,0 0 0,0 0 16,21-21-16,0 0 0,-21 21 16,22-21-16,-1 0 0,0 0 15,0-21-15,0 0 0,22-21 16,-22 20-16,0 1 15,0-21-15,-21 21 0,21-22 0,0-62 16,-21 62-16,22 1 16,-22 0-16,0-22 0,21 22 15,-21-1-15,0 1 0,0 21 0,0-21 16,0 20-16,0 1 0,0 0 16,0 42 15,-21 0-31,21 22 0,0-22 0,0 21 15,-22 1-15,22-1 0,0 0 16,0 1-16,0 20 0,0-21 16,-21 22-16,21-22 0,0 1 15,0-1-15,0 0 0,0-21 0,0 22 16,0-22-16,0 0 0,21-21 16,1 0-16,-1 21 0,0-21 0,0 0 15,0 0-15,22-21 0,-22 0 16,0 21-16,21-21 0,-21 0 0,1-1 15,20 1-15,-21 0 0,-21 0 0,21 0 16,-21 0-16,21 21 0,-21-22 16,0 1-16,0 42 31,0 1-31,0-1 16,0 0-16,0 0 15,0 21-15,-21-20 0,21-1 16,0 0-16,0 0 0,0 0 15,0 0-15,21-21 16,1 0-16,-1 0 0,0 0 16,21 0-16,-21 0 0,1-21 15,-1 0-15,21 0 0,-21 0 0,0-22 16,1 22-16,-1 0 0,0-21 16,-21 21-16,21-1 0,0-20 15,-21 21-15,0 0 0,0 0 16,0 42 15,0 21-31,0-21 16,0 0-16,0 22 0,0-1 15,0-21-15,0 22 0,0-1 16,0 0-16,0 1 0,0-1 0,21 0 16,1 22-16,-1-22 0,-21 0 15,0 22-15,21-22 0,0 22 0,-21-22 16,0 22-16,0-1 0,0-21 15,0 22-15,0-22 0,0 22 0,0-22 16,0 0-16,0 43 16,0-64-16,-21 22 0,0-22 0,0 0 15,-1 0-15,1 0 0,-42 0 16,42-21-16,-1 0 0,1-42 16,0 21-16,0 0 0,21-22 15,0 1-15,0 0 0,0-1 16,0-20-16,0-1 0,0-20 0,21 20 15,0-20-15,-21 20 0,21 1 16,1-1-16,-1 22 0,0-1 16,0-20-16,0 21 0,0-1 0,1 22 0,20-64 15,-21 43-15</inkml:trace>
  <inkml:trace contextRef="#ctx0" brushRef="#br0" timeOffset="29784.21">5969 2688 0,'0'21'31,"21"-21"-31,0 0 0,0 0 15,1-21-15,-1 0 0,42-21 16,-20 21-16,-1-22 16,0 22-16,1-21 0,-1-1 0,21 1 15,-20 0-15,-1-1 0,0 1 16,1 0-16,-22-1 0,0-20 0,0-22 16,-21 43-16,0-43 15,-21 43-15,0 0 0,-43-22 16,43 43-16,-21 0 0,21 21 15,-22 0-15,22 0 0,0 0 16,-21 21-16,21 0 0,-1 21 0,-20 43 16,21-21-16,0-1 15,0 85-15,21-84 0,-22 42 16,22-22-16,-21 1 16,21 21-16,0-22 0,0 22 0,0-21 0,0 21 15,0 0-15,0-1 0,0-20 16,0 21-16,0 0 0,21-22 15,1 1-15,-22 0 0,0-1 0,21 1 16,0 0-16,-21-22 0,21 1 16,-21-1-16,21-20 0,0 41 15,1-41-15,-1-22 0,0 0 16,0-21-16,0 0 0,0 0 16,1-21-16,-22 0 0,42-22 0,0-41 15,-21 41-15,22-20 0,-22-1 16,21 1-16,-21-1 15,1-20-15,20 20 0,-42-21 0,0 22 16,0-106-16,-21 105 0,-64-84 16,43 84-16,-22 22 15,-84-64-15,85 85 0,-1-21 16,1 21-16,-1-1 0,1 22 16,-1 0-16,22 0 0,-22 0 15,22 0-15,21 0 0,0 0 0,-1 0 16,1 0-16,21 22 15,21-22-15,1 0 0,-1 0 16,0 0-16,21 0 16,-21-22-16,22 1 0,41 0 15,-20 0-15,-22-21 0,1 20 16,-1 1-16,21-21 0,-20 21 0,-1-22 16,0 22-16,1 0 0,-22 0 15,0 0-15,0 0 0,-21-1 0,21 1 16,-42 42 15,0 1-31,21-1 16,0 0-16,-21 0 0,21 0 15,0 0-15,-21 1 0,21-1 0,0 0 16,-21-21-16,21 21 0,0 0 16,0 0-1,0-42 16,21 0-31,-21 0 0,21 0 16,0 0-16</inkml:trace>
  <inkml:trace contextRef="#ctx0" brushRef="#br0" timeOffset="29935.03">6562 2455 0,'0'-21'16,"0"42"-16,0-63 0,0 21 16,0 0-1,0 42 16,0 0-31,0 0 16,21-21-16,0 21 16,0-21-16,0 0 0,0 0 15</inkml:trace>
  <inkml:trace contextRef="#ctx0" brushRef="#br0" timeOffset="30331.26">6921 2540 0,'0'0'0,"0"21"0,0 0 15,0 1-15,0-1 0,0 0 16,-21 0-16,21 0 0,0 0 16,-21 1-16,21-1 0,0 0 15,-21 0-15,21 0 0,0 0 16,0-42 15,0 0-31,0 0 16,0-21-16,0 20 15,0 1-15,0-21 0,0 21 0,21-22 16,-21 22-16,21-21 0,22 21 0,-22 0 16,0-22-16,21 22 0,-21 21 15,64-21-15,-64 21 0,22 0 16,-22 0-16,21 21 0,-21 0 16,22 22-16,-22-22 15,-21 21-15,0-21 0,0 22 0,0-22 16,0 0-16,0 21 0,0-21 15,0 1-15,0-1 0,0 0 16,-21-21-16,21 21 0,-22-21 0,1 0 16,21-21 15</inkml:trace>
  <inkml:trace contextRef="#ctx0" brushRef="#br0" timeOffset="30847.96">7937 2371 0,'0'0'15,"0"-21"-15,0-1 0,0 1 16,-21 21-16,0 0 0,0-21 16,-21 21-16,-1 0 0,1 0 15,21 0-15,-22 0 0,22 0 0,0 21 16,-21 0-16,21 1 0,-1-1 15,1 21-15,0 0 0,0-20 16,0 20-16,21 43 16,0-43-16,0 0 0,0-21 0,0 22 15,0-22-15,21 0 0,0 0 0,0-21 16,0 0-16,22 0 0,-22 0 16,21 0-16,1 0 0,-1 0 0,0-21 15,-21 0-15,22 0 0,-1-22 16,0 22-16,1-21 0,-22 0 0,21-43 15,-21 21-15,1 22 16,-22 0-16,0-22 0,0 22 0,0-22 16,0-20-16,0 20 0,-22 43 15,22-21-15,0 21 0,0-1 16,-21 22-16,0 0 0,0 0 16,0 22-16,21 20 15,0-21-15,-21 21 0,21 1 0,-22-1 16,22 22-16,0-22 0,0 21 15,0-20-15,0 63 0,0-43 16,0-21-16,0 1 0,0-22 0,0 21 16,22-21-16,-1 1 0,0-1 15,0-21-15,0 0 0,22 0 16,-22-21-16,21 21 0,-21-22 16,0 1-16</inkml:trace>
  <inkml:trace contextRef="#ctx0" brushRef="#br0" timeOffset="31415.78">8678 2096 0,'0'0'0,"-21"0"0,0 21 0,42-21 62,21 0-62,-20 0 0,-1-21 0,0 21 16,0-22-16,21 22 0,-20-21 16,-1 0-16,-21 0 0,21 21 15,-21-21-15,0 0 16,-21 21-16,0 0 16,-1 0-16,-20 0 0,0 0 0,21 21 15,-22 0-15,1 0 0,-43 43 16,43-43-16,21 21 0,-43 22 15,64-43-15,0 21 16,0-21-16,0 0 0,0 22 0,0-22 16,21 0-16,1 0 0,-1-21 15,21 0-15,-21 0 16,22 0-16,-1 0 0,0 0 0,1-21 0,-22 21 16,21-21-16,-21 0 0,0 21 15,1-21-15,-22-1 16,0 1-16,-22 21 15,1 0-15,0 0 0,-21 0 16,21 0-16,-22 21 0,-41 22 16,62-22-16,-20 0 0,21 21 15,-21 1-15,20-1 0,-20 22 16,21-22-16,0 0 0,21-21 16,0 22-16,0-22 0,0 0 0,0 0 15,21-21-15,0 0 0,0 0 0,0 0 16,22 0-16,-1 0 0,-21-21 15,22 0-15,-1 0 0,21 0 0,22-43 16,-43 22-16</inkml:trace>
  <inkml:trace contextRef="#ctx0" brushRef="#br0" timeOffset="31681.4">9356 1757 0,'0'0'0,"0"-42"0,0 20 16,0 1-16,-22 21 15,1 0-15,0 21 0,0 1 16,21 20-16,-21-21 0,0 43 16,21-22-16,-22 21 0,22-20 0,-21 20 15,0 1-15,21-1 0,-21 1 16,0-1-16,21 1 0,-21-1 16,-1 1-16,22-1 0,0-20 0,0 41 15,0-41-15,0-22 0,0 0 16,0 0-16,22-21 0,-1 0 15,0 0-15,0 0 0,0 0 16,0-21-16,1 0 0,20-22 16,-21 22-16</inkml:trace>
  <inkml:trace contextRef="#ctx0" brushRef="#br0" timeOffset="33544.14">9398 2455 0,'-21'43'31,"21"-22"-31,21-21 16,0 0-1,0 0-15,0 0 0,1-21 16,-1 21-16,0-21 0,0-1 16,0 22-16,0-21 0,-21 0 0,22 0 15,-22 0-15,0 0 0,0-1 16,-22 22-1,1 0 1,0 0-16,0 0 0,0 22 0,0-1 16,21 0-16,-22 0 0,1 0 15,0 43-15,21-22 0,0 0 16,0-20-16,0-1 0,0 21 16,0 22-16,21-64 15,0 21-15,22-21 0,-22 0 16,42 0-16,-20 0 15,-22-21-15,21 21 0,1-22 16,-1 1-16,0 0 0,-21-21 0,22 21 16,-1-22-16,-21 22 0,0-21 15,1-1-15,-1 1 0,0-21 16,-21 41-16,0-20 0,0 21 16,0 0-16,0 42 31,0 0-31,0 0 0,0 0 15,0 1-15,-21 20 0,21-21 0,0 21 16,0-20-16,-21 20 0,21 0 16,0 1-16,-22-1 0,22-21 15,0 0-15,0 0 0,22-42 47,-22 0-47,21-21 16,-21 21-16,0-1 0,21-20 15,0 21-15,0-21 0,-21-1 0,21 22 16,1-21-16,-1 21 0,-21-1 16,21 1-16,0 0 0,-21 0 15,21 0-15,0 21 0,1 0 0,-1 0 16,0 21-16,-21 0 16,21 0-16,-21 22 0,0-22 15,0 21-15,0-21 0,0 22 0,21-22 16,-21 21-16,21-21 0,-21 0 15,0 22-15,0-22 0,0 0 16,0 0-16,22-21 16,-1 0-1,0 0-15,-21-21 16,21 21-16,0-21 0,0 0 16,-21-22-16,22 22 0,-1-21 0,0 21 15,0-22-15,21-20 0,-20 21 16,-1 20-16,0 1 0,0 0 15,-21 0-15,42 0 16,-20 21-16,-1 0 16,-21 21-16,0 0 15,0 0-15,0 0 0,0 22 16,0-22-16,0 21 0,0 1 0,-21-22 16,21 21-16,0 0 0,0-20 15,0 20-15,0-21 0,0 0 0,0 0 16,21 1-16,0-1 0,21 0 15,-21-21-15,22 0 0,-22 0 0,21 0 16,1 0-16,-1 0 0,21-21 0,-20 0 16,-1-1-16,0 1 0,1 0 15,-1 0-15,-21 0 0,22-22 0,-22 1 16,21-21-16,-42 20 0,0 22 16,0-21-16,0 21 0,0-1 15,0 1-15,-21 21 0,0 0 16,0 0-16,-1 0 0,1 0 15,0 21-15,0 1 16,0-1-16,0 0 0,21 42 16,0-20-16,0-1 0,0-21 15,0 22-15,0-22 0,0 21 0,0-21 16,0 0-16,21 1 0,21-1 16,-21-21-16,0 0 0,22 0 15,-22 0-15,0 0 0,21 0 0,-20 0 16,20-21-16,-21-1 0,0 1 0,43-42 15,-43 42-15,21-43 16,-21 22-16,22-64 16,-22 85-16,-21 0 15,0-1-15,0 1 0,0 0 16,-21 42 0,21 0-16,-21 1 0,-1-1 15,22 0-15,0 21 0,0-21 16,-21 22-16,21-22 0,0 21 0,-21-21 15,21 64 1,0-64-16,0 0 0,0-42 47,21 0-47,-21 0 0,21 0 16,1-22-16,-1 22 0,0-42 15,0 20-15,0 1 0,0 21 16,1-21-16,-1 20 0,0 1 0,0 0 15,0 21-15,0 0 0,1 0 16,-1 21 0,-21 22-16,0-22 0,0 0 15,0 21-15,21 1 0,-21-1 0,0-21 16,0 21-16,0-20 0,0 20 16,21-21-16,0 0 0,0 0 0,1 1 15,20-1-15,-21-21 0,0 0 16,22 0-16,-22 0 0,21 0 15,-21 0-15,22-21 0,-22-1 0,21 1 16,-21 0-16,0 0 0,22-21 16,-22 20-16,0-20 0,21-64 15,1 64-15,-22 0 0,21-64 16,-21 63-16,1-20 0,-22 21 16,21-1-16,-21 1 0,0-22 15,0 43-15,0 0 0,0 42 31,-21 0-31,21 22 0,-22-22 0,1 64 16,0-43 0,0 64-16,0-64 0,0 22 15,21 41-15,-22-62 0,22-1 16,-21 0-16,21 1 0,0-1 16,0 0-16,0-20 0,0-1 15,43 0-15,-22-21 16,0 0-16,0 0 0,0 0 15,0 0-15,22-21 16,-22 0-16,0-1 0,21-41 0</inkml:trace>
  <inkml:trace contextRef="#ctx0" brushRef="#br0" timeOffset="33729.08">12552 2244 0,'0'0'0,"-21"0"15,42 0 1,0 0 0,0 0-16,0 0 0,0 0 0,22 0 15,-22 0-15,0 0 0,21 0 0,-20 0 16,-1 0-16,0 0 0,0 0 16,21 0-16</inkml:trace>
  <inkml:trace contextRef="#ctx0" brushRef="#br0" timeOffset="35428.1">14753 2582 0,'0'-21'31,"21"0"-15,-21 0-16,21 0 0,1 0 0,-22-1 15,21 1-15,-21 0 0,21-21 16,-21 21-16,0-1 0,0-20 0,0 21 15,0 0-15,0-22 0,-21 22 16,0 0-16,-1 0 0,1 0 0,0 0 16,-21 21-16,21 0 0,-22 0 15,1 0-15,0 0 0,-1 21 0,1 0 16,-43 42-16,43-41 0,21 20 16,-22 0-16,22 1 0,0 20 15,-21 22-15,42-43 16,-21 0-16,21 1 0,0-1 0,0-21 15,21 43-15,0-43 16,0-21-16,0 21 0,22-21 16,-22 0-16,21 0 0,-21 0 0,22 0 15,-1-21-15,0 0 0,22-22 16,-22 22-16,0-21 0,1 0 16,-22 20-16,21-20 0,-21 0 0,1-1 15,-1 1-15,0 0 0,0 21 0,-21-1 16,0 1-16,0 0 0,0 0 15,0 42 1,0 0 0,0 0-16,0 1 0,0 20 15,0 21-15,0-20 0,0-22 16,0 21-16,0-21 0,21 1 16,0-1-16,1 0 0,-1 0 0,0 0 15,0-21-15,43 0 0,-43 0 16,21 0-16,-21-21 0,22 0 15,-1 0-15,0 0 0,1-1 16,-22 1-16,21-21 0,-21 0 16,0 20-16,1-20 0,-1 0 0,-21 21 15,21-22-15,-21 22 0,0-21 0,0 21 16,0-1-16,0 44 31,-21-1-31,21 0 16,-21 21-16,21-21 0,0 22 0,-22-1 15,1 22-15,21-22 0,0 0 16,-21-21-16,21 1 0,0-1 16,0 0-16,0 0 0,0 0 0,21-21 31,0-21-31,1 0 16,-1 0-16,0 0 0,0-1 15,0-20-15,0 21 0,1-21 0,-1-1 16,0 22-16,42-64 15,-41 64-15,-1-21 0,-21 21 16,21 0-16,0 21 0,0 0 16,-21 21-1,21 0-15,-21 0 0,0 0 16,0 22-16,0-22 0,0 21 0,0-21 16,22 22-16,-22-1 0,0-21 15,21 0-15,0 0 0,0 1 0,0-1 16,22 0-16,-22 0 0,21-21 15,22 0-15,-22 0 0,21 0 0,64-21 16,-63 0-16,-1 0 0,-20-1 16,20 1-16,-20 0 15,-1 0-15,0 0 0,-21-22 0,1 22 16,-1-21-16,-21 21 0,0 0 0,0-22 16,0 22-16,0 0 0,0 0 15,-21 0-15,-22-22 0,22 43 16,0 0-16,0 0 0,-22 0 15,1 0-15,-21 0 0,20 21 16,1 22-16,21-22 0,-22 0 0,1 21 16,21 1-16,0-1 15,0 0-15,21-20 0,0 20 0,0 0 16,0-21-16,0 1 0,21-1 16,0 0-16,0 0 0,21-21 0,1 0 15,-22 0-15,21 0 0,1 0 0,-1-21 16,0 0-16,1 0 0,-1-1 15,0 1-15,-21-21 0,22 0 0,-22 20 16,21-20-16,-21 0 0,22-64 16,-22 64-16,0-1 15,0-20-15,0-1 0,1 1 0,-22 20 16,0-20-16,0-1 0,21 22 0,-21-21 16,0-1-16,0 43 0,0 0 15,0 0-15,0 42 16,-21 0-16,-1 21 15,1 1-15,21-1 16,-21 21-16,0 1 0,0-1 0,0 22 16,21-21-16,0-1 0,0 1 15,0-1-15,0-21 0,0 64 16,0-42-16,21-43 0,42 64 16,-42-64-16,22 0 0,-22-21 15,21 0-15,1 0 0,20 0 0,-21 0 16,1 0-16,20-21 0,-20 0 15,20-1-15,-21-20 0,22 21 16,21-64-16,-43 43 0,0 0 16,22-22-16</inkml:trace>
  <inkml:trace contextRef="#ctx0" brushRef="#br0" timeOffset="36819.31">8996 3429 0,'0'0'0,"-64"42"16,43-20-1,21-1-15,-21 0 0,0 0 16,21 0-16,0 0 0,0 1 15,0-1-15,21-21 16,0 0-16,0 0 16,22 0-16,-22 0 0,21 0 0,64-43 15,-64 22 1,1 0-16,-22 21 0,21-21 0,-21 0 16,0 0-16,1-1 0,-1 1 0,-21 0 15,0 0-15,0 0 0,0 0 16,-21-1-16,-1 22 0,1 0 15,0-21-15,0 21 0,0 0 16,0 0-16,-1 0 16,1 0-16,0 0 0,0 0 156,21 21-156,-21 1 16,21-1-16,-21 0 0,21 0 0,0 21 15,0 1-15,0-22 16,-22 21-16,22 64 0,-21-64 15,21 22-15,0-1 0,-21 1 16,21 21-16,-21-22 0,0 22 16,21-1-16,0-20 0,0 21 0,-21-1 15,21-20-15,0-1 0,0 22 0,0-22 16,0 22-16,0-21 0,0 41 16,21-41-16,-21-22 0,0 1 15,21-22-15,-21 0 0,21 21 16,0-42-16,0 0 0,-21-21 15,22 0-15,-1 0 0,0 0 16,-21-22-16,21 22 0,0-42 16,0 20-16,1 1 0,-22-22 0,21 1 15,0-43-15,-21 43 16,0 20-16,0-20 0,0 20 0,-21-20 16,0 21-16,-22-22 0,22 22 0,-21-1 15,-1 22-15,1-21 0,-21 21 16,20 0-16,-63 21 15,64 0-15,0 0 0,21 0 16,-22 0-16,22 0 0,0 21 0,21 0 16,21-21-1,0 0-15,22 0 0,-1 0 16,0-21-16,1 0 0,-1 21 16,21-22-16,-20-20 0,20 21 15,-20 0-15,20 0 0,-21-22 0,64-20 16,-63 42-16,-1-1 0,0 1 15,-21 0-15,1 0 0,20 0 16,-21 21-16,-42 21 31,0 0-31,21 0 16,0 0-16,-21 1 0,-1-1 16,22 0-16,-21 0 0,21 21 15,-21-20-15,21 20 0,0-21 16,0 0-16,0-42 31,0 0-15,0 0-16,21 0 0,-21-1 15,0 1-15,0-21 0</inkml:trace>
  <inkml:trace contextRef="#ctx0" brushRef="#br0" timeOffset="36992.21">9461 3514 0,'0'-21'0,"0"42"0,0-64 15,0 65 32,0-1-47,0 0 0,0 0 16,22-21-16,-22 21 16,21-21-16,0 0 0,0 0 0,0 21 15,22-21-15</inkml:trace>
  <inkml:trace contextRef="#ctx0" brushRef="#br0" timeOffset="37439.94">9948 3704 0,'0'21'0,"0"-42"0,0 64 0,0-22 0,0 0 16,0 0-16,0 0 0,0 0 0,0 1 15,0-1-15,0 0 16,0 0-16,0 0 0,0 0 0,0 22 15,0-22-15,0 0 16,-21-21 0,0 0-1,21-21 1,0 0-16,0 0 0,0-22 16,0 22-16,0 0 15,0-21-15,21-1 0,0 22 0,0-21 16,1-1-16,20 1 0,0 21 0,1-21 15,-1 20-15,0 1 0,1 0 16,-1 0-16,0 21 0,43 0 16,-43 21-16,1-21 0,-22 21 15,0 22-15,0-22 0,0 42 16,0-20-16,-21-22 0,0 21 16,0-21-16,0 22 0,-21-22 0,0 0 15,21 21-15,-21-21 0,0 1 0,21-1 16,0 0-16,-21-21 0,21 21 15,-22-21-15,22-21 32,22 0-32,-1 0 0,0-1 15,-21 1-15</inkml:trace>
  <inkml:trace contextRef="#ctx0" brushRef="#br0" timeOffset="37987.64">11282 3662 0,'0'-21'0,"0"42"0,0-63 0,0 20 16,-21 1-16,-1 0 15,1 0-15,0 21 0,0-21 16,0 21-16,0 0 0,-1 0 16,1 0-16,0 0 0,0 0 0,0 0 15,0 21-15,-1 21 0,1-21 0,0 1 16,0 20-16,0-21 0,-22 64 15,22-43-15,0-21 0,21 64 16,0-64-16,0 21 16,0-20-16,0-1 0,0 0 0,21 0 15,0-21-15,1 0 0,20 0 0,-21 0 16,21 0-16,-20 0 0,20 0 16,21-42-16,-41 21 0,20-1 15,-21 1-15,21-21 0,-20 21 16,-1-22-16,0 1 0,0 0 15,-21-1-15,0-20 0,21 21 0,-21-22 16,0 1-16,0-1 0,0 22 16,0-22-16,0 1 0,0 20 15,0 1-15,0 21 0,-21 0 0,21 0 16,0-1-16,0 44 16,-21-1-16,21 0 0,0 21 15,0 1-15,0 20 0,-21-21 16,21 22-16,0-1 0,0 43 15,0-63-15,0-1 0,0 43 16,0-43-16,21-21 16,-21 21-16,21-20 0,-21-1 0,21 0 15,0 0-15,1-21 0,-1 0 16,21 0-16,-21 0 16,0-21-16,43-21 0,-43 20 15,21 1-15</inkml:trace>
  <inkml:trace contextRef="#ctx0" brushRef="#br0" timeOffset="38781.18">12001 3387 0,'0'0'0,"-21"0"0,21 21 16,21-21 15,1 0-16,-1 0-15,0 0 0,0-21 0,0 21 16,22-21-16,-22-1 0,0 22 0,21-21 16,-21 0-16,1 0 0,20 0 15,-21 0-15,-21-1 0,0 1 0,0 0 16,-21 21 0,0 0-16,-22 0 0,22 0 15,-21 21-15,0-21 0,-1 43 16,1-22-16,0 21 0,20-21 15,-20 22-15,21-1 0,21-21 0,0 21 16,-21-20-16,21 20 0,0-21 16,0 0-16,21 0 0,-21 1 15,42-1-15,-21-21 0,1 0 0,20 21 16,0-21-16,-21 0 0,64 0 16,-64 0-16,22 0 0,-1-21 15,-21 0-15,0 21 0,-21-22 16,0 1-16,0 0 15,-21 21-15,0 0 0,0 0 16,0 0-16,-1 21 0,-83 43 16,83-43-1,-20 0-15,21 21 0,0-20 0,-22 20 16,22-21-16,21 21 0,-21-20 16,21 20-16,0-21 0,0 0 0,0 0 15,0 1-15,21-1 0,0 0 0,1-21 16,20 0-16,-21 0 0,21 0 15,1 0-15,-1-21 0,0 0 0,1 21 16,-1-22-16,0 1 0,1-21 16,-1 21-16,43-43 15,-43 22-15,-21 0 0,22-1 0,-22 1 16,0 0-16,0-22 0,0 1 16,-21-1-16,0 1 0,0 20 0,0-20 15,0 20-15,0 1 0,0 21 0,0 0 16,0 0-16,-21 21 15,0 21-15,21 21 16,-21 0-16,21 1 0,0-1 16,0 22-16,-21-1 0,21-21 0,0 22 15,0-1-15,-22-20 0,22-1 0,0 0 16,0 1-16,0-22 0,0 21 16,0-21-16,0 1 0,0-1 15,0 0-15,22 0 0,-1-21 0,0 0 16,0 0-16,0 0 15,0-21-15,1 0 0,-1 0 0,0 21 16</inkml:trace>
  <inkml:trace contextRef="#ctx0" brushRef="#br0" timeOffset="40404.25">13039 3747 0,'0'0'0,"-22"0"0,22 21 0,0 0 16,0 0-16,0 0 15,22-21 1,-1 0 0,0 0-16,0 0 0,0-21 0,0 21 15,22-21-15,-22 0 0,0 21 0,0-21 16,22-1-16,-22 1 0,-21 0 16,21-21-16,0 21 0,-21-1 15,0 1-15,0 0 0,-21 21 16,0 0-16,0 0 15,-1 0-15,1 0 0,0 21 0,0 0 16,0 1-16,0-1 16,-1 21-16,1-21 0,21 0 0,0 22 15,0-22-15,0 0 0,0 0 0,0 0 16,0 1-16,0-1 0,21 0 16,1-21-16,-1 21 0,21-21 0,0 0 15,1 0-15,-1 0 0,0 0 0,1 0 16,-1-21-16,0 0 0,22 0 15,-22-1-15,-21 1 0,22-21 16,-22 21-16,0 0 0,0-22 0,-21 1 16,21 21-16,-21-22 0,22 1 15,-22 21-15,21 0 0,-21 0 16,0-22-16,0 64 16,0 1-16,0-1 15,-21 0-15,21 0 0,-22 21 16,22-20-16,-21 20 0,21-21 15,0 21-15,-21 1 16,21-22-16,-21 21 0,21-21 0,0 1 16,0-1-16,21-21 31,0-21-31,0-1 16,-21 1-16,22 0 0,-1 0 15,0 0-15,0-22 0,-21 22 0,21-21 16,0 0-16,1-1 0,-1 22 0,0-21 15,-21 21-15,21-1 0,0 1 16,0 21-16,1 0 16,-1 21-16,0 1 15,-21-1-15,21 0 0,-21 0 16,21 43-16,-21-22 0,0-21 16,43 43-16,-43-43 0,0 0 15,21 0-15,0 0 0,-21 0 16,21-21-16,0 22 0,0-22 15,1 0-15,-1 0 16,0 0-16,0-22 0,-21 1 16,21 21-16,0-21 0,1-21 0,-1-1 15,0 22-15,0-21 0,0 0 16,0 20-16,22-20 0,-22 0 16,0-1-16,21 22 0,-20 0 0,-1 0 15,-21 0-15,0 0 0,21 21 16,0 0-16,-21 42 15,0-21-15,0 0 0,0 22 16,0-1-16,0-21 0,-21 43 16,21-22-16,0-21 0,0 0 15,0 22-15,0-22 0,0 0 16,0 0-16,21 0 16,21-21-16,-20 0 0,-1 0 15,0 0-15,0 0 0,21 0 16,-20 0-16,20 0 0,-21-21 0,21 21 15,-20-21-15,20 0 0,-21 0 0,0-1 16,0 1-16,1-21 0,-1 21 16,0 0-16,-21-22 0,0 22 15,0 0-15,0 0 0,0 0 0,0-1 16,-21 22-16,0 0 0,-1 0 16,1 22-16,0-1 0,0 0 15,21 0-15,0 0 0,0 0 16,-21 22-16,21-22 0,0 21 15,0 1-15,0-22 0,0 0 0,21 0 16,0 0-16,0-21 16,22 0-16,-22 21 0,21-21 15,-21 0-15,22 0 0,-22 0 0,21 0 16,22-21-16,-22 0 0,-21 0 16,21 0-16,-20 0 0,-1-1 15,0-20-15,0 21 0,0-21 0,0 20 16,-21-20-16,0 21 0,22-21 15,-22 20-15,21 1 0,-21 0 16,0 42 0,0 0-16,0 1 15,0-1-15,0 21 0,0-21 16,-21 0-16,21 22 0,-22-22 0,22 0 16,-21 0-16,21 0 0,0 1 15,0-1-15,-21 0 0,21 0 16,-21-21-16,21-21 31,0 0-15,0 0-16,21-1 0,0-20 15,0 21-15,1-21 0,-1-1 16,0 1-16,21 0 0,-21-1 0,22 1 16,-1 0-16,-21 20 0,22-20 15,-1 21-15,-21 0 0,0 21 0,0 0 16,1 0-16,-1 0 0,-21 42 15,21-21-15,-21 43 0,0-22 16,0 0-16,0 1 0,0-1 0,0 0 16,0 1-16,-21 20 15,21-42-15,-21 1 0,21-1 0,0 0 16,0 0-16,0 0 16,0-42-1,0 0 1,21 0-16,0 0 0,0-1 15,0 1-15,22 0 16</inkml:trace>
  <inkml:trace contextRef="#ctx0" brushRef="#br0" timeOffset="40651.11">16595 3112 0,'0'0'0,"21"-22"0,-21-20 16,0 0-16,0 21 15,0 42 1,0 0-16,0 0 15,-21 0-15,-1 22 0,1-1 16,21 0-16,0 1 0,-21 20 0,0-21 16,21 1-16,-21 20 0,21-20 15,0-1-15,0-21 0,0 21 16,0 1-16,0-22 0,0 0 0,0 0 16,0 0-16,21-21 15,0 0-15,0 0 16,0 0-16,1 0 0,20-21 0,-21 0 15,0 0-15,22 21 0</inkml:trace>
  <inkml:trace contextRef="#ctx0" brushRef="#br0" timeOffset="40975.92">16933 3450 0,'21'-42'0,"-42"84"0,64-105 15,-22 42-15,0-1 0,-21 1 16,0 0-16,-21 21 31,0 42-31,-1-20 16,1-1-16,0 0 0,0 21 0,0-21 15,21 1-15,-21 20 0,21-21 16,0 0-16,0 0 0,0 1 16,21-1-16,0-21 0,0 0 15,0 21-15,0-21 0,1 0 16,-1 0-16,0 0 0,0 21 0,0-21 16,0 0-16,-21 21 0,22-21 15,-22 21 1,-22-21-16,1 22 0,0-22 15,0 0 1,0 0-16,0 0 0,-22 0 0,22 0 16,21 21-16,-21-21 0,0 0 0,0 0 15,21-21 1,0-1 0,0 1-16,0 0 0</inkml:trace>
  <inkml:trace contextRef="#ctx0" brushRef="#br0" timeOffset="41179.81">16595 3175 0,'0'0'16,"-22"0"-16,44 0 16,-1 0-16,0 0 0,21 0 15,-21 0-15,22 0 0,-1 0 0,0 0 16,-20 0-16,20 0 0,-21 0 15,21 0-15,-20 0 0,20 0 0,-21 0 16,21 0-16,-20-21 0,-1 21 16,21 0-16,-21 0 0</inkml:trace>
  <inkml:trace contextRef="#ctx0" brushRef="#br0" timeOffset="41339.72">18119 3704 0,'0'0'0,"0"21"0</inkml:trace>
  <inkml:trace contextRef="#ctx0" brushRef="#br0" timeOffset="42519.8">635 5482 0,'0'0'0,"-21"0"0,-22 0 16,22 0-16,-21 0 0,-22 0 0,22 0 16,-21 0-16,20-21 15,-20 21-15,20 0 0,1 0 16,21 0-16,0 0 0,0 0 0,42 0 31,0 0-31,21 0 0,1 0 0,20 0 16,-21 0-16,43 0 0,42 0 15,-42 0-15,-1 0 0,-20 0 16,21 0-16,-1 0 0,107-21 16,-107 21-16,1-21 15,0 21-15,-1 0 0,-20 0 0,-22-21 16,1 21-16,-1 0 0,-21 0 16,-21-22-16,-21 22 15,0-21 1,-22 21-16,1 0 0,0 0 0,-1-21 15,-20 21-15,21-21 0,-1 21 16,1 0-16,-22 0 0,43 0 16,0 0-16,42 0 47,0 0-47,1 0 0,20 0 0,0 0 15,-21 0-15,22 0 0,-1 0 16,0 0-16,1 0 0,-22 0 15,21 21-15,-21 0 0,1-21 0,-22 21 16,0 1-16,0-1 0,0 0 16,0 0-16,-22 0 0,1 22 15,-21-22-15,0 0 0,-1 21 16,1-21-16,0 1 0,-1-1 0,1 21 16,21-42-16,-22 21 0,22 0 15,-21-21-15,21 0 0,0 0 16,-1 0-1,22-21-15</inkml:trace>
  <inkml:trace contextRef="#ctx0" brushRef="#br0" timeOffset="43248.47">2434 5271 0,'0'42'16,"0"-84"-16,0 105 16,0-42-16,21-21 15,0 0 1,1 0-16,20 0 0,-21 0 15,0 0-15,22-21 0,-1 0 0,21-21 16,-20 20-16,63-62 16,-85 41-16,0 22 15,0-21-15,-21 21 0,0-85 16,0 64-16,0 20 16,0 1-16,-21 0 0,0 0 15,0 21 1,-1 21-16,22 0 0,-21 0 0,21 22 15,-21 41-15,21-20 16,0-22-16,0 22 0,0-1 16,0 1-16,0-1 0,0 43 15,0-42-15,0-1 0,0 1 16,0-1-16,0-21 0,0 64 16,0-85-16,0 22 0,0-1 15,-21-21-15,0 0 0,0 1 0,-1-22 16,1 0-16,0 21 0,-64-21 15,64 0-15,-21-21 0,0 21 16,-1-22-16,1 1 0,21 0 16,-43-21-16,43 21 0,0-22 15,21 22-15,0 0 0,0 0 16,0 0-16,0-1 0,21 1 0,0-21 16,0 21-16,22 0 0,-22-1 15,85-41-15,-64 21 16</inkml:trace>
  <inkml:trace contextRef="#ctx0" brushRef="#br0" timeOffset="43487.73">3344 5038 0,'0'21'16,"-21"0"-16,21 0 0,0 0 15,-21 1-15,21 20 0,-21-21 16,21 21-16,-21 1 0,21-22 0,0 64 15,-22-43-15,22 0 0,-21 1 16,21-1-16,-21 0 16,0 43-16,0-43 0,21 1 15,0-22-15,0 0 0,0 0 16,0 0-16,0-42 16,21 0-1</inkml:trace>
  <inkml:trace contextRef="#ctx0" brushRef="#br0" timeOffset="43649.49">2963 5546 0,'21'-21'32,"1"21"-32,-1-22 0,21 22 0,-21-21 15,22 21-15,-1-21 0,0 21 0,1-21 16,20 0-16,-21 0 0,64-1 15,-63 1-15</inkml:trace>
  <inkml:trace contextRef="#ctx0" brushRef="#br0" timeOffset="44344.98">4381 5271 0,'22'-22'15,"-1"1"1,0 21-16,21-21 0,-21 21 0,1-21 16,20 0-16,0 0 0,1-1 0,-22 1 15,21-21-15,0 21 0,1 0 16,-1-43-16,-21 43 0,-21 0 15,0 0-15,0-1 16,0 1-16,-106 0 16,64 21-16,-21 0 0,20 21 15,-20 0-15,-1 1 0,-42 20 16,64 0-16,21-21 0,-21 22 0,42-22 16,0 21-16,0 43 15,21-43-15,0-21 0,0 22 16,21-22-16,1 0 0,-1 21 15,0-20-15,1 20 0,-1-21 0,0 21 16,1-20-16,-22 20 0,0-21 16,-21 0-16,0 22 0,0-22 0,-63 42 15,20-42-15,1 1 16,0-1-16,-22 0 0,1-21 0,20 0 16,-41 0-16,41 0 15,1-21-15,0 21 0,20-21 16,1-22-16,-21 1 0,21 0 15,0 20-15,21-41 0,0 21 16,0-1-16,0 22 16,21 0-16,0 0 0,0 0 15,0 21-15,0-22 0,22 22 16,-1 0-16,-21 0 0,22-21 0,41 21 16</inkml:trace>
  <inkml:trace contextRef="#ctx0" brushRef="#br0" timeOffset="44687.21">4889 5525 0,'22'0'0,"-44"0"0,65 21 0,-22 0 16,0-21-16,0 0 15,0 0 1,1-21-16,-1 0 0,0-1 16,0 1-16,-21 0 0,21 21 0,0-21 15,1 0-15,-22 0 0,0-1 16,0 1-16,0 0 0,0 0 15,-22 21-15,1 0 16,0 0-16,-21 0 0,21 21 0,-1 0 16,1 0-16,0 1 0,0-1 15,0 0-15,21 21 0,-21 1 16,21-1-16,0 21 16,0-41-16,0-1 0,21 0 15,0 0-15,0 0 0,43-21 16,-43 0-16,0 0 0,21 0 15,-21 0-15,22-21 0,20-21 16,-20 21-16,-1-1 0,0 1 16,1 0-16,-1-21 0,0 21 15</inkml:trace>
  <inkml:trace contextRef="#ctx0" brushRef="#br0" timeOffset="45128.96">5651 5398 0,'22'-22'0,"-44"44"0,65-65 16,-43 22-16,0 0 0,0 0 15,0 0-15,0-1 0,-21 1 16,-1 21-16,1 0 0,0 0 15,0 0-15,0 0 0,0 21 16,-1 1-16,1 20 16,0-21-16,21 21 0,-21-20 0,21 20 15,-21-21-15,21 85 16,0-64-16,0-21 0,0 1 16,0-1-16,0 0 0,21-21 31,0 0-31,0-21 0,22 0 0,-1-22 15,0 1-15,-21 21 16,1-22-16,20 22 0,-21-21 16,-21 21-16,21-22 0,-21 22 0,21 0 15,-21-21-15,0 21 0,0 42 47,0 0-47,0 0 0,0 21 16,0-20-16,0-1 0,0 0 0,0 21 15,0-21-15,0 1 0,0 20 0,0-21 16,0 0-16,0 0 0,0 1 16,0-1-16,22-21 0,-1 21 15,0-21-15,0 0 16,0 0-16,22-21 0,-22 0 16,0-1-16,0 1 0,0 0 0,0 0 15,1 0-15,-1 0 0,-21-1 16,0 1-16</inkml:trace>
  <inkml:trace contextRef="#ctx0" brushRef="#br0" timeOffset="45451.77">6075 5376 0,'0'-42'0,"0"106"16,0-86-16,21-41 0,-21 42 0,0 0 0,21-1 16,0 1-16,-21 0 0,21 0 15,1 21-15,-1-21 0,0 21 16,0 0-16,0 0 0,0 0 0,1 0 16,41 21-16,-21-21 0,1 42 15,-22-21-15,21 1 16,1-1-16,-1 42 0,-21-42 15,0 1-15,-21 41 0,0-42 16,0 22-16,0-22 0,-21 0 16,0 0-16,-21 0 15,20-21-15,1 0 0,0 0 16,21-21-16,0 0 16,0 0-16,0 0 0,0-1 0,0 1 15,0-21-15,42 0 16,-20-1-16,-1 22 0,21-42 15,-21 41-15,0 1 0,22 0 16,-22 0-16,21 0 0,1 0 16,20-1-16,-42 1 0,22 21 15,20-21-15,-42 21 16</inkml:trace>
  <inkml:trace contextRef="#ctx0" brushRef="#br0" timeOffset="46115.33">7239 5038 0,'0'0'0,"-21"0"31,0 0-31,-1 0 16,1 21-16,0 0 0,0 21 15,0-20-15,21-1 0,-21 21 16,-1-21-16,22 22 0,-21-22 16,21 21-16,0-21 0,0 22 0,0-22 15,0 0-15,0 21 0,0-21 16,21 1-16,-21-1 0,43-21 0,-22 21 15,0-21-15,21 0 0,1 0 0,-22 0 16,21 0-16,1 0 0,-1-21 16,0 0-16,-21-1 0,22 1 0,-1 0 15,0 0-15,1-21 0,-22 20 16,21-20-16,-21 0 0,1-1 0,-1 1 16,-21 0-16,0-22 0,0 22 15,0-22-15,0-41 0,0 83 16,0-20-16,0 21 0,0 0 15,0 0-15,-21 42 16,21 0-16,-22 0 16,22 0-16,0 22 0,0-1 0,0 0 15,0 1-15,0-1 0,0 0 16,-21 1-16,21-1 0,-21 0 0,21 1 16,0-1-16,0-21 0,-21 43 15,21-43-15,0 0 0,-21 0 0,21 0 16,0-42 15,0 0-15,21 0-16,0 0 0,-21-1 15,21-20-15,22 21 0,-22-21 0,0-1 16,21 1-16,1 0 0,-1 20 0,-21-20 16,21 21-16,1 0 0,-1 0 15,0 21-15,1 0 0,-22 0 0,21 0 16,1 42-16,-22 0 0,0-21 15,0 1-15,-21 20 16,21 0-16,-21-21 0,0 43 0,0-22 16,-21-21-16,0 1 0,0-1 15,21 0-15,-43 21 16,43-21-16,-21-21 16,0 0-1,21-21-15</inkml:trace>
  <inkml:trace contextRef="#ctx0" brushRef="#br0" timeOffset="47483.79">9059 5461 0,'0'21'0,"0"-42"0,0 63 16,0-20-16,0-1 16,0 0-16,21-21 0,1 21 0,-1-21 15,0 21-15,0-21 16,0 0-16,0 0 0,22 0 16,-22-21-16,21 21 0,-21-21 0,22 0 15,-1 0-15,0-1 0,-20 1 0,20 0 16,-21-21-16,21 21 0,1-43 15,-22 43-15,0-21 0,-21-22 16,0 22-16,0-1 0,-21-20 16,0 21-16,0 20 15,21-20-15,-22 21 0,1 0 16,0 21-16,0 0 16,21 21-16,-21 0 15,21 21-15,-21 1 0,21-1 0,-22 22 16,22-22-16,0 21 0,0 1 15,0-1-15,-21 1 0,21 21 0,0-1 16,0-20-16,0 105 0,0-84 16,0-1-16,0 1 0,0 0 15,0-1-15,0 1 0,21 0 16,-21-1-16,22 1 0,-1-21 0,-21 20 16,21-41-16,0 20 0,-21-21 0,42 43 15,-42-64-15,22 0 0,-1-21 16,0 0-16,0 0 0,0 0 15,22-21-15,-22 0 0,0 0 16,21-21-16,1-1 0,-1 1 0,0 0 16,1-22-16,-1 1 0,0-1 15,22-63-15,-43 64 0,0-1 16,-21-21-16,0 22 0,-21-1 0,0 1 16,-64-64-16,22 63 15,-1 1-15,1-1 0,-1 22 0,1 0 16,-43-43-16,42 64 0,22 0 15,21 21-15,-22-21 0,22 21 16,21-22 0,0 1-16,21 21 15,22-21-15,-22 0 16,21 21-16,1-21 0,20 0 0,-21-1 16,22 1-16,-1 0 0,1-21 0,-22 21 15,22-22-15,-1 22 0,22-42 16,-64 41-16,21 1 0,-20 0 15,-1 0-15,-21 0 0,0 0 16,-21 21 0,21 21-16,-22 0 15,1-21-15,0 42 0,21-21 16,-21 43-16,0-22 16,21-21-16,0 22 0,0-1 0,0 0 15,0-20-15,0 20 0,0-21 16,0 0-16,42 22 0,-21-22 15,0-21-15,1 0 0,20 0 0,-21 0 16,21 0-16,-20 0 16,20-21-16,0-1 0,22-20 0,-43 21 15,21-21-15,1-22 16,-43 43-16,0-21 0,0-1 0,0 1 16,0 0-16,0-1 0,-22 1 0,-20 0 15,21 20-15,0 1 0,-22 0 16,22 0-16,-21 21 0,-22 0 15,43 21-15,-21 0 0,21 0 0,0 1 16,-1-1-16,22 21 16,0-21-16,0 22 0,0-22 0,0 21 15,43 0-15,-22-20 0,0-1 16,21 0-16,-20 0 0,20-21 16,21 0-16,-20 0 0,-1 0 15</inkml:trace>
  <inkml:trace contextRef="#ctx0" brushRef="#br0" timeOffset="47827.59">10753 5313 0,'0'-21'0,"-22"-43"31,22 43-31,0 0 0,0-21 16,0 20-16,22 1 0,-1 21 16,0-21-16,21 0 0,1 21 15,-1 0-15,-21 0 0,21 0 0,-20 21 16,20-21-16,-21 21 0,21 0 15,-20 22-15,-1-22 0,0 0 0,-21 43 16,0-22-16,0 43 16,-21-64-16,0 0 15,-1 0-15,1 0 0,0-21 0,0 21 16,0-21-16,21-21 16,0 0-1,0 0-15,0 0 0,0 0 16,0-1-16,21 1 0,-21 0 0,21 0 15,0 0-15,0 0 0,-21-1 16,22 1-16,-1 0 0,0 0 16,0 0-16,21 21 0,43-43 15,-43 22-15,1 21 0,-22-21 16</inkml:trace>
  <inkml:trace contextRef="#ctx0" brushRef="#br0" timeOffset="48111.44">12488 4763 0,'0'0'0,"0"-22"0,0 1 0,0 0 15,-21 21 1,0 21-16,0 0 16,21 1-16,-21-1 0,21 21 0,-22 0 15,1 1-15,21-1 0,-21 0 16,0 22-16,21-22 0,-21 1 0,0-1 15,21 0-15,0-21 0,0 22 0,-22-1 16,22 0-16,-21-20 16,21-1-16,0 0 0,0 0 15,21-21-15,1 0 0,-1 0 0,0 0 16,0-21-16,21 0 0,-20 0 16,20-1-16,0-20 0,-21 21 15</inkml:trace>
  <inkml:trace contextRef="#ctx0" brushRef="#br0" timeOffset="48720.43">12721 4953 0,'0'0'0,"0"-63"0,0 20 0,0-20 16,0 42-16,0-1 0,0 1 16,0 42-1,0 1-15,0-1 16,0 21-16,0 0 0,0 1 16,0 41-16,0-41 15,0-1-15,-21 22 0,21-22 0,-21 0 0,0-21 16,21 64-16,0-64 15,0 22-15,0-22 0,0 0 16,0 0-16,0-42 16,0 0-1,21 0-15,0-1 0,0 1 16,0 0-16,0-21 0,22-22 16,-22 22-16,0 21 0,21-43 15,-20 43-15,-1 0 0,0 21 16,0 0-16,0 0 15,0 21-15,-21 0 0,0 0 16,0 1-16,0 20 0,0-21 16,0 0-16,0 22 0,0-22 15,43 21-15,-22-21 0,0 0 16,0 1-16,22-22 0,-22 0 0,21 21 16,0-21-16,1 0 0,-1 0 15,0 0-15,1 0 0,-1-21 0,0-1 16,85-20-16,-105 21 15,20-21-15,-21 20 0,0-20 16,0-64-16,-21 85 16,0-21-16,0 21 0,-21 21 15,0 0 1,0 0-16,0 21 0,21 0 0,-21 0 16,-1 21-16,22 22 15,0-22-15,0-21 0,-21 1 0,21 20 16,0-21-16,0 0 0,21 43 15,1-64-15,-1 0 16,0 0-16,0 0 0,64 0 16,-64-21-16,21 21 0,-21-22 15,1 1-15,20 0 0,-21 0 0,0-21 16,0 20-16,1 1 16,-1-21-16</inkml:trace>
  <inkml:trace contextRef="#ctx0" brushRef="#br0" timeOffset="48931.5">12382 4741 0,'-42'22'0,"84"-44"0,-84 65 16,84-43-1,-20 0-15,20 0 16,0 0-16,22 0 0,-22 0 0,22 0 15,-1 0-15,1-21 0,-1 21 0,1-22 16,-22 22-16,21-21 16,-20 0-16,-1 21 0,0-21 0</inkml:trace>
  <inkml:trace contextRef="#ctx0" brushRef="#br0" timeOffset="49687.94">15113 4911 0,'0'0'0,"21"0"16,0-21-1,0-1-15,1 1 0,20 0 16,-21 0-16,21 21 0,1-21 16,-1-22-16,43 1 15,-43 21-15,0 0 0,22-22 16,-43 22-16,0 0 16,-42 21-16,-21 0 15,-1 0-15,1 21 0,-21-21 16,20 21-16,-20 1 0,-43 41 15,64-21-15,-1-20 0,1 62 16,42-63-16,0 22 16,0-22-16,0 21 0,21-21 0,0 1 15,43-1-15,-22 0 16,22-21-16,-22 0 0,21 0 0,-20 0 16,84 0-16,-85-21 0,0 0 15,1 21-15,-1-22 0,0 1 16,-20 21-16,-22-21 0,-22 21 15,1 0 1,-21 0-16,0 0 0,-22 21 0,22 0 16,-22 1-16,1-1 0,-1 0 0,1 21 15,-1-21-15,22 22 16,0-22-16,-1 21 0,-20 22 16,63-43-16,0 0 0,0 0 0,0 0 15,0 1-15,21-1 0,42 0 16,-20-21-16,-1 0 0,22 0 15,-22 0-15,0 0 0,22 0 0,-1-21 16,-20 0-16,20-1 0,1 1 16,-1 0-16,1-21 0,-1-1 0,1 1 15</inkml:trace>
  <inkml:trace contextRef="#ctx0" brushRef="#br0" timeOffset="49924.88">16341 4593 0,'0'0'0,"0"-42"16,0 21-16,0-22 0,-22 22 0,1 21 15,0 0-15,0 0 0,0 0 0,0 0 16,21 21-16,-22 22 0,1-22 16,0 21-16,0 64 0,0-64 15,0 22-15,21-1 0,-22 1 16,1-1-16,21 1 0,0-1 16,-21-20-16,21-1 0,-21 0 0,21 43 15,0-64-15,0 0 0,0 1 16,0-1-16,21-21 15,0 0-15,0 0 0,22 0 0,-22 0 16,0-21-16,21-1 0,-20 1 16,20 0-16</inkml:trace>
  <inkml:trace contextRef="#ctx0" brushRef="#br0" timeOffset="51768.68">16404 5101 0,'0'21'0,"0"1"15,21-22 1,0 0-16,1 0 0,-1 0 16,0 0-16,0 0 0,21-22 15,-20 1-15,20 0 0,-21 21 0,21-21 16,-20 0-16,-1 0 0,0-1 16,-21 1-16,0 0 0,0 0 15,0 0-15,-21 21 0,0 0 16,-1 0-16,1 0 0,-21 0 15,21 21-15,-22 0 0,22 0 0,0 0 16,-21 22-16,21-22 0,-1 21 0,1-21 16,21 22-16,0-22 0,0 21 15,0-21-15,0 1 0,21-1 0,1 0 16,-1-21-16,21 21 0,-21-21 16,22 0-16,-1 0 0,0 0 15,1 0-15,20 0 0,-21 0 0,1-21 16,20 0-16,-20 0 0,-1-1 15,0 1-15,-21-21 0,22 21 0,-22-22 16,0 22-16,0-21 0,0 0 0,-21 20 16,0-20-16,0 21 0,0 0 15,0 0-15,-21 42 32,21 0-32,-21 0 0,21 0 0,-21 22 15,21-22-15,0 21 0,-21 22 16,21-43-16,-21 42 15,21-42-15,0 1 0,0-1 16,-22 0-16,22 0 0,0-42 47,0 0-47,22 0 0,-1-1 0,-21 1 16,21-21-16,0 0 0,0 20 15,0-20-15,1 0 0,-1-1 0,0 1 16,0 0-16,0 21 0,0-1 15,1 1-15,-1 21 0,0 0 16,0 0-16,0 0 0,-21 21 16,0 1-16,21-1 0,-21 21 0,0-21 15,22 22-15,-22 20 16,0-21-16,21 22 16,0-43-16,-21 0 0,21 43 15,-21-43-15,0 0 0,21-42 47,0 21-47,-21-21 0,22 0 16,-1-1-16,0-20 0,0 21 0,0-21 15,0-1-15,1 1 0,-1 0 16,21-1-16,-21 1 0,0 21 16,1-22-16,-1 22 0,0 0 0,-21 0 15,21 21-15,0 0 0,-21 21 16,0 0-16,0 0 15,0 22-15,0-22 0,0 21 0,0 1 16,0-22-16,0 21 0,0 0 16,0-20-16,0 41 15,0-21-15,21-20 0,1-1 0,-22 0 16,21-21-16,42 42 16,-42-42-16,1 0 0,62 0 15,-63 0-15,22-21 0,-1 0 16,0 21-16,22-21 0,21-22 15,-43 1-15,0 21 0,-21 0 16,22-22-16,-22 22 0,0-21 16,-21 0-16,0 20 0,0-20 0,0 21 15,0 0-15,0 0 0,-21-1 0,0 22 16,0 0-16,-1 0 16,1 22-16,0-22 0,0 21 0,0 21 15,21-21-15,0 22 0,-21-22 16,21 21-16,0-21 0,0 22 0,0-22 15,0 0-15,21 21 0,-21-21 0,21 1 16,0-22-16,21 21 0,-20 0 16,-1-21-16,21 0 0,0 0 15,-20 0-15,20 0 0,-21 0 0,21-21 16,-20 0-16,41-22 16,-42 22-16,0 0 0,1 0 0,-1-22 15,-21 22-15,21-21 0,-21 0 16,21-1-16,-21 22 0,0 0 0,0-21 15,0 20-15,0 44 16,0-1 0,-21 0-16,21 21 0,0-21 0,-42 43 15,42-22-15,-22-21 16,22 22-16,0-22 0,0 0 0,-21 0 16,21 0-16,0 1 0,0-1 15,-21-21-15,42 0 31,0-21-31,-21-1 16,22 1-16,-1 0 0,0-21 16,-21 21-16,21-1 0,0-20 0,0 0 15,1 21-15,20-22 0,-21 22 16,0 0-16,22-21 16,-22 42-16,0 21 0,-21 0 15,0 0-15,0 0 0,0 22 16,0-22-16,0 21 0,0-21 0,0 22 15,0-22-15,21 21 0,21 0 16,-42-20-16,22-1 16,20 0-16,-21-21 0,21 0 0,1 21 15,-22-21-15,21 0 0,1 0 0,-1 0 16,0-21-16,-21 0 0,22 21 16,20-43-16,-42 1 0,22 21 15,-22-21-15,0-1 0,0 1 16,0-22-16,1 22 0,-1-21 0,21-1 15,-21 1-15,0 20 0,1-20 16,-1-1-16,21-20 0,-42 41 16,0 1-16,0 21 0,0 0 15,-21 21 1,0 21-16,0 0 0,21 21 16,-22-21-16,1 22 0,0-1 0,0 22 15,0-22-15,0 21 0,21 1 16,0-1-16,-22 1 0,22-22 0,-21 22 15,21-22-15,0 0 0,0 43 16,0-64-16,0 0 0,21 1 16,1-1-16,-1 0 0,0-21 15,0 0-15,0 0 0,0 0 16,1 0-16,-1 0 0,0-21 0,42-22 16,-41 22-16,20 0 15,-21 0-15,0 0 0,0-22 16,1 22-16,20-63 0,-42 41 15,0 1-15</inkml:trace>
  <inkml:trace contextRef="#ctx0" brushRef="#br0" timeOffset="51967.55">20002 4741 0,'0'0'0,"-42"0"0,0 0 16,21 0-16,-1 0 0,22 22 0,0-1 16,22-21-16,-1 0 15,0 0-15,21 0 0,1 0 16,-1 0-16,21 0 0,22-43 15,-21 43-15,-1-21 0,1 21 16,-22 0-16,21-21 0,64 0 16,-84 21-16,-1 0 0,-21 0 15,0 0-15,-63 0 16,0 0-16,-1 21 16</inkml:trace>
  <inkml:trace contextRef="#ctx0" brushRef="#br0" timeOffset="52599.74">3704 6858 0,'0'0'16,"0"-21"-16,0 42 16,0 0-1,0 22-15,0-22 16,0 0-16,0 0 0,0 21 0,0-20 15,0 41-15,0-21 16,0-20-16,0 20 0,0-21 16,0 0-16,0-42 31,21-21-31,0 21 16,1-1-16,-1 1 0</inkml:trace>
  <inkml:trace contextRef="#ctx0" brushRef="#br0" timeOffset="52926.71">3789 6541 0,'-21'0'0,"42"0"15,-64 0-15,22 0 0,0 0 0,0 21 16,21 0-16,0 0 16,0 0-1,21-21-15,0 0 16,0 0-16,1 0 0,-1-21 15,0 0-15,0 21 0,0-21 16,0 0-16,-21-1 0,0 1 0,0 0 16,0 0-16,0 0 0,-21 0 15,0 21-15,-42-22 0,41 22 16,-20 0-16,21 0 16,0 22-16,0-1 0,-22 63 15,43-62-15,0 20 0,0 0 16,0 1-16,21-1 0,22 21 15,-22-20-15,21-22 0,-21 0 16,22 0-16,-22 0 0,64-21 16</inkml:trace>
  <inkml:trace contextRef="#ctx0" brushRef="#br0" timeOffset="53335.72">4254 6816 0,'-21'-21'16,"21"42"-1,-21 0-15,21 0 16,0 0-16,0 0 0,0 1 0,0-1 16,0 21-16,0-21 0,0 0 0,0 1 15,0 20-15,0-21 0,0 0 16,0 0-16,-21 1 0,21-1 16,-21-21-16,21 21 0,-21-21 31,21-21-31,0 0 0,0-1 15,0 1-15,0 0 0,0-21 16,21 21-16,0-22 0,0 1 0,21-43 16,-20 43-16,20 0 0,0-1 15,1 1-15,-1 21 0,21 0 16,-20 21-16,-1 0 0,0 0 16,1 21-16,-1 0 0,0 0 15,64 64-15,-106-43 16,0 0-16,0 22 0,0-22 15,0 1-15,0-1 0,-21-21 16,0 21-16,-21 1 0,20-1 16,1-42-16,21 21 0,0 0 15,21-42 1,1 0-16</inkml:trace>
  <inkml:trace contextRef="#ctx0" brushRef="#br0" timeOffset="53635.17">6371 6477 0,'0'21'16,"0"0"-1,-42 22-15,42-1 16,-21 43-16,21-43 0,-22 22 15,22-22-15,-21 21 0,0-20 0,21-1 16,0 0-16,0 22 0,-21-22 16,21-21-16,-21 43 15,21-43-15,0 0 0,0 22 16,0-65 0,0 1-16,21 0 15,0 0-15,0 0 0,0-22 0,1 22 16,20-21-16,-21 0 0</inkml:trace>
  <inkml:trace contextRef="#ctx0" brushRef="#br0" timeOffset="53847.05">6731 6477 0,'0'0'0,"0"-21"0,21 21 0,-21 21 16,0 0 0,0 0-16,0 22 15,0-1-15,0 0 0,0 1 0,0-1 16,-21 0-16,21 1 0,0-1 0,-21 0 15,21-20-15,-21 20 0,21-21 16,0 21-16,0-20 0,0-1 0,0 0 16,-22 0-16,22 0 0,0-42 31,0 0-15,0 0-16</inkml:trace>
  <inkml:trace contextRef="#ctx0" brushRef="#br0" timeOffset="54028.72">6308 6879 0,'0'0'0,"-22"0"0,1 0 0,0 0 16,0-21-16,42 21 31,0 0-31,0 0 0,1 0 16,20-21-16,-21 21 0,21-21 0,1 21 15,-1 0-15,0-21 0,-20 21 0,20 0 16,0-22-16,1 1 0,-1 21 15,64-42-15</inkml:trace>
  <inkml:trace contextRef="#ctx0" brushRef="#br0" timeOffset="54247.26">7091 6583 0,'0'0'0,"-21"0"0,-1 0 15,-20 0-15,21 0 0,0 0 16,42 0-1,0 0 1,0 0-16,0 0 0,22-21 0,-1 21 16,-21 0-16,22-21 0,-1-1 0,-21 22 15,21 0-15,-20 0 0,20-21 16,-21 21-16,21 0 0,-20 0 0,-1 0 16</inkml:trace>
  <inkml:trace contextRef="#ctx0" brushRef="#br0" timeOffset="54463.71">7324 6519 0,'0'0'0,"0"22"0,0-1 0,-64 106 32,43-85-32,21 0 0,-21 43 15,21-21-15,-64 84 16,64-106-16,0 22 15,0-43-15,0 21 16,0-21-16,0 0 0,21-21 16,1 0-16,-1-21 15,0 0-15,0 0 0,21 0 16,-20 0-16,-1-22 0,21 22 0</inkml:trace>
  <inkml:trace contextRef="#ctx0" brushRef="#br0" timeOffset="55103.75">7747 6541 0,'0'0'0,"0"21"16,0 0-16,0 0 15,0 0-15,-21 22 0,21-22 16,0 21-16,-21 0 0,21-20 16,0 20-16,0 0 0,0 22 15,0-43-15,0 0 0,0 0 0,0 0 16,-22 1-16,22-1 0,0 0 15,0-42 17,0 0-32,22-1 0,-22 1 15,0 0-15,21 0 0,-21-21 0,21-64 16,-21 63 0,0 1-16,0 0 0,21-1 0,-21 1 15,0-21-15,21 41 0,0 22 31,1 22-15,-22-1-16,0 0 0,0 0 0,21 21 16,-21-20-16,21 20 0,-21 0 15,0-21-15,0 22 0,21-22 16,-21 21-16,21-21 0,0 22 16,1-22-16,-22 0 0,42-21 15,-21 0-15,0 0 16,0 0-16,1 0 0,-1-21 15,0 0-15,0 0 0,0-1 0,0 1 16,22 0-16,-22-21 0,42-22 16,-41 22-16,-1 0 0,0-1 15,0 1-15,0 21 0,0 0 16,-21-22-16,22 43 16,-22 21-16,0 1 15,0 20-15,0-21 0,0 21 0,0 1 16,0-1-16,-22 64 0,22-64 15,0 1-15,0-22 0,0 21 16,0 0-16,0-20 0,0 20 0,0-21 16,0 0-16,0 22 15,0-22 1,0-42 0,22-1-16,-22 1 0</inkml:trace>
  <inkml:trace contextRef="#ctx0" brushRef="#br0" timeOffset="55575.78">10393 6350 0,'0'0'0,"0"-21"0,21 0 32,0 21-32,0 0 15,22 0-15,-1 0 0,0 0 0,1 0 16,20-21-16,1 21 0,-22 0 0,21 0 15,1 0-15,-22 0 0,1 0 16,-1 0-16,0 0 0,-21 0 16,1 0-16,-44 0 15,1 0-15,0 0 16</inkml:trace>
  <inkml:trace contextRef="#ctx0" brushRef="#br0" timeOffset="55827.95">10710 6308 0,'0'0'0,"0"21"16,0 0-16,0 21 16,0-20-16,0 20 0,0 0 15,0 1-15,0-1 0,0 0 16,0 1-16,0-1 0,-21 0 0,21 43 16,-21-43-16,21 1 15,-21-1-15,21-21 0,0 43 16,0-43-16,0 0 0,0 0 15,21-21 1,0 0-16,0 0 16,0 0-16,1-21 0,-1 21 15,0-21-15,0 0 0,21-22 16,-20 22-16</inkml:trace>
  <inkml:trace contextRef="#ctx0" brushRef="#br0" timeOffset="56203.73">10964 6752 0,'0'0'0,"0"-21"15,0 0 1,0 0-16,0 0 16,21 21-16,1 0 15,-1-22-15,0 22 0,21 0 0,-21 0 16,22 0-16,-1 0 0,0 0 0,1 0 16,-22 22-16,21-1 0,1 0 15,-22 21-15,21-21 0,-21 1 0,0-1 16,-21 42-16,0-42 0,0 22 15,0-22-15,0 0 0,0 0 16,-21 0-16,0 1 0,0-22 16,0 0-16,21-22 31,0 1-31,0 0 16,0 0-16,0 0 0,0 0 0,21-22 15,-21 22-15,21-21 0,0 21 16,0-22-16,-21 22 0,22-21 0,-1 21 15,0-1-15,0-20 0,-21 21 0,42 21 16,-20-21-16,-1 0 0,0 21 16,0 0-16,0 0 0,0 0 0,1 0 15,-1 0-15,-21 21 0,21-21 16</inkml:trace>
  <inkml:trace contextRef="#ctx0" brushRef="#br0" timeOffset="56725.09">11832 6858 0,'0'0'15,"0"21"-15,21 0 0,0-21 16,1 0-16,-1 0 0,0 0 16,0-21-16,0 0 0,0 0 15,1 0-15,-1 0 0,21-1 0,-21 1 16,0 0-16,22-42 16,-22 41-16,0 1 0,-21-21 15,0 21-15,0 0 0,0-1 0,-21 22 16,0 0-16,-22 0 15,22 22-15,0-1 16,0 0-16,0 0 0,-22 21 0,22-20 16,0 20-16,0-21 0,21 21 0,0 1 15,-21-22-15,21 0 0,0 43 16,0-43-16,0 0 0,42 0 16,0 0-16,-20-21 0,20 0 15,-21 0-15,21 0 0,107 0 16,-107-21-16,21 0 15,-20 0-15,-1 0 0,0-1 0,43-20 16,-64 0-16,22 21 16,-22-22-16,0 1 0,0 21 15,-21-22-15,0-41 16,0 63-16,0-1 16,-21 22-16,0 0 0,0 0 0,-1 22 15,1-1-15,0 0 0,0 0 0,0 21 16,0-20-16,-1 20 0,22 0 15,0 1-15,0-22 0,0 21 0,0 22 16,0-43-16,43 21 16,-22-21-16,0-21 0,21 0 15,1 0-15,-22 0 0,0 0 16,21 0-16,-20-21 0,20 0 0,21-21 16</inkml:trace>
  <inkml:trace contextRef="#ctx0" brushRef="#br0" timeOffset="57376.2">14033 6350 0,'0'0'0,"0"-21"0,22 0 15,-1 21-15,0-21 0,21 21 16,-21-22-16,22 1 0,-1 21 0,0-21 15,1 0-15,20 0 0,-20 0 0,-1-1 16,0 1-16,1-21 0,-1 21 16,-21 0-16,0-22 0,-21 22 15,-21 21-15,-21 0 16,-1 0-16,-41 0 16,20 0-16,1 21 0,-22 0 15,43 1-15,-1-1 0,22 0 16,0 0-16,21 0 0,0 0 0,0 22 15,21-22-15,0 21 0,1-21 16,-1 1-16,21 20 0,43 21 16,-43-20-16,0-1 0,1 0 15,-22 1-15,21-1 0,1-21 0,-22 22 16,0-1-16,-21-21 0,0 43 16,0-43-16,-42 0 15,-22 21-15,1-21 0,-1-21 16,22 0-16,-22 0 0,1 0 15,-1 0-15,-42 0 0,64 0 16,0-21-16,-22-21 0,43 21 16,21-43-16,0 22 15,0 21-15,0-22 0,0 1 16,21 21-16,0-21 0,1 20 0,20-20 16,0 0-16,22 21 0,42-43 15,-43 43-15,149-85 16</inkml:trace>
  <inkml:trace contextRef="#ctx0" brushRef="#br0" timeOffset="57611.75">15028 5948 0,'0'0'0,"0"21"16,-21 0-16,0 0 16,21 1-16,-21 20 0,0-21 0,21 21 15,0-20-15,-22 20 0,22 21 0,-21-20 16,0-1-16,21 22 0,-21-22 15,21 21-15,-21-20 0,21 20 16,-21-20-16,-1 20 0,22-21 0,0-20 16,0-1-16,0 0 15,22-21 1,-1 0-16,0-21 0,0 0 0,0-1 16,0 1-16,-21 0 0,0 0 15,22 0-15</inkml:trace>
  <inkml:trace contextRef="#ctx0" brushRef="#br0" timeOffset="57799.53">14668 6392 0,'0'-21'16,"22"0"0,-1 21-16,0 0 15,0 0-15,0 0 0,22 0 0,-22-21 16,21 21-16,0 0 15,22-21-15,-22 21 0,22 0 0,-22 0 16,22 0-16,20 0 0,-41 0 16,-1 0-16</inkml:trace>
  <inkml:trace contextRef="#ctx0" brushRef="#br0" timeOffset="58192.31">15325 6414 0,'0'0'0,"-22"0"16,1 0-16,21-22 15,-21 1-15,21 0 0,0 0 16,0 0-16,21 0 16,0-1-16,1 22 0,-1-21 15,0 21-15,0 0 0,21-21 0,-20 21 16,-1 0-16,21 0 0,-21 0 16,22 0-16,-22 0 0,0 21 0,0 0 15,0 1-15,0-1 0,-21 0 16,22 21-16,-22 1 0,0-22 0,0 21 15,0 0-15,0 1 0,-22-22 16,1 21-16,-42 22 0,42-43 16,-1 0-16,1-21 0,21 21 0,-21-21 15,21-21 1,0 0 0,0 0-16,0 0 0,21-1 15,0 1-15,-21-21 0,43-22 16,-22 22-16,-21 21 0,21-21 15,0 20-15,0 1 0,1 0 0,-1 0 16,0 0-16,0 21 0,0-21 0,0-1 16,1 22-16,-1 0 0,21-21 15</inkml:trace>
  <inkml:trace contextRef="#ctx0" brushRef="#br0" timeOffset="58641.61">16192 6202 0,'-21'0'31,"0"0"-31,0 21 0,21 0 0,-21-21 16,0 64-16,-1-43 16,22 21-16,0-21 0,-21 22 0,21-1 15,-21-21-15,21 22 16,0-22-16,0 21 0,0 0 16,0-20-16,0-1 0,0 0 0,0 0 15,21-21-15,0 0 0,1 0 16,20 0-16,-21 0 0,0 0 0,22-21 15,-1 0-15,64-43 16,-85 43-16,21-21 0,-21 21 16,1-22-16,-1 1 0,21-64 15,-21 85-15,-21 0 16,0 0-16,0-1 0,0 1 16,-21 21-1,0 21-15,0 1 16,21 20-16,0-21 0,-21 21 15,-1 1-15,22-1 0,0-21 0,0 22 16,0-1-16,0 21 0,0-41 16,0-1-16,0 0 0,0 0 15,22-21-15,-1 21 16,0-21-16,0 0 0,64 0 16,-64-21-16,21 0 0,-21 21 15,22-42-15,-1 20 0,22-20 16,-43 0-16,0 21 0,21-22 0,-21 1 15</inkml:trace>
  <inkml:trace contextRef="#ctx0" brushRef="#br0" timeOffset="59760.64">16976 6392 0,'21'-84'16,"-42"168"-16,42-189 0,-21 83 16,0 1-16,0 0 0,-21 21 15,-1 0-15,1 0 16,0 21-16,21 0 0,-21 1 16,0-1-16,21 21 0,0-21 15,-21 22-15,21-1 0,-22 0 0,22-21 16,0 22-16,0-1 0,0-21 15,0 64-15,22-85 16,-22 21-16,21-21 0,21 0 16,-21 0-16,43 0 0,-22 0 15,0 0-15,43-42 0,-43 21 16,1-1-16,-1-20 16,0 0-16,-20 21 0,20-43 0,-21 22 15,21-1-15,-20-20 0,20-43 16,-21 64-16,-21-22 0,21-42 15,-21 64-15,0-21 0,0-1 16,0 43-16,0 0 0,-21 21 16,0 21-1,0 0-15,21 21 0,0-20 16,-21 20-16,21 0 0,-22 1 16,1 62-16,21-62 0,0-1 15,0 22-15,0-22 0,0 0 0,0 1 16,0-1-16,0 0 0,0 1 15,21 20-15,1-42 0,-1 0 16,0 1-16,21-1 0,-21-21 16,22 0-16,-22 0 0,0 0 15,21 0-15,-20-21 0,41-22 16,-42 22-16,22-42 16,-22 41-16,-21-20 0,21 0 0,-21-1 15,21 22-15,-21-21 0,0 0 16,0 20-16,-21 44 31,21-1-31,0 0 16,0 0-16,-21 21 0,21-20 15,-21 20-15,21-21 0,0 21 0,0-20 16,0 20-16,0-21 0,0 0 0,0 0 16,0 1-16,21-22 0,0 0 15,0 0-15,0 0 0,0 0 16,1 0-16,20 0 0,0-22 15,-21 1-15,1 0 0,-1 0 16,0-21-16,0-22 16,0 43-16,-21-21 0,0-22 0,0 22 15,0-1 1,0 65 0,0-1-1,0 21-15,0-21 0,0 43 16,0 20-1,0-62-15,0-1 0,0 0 16,21 0-16,1 0 0,-1-21 16,0 21-16,0-21 0,0 0 15,0 0-15,1-21 0,-1 0 16,0 0-16,-21 0 16,21 0-16,0-22 0,-21 22 0,21-21 15,22-22-15,-22 43 16,0 0-16,0-21 0,22 20 0,-22 22 15,42-21-15,-42 0 0,1 21 16,-1 0-16,0 0 0,0 21 16,-21 22-16,21-22 15,-21 21-15,21 43 16,-21-43-16,0-21 0,0 22 16,0-22-16,0 0 0,0 0 0,0 0 15,-21 0-15,0-21 16,21-21-1,0 0-15,0 0 16,0 0-16,0 0 0,0-1 0,0 1 16,21-21-16,0 21 0,1-22 15,-1 22-15,0-21 0,0 21 0,21-22 16,-42 22-16,22 0 16,-1 0-16,0 21 0,0 0 15,0 0-15,0 0 16,1 21-16</inkml:trace>
  <inkml:trace contextRef="#ctx0" brushRef="#br0" timeOffset="60087.49">19240 6392 0,'22'22'0,"-44"-44"0,65 65 0,-22-43 15,21 21-15,-21-21 16,1 0-16,-1 0 0,0 0 16,0-21-16,0 21 0,0-21 15,1-1-15,-22 1 0,42-21 16,-21 21-16,0 0 0,0-43 15,1 43-15,-22 0 16,-22 21 0,-20 21-16,21 0 15,0 0-15,-22 0 0,22 22 16,0-1-16,-21 0 0,21 1 0,-1-1 16,-20 43-16,42-64 0,0 21 15,0-21-15,0 22 0,0-22 16,64 21-16,-22-42 15,-21 0-15,21 0 0,-20 0 0,20 0 16,0 0-16,1-21 16,-1 21-16,0-21 0,1 0 0,-1 0 0,-21-1 15,43-41-15,-43 42 16,21-22-16,-42 1 0</inkml:trace>
  <inkml:trace contextRef="#ctx0" brushRef="#br0" timeOffset="60311.71">18415 6033 0,'0'0'0,"-42"0"0,-1 21 0,22-21 0,0 0 0,0 0 16,21 21-16,21-21 15,0 0 1,0 0-16,0 0 0,22 0 0,-1 0 15,0-21-15,1 21 0,-1 0 0,-21 0 16,43-21-16,-22 21 16</inkml:trace>
  <inkml:trace contextRef="#ctx0" brushRef="#br0" timeOffset="61307.38">677 8700 0,'0'0'0,"-42"0"0,-22 0 0,22 0 15,-21 0-15,-1 0 0,22 0 16,-1 0-16,1 0 0,0 0 0,21 0 16,-1 0-16,44 0 15,20 21 1,21-21-16,1 21 0,-1-21 0,22 0 15,0 0-15,-1 0 0,22 0 16,64 0-16,-65 0 16,1 0-16,0-21 0,-21 0 0,21 21 15,-22-22-15,64 1 0,-105 21 16,-1 0-16,-21-21 16,0 21-16,-42-21 15,0 21-15,-21 0 0,21 0 16,-43-21-16,22 21 0,-22 0 0,22 0 15,-22 0-15,22 0 0,-21 0 16,84 0 15,21 0-31,0 0 0,1 0 16,-1 0-16,0 0 0,1 21 16,-1 0-16,-21 0 0,0 0 15,1 1-15,-22 20 0,0-21 0,0 21 16,-22 1-16,-20-1 0,21 0 15,-21 1-15,-1-22 0,1 21 16,0-21-16,-43 43 0,64-43 16,-22-21-16,43 21 0</inkml:trace>
  <inkml:trace contextRef="#ctx0" brushRef="#br0" timeOffset="62453.22">2265 8594 0,'0'0'0,"-21"21"0,21 0 0,-22 0 16,44-21 0,-1 0-16,0 0 15,0 0-15,21-21 0,1 0 16,-1 21-16,0-21 0,22-22 16,-22 22-16,22 0 0,-22-21 0,43-22 15,-43 22-15,0 21 16,-20-22-16,-22 22 0,0-21 0,0 21 15,0 0-15,0-1 0,-22 1 16,1 0-16,0 21 0,0 0 0,0 0 16,0 21-16,-22 0 0,22 22 0,0-22 15,0 21-15,0 22 0,21-22 16,-22 22-16,22-22 0,-21 21 0,21 64 16,-21-63-16,21-1 15,0 1-15,0-22 0,0 22 16,0-22-16,0 22 0,0-22 15,0-21-15,0 0 0,0 0 16,-42-21-16,21 0 16,-1 0-16,-20 0 15,21-21-15,-43-21 0,43 21 16,-21 0-16,0-22 0,20 22 16,-20 0-16,0-21 0,21 20 15,-1 1-15,1 0 0,0 21 0,21 21 31,0 0-31,21 1 16,0-1-16,1 0 0,20 0 16,0 0-16,-21 0 0,43-21 0,-22 22 15,1-22-15,20 0 0,64 0 16,-63 0-16,20-22 0,-20 1 16,-1 0-16,22 0 0,-22-21 15,64-43-15,-63 64 0,-22-22 16,43-41-16,-64 41 15,0 1-15,-21 0 0,0-1 0,0 1 16,0 0-16,-21 21 0,0-22 0,0 1 16,21 0-16,-21 20 0,21 1 15,-22 0-15,22 42 16,0 0 0,0 1-16,0 20 0,0 0 0,0 22 15,0-22-15,-21 22 0,21-1 0,0 1 16,0 20-16,-21 1 0,21-22 15,-21 22-15,0 0 0,21 63 16,-21-63-16,21 20 0,-22-20 16,22 0-16,0 21 0,0 148 15,0-191-15,0 22 0,0-22 16,0 1-16,0-22 0,22 22 16,-1-22-16,0-21 0,0 0 15,21 0-15,-20-21 0,-1 0 0,21 0 0,0-21 16,1-21-16,-1 21 0,0-22 15,43-41-15,-21 20 16,-22 1-16,43-64 0,-43 63 16,-21-20-16,0 20 0,0-21 0,-21 22 15,0-22-15,-21 22 0,-21-1 16,0 1-16,-1-1 0,-20 22 16,-1 0-16,1-1 0,-1 22 15,1 0-15,-1 0 0,-63 21 16,106 0-16,0 0 0,42 0 31,21 0-31,-20 0 16,20 0-16,-21 0 0,21-21 0,1-1 15,-1 1-15,0 0 0,1 0 16</inkml:trace>
  <inkml:trace contextRef="#ctx0" brushRef="#br0" timeOffset="62898.15">5016 8213 0,'0'-21'0,"0"42"16,0-85-16,0 43 0,0-21 0,0-1 16,0 22-16,0-21 0,0 21 15,0 0-15,0-1 0,0 44 31,0 20-31,0-21 0,0 21 16,0 22-16,0-22 0,0 1 0,-21 20 16,21-21-16,-21 22 0,21-22 15,0 1-15,-21-1 0,21 0 0,-21 1 16,21-22-16,0 0 0,0 0 16,0 0-16,-21 0 0,21-42 31,-22 0-16,1 21-15</inkml:trace>
  <inkml:trace contextRef="#ctx0" brushRef="#br0" timeOffset="63645.56">4403 8467 0,'0'0'0,"-22"0"0,1 0 16,21 21-1,21-21-15,1 0 0,20 0 16,-21 0-16,21 0 0,1 0 15,41 0-15,-20-21 0,-22 0 16,85-1-16,-63-20 16,-22 21-16,22 0 0,-1-22 0,1 1 15,-1 21-15,1-21 0,-22-1 16,0 1-16,1 0 0,-1-22 16,-21 22-16,-21 21 0,0-1 15,0 1-15,-21 21 16,0 0-16,0 0 0,-22 21 15,22 22-15,0-22 0,0 85 16,21-64-16,-21 0 0,21 22 16,-22-22-16,22 22 0,0-22 0,0 0 15,-21 22-15,21-22 0,-42 22 16,42-22-16,0 0 0,0-20 16,-21-1-16,21 0 0,0 0 0,0-42 46,0 0-46,21 0 0,-21-22 0,21 22 16,0-21-16,0 21 0,1-22 16,20 1-16,0-22 0,1 22 15,-22 21-15,21-21 0,-21 42 16,22-22-16,-22 22 0,0 0 16,0 0-16,0 0 0,0 22 0,-21-1 15,0 21-15,0-21 0,0 0 16,0 1-16,0 62 15,0-41-15,0-22 0,0 0 0,22 0 16,-22 0-16,21 0 16,-21 1-16,21-22 0,0 0 0,0 0 15,0 0-15,22 0 0,-22 0 0,0 0 16,43-22-16,-22 1 16,0 0-16,-21 0 0,22 0 0,-22 0 15,42-43-15,-41 22 0,-1 21 16,-21-43-16,0 43 15,0 0-15,-21 21 16,-1 0-16,1 21 16,0 0-16,0 0 0,0 0 15,21 22-15,-43-1 16,43-21-16,0 22 0,0-22 0,0 0 16,0 0-16,0 0 0,22-21 15,-1 21-15,21-21 0,-21 0 16,0 0-16,1 0 0,41-21 15,-21 21-15</inkml:trace>
  <inkml:trace contextRef="#ctx0" brushRef="#br0" timeOffset="65137.26">7429 8213 0,'0'0'0,"0"21"31,0 0-31,0 0 0,0 0 16,22-21-1,-1 0-15,0 0 0,21 0 0,-21 0 16,22-21-16,-22 0 0,21 21 0,1-21 15,-1 0-15,0 0 0,1-22 16,-1 22-16,0 0 0,1-21 16,-1 20-16,0-41 0,-21 42 15,-21 0-15,0-1 0,0 1 16,0 0-16,-84 21 16,41 0-16,1 0 0,-43 0 15,22 21-15,21 22 16,-1-22-16,1 21 0,21-21 0,-22 22 0,22-1 15,0 0-15,21 1 0,0-22 16,0 21-16,0-21 0,0 22 0,0-22 16,21-21-16,0 21 0,1 0 0,41-21 15,-21 0-15,43 0 16,-43 0-16,1-21 0,-1 0 16,0 21-16,-20-21 0,20-1 0,-21 22 15,0-21-15,-21 0 0,-21 21 31,0 0-31,-21 0 0,-1 0 0,1 21 16,0 0-16,-22 1 0,22-1 16,-22 21-16,22-21 0,21 0 0,-22 22 15,22-22-15,0 21 0,0-21 0,21 22 16,0 20-16,0-42 16,0 1-16,0 20 15,21-21-15,0-21 0,0 0 0,1 21 16,-1-21-16,127-21 15,-106 0-15,43-21 16,-43 42-16,1-22 16,41-20-16,-63 42 0,43-21 15,-64 0-15,21 21 0,-21-21 16,21-1-16,-21 1 31,0 0-15,-21 21 187,21 21-156,0-42 31,0 0-62,21 21-16,0-21 0,1 0 15,-1-1-15,-21 1 0,21 0 0,0 0 16,0-21-16,0-1 0,1 1 0,-1 0 15,0-1-15,-21 1 0,0 0 16,21-1-16,-21 1 0,0-22 16,0 43-16,0 0 0,-21 21 15,0 0 1,0 21-16,-1 0 0,1 1 16,21 20-16,-21 0 0,21 1 0,-21 20 15,21-21-15,0 22 0,0-1 16,0-20-16,0-1 0,-21 0 0,21 1 15,0 41-15,0-62 0,0 20 16,0-21-16,21 0 16,-21 0-16,42 1 0,-21-1 15,1-21-15,-1 0 16,0 0-16,21 0 16,-21 0-16,1 0 0,-1 0 0,21-21 15,-21-1-15,0 1 0,1 0 16,-1 0-16,0 0 0,0 0 0</inkml:trace>
  <inkml:trace contextRef="#ctx0" brushRef="#br0" timeOffset="66931.67">8678 8424 0,'0'0'0,"-21"0"0,21 22 0,-21-22 16,21 21-1,21-21 1,0 0-16,0 0 15,1-21-15,-1-1 0,0 22 0,21-21 16,-21 0-16,1 0 0,-1 0 16,0 0-16,0-1 0,0 1 0,0 0 15,-21 0-15,0 0 0,0 0 16,0-1-16,-21 22 16,0 0-16,-21 0 15,21 22-15,-1-1 0,-20 0 0,21 0 16,0 21-16,0-20 0,-1 20 0,1-21 15,0 21-15,21 1 0,0-22 16,0 21-16,0-21 0,0 1 0,21 20 16,0-21-16,1-21 0,-1 0 15,21 0-15,-21 0 0,22 0 16,-1 0-16,0 0 0,1 0 0,62-42 16,-62 21-16,-1-1 0,0 1 15,1-21-15,-1 21 16,0-22-16,1 1 0,-22 21 0,0-21 0,0-1 15,0-20-15,-21 42 16,0-22-16,0 22 0,-21 42 31,21 0-31,-21 1 0,21-1 0,-21 0 16,21 21-16,0-21 0,0 22 16,-21-22-16,21 21 0,0-21 0,-21 22 15,21-22-15,0 0 0,0 43 16,0-43-16,0 0 15,0-42 17,0 0-32,0-1 0,0 1 15,21 0-15,0-21 0,0-22 16,0 22-16,0 0 0,-21-1 16,22 22-16,-1-21 0,-21 21 15,21-1-15,0 1 0,-21 0 16,21 21-16,0 0 0,1 0 15,-22 21-15,21 0 0,-21 1 0,0 20 16,21-21-16,-21 0 0,21 22 16,-21-22-16,0 0 0,21 21 0,-21-21 15,21 1-15,-21 20 16,22-21-16,-1 0 0,-21 0 16,21-21-16,-21 22 0,21-22 15,0 0-15,0 0 0,1-22 16,-1 1-16,0 0 15,0 0-15,0 0 0,0 0 0,43-64 16,-43 64-16,0-22 0,22-41 16,-1 63-16,-21-22 15,-21 22-15,21 0 0,0 0 0,-21 0 16,22 21-16,-22 21 16,0 0-16,0 0 15,0 0-15,0 0 0,-22 22 0,1-22 16,21 21-16,-21-21 0,21 22 0,0-1 15,0-21-15,0 22 0,0-22 16,0 42-16,0-42 0,21 1 16,0-1-16,1-21 0,-1 21 15,21-21-15,-21 0 0,22 0 0,-22 0 16,21 0-16,0 0 0,1 0 16,-22-21-16,21 0 0,43-22 15,-64 22-15,21 0 0,1-43 16,-22 43-16,0-21 0,0 21 15,-21-22-15,0 22 0,0 0 0,0 0 16,0 0-16,0 0 0,-21-1 0,0 22 16,0 0-16,0 0 0,-1 22 0,1-1 15,21 0-15,-21 0 0,0 21 16,21-20-16,0 20 16,0 0-16,0-21 0,0 1 0,0-1 15,21 0-15,0 0 16,0 0-16,1-21 0,20 0 0,-21 21 15,43-21-15,-22 0 0,0 0 16,22-21-16,-22 0 16,64-21-16,-85 21 15,21-1-15,-20-20 0,-1 21 0,-21 0 16,21-22-16,0 1 16,-21 0-16,0 21 0,0 42 31,0 21-31,0-21 0,0 0 15,0 1-15,0-1 0,-21 21 16,21-21-16,-21 0 0,21 43 16,-21-64-16,21 21 0,-22 0 15,22 0-15,0 1 16,0-44 0,22 22-16,-1-21 15,0 0-15,0 0 0,0 0 0,0-22 16,22 22-16,-22-21 15,21 0-15,-21-1 0,22 1 0,-1 0 0,-21 20 16,43-62-16,-22 63 0,-21-1 16,0 22-16,1 0 0,-1 0 15,0 0-15,-21 22 0,0-1 16,21 0-16,-21 21 0,0 22 16,0-43-16,21 21 0,-21-21 15,0 22-15,0-22 0,0 21 0,21-21 16,1 1-16,-1-1 0,0 0 0,-21 0 15,42-21-15,-21 0 0,1 21 16,-1-21-16,21 0 0,22 0 16,-43-21-16,21 21 0,-21-21 0,43-21 15,-43 20-15,21-20 0,-21 21 16,1-21-16,20-22 0,-21 22 16,0-22-16,0 22 0,1-22 0,20-41 15,-21 62-15,-21 1 16,0 0-16,0 20 0,0 1 15,0 0-15,0 42 16,-21 0-16,0 1 0,0-1 0,-1 21 16,22 0-16,-21 22 0,0-22 15,0 1-15,0 20 0,21-21 0,0 22 16,-21-22-16,21 43 16,0-43-16,0-21 0,0 22 15,0-22-15,0 0 0,21 0 16,0 0-16,0-21 0,21 0 15,-20 0-15,-1 0 0,0 0 0,0-21 16,0 0-16,0 0 0,1 0 16,-1 0-16,-21-22 0,0 22 0</inkml:trace>
  <inkml:trace contextRef="#ctx0" brushRef="#br0" timeOffset="67090.64">12404 8043 0,'0'0'16,"0"22"-1,21-22-15,0 0 0,0 0 16,0 0-16,22 0 0,-22 0 16,21 0-16,-21 0 0,0 0 15,1 0-15,41 0 0,-42-22 0,0 1 16</inkml:trace>
  <inkml:trace contextRef="#ctx0" brushRef="#br0" timeOffset="67515.89">13970 8001 0,'0'0'0,"42"-21"0,1 21 0,-22-21 15,0 21-15,0 0 0,0 0 16,-21 21-1,0 0-15,0 0 0,0 22 16,-21-22-16,0 21 0,0-21 0,-22 64 16,22-64-16,21 21 0,-21-20 15,0 20-15,0-21 0,21 21 16,-21-20-16,21-1 16,21-21-1,0 0-15,21-21 16,22-1-16,-22-20 0,0 21 15</inkml:trace>
  <inkml:trace contextRef="#ctx0" brushRef="#br0" timeOffset="67824.87">14668 7959 0,'0'0'0,"0"-21"16,-21 21-1,0 0-15,0 0 0,0 21 16,0-21-16,-43 42 15,43-42-15,21 21 16,0 0-16,21-21 16,-21 22-16,42-22 0,-20 21 0,-1-21 15,21 21-15,-21 0 0,0 0 16,1 0-16,-1 1 0,0-1 0,-21 21 16,0-21-16,0 0 0,0 1 15,-21-1 1,0 0-16,-22-21 0,22 0 0,-21 0 15,21 0-15,-22 0 0,22 0 0,-21 0 16,-22-21-16,43 0 16,0-1-16,21-20 0,-21 21 15,21 0-15,0-43 0</inkml:trace>
  <inkml:trace contextRef="#ctx0" brushRef="#br0" timeOffset="67983.42">14139 7705 0,'0'0'15,"-21"0"-15,0 0 0,0 0 16,0 0 0,42-21 31,0 21-47,0 0 0,0 0 15</inkml:trace>
  <inkml:trace contextRef="#ctx0" brushRef="#br0" timeOffset="70424.7">16065 8065 0,'0'0'0,"0"21"0,-21 0 0,21 0 0,0 0 16,0 0-16,-21 1 0,0-1 0,21 21 15,0-21-15,0 22 16,21-43 0,21 0-16,-20-22 0,20 1 15,21 0-15,1 0 0,-1 0 0,1-22 16,21 22-16,-22-21 0,1 0 15,20-1-15,-20 1 0,-22 0 0,22-1 16,-1-63-16,-42 64 16,0-106-16,-21 106 15,-21-1-15,0 1 0,0 21 16,-21 0-16,-22-22 0,43 43 16,-21 0-16,20 21 0,-20 1 15,21-1-15,-43 63 16,43-41-16,0 20 0,0 1 0,-21 84 15,20-63-15,1 84 16,0-84-16,0 20 0,-21 86 16,20-106-16,22 20 0,-21 107 15,0-85-15,21-21 0,0 0 16,-21 0-16,0-1 0,21 1 16,0 0-16,-21 0 0,21-21 0,0-1 15,0-20-15,0-1 0,0 1 0,21-1 16,21 1-16,-21-22 0,22-21 15,-1 0-15,-21-21 16,21 0-16,1 0 0,-22-21 0,21 0 16,1-21-16,-1 21 0,0-22 15,1 1-15,-1 0 0,0-22 0,1 1 16,-1 20-16,-21-41 0,21 20 16,-20-21-16,-22 22 0,0-22 0,0 1 15,0-1-15,0 0 0,-22-105 16,-20 105-16,21-21 0,-21 43 15,-1-22-15,1 22 0,-64-22 16,64 43-16,-1 20 0,1-20 0,21 42 16,-21-21-16,20 21 0,1 0 15,42 0 1,1 0-16,20-21 16,-21 0-16,21 21 0,43-43 15,-43 22-15,22 0 16,21-43-16,-22 43 0,-21-21 15,43-43-15,-43 43 16,1 0-16,-22-1 0,0 1 0,0 21 16,43-64-16,-64 64 15,0 0-15,0 0 0,0 42 32,-21 0-32,-1 0 0,1 0 0,21 22 15,-21 20 1,0-21-16,21 1 0,-21 20 15,21-42-15,0 22 0,0-22 0,0 0 16,0 0-16,0 0 0,21 1 16,0-22-16,0 0 0,22 0 0,-22 0 15,0 0-15,21 0 0,-21 0 16,22-22-16,-22 1 0,21 0 0,-21 0 16,22 0-16,-22-22 0,-21 1 0,21-21 15,-21 20-15,0 1 16,0-43-16,-21 64 0,0-21 15,-43-1-15,43 22 0,-21 21 16,-1 0-16,22 0 0,-21 0 16,-22 0-16,22 21 0,21 1 15,0-1-15,0 21 0,-1-21 16,22 22-16,0-1 0,0 0 16,0-21-16,0 22 0,0 20 15,0-42-15,22 1 0,20-1 16,-21-21-16,0 0 0,22 21 0,-1-21 15,0 0-15,1 0 0,41-21 16,-41 0-16,-1-1 0,0 1 16,1 0-16,-1-21 0,0 21 0,1-22 15,-22 22-15,21-21 0,-21-1 0,-21 22 16,21 0-16,-21 0 0,0 0 16,-21 21 15,21 21-31,-21 0 0,0 0 15,21 22-15,-21-22 0,21 21 0,0-21 16,0 85-16,0-85 16,0 22-16,0-22 0,0 0 15,21 0-15,21 0 0,-21-21 16,1 0-16,-1 0 0,0 0 0,21 0 16,43-42-1,-64 21-15,21 0 0,-20-22 16,20 22-16,-21-21 0,21-1 15,-20 1-15,-1 0 0,0 21 0,-21-43 16,21 43-16,-21 0 0,0 0 16,0 42-1,0 0 1,0 0-16,0 0 0,0 22 16,0-22-16,0 42 15,0-42-15,21 22 0,0-22 0,1 0 16,-1 0-16,0-21 0,0 21 0,0-21 15,22 0-15,-1 0 0,0 0 16,43 0-16,-64-21 16,21 21-16,22-42 0,-43 0 15,0 20-15,0-20 0,-21 21 16,0-21-16,0-22 16,0 43-16,0 0 0,0 0 0,0-1 15,-21 22-15,0 0 16,21 22-16,0-1 0,-21 0 0,21 0 15,-21 21-15,0 64 16,21-85-16,0 22 0,0-22 16,-22 0-16,22 0 0,0 22 15,22-43 17,-1-22-32,0 1 15,0 0-15,0-21 0,0 21 16,1-1-16,-1-20 0,0 0 15,0 21-15,0-1 0,0-20 0,1 21 16,-1 0-16,0 21 0,0 0 16,-21 21-1,21 21-15,-21-21 16,0 1-16,0 20 0,0-21 0,0 0 16,0 22-16,21-22 0,1 0 15,-22 0-15,21 0 0,0 0 16,21 1-16,22-1 0,-43-21 15,21 0-15,85 0 16,-63 0-16,-22 0 0,22-21 16,-22-1-16,21 1 0,-20 0 0,-1 0 15,0-21-15,1 20 0,-22-20 16,21 0-16,-21 21 0,-21-22 0,0 1 16,22 0-16,-22-1 0,0 1 15,0 0-15,-22-1 0,1 22 0,0 0 16,0 0-16,0 21 0,-22 0 0,22 0 15,-21 0-15,0 21 0,-1 0 16,-41 43-16,62-43 0,-20 21 16,21 0-16,-21 1 0,42-1 15,0 22-15,0-22 16,0 0-16,0-21 0,0 1 0,21-1 16,0 0-16,64 0 15,-43-21-15,21 0 16,-41 0-16,20-21 0,21-21 15,-41-1-15,-1 22 0,21-21 16,-21 21-16,0-43 0,1 22 16,-1-1-16,0-20 0,0-1 0,0-20 15,0-64-15,1 63 16,-22 0-16,0 1 0,21 20 0,-21 1 16,21-43-16,-21 63 0,0 22 15,0 0-15,-21 21 16,0 21-16,-1 22 15,1-22-15,0 21 0,21 22 16,-21-1-16,21 22 0,-21-22 0,21 22 16,0 0-16,0 63 0,21-64 15,0-20-15,0 21 0,0-22 16,1-21-16,41 64 16,1-42-16,-43-43 0,21 0 15,0 0-15,-20-21 0,20 0 0,0 0 16,1 0-16,-1-21 0,64-21 15,-64-1-15,22 22 0,20-63 16,-63 41-16,22 1 16,-22 0-16</inkml:trace>
  <inkml:trace contextRef="#ctx0" brushRef="#br0" timeOffset="71423.46">4614 9440 0,'-21'0'0,"42"0"0,-63 0 0,21 0 16,0 0-16,-1 0 15,22 22-15,0-1 16,0 0-16,0 0 0,0 0 0,0 0 16,0 1-16,22-1 15,-1-21-15,21 21 0,-21 0 16,0-21-16,43 0 16,-22 0-16,22-42 15,-22 21-15,-21-1 0,22 1 0,20-21 16,-42 21-16,0-22 15,-21 22-15,0 0 0,0-21 16,0 21-16,-21 21 16,0 0-16,0 0 0,21 21 15,-21-21-15,21 21 0,-21 42 16,21-20-16,0-1 0,0 0 0,0 1 16,0 20-16,0-20 0,0 62 15,0-62-15,0 20 0,0-20 16,0-1-16,-22 0 0,22 1 15,-21-22-15,0 21 0,21-21 16,0 0-16,-21 1 0,21-1 0,-21-21 16,-22 0-16,22 0 15,-42 0-15,42 0 16,-22-21-16,22 21 0,-21-22 16,-1 1-16,22 0 0,0 21 0,0-21 15,0 0-15,0 0 16,-1-1-16,22 1 0,0 0 15,0 0-15,22 0 0,-1 0 16,21-22-16,-21 22 0,64-42 16,-43 20-16</inkml:trace>
  <inkml:trace contextRef="#ctx0" brushRef="#br0" timeOffset="71663.5">5207 9419 0,'0'21'15,"0"1"1,0-1-16,0 0 0,0 21 0,0 1 16,0-1-16,0 0 0,0 1 15,-21-1-15,21 0 0,0 1 0,0-1 16,0 0-16,0-21 0,0 22 16,0-22-16,0 0 15,0 0-15,0 0 0,0 1 0,21-22 31,0-22-31,-21 1 16,0 0-16,0 0 0</inkml:trace>
  <inkml:trace contextRef="#ctx0" brushRef="#br0" timeOffset="71821">5080 9779 0,'-21'0'15,"42"0"16,0 0-31,0-21 0,0 21 0,1 0 16,20 0-16,-21-21 0,21 21 0,-20-21 16,20 21-16,0-22 0,22 1 15,-22 21-15,22-21 0</inkml:trace>
  <inkml:trace contextRef="#ctx0" brushRef="#br0" timeOffset="72390.6">6413 9567 0,'-21'0'16,"21"22"0,-21-1-16,21 0 0,-21 0 0,21 21 15,-21-20-15,21-1 0,0 21 16,0 0-16,0-20 0,0 20 0,0-21 16,-21 21-16,21-20 0,0 20 0,-22-21 15,22 0-15,0 0 0,0 1 16,-21-1-16,21 0 0,0-42 31,0 0-31,0-1 16,21 1-16,-21 0 0,22 0 0,-1-21 15,0-1-15,0 1 0,-21 21 16,21-22-16,0 22 16,1 0-16,-1 0 0,-21 0 0,21 21 0,0 0 15,-21 21-15,21 0 0,-21 0 16,0 0-16,0 1 0,21-1 15,-21 21-15,0-21 0,0 22 0,22-22 16,-22 0-16,21 0 0,-21 0 0,21 0 16,0 1-16,21 20 15,-20-42-15,20 0 0,-21 0 0,64 0 16,-43 0-16,-21-21 0,22 21 16,-1-21-16,-21-1 0,21 1 15,-20 0-15,-1 0 0,-21-21 16,0-43-16,0 64 0,0-43 15,0 22-15,-21 0 0,-1-1 16,-20-20-16,21 42 0,0-1 16,0 1-16,-1 21 0,1 0 0,0 0 15,21 21 1,0 1-16,0-1 0,0 0 16,21 0-16,0 0 15,1-21-15,-1 21 0,0 1 0,0-1 16,0-21-16,0 0 0,22 0 0</inkml:trace>
  <inkml:trace contextRef="#ctx0" brushRef="#br0" timeOffset="72583.36">7345 9631 0,'0'0'0,"0"21"32,0 0-32,0 0 0,0 1 15,0-1-15,0 21 0,0-21 16,0 22-16,-21-22 0,21 21 0,0-21 15,-22 22-15,22-22 0,0 0 16,0 0-16,0-42 31,22 21-31,-22-21 0,21 0 16,0-22-16</inkml:trace>
  <inkml:trace contextRef="#ctx0" brushRef="#br0" timeOffset="72907.24">7324 9356 0,'0'0'0,"-22"0"0,1 0 0,0 0 16,0 0-16,21 21 0,-21 0 15,21 0-15,0 0 16,0 1-16,0-1 0,21-21 16,0 0-16,0 0 0,0 0 15,1 0 1,-1 0-16,0 0 0,0-21 0,-21-1 15,21 1-15,-21 0 16,0 0-16,0 0 0,0 0 16,-21-1-16,0 1 0,0 21 15,0 0-15,-1 0 0,1 0 16,0 0-16,0 0 0,0 21 16,21 1-16,0-1 0,0 0 15,0 0-15,0 0 0,0 43 16,0-43-16,0 0 0,21 0 15,0 0-15,0 1 0,22-22 0</inkml:trace>
  <inkml:trace contextRef="#ctx0" brushRef="#br0" timeOffset="73347.64">7853 9398 0,'0'0'0,"21"-21"0,-21 0 0,0 0 15,0-1-15,-21 44 31,21-1-31,0 0 0,0 21 16,0 1-16,-21-22 0,21 42 16,-22-20-16,22-1 0,-21 0 15,21 22-15,0-22 0,-21 0 0,21 1 16,-21-1-16,21 0 0,0-20 16,0 20-16,0-21 0,0 0 15,21-21-15,0 0 0,22 0 16,-1 0-16,0 0 0,43-42 15,-43 21-15,1 0 0,41-43 16,-63 22-16,1-1 0,20 1 0,-21 0 16,-21-22-16,21 22 0,-21-22 15,0 22-15,0-21 0,0 20 0,0 1 16,0 21-16,0 0 0,-21-1 0,0 22 16,-21 43-1,20-1-15,22-21 0,0 43 16,-21-22-16,21 22 0,-21-22 15,21 21-15,0-20 0,0 20 16,0-20-16,0-1 0,21 0 0,0-21 16,22 43-16,-22-43 15,0-21-15,0 0 0,0 0 16,43-21-16,-43 0 16,0 0-16</inkml:trace>
  <inkml:trace contextRef="#ctx0" brushRef="#br0" timeOffset="73964.33">9461 9525 0,'0'0'0,"0"-21"15,0 0-15,0 0 16,0-1-16,0 1 16,22 21-16,-1-21 0,0 21 15,0 0-15,0 0 0,22 0 16,-22 0-16,21 21 0,-21 0 15,22 1-15,-22-1 0,0 21 0,0-21 16,0 64-16,-21-43 0,0 1 16,-42 41-16,21-63 15,0 22-15,-1-22 0,1 0 0,0 0 16,0-21-16,0 0 16,0 0-16,21-21 15,0 0-15,0-21 0,0 20 16,0-20-16,0 21 0,21-21 15,0-1-15,0 1 0,0 0 0,0 20 16,22-20-16,-22 21 0,21 0 0,1 0 16,-22-1-16,21 1 15,0 0-15,1 0 0,-1 0 0,-21 21 16,22 0-16,-22-21 0,0 21 0</inkml:trace>
  <inkml:trace contextRef="#ctx0" brushRef="#br0" timeOffset="74323.78">10160 9525 0,'0'0'0,"0"42"0,0-20 0,0-1 16,0 0-16,0 0 0,0 0 16,0 0-16,21-21 15,0 0 1,0 0-16,22-21 0,-22 0 16,0 0-16,0 0 0,0 0 0,22-22 15,-22 22-15,0 0 16,0 0-16,0-22 0,-21 22 0,0-21 15,0 21-15,0 0 0,-21 21 16,0 0-16,0 0 0,0 0 16,0 21-16,-1-21 0,-20 63 15,21-42-15,0 1 0,21 20 0,-21 0 16,21 1-16,0-1 0,0 43 16,0-64-16,0 21 15,21 0-15,0-20 0,-21-1 0,21 0 16,0-21-16,0 0 15,22 0-15,-22 0 0,0-21 0,21 0 16,22-22-16,-22 22 0,1 0 16,-1-21-16,0-1 0,-21 1 15,22 0-15,-1-1 0</inkml:trace>
  <inkml:trace contextRef="#ctx0" brushRef="#br0" timeOffset="74552.21">11007 9123 0,'0'0'0,"0"-21"0,0 0 16,0-1-16,-22 22 15,1 22 1,0-1-16,21 21 0,-21-21 0,0 22 16,21-1-16,0 0 0,-21 43 15,21-43-15,-22 1 0,22-1 16,-21 21-16,21-20 0,0-1 16,0 0-16,0 1 0,-21-22 0,21 64 15,0-64-15,0 0 16,21-21-1,0 0-15,1-21 0,-1 0 16,0-1-16,-21 1 0,21-21 16,-21 21-16</inkml:trace>
  <inkml:trace contextRef="#ctx0" brushRef="#br0" timeOffset="74707.13">10710 9504 0,'0'0'0,"-21"0"0,21-21 16,-21 21-16,42 0 15,0-21-15,0 21 16,22 0-16,-22 0 0,21-22 16,1 1-16,-1 21 0,43-21 15,-43 0-15,0 21 0,1-21 0</inkml:trace>
  <inkml:trace contextRef="#ctx0" brushRef="#br0" timeOffset="75100.27">11388 9356 0,'0'0'0,"0"21"0,0 0 0,-22 0 15,1 0-15,21 1 0,-21-1 0,-21 85 16,42-64-16,-21-21 16,21 21-16,0-20 0,0 20 15,0-21-15,0 0 0,0 0 0,0 1 16,0-1-16,21-21 16,0 0-16,21 0 0,-21 0 15,1 0-15,20-21 0,-21-1 16,21 1-16,-20 0 0,41-42 15,-42 20-15,0 1 0,22-22 16,-22 22-16,-21 0 0,0-22 16,0 43-16,0 0 0,0 0 15,0 42 17,0 0-32,0 0 0,0 0 0,0 22 15,-21-22-15,21 21 0,0 1 16,-21 20-16,21-42 0,0 22 15,0 20-15,0-42 16,0 22-16,21-43 16,0 21-16,0-21 0,0 0 15,43-21-15,-43-1 16,0 1-16,0 0 0,0 0 16,1 0-16,-1 0 0</inkml:trace>
  <inkml:trace contextRef="#ctx0" brushRef="#br0" timeOffset="75433.71">12023 9483 0,'0'-21'16,"0"42"-16,0-64 0,0 22 0,0 0 16,0 0-16,0 0 15,21 21-15,0 0 16,0 0-16,0 0 0,0 0 0,22 0 16,-1 21-16,22 0 15,-43 0-15,42 64 16,-42-64-16,-21 0 15,0 22-15,0-22 0,0 0 16,0 42-16,0-41 0,-21-22 16,0 21-16,-21-21 0,21 0 31,21-21-31,0-1 0,0 1 16,0 0-16,0 0 0,21-43 15,0 43-15,-21 0 0,21 0 16,0 0-16,22-22 15,-22 22-15,0 0 0,0 21 0,0-21 16,0 21-16,1 0 0,-1-21 16,0 21-16,0-21 0,0 21 0</inkml:trace>
  <inkml:trace contextRef="#ctx0" brushRef="#br0" timeOffset="75819.53">12890 9313 0,'0'0'0,"-21"22"31,21-1-31,-21-21 15,21 21-15,0 0 0,0 0 16,0 0-16,0 1 0,0-1 0,0 21 16,0 0-16,0-20 0,0 20 15,0-21-15,0 0 16,0 43-16,0-43 16,0 0-16,-21-21 31,21-21-31,-21 0 0,21 0 15,0-1-15,0 1 0,0-21 0,21 0 16,0 20-16,0-20 0,0 0 16,1-1-16,20 1 0,0 21 0,1-21 15,20 20-15,-21 1 0,64-21 16,-42 42-16,-22 0 0,64 21 16,-64-21-16,-21 21 0,43 43 15,-64-43-15,0 0 0,0 21 16,0-20-16,0 20 15,0-21-15,0 21 0,-21-20 0,0-1 16,-1 21-16,-20-21 0,21 0 0,21 1 16,-21-22-16</inkml:trace>
  <inkml:trace contextRef="#ctx0" brushRef="#br0" timeOffset="76555.33">15028 9462 0,'0'0'0,"21"0"16,1 0-16,-1 0 0,0 0 15,0 0-15,0 0 16,0 0-16,-21-22 15,22 1-15,-22 0 0,21 21 16,-21-21-16,0 0 0,0 0 0,0-1 16,0 1-16,0-21 15,0 21-15,0 0 0,-21-1 0,-43 1 16,43 0-16,-21 21 0,-1 0 16,1 0-16,21 0 15,-22 0-15,1 21 0,21 0 0,-21 22 0,-1-22 16,22 0-16,-21 21 0,21 1 15,-1-1-15,1-21 0,21 22 16,0-1-16,0 0 0,0 1 0,0-1 16,0 0-16,21-21 15,1 1-15,-1-1 0,0-21 0,0 0 16,0 0-16,43-43 0,-22 22 16,-21 0-16,22-21 15,20 21-15,-21-22 0,1 22 0,-1-21 16,0-1-16,-20 22 0,20-21 0,-21 21 15,0-22-15,0 22 0,1 0 16,-22 0-16,0 42 31,-22 0-31,22 0 0,-21 22 16,21-22-16,0 0 0,0 21 0,0 22 16,0-22-16,0 1 15,0-22-15,0 21 0,0-21 0,21 0 16,1 1-16,-1-1 0,0 0 0,21-21 15,1 0-15,-22 0 16,21 0-16,43-21 0,-43 0 0,0 21 16,1-22-16</inkml:trace>
  <inkml:trace contextRef="#ctx0" brushRef="#br0" timeOffset="77015.39">16192 9398 0,'0'0'15,"0"-42"-15,0 21 0,0-1 16,0 1-16,-21 0 0,0 21 0,-21-42 15,21 42-15,-22 0 0,22 0 16,-21 0-16,21 0 0,-1 0 0,-20 21 16,21-21-16,0 21 0,-43 43 15,43-43-15,0 21 0,0-21 16,0 22-16,-1-1 0,22 0 16,0 22-16,0-22 0,0 0 0,0 1 15,0-22 1,43-21-16,-22 0 0,0 0 15,43 0-15,-22-21 0,-21 0 16,21-1-16,1-20 0,-1 21 16,0-21-16,-20-1 0,20 1 0,0 0 15,22-107-15,-43 86 16,0-43-16,-21 64 16,0-22-16,0 22 0,0 0 0,0 20 15,0 1-15,0 0 16,0 42-16,0 0 0,-21 1 15,21 20-15,0 0 0,-21 1 0,21-1 16,-21 0-16,21 22 16,-22-22-16,22 0 0,0 22 0,0 42 15,0-64-15,0 0 0,0 1 16,0-1-16,22-21 0,20 22 16,-21-22-16,0-21 0,64 0 15,-43 0-15,22 0 0,-1-21 16,-20-1-16,20 1 0,1 0 15</inkml:trace>
  <inkml:trace contextRef="#ctx0" brushRef="#br0" timeOffset="77463.17">17145 9356 0,'0'0'0,"0"-21"0,0-43 16,0 43-16,0 0 0,0 0 0,-21-1 16,0 1-16,-1 0 0,1 21 15,0 0-15,-42 0 0,41 0 16,1 21-16,-21 0 0,21 22 15,0-22-15,-1 21 0,1 1 0,0-22 16,0 21-16,0 0 0,0 43 16,21-64-16,0 22 0,0-22 15,0 21-15,0-21 0,21-21 0,0 21 16,0-21-16,21 0 0,-20 0 0,20 0 16,-21-21-16,21 0 0,43-21 15,-43-1-15,1 22 0,20-63 16,-20 41-16,-22 1 15,0 0-15,0-1 0,0-20 16,0 20-16,-21-20 0,0-1 0,0 22 16,0-21-16,0 20 0,0 1 15,0 0-15,0 20 0,-21 22 16,0 0-16,21 22 0,-21-1 16,21 21-16,-21 0 0,21 1 0,-21-1 15,21 22-15,0-22 0,0 0 16,0 22-16,0-22 0,0 43 15,0-43-15,0 0 0,0 1 16,0-22-16,0 0 0,0 21 16,42-20-16,-21-1 0,0-21 0,22 0 15,-1 0-15,64-43 16,-85 43-16,21-21 0</inkml:trace>
  <inkml:trace contextRef="#ctx0" brushRef="#br0" timeOffset="77799.47">17632 9419 0,'0'0'16,"0"-21"-16,0 0 0,0 0 0,0 0 0,0-1 15,0 1-15,0-21 0,0 21 16,21 0-16,0-1 0,0 1 16,22 21-16,-22 0 15,0 0-15,21 0 0,-21 0 16,1 0-16,-1 21 0,42 22 16,-42-22-16,1 0 0,-1 0 15,0 0-15,-21 22 0,0-22 16,21 0-16,-21 21 0,0 22 15,0-43-15,0 0 0,-21 0 16,21 1-16,-21-22 16,21-22-16,0 1 15,0 0-15,0 0 0,0 0 16,0 0-16,0-22 0,0 22 0,21-42 16,-21 20-16,21 1 15,0-22-15,0 43 0,1-21 16,-1 21-16,0 0 0,0-1 15,43 22-15,-43 0 0,0 0 16,0 0-16,0 0 0,0 0 16,1 22-16</inkml:trace>
  <inkml:trace contextRef="#ctx0" brushRef="#br0" timeOffset="78679.2">18605 9335 0,'0'0'15,"22"0"-15,-22 21 0,21-21 0,0 0 0,0 0 16,0 0-1,0-21-15,1 21 0,-1-22 0,21 1 16,-21 0-16,0 0 0,22-21 16,-22 20-16,0 1 0,-21-21 15,0 21-15,0 0 0,0-1 0,0 1 16,-21 21 0,0 0-16,-22 0 0,22 21 0,0 1 15,0-1-15,-21 0 0,20 0 0,1 21 16,0 1-16,21-22 0,-21 85 15,21-85-15,0 21 16,0-21-16,0 1 0,0-1 0,21 0 16,-21 0-16,42-21 0,-20 0 15,-1 0-15,21 0 0,0 0 0,1 0 16,20-21-16,-20 21 16,-1-21-16,-21 0 15,21-1-15,1 1 0,20-42 0,-20 42 16,-1-22-16,-21 22 0,21-42 15,-20 41-15,-22 1 0,0 0 16,-22 21 0,22 21-1,0 0-15,0 1 0,0-1 16,0 0-16,0 21 0,0 1 16,0-22-16,0 0 0,0 21 15,0-21 1,0 1-16,22-1 0,-22 0 15,-22-21 17,1 0-32,0-21 15,0 0-15,0 21 0,21-22 0,-21 22 16,-1 0-16,1 0 16,0 0-16,21 22 15,0-1 1,0 0-16,21-21 15,0 21-15,1-21 0,-1 0 16,0 0-16,0 0 0,0 0 0,22 0 16,-1 0-16,0 0 0,43 0 15,-43-21-15,1 0 0,41 0 16,-41-1-16,-1 1 0,0-21 16,1 21-16,-22 0 0,21-22 15,-21 1-15,0 0 0,1-1 0,-1 1 16,-21 0-16,0-1 0,0 22 15,0-42-15,-21 63 0,-1 0 16,1 0-16,21 21 0,-21 0 16,21 0-16,0 21 15,0 1-15,0-22 0,0 21 0,21 1 0,-21-22 16,21 21-16,1-21 16,-22 22-16,0-1 0,0-21 15,0 0-15,0 0 0,0 1 16,0-1-16,0 0 0,0 0 15,-22-21-15,1 0 0,0 0 0,-21 0 16,21 0-16,-22 0 0,-63 0 16,64 0-16,-21 0 0</inkml:trace>
  <inkml:trace contextRef="#ctx0" brushRef="#br0" timeOffset="79760.5">5419 10880 0,'0'0'0,"21"-21"0,0-1 0,0 1 15,-21 0-15,0 0 0,-21 21 31,0 21-31,-22 0 0,22 0 16,0 1-16,0 20 0,0-21 16,0 21-16,-1 1 0,-20 41 15,42-41-15,0-1 0,0 0 0,0-20 16,0 20-16,0-21 0,0 0 16,0 0-16,0 1 0,21-22 15,0 0-15,22 0 16,-22-22-16,0 1 0,21 0 15,-20 0-15,20 0 0,0-22 0,-21 22 16,22-63-16,-22 62 16,-21-41-16,0 21 0,0 20 15,-21-20-15,0 21 0,-1 0 0,1 0 16,-21 21-16,21 0 0,0 0 16,-1 0-16,1 0 0,42 0 15,1 0 1,-1 0-16,21 0 0,22 0 15,-1 0-15,-21-22 0,22 1 16,21 21-16,-22-21 0,1 0 16,-22 0-16,21 0 0,-20-1 0,20 1 15,-42 21-15,22-21 0,-22 0 0,0 21 16,-21 21 0,0 0-16,-21 0 15,0 1-15,0-1 0,21 21 0,0 0 16,0-20-16,-22 20 0,22 0 15,0 1-15,-21 20 0,21 1 0,0-1 16,0 1-16,0-1 0,0 1 0,0 20 16,0-20-16,0-1 15,0 1-15,0 20 0,0-20 0,0-1 16,0 1-16,0 63 0,0-64 16,0-20-16,0 41 15,0-62-15,0 20 0,-21-42 0,21 21 16,-21-21-16,0 0 0,21-21 15,0 0-15,-21-22 0,-1 22 16,22-42-16,-21 20 0,0-20 0,0 21 16,0-22-16,0 1 0,-22-64 15,43 42-15,0 21 0,0 1 16,0 21-16,0-22 0,21-42 16,1 64-16,-1 0 0,0-1 0,21 22 15,1-21-15,-1-1 0,43-20 16,-43 42-16</inkml:trace>
  <inkml:trace contextRef="#ctx0" brushRef="#br0" timeOffset="80033.78">7387 10520 0,'-21'0'31,"0"0"-31,0 21 15,-1 0-15,22 0 0,0 22 0,-21-1 16,21 0-16,-21-20 0,21 41 16,-21-21-16,21 1 0,0-1 0,-21 0 15,21 1-15,-21-1 0,-1 0 0,22 43 16,-21-64-16,21 43 16,0-43-16,0 0 0,21-21 15,1 0-15,-1-21 16,0 0-16,0 0 0,0-1 15,43-62-15,-43 63 16,0-22-16</inkml:trace>
  <inkml:trace contextRef="#ctx0" brushRef="#br0" timeOffset="80627.92">7599 10647 0,'0'0'0,"21"-42"16,-21-1-16,0 22 0,0 0 0,0 0 16,0 42-1,-21 0-15,21 21 0,-21-20 16,21 20-16,0 0 0,0 1 15,0-1-15,0 0 0,0 43 16,0-43-16,0 1 0,0-1 0,0 0 16,0 1-16,0-22 0,0 42 15,0-42-15,0 1 16,0-44 0,21 22-16,0-21 15,-21 0-15,21-21 0,0 21 16,-21-1-16,21-20 0,1 21 0,-1 0 15,0-22-15,-21 22 0,21 21 16,0 0 0,-21 21-16,0 1 15,21-1-15,-21 0 0,0 0 0,22 0 16,-22 22-16,21-22 0,-21 0 16,21 21-16,21 1 0,-21-22 15,1-21-15,20 21 16,0-21-16,-21 0 0,22 0 0,-1 0 15,0 0-15,1-21 0,41 0 16,-62-1-16,20 1 0,-21-21 16,21 21-16,-20 0 0,-1-22 0,21 22 15,-42-21-15,0-1 0,21 22 0,-21-63 16,0 62-16,0 1 16,0 0-16,-21 0 0,0 21 15,0 0-15,0 21 0,-22 43 16,22-43-16,0 0 15,21 21-15,-21 1 0,21 20 16,0 1-16,0-43 0,42 21 16,-42-21-16,21-21 15,0 0-15,1 0 0,-1 0 16,0 0-16,21 0 0,-21 0 0,1-21 16,20 0-16,-21 0 0,0 0 15,0-22-15,1 22 0,-22 0 16,0-21-16,0 20 0</inkml:trace>
  <inkml:trace contextRef="#ctx0" brushRef="#br0" timeOffset="80839.64">7091 10647 0,'0'0'15,"-43"21"-15,22 0 0,0-21 0,21 21 16,42-21-1,-20 0-15,20 0 0,0 0 16,1 0-16,-1 0 0,0 0 16,22 0-16,-1-21 0,-20 0 0,20 21 15,64-42-15,-85 42 16,22-21-16,-22 21 0</inkml:trace>
  <inkml:trace contextRef="#ctx0" brushRef="#br0" timeOffset="83456.72">9694 10816 0,'0'0'15,"-21"0"-15,42 0 31,0 0-31,1 0 16,-1-21-16,21 0 0,22 0 16,-43 0-16,0-1 0,21 1 15,-21-21-15,1 21 0,20-22 16,-42 22-16,0 0 0,0-21 16,0 21-16,-64 21 15,22 0-15,21 0 16,-43 21-16,22 0 15,-21 21-15,41-21 0,1 22 16,21-22-16,0 21 0,0-21 0,0 1 16,0-1-16,0 0 0,21 0 15,1 0-15,41 0 0,-42-21 16,0 0-16,22 22 0,-22-22 0,21 0 16,-21 0-16,1 0 0,-1 0 15,0 0-15,0 0 0,-21-22 16,-21 22-1,-21 0-15,20 0 16,-20 0-16,21 22 0,-21-22 0,-1 21 16,22 0-16,-21 0 0,21 0 0,-1 0 15,1 22-15,21-22 0,-21 64 16,21-43-16,0-21 0,0 21 16,0-20-16,21 20 0,0-21 15,1 0-15,-1-21 0,0 21 0,21-21 16,1 0-16,-1 0 0,-21-21 15,21 0-15,22 0 0,-22 0 16,1-22-16,20 22 0,-21-21 0,22 0 16,21-43-16,-43 21 15,0 22-15,1 0 0,-1-22 16,-21 22-16,21-64 0,-42 43 0,0 20 16,0 1-16,0 0 0,0-1 15,0 22-15,-21 21 0,0 0 16,0 0-16,0 0 0,0 21 15,-1 0-15,22 22 0,0-1 16,-21 0-16,21 1 0,-21 63 16,21-64-16,0 0 0,0 22 0,0-22 15,0 0-15,0 1 0,0-1 16,0 0-16,0 1 0,42 20 16,-20-20-16,-1-22 0,0 0 15,0-21-15,0 0 0,22 0 16,20-21-16,-21 21 0,1-21 15,63-43-15,-64 43 0,21-21 16,-20 20-16,-1-20 0,0 0 16,22-22-16,-22 43 0,-21-21 15,-21 21-15,0-22 0,0 22 0,0 0 16,-21 21 0,0 0-16,0 0 15,0 21-15,0 0 0,-1 0 16,1 1-16,0 41 0,21-42 15,0 0-15,0 1 0,0-1 16,0 0-16,0 0 0,21 0 0,0 0 16,1 1-16,-1-22 0,0 0 15,21 0-15,-21 0 0,22 0 0,20 0 16,-20-22-16,-1 1 0,0 21 16,1-21-16,-1 0 0,0 0 15,1 0-15,-1-1 0,-21-20 0,0 21 16,0 0-16,1 0 0,-22-22 0,21 22 15,-21 0-15,0 0 16,-21 21 0,21 21-16,-22 0 15,22 0-15,-21 0 0,21 1 16,0-1-16,0 0 0,-21 21 16,21-21-16,-21 1 0,21-1 0,0 0 15,0 0-15,0 0 16,0 0-16,0-42 31,0 0-15,0 0-16,0 0 0,21 0 0,-21-1 15,21 1-15,-21-21 0,21 21 0,1 0 16,-22-22-16,21 22 0,0 0 16,-21 0-16,21 0 0,0 21 15,0 0-15,1 0 16,-22 21-16,21 0 15,-21 0-15,21 0 0,-21 0 0,0 1 16,0 41-16,0-42 0,0 0 16,0 1-16,21 20 0,-21-21 15,21 21-15,-21-20 0,0-1 16,21-21-16,1 0 16,-1 0-16,0 0 15,0-21-15,0 21 0,0-22 0,1 1 16,-1 0-16,42-21 15,-42-1-15,1 22 0,20-21 16,-21 0-16,0 20 0,22-20 0,-22 0 16,0 21-16,0-22 0,21 22 0,-20 0 15,-1 21-15,-21 21 16,0 0 0,0 0-16,0 1 0,0-1 0,0 0 15,0 21-15,0-21 0,0 1 16,0 20-16,0-21 0,0 0 15,0 43-15,0-43 0,0 0 0,21 21 16,0-20-16,-21-1 16,21-21-16,0 21 0,22-21 15,-22 0-15,21 0 0,-21 0 0,22 0 16,-22-21-16,21 0 0,1-1 0,-1 1 16,0 21-16,-21-42 0,22 21 15,-22 0-15,42-22 16,-41 1-16,-22 21 0,0-22 0,0 22 15,0 0-15,0-42 16,-22 63-16,1 0 0,0 0 0,0 0 16,0 0-16,0 0 0,21 21 15,-22 0-15,1 0 0,21 21 0,-21-20 16,21-1-16,0 0 0,0 42 16,0-41-16,0-1 0,0 0 15,21 0-15,0 0 0,1 0 16,-1-21-16,0 22 0,0-22 0,21 0 15,22 0-15,-22 0 0,1 0 16,-22-22-16,21 1 0,0 0 16,22 0-16,-43 0 0,0-22 15,0 22-15,1 0 0,-1-21 0,0 21 16,-21-22-16,21 22 0,-21 0 16,0 0-16,0 42 31,0 0-31,0 0 0,0 0 15,0 1-15,0-1 0,0 0 16,-21 0-16,21 21 0,-21 1 16,21-22-16,0 0 0,0 0 15,0-42 17,0 0-32,21 21 15,0-21-15,0 0 0,22-43 16,-22 22-16,21 21 0,-21-22 15,0 1-15,1 0 0,20-1 16,-21 1-16,0 21 0,22 0 0,-22-1 16,0 1-16,0 21 0,0 0 15,0 0-15,-21 21 0,0 1 0,0-1 16,0 21-16,0-21 16,0 22-16,0-22 0,0 21 0,0-21 15,0 0-15,0 22 0,0-22 0,0 0 16,0 0-16,0 22 15,22-22-15,-1-21 0,21 21 16,-21-21-16,22 0 0,20 0 16,-21 0-16,-20-21 0,20 0 0,-21-1 15,21 22-15,-20-42 0,20 21 16,-21-21-16,0 20 0,22-20 16,-1-64-16,-21 43 0,0-1 15,0 1-15,1 20 0,-1-20 0,0 21 16,-21-1-16,0 1 0,0 21 15,0-22-15,-21 65 16,0-1 0,-1 0-16,1 21 0,0 22 0,-21-22 15,21 22-15,-1-1 0,1-21 16,21 22-16,0-22 0,0 22 16,0-22-16,0 0 0,0 22 0,0-22 15,0-21-15,0 1 0,21-1 16,1-21-16,-1 21 15,21-21-15,-21 0 0,22 0 16,-22 0-16,0 0 0,0-21 16,0 21-16,0-21 0,22-1 0,-22 22 15,0-42-15,0 21 0,0 0 0,1-43 16</inkml:trace>
  <inkml:trace contextRef="#ctx0" brushRef="#br0" timeOffset="83664.03">14499 10499 0,'-21'21'0,"42"-42"0,-63 63 16,42-21-16,0 0 0,21 1 15,0-22-15,21 0 16,-20 21-16,41-21 0,-21 0 16,1 0-16,-1 0 0,0-21 15,1-1-15,-1 22 0,0-21 0,1 21 16,-1-21-16,-21 21 0,22-21 15,-43 0-15,-22 21 16,1 0-16</inkml:trace>
  <inkml:trace contextRef="#ctx0" brushRef="#br0" timeOffset="84799.71">571 12700 0,'0'0'0,"-21"0"0,-21 0 16,0 0-16,-64 0 0,85 0 15,-22 0-15,1 0 16,21 0-16,-22 0 15,65 0 1,-1 0 0,21 0-16,22 21 0,-1-21 0,1 0 15,-1 0-15,149 21 16,-149-21-16,1 22 16,-1-22-16,-20 0 0,20 0 0,22 0 15,-43 0-15,0 0 16,1 0-16,-22 0 0,0 0 0,0 0 15,-21-22-15,0 1 16,0 0-16,-21 21 0,0-21 16,-21 21-16,20-21 0,1 0 15,-21-1-15,0 22 0,20-21 0,-20 21 16,21 0-16,0-21 0,-22 21 16,22 0-16,0 0 15,42 0 16,0 0-31,22 0 0,-1 0 0,0 0 16,1 0-16,63 21 16,-64-21-16,0 21 0,1-21 0,-1 22 15,-21-1-15,0 42 16,-21-20-16,0-22 0,-21 21 0,0 0 16,-21 22-16,-1-22 0,-63 43 15,43-43-15,-1-21 16,1 22-16,21-1 0,-107 22 15,128-43-15,0-21 16,0 0-16</inkml:trace>
  <inkml:trace contextRef="#ctx0" brushRef="#br0" timeOffset="86747.75">2053 12107 0,'0'0'0,"-21"0"16,21 22 15,0-1-31,0 0 16,0 0-16,0 0 0,0 0 0,0 1 15,0-1-15,0 0 0,0 0 16,42 0-16,-21 0 16,1-21-16,-1 0 0,0 0 15,0 0-15,21-21 16,1 0-16,-22 0 0,0 0 15,21 0-15,43-64 16,-64 64-16,22-22 0,-43 22 16,21 0-16,-21-21 0,0-1 15,0 22-15,0 0 0,-21 21 16,-1 0 0,1 21-16,0 0 15,21 22-15,-21-1 0,21 0 0,0 1 16,0-1-16,0 22 0,0-22 15,0 0-15,0 22 0,0-22 0,0 0 16,0 1-16,0-1 0,0 0 16,0 1-16,21-22 0,-21 21 15,21-21-15,-21 22 0,0-22 0,0 0 16,-21-21 15,0 0-31,0 0 0,0-21 16,-22 0-16,22 0 0,-21-1 15,21 1-15,-22 0 0,22 0 16,-21 0-16,21 0 0,-1 21 0,1 0 16,21-22-16,-21 22 15,21 22-15,0-1 16,0 0-16,21 0 0,0-21 16,1 21-16,20-21 0,-21 0 15,21 21-15,1-21 0,-1 0 16,0 0-16,22 0 0,-22-21 15,85-21-15,-63 21 0,-1 0 16,64-43-16,-84 43 0,41-43 16,-41 22-16,-22 21 15,0-21-15,0 20 0,-21-20 0,0 0 16,0-1-16,0 22 0,0-21 16,0 21-16,-21-43 0,0 64 15,21-21-15,-21 21 16,-1 21-16,22 22 15,0-22-15,0 21 16,0 0-16,0 1 0,0-1 16,0 0-16,0 22 0,0-22 0,0 22 15,0-22-15,0 43 0,0-22 16,0 1-16,0 20 0,0 1 0,0-21 16,0 20-16,0 1 0,0 63 15,0-63-15,22-22 0,-1 85 16,-21-84-16,21-1 15,0-20-15,0-1 0,-21 0 0,21-20 16,1-1-16,-1-21 0,0 0 16,0 0-16,0 0 0,0-43 15,22 22-15,20-85 0,-42 64 0,22-21 16,-22-1-16,21-21 0,-21 22 16,22-85-16,-43 63 15,0 22-15,0-22 0,-21 21 16,-22 1-16,1-1 0,0 22 0,-1 0 15,-20 21-15,20-1 0,1 1 16,-21 0-16,20 21 0,-41 0 16,62 0-16,-20 0 0,21 0 0,42 0 31,0 0-31,22 0 16,-1-21-16,0 21 0,1-21 15,20 0-15,1 21 0,-1-22 16</inkml:trace>
  <inkml:trace contextRef="#ctx0" brushRef="#br0" timeOffset="87024.72">4635 12023 0,'0'0'0,"0"-21"0,0-1 0,-21 22 15,0 0 1,0 0-1,0 22-15,21 20 0,-21-21 0,-1 64 16,1-43-16,21 0 0,-21 1 16,21-1-16,-21 0 0,0 1 15,21-1-15,0 0 0,-21-20 0,-1 41 16,22-21-16,0-20 16,0-1-16,0 0 0,22-21 15,-1 0-15,21 0 0,-21-21 0,22 0 16,-1-1-16,0 1 0,1-21 15,-1 21-15,0-22 0</inkml:trace>
  <inkml:trace contextRef="#ctx0" brushRef="#br0" timeOffset="87624.42">4932 12023 0,'0'-21'0,"0"42"0,0-64 16,0 22-16,-21 42 16,21 1-1,-22-1-15,22 21 0,-21 0 0,21 1 16,0-1-16,0 0 15,0 1-15,0-1 0,0 43 16,0-43-16,0 0 0,0 22 16,-21-22-16,21-21 0,0 1 0,0-1 15,0 0-15,21-42 32,0 0-32,1-1 0,-1 1 15,0-21-15,0 21 0,0-22 16,0 1-16,1 21 0,-22-21 15,42-22-15,-42 43 16,21 21 0,-21 21-16,0 0 15,0 0-15,21 22 0,-21-22 0,0 0 16,0 21-16,0-20 0,0-1 16,43 63-16,-43-62 15,21-1-15,21 0 0,-21-21 16,22 0-16,-22 0 15,21 0-15,0 0 0,43-21 16,-43 0-16,1-1 0,-1 1 0,-21 0 16,22 0-16,-1-21 0,-21 20 15,0-20-15,0 0 0,-21 21 0,0-22 16,0 1-16,0 21 0,0 0 16,0-1-16,-21 22 0,-21 0 15,0 22-15,20-1 0,1 0 16,0 0-16,0 0 0,21 22 15,0 20-15,0-42 0,0 22 16,0-1-16,0-21 0,21 0 16,0 0-16,0 1 0,1-22 15,-1 0-15,0 0 0,21 0 16,1 0-16,20 0 0,-42-22 16,22 1-16,-22 0 0,21 0 15,-21 0-15,0-22 0,-21 22 0,0 0 16</inkml:trace>
  <inkml:trace contextRef="#ctx0" brushRef="#br0" timeOffset="87824.72">4381 12150 0,'0'0'0,"-42"0"0,0 21 15,-1-21-15,22 0 0,42 0 31,22 0-31,-1 0 0,0 0 16,22 0-16,-1 0 0,1-21 0,21 0 16,-22 21-16,22-22 0,-22 1 15,1 21-15,-22-21 0,22 0 0</inkml:trace>
  <inkml:trace contextRef="#ctx0" brushRef="#br0" timeOffset="90439.87">7302 12277 0,'0'21'16,"22"-21"-1,-1 0 1,0 0-16,21 0 0,-21 0 15,1-21-15,20 0 0,-21-1 16,21 1-16,1 0 0,-22 0 0,21-21 16,1 20-16,-22 1 0,21-42 15,-42 42-15,0-22 16,-21 22-16,-21 21 0,20 0 16,-20 0-16,0 0 0,-1 21 15,1 0-15,0 1 0,-1-1 0,1 0 16,21 0-16,-21 21 0,20-20 15,22-1-15,0 21 0,0-21 16,0 0-16,0 1 0,0-1 0,0 0 16,43 0-16,-22-21 0,0 21 15,21-21-15,-20 0 0,20 0 16,21 0-16,-20-21 0,-22 21 16,21-21-16,-21 21 0,-21-21 15,-21 21 1,0 0-16,-21 0 0,-1 21 15,22 0-15,-21 0 0,0 0 16,-1 1-16,1-1 0,-22 21 16,43-21-16,21 22 0,-21-22 15,21 21-15,0-21 0,0 22 16,0-22-16,0 21 0,21-21 0,-21 0 16,21 1-16,1-1 0,41 0 15,-21-21-15,-20 0 0,20 0 16,64 0-16,-64-21 0,22 0 15,-22-22-15,21 22 0,1 0 16,-22-21-16,22 20 0,-22-20 16,106-85-16,-127 64 15,22-1-15,-22 22 0,0-22 16,-21 1-16,0-43 0,21 64 16,-21-1-16,0 22 0,0-21 15,0 21-15,-21 21 16,0 21-16,21 0 15,-21 0-15,0 21 0,21 1 16,0 20-16,-22-20 0,1 62 16,21-62-16,0 20 0,0-20 0,0-1 15,0 0-15,0 1 0,0-22 16,21 21-16,1-21 0,-1 0 0,0 22 16,0-43-16,0 21 0,0-21 15,22 0-15,-1 0 0,0 0 0,1-21 16,20 0-16,-20-1 0,20 1 15,43-21-15,-64 21 16,1-22-16,-1 22 0,0-21 0,1 21 16,-22-22-16,0 1 0,-21 21 0,0 0 15,0 0-15,0-1 0,-21 1 16,-43 21-16,43 0 0,0 0 16,-21 21-16,20 1 0,-20-1 0,21 0 15,0 0-15,0 21 0,-1-20 16,1-1-16,0 42 15,21-20-15,0-22 0,0 21 16,0-21-16,21 0 0,0 1 16,1-1-16,20-21 0,-21 0 0,21 0 15,1 0-15,-1 0 0,0 0 0,1-21 16,-1-1-16,0 22 0,1-21 16,-1-21-16,-21 21 0,22 0 0,-22-22 15,21 22-15,-21-21 0,-21-1 16,21 22-16,-21 0 0,0-21 0,0 21 15,0-1-15,0 1 16,0 42 0,-21 1-16,21-1 0,0 0 15,0 0-15,0 0 0,-21 22 0,21-22 16,0 0-16,0 0 16,0 21-16,-21 1 0,21-22 15,0 0-15,0 0 0,0 0 16,21-42 15,-21 0-15,21 0-16,-21 0 0,21 0 15,-21-22-15,0 22 0,22-42 16,-1 41-16,-21-20 0,21 21 0,-21 0 16,21 0-16,0 21 15,-21-22-15,21 22 0,1 0 16,-1 0-16,-21 22 15,0-1-15,0 0 0,21 0 0,-21 0 16,21 0-16,-21 1 0,0-1 0,21 21 16,-21-21-16,0 0 0,0 1 15,21 20-15,1-42 0,-22 21 16,0 0-16,21-21 0,0 0 0,0 0 16,0 0-16,22 0 15,-22 0-15,0-21 0,42-21 16,43-43-1,-85 64-15,22 0 0,-22-22 16,0 1-16,0 21 0,43-64 16,-64 64-16,21 0 0,-21 0 15,0 42 1,0 0-16,0 0 16,-21 0-16,0 1 0,21-1 0,0 0 15,-22 21-15,22-21 0,-21 22 16,21-22-16,0 21 0,0-21 0,0 22 15,21-22-15,1 0 0,-1 0 16,0 0-16,0-21 0,21 0 16,-20 0-16,20 0 0,0 0 15,1 0-15,41-21 0,-41 0 16,-1 0-16,0 0 0,1 0 16,-1-1-16,0-20 0,-21 21 0,1-21 15,-1 20-15,0-41 0,-21 21 16,0 20-16,0-20 15,-21 42-15,0 0 0,-1 0 16,1 0-16,0 0 0,0 21 16,0 0-16,0 22 0,-1-22 0,1 0 15,21 21-15,0-20 0,0 41 16,0-42-16,0 22 0,0-1 16,21-21-16,1-21 0,-1 21 15,0-21-15,0 0 0,21 0 16,-20 0-16,20 0 0,0 0 15,-21 0-15,22 0 0,-1-21 0,0 21 16,22-42-16,-22 21 0,1-22 16,20 1-16,-42 0 15,0 20-15,1-20 0,-1 21 0,-21 0 16,0 0-16,21-1 0,-21 1 16,0 42-1,0 1-15,0-1 16,-21 0-16,0 0 0,21 21 15,0-20-15,-22 20 0,22-21 16,-21 0-16,21 0 0,0 43 16,0-43-16,-21 0 0,42-21 31,0 0-15,1 0-16,-1-21 0,0 0 0,0 0 15,0 0-15,0-22 0,22 22 16,-22-21-16,0 21 0,21-22 0,-20 22 15,-1-21-15,0 21 0,0-1 16,0 22-16,0 0 0,1 0 16,-22 22-1,0-1-15,0 0 0,0 0 0,0 0 16,0 22-16,0-22 16,0 0-16,0 21 0,0-21 15,21 1-15,-21-1 0,42 0 16,-21 0-16,0-21 0,1 0 15,-1 0-15,0 0 0,21 0 16,1 0-16,-22 0 0,21 0 0,0-21 16,1 0-16,-1 0 0,-21-1 0,22 1 15,-1-21-15,-21 0 0,21-1 0,1 1 16,-1-64-16,-21 43 16,0 20-16,1-20 0,-1-43 15,-21 64-15,21-1 0,-21 22 16,0-21-16,0 21 0,-21 42 31,0 0-31,-1 0 0,22 21 0,-21 1 16,21-1-16,-21 22 0,21-22 15,0 21-15,0 1 0,0-22 0,0 1 16,0-1-16,0 0 0,0 1 0,0-1 16,0-21-16,0 0 0,0 22 0,0-22 15,21 0-15,0-21 16,1 0-16,-1 0 15,21 0-15,-21 0 0,43 0 16,-43-21-16,21 0 0,-21-1 16,1 1-16,-1-21 0,0 21 0,-21-22 15</inkml:trace>
  <inkml:trace contextRef="#ctx0" brushRef="#br0" timeOffset="90594.89">12277 12002 0,'-22'21'0,"44"-42"15,-44 63-15,22-21 0,0 0 16,22-21-16,-1 21 0,0-21 16,21 0-16,-21 0 0,22 0 15,105 0-15,-106 0 0,1 0 16,-1-21-16,0 21 16,-21-21-16</inkml:trace>
  <inkml:trace contextRef="#ctx0" brushRef="#br0" timeOffset="90863.7">13652 11959 0,'0'0'0,"0"21"16,0 1-16,0-1 15,0 0-15,0 0 0,0 0 16,0 0-16,0 1 0,0-1 0,0 0 15,-42 42-15,42-41 16,-21-1-16,21 0 0,0 0 16,0 0-16,0 0 0,0 1 15,0-1 1,21-21-16,0 0 16,0 0-16,1 0 0,20-21 0,-21-1 15,21 1-15</inkml:trace>
  <inkml:trace contextRef="#ctx0" brushRef="#br0" timeOffset="91171.79">14055 12023 0,'21'-21'0,"-42"42"0,42-64 0,-21 22 0,0 0 15,-21 21-15,-1 0 16,1 0-16,0 0 0,0 21 16,0 0-16,0 1 0,-1 20 15,22-21-15,0 0 0,0 0 16,0 1-16,0-1 15,22 0-15,-1-21 0,0 21 0,21 0 16,-21 0-16,1 1 0,-1-22 16,0 21-16,-21 0 0,21 0 15,-21 0-15,0 0 16,-21-21 0,0 0-16,0 0 0,-22 22 15,22-22-15,0 0 0,0 0 0,0 0 16,-1 0-16,1 0 0,0 0 0,0 0 15,21-22 1,0 1-16,0 0 0,0 0 0,0 0 16</inkml:trace>
  <inkml:trace contextRef="#ctx0" brushRef="#br0" timeOffset="91355.73">13589 11663 0,'0'0'0,"-21"0"0,0 0 0,-1 0 0,1 0 16,-21 0-16,21 0 16,0 0-1,-1 0 17</inkml:trace>
  <inkml:trace contextRef="#ctx0" brushRef="#br0" timeOffset="92079.27">15071 12002 0,'0'-22'0,"0"1"0,0 0 16,0 0-16,0 0 0,21 21 0,0-43 15,0 22-15,-21 0 0,21 21 16,0-21-16,1 21 0,-1 0 0,0 0 16,21 0-16,1 0 15,-1 0-15,-21 21 0,0 21 16,0-20-16,1 20 0,-22 0 0,21 43 15,-21-22-15,0-20 16,0 20-16,-21-20 0,-1 41 16,22-63-16,0 1 15,0-44 17,0 1-32,0 0 0,0 0 15,22-21-15,-1 20 0,0-20 16,0 0-16,0-1 0,0-20 15,22 21-15,-22-1 0,0 22 16,21-21-16,-20 21 0,20-22 16,-21 43-16,0 0 0,0 0 0,-21 21 15,0 1-15,0-1 16,0 21-16,0 0 0,0 22 16,0-22-16,-21 1 0,0-1 0,21 0 15,-21-21-15,21 22 0,-21-1 16,21-21-16,0 0 0,-21 1 15,42-22 1,0 0 0,0-22-16,0 1 0,0 0 0,22 0 15,-22-21-15,21 20 0,-21-20 16</inkml:trace>
  <inkml:trace contextRef="#ctx0" brushRef="#br0" timeOffset="92426.95">16214 11896 0,'-106'84'0,"212"-168"0,-85 63 0,0-1 16,-21 1-16,0 0 15,-21 21 1,21 21-16,-21-21 0,-1 21 16,1 1-16,0 20 0,0-21 0,0 21 15,0 1-15,21-22 0,0 21 16,-22 1-16,22-1 0,-21 21 16,21-41-16,0-1 0,0 0 0,0 0 15,21 0-15,1-21 16,-1 0-16,0 0 0,0 0 0,21 0 15,-20 0-15,20-21 0,0 0 0,1 0 16,-22 0-16,21-1 0,0 1 16,1-63-16,-22 41 0,0 1 15,-21 21-15,0-22 0,0 1 0,-21 21 16,0 0-16,0 0 0,-1-1 16,-20 1-16,-21 21 0,20 0 15,1 0-15,21 0 0,-22 0 0,22 0 16,0 0-16,21 21 15,21-21 1,22 0-16,-22 0 0,21-21 16,0 21-16</inkml:trace>
  <inkml:trace contextRef="#ctx0" brushRef="#br0" timeOffset="92663.69">16827 11578 0,'0'0'0,"43"-21"15,-22 0-15,-21 0 0,0 0 0,21-1 16,-21 44-1,-21-1 1,0 0-16,0 0 0,-1 0 0,1 22 16,0-22-16,0 21 0,0 0 15,0-20-15,-1 20 0,1 0 16,0 1-16,0 41 0,21-41 16,-21-1-16,21 0 0,0-21 15,0 1-15,21 20 0,0-21 16,0-21-16,0 0 0,1 0 0,-1 0 15,42 0-15,-42-21 16,-21 0-16,22 0 0</inkml:trace>
  <inkml:trace contextRef="#ctx0" brushRef="#br0" timeOffset="92820.28">16637 11748 0,'-21'0'16,"21"-22"-16,21 22 15,0 0-15,0 0 16,0 0-16,1 0 0,20-21 0,21 21 16,-20-21-16,-1 21 15,22-21-15</inkml:trace>
  <inkml:trace contextRef="#ctx0" brushRef="#br0" timeOffset="95236.67">17949 11832 0,'0'0'0,"-21"21"0,0-21 0,0 22 15,21-1-15,0 0 0,-21-21 0,21 42 16,0-21-16,21-21 15,0 0 1,0 0-16,0 0 0,22-21 0,-1 0 16,0 0-16,22 0 0,-1 0 15,1-1-15,-1-20 0,1 21 16,-1-21-16,43-22 0,-64 22 16,1-22-16,-22 22 0,0 0 15,0-22-15,-21 22 0,0-1 0,0 1 16,0 21-16,-21-21 0,0 20 0,0 22 15,-43 0 1,22 0-16,0 22 0,-1-1 0,-41 63 16,62-20-16,-20-22 0,0 22 15,21-1-15,-22 1 0,22 20 0,0 1 16,0 0-16,0-1 0,-1 107 16,1-85-16,21-22 15,0 22-15,0 0 0,0-21 0,0 126 16,0-126-16,0 21 0,0 63 15,0-105-15,0 20 16,0-20-16,0-1 0,0 1 0,0-22 16,0 43-16,0-64 0,0 0 15,0 0-15,21-21 0,1 0 16,20-21-16,-21-21 16,21 21-16,22-22 0,-22 1 0,22 0 15,-1-22-15,1 22 0,-1-22 0,1 1 16,-22-22-16,22 22 0,-22-22 15,0 22-15,1-107 16,-43 86-16,0-1 0,0 21 0,-43-20 16,22 20-16,-85-63 15,43 64-15,20-1 0,-20 22 0,-1 21 16,1-22-16,-1 22 0,22 0 16,0 0-16,-1 0 0,22 21 0,-21-21 15,63-1 16,0 22-31,22 0 0,-1-21 0,21 0 16,-20 21-16,20-21 0,1 21 16,-1-21-16,-20 0 0,20-1 15,43 1-15,-64 0 0,22-21 16,-22 42-16,-21-21 16,0-1-16,1 1 0,-1 21 0,0 0 15,-21-21-15,-21 42 31,0 0-31,-1 1 16,1-1-16,21 0 0,0 21 16,-21-21-16,21 1 0,-21 20 15,21 0-15,0-21 0,0 1 0,0-1 16,0 0-16,0 0 0,21 0 16,0-21-16,0 0 0,22 0 15,-22 0-15,21 0 0,-21 0 16,22 0-16,-1-21 0,0 0 15,1 0-15,-22 0 0,21-22 0,1 22 16,20-42-16,-42 20 0,-21 22 16,0-21-16,0 21 0,0-22 15,0 1-15,-21 21 0,-21 0 16,21-1-16,-22 22 0,1 0 0,0 0 16,-1 0-16,1 0 0,0 0 15,-1 0-15,22 22 0,-21-1 0,21 0 16,-1 0-16,1 0 15,0 0-15,21 22 0,0-1 16,0 0-16,0-20 0,21 41 16,0-42-16,22 0 0,-22 1 15,21-1-15,22-21 0,-22 0 0,0 0 16,22 0-16,-22 0 0,22 0 16,-1 0-16,-20-21 0,20 21 0,-21-22 15,1 1-15,-1 0 0,0-21 16,22-1-16,-43 22 0,0-21 15,0 21-15,-21-22 0,22 22 0,-22-21 16,0 21-16,0 0 16,-22 21-1,1 0-15,0 0 0,0 21 16,21 0-16,-21 0 0,21 0 0,-21 0 16,21 1-16,0-1 0,0 0 15,0 21-15,0 1 16,0-22-16,21 0 0,21 21 0,-21-21 15,0-21-15,1 22 0,-1-22 16,0 0-16,21 0 0,-21 0 16,22 0-16,-22 0 0,21-22 0,1 1 15,-1 0-15,0 0 0,1 0 16,-1 0-16,-21-22 0,21 22 0,1-42 16,-22 41-16,-21 1 0,0 0 15,0 0-15,0 0 0,0 0 16,0 42 15,-21 0-31,21 0 0,0 0 16,0 0-16,0 1 0,0-1 0,0 0 15,0 0-15,0 0 0,0 0 16,21 1-16,0-22 0,0 21 0,0-21 16,43 0-16,-43 0 15,21 0-15,1 0 0,-1 0 0,0 0 16,1-21-16,20-1 0,-42 1 15,1 0-15,-1-21 0,0 21 16,-21-1-16,21 1 0,-21-21 16,0 21-16,0 0 0,0-1 0,0 1 15,-21 21 1,0 21-16,0 1 0,-1 41 16,1-42-16,0 0 0,0 22 15,21-22-15,-21 21 0,0 1 16,-1-1-16,22-21 0,0 0 15,0 0-15,0 1 16,22-44 0,-22 1-1,21 0-15,0 0 16,0 0-16,21-22 0,-20 1 16,-1 21-16,21-43 0,-21 22 15,22 21-15,-22-21 0,0 20 16,0 22-16,21-21 0,-42 42 15,0 1 1,0-1-16,0 0 0,0 0 16,0 21-16,0-20 0,0-1 0,22 0 15,-1 21-15,-21-21 0,21 1 16,0-1-16,0 0 0,0 0 0,22-21 16,-22 21-16,21-21 0,1 0 0,-1 0 15,0 0-15,1 0 0,-1 0 16,0-21-16,22 21 0,63-63 15,-85 41-15,-21-20 16,22 21-16,-22 0 0,0-22 16,0-41-16,-21 41 0,0 1 15,0 0-15,0-1 0,0 1 16,0 21-16,0 0 0,-21 0 0,-21 21 16,-1 0-16,1 21 0,21 0 15,-22 0-15,22 21 0,-21 1 16,21-1-16,0-21 0,-22 22 15,22-1-15,21 0 0,0 22 16,0-43-16,0 21 0,0-21 16,0 1-16,64 20 15,-43-42-15,0 0 0,21 0 16,-21 0-16,1 0 0,20-21 0,-21 0 16,21-1-16,-20 1 0,-1 0 0,21 0 15,-21-21-15,0-1 0,1 1 16,-1 0-16,0-22 0,0 1 0,0-1 15,0 1-15,1-22 0,-22 21 16,21 1-16,0-1 0,0 22 16,0-64-16,-21 85 0,0 0 15,0 0-15,-21 42 16,0 0-16,-21 21 0,20 1 16,1 20-16,0 1 0,0-1 0,0 22 15,21-22-15,0 22 0,0-21 16,0-1-16,0 1 0,0-1 0,0-21 15,21 1-15,0-1 0,0 0 0,0-20 16,1 20-16,20-21 16,-21-21-16,21 0 0,-20 0 0,83 0 15,-62-21-15,-1 0 0,22 0 16,-1-1-16,1 1 0,41-21 16,-62 0-16,-1 20 0,-21 1 15,0-21-15</inkml:trace>
  <inkml:trace contextRef="#ctx0" brushRef="#br0" timeOffset="96164.46">0 13864 0,'0'21'46,"0"1"-46,0-1 16,0 0-16,0 21 0,0-21 0,0 22 16,0-1-16,0-21 0,0 22 15,0 20-15,0-21 16,0-20-16,0-1 0,0 0 16,0 0-16,0 0 0,0-42 46,0 0-46,0 0 0,0 0 0,0-1 16,0-20-16,0 21 0</inkml:trace>
  <inkml:trace contextRef="#ctx0" brushRef="#br0" timeOffset="96384.38">0 13504 0,'0'0'0,"0"-21"16,0 42 46,0 1-15,0-1-31,0 0-16</inkml:trace>
  <inkml:trace contextRef="#ctx0" brushRef="#br0" timeOffset="96843.43">614 13843 0,'0'0'0,"0"-21"0,0 0 15,0 42 32,0 0-47,0 0 16,-21 0-16,21 1 0,0-1 16,0 21-16,0-21 0,0 0 15,0 1-15,0-1 0,0 21 16,0-21-16,0 22 15,-22-43-15,22 21 0,-21-21 16,21-21 15,0-1-15,0 1-16,0-21 0,0 21 16</inkml:trace>
  <inkml:trace contextRef="#ctx0" brushRef="#br0" timeOffset="97184.38">529 13420 0,'0'0'0,"-63"0"31,63 21-15,0 0-16,0 0 0,0 0 16,0 1-16,0-1 0,21 0 15,0-21-15,0 0 0,0 0 16,0 0-16,22 0 0,-22 0 0,0-21 15,21 0-15,-20-1 0,-1 22 16,0-21-16,0 0 0,-21 0 0,0 0 16,0 0-16,0-1 15,-21 22-15,-21 0 16,20 0-16,-62 0 0,63 0 16,-22 0-16,1 0 0,21 22 15,0-1-15,-1 21 0,22-21 16,0 43-16,0-43 15,22 21-15,-1-21 0,21 1 16,-21-1-16,22-21 0,-1 0 0,0 0 16,1 0-16,-1 0 0</inkml:trace>
  <inkml:trace contextRef="#ctx0" brushRef="#br0" timeOffset="97432.39">1206 13420 0,'0'0'0,"0"21"31,0 21-31,0-21 16,0 22-16,-21-1 0,21 0 15,-21 1-15,21 20 0,0-20 16,0-1-16,0 21 0,0-20 0,0-1 16,0-21-16,0 22 0,0-1 15,0 0-15,0-21 16,21-21-1,0 0-15,1 0 0,-1 0 16,0-21-16,-21 0 0,21 0 16,-21 0-16,0 0 0</inkml:trace>
  <inkml:trace contextRef="#ctx0" brushRef="#br0" timeOffset="97603.34">1058 13864 0,'0'0'0,"-21"0"16,0 0-16,21 21 0,42-21 31,-21 0-31,1 0 0,20 0 16,0 0-16,1 0 0,-1-21 15,21 0-15,1 0 0,-1 0 16,22 0-16,-21-1 0,20-20 16,-20 21-16,-1-21 0,1 20 0</inkml:trace>
  <inkml:trace contextRef="#ctx0" brushRef="#br0" timeOffset="98155.32">2349 13568 0,'0'21'0,"0"-42"0,-21 63 0,0-21 0,21 22 15,-21-22-15,0 21 0,21-21 16,0 22-16,-21-1 0,-1-21 16,1 22-16,21-22 0,0 21 0,-21-21 15,21 0-15,-21 1 0,0-1 16,21 0-16,0 0 0,0-42 31,21-21-15,-21 20-16,21 1 15,0-21-15,22 21 0,-22-22 0,0 1 16,0 0-16,0 21 0,0-22 16,1 22-16,-1 0 0,0 21 15,0 0-15,0 0 0,-21 42 16,21-21-16,-21 1 15,0-1-15,0 21 0,0-21 16,0 0-16,22 22 0,-22-22 16,0 0-16,21 0 0,0 0 15,0 1-15,21-22 0,-20 0 16,-1 0-16,21 0 0,0 0 0,-20 0 16,20-22-16,0 1 0,-21 21 15,22-21-15,-1-21 0,-21 21 0,0-22 16,1 22-16,-1-21 0,-21-43 15,0 22-15,0 20 0,0 1 16,0 0-16,-21 20 0,-22-20 16,1 21-16,21 0 15,0 21-15,-1 0 0,1 0 0,0 21 16,0 0-16,0 0 0,21 0 16,0 22-16,0-1 15,0-21-15,21 22 0,0-22 16,0 0-16,0 0 0,1-21 15,20 0-15,-21 0 0,0 0 0,22 0 16</inkml:trace>
  <inkml:trace contextRef="#ctx0" brushRef="#br0" timeOffset="98379.27">3471 13441 0,'0'0'0,"-42"85"31,42-64-16,-21 21-15,0 0 0,-1-20 0,22 20 16,-21 0-16,21-21 0,-21 22 16,0-1-16,21 0 0,0-20 15,0-1-15,0 0 16,21-42 0,0 0-1,0-1-15,1 1 0,-1 0 0,-21-21 16,21-1-16</inkml:trace>
  <inkml:trace contextRef="#ctx0" brushRef="#br0" timeOffset="98720.6">3471 13208 0,'0'0'0,"-21"0"0,0 0 16,0 0-16,0 0 0,-1 0 0,1 0 16,0 21-16,21 0 0,-21 1 15,21-1-15,-21 0 0,21 0 0,0 0 16,0 0-16,0 1 0,0-1 15,21-21-15,0 21 0,0-21 0,43 0 16,-43 0-16,0 0 16,0 0-16,0-21 0,1 21 0,20-21 15,-21-1-15,0 1 16,-21 0-16,0 0 0,0 0 16,0 0-16,-21-43 0,0 43 15,-21 0-15,20 21 16,-20 0-16,21 0 0,0 0 0,0 0 15,-22 21-15,22 0 0,0 0 16,21 0-16,0 1 0,0 20 16,0-21-16,0 0 0,0 22 15,0-22-15,0 0 0,21 0 0,43 0 16,-22-21-16,-21 0 0,21 0 16</inkml:trace>
  <inkml:trace contextRef="#ctx0" brushRef="#br0" timeOffset="99167.85">4043 13272 0,'0'0'0,"0"-22"0,-21 22 47,21 22-47,-22-1 0,1 0 16,0 0-16,21 0 0,-21 22 0,0-1 15,0 0-15,21 1 0,-22-1 0,1 0 16,21 1-16,-21 20 0,21-21 15,0 1-15,0-22 0,0 21 0,0-21 16,0 1-16,21-1 16,0 0-16,1-21 0,41 0 15,-21 0-15,-20-21 0,20 0 16,0-1-16,-21 1 0,22 0 0,-1-21 16,0 21-16,-20-22 0,20 1 15,-21-22-15,21 22 0,-20 0 0,20-64 16,-21 64-16,0 20 0,-21-41 15,0 42-15,0 0 16,-21 21-16,0 0 16,0 21-16,0 0 0,-1 0 0,1 21 15,0 1-15,0-1 16,21 0-16,0 1 0,0-1 0,-21 22 16,21-22-16,0 0 0,0-21 15,0 22-15,0 20 0,21-42 16,0 1-16,0-22 0,0 0 15,22 0-15,-22 0 0,0 0 16,0-22-16,22 1 0,-22 0 0</inkml:trace>
  <inkml:trace contextRef="#ctx0" brushRef="#br0" timeOffset="100263.41">5440 13504 0,'21'0'0,"-42"0"0,63-21 0,-21 0 16,-21 0-16,0 0 16,-21 0-16,0 21 0,0-22 15,0 1-15,-1 21 0,1 0 0,0 0 16,0 0-16,0 0 0,-22 0 15,22 21-15,0 1 0,0 41 16,0-42-16,21 22 16,-21-1-16,21 21 0,0-20 15,0 41-15,0-41 0,0-1 16,0 0-16,0-20 0,21-1 16,0 21-16,21-21 0,1-21 15,-1 0-15,0 0 0,1 0 16,-1-21-16,64 0 0,-43-21 15,-20 20-15,20-20 0,-21 21 16,1-21-16,20-22 0,-42 22 16,22-1-16,-22-20 0,21 21 0,-21-22 15,-21 22-15,0-22 0,0-20 16,0 62-16,0-20 0,0 0 16,-21 42-1,0 0-15,0 0 0,0 21 16,0 0-16,-1 0 0,1 22 0,0-1 15,21 0-15,-21 1 0,21-1 16,-21 64-16,0-64 0,21 0 16,0 1-16,0-1 0,0 0 15,0 1-15,0-22 0,0 21 0,0-21 16,0 1-16,21-22 16,0 0-1,0-22-15,21-20 16,-20 0-16,20 21 0,-21-22 0,0 1 15,0 0-15,1 20 0,-1-20 16,0 21-16,0 0 0,-21 0 0,0-1 16,21 22-16,0 0 15,-21 22-15,0-1 16,0 0-16,0 21 0,0-21 16,0 1-16,0 20 0,0-21 0,0 0 15,0 22-15,22-22 0,-22 0 0,21 0 16,0 0-16,0-21 15,0 0-15,0 0 0,1 0 0,-1 0 16,0 0-16,21 0 0,22-21 16,-22 0-16,0 0 0,1-22 15,-1 22-15,0 0 0,1-21 16,-22-1-16,0 22 0,-21-21 16,0 0-16,0 20 0,0 1 15,0 0-15,-21 21 16,0 0-16,0 0 0,-1 0 15,-20 21-15,21-21 0,0 21 0,0 22 0,-1-22 16,22 0-16,0 0 16,-21 22-16,21-22 0,0 42 15,0-42-15,0 1 0,21-1 0,-21 0 16,22 0-16,-1 0 0,0-21 0,21 0 16,-21 0-16,22 0 0,-1 0 0,0 0 15,1 0-15,-1 0 0,64-42 16,-64 21-16,1 0 15</inkml:trace>
  <inkml:trace contextRef="#ctx0" brushRef="#br0" timeOffset="100931.29">7387 13335 0,'0'0'16,"-21"-21"0,0 21-16,0 0 15,-1 21-15,22 0 0,-21 0 0,0 1 16,0-1-16,0 42 0,21-20 15,-21-1-15,21 21 16,0-20-16,0 20 16,0-42-16,0 1 0,21 20 15,-21-21-15,42-21 0,-21 0 0,0 0 16,1 0-16,20 0 0,-21 0 16,21-21-16,1 0 0,63-64 15,-64 64-15,21-64 16,-20 43-16,-22-22 0,21-20 15,-42 41-15,21 1 0,-21 0 16,0-1-16,0 1 0,0 0 16,0 21-16,0-1 0,0 1 0,-21 21 15,0 0 1,0 21-16,21 1 0,0 20 16,0-21-16,0 43 0,0-22 15,0-21-15,0 21 0,0-20 16,0 20-16,0-21 0,0 21 0,0-20 15,0-1-15,0 0 0,0 0 16,0 0-16,21-21 16,0 0-16,22-42 15,-1 42-15,21-64 16,-41 43-16,62-42 16,-41 42-16,-22-1 0,0 22 15,-21-21-15,0 0 16,-21 21-1,0 0-15,-1 0 16,-20 0-16,21 0 0,-21 21 0,-22 0 16,43 1-16,0-1 0,0 0 15,-1 0-15,22 0 16,0 22-16,0-22 0,0 0 0,0 0 0,22-21 16,20 42-16,-21-20 15,0-22-15,22 0 0,-22 21 16,0-21-16,0 0 0,21 0 0,-20 0 15,-1 0-15,0 0 16,0 0-16,-21-21 16,21-1-16</inkml:trace>
  <inkml:trace contextRef="#ctx0" brushRef="#br0" timeOffset="103635.19">9165 13293 0,'0'0'0,"0"-21"0,0-1 16,-21 1-1,21 0-15,-21 21 16,0 0-1,-1 21-15,22 0 0,0 1 16,-21-1-16,0 0 0,21 0 0,0 21 16,0-20-16,-21 20 0,21-21 15,-21 43-15,21-22 0,0 0 16,0-21-16,-21 1 16,21-44 15,21 1-31,0 0 0,0 0 15,21-21-15,1-22 16,-22 22-16,21 21 0,-21-1 16,1 1-16,-1-21 15,0 42-15,0 0 0,-21 21 16,0 0-16,0 22 16,0-22-16,0 0 0,21 21 15,-21-21-15,21 22 0,-21-1 16,22-21-16,-1 22 0,0-22 15,0-21-15,0 0 16,0 0-16,1 0 0,20 0 16,-21-21-16,0 21 0,22-22 15,-22-20-15,21 21 0,-21 0 16,22-22-16,-1-20 0,0 21 16,1-22-16,-43 43 0,0-21 15,21-1-15,-21 22 16,0 0-16,0 0 15,-21 21-15,-1 0 16,1 21-16,0 0 0,0 0 16,21 0-16,0 1 0,-21 20 15,21-21-15,0 0 0,-21 64 16,21-64-16,0 21 0,0 22 16,21-43-16,0 0 15,0 0-15,21 1 0,-20-1 0,-1-21 16,21 0-16,0 0 0,-20 0 0,20 0 15,0-21-15,1 21 0,84-85 16,-85 64-16,0 0 16,-21-22-16,22 22 0,-22 0 15,21-43-15,-42 43 0,21 0 16,-21-21-16,0 21 16,-21-1-16,0 22 15,0 0-15,-21 0 0,20 0 16,-20 43-16,21-43 15,21 21-15,-21 21 16,21-21-16,0 22 0,0-1 16,0-21-16,0 22 0,21-22 15,0 0-15,0 0 0,43 43 16,-43-64-16,21 0 0,-21 0 16,1 0-16,20 0 0,0 0 15,1 0-15,-1-22 0,21 1 0,43 0 16,-42-21-16,20-1 15,-41 22-15,-1 0 16,-21 0-16,22 0 0,-22 0 0,0-22 16,0 22-16,0 0 0,-21 0 0,0-43 15,0 43-15,0 0 16,-42-21-16,21 42 16,0 0-16,-22 0 0,22 0 15,-21 0-15,-22 42 0,22-21 16,0 0-16,-1 0 0,22 1 15,0 20-15,0-21 0,0 0 0,-1 22 16,22-22-16,0 0 0,0 0 16,0 21-16,0 1 15,22-22-15,-1-21 0,21 0 16,-21 0-16,0 0 16,1 0-16,20 0 0,-21-21 0,0 0 0,22-1 15,-22 1-15,63-63 16,-62 62-16,-22-20 15,21 21-15,-21 0 0,21-22 0,-21 1 16,0 21-16,-21 21 31,0 21-31,-1-21 0,22 21 16,-21 0-16,0 1 0,21-1 16,0 0-16,0 0 0,0 0 15,0 0-15,0 22 0,0-22 0,0 0 16,0 21-16,0-20 15,21-1-15,22-21 16,-22 0-16,21 0 0,-21 0 16,0 0-16,22 0 0,20-21 15,-20-1-15,-22 1 0,42-42 16,-20 42-16,-22-1 0,0-20 16,0 0-16,-21-1 0,0 1 0,21 0 15,-21-1-15,0 1 0,0 21 0,0-21 16,0 20-16,0 1 0,0 0 15,-21 21 1,0 0-16,21 21 0,-21 0 16,21 1-16,-21-1 0,21 21 15,-22-21-15,22 22 0,0-1 0,0 0 16,0 22-16,0-22 16,0-21-16,0 43 0,0-22 15,0-21-15,43 22 0,-22-22 16,21-21-16,-21 0 15,1 0-15,20 0 0,0 0 16,-21-21-16,22-1 0,-1 1 16,0 0-16,-20 0 0,20-21 0,21-22 15,-41 22-15,-1 21 0,0-85 16,-21 63-16,0 1 0,21 0 16,-21-22-16,0 43 0,0-42 15,0 41-15,0 1 0,-21 21 16,21 21-1,0 22-15,-21-22 0,21 21 0,-21-21 16,21 22-16,0-1 0,0 0 16,0 1-16,0-1 0,0 0 0,0-20 15,0 20-15,0-21 0,0 21 0,0-20 16,-22-1-16,22 0 0,0 0 16,0 0-16,0 0 0,0-42 31,0 0-31,0 0 0,22 0 15,-1 0-15,-21-1 0,21 1 16,0 0-16,0-21 0,0 21 16,1-1-16,-1 1 0,0-21 15,-21 21-15,21 21 0,-21 21 32,0 0-32,0 0 0,0 0 0,0 1 15,0-1-15,0 0 0,21 21 16,-21-21-16,21 1 0,-21-1 15,22 0-15,-1 0 0,0-21 16,0 0-16,21 0 0,-20 0 16,-1 0-16,21 0 0,-21 0 0,22 0 15,-1-21-15,-21 0 0,21 21 0,1-43 16,-22 22 0,0 0-16,0 0 0,0-21 0,-21 20 15,22 1-15,-22-42 0,0 42 16,0-1-16,-22 22 15,1 0 1,0 0-16,0 22 0,21-1 16,0 0-16,-21 0 0,0 21 15,21-20-15,0 20 0,-22-21 0,22 0 16,0 0-16,0 1 0,0-1 16,0 0-16,0 0 0,0 0 0,22-21 15,-1 21-15,0-21 0,0 0 16,0 0-1,0 0-15,1-21 0,-1 0 0,21 0 16,0-21-16,-20 20 0,-1 1 16,21 0-16,-21 0 15,0-21-15,1 20 0,-22-20 0,21 21 16,-21-21-16,21-1 0,-21 22 0,0 0 16,-21 21-1,0 0-15,-1 0 0,1 21 16,21 0-16,-21-21 15,21 21-15,0 1 0,21-22 16,0 0-16,1 0 16,-1 0-16,21 0 15,-21 0-15,0 0 0,22-22 16,-22 22-16,0 0 16,-21 22-1,0-1-15,0 0 16,-21 0-16,21 0 0,-21 0 15,0 1-15,21-1 0,0 21 16,0-21-16,0 0 0,0 1 16,0-1-1,21-21-15,0 0 16,0 0-16,0 0 0,0 0 16,1 0-16,-1-21 0,-21-1 15,21 22-15,0-21 0,0 0 0,-21 0 16,0 0-16,21 0 0</inkml:trace>
  <inkml:trace contextRef="#ctx0" brushRef="#br0" timeOffset="103870.28">11409 13081 0,'-21'0'16,"42"0"-16,-64 21 0,43 0 0,0 1 16,22-22-16,-1 0 15,21 0-15,-21 0 0,22 0 0,-1 0 16,64-43-16,-64 43 0,22-21 16,-1 0-16,1 0 0,-22 0 15,21-1-15,-20 1 0</inkml:trace>
  <inkml:trace contextRef="#ctx0" brushRef="#br0" timeOffset="104367.11">14330 13187 0,'0'0'0,"0"-21"0,21-22 0,0 22 16,0-21-16,0 0 0,-21 20 15,0-20-15,22 21 0,-22-21 16,0 20-16,0 44 16,0-1-1,0 0-15,-22 21 0,22 1 16,0-22-16,-21 21 0,21 0 0,-21 1 15,21-1-15,0 0 0,-21 22 16,0-22-16,21-21 0,-21 22 16,21-22-16,0 0 0,0 0 0,0 0 15,0-42 17,0 0-17,-22 0-15,1 0 0</inkml:trace>
  <inkml:trace contextRef="#ctx0" brushRef="#br0" timeOffset="105095.62">13991 13293 0,'0'0'0,"-21"0"16,0 0-16,21 21 31,21-21-31,0 0 0,21 0 16,-20 0-16,20 0 0,0 0 15,22 0-15,-22 0 0,22-21 0,63-22 16,-64 43-16,1-42 0,-22 21 15,21 0-15,-20 0 0,41-43 16,-41 43-16,-22-21 0,0 20 16,0-20-16,-21 21 15,0 0-15,0 0 0,0-1 0,-21 22 16,0 0-16,0 0 16,0 22-16,-1-1 0,22 21 15,0-21-15,-21 22 0,0-1 0,21-21 16,0 21-16,0 1 0,-21-1 15,0-21-15,21 22 0,-21-22 0,-1 0 16,22 21-16,0-21 0,0 1 16,-21-1-16,42-42 47,1-1-47,-1 1 0,0 0 15,0 0-15,0 0 0,22-22 16,-22 22-16,21-21 15,-21 21-15,0 21 0,1 0 16,-22 21 0,0 0-1,0 0-15,0 0 0,0 1 0,0-1 16,0 0-16,0 0 0,21 0 0,-21 22 16,21-22-16,0 0 0,0 0 15,0 0-15,1-21 16,-1 0-16,0 0 0,21 0 0,-21 0 15,22 0-15,-22 0 0,21 0 16,-21-21-16,85-42 16,-63 41-16,-22 1 0,21 0 15,-21 0-15,-21-21 0,21 20 0,-21-20 16,0 21-16,0 0 0,0 0 0,0-1 16,0 1-16,-63 21 15,42 0-15,0 21 0,-1 1 16,1-1-16,0 0 0,0 0 0,0 0 15,21 22-15,-21-22 0,21 21 16,0-21-16,0 0 0,21 1 16,0-1-16,21-21 0,-21 21 15,22-21-15,-1 0 0,0 0 0,1 0 16,20 0-16,-20-21 0,20 21 16,-21-21-16</inkml:trace>
  <inkml:trace contextRef="#ctx0" brushRef="#br0" timeOffset="105935.67">16912 13293 0,'0'0'0,"21"0"16,0 0-16,1 0 0,-1 0 15,0 0-15,0-21 0,0 21 16,-21-22-16,21-20 16,1 0-16,-22 21 0,0-1 15,0-20-15,0 0 0,0 21 0,0-22 16,-22 22-16,1-21 0,0 21 16,-21 21-16,21 0 0,-43 0 15,43 0-15,-21 21 0,-1 0 0,22 21 16,-21-21-16,-1 1 0,1 62 15,21-63-15,0 22 0,21-22 16,0 0-16,0 21 0,0-20 16,21-1-16,0 0 0,0-21 15,0 0-15,22 0 0,-22 0 0,64 0 16,-43 0 0,0-21-16,22 0 0,-43-1 15,21 1-15,1-21 0,-22 21 16,-21 0-16,21-1 0,-21 1 15,0 42 17,-21 1-32,21-1 0,-21 0 15,21 21-15,-22-21 0,22 22 16,-21-1-16,21-21 0,0 43 0,0-22 16,0 0-16,-21 22 0,21 42 15,0-43-15,0 1 0,0-22 16,0 22-16,0-1 0,0-21 0,0 1 15,0 20-15,0-20 0,0 20 16,0-21-16,0-20 0,-21-1 16,21 0-16,-21 0 0,0-21 15,-1 0-15,1 0 0,0 0 0,0 0 16,0-21-16,0 21 0,-22-21 0,22-22 16,0 22-16,-21 0 0,20-21 0,-20-1 15,21 1-15,0 0 16,0-1-16,21 1 0,0-43 15,0 43-15,42-64 16,-21 85-16,0-21 0,22-1 16,-1 1-16,0 21 0,1-21 0</inkml:trace>
  <inkml:trace contextRef="#ctx0" brushRef="#br0" timeOffset="106163.58">17399 12912 0,'21'-21'0,"-42"42"0,42-64 0,-21 22 15,0 42 1,0 1-16,-21-1 0,21 0 16,-21 21-16,21 1 0,0-22 15,0 21-15,-21-21 0,21 0 0,-22 22 16,22-22-16,0 0 16,0 21-16,22-63 46,-1 0-46,-21 0 0,21 0 0,0 0 16,-21-22-16,21 22 0</inkml:trace>
  <inkml:trace contextRef="#ctx0" brushRef="#br0" timeOffset="106486.4">17420 12637 0,'0'0'0,"-21"-22"0,-43 22 15,22 0-15,21 0 0,0 0 16,21 22-16,-21-1 15,21 0-15,0 0 0,0 0 16,21-21-16,0 21 0,0-21 0,21 0 16,-20 0-16,20 0 0,-21 0 15,21 0-15,-20-21 0,-1 21 0,21-21 16,-21 0-16,0 0 0,-21 0 16,0-1-16,0 1 0,0 0 15,0 0-15,-21 0 0,0 0 16,0 21-16,-21 0 0,20 0 0,1 0 15,0 0-15,-21 0 0,21 21 0,-1-21 16,1 42-16,21-21 16,0 0-16,0 85 15,0-63-15,0-22 0,0 21 0,21-21 16,1 0-16,41 22 16,-21-22-16,-20-21 0,20 0 0,0 0 15</inkml:trace>
  <inkml:trace contextRef="#ctx0" brushRef="#br0" timeOffset="107490.64">17801 12869 0,'0'0'16,"0"-21"-16,0 42 15,0 1 1,0-1-16,0 0 16,0 21-16,21-21 0,-21 1 0,0 20 15,0-21-15,21 0 0,-21 0 16,0 1-16,0-1 0,0 0 0,0 0 15,22-21-15,-22 21 0,21-21 0,0 0 16,0 0 0,0 0-16,0 0 15,1-21-15,-1 0 0,0 0 0,0 0 16,0-1-16,0-20 0,1 21 0,-1-21 16,0-1-16,0 1 0,21-43 15,-20 64-15,-22-42 16,0 41-16,0 44 31,0-1-31,0 0 0,0 0 16,-22 0-16,22 22 0,-21-22 0,21 21 15,0 0-15,0-20 0,0 20 16,0-21-16,0 21 0,0-20 0,0 41 16,0-42-16,21 0 15,1-21-15,-1 0 16,63 0-16,-41 0 0,-1 0 15,22-21-15,-22 0 16,0 21-16,1-21 0,-1-21 16,-21 20-16,21 1 0,1-63 15,-22 62-15,-21-20 0,0 21 16,0-21-16,0 20 0,0 1 0,0 0 16,-21 21-16,0 0 15,-1 0-15,1 0 0,0 21 0,0 0 16,0 22-16,21-1 0,-21-21 15,21 0-15,0 22 0,0-1 16,0-21-16,0 0 0,42 22 16,-21-22-16,21-21 15,-20 0-15,-1 0 0,21 0 16,-21 0-16,0 0 0,22 0 16,20-42-16,-42 20 15,1 1-15,20 0 0,-21 0 0,0-21 16,0-1-16,1-20 0,-1 20 15,0 22-15,-21 0 0,21 0 16,-21 42 0,0 21-1,0-20-15,-21-1 0,0 0 0,21 21 16,0-21-16,-21 1 0,-1 20 16,1-21-16,21 0 0,-21 22 15,21-22-15,-21 0 0,21 0 0,-21-21 16,21 21-16,0-42 31,0 0-15,0 0-16,0 0 0,21-1 15,0-20-15,0 21 0,0-21 0,85-107 16,-63 107-16,-1 0 16,0-1-16,22 1 0,-1 21 15,43-21-15,-42 42 0,-22 0 16,21 21-16,-20 0 0,-22 21 15,21 43-15,-42-43 16,0 1-16,0-1 0,-21 43 16,21-43-16,-42 21 15,21-20-15,-1-22 0,1 0 0,0 0 16,0 0-16,0-21 0,0 22 16,-1-22-16,1 0 0,0 21 15,0-21-15,0 0 0</inkml:trace>
  <inkml:trace contextRef="#ctx0" brushRef="#br0" timeOffset="109853.55">593 15346 0,'0'0'16,"-22"21"-16,1 0 0,0 0 0,0 1 15,0-1-15,21 0 0,-21 0 16,21 0-16,21-21 15,0 0 1,0-21-16,0 0 0,0 0 16,22 0-16,-22-22 0,21 1 0,1 0 15,-22-1-15,21 1 16,0 0-16,-20-22 0,-1 22 0,21-22 16,-21 22-16,-21-22 0,0 22 15,0-21-15,0-22 0,0 64 16,-21-22-16,0 22 0,0 21 15,0 0-15,-1 0 0,-20 0 16,21 0-16,-43 21 0,22 1 16,21-1-16,0 21 15,0-21-15,21 22 0,0-1 0,0-21 16,0 21-16,0 1 0,0 20 16,0-20-16,21-1 0,0 0 0,-21 1 15,21-1-15,0-21 0,22 43 16,-1-43-16,-21-21 15,0 21-15,0-21 0,22 0 0,-22 0 16,0-21-16,21 0 0,22-22 16,-43 22-16,21 0 15,1-21-15,-22-1 0,0 22 0,43-42 16,-64 41-16,0 1 16,0-21-16,-22 42 31,1 42-16,21-21-15,0 1 16,0 20-16,0 0 0,0-21 16,0 22-16,0-1 0,21-21 0,-21 22 15,22-22-15,-1 0 0,0 0 16,0-21-16,0 0 0,22 0 16,-22 0-16,21 0 0,43-21 15,-64 0-15,21-22 0,1 22 16,-1-21-16,-21 21 0,43-43 15,-64 22-15,0 21 0,0-43 16,0 43-16,0 0 0,0 0 16,0 0-16,-22 21 15,1 0 1,21 21-16,0 0 16,0 21-16,0-21 0,0 1 15,0 20-15,0-21 0,0 21 16,0-20-16,0 20 0,0-21 15,0 0-15,0 0 0,0 1 16,0-1-16,0 0 16,0-42-1,0 0-15,0-1 16,21 1-16,-21-21 0,22 21 0,-1-22 16,-21 1-16,0 0 15,21 21-15,0-22 0,-21 22 0,21 0 16,0 0-16,-21 0 0,64-1 15,-43 22 1,0 0-16,-21 22 0,21-22 16,-21 21-16,22 0 0,-1 21 0,-21-21 15,0 1-15,0 20 0,21-21 16,0 43-16,-21-43 16,0 0-16,0 0 0,0 0 0,0 0 15,21-21-15,0 0 16,-21-21-1,22 0-15,-1 0 0,0 0 16,0-22-16,0-20 16,0 21-16,1 20 0,-1-20 15,21 0-15,-21-1 0,0 1 0,22 21 16,-22-21-16,21 20 0,-21 1 16,1 21-16,-1 0 15,0 0-15,-21 21 0,0 1 16,0 20-16,0-21 0,0 0 15,0 22-15,0-22 0,21 42 16,-21-20-16,21-1 0,-21-21 16,0 21-16,0-20 15,21 20-15,1-21 0,-1 0 0,0-21 16,0 21-16,0-21 0,0 0 16,22 0-16,-22 0 0,21-21 0,1 0 15,-22 0-15,21 0 0,0 0 16,43-85-16,-43 85 15,-20-22-15,20-20 0,-21 20 16,-21 1-16,0 0 16,0 21-16,0-1 0,0 1 0,0 0 15,0 0-15,-42 21 16,21 21-16,-1 0 0,1 0 16,0 1-16,21-1 0,-21 42 15,21-20-15,0-22 0,0 21 16,0-21-16,0 22 0,0-22 15,42 42-15,-21-42 0,1-21 16,-1 22-16,0-1 0,42-21 16,-41 0-16,-1 0 0,21-21 15,-21-1-15,0 1 0,22 0 16,-1-21-16,-42-1 0,0 22 16,0-21-16,0 21 0</inkml:trace>
  <inkml:trace contextRef="#ctx0" brushRef="#br0" timeOffset="110084.18">1905 14478 0,'0'0'0,"-42"0"0,-43 0 31,64 0-31,21 21 15,-21-21 1,-1 0 15,1 0-31,0 0 16,0 0-16</inkml:trace>
  <inkml:trace contextRef="#ctx0" brushRef="#br0" timeOffset="110301.46">614 14986 0,'0'0'15,"-21"21"-15,21 0 0,21-21 32,0 0-32,0 0 0,21 0 15,1-21-15,-1 0 0,0 21 16,1-21-16,20 0 0,1 0 15,-1-1-15,1 22 0,20-21 0,1 0 16,-21 0-16,20 0 0</inkml:trace>
  <inkml:trace contextRef="#ctx0" brushRef="#br0" timeOffset="110635.9">4254 14732 0,'0'-21'0,"0"42"31,0 0-31,-21 0 16,21 1-16,-21-1 0,21 0 0,-21 21 16,21-21-16,0 22 0,0-22 15,-21 21-15,21-21 0,0 1 16,0 20-16,0-21 0,0 0 0,0 0 16,21-21-1,-21-21 1,21 0-16,0 0 0,0 0 0</inkml:trace>
  <inkml:trace contextRef="#ctx0" brushRef="#br0" timeOffset="110984.38">4678 14669 0,'0'0'0,"-21"0"0,-1 0 0,1 0 0,0 0 15,0 0-15,-43 0 16,43 21-16,0-21 0,0 21 15,21 0-15,0 0 16,0 0-16,21-21 16,0 22-16,0-22 0,22 0 15,-22 0-15,0 21 0,21-21 16,1 21-16,-1-21 0,-21 21 16,22 0-16,-22-21 15,-21 43-15,0-22 0,0 0 16,-21 0-16,-1 0 15,1 0-15,-21 1 0,21-22 16,-22 21-16,22 0 0,-42-21 16,20 0-16,22 0 0,0 0 15,0 0-15,0 0 0,21-21 16,-21 21-16,21-21 0,0-1 0,0 1 16,-22-21-16,1 0 15</inkml:trace>
  <inkml:trace contextRef="#ctx0" brushRef="#br0" timeOffset="111143.27">4106 14415 0,'0'0'0,"-21"0"0,0 0 16,21-22-16,0 44 31,21-22-15,0 0-16,0 0 15</inkml:trace>
  <inkml:trace contextRef="#ctx0" brushRef="#br0" timeOffset="111895.37">5842 14647 0,'0'0'16,"0"-21"-16,21-21 0,0 21 0,-21-22 16,0 22-16,21-21 0,-21-22 15,0 43-15,0-21 16,0 21-16,-21 21 0,0 0 15,0 0-15,0 21 0,-22 0 16,22 21-16,-21-20 0,21 20 0,0 0 16,-22 1-16,22 20 0,-21 43 15,21-64-15,21 22 16,0-22-16,0 0 0,0 22 0,0 21 16,0-43-16,21 0 15,0-21-15,21 22 0,-21-22 0,22-21 16,41 0-16,-41 0 15,-1 0-15,64-21 0,-64 0 16,1-22-16,41-20 0,-41 20 16,-1 22-16,-21-21 15,21 0-15,-20-1 0,-1-63 16,-21 43-16,0 21 0,-21-22 0,-1 22 16,1-22-16,-21 22 0,-43-64 15,43 85-15,0 0 0,-22 0 16,22-1-16,-22 22 0,22 0 15,-22 0-15,22 22 0,0-1 0,-1 21 16,22-21-16,0 22 0,-21-1 16,42 21-16,0-20 0,-21-1 0,21 64 15,0-64-15,0 1 16,0-1-16,21 0 0,0-21 0,0 22 16,21-1-16,1-21 0,-22 0 15,21 1-15,1-22 16,84 0-16,-64 0 0,-21-22 15,1 1-15</inkml:trace>
  <inkml:trace contextRef="#ctx0" brushRef="#br0" timeOffset="112263.41">6435 14690 0,'0'0'0,"0"-21"16,0 42 15,0 0-31,0 0 0,0 0 15,0 0-15,0 22 0,0-22 16,0 0-16,0 0 0,0 0 0,21 43 16,-21-43-16,21-21 15,-21 21-15,0 0 0,21-21 32,0 0-32,-21-21 15,21 0-15,1 0 0,-1 0 0,0 0 16,21-64-16,-21 43 15,-21-1-15,0 22 0,22-21 16,-1-22-16,-21 43 16,0 0-16,21 21 15,-21 21 1,0 0 0,21 0-1,-21 1-15,0-1 0,0 0 16,0 0-16</inkml:trace>
  <inkml:trace contextRef="#ctx0" brushRef="#br0" timeOffset="112558.42">6794 14901 0,'22'22'0,"-86"-128"0,149 212 0,-128-128 0,107 44 16,-43-22-16,0 0 0,0 0 0,1 0 16,-1 0-16,0-22 15,0 1-15,21-21 0,-20 21 0,-1 0 16,0-1-16,0 1 15,-21 0-15,0 0 0,0 0 0,0 0 16,0-1-16,-21 1 0,0 21 16,0 0-16,-43 0 15,43 21-15,-21 1 0,-1-1 16,22 21-16,0-21 0,0 0 16,21 22-16,-21-22 0,21 42 15,0-41-15,0-1 0,21 0 0,0 0 16,0 0-16,0 0 0,64-21 15,-64 0-15,21 0 0,1 0 16,-1 0-16,0-21 0,-20 21 0,20-21 16,-21 21-16</inkml:trace>
  <inkml:trace contextRef="#ctx0" brushRef="#br0" timeOffset="112901.16">7366 14774 0,'0'0'15,"0"-21"-15,0-42 0,0 42 0,0-1 16,21 1-16,-21 0 0,21 0 15,0 21-15,22-42 0,-22 42 16,0 0-16,21 0 0,-20 0 16,-1 21-16,0 0 0,0 0 15,0 21-15,0-20 0,1-1 16,-1 21-16,0-21 0,-21 22 0,0-1 16,0-21-16,0 0 0,0 22 15,0-22-15,0 0 0,-21 0 0,21 0 16,-21-21-16,21 21 15,-22-21-15,22-21 16,0 0-16,0 0 0,0 0 16,0 0-16,0-1 0,0 1 15,22-21-15,-1 0 0,0 20 0,-21-20 16,21 0-16,0-1 0,0 22 16,22-42-16,-22 42 0,0-1 15,21 1-15,1 21 0,-22-21 16,21 21-16,-21 0 0,1 0 15,20 0-15,-21 0 0</inkml:trace>
  <inkml:trace contextRef="#ctx0" brushRef="#br0" timeOffset="113355.68">8805 14542 0,'0'-22'0,"0"-41"15,0 42 1,-21 21-16,0 0 0,0 0 16,0 0-16,-1 0 0,1 21 15,0 0-15,0 0 0,0 22 16,0-22-16,-22 42 0,43-20 16,0-22-16,0 21 0,0-21 15,0 0-15,0 43 0,0-43 16,0 0-16,0 0 0,21-21 0,1 22 15,41-22-15,-42 0 16,0 0-16,22 0 0,-22 0 0,21-22 16,1 1-16,-22 21 15,21-21-15,-21 0 0,22 0 0,-22-22 16,0 22-16,-21 0 0,0-42 16,0 20-16,0 22 0,0-21 15,-21 21-15,0-22 0,-22 22 0,22 0 16,0 21-16,-21 0 0,20 0 0,-20 0 15,21 0-15,-21 0 0,-1 42 16,22-21-16,0 1 0,21-1 16,0 21-16,0-21 0,0 0 15,0 1-15,0-1 0,21 0 0,21 0 16,-20-21-16,-1 0 0,21 21 0,0-21 16,-20 0-16,20 0 0</inkml:trace>
  <inkml:trace contextRef="#ctx0" brushRef="#br0" timeOffset="113711.6">9165 14669 0,'0'0'0,"0"-22"0,0 1 0,0 0 15,0 0-15,0 0 16,0 0-16,0-1 0,21 1 0,0 0 16,1 21-16,-1-21 15,0 21-15,0 0 0,0 21 16,0-21-16,1 21 0,-22 0 0,21 1 15,-21 20-15,21-21 0,-21 0 16,0 0-16,0 22 0,0-22 0,0 21 16,0-21-16,0 1 0,0-1 15,0 0-15,-21-21 16,0 0 0,-1 0-16,22-21 15,0 0-15,0-1 16,0 1-16,0 0 0,0-21 0,22 21 15,-1-22-15,-21 22 0,21-21 16,0-1-16,0 22 0,0-21 16,1 21-16,-1 0 0,0-1 15,0 1-15,0 21 0,0 0 16,1 0-16,-1-21 0</inkml:trace>
  <inkml:trace contextRef="#ctx0" brushRef="#br0" timeOffset="114159.44">9673 14245 0,'0'0'0,"-21"-21"0,0 0 0,0 0 16,-22 0-16,22 21 0,-21-22 0,-1 1 16,1 0-16,0 21 0,-22-21 15,1 21-15,-1 0 0,1 0 0,-1 0 16,-20 0-16,20 0 0,1 0 0,-22 42 16,43-21-16,-22 1 0,22 41 15,-1-21-15,1 22 0,0-22 0,21 22 16,-22 20-16,22-20 0,0-1 15,0-20-15,0 20 0,21 1 0,0-22 16,0 22-16,0-22 0,0 21 16,0-20-16,21-1 0,21 0 15,-21 1-15,22-1 0,-22-21 0,21 0 16,22-21-16,-1 0 0,1 0 16,-1 0-16,22 0 0,-1-21 0,1 0 15,0-21-15,-1 21 0,-20-22 0,21 1 16,-22 0-16,22-1 0,-43 1 15,22 0-15,-22-1 0,0 1 0,-21-22 16,1 1-16,-22-1 0,0 1 16,0-1-16,-22 1 0,1-1 0,-42-41 15,-1 62-15,22 1 0,-22 0 16,-20 20-16,20 1 0,-20 21 16,20 0-16,-21 0 0,22 0 15,21 0-15,-22 21 0,22 1 0,-1-1 16,1 0-16,21 0 0,0 21 15,0-20-15,21 20 0,0-21 16,21 0-16</inkml:trace>
  <inkml:trace contextRef="#ctx0" brushRef="#br0" timeOffset="114867.57">10435 14372 0,'0'0'0,"0"-21"31,0 42-31,-21 0 16,21 1-16,-21-1 0,21 21 15,0-21-15,0 22 0,0-1 0,0-21 16,0 21-16,0 1 0,0-22 16,-21 21-16,21-21 0,0 22 15,-22-22-15,22 0 0,0 0 0,0 0 16,0 1 0,-21-22-16,21-22 15,0 1-15,0 0 16,0 0-16,0 0 0,0 0 15,0-22-15,0 1 0,21 21 0,-21-22 16,22-20-16,-1 21 0,0-1 16,0 1-16,21-43 15,-20 43-15,20 0 0,21-1 16,-41 43-16,20 0 0,-21 0 16,21 0-16,1 21 0,-22 1 0,21 41 15,-21-21-15,-21 1 16,0-1-16,0 0 0,0-20 0,0 20 15,0 0-15,-21 1 0,0-22 0,-21 42 16,21-42-16,-1 1 16,22-1-16,-21-21 0,21 21 15,0-42 1,21 0 0,1-1-16,-1 1 0,0 0 0,0 0 15,0 0-15</inkml:trace>
  <inkml:trace contextRef="#ctx0" brushRef="#br0" timeOffset="115272.36">11324 14309 0,'0'0'15,"0"-21"-15,-21 21 16,0 0-16,-22 21 0,22-21 16,0 21-16,-21 0 0,21 21 15,-22-20-15,22-1 0,-42 63 16,41-62-16,1 20 0,0 0 15,21-21-15,-21 22 0,21-22 16,0 0-16,0 21 0,0-20 0,21-1 16,0 0-16,0 0 0,43-21 15,-43 0-15,85 0 16,-64 0-16,-21-21 16,22 21-16,-1-21 0,-21 0 15,43-22-15,-43 1 0,-21 21 16,0-22-16,0 1 0,0 21 15,0-21-15,0-43 0,-21 43 16,0 20-16,-1 1 0,-20 0 0,21 0 16,0 0-16,-22 21 15,22 0-15,0 0 0,-21 0 0,21 21 16,-1 0-16,-20 0 0,21-21 0,21 21 16,0 1-16,0-1 0,0 0 15,0 0-15,0 0 0,21-21 16,21 21-16,-20-21 0,62 0 15,-41 0-15</inkml:trace>
  <inkml:trace contextRef="#ctx0" brushRef="#br0" timeOffset="115534.79">11811 14203 0,'0'-21'0,"0"42"0,0-63 0,0 20 16,0 1-16,0 0 0,-21 21 31,0 21-31,-1-21 0,22 21 15,-21 22-15,21-22 0,-21 21 0,0 1 16,21-1-16,0 0 0,0 1 16,-21-1-16,21 0 0,-21 1 15,21-1-15,0 0 0,0 22 16,0-22-16,0-21 0,0 0 0,0 1 16,0-1-16,0 0 0,21-21 15,0 0-15,0 0 0,21 0 16,-20 0-16,-1 0 0,0-21 15,0 0-15,0 21 0,-21-43 0,21 22 16</inkml:trace>
  <inkml:trace contextRef="#ctx0" brushRef="#br0" timeOffset="115704.65">11599 14372 0,'0'0'0,"21"0"31,1 0-31,-1 0 15,0-21-15,0 21 0,21 0 0,-20 0 16,62 0-16,-63-21 16,22 21-16,20-21 15,-20 21-15,-22 0 0,0-21 16,0 21-16</inkml:trace>
  <inkml:trace contextRef="#ctx0" brushRef="#br0" timeOffset="116987.04">13229 14520 0,'0'0'16,"0"-21"-1,0 0 1,21 0-16,-21 0 15,21 21-15,-21-21 0,0-1 0,22 1 16,-1 0-16,21-42 0,-42 20 16,21 22-16,0 0 15,-21-21-15,0 20 0,22-20 16,-22 21-16,0 0 0,-22 21 16,1 21-1,0 21-15,0-21 16,21 22-16,-21-1 0,0 22 15,21-22-15,-22 21 0,1-20 0,21 63 16,-21-64-16,21 0 16,0 1-16,-21-1 0,21-21 0,0 0 15,0 0-15,0 1 0,0-1 0,0 0 16,-21-21 15,0 0-31,-1 0 0,1-21 16,-21 21-16,0-21 0,-1-1 0,22 1 15,-21 21-15,21-21 0,-22 21 16,22 0-16,0-21 0,0 21 16,21 21-1,0 0 1,21 0-16,0 1 0,0-22 16,0 21-16,22-21 0,-1 0 0,-21 0 15,43 0-15,-22 0 0,22 0 16,-1 0-16,1-21 0,-1-1 0,1 1 15,20 0-15,-20 0 0,-1 0 16,1-22-16,-1 22 0,-20-21 0,-1 0 16,0-1-16,1 22 0,-22-21 0,0-1 15,-21 1-15,0 0 16,0-22-16,0 22 0,0 21 16,-21 0-16,0-1 0,-1 22 15,1 0-15,0 0 16,0 0-16,21 22 0,-21 20 0,0-21 15,-1 21-15,22 22 0,-21-22 16,0 22-16,0-1 0,0 1 0,21-1 16,-21 1-16,-1 20 0,1-20 15,21 21-15,-21-22 0,0 22 16,21-1-16,0 1 0,-21 84 16,0-84-16,21 0 0,0-1 0,0-20 15,0-1-15,0 1 0,21 63 16,0-85-16,0-21 0,0 1 15,0-1-15,1-21 0,41-21 16,-21-1-16,1 1 0,-1-21 16,0 0-16,1-1 0,-1 1 0,0-22 15,1 22-15,-22-21 0,21 20 16,-42-20-16,0-1 0,0 1 0,0-1 16,-63-63-16,20 85 15,-62-64-15,62 64 0,-20-1 16,20 22-16,-20 0 0,21 0 15,-1 0-15,22 0 0,-21 21 16,21 0-16,21-22 0,0 1 16,21 21-1,0 0-15,0-21 0,21 21 16,1-21-16,-1 0 0,22 21 0,-1-21 16,-21-1-16,22 1 0,21 0 0,-22 0 15</inkml:trace>
  <inkml:trace contextRef="#ctx0" brushRef="#br0" timeOffset="118383.42">14817 14626 0,'0'0'15,"0"21"-15,0-42 32,0 0-17,21 0-15,0 0 0,-21 0 0,21-1 16,-21-20-16,21 0 0,0-1 15,1 1-15,-22 0 0,21-22 0,0 22 16,-21 0-16,0-22 0,0 22 16,21-1-16,-21 1 0,0 21 0,0-21 15,0 20-15,-21 44 32,0-1-32,21 0 0,-21 0 0,-1 21 0,22 1 15,-21-1-15,21 0 16,0 1-16,0-1 0,0 22 0,0 20 15,0-41-15,0-1 16,0-21-16,0 21 0,21-20 0,1 20 16,20 0-16,-21-42 0,0 21 15,22-21-15,-22 0 0,21 0 16,0 0-16,-20 0 0,20-21 0,64-21 16,-64 21-1,-21-22-15,22 22 0,-22 0 0,-21-21 16,21-22-16,-21 43 15,0 0-15,0 0 0,0 0 0,0-1 16,-21 22 0,0 0-16,-1 0 15,22 22-15,-21-22 0,21 21 0,-21 0 16,21 0-16,0 21 0,0-20 0,0-1 16,0 0-16,0 0 0,21 21 15,0-20-15,1-1 0,-1 0 16,0-21-16,0 0 0,0 0 15,0 0-15,1 0 0,-1 0 0,21 0 16,-21-21-16,0 0 0,22-1 0,-22 1 16,0 0-16,0-21 0,0 21 15,1-22-15,-22 1 0,0 0 0,0-1 16,0 1 0,0 21-16,0 42 31,0 0-31,0 21 15,0-20-15,-22-1 0,22 21 0,0-21 16,-21 22-16,21-22 0,0 0 16,-21 0-16,21 43 0,0-43 15,0 0-15,0-42 32,0 0-17,0-1-15,21 1 16,0-21-16,1 21 0,-22-22 0,21 1 15,0 21-15,-21-21 0,21 20 0,0-20 16,-21 21-16,21 0 0,1 21 16,-22-21-16,21 21 0,0 0 15,-21 21 1,0 0-16,21 0 0,-21 0 16,0 22-16,21-22 0,-21 0 0,0 21 15,0-21-15,0 1 0,21-1 16,-21 0-16,22 0 0,-22 0 15,21 0-15,0-21 0,-21 22 0,21-22 16,0 0-16,0 0 0,1 0 16,-1 0-16,21 0 0,-21-22 0,0 22 15,22-21-15,-22 0 0,21 0 16,-21-21-16,22 20 0,20-41 16,-42 21-16,22 20 0,-22-20 15,0 21-15,-21 0 0,21 0 0,-21-1 16,21 1-16,-21 42 31,0 1-31,-21-1 0,21 0 16,-21 0-16,21 0 0,0 22 0,0-22 15,0 0-15,0 21 0,0-21 16,0 1-16,0-1 0,0 0 16,0 0-16,21 0 0,0-21 15,1 21-15,-1-21 0,0 0 0,0 0 16,0 0-16,0 0 0,1 0 0,-1-21 15,21 0-15,-21 21 16,0-21-16,1-21 0,41-1 0,-42 1 16,0 0-16,1 20 0,-1-20 0,0 21 15,-21-21-15,0 20 16,0 1-16,0 0 0,-21 21 16,0 0-1,-1 0-15,1 21 0,0 0 0,-21 43 16,42-43-16,-21 21 0,21 1 15,0-1-15,0-21 0,0 64 16,0-64-16,0 0 0,21 22 16,-21-22-16,21 0 0,0-21 0,0 21 15,0-21-15,1 0 0,20 0 16,0 0-16,1-21 0,-22 0 16,0 0-16,21-1 0,-21 1 15,22-42-15,-22 42 0,0-22 16,0 1-16</inkml:trace>
  <inkml:trace contextRef="#ctx0" brushRef="#br0" timeOffset="118726.69">16002 13716 0,'0'0'16,"-42"21"-16,20 0 0,-20 1 0,21-1 16,0 0-16,0 0 0,-1-21 0,22 21 15,22-21 17,-1-21-32,0 0 0,-21 0 15,21 0-15,0 21 0,-21-22 16,0-20-16,0 21 15,-21 0-15,0 21 16,0 0-16,0 0 0,-1 0 16,1 21-16,21 0 15,-21-21-15,21 21 0,0 0 16,0 1-16,0-1 16</inkml:trace>
  <inkml:trace contextRef="#ctx0" brushRef="#br0" timeOffset="118921.58">15092 14034 0,'-43'21'0,"86"-42"0,-107 63 0,22-21 16,63-21 15,0 0-31,22 0 16,-1 0-16,0 0 0,1-21 15,20 0-15,-21 21 0,22-21 16,-22-1-16,128-20 16</inkml:trace>
  <inkml:trace contextRef="#ctx0" brushRef="#br0" timeOffset="119467.48">18203 14161 0,'0'0'0,"21"-22"16,1 1-16,-22 0 16,0 0-16,0 42 31,-22 0-31,1 0 16,21 1-16,0-1 0,-21 21 0,0-21 15,21 43-15,-21-22 16,0 22-16,-1-43 15,1 21-15,21 0 0,0-20 16,0-1-16,21-21 31,1 0-31,-1 0 0,0-21 0,21-1 16,1-20-16,-1 21 0</inkml:trace>
  <inkml:trace contextRef="#ctx0" brushRef="#br0" timeOffset="119771.55">18796 14139 0,'0'0'15,"21"-21"-15,0 21 0,-21-21 0,-21 21 16,0 0 0,0 0-16,-22 0 0,22 0 0,-21 21 15,21-21-15,-22 21 0,22-21 16,0 22-16,0-22 0,21 21 16,-21-21-16,21 21 0,21 0 15,0-21-15,0 0 16,22 0-16,-1 0 0,-21 0 0,21 21 15,1-21-15,-22 21 0,0-21 0,21 22 16,-42-1-16,22 0 0,-22 0 16,0 0-16,0 0 0,-22 1 15,1-1-15,-21 0 0,21-21 16,-22 21-16,1-21 0,0 0 16,-1 0-16,1 0 0,21 0 0,-21 0 15,20 0-15,1 0 0,0 0 16,21-21-16,0 0 0,0 0 0,0-1 15,0-20-15,0 21 0</inkml:trace>
  <inkml:trace contextRef="#ctx0" brushRef="#br0" timeOffset="119959.44">18288 13801 0,'0'0'0,"-21"0"16,0 0-1,42 0 32,0 0-47,0 21 0,0-21 16,22 0-16</inkml:trace>
  <inkml:trace contextRef="#ctx0" brushRef="#br0" timeOffset="121625.61">20299 13907 0,'0'-22'0,"0"44"0,0-65 0,0 22 15,0 0-15,21 0 0,-21 0 16,0-1-16,0 1 0,0 0 15,0 0-15,0 0 16,-21 21 0,0 0-16,-22 21 0,22 0 15,0 0-15,0 0 0,0 22 16,-1-22-16,1 21 0,-21 1 16,21-1-16,-22 43 0,43-43 15,-21 0-15,21 1 0,-21 20 0,21-21 16,0 1-16,0-1 0,0 0 15,0-20-15,21 20 0,0-21 0,1 0 16,-1 0-16,21 1 0,-21-22 16,22 0-16,41 0 0,-41 0 15,20-22-15,-21 1 0,22 0 16,-22-21-16,22-1 0,-22 22 0,22-21 16,-22 0-16,0-1 0,-21-20 15,22 20-15,-22 1 0,0-85 16,-21 64-16,0 20 0,-42-84 15,21 85-15,-22-22 0,1 22 16,0 21-16,-1-21 0,-41 20 16,20 22-16,22 0 0,-1 22 15,-20-1-15,21 0 0,-1 21 16,22 1-16,-21 20 0,21-21 0,-1 22 16,1-22-16,0 22 0,21-22 15,-21 64-15,21-64 0,0 1 16,0-1-16,21 0 0,0-21 15,0 22-15,1-22 0,20 0 0,0 0 16,1 0-16,-1-21 0,0 0 0,22 0 16,63-21-16,-64 0 15,1 0-15,42-21 16,-43 20-16,-21-20 0,1 21 0,-1-21 16,-21 20-16,0-20 0,1 21 15,-1 0-15,-21 0 0,0-1 0,-21 44 47,21-1-47,-22 0 0,22 0 16,-21 21-16,21-20 0,-21-1 0,21 0 15,0 21-15,0-21 0,0 22 0,0-22 16,0 0-16,0 0 0,0 0 16,0 1-16,21-1 0,0-21 15,43 0-15,-43 0 16,0 0-16,22 0 0,-22-21 0,0-1 15,21 1-15,-21 0 0,1 0 16,-1-21-16,0 20 0,21-20 16,-21 21-16,1-64 15,-1 64-15,0 0 0,-21-21 0,0 20 0,0 1 16,21 21-16,-21-21 16,0 42-1,0 0-15,-21 1 16,21 20-16,-21-21 0,21 0 0,0 0 15,0 1-15,-21 20 0,21-21 0,0 21 16,0-20-16,0 20 0,0-21 16,0 0-16,0 0 0,21 1 0,0-1 15,0-21-15,0 21 16,0-21-16,22 0 0,-22 0 16,42-21-16,-20 0 0,-1-1 15,0 1-15,1-21 0,-22 21 16,85-85-16,-85 85 15,0-22-15,-21 22 0,21-21 16,-21 21-16,21 0 0,-21-1 0,0 1 16,0 0-16,-21 21 15,0 0 1,0 21-16,21 0 0,-21 1 16,21-1-16,-21 0 0,-1 0 15,22 0-15,0 22 0,0-22 0,0 0 16,0 21-16,0-21 0,0 1 0,0-1 15,0 0-15,22 0 0,-1 21 16,0-42-16,0 0 0,0 0 16,0 0-16,1 0 0,20 0 15,0-21-15,-21 21 0,22-42 16,-22 21-16,21 0 0,-21-1 16,22-20-16,-22 21 0,0-21 15,0 20-15,0-41 0,-21 21 0,0 20 16,0 1-16,0 0 0,0 0 15,-21 21-15,0 0 0,0 0 16,0 0-16,0 0 16,21 21-1,21 0-15,0-21 16,0 21-16,0-21 0,0 22 16,-21-1-16,22 0 0,-1 0 0,-21 0 15,0 0-15,0 1 0,0-1 0,0 21 16,0-21-16,0 43 15,0-43-15,0 0 0,0 0 0,0 0 16,0 1-16,0-1 16,0 0-16,21-21 15,0 0-15,21 0 0,-20 0 16,20-21-16,-21 0 0,21-1 16,1 1-16,-1 0 0,-21 0 0,22-21 15,-1-1-15,-21 1 0,0 21 16</inkml:trace>
  <inkml:trace contextRef="#ctx0" brushRef="#br0" timeOffset="123176.35">1651 16193 0,'-21'0'0,"21"21"31,-21-21-31,21 21 16,-22 0-16,22 0 0,0 0 16,22-21-1,20-21-15,-21 21 16,0-21-16,22 0 0,-22-21 16,21 20-16,0-20 0,-20 0 0,41-43 15,-21 43-15,-42 21 16,22-22-16,-22 22 0,0-21 15,0 21-15,0-1 16,-22 22-16,1 0 0,0 0 16,-21 43-16,21-22 15,21 21-15,0 1 0,0-1 16,0 0-16,0 22 0,0-22 0,0 22 16,21-22-16,0 21 0,0-20 15,0-1-15,0 0 0,-21 1 0,22-1 16,-1-21-16,-21 22 0,0-1 15,0-21-15,0 0 0,0 22 16,0-22-16,0 0 0,-21 0 16,-1-21-16,1 0 0,-63 0 15,62 0-15,-20-21 0,0 21 16,-1-21-16,1 0 16,0-1-16,-1 1 0,1 0 0,21 0 15,-21 0-15,20 0 0,22-1 16,0 1-16,0 0 15,43 0-15,-22 0 0,21 0 0,1-1 16,-1 1-16,0-21 0,1 21 16,-1 0-16</inkml:trace>
  <inkml:trace contextRef="#ctx0" brushRef="#br0" timeOffset="123432.63">2561 15769 0,'0'0'0,"21"-21"16,0 21-16,-21-21 15,-21 42 1,0 0-16,0 0 0,0 1 16,0 20-16,-1 0 0,1 1 0,0-1 15,21 21-15,-21-20 0,0 20 16,0-20-16,-1 20 0,22-21 0,-21 1 16,21-1-16,-21 0 0,21-20 15,0 20-15,0-21 0,0 0 0,0 0 16,0 1-16,21-22 15,0 0-15,1 0 0,-1 0 16,-21-22-16,21 1 16,0 0-16,-21 0 0,21-21 0</inkml:trace>
  <inkml:trace contextRef="#ctx0" brushRef="#br0" timeOffset="123595.69">2201 16277 0,'-63'0'16,"126"0"-16,-147 0 15,105 0 1,0 0-16,21 0 0,1 0 16,-1 0-16,0 0 0,22-21 0,20 0 15,-20 21-15,-1-21 0,1 0 16,21-22-16,-22 22 0,1 0 16,-1 0-16</inkml:trace>
  <inkml:trace contextRef="#ctx0" brushRef="#br0" timeOffset="124111.67">4424 15706 0,'0'0'0,"0"-21"0,0-1 0,0 1 16,-21 42 15,21 22-31,-22-22 0,22 21 16,0 1-16,0 20 0,-21-21 15,21 22-15,-21-1 0,21-20 16,0 20-16,-21-20 0,21-1 0,-21 43 16,21-64-16,0 0 0,0 0 15,0 0-15,-21-42 47,21 0-47</inkml:trace>
  <inkml:trace contextRef="#ctx0" brushRef="#br0" timeOffset="124709.07">3958 16214 0,'0'0'0,"-21"0"0,0 0 16,0 0-16,-1 0 0,44 0 31,-1 0-31,21 0 16,-21 0-16,22 0 0,-1 0 15,0-21-15,1-1 0,20 1 16,1 0-16,-1-21 0,22-1 0,-22 1 15,22 0-15,0-1 0,42-41 16,-64 41-16,-21 22 0,1-21 16,-22 21-16,0-22 0,-21 22 15,0 0-15,0 0 0,0 0 0,-21 21 16,0 0-16,-22 0 16,1 21-16,21 0 0,0 21 15,0-20-15,21 20 0,0-21 16,0 127-16,0-84 15,0 42 1,0-64-16,0 85 16,0-85-16,0 22 15,0-43-15,0 0 0,0 0 16,0 0-16,-22-21 16,1 0-16,0 0 15,21-21-15,0 0 0,0 0 0,0 0 16,0 0-16,0-64 15,0 43-15,64-85 16,-43 84-16,21 22 0,0-21 16,1 21-16,-1-1 0,0 22 15,22 0-15,-22 22 0,1 20 16,-22 0-16,-21-21 16,0 64-16,0-43 15,0 1-15,-21-1 0,-1-21 0,1 22 16,0-1-16,0-21 0,21 0 0,-21 0 15,21 1-15,-21-1 0,21 0 16,0-42 15,0 0-31,21-1 0,0 1 16,0 0-16,0 0 0</inkml:trace>
  <inkml:trace contextRef="#ctx0" brushRef="#br0" timeOffset="125071.12">5313 16108 0,'0'-21'16,"-21"0"-16,21-1 0,0 1 15,0 0-15,0 0 0,0 0 16,21 21-16,0-21 0,0-1 16,0 1-16,0 21 0,22 0 0,-1 0 15,-21 0-15,22 0 0,-22 21 16,63 22-16,-62-22 15,-1 21-15,0-21 0,-21 22 16,0-1-16,0-21 0,0 22 0,0 20 16,-21-21-16,0-20 15,-1-1-15,1 0 0,0 0 16,0-21-16,21 21 0,-21-21 16,21-21-1,0 0-15,0 0 0,0 0 0,0-22 16,21 1-16,21-22 15,-21 22-15,1 0 0,-1-1 0,0 1 16,0 0-16,21-1 0,-20 22 16,20 0-16,-21-21 0,21 21 0,1-1 15,-22 22-15</inkml:trace>
  <inkml:trace contextRef="#ctx0" brushRef="#br0" timeOffset="125484.34">6159 15790 0,'0'22'31,"0"-1"-31,-21 0 16,0 21-16,21-21 0,0 22 0,-21-22 15,21 21-15,-21 1 16,0-1-16,21 0 0,0 1 0,0-1 16,0 0-16,0-21 0,0 43 15,0-43-15,21 0 0,0 0 0,0-21 16,0 0-16,85 0 15,-64 0-15,43-42 16,-21 21-16,-22 0 0,43-43 16,-43 22-16,21-127 31,-63 126-31,0 1 0,-21 0 0,0-1 0,-21 1 16,21 21-16,-22 0 0,1-1 15,-43 1-15,43 21 0,21 0 16,-22 0-16,1 21 0,0 1 15,-1 20-15,22 0 0,0-21 16,0 22-16,21-1 0,0 0 16,0 43-16,0-64 15,0 22-15,0-22 0,42 21 16,-21-21-16,1-21 16,20 0-16,0 0 0,64-42 15</inkml:trace>
  <inkml:trace contextRef="#ctx0" brushRef="#br0" timeOffset="125987.4">6964 15896 0,'21'0'16,"-42"0"-16,42 21 15,-42 1-15,0-1 16,-1 0-16,1 21 0,0-21 16,0 22-16,0-1 0,0-21 0,21 22 15,-22-22-15,1 21 0,0-21 16,21 43-16,0-43 15,0 0-15,21-21 32,0-21-32,1 21 0,-1-21 15,0-22-15,21 22 0,-21-21 0,1 21 16,20-22-16,-21 22 0,0-21 16,0 21-16,22-22 15,-22 22-15,-21 42 16,0 1-16,0-1 15,0 0-15,0 21 0,0-21 0,0 1 16,0 20-16,0-21 0,0 21 16,0-20-16,0-1 0,0 0 0,42 0 15,-21-21-15,22 0 0,-1 0 16,0 0-16,1 0 0,63-21 16,-43 0-16,1 0 0,-22-1 15,21-20-15,-20 0 0,-22 21 16,21-64-16,-42 43 0,0 20 15,0-20-15,-21 0 0,0-1 16,-64 1-16,64 21 16,-21 0-16,-1 21 0,22 0 0,-21 0 15,21 0-15,0 0 16,-22 0-16,22 0 0,0 21 16,42 0-1</inkml:trace>
  <inkml:trace contextRef="#ctx0" brushRef="#br0" timeOffset="126407.32">9800 15748 0,'0'0'16,"-21"-21"-16,0 0 0,21 0 15,-21 21-15,-1-22 0,1 22 0,21-21 16,-21 21-16,0 21 15,21 1-15,-21-1 0,21 21 16,0 0-16,0 1 0,0 20 0,0-20 16,-21 20-16,21-21 0,0 22 15,-22-22-15,1 1 0,21-1 0,0 0 16,0 1-16,-21-1 0,21-21 16,0 0-16,0 0 0,21-42 31,-21 0-31,21 0 15,-21 0-15,22-22 0,-1 1 0,-21 0 16</inkml:trace>
  <inkml:trace contextRef="#ctx0" brushRef="#br0" timeOffset="126635.23">9694 15896 0,'21'-148'15,"-21"127"1,-21 190-16,64-380 0,-43 189 0,0 1 0,0 0 16,21 21-16,0 21 15,-21 0-15,21 22 0,0-22 16,0 21-16,1 22 0,20 42 15,-21-64-15,0 21 0,0-20 16,1 20-16,-22-20 0,42 41 16,-42-41-16,21-1 0,-21-21 15,0 0-15,21 0 0,0 1 0,1-22 16,-1 0 0,0 0-16,0-22 0,0 1 15,22-42-15,-22 20 0,0 1 16,0-21-16,21-1 0</inkml:trace>
  <inkml:trace contextRef="#ctx0" brushRef="#br0" timeOffset="126859.1">10520 15494 0,'0'-42'15,"-64"317"-15,149-593 0,-106 403 0,42-212 0,-21 85 16,0 21-16,0 42 16,-21 0-16,0 21 0,21-21 15,-22 22-15,1-1 0,0 22 16,0-22-16,0 21 0,-22-20 0,1 84 15,21-64-15,0-20 0,-22 20 16,22 1-16,0-22 0,21 21 16,-21-20-16,21-1 0,0-21 0,0 0 15,0 1-15,0-1 0,63-21 16,-41-21-16,62-22 16,-63 22-16,22 0 15</inkml:trace>
  <inkml:trace contextRef="#ctx0" brushRef="#br0" timeOffset="127198.66">10689 15854 0,'0'21'0,"0"-42"0,-21 42 16,0 0-1,0 0-15,-1 1 0,1-1 16,0 0-16,21 21 0,0-21 16,-21 22-16,21-1 0,0-21 0,0 0 15,0 22-15,0-22 0,42 21 16,-21-21-16,1-21 0,20 0 15,-21 0-15,21 0 0,1 0 0,-22 0 16,21-21-16,1 0 0,-1 0 0,0 0 16,-21-22-16,22 22 0,-22-63 15,-21 41-15,0 1 0,0 0 16,0 20-16,-21-20 16,0 21-16,-22-21 0,1 20 0,21 22 15,-22-21-15,22 21 0,-21 0 0,21 0 16,-22 0-16,22 0 0,0 21 15,0-21-15,21 22 0,0-1 0,0 0 16,0 0-16,42-21 16,-21 21-16,64-21 0,-43 0 15,1 0-15</inkml:trace>
  <inkml:trace contextRef="#ctx0" brushRef="#br0" timeOffset="128115.95">11959 15621 0,'0'0'16,"42"-42"-16,-20 21 0,-1-1 0,-21 1 0,0 0 16,0 0-16,-21 21 0,-43 0 15,22 0-15,-1 21 0,-41 0 16,41 22-16,-20-22 16,21 0-16,20 0 0,-20 0 0,21 22 15,-21-22-15,42 0 0,0 0 16,0 21-16,0-20 15,21-1-15,21 21 0,-21-21 0,22 0 16,-1 1-16,0 20 16,-21-21-16,22 0 0,-1 22 0,-21-22 15,0 21-15,1 0 0,-22 1 16,0-22-16,0 0 16,-22 21-16,1-20 0,-21-1 0,-22 0 15,22-21-15,0 0 0,21 0 16,-22 0-16,1 0 0,0 0 0,-1 0 15,1-21-15,21 0 0,-22-1 0,22-20 16,0 21-16,0-21 0,21-22 16,0 43-16,0 0 0,0 0 15,0-1-15,0 1 0,21 21 32,0 21-32,-21 1 0,0-1 15,21 0-15,1 0 0,-1 0 0,-21 0 16,21 1-16,0-1 0,-21 0 0,21 0 15,0 0-15,1 0 0,-1 1 16,42-1-16,-42-21 16,22 0-16,-22 0 0,21 0 15,1-21-15,20-1 0,-21 1 16,1-21-16,-1 21 0,0-22 16,-20 22-16,41-106 15,-42 85-15,-21 0 0,0 20 16,0-20-16,0 21 0,0 0 15,0 0-15,-21 21 16,0 0-16,21 21 16,-21 0-16,21 21 0,-21-21 15,21 1-15,0 20 0,0 0 0,0-21 16,0 22-16,0-1 0,0-21 16,0 0-16,21 22 0,0-22 15,0 0-15,21 0 0,-20-21 0,-1 0 16,21 0-16,0 0 15,-20 0-15,62-42 0,-63 21 0,22 0 16,-1-1-16,-21-20 0,0 21 16,1-21-16,-1-1 0,0 1 15,-21 0-15,0 20 0,0-20 0,0 21 16,0 0-16,0 0 16,0 42-1,-21 0 1,21 0-16,0 21 0,-21 22 15,21-43-15,0 21 0,0-20 16,0-1-16,0 0 0,0 42 16,0-41-16,0-1 0,21-21 15,0 0-15,0 0 16,0 0-16,22 0 0,-22 0 0,0-21 16,64-22-16,-64 22 0,21 0 15</inkml:trace>
  <inkml:trace contextRef="#ctx0" brushRef="#br0" timeOffset="128711.34">13039 15790 0,'0'-42'0,"0"169"0,0-212 0,0 22 0,0 42 16,-43 0-16,22 21 15,0 0-15,0 0 16,0 21-16,-1 21 16,1 0-16,21-20 0,-21 20 0,21-21 15,0 21-15,0 1 0,0-1 16,0 0-16,0-20 0,0 20 0,0-21 15,0 0-15,21 22 0,22-22 16,-22 0-16,21-21 0,22 0 16,-22 0-16,-21-21 0,21 0 15,1-1-15,-22 1 0,21-21 16,-21 0-16,22-1 0,-22 1 0,0 0 16,0-1-16,-21 1 0,0-22 15,21-20-15,-21 20 0,0 22 16,0-22-16,0 43 15,0 0-15,-21 42 16,21 0-16,-21 1 0,21 20 16,0 0-16,0-21 15,0 22-15,-21-1 0,21 0 0,-21 1 16,21-1-16,0 43 16,-21-43-16,21 0 0,-22 1 0,22-22 15,0 0-15,0 43 16,0-86-1,22 1 1,-1 0-16,-21-21 0,21 21 16,21-22-16,-21 1 0,1 0 15,20 20-15,0-20 0,1 0 16,41-1-16,-41 22 16,-22 0-16,21 21 0,-21 0 0,22 0 15,-22 42-15,-21-20 0,0-1 16,0 21-16,0-21 0,0 22 15,0-1-15,-21 0 0,-1 1 0,1-1 16,-21 21-16,21-20 16,0-22-16,-22 21 0,22-21 15,0 1-15,21-44 16</inkml:trace>
  <inkml:trace contextRef="#ctx0" brushRef="#br0" timeOffset="131265.9">14414 15494 0,'-21'0'31,"21"21"-31,21-21 16,1 0-16,-1 0 15,0 0-15,0 0 16,21-21-16,-20 21 0,20-21 0,-21 0 0,21 0 16,-20 21-16,-1-22 15,0-20-15,0 21 0,-21 0 16,0 0-16,-21 21 0,-21 0 15,20-22-15,-20 22 0,0 0 16,-1 0-16,1 0 0,0 22 0,21-22 16,-22 21-16,22 0 0,0 0 15,0 0-15,21 43 0,0-43 16,0 0-16,0 0 16,21 0-16,21 1 0,22 20 15,-43-42-15,21 21 0,1-21 0,-22 0 16,21 0-16,0 0 15,-20 0-15,-1 0 0,-42 0 32,-1 21-32,-20-21 0,21 21 15,-21-21-15,-1 22 0,1-1 0,21 0 16,-22 0-16,1 0 0,21 22 16,0-22-16,0 21 0,-1 0 15,22 1-15,0-1 0,0-21 16,0 22-16,0 20 0,22-42 0,-1 0 15,21 1-15,-21-22 16,0 21-16,85-21 16,21-21-1,-84-1-15,-1 1 0,0 0 0,1-21 16,20 21-16,-21-22 0,64-63 16,-63 64-16,-1-21 0,0 20 15,1-20-15,41-107 16,-84 128-16,0-21 0,0 20 15,0 1-15,0 0 0,0-1 16,-21 43-16,0 0 16,0 0-16,0 21 0,-1 1 15,-41 62-15,42-41 0,0-1 16,21 0-16,-22 1 0,22 20 16,-21 22-16,21-22 0,0-20 15,21 41-15,1-41 16,-1-1-16,0 0 0,0-21 15,21 22-15,22-22 0,-22 0 16,1-21-16,-1 0 0,0 0 0,1 0 16,105-63-16,-106 41 15,-21-20-15,22 21 16,-22-21-16,0 20 0,0-62 16,-21 63-16,0-1 0,0 1 15,0 0-15,0 0 0,-21 21 16,0 0-16,0 0 0,-1 0 0,1 0 15,0 21-15,0 0 0,0 0 16,0 22-16,-1-22 0,22 0 0,-21 64 16,21-22-16,0-42 15,21 1-15,1 20 0,20-21 16,0 0-16,-21 0 16,22-21-16,-1 0 0,-21 0 0,22 0 15,41-42-15,-41 21 16,-22 0-16,21 0 0,0-22 0,-20 1 15,20-22-15,-21 22 0,0 0 16,-21-1-16,0 22 0,21 0 16,-21 0-16,0 0 0,0 0 15,0 42 1,-21 0-16,0-21 0,0 21 16,21 21-16,0-20 15,-21-1-15,0 21 0,21-21 0,0 0 0,0 22 16,0-22-16,0 0 0,-22 0 15,22 0-15,0 1 0,0-1 16,0 0-16,22-21 16,-22-21-1,21 0-15,0-1 0,0 1 0,0 0 16,-21 0-16,21-21 16,1 20-16,-1-20 0,0 0 0,0 21 15,0-1-15,22-41 0,-1 42 16,-21 21-16,-21-21 0,21 21 15,0 0-15,1 0 0,-22 21 16,0 0-16,0 0 16,0 0-16,0 43 15,0-43-15,0 21 0,0 1 0,0-22 16,0 21-16,0-21 16,0 0-16,42 1 15,-21-22-15,0 0 16,0 0-16,1 0 0,-1-22 0,0 1 15,0 0-15,0 0 0,0 0 16,1-22-16,-1 22 0,0-21 0,0 21 16,0-22-16,0 1 0,1 21 0,-1-21 15,0 20-15,0 1 0,-21 0 16,0 0-16,21 0 0,-21 42 31,0 0-31,-21 0 0,0 0 0,21 1 16,-21 41-16,21-42 15,0 22-15,0-22 0,0 21 0,0-21 16,0 43-16,0-43 16,21 0-16,0 0 0,0 0 15,22 1-15,-1-22 0,-21 0 16,21 0-16,1 0 0,-1 0 0,0 0 16,22-22-16,-22 22 0,1-21 15,-1 0-15,0-21 0,1 21 0,20-43 16,-42 43-16,0-21 0,-21 20 15,0-20-15,0 21 0,0-43 16,-21 43-16,0 21 16,0 0-16,0 0 0,0 0 15,-1 21-15,1 1 0,0-1 16,21 0-16,0 21 0,0-21 16,-21 43-16,21-22 0,0-21 15,0 43-15,21-43 0,-21 0 16,21 0-16,0 1 0,22-22 15,-22 0-15,21 0 0,-21 0 0,22 0 16,-22 0-16,21 0 0,1-22 16,-22 1-16,42-42 0,-20 42 15,-22-22-15,21-20 0,-21 42 16,22-43 0,-22 43-16,-21 0 0,0 0 0,0-1 15,0 44 1,0-1-16,-21 0 15,21 0-15,-22 0 0,22 0 0,0 1 16,-21-1-16,21 21 0,-21-21 16,21 0-16,0 1 0,21-22 31,0 0-31,1 0 16,-1-22-16,0 1 0,0 0 15,0 0-15,-21 0 0,43-22 0,-43 22 16,42-42-16,-21 42 15,0-1-15,0 1 0,-21 42 32,0 1-32,0-1 0,0 0 15,0 0-15,0 0 0,0 0 16,0 1-16,0-1 0,0 0 0,0 0 16,0 0-16,0 0 0,0 1 15,22-1-15,-1-21 0,0 0 0,0 0 16,21 0-16,-20 0 0,41 0 15,-42-21-15,0-1 0,22 1 16,-22 0-16,0 0 0,21-43 16,-20 22-16,-1 0 0,0-1 15,0 1-15,0-21 0,0-1 0,1 1 16,-22-1-16,21-21 0,-21 43 16,21-21-16,-21 20 0,0 22 15,0-21-15,0 63 16,-21 0-16,0 21 15,-1 1-15,1 20 0,0-20 0,0 20 16,21 1-16,0-22 0,-21 21 0,21-20 16,0 20-16,0-20 0,0-1 15,0 64-15,0-64 16,0-21-16,21 0 0,-21 1 16,21-22-16,21 0 15,1 0-15,-22 0 0,0-22 0,21 1 16,-20 0-16,20-42 15</inkml:trace>
  <inkml:trace contextRef="#ctx0" brushRef="#br0" timeOffset="131428.62">18478 15452 0,'0'0'16,"-21"0"-16,0 21 0,21 0 0,0 0 15,21-21-15,0 0 16,22 21-16,-22-21 0,21 22 0,1-22 15,62 0-15,-62 0 16,-1-22-16,0 1 0,1 21 16,-1-21-16,-21 0 0</inkml:trace>
  <inkml:trace contextRef="#ctx0" brushRef="#br0" timeOffset="133415.67">19473 15494 0,'21'0'31,"1"0"-31,-1 0 0,0 0 15,0-21-15,0 21 0,22-21 0,-1 0 16,0-1-16,-21 1 0,22 0 16,-1 0-16,0 0 0,-20 0 0,20-43 15,-21 43-15,-21 0 16,0 0-16,0-22 0,0 22 0,-21 21 16,0-21-16,0 21 0,-22 0 0,1 0 15,0 0-15,-1 0 0,-20 0 16,20 21-16,1 0 0,0 22 0,21-1 15,-1-21-15,1 21 0,21 1 16,-21 41-16,21-41 16,0-22-16,21 21 0,0-21 15,1 1-15,-1-1 0,0 0 0,21 0 16,-21-21-16,43 21 16,-43-21-16,21 0 0,-63 21 31,0-21-31,-21 0 0,-1 0 15,22 22-15,-21-22 0,0 21 0,-1 0 16,1-21-16,21 21 0,0 0 0,-22 0 16,43 1-16,0-1 0,0 21 15,0-21-15,0 0 0,0 1 16,0-1-16,21-21 16,1 0-16,20 0 0,-21 0 15,0 0-15,22 0 0,-22 0 16,42-21-16,-20-1 0,-1 1 15,-21 0-15,21 0 0,1-21 0,-1 20 16,-21 1-16,22-21 0,-1 21 16,0-22-16,-21 22 0,22-21 0,-1 21 15,0 0-15,-20 21 16,-1 0-16,-21 21 16,0 0-16,0 0 15,0 0-15,-21 22 0,-1-22 16,22 0-16,-21 21 0,0-21 15,0 1-15,0 20 0,21-21 0,-21 21 16,21-20-16,-22-1 0,44-42 47,-1-1-47,0 1 0,0 0 16,0-21-16,0 21 0,1-22 0,20 22 15,-21-21-15,21-1 0,1 1 16,20-21-16,-42 20 0,22 22 15,-22 0-15,-21 42 32,0 0-32,-21 0 0,21 22 15,-21-22-15,-1 0 0,1 21 16,21-20-16,0 20 0,0-21 0,0 0 16,0 22-16,0-1 15,0-21-15,0 0 0,21 0 16,22-21-16,-22 22 0,106-22 15,-85 0-15,1-22 0,20 22 16,-21-21-16,1 0 0,20-21 16,-20 21-16,-22-1 0,0-20 15,0 21-15,0-21 0,0 20 0,1-20 16,-1 21-16,0-21 0,-21 20 16,21 1-16,0 0 0,-21 0 15,21 21-15,-21 21 16,0 0-1,0 0-15,0 1 16,0-1-16,0 0 0,0 0 16,0 0-1,0-42 17,0 0-17,0 0-15,0 0 0,0-1 0,0 1 16,0 0-1,0 0-15,-21 0 0,21 0 0,-21 21 16,0 0 0,21 21-16,-21 0 0,21 0 15,-21 0-15,-1 22 0,22-22 0,-21 21 16,0 0-16,0-20 16,21 20-16,0 0 0,0-21 0,0 22 15,0-1-15,0-21 0,0 0 0,21 22 16,0-22-16,22-21 0,-22 21 15,85 0-15,-64-21 16,0 0-16,1 0 0,-1-21 16,0 0-16,64-21 0,-64-1 15,1 22-15,-1 0 0,0-21 16,-20 20-16,20-41 16,-42 42-16,21-22 0,-21 22 0,0 0 15,0 0-15,0 0 0,-42 21 16,21 0-16,-1 0 0,-41 0 15,42 0-15,-22 42 16,22-21-16,0 0 0,21 1 0,0-1 16,0 0-16,0 21 0,0-21 15,0 1-15,21-1 0,0 0 16,1 0-16,-1 0 0,21 0 0,-21-21 16,22 0-16,-22 0 0,21 0 15,64 0-15,-64 0 0,1-21 16,41 0-16,-63 0 15,22-21-15,-22 20 0,0 1 0,0 0 16,0-21-16,1-22 0,-1 43 16,-21 0-16,0 0 0,0 0 15,0-1-15,0 44 32,0-1-32,0 0 0,0 21 0,0 1 15,0-22-15,0 21 0,0 0 16,0 22-16,0-1 0,0-20 15,-21 41-15,21-20 0,0-1 0,-22 1 16,22-1-16,0 1 0,0-1 16,-21 1-16,0-1 0,21 1 0,-21-1 15,0 1-15,21-1 0,-21-20 16,-1-1-16,1 0 0,0 1 0,21-1 16,0-21-16,-21-21 0,21 21 0,0-42 15,0 0 1,0 0-16,21 0 0,-21-22 0,21-20 15,0 21-15,1-22 0,-22 1 16,21-1-16</inkml:trace>
  <inkml:trace contextRef="#ctx0" brushRef="#br0" timeOffset="133665.56">22161 15854 0,'0'0'0,"22"-64"0,-22 1 16,21-1-16,0 1 0,21-22 15,-21 43-15,1 21 0,-1 0 16,0-1-16,21 22 0,-21 0 0,43 22 15,-43-1-15,0 0 0,0 21 16,1 1-16,-22-22 0,0 21 0,0 0 16,0-20-16,0 20 0,-43-21 0,22 21 15,0-20-15,-21-1 0,-22 21 16,22-21-16,-1 0 16,22-21-16,-21 0 0,21 0 15,-22 0-15,22 0 0,21-21 16,0 0-16,0 0 0,0 0 15,21 0-15,1-22 0,-1 22 16,21-21-16,-21-1 0</inkml:trace>
  <inkml:trace contextRef="#ctx0" brushRef="#br0" timeOffset="134792.01">22775 15113 0,'21'-42'0,"-42"84"0,64-105 0,-22 41 15,-21 1-15,0 42 31,0 1-31,-21-1 0,-1 21 16,1 0-16,0 1 0,0-1 0,0 22 16,0-22-16,-22 21 0,22 22 15,0-43-15,21 1 0,-21 20 16,21-20-16,0-22 0,0 0 16,0 0-16,21 0 0,0 0 15,21-21-15,-20 0 0,-1 0 0,63 0 16,-62 0-1,20 0-15,0-21 0,1 0 0,-1 0 0,64-43 16,-85 43-16,0-21 16,21 21-16,-20-22 15,-1 22-15,0-21 16,0 42-16,-21 21 16,0 21-1,-21-20-15,21-1 0,-21 0 0,21 21 16,0-21-16,0 1 0,0-1 15,0 0-15,0 0 0,0 0 0,0 0 16,0 1-16,21-1 16,0-21-16,0 0 0,0 0 15,1 0-15,-1 0 0,21 0 0,-21 0 16,0-21-16,1-1 16,20 1-16,-21 0 0,0 0 0,0 0 15,1-22-15,-1 22 0,0 0 0,-21 0 16,21 0-16,-21 42 31,0 0-15,-21 0-16,21 0 0,-21 1 0,21-1 15,-21 0-15,21 21 0,0-21 16,0 1-16,0-1 16,21-21-16,0 0 15,0 0-15,21 0 0,-20 0 16,-1 0-16,0 0 0,0-21 15,0 21-15,0-22 0,-21 1 0,22 0 16,-22 0-16,0 0 0,0-22 16,0 22-16,-22 0 0,1 0 15,-21 0-15,21 21 0,0-21 0,-1 21 16,1 0 0,21-22-16,21 1 15,1 21-15,-1 0 16,63-21-1,-41 21-15,20 0 0,-42 0 16,22 0-16,-22 0 0,0 0 16,0 0-16,0 42 0,-21-20 15,22-1-15,-22 21 0,0-21 16,0 0-16,0 43 16,0-43-16,0 21 0,0-20 0,0 20 15,0-21-15,0 0 0,0 22 16,0-22-16,0 0 0,0 0 0,-22 0 15,1-21-15,21 21 0,-21-21 16,0 0-16,0 0 0,0 0 16,21-21-16,-22 0 0,22 0 15,0 0-15,0 0 0,0-1 0,43-41 16,-22 42-16,0-22 16,21 1-16,1 0 0,-1-1 15,0 1-15,1 0 0,-1-1 0,22 1 16,20-21-16,-41 41 0,-22 22 15,21 0-15,-21 0 0,0 22 16,1-1-16,-22 21 0,0-21 0,0 22 16,0-22-16,0 21 0,0-21 15,0 22-15,-43-1 0,43-21 16,-21 0-16,0 0 0,21 1 0,0-1 16,-21 0-16,0-21 15,-1 0-15,22 21 0,-21-21 0,0 0 16,0 0-16,0-21 15,21 0-15,-21 0 16,21-1-16,-22 1 0,22 0 0</inkml:trace>
  <inkml:trace contextRef="#ctx0" brushRef="#br0" timeOffset="134967.79">23876 15007 0,'-42'-21'16,"84"42"-16,-127-63 0,64 42 0,-21 0 15,21-21-15,-22 21 0,22 0 0,0 0 16,0 0-16,0 0 16,-1 0-16,1 0 15,0 0 1,0 0-16,0 0 0,0 0 16</inkml:trace>
  <inkml:trace contextRef="#ctx0" brushRef="#br0" timeOffset="135148.68">22415 15177 0,'0'0'0,"-21"21"0,0 0 0,21 0 15,0 0-15,0 0 0,21-21 16,0 22-16,1-22 0,20 0 16,0 0-16,1 0 0,-1 0 0,0 0 15,22 0-15,-1-22 0,1 1 16,42 0-16,-43 0 0,-21 0 15,-20 21-15,-1-21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26:23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 1334 0,'-21'0'16,"42"0"-16,-84 0 0,42 0 0,0 0 0,-1 0 16,1 0-16,42 0 31,22 0-31,-1 0 0,0 0 16,22 0-16,21 0 0,-22 0 15,22-22-15,-1 22 0,1 0 16,0 0-16,-1 0 0,65-21 15,-86 0-15,1 21 0,-1 0 16,-21 0-16,1 0 0,-22 0 16,0 0-16,0 0 0,-21-21 15,-21 0 1,-21 21-16,21 0 0,-22 0 16,1-21-16,0 21 15,20 0-15,-20 0 0,21-22 0,0 22 16,0 0-16,-1 0 15,22-21-15,22 21 16,20 0-16,-21 0 16,21 0-16,1 21 0,-1 1 15,0-1-15,-20 0 0,-1 0 16,-21 0-16,0 43 16,-21-22-16,-1 0 0,1-20 0,-21 20 15,0 0-15,20 1 0,-20-22 16,0 21-16,21-21 0,-1 0 15,22-42 1,22 0-16,-1 0 16</inkml:trace>
  <inkml:trace contextRef="#ctx0" brushRef="#br0" timeOffset="447.74">2011 1101 0,'0'0'0,"-21"0"15,21-21 1,0-1 0,0 1-16,0-21 0,21 21 15,-21-22-15,21 22 0,0-21 0,0 0 16,0-1-16,-21 1 0,22 21 15,-1-22-15,-21 1 0,21 21 16,-21 0-16,0 0 0,0-1 16,0 44-1,-21-1-15,0 0 16,21 21-16,-22 1 0,22-1 0,0 21 16,0-20-16,0 20 15,0 1-15,0-1 0,0 1 0,0-1 16,0 1-16,0-22 0,0 22 15,0-22-15,0 0 0,0 22 0,22-22 16,-1 0-16,0-20 0,-21 20 16,0-21-16,0 0 0,21 0 0,-21-42 31,0 0-31,-21 0 16,0 0-16,0 0 0,-22-22 15,22 22-15,-21 0 0</inkml:trace>
  <inkml:trace contextRef="#ctx0" brushRef="#br0" timeOffset="987.1">2836 699 0,'0'0'0,"43"-43"16,-22 1-16,0 21 0,-21 0 15,0-1-15,0 1 0,0 0 0,0 0 16,0 42 0,0 0-1,0 22-15,0-1 0,0 0 0,0 22 16,0-1-16,0 1 0,0-1 16,-21 22-16,21-22 0,-21 22 15,21 0-15,0-1 0,-22 1 16,1 0-16,21-1 0,-42 234 15,42-233-15,-21 20 0,21 1 16,-21-21-16,21 21 0,0 42 16,0-85-16,0 1 0,0-22 15,21 1-15,0-22 0,21 0 16,-21-21-16,1 0 0,20-21 16,0 0-16,-21-1 0,22-20 15,41-64-15,-62 64 0,20-22 16,-21 22-16,-21-21 0,0 20 15,0-63-15,-21 43 0,0-1 16,-22 22-16,1-21 0,-21 20 16,20-20-16,-20 20 0,-1 22 0,-20-21 15,20 21-15,1 0 0,20-1 16,1 1-16,0 0 0,20 21 16,1-21-16,21 0 0,0 0 15,43-1-15,-22 1 16,21 0-16,22 21 0,-1-21 0,1 0 15,-1-22-15,1 22 0,-1 0 16</inkml:trace>
  <inkml:trace contextRef="#ctx0" brushRef="#br0" timeOffset="2851.93">4487 1651 0,'0'0'0,"-21"0"0,0 0 15,21-21 1,0 0-16,0 0 0,0-1 16,21-20-16,0 21 0,0 0 15,1-22-15,-1 1 0,0 0 0,21-1 16,-21 1-16,1-21 0,-1-1 15,0 1-15,-21-1 0,0 1 16,0-1-16,0-63 0,0 64 16,0-1-16,0 22 0,0-1 15,0 22-15,-21-42 0,0 63 16,-1 0-16,1 21 16,21 0-16,-21 0 0,0 22 15,0 20-15,0-21 0,-1 22 0,1 21 16,0-22-16,0 85 15,0-63-15,0-22 0,-1 64 16,22-63-16,0-22 0,0 1 16,0-1-16,22 0 0,-1 1 0,0-22 15,0 0-15,43-21 16,-43 0-16,21 0 0,0 0 16,-20 0-16,20-21 0,0-22 0,43 1 15,-43 21-15,1-21 16,20-22-16,-21 22 0,-20 21 15,-1-22-15,0 1 0,-21 21 16,21-43-16,0 43 0,-21 0 16,0 42-1,0 0 1,0 0-16,0 22 0,0-22 16,0 0-16,0 21 0,0-20 15,0 20-15,-21-21 0,21 0 0,0 0 16,0 1-16,0-1 0,0 0 15,21 0-15,0 0 0,22-21 16,-22 0-16,0 0 0,21 0 16,-20 0-16,20-21 0,0 0 0,1 0 15,-1 0-15,0-1 0,22-41 16,-43 42-16,21-22 0,-21-20 16,-21 42-16,0 0 15,0-1-15,0 1 0,0 0 16,0 42-1,-21 0-15,0 1 16,0 62 0,21-41-16,0-22 0,-21 0 15,21 0-15,-21 43 0,21-43 16,0 0-16,0 0 0,0 0 16,0-42 15,0 0-31,0 0 15,0 0-15,21-1 0,0-20 0,0 21 16,-21-21-16,21 20 0,0-20 16,1 21-16,20-21 0,-21 20 15,0-20-15,0 21 0,1 0 0,-1 21 16,0 0-16,0 0 0,0 0 16,0 0-16,1 21 0,-22 21 0,21-21 15,0 1-15,-21 20 0,0-21 16,21 21-16,-21-20 0,21 20 0,-21-21 15,0 0-15,0 0 0,21 1 16,1 20-16,-22-21 0,21-21 31,0-21-31,0 21 16,-21-21-16,21 0 0,0-1 0,1 1 16,-1-21-16,0 21 15,0-22-15,21 1 0,-20 21 0,-1-21 16,0-1-16,0 22 0,0-21 15,0 21-15,1-1 0,-22 44 32,0-1-32,0 0 0,0 0 0,0 0 15,0 22-15,0-22 0,0 0 16,0 21-16,21-21 0,-21 1 0,21-1 16,0 0-16,-21 0 0,21 0 0,0 0 15,22 1-15,-1-22 0,-21 0 16,43 21-16,-22-21 0,0 0 15,22 0-15,-22 0 0,22 0 0,-22-21 16,22 21-16,-22-22 0,0 1 16,1 0-16,-1 0 0,-21 0 0,21 0 15,-20-1-15,-1-20 0,-21 21 16,0-21-16,0 20 0,0 1 0,0-21 16,0 21-16,-21 21 15,-1 0-15,-20 21 16,21 0-16,0 0 0,0 22 15,-1-22-15,1 21 0,21 0 0,0-20 16,0 20-16,0-21 0,0 0 16,0 0-16,0 1 0,21-1 0,1 0 15,20-21-15,-21 21 0,21-21 0,1 0 16,-1 0-16,0 0 16,1 0-16,-1 0 0,0-21 0,1 21 15,-1-21-15,-21 0 0,22-1 16,-1-20-16,-21 0 0,-21 21 15,0-64-15</inkml:trace>
  <inkml:trace contextRef="#ctx0" brushRef="#br0" timeOffset="3042.18">6752 529 0,'0'0'0,"-63"0"0,20 21 16,22-21-16,-21 22 0,21-22 15,-1 21-15,22 0 16,0 0 0,-21-21-16,0 0 15,0 0 1,0 0-16,0 0 0</inkml:trace>
  <inkml:trace contextRef="#ctx0" brushRef="#br0" timeOffset="3235.84">5080 910 0,'0'0'0,"-42"21"0,-43 22 31,106-43-15,21 0-16,-20-21 15,20-1-15,0 22 0,1-21 16,20 0-16,1 21 0,-1-21 0,22 0 15,-22 0-15,22-1 0,0 22 16</inkml:trace>
  <inkml:trace contextRef="#ctx0" brushRef="#br0" timeOffset="3976.29">8805 1122 0,'0'0'0,"0"-21"0,64-106 16,-43 84-16,0 22 15,0 0-15,-21-21 0,21 21 0,1-1 16,-22 44 0,0-1-1,0 0-15,0 21 0,0 1 16,0-1-16,-22 0 0,1 1 15,0-1-15,0 21 0,21-20 16,-42 20-16,42-20 0,0-22 16,0 0-16,-22 0 0,22 0 15,0 0-15,0 1 0,22-22 16,-1 0-16,0 0 16,21 0-16,-21-22 0,22 1 15,-1 0-15,0 0 0,1 0 0,20-22 16,-20 22-16,-22-21 0,21 21 15,0-22-15,1 1 0,-22 0 0,21 21 16,-21-22-16,1 22 0,-22 0 16,0 0-16,0 0 0,0-1 15,-22 22 1,1 0-16,-21 22 16,21-22-16,0 21 0,-1 0 15,1 0-15,0 0 0,0 0 0,0 1 16,21 20-16,0-21 15,0 0-15,0 0 0,0 1 16,21-1-16,0-21 0,0 21 0,0 0 16,1-21-16,-1 21 0,-21 0 15,21-21-15,-21 22 0,0-1 0,0 0 16,0 0 0,-21-21-16,0 0 0,-22 0 15,22 0-15,0 0 0,-21 0 16,20 0-16,-20-42 15,21 21-15,0-1 0</inkml:trace>
  <inkml:trace contextRef="#ctx0" brushRef="#br0" timeOffset="4134.55">8784 720 0,'0'0'0,"-21"-21"0,0-1 15,42 22 48,0 0-63,0 0 0</inkml:trace>
  <inkml:trace contextRef="#ctx0" brushRef="#br0" timeOffset="4831.07">10774 1058 0,'0'0'0,"-21"-21"0,21 0 16,0 0-16,0 0 0,0 0 16,0-1-16,0 1 0,0-21 15,0 21-15,21 0 0,0-1 16,0 1-16,21 0 0,-20 0 0,20 0 15,0 21-15,1 0 0,-22 0 16,21 21-16,0 0 0,-20 0 0,-1 22 16,0-1-16,0 106 15,-21-106-15,0 1 0,0 20 16,-21-20-16,0-22 0,-22 42 16,22-20-16,0-22 0,21 0 15,-21 0-15,42-42 47,0 0-47,0 0 16,1-22-16,-1 22 0,21-21 0,0-1 15,22-62-15,-22 62 16,1 1-16,-1 0 0,0 20 0,-21-20 16,22 21-16,-1 21 0,-21 0 15,0 0-15,1 0 0,-22 21 16,0 0-16,21 22 0,-21-22 15,0 21-15,0 0 0,0 1 0,0-1 0,-21-21 16,21 22-16,-22-22 0,1 21 16,0-21-16,21 0 0,-42 22 15,42-22-15,-21 0 0,21 0 16,0-42 15,21 0-31,0 0 16,0 0-16</inkml:trace>
  <inkml:trace contextRef="#ctx0" brushRef="#br0" timeOffset="5227.02">12107 783 0,'0'0'0,"21"-21"0,-21 0 32,-21 21-32,0 0 15,0 21-15,0 0 0,-22 0 16,22 22-16,0-1 0,-21-21 15,21 22-15,-1-1 0,-62 85 16,84-85-16,0 1 0,0-1 16,0-21-16,0 0 0,0 0 15,21 1-15,0-1 0,85 0 16,-64-21-16,1 0 16,20 0-16,-21 0 0,22-21 0,21 0 15,-43-1-15,0 1 16,-21 0-16,1-21 0,-1 21 0,-21-64 15,0 43-15,0-1 16,-43 1-16,22 21 0,0-22 16,-21 1-16,-43 0 0,43 21 15,-1 21-15,1 0 0,0 0 16,-1 0-16,-20 0 0,42 0 16,0 0-16,21 21 0,0 0 15,21 0-15,21-21 16,0 0-16,1 0 0,-1 0 15,22-21-15,-1 0 0</inkml:trace>
  <inkml:trace contextRef="#ctx0" brushRef="#br0" timeOffset="5474.99">12869 508 0,'0'0'0,"0"-85"31,-21 85-31,0 0 0,0 0 16,0 22-16,-1 20 15,1-21-15,0 21 0,0 1 16,0-1-16,0 0 0,-1 1 16,22 20-16,-42 85 0,21-84 15,21-22-15,0 1 16,0-1-16,0 21 0,0-41 16,0-1-16,21 0 0,0 0 0,0 0 15,1-21-15,41 0 16,-21 0-16,-20-21 0,41-21 15,-42 21-15</inkml:trace>
  <inkml:trace contextRef="#ctx0" brushRef="#br0" timeOffset="5642.64">12531 804 0,'-22'0'15,"44"0"-15,-44-21 0,1 21 0,21-21 0,21 0 16,1 21-1,-1 0-15,0 0 0,21-21 0,-21 21 16,22 0-16,20-21 0,-20-1 0,-1 22 16,21-21-16,-20 0 15,20 21-15</inkml:trace>
  <inkml:trace contextRef="#ctx0" brushRef="#br0" timeOffset="6375.62">15473 699 0,'0'0'0,"42"-43"0,-21 1 15,0 21-15,1-22 0,-22 1 16,0 0-16,0-1 0,0-62 15,0 83-15,-22-20 0,1 0 16,21 21-16,-21-1 0,0 22 0,0 0 16,0 0-16,-22 22 0,-20 62 15,20-41-15,1 20 0,-43 64 16,64-42-16,-63 63 16,41-63-16,22-1 0,0 1 15,0-22-15,21 22 0,0-43 16,0 22-16,0-22 0,21 1 15,0-1-15,64 0 0,-22-21 0,-20-21 16,41 0-16,-20 0 16,-1 0-16,85-21 0,-84 0 15,-1 0-15,22-21 0,-43 20 16,22-20-16,-1 0 0,-20-1 0,-1-20 16,0-1-16,-20 1 0,-1-1 15,-21-20-15,0-107 16,-21 128-16,-1-1 0,-20 1 15,21-1-15,-127-63 16,105 85-16,-20 21 0,-1 21 16,22 0-16,-21 0 0,-64 42 15,63 0-15,1 1 0,-1-1 0,1 22 16,20-22-16,1 21 0,0 1 16,20-1-16,1 1 0,0-1 15,21-20-15,0 20 0,42 85 16,1-105-16,-1-22 15,0 21-15,22-21 0,-1 1 16,86-22-16,-65 0 0,-20 0 16</inkml:trace>
  <inkml:trace contextRef="#ctx0" brushRef="#br0" timeOffset="7394.8">16277 889 0,'0'0'0,"0"-85"16,0 64-16,0 0 0,0 0 15,-21 21 1,21 21-16,-21 0 0,21 0 16,0 22-16,-21-22 0,21 21 15,-22 1-15,22-1 0,-21-21 0,21 21 16,0 1-16,0-1 0,0-21 0,0 0 16,0 22-16,0-22 0,0 0 15,0 0-15,21-21 16,1 0-1,20 0-15,-21-21 0,0 0 16,22 0-16,-22 0 16,21-22-16,-21 22 0,0-21 0,22-1 15,-22 1-15,0 0 0,0-1 16,0 1-16,1 0 0,-1 21 0,-21-1 16,0 1-16,0 0 0,0 42 31,0 0-31,-21 1 0,21-1 15,-22 21-15,1 0 0,0 1 16,21-22-16,0 21 0,-21 1 0,21-1 16,0-21-16,-21 21 0,21-20 15,0-1-15,0 0 0,21 21 16,0-21-16,0-21 16,0 0-16,1 22 0,20-22 0,21 0 15,-20 0-15,-1 0 0,0-22 16,-20 1-16,20 21 0,0-21 15,22-42-15,-43 41 0,0 1 16,0-21-16,0 0 0,-21-1 16,22 1-16,-22 21 0,0-22 15,0-20-15,0 42 0,0 0 16,-22 21-16,1 0 16,0 21-16,21 0 15,0 21-15,-21-21 0,0 22 16,21-1-16,-21-21 0,21 22 15,0-1-15,0-21 0,0 21 0,0-20 16,0-1-16,0 21 16,21-21-16,0-21 0,0 0 0,0 21 15,0-21-15,1 0 0,20 0 16,-21 0-16,21 0 0,1-21 0,-1 0 16,0 21-16,1-21 0,41-43 15,-62 43-15,20-21 16,0-43-16,-21 64 0,1-21 15,-22-22-15,0 22 0,0 21 16,0 0 0,-22 21-16,-20 0 0,21 0 15,0 21-15,0-21 16,21 21-16,21-21 31,0 0-31,0 0 0,21 0 0,-20-21 16,20 21-16,-21-21 0,21-1 15,-20 22-15,20-21 0,-21 21 0,0 0 16,0 0-16,1 0 0,-22 21 16,0 1-1,0-1-15,0 0 0,0 21 0,0 1 16,0-1-16,0 0 0,-22-21 16,1 22-16,21-1 0,0-21 0,-21 22 15,0-22-15,21 0 0,0 0 16,-21 0-16,21 0 0,0 1 0,0-1 15,0 0 1,21-21-16,0 0 0,0 0 0,0 0 16,1 0-16,20-21 0,-21 0 0,21 21 15</inkml:trace>
  <inkml:trace contextRef="#ctx0" brushRef="#br0" timeOffset="7638.59">19029 741 0,'0'21'15,"-21"21"-15,21 22 16,-22-43-16,1 21 0,0 1 16,21-1-16,-21 0 0,21-20 15,-21 20-15,21-21 0,0 21 0,-21-20 16,21-1-16,-22 0 0,22 0 15,22-21 1,-1-21 0,0 21-16,0-21 15</inkml:trace>
  <inkml:trace contextRef="#ctx0" brushRef="#br0" timeOffset="7975.95">19135 487 0,'0'0'0,"-22"-21"0,1-22 15,0 22-15,0 0 0,0 21 0,0 0 16,-22 0-16,22 0 0,0 0 16,21 21-16,-21 0 0,0 43 15,21-43-15,0 0 0,0 0 16,0 1-16,21-22 0,0 21 16,0 0-16,0-21 0,22 0 0,-22 0 15,0 0-15,0 0 0,21 0 16,-20 0-16,-1-21 0,0 0 15,-21-1-15,21 1 0,-21-21 16,0 21-16,0-22 0,0 22 0,0-21 16,0 21-16,0 0 0,-21-1 15,0 1-15,0 21 0,-1 0 0,1 0 16,0 0-16,0 21 0,0 1 16,0-1-16,-1 0 0,1 0 0,0 21 15,21-20-15,0-1 16,0 21-16,0-21 0,21 22 15,0-43-15,22 0 0</inkml:trace>
  <inkml:trace contextRef="#ctx0" brushRef="#br0" timeOffset="8238.24">19833 360 0,'0'0'0,"21"-21"0,-21 0 0,0-1 15,0 1-15,0 0 0,0 42 16,-21 0-1,0 1-15,0 20 0,0 0 16,-1 1-16,-20-1 0,21 21 16,0-20-16,0 20 0,-22-20 15,22 20-15,0 43 0,21-43 16,-21-20-16,21-1 0,0 0 16,0 1-16,21 20 15,0-42-15,0 1 0,0-1 0,1 0 16,-1-21-16,42 0 15,-20 0-15,-22-21 0,21 0 0,-21-1 16,0 1-16</inkml:trace>
  <inkml:trace contextRef="#ctx0" brushRef="#br0" timeOffset="8411.2">19431 699 0,'-21'0'0,"42"0"0,-63 0 16,20 0-16,22-22 15,22 22-15,20 0 0,-21 0 16,43 0-16,-22 0 0,21 0 16,1 0-16,-1 0 0,-20 0 0,20 0 15,43 0-15,-64-21 16,1 21-16</inkml:trace>
  <inkml:trace contextRef="#ctx0" brushRef="#br0" timeOffset="9531.11">889 2985 0,'0'0'0,"21"-43"16,-21 22-16,0 0 0,0-21 0,0 20 15,0-20-15,0 21 0,0-43 16,0 43-16,0 0 0,0 0 16,-21 42-1,21 0-15,-21 0 0,21 22 16,0-1-16,0 0 0,-21 1 0,21-1 15,-22 22-15,22-22 16,0 0-16,0 1 0,-21-1 0,21 0 16,0-21-16,0 22 0,0-22 15,0 0-15,21-21 32,1-21-32,-22 0 0,21 0 15,0-1-15,0-20 0,0 21 16,22-21-16,-22-1 0,0 22 0,0-21 15,-21 21-15,21-22 0,0 1 16,-21 21-16,0 42 31,0 0-31,0 21 0,0-20 16,0 20-16,0-21 0,0 21 16,22 1-16,-1-1 0,0-21 0,-21 22 15,21-22-15,0 0 0,22 0 16,-22 0-16,21-21 0,-21 0 0,22 0 15,-1 0-15,0-21 0,22 0 16,20-43-16,-41 43 16,20-42-16,-20 20 0,-22 1 15,0 21-15,-21-21 0,0-1 16,0 1-16,0 0 0,-21-1 0,0 1 16,-22 0-16,22 20 0,-21 1 15,21 0-15,-43 0 16,43 21-16,-43 21 15,43 0-15,21 0 0,0 22 16,-21-22-16,21 0 0,0 21 0,0-20 16,0 20-16,21-21 0,0 0 15,1 0-15,-1-21 0,0 22 0,21-22 16</inkml:trace>
  <inkml:trace contextRef="#ctx0" brushRef="#br0" timeOffset="9747.01">2011 2794 0,'0'-21'0,"0"42"32,-21 0-17,21 0-15,0 1 0,0-1 16,-22 0-16,22 21 0,-21-21 0,21 1 16,0-1-16,0 0 0,0 21 15,0-21-15,0 1 16,0-1-16,0-42 31,0-1-31,21 1 0</inkml:trace>
  <inkml:trace contextRef="#ctx0" brushRef="#br0" timeOffset="10086.82">2032 2413 0,'0'0'0,"-21"-42"0,0 21 16,-1-22-16,1 43 15,0 0-15,0 21 0,21 1 16,-21-1-16,21 0 0,0 21 16,0 22-16,0-22 0,0 0 15,21-20-15,0-1 0,0 0 16,0 0-16,43-21 16,-43 0-16,0 0 0,0 0 0,22-21 15,-22 0-15,0 0 0,0-1 16,0-20-16,-21 21 0,0-21 15,0 20-15,0-20 0,-21 21 16,0-21-16,0 20 0,0 1 0,0 0 16,-1 21-16,-20 0 0,21 0 15,0 0-15,0 0 0,-1 21 0,1 0 16,0 22-16,21 63 16,0-64-16,0 0 0,0 1 15,0-1-15,0-21 0,21 21 16,0-20-16,1-1 0</inkml:trace>
  <inkml:trace contextRef="#ctx0" brushRef="#br0" timeOffset="10551.55">2794 2392 0,'0'0'0,"0"-21"0,0 0 15,-21 21 1,0 21-16,-1 0 15,1 21-15,0 1 0,0-1 16,0 21-16,0-20 0,-1 20 16,1-20-16,0 20 0,0-21 0,0 1 15,0 20-15,21-20 0,0-1 0,0-21 16,0 21-16,0-20 0,21-1 16,0 0-16,21-21 0,43 0 15,-43 0-15,22-21 16,20-22-16,-20 22 0,-22-21 15,1 21-15,-1-22 0,64-84 16,-85 85-16,0-21 16,0-1-16,0 1 15,-21-1-15,22-42 0,-22 85 0,0-21 16,0 21-16,0 42 16,0 0-16,-22 21 15,22 1-15,-21 20 16,21-21-16,-21 22 0,21 42 15,0-43-15,0-20 0,0-1 16,0 0-16,0-21 0,0 22 0,21-22 16,0 0-16,1 0 0,20-21 15,-21 0-15,21 0 0,1 0 0,-1 0 16,22 0-16,-22 0 0,21-21 0,-20 0 16</inkml:trace>
  <inkml:trace contextRef="#ctx0" brushRef="#br0" timeOffset="10902.44">4635 2667 0,'0'0'0,"-21"-21"0,21 0 16,-21 21-1,0 0-15,21 21 16,-21-21-16,21 42 0,0-21 0,0 1 16,-21 20-16,21-21 0,-22 21 15,22 1-15,-21-22 0,21 0 0,0 21 16,0-20-16,0-1 0,-21 0 15,21 0-15,0-42 32,21 0-17,-21 0-15,0-1 0,21 1 0</inkml:trace>
  <inkml:trace contextRef="#ctx0" brushRef="#br0" timeOffset="11051.35">4614 2392 0,'0'0'0,"0"-21"0,0 0 0,0-1 0,-21 22 16,0 0-16,0 0 0,0 0 16,-1 0-16,22 22 15,0-1-15,0 0 16,22 0-16,-1 0 0,21 0 0,-21 1 16,22-1-16</inkml:trace>
  <inkml:trace contextRef="#ctx0" brushRef="#br0" timeOffset="11491.1">5122 2604 0,'0'0'0,"0"21"15,0 0-15,0 21 0,-21-21 16,0 22-16,21-22 16,0 0-16,-21 43 0,0-43 15,-1 21-15,22-21 16,0 0-16,0 22 0,-21-22 0,21 0 15,-21 0-15,21 0 0,-21 1 16,21-44 15,0 1-31,0 0 16,0 0-16,0 0 0,0-22 0,0 22 16,21-21-16,0 0 0,0-1 15,22-20-15,-22 20 0,21 1 0,1 0 16,41-43-16,-41 64 15,62 0-15,-62 21 0,-1 0 16,43 63-16,-43-42 0,-21 22 16,0-1-16,1 0 0,-1 1 15,-21-1-15,0 0 0,0 1 16,0-22-16,0 21 0,-21 1 16,-1-22-16,1 0 0,0 0 0,21 0 0,-21 0 15,0-21-15,42-21 31,0 0-15,0-21-16,0 21 0</inkml:trace>
  <inkml:trace contextRef="#ctx0" brushRef="#br0" timeOffset="11717.72">6054 2286 0,'0'-42'0,"0"84"15,0-127-15,0 64 0,0 0 0,0 42 31,0 0-31,-22 22 0,22-1 0,-21 22 16,0-22-16,21 21 0,-21 1 16,21-1-16,-21 1 0,21-1 15,0-20-15,-21-1 0,21 0 16,0 1-16,0 20 0,0-42 16,0 1-16,0-1 0,21-21 15,0 0-15,0 0 0,0 0 16,0-21-16,1-1 0,-1 22 0</inkml:trace>
  <inkml:trace contextRef="#ctx0" brushRef="#br0" timeOffset="11890.2">5800 2604 0,'0'0'0,"-22"0"0,44 0 31,-1 0-31,0 0 15,21-22-15,-21 22 0,22 0 16,-22 0-16,21-21 0,1 21 0,-1 0 16,-21-21-16,21 21 0,-20 0 15</inkml:trace>
  <inkml:trace contextRef="#ctx0" brushRef="#br0" timeOffset="12217.01">6350 2815 0,'0'0'0,"21"0"47,0-21-47,0 0 0,1 21 0,-1-21 16,0 0-16,21-1 0,-21 1 16,-21 0-16,22 0 0,-22 0 0,0 0 15,0-1-15,0 1 16,-22 21-16,1 0 0,-21 21 15,21 1-15,0-1 16,-22 42-16,22-20 16,21-22-16,-21 42 0,21-20 15,0-1-15,0-21 16,0 0-16,0 22 0,21-22 16,0-21-16,0 0 0,22 0 15,-22 0-15,21 0 0,-21 0 0,22 0 16,-1 0-16,0-21 0,1 21 0</inkml:trace>
  <inkml:trace contextRef="#ctx0" brushRef="#br0" timeOffset="12550.91">6879 2752 0,'0'0'0,"0"-21"0,0-22 0,0 22 16,0-21-16,0-64 16,21 85-1,0 0-15,22-1 0,-22 22 0,0 0 16,0 0-16,22 0 0,-22 0 15,0 22-15,0 20 0,0-21 0,0 21 16,-21 1-16,22-22 0,-22 21 16,0 43-16,0-43 0,0-21 15,0 22-15,0-22 0,0 0 16,0 0-16,0 0 0,-22-21 16,1 0-1,21-21 1,0 0-16,0 0 0,0 0 15,0-22-15,0 22 0,0-21 0,21 21 16,1-22-16,-1-41 16,0 20-16,0 22 0,0 0 0,0 20 15,1-20-15,-1 21 0,21 0 16,-21 0-16,0 21 0,1 0 0,-1 0 16</inkml:trace>
  <inkml:trace contextRef="#ctx0" brushRef="#br0" timeOffset="14059.01">7959 2836 0,'0'0'0,"21"0"0,0-21 0,0 21 16,-21-21-16,21 0 0,0 0 16,-21 0-16,0-22 0,0 22 0,0-21 15,0-1-15,0-20 16,0 21-16,-21-1 0,0 22 15,0 0-15,0 0 0,0 0 0,-1 21 16,-20 0-16,21 21 0,-43 21 16,43-21-16,-21 22 0,21-1 0,-22 21 15,22-20-15,0-1 0,0 0 16,0 1-16,0-1 0,21 0 16,0 1-16,0-22 0,0 0 0,0 0 15,0 0-15,21 1 0,0-22 16,0 0-16,0 0 0,22 0 0,-22 0 15,21 0-15,-21 0 0,22-22 16,20 1-16,-42 0 0,22-21 16,-22 21-16,0-1 0,0-20 0,0 0 15,0-1-15,1 1 0,-1 0 16,0-1-16,-21 1 0,0 0 0,21-1 16,-21 22-16,0 0 0,0 0 15,0 42 1,0 21-16,-21-20 15,21 20-15,-21 0 0,21 1 0,-21-1 16,21 21-16,0-41 0,-22 62 16,22-41-16,0-22 0,0 21 15,0-21-15,0 0 0,22-21 0,-1 22 16,0-1-16,0-21 16,0 0-16,22 0 0,-22 0 0,21-43 15,0 22-15,-20 21 0,20-42 16,-21 21-16,0 0 0,43-64 15,-43 43-15,0-1 16,0-20-16,0-1 0,1 1 16,-1-1-16,0 22 0,0-22 0,0 22 15,-21 0-15,0-1 0,0 22 16,0 0-16,-21 42 16,0 22-16,0-22 15,0 21-15,21 0 0,-22 1 16,1 20-16,0 1 0,21 42 15,-21-64-15,21 64 16,0-64-16,0 0 0,0-20 16,0 20-16,0-21 0,21 0 0,0 0 15,0-21-15,43 0 16,-22 0-16,-21 0 0,64-21 16,-64 0-16,22 0 0,-1 0 15,0 0-15,-21-22 0,22 1 16,20-43-16,-42 22 0,1 20 15,-1-84-15,-21 85 16,21-64-16,-21 85 0,0-21 16,0 21-16,0-1 0,-21 22 15,21 22-15,-21-1 16,-1 0-16,1 21 0,0 1 0,21-1 16,-21 21-16,0 1 0,21-22 15,0 22-15,-21-1 0,21-20 16,0 20-16,0-21 0,0-20 15,0 20-15,0-21 0,21 43 16,0-64-16,21 21 0,-21-21 0,22 0 16,-22 0-16,21 0 0,1 0 15,-1-21-15,-21 21 0,21-22 0,1-20 16,-1 21-16,-21-21 0,0 20 16,1-20-16,-1 21 0,-21 0 15,0 0-15,21-1 0,-21 1 16,0 42-1,0 1-15,0-1 0,-21 0 16,21 21-16,0-21 16,0 1-16,0-1 0,0 0 15,0 0-15,0 0 0,0 0 16,21-21-16,0 0 0,0 0 16,0 0-16,22 0 0,-22 0 15,0 0-15,0-21 0,43 0 16,-43 0-16,0 0 0,0 0 15,0-22-15,1 22 0,20-42 16,-42 20-16,21 22 0,-21-21 16,21 21-16,-21-1 0,0 1 0,0 42 31,-21 1-31,0-1 16,0 0-16,21 21 0,-21 1 0,-22 20 15,22-21-15,21 22 0,-21-22 16,21 1-16,-21 20 0,21 1 15,-21-1-15,21 1 0,0-1 0,0 22 16,-22 63-16,22-85 0,-21 22 16,21-21-16,0 20 0,0-20 15,-21 20-15,21 1 0,-21-21 0,21-1 16,-21 1-16,21-1 0,0-21 0,-43 22 16,43-43-1,-21 0-15,21 0 0,-21-21 16,0 0-16,0-21 0,0-21 15,21 0-15,-22-1 0,22 1 16,0 0-16,0-22 0,0-63 16,22 64-16,-1-1 0,21-21 0,-21 22 15,0-22-15,1 1 0,-1 20 16,21-21-16,-21 1 0,0 20 0,22-63 16,-22 64-16,0 20 0</inkml:trace>
  <inkml:trace contextRef="#ctx0" brushRef="#br0" timeOffset="14917.75">11599 2223 0,'0'0'0,"0"-22"0,0-20 15,0 21-15,0 0 0,0-22 0,0 22 16,0 0-16,0 0 16,-21 21-16,0 21 15,21 0-15,-21 22 0,0-22 16,21 21-16,-22 0 0,22 1 15,0-1-15,-21 22 0,21-22 16,-21 0-16,21 1 0,-21-1 0,21 0 16,0-21-16,0 1 0,0 20 15,-21-42-15,21-21 32,0 0-32,0-1 0,21 1 15,0 0-15,-21-21 0,21-1 0,0 22 16,-21-21-16,22 21 0,-22-22 15,21 22-15,-21 0 0,21 21 16,0 0-16,-21 42 16,21-20-1,-21 20-15,21-21 0,-21 21 0,22 1 16,-22-1-16,21 0 0,-21 1 16,21-22-16,0 42 0,0-41 15,0-1-15,43 0 0,-43-21 16,64 0-1,-43 0-15,0-21 0,1 0 0,20-1 16,-20 1-16,20-21 0,-21 21 16,1-22-16,-1 1 0,-21 0 0,22-64 15,-43 64-15,0-1 0,0 1 16,-22-22-16,-20 22 0,21 0 16,-21-1-16,-1 22 0,1 0 0,0-21 15,-1 42-15,1-21 0,21 21 16,-43 0-16,43 21 0,0 0 15,0 0-15,0 21 0,21-20 16,0 20-16,0-21 0,0 21 0,0 1 16,0 20-16,21-42 15,0 22-15,0-22 0,21 0 0,1 0 16,-1 0-16</inkml:trace>
  <inkml:trace contextRef="#ctx0" brushRef="#br0" timeOffset="15899.94">12785 2286 0,'0'-21'0,"0"42"0,0-63 0,0 21 16,0-1-16,0 1 0,-22 0 15,1 0-15,0 21 0,0 0 16,0 0-16,0 0 0,-1 0 16,1 0-16,0 21 0,0 0 15,0 0-15,-22 1 0,22 20 0,-21 21 16,21-20-16,21-1 0,-21 0 15,21 1-15,-22-1 0,22-21 16,0 43-16,0-43 16,0 0-16,0 0 0,22 0 15,-1-21-15,0 0 0,0 0 16,21 0-16,1-21 0,-22 0 16,0 0-16,0 0 0,0-22 15,1 22-15,-1-21 0,0 21 16,0-22-16,0 1 0,0 21 15,-21-21-15,0 20 0,0-62 16,22 84-16,-22-21 0,0 42 31,0 0-31,0 0 0,0 0 0,-22 0 16,22 22-16,0-1 16,0 0-16,0-20 0,0 20 0,0 0 15,0-21-15,0 22 0,0-22 16,0 0-16,22 0 0,-22 0 0,21-21 15,0 0-15,21 0 0,-21 0 0,1 0 16,20 0-16,-21 0 0,21-21 16,-20 0-16,20 0 0,-21 0 0,21 0 15,1-22-15,-22 1 0,21 21 16,-21-22-16,1 1 0,-1 0 0,21-1 16,-42 22-16,21-21 0,0 21 15,-21-22-15,22 22 0,-22 0 16,0 42-1,0 0 1,0 1-16,-22-1 0,1 21 0,0 0 16,21-20-16,-21 20 0,21 0 15,0 1-15,0-1 0,0-21 0,0 43 16,0-43-16,21 21 0,0-42 16,0 21-16,1 0 0,-1-21 15,21 0-15,-21 0 0,22 0 0,-22 0 16,21-21-16,0 0 0,-20 0 15,20 0-15,-21 0 0,21-22 16,-20 22-16,-1-21 0,21-1 0,-21 1 16,0 0-16,1-1 0,-22 1 15,21 0-15,0-64 0,-21 64 16,0-22-16,0 22 0,0-1 16,0 1-16,0 0 0,0 21 15,0-1-15,0 1 0,-21 21 16,21 21-16,0 1 0,0-1 15,0 21-15,0 0 0,0 1 16,0-1-16,0 22 0,0-22 0,0 21 16,0-20-16,0 20 0,0-20 0,0 20 15,0-21-15,0 1 0,21-1 16,-21 0-16,21-20 0,0 41 16,0-42-16,-21 0 0,22-21 15,-1 0-15,0 0 0,0 0 16,43 0-16,-43 0 0,21-21 15,-21 0-15,22 0 0,-1 0 16,0 0-16,-21-1 0,22 1 16,-1-21-16,0-22 0,-20 22 15,-1 21-15,0-21 0</inkml:trace>
  <inkml:trace contextRef="#ctx0" brushRef="#br0" timeOffset="16094.86">14033 2117 0,'0'0'16,"-21"0"-16,0 0 0,42 0 31,0 0-31,1 0 0,20 0 0,-21 0 16,21-21-16,1 21 0,-1 0 16,0-22-16,1 22 0,-1-21 0,43 0 15,-64 21-15,0-21 0,0 0 16,-21 0-16,0-1 15</inkml:trace>
  <inkml:trace contextRef="#ctx0" brushRef="#br0" timeOffset="16259.02">13779 1905 0,'0'0'0,"-42"0"0,0 0 16,21 0-16,-1 21 0,1-21 15,0 0-15,0 21 0,21 1 31,21-22-15,0 0-16,0 0 0,22 0 16,-22 0-16,0 0 0</inkml:trace>
  <inkml:trace contextRef="#ctx0" brushRef="#br0" timeOffset="17307.04">16087 2625 0,'0'-21'31,"21"-1"-31,21 1 0,-21-21 15,22 21-15,-1-22 0,-21 1 16,43 0-16,-22 21 0,21-85 16,-20 63-16,-22 1 0,21-21 15,-21 20-15,-21-20 0,0-43 16,0 64-16,0-1 0,0-20 16,0 42-16,-21 21 0,0 0 15,0 0-15,0 42 0,-43 21 16,22 1-16,0-1 0,20 1 15,-20-1-15,0 1 0,21 21 16,-22-1-16,22 1 0,0 0 16,0-1-16,0 22 0,21-21 0,0-1 15,0 86-15,0-64 16,0-22-16,0 107 0,0-107 16,0 1-16,0-21 0,-22 20 15,22-20-15,-21 63 0,21-64 16,0-20-16,0-1 0,0-21 15,21 0-15,1 0 0,-1-21 0,0 0 16,21 0-16,-21-21 0,64-42 16,-43 42-16,22-22 0,21-41 15,-43 41-15,0 1 0,-21 0 16,22-22-16,-22 1 0,-21-1 16,0-21-16,0 22 0,0-22 0,0 22 15,-21-22-15,-22 22 0,1-22 16,21 21-16,-43 1 0,22 21 0,-43-43 15,43 43-15,0 20 16,-22-20-16,64 21 16,0 0-16,0 0 0,21-1 15,22 1-15,-22 21 16,21-21-16,1 0 0,20 0 0,-21 0 16,22-1-16,-1-20 15,-20 21-15,20-21 0,1 20 0,-22 1 16,0-21-16,1 21 0,-1 0 15,-21-1-15,0 1 0,1 0 0,-1 0 16,0 0-16,-42 21 31,0 21-31,-1 0 0,1 0 16,0 0-16,-21 1 0,21 20 16,-1-21-16,1 21 0,-21-20 0,21 20 15,0 0-15,21-21 0,0 22 16,0-22-16,0 0 0,0 0 0,0 0 15,42 22-15,0-43 16,1 0-16,-1 0 16,64-21-16,-64-1 15,22-20-15,-22 0 16,-21-1-16,43-20 0,-64 42 16,0-22-16,0 1 0,0 21 15,0-21-15,-22 20 0,1 1 16,0 0-16,0 0 0,-43 0 15,43 21-15,-42 0 16,42 0-16,-1 0 0,1 21 0,0-21 16,21 21-16,0 0 0,0 0 0,0 1 15,0-1-15,0 0 0,42 0 16,-20 0-16,-1 0 0,21-21 16,0 0-16,1 0 0</inkml:trace>
  <inkml:trace contextRef="#ctx0" brushRef="#br0" timeOffset="17651.02">17441 2286 0,'0'-21'0,"0"42"0,0-63 16,0 21-16,0-1 0,0-20 15,43 0-15,-22 21 0,0-1 16,21 1-16,-21 21 16,22 0-16,-22 0 0,21 0 0,1 0 15,-22 0-15,21 0 0,0 21 16,-20 22-16,-1-22 0,21 0 15,-42 21-15,0 1 0,0-1 0,0 0 16,0 1-16,0-1 0,0 0 16,-21 1-16,0-22 0,0 21 0,-1-21 15,1 1-15,0-22 0,0 0 16,0 0-16,21-22 16,0 1-16,0 0 0,0 0 15,0-21-15,0-1 0,21 22 0,0-21 16,0-1-16,0 1 0,22 0 0,-22-1 15,21 1-15,1 21 16,20-64-16,-21 64 0,-20-21 16,-1 21-16,21 21 0,-42 21 15</inkml:trace>
  <inkml:trace contextRef="#ctx0" brushRef="#br0" timeOffset="18504.04">2498 4106 0,'0'0'0,"21"-21"0,-21 0 0,0 0 0,0-21 15,0 20-15,0 1 16,0 0-16,-21 21 16,-1 21-16,1 22 15,0-22-15,0 42 0,0-20 0,-22 20 16,22 1-16,21-1 15,-21 1-15,21-1 0,0 1 0,0-22 16,0 21-16,0-20 0,0 63 16,21-85-16,0 21 0,22-21 15,-22 0-15,21 1 0,43-22 16,-43 0-16,1-22 0,-1 1 16,0 0-16,22-21 0,-22 21 15,0-22-15,1 1 0,-22 0 0,21-1 16,-21 1-16,1 0 0,-22-64 15,0 63-15,0-20 0,-22-1 16,-20 1-16,0 21 0,21-1 16,-64-41-16,21 62 0,22 22 15,0 0-15,-1 0 0,22 0 16,-85 85-16,85-43 16,0 1-16,21-1 0,0 0 15,0 1-15,0-1 0,0 0 16,0-20-16,0 20 0,0-21 15,0 0-15,21 0 0,43 22 16,-43-43-16,21 0 0,1 0 16,-1 0-16</inkml:trace>
  <inkml:trace contextRef="#ctx0" brushRef="#br0" timeOffset="18795.04">3344 4297 0,'0'63'31,"0"-41"-31,21-22 47,-21-22-47,22 22 16,-22-21-16,0 0 0,-22 21 15,1-21 1,0 21-16,0 0 0,0 0 15,0 0-15,-1 0 0,1 0 16,0 0-16,21 21 0,0 0 16,21-21-1,0 0-15,22 0 0,-22 0 16,21 0-16,-21-21 0,22 0 16</inkml:trace>
  <inkml:trace contextRef="#ctx0" brushRef="#br0" timeOffset="19032.03">3810 3979 0,'0'0'0,"21"-21"16,0 21-16,0 0 0,1 0 16,-1 0-16,0 0 0,21 0 15,-21 0-15,43 0 16,-22 0-16,-21 0 0,43 0 15,-43 0-15,0 0 0,22 0 16,-22 0-16,-42 0 31,-1 0-15</inkml:trace>
  <inkml:trace contextRef="#ctx0" brushRef="#br0" timeOffset="19458.99">4022 3958 0,'0'0'0,"-22"21"0,1 1 15,-21 20-15,21 0 0,-22-21 16,22 1-16,0 20 0,0-21 16,0 21-16,-22 22 0,22-43 15,21 21-15,-21-20 0,21-1 16,0 0-16,21-21 16,0 0-1,1 0-15,-1 0 0,0 0 0,21-21 16,-21 0-16,1-1 15,-1 22-15,21-21 0,0 0 16,-20 21-16,-1-21 0,0 21 16,0 0-16,21 0 0,-20 0 0,-1 0 15,0 21-15,0 0 0,0-21 0,22 21 16,-22 1-16,21-1 0,-21 0 16,0 0-16,1 21 0,-22-20 0,0-1 15,0 0-15,0 0 0,-22 21 16,-20-20-16,21-1 0,0 0 0,-22 0 15,-20 21-15,21-42 16,-22 22-16,22-22 0,-22 0 16,43 0-16,-21 0 0,21 0 15,-1 0-15,1 0 0,0-22 16,21 1-16,0 0 16,0 0-16,21 0 15,0 0-15,1-1 0,20 1 16,-21 0-16,21 0 0</inkml:trace>
  <inkml:trace contextRef="#ctx0" brushRef="#br0" timeOffset="19906.98">5228 4128 0,'0'0'16,"0"-22"-16,21 1 0,0 0 0,1-21 0,-1-1 15,-21 22-15,0 0 16,0 0-16,-21 21 16,-1 0-16,1 0 15,-21 0-15,0 21 0,-1 0 16,1 0-16,-43 43 0,22-22 16,42-21-16,-22 22 0,22-1 15,0-21-15,21 43 0,0-43 16,0 0-16,0 0 0,21 0 15,0 1-15,22-1 0,-1 0 16,-21 0-16,21 0 0,1-21 0,-1 21 16,-21 1-16,0-1 0,22-21 15,-22 21-15,-21 0 0,0 0 0,0 0 16,0 1-16,-21-1 16,-22 0-16,1-21 0,21 21 15,-43-21-15,22 0 0,-21 0 0,20 0 16,-20 0-16,20 0 0,1 0 15,0 0-15,-1 0 0,22 0 0,-21-42 16,42 21-16,0-1 16,21 1-16,21 0 15,22-21-15,-22 21 0,22-1 16</inkml:trace>
  <inkml:trace contextRef="#ctx0" brushRef="#br0" timeOffset="20694.93">5292 4509 0,'0'21'0,"63"-21"31,-42 0-31,0 0 0,1 0 0,-1 0 16,0 0-16,0-21 0,43-22 16,-22 22-16,-21 0 0,43-21 15,-43 20-15,0-20 0,0 21 16,-21-21-16,0 20 0,0-20 15,0 21-15,0 0 0,-21 0 0,0 21 16,0 0-16,-1 0 16,1 0-16,0 0 0,0 42 15,0-21-15,0 0 0,21 22 0,0-1 16,-22-21-16,22 21 0,0 1 16,0-22-16,0 42 0,0-41 15,22-1-15,-22 0 0,21 0 0,21 0 16,-21 0-16,22-21 15,-22 0-15,21 0 0,43 0 16,-64 0-16,21-21 0,1 0 0,-22 21 16,21-21-16,-21 0 0,22-22 15,-22 1-15,21 21 0,-21-64 16,0 43-16,1 21 16,-1-22-16,0 1 0,0 0 0,0-1 15,0 22-15,1 21 16,-1 0-1,-21 21-15,0 1 0,0-1 0,0 0 16,0 0-16,0 0 0,0 0 16,0 1-16,0-1 0,0 0 15,21-21 1,0 0 0,-21-21-16,0 0 0,21 21 15,-21-22-15,0 1 0,0 0 16,0 0-16,0 0 0,0 0 15,0-1-15,0 1 0,0 0 16,-21 0-16,0 21 0,0 0 16,0 0-16,-1 0 0,-20 42 15,21-21-15,-21 22 0,20-1 16,1 0-16,0 1 0,0-1 0,0 0 16,21 1-16,-21-1 0,21 0 15,0 1-15,0-1 0,0-21 0,21 43 16,0-64-16,21 21 0,-21 0 15,22-21-15,-1 0 0,0 0 16,1 0-16,-1 0 0,0-21 16,22 0-16,-22 21 0,1-21 0,-1-1 15,0 1-15,1 0 0,-1 0 16,-21 0-16,43 0 0,-64-1 16,0 1-16,0 0 0</inkml:trace>
  <inkml:trace contextRef="#ctx0" brushRef="#br0" timeOffset="21446.94">0 6795 0,'0'21'16,"0"0"-1,0 0 1,0 0 0,85-21-1,42 0-15,0 0 16,-22 0-16,22 0 0,-21-21 16,-21 21-16,0 0 0,-1-21 0,-20 21 15,-1 0-15,1 0 0,-22-21 16,-21 21-16,0-21 0,-21-1 15,0 1-15,-21 21 16,0-21-16,-21 0 16,-1 21-16,1-21 0,0 0 0,-1-1 0,1 22 15,0-21-15,21 0 16,-22 21-16,22 0 0,0 0 16,21 21-1,0 0-15,21 1 16,0-1-16,0 0 0,1-21 15,-1 21-15,0 21 0,-21-20 0,0-1 16,0 0-16,0 0 0,0 21 16,0-20-16,-21-1 0,0 21 15,-64 0-15,21 1 0,22-22 16,0 0-16,-1 0 0,1-21 16,21 0-16,0 0 0,21-21 15</inkml:trace>
  <inkml:trace contextRef="#ctx0" brushRef="#br0" timeOffset="21710.93">1672 6265 0,'-42'0'16,"21"-21"-16,42 21 15,0-21-15,0 21 0,21 0 16,1-21-16,-1 0 0,22 21 16,-22 0-16,0-21 0,22 21 15,-22 0-15,22 0 0,-22 0 0,0-22 16,1 22-16,-22 0 0,0 0 16,-42 22-1,0-22-15,-22 0 16,1 0-16,0 0 0</inkml:trace>
  <inkml:trace contextRef="#ctx0" brushRef="#br0" timeOffset="21936.91">1820 6181 0,'0'0'0,"-21"21"15,0 0 1,21 0-16,0 0 16,0 1-16,0 20 0,0 0 0,0 1 15,-21 20-15,21-21 0,0 22 16,-21-22-16,21 22 0,0-22 0,0 43 15,-22-43-15,22 0 16,0 1-16,0-22 0,0 0 0,0 0 16,0 0-16,0 1 0,22-22 15,-1 0-15,21 0 16,-21 0-16,22-22 16,-22 1-16,21-21 0,-21 21 0,22 0 0</inkml:trace>
  <inkml:trace contextRef="#ctx0" brushRef="#br0" timeOffset="22367.18">2201 6541 0,'0'-43'0,"0"86"0,0-149 16,0 63-16,0 22 0,0-21 0,0 21 16,0 63-1,0-21 1,0 22-16,0-1 0,0 0 16,-21 22-16,21-22 0,-21 22 0,21-22 15,0 0-15,-21 1 0,0 41 16,-1-41-16,22-22 15,0 21-15,0-21 0,-21 0 16,21-42 15,21 0-31,1 0 0,-1 0 0,0 0 16,21-22-16,-21 22 0,1-21 16,20-1-16,21-62 0,-20 62 15,-22 1-15,21 0 0,-21-1 16,22 22-16,-1 0 15,-21 21-15,0 21 0,-21 43 16,0-43-16,0 21 0,0 0 16,0 1-16,0-22 0,0 21 0,0 1 15,0-22-15,0 21 0,0 0 16,0-20-16,0-1 0,0 0 16,22-21-1,-1 0 1,0 0-16,0-21 0,0 21 15,43-43-15,-22 1 0,0 21 16,-20 0-16</inkml:trace>
  <inkml:trace contextRef="#ctx0" brushRef="#br0" timeOffset="22584.05">3154 6541 0,'0'0'16,"21"-22"-16,-21 1 0,0 0 16,0 0-16,0 42 31,-21 0-31,21 0 0,-21 1 0,-1-1 15,1 0-15,21 21 0,-21-21 16,0 22-16,21-22 0,-21 42 16,21-41-16,0 20 15,0-21-15,0 0 0,21-21 16,0 0-16,0 0 0,0 0 0,1 0 16,-1 0-16,42 0 15,-42-21-15,1 21 0,-1-21 16,21 0-16</inkml:trace>
  <inkml:trace contextRef="#ctx0" brushRef="#br0" timeOffset="22968">3429 6562 0,'0'-43'15,"0"86"-15,0-128 0,21 64 0,0-21 0,0 20 16,-21-20-16,22 21 0,-1 0 16,-21 42 15,-21 0-31,-1-21 0,1 21 15,0 0-15,0 1 0,0-22 16,0 21-16,21 0 0,-22 0 16,1 0-16,21 0 0,0 1 15,21-1 1,1-21 0,-1 0-16,0 21 0,0-21 15,0 21-15,0-21 0,1 21 0,-1-21 16,0 21-16,-21 1 0,21-1 0,21 0 15,-20 0-15,-22 0 16,0 0-16,0 1 16,-22-1-1,1-21-15,-21 0 0,21 0 16,0 0-16,-22 0 0,22 0 16,0 0-16,-21 0 0,20 0 15,1-21-15,0-1 16,21 1-16,0-42 15</inkml:trace>
  <inkml:trace contextRef="#ctx0" brushRef="#br0" timeOffset="23123.05">3154 6202 0,'0'0'16,"-21"0"-16,-1 0 0,22-21 15,-21 21-15,0 0 16</inkml:trace>
  <inkml:trace contextRef="#ctx0" brushRef="#br0" timeOffset="23966.62">5143 6435 0,'0'0'0,"22"-43"16,-22 1-16,0 0 0,21-1 16,-21 22-16,0-42 0,0 42 0,0-1 15,-21 22 16,21 22-31,0-1 0,-22 21 0,22 0 16,-21 1-16,0-1 0,21 0 16,0 22-16,-21-22 0,0 1 0,21-1 15,-21 0-15,21 1 0,0-1 16,0-21-16,0 0 0,0 0 16,21-42-1,0 0 1,0 0-16,0 0 0,0-22 0,1 22 15,-1-21-15,0 0 0,0-1 16,0 1-16,0 0 0,1 20 16,20-41-16,-21 42 0,0 21 15,0 21 1,-21 0-16,0 0 0,0 22 16,0-1-16,0 0 0,22 1 15,-22-1-15,0 0 0,21 1 0,-21-1 16,21 0-16,0 22 15,0-43-15,0 0 0,22 0 16,-22 0-16,21-21 0,43 0 16,-43 0-16,1-21 0,20 0 0,-21 0 15,22 0-15,84-85 16,-84 64-16,-43-1 0,63-63 16,-62 43-16,-1-1 15,-21 22-15,0-21 0,0 20 0,-21-20 16,-1 20-16,-20-20 0,-43-22 15,43 64-15,0-21 0,-85 21 16,63 21-16,22 0 0,-22 21 16,22-21-16,0 21 15,21 21-15,-22 22 0,43-22 0,0 0 16,0-20-16,21 20 0,1 0 16,41 43-16,-21-43 15,1 1-15,41-1 0,-41-21 16,20 0-16,-20 0 0</inkml:trace>
  <inkml:trace contextRef="#ctx0" brushRef="#br0" timeOffset="24595.01">6900 6244 0,'0'-21'0,"0"42"0,0-63 16,-21 21-16,0 0 0,0-1 0,-22 1 15,22 21-15,-21 0 0,0 0 16,20 0-16,-20 21 0,0 1 0,-1-1 15,22 0-15,-21 0 16,0 64-16,20-43 0,1 22 16,0-22-16,21 0 0,0 1 0,0 41 15,0-63-15,0 22 16,21-1-16,0-42 0,1 0 16,41 0-16,-21 0 15,-20 0-15,62-21 0,-63 0 16,22 0-16,20-43 0,-20 22 15,-1-1-15,-21 22 16,0-21-16,0 0 0,22-64 16,-43 63-16,0 22 0,0 0 15,21 21-15,-21 21 32,0 0-32,-21 22 0,21-1 15,-21-21-15,21 22 0,0-1 0,-22 0 16,22 1-16,0-22 0,0 42 15,0-42-15,0 1 0,0-1 16,22-21-16,-1 0 0,0 0 0,0 0 16,0 0-16,0 0 0,1 0 15,20-21-15,-21-1 0,21 1 0,-20-21 16,41 0-16,-42-1 0,22 22 16,-22-21-16,0 21 0,0-22 15,0 22-15,-21 0 0,21 0 16,-21 42 15,0 0-31,0 0 0,0 0 0,0 1 16,0 20-16,-21-21 0,21 21 15,0 1-15,0-22 0,0 0 16,0 0-16,0 0 16,0-42 15,0 0-31,21 0 0,1 0 15</inkml:trace>
  <inkml:trace contextRef="#ctx0" brushRef="#br0" timeOffset="24931.92">7514 6011 0,'0'-21'0,"0"42"0,0-63 0,-21 21 0,0 0 16,0 21-16,-1 0 15,1 21-15,21 0 0,0 0 16,0 0-16,0 1 0,0-1 15,0 0-15,0 0 0,21-21 16,1 0-16,-1 0 0,0 0 16,0 0-16,0 0 0,0 0 15,1 0-15,20-21 0,-42 0 0,21 21 16,0-21-16,-21-1 0,0 1 16,0 0-16,0 0 0,0 0 0,-21-22 15,0 22-15,0 21 0,0-21 16,-1 0-16,-20 21 0,21 0 0,-21 21 15,20 0-15,1 0 16,0 22-16,21-22 0,0 21 0,0-21 16,0 43-16,0-43 0,0 21 15,0-20-15,21-22 0,0 21 16,22 0-16,-1-21 0,0 0 16,43 0-16</inkml:trace>
  <inkml:trace contextRef="#ctx0" brushRef="#br0" timeOffset="26248.96">8318 5736 0,'0'0'0,"0"-42"0,0 0 15,0 20-15,0-20 0,0 21 0,-21 21 16,0 0-16,0 0 16,0 21-16,0 0 0,21 22 15,-22-1-15,22 21 0,-21-20 16,21 20-16,-21-20 0,21 20 0,0-21 15,-21 1-15,21-1 0,-21 64 16,21-64-16,0 1 16,0 20-16,0-21 0,21-20 15,21 20-15,-21-21 0,1-21 16,-1 0-16,21 0 0,-21 0 16,64-42-16,-43 21 15,-21-1-15,22-20 0,-22 21 16,0 0-16,43-43 15,-64 22-15,21 21 0,-21-43 16,0 43-16,0 0 0,0 0 16,0 42-1,-21 0-15,-1 0 0,22 0 16,0 1-16,-21-1 0,21 0 16,-21 0-16,21 21 0,0-20 0,0-1 15,0 21-15,0-21 0,0 0 0,0 1 16,21-1-16,0-21 0,1 21 15,20-21-15,-21 0 0,21 0 0,43-21 16,-43 21-16,22-21 16,-22-1-16,1 1 0,-1 0 15,-21-21-15,43-1 0,-43 22 16,0-21-16,0 21 0,-21-22 0,21 22 16,-21-21-16,-21 63 31,0 0-16,21 0-15,-21 1 0,21-1 0,0 0 16,-21 21-16,21-21 0,-22 22 16,22-22-16,-21 0 0,21 21 15,0-20-15,0-1 0,0 0 16,21-21 0,1-21-16,-1 0 0,0-1 15,0 1-15,0 0 0,0 0 0,1-21 16,-1 20-16,21-20 0,-21 21 15,0-21-15,22 20 0,-22 1 16,21-42-16,-21 42 0,1 21 16,-1 0-16,-21 21 15,0 0 1,0 0-16,0 0 0,0 0 0,0 1 16,0-1-16,0 0 0,0 21 15,0-21-15,0 1 0,0-1 0,21 0 16,0 0-16,0 0 0,0-21 15,22 21-15,-22 1 0,0-22 16,21 0-16,1 0 0,-22 0 0,21 0 0,1 0 16,-1-22-16,0 1 15,1 21-15,20-21 0,-21 0 0,22-21 16,-22-1-16,-21 22 0,22-21 16,-22 21-16,-21-22 0,0 1 15,0 0-15,0-1 0,0 22 0,0-21 16,0 21-16,-21 21 15,0 0-15,-1 0 0,1 21 0,0-21 16,-21 21-16,21 21 0,-1-21 16,1 1-16,0-1 0,0 21 0,0 22 15,21-43 1,21 0-16,0-21 16,0 0-16,0 0 0,22 0 15,-22 0-15,21 0 0,-21-21 16,1 21-16,41-21 0,-42-1 0,0 22 15,1-21 1,-44 42 15,1 1-15,0-1-16,21 21 0,-21 0 0,0 1 16,0-1-16,-1 22 0,1-1 15,0 1-15,21-1 0,0 1 0,-21 63 16,0-43-16,21-20 0,0 84 15,0-63-15,0-22 16,0 22-16,0-22 0,-21 22 0,-1-22 16,1 1-16,0-1 0,21 1 15,-63 42-15,41-43 0,1-20 16,-21 41-16,0-41 0,20-22 16,-20 21-16,21-42 15,-21-21 1,42 0-16,0 0 0,0-64 0,0 43 15,0-22-15,0 1 0,0-1 16,21-21-16,0 1 0,-21-22 16</inkml:trace>
  <inkml:trace contextRef="#ctx0" brushRef="#br0" timeOffset="26438.85">9567 5800 0,'0'0'0,"-21"-43"0,0 22 0,0-21 15,0 21-15,-1 0 0,-20-22 16,21 22-16,0 21 16,21-21-16,-21 21 0,-1 0 31,1 0-31,0 0 0,0 0 16,0 0-16,-22 0 0,1 0 15</inkml:trace>
  <inkml:trace contextRef="#ctx0" brushRef="#br0" timeOffset="26598.99">8170 5906 0,'0'0'0,"-21"21"0,21 0 0,21-21 16,0 0 0,1 0-16,-1 0 0,0 0 0,21 0 15,-21 0-15,22 0 0,-1 0 0,0 0 16,1 0-16,20-21 0,43 0 15</inkml:trace>
  <inkml:trace contextRef="#ctx0" brushRef="#br0" timeOffset="27082.3">12361 5652 0,'0'0'16,"0"-43"-16,0 1 0,21 0 0,1 20 16,-1-20-16,-21 0 0,0 21 0,21-1 15,-21 1-15,0 42 32,-21 1-32,21-1 0,-21 21 0,-1 0 15,1 22-15,0-1 16,0 1-16,0 21 0,0-22 0,-1 1 15,1-1-15,0 1 0,-21 41 16,42-62-16,-21-1 0,21 22 16,-22-43-16,22 21 0,-21 0 0,21-20 15,0-1-15,0 0 0,21-21 32,1-21-32,-1 0 0,0-1 0,-21-20 15,0 21-15,21-21 0,-21 20 16</inkml:trace>
  <inkml:trace contextRef="#ctx0" brushRef="#br0" timeOffset="27394.94">12107 5842 0,'-21'-63'0,"42"126"0,-63-169 0,21 43 0,0 20 15,21-20-15,-22 21 0,1-22 16,21 22-16,0-1 0,0 1 0,0 0 16,0-1-16,21 1 0,1 0 0,20-1 15,21 22-15,1-21 0,-1 0 16,22 20-16,84-20 0,-84 42 15,21 0-15,-21 21 16,-1 0-16,1 22 0,-22-1 0,-20 22 16,-1-22-16,-42 21 0,0 1 15,-21-1-15,-21 1 0,-64 42 16,42-43-16,1-20 0,-1-1 0,22 0 16,-22-21-16,22 22 0,-43-1 15,64-42-15,-42 21 16,84-21 15,-21-21-31,21 21 0,0-21 16,0 21-16,1 0 0,-1-21 15,0 21-15</inkml:trace>
  <inkml:trace contextRef="#ctx0" brushRef="#br0" timeOffset="27751.95">12721 6033 0,'0'0'0,"0"21"0,0 0 0,0 0 16,21-21 0,0 0-16,1 0 0,-1 0 15,0 0-15,0-21 0,0 21 16,22-21-16,-1 0 0,-21-1 0,21 1 16,-20 0-16,20 0 0,0-43 15,-42 43-15,0 0 0,0-21 16,0 21-16,0-1 0,-21 1 0,0 21 15,0 0-15,0 0 0,-22 0 16,22 0-16,0 21 0,-21 1 16,20-1-16,1 21 0,0-21 0,0 22 15,21-22-15,-21 21 0,21-21 16,0 43-16,0-43 0,0 21 16,0-21-16,21 1 15,21-1-15,1-21 0,-1 21 16,0-21-16,1 0 0,-1 0 15,0 0-15,1 0 0,-1 0 16,0-21-16,-21 21 0,22-21 0,-22-1 16,0 22-16</inkml:trace>
  <inkml:trace contextRef="#ctx0" brushRef="#br0" timeOffset="28238.64">13356 6033 0,'0'-22'0,"0"44"0,-21-65 0,21 22 16,0 0-16,0 0 0,0-22 15,0 22-15,0 0 0,21 0 16,0 21-16,0-21 0,-21 0 0,22 21 15,-1 0-15,0 0 0,21 0 16,-21 0-16,1 21 0,-1 0 16,21 0-16,-21 0 0,0 0 15,1 1-15,-1 41 0,-21-21 16,0-20-16,0 41 0,0-42 16,0 0-16,0 1 0,0-1 15,0 0-15,-21-21 0,-1 0 16,22-21-1,0 0 1,0-1-16,0 1 0,22 0 0,-1 0 16,-21 0-16,21-43 15,0 43-15,0-21 0,43-43 16,-43 64-16,0 0 16,0 0-16,0-1 0,22 1 0,20 0 15,-42 21-15,1 0 0,20 0 16,-21 0-16,0 0 0,0 21 15,-21 0-15,0 43 16,0-43-16,0 0 16,-21 0-16,21 22 0,-21-22 15,0 21-15,21 1 0,-21-22 16,21 0-16,-21-21 0,21 21 16,0 0-16,0-42 46,0 0-46,21 21 0,-21-21 0,21-22 16,-21 22-16</inkml:trace>
  <inkml:trace contextRef="#ctx0" brushRef="#br0" timeOffset="28402.29">14097 5525 0,'-21'0'0,"42"0"0,-63 0 15,42-22-15,-22 22 0,1 0 16,0 0-16,21 22 15,0-1 1,0 0-16,0 0 16,21-21-16,0 21 0,1-21 0,41 21 15,-42-21-15</inkml:trace>
  <inkml:trace contextRef="#ctx0" brushRef="#br0" timeOffset="28782.3">14690 5736 0,'0'0'0,"0"21"16,-22-21-16,1 22 0,-21-1 16,21 0-16,-43 21 15,43-21-15,-21 1 0,21-1 0,-22 21 16,22-21-16,-21 0 0,21 22 16,-1-22-16,1 0 0,0 43 15,21-43-15,0 0 0,42 21 16,1-42-16,41 0 15,-20 0-15,-22 0 0,22-21 16,-22 0-16,0 21 0,1-21 16,-1 0-16,0-1 0,-20 1 15,-1 0-15,-21-21 0,0-1 16,0 22-16,0 0 0,0-21 0,-21 21 16,-1-1-16,-20 1 0,21 0 15,0 0-15,-43 0 0,22 21 16,21 0-16,-22 0 15,22 21-15,0 0 0,-21 0 16,42 0-16,0 22 0,0-1 16,0-21-16,42-21 0,-21 21 15,22 1-15,-1-22 0,0 0 0,1 0 16</inkml:trace>
  <inkml:trace contextRef="#ctx0" brushRef="#br0" timeOffset="29298.66">15642 5927 0,'0'0'0,"21"-21"0,-21-1 0,0 1 16,0 0-16,0-21 0,0 21 0,-21-1 16,0-20-16,0 21 0,-22 0 15,22 21-15,-21 0 0,0 0 16,-22 0-16,-42 0 0,64 21 16,0 0-16,-22 21 0,22-20 0,-1 20 15,1 0-15,0 1 0,21-1 0,-1 0 16,1-21-1,21 22-15,0-1 0,0 22 16,21-43-16,22 0 0,84 0 16,-85-21-16,22 0 0,-22 0 15,21 0-15,-20 0 0,63-42 16,-64 21-16,0-1 0,-21 1 0,22-21 16,-22 0-16,0-1 0,21-63 15,-20 43-15,-1-1 0,0 1 16,0-1-16,0-20 0,0 20 15,1 1-15,-1-1 0,-21 1 16,21-64-16,0 84 0,-21 22 16,0 0-16,0 0 0,0 42 15,0 0-15,-21 0 16,0 22-16,0 20 0,21-20 16,-22 20-16,1 85 0,21-84 15,-21 20-15,21-20 0,0-1 16,0 1-16,0-22 0,0 22 0,0-22 15,0 0-15,21-20 0,0 20 16,-21-21-16,43 21 16,-43-20-16,21-22 0,0 0 0,0 0 15,0 0-15,43 0 16,-43-22-16,21 1 0,1 0 0,20 21 16</inkml:trace>
  <inkml:trace contextRef="#ctx0" brushRef="#br0" timeOffset="29552.69">17568 5503 0,'21'-21'15,"-42"42"-15,42-21 32,-21 22-32,-21 20 0,0-21 15,21 21-15,-21-20 0,0 20 16,0 0-16,-1 1 0,1-1 15,0 0-15,0 1 0,-21 20 16,-1 1 0,43-43-16,0 0 0,21-21 15,1 0 1,20 0-16,0 0 0,-21-21 16,43 0-16</inkml:trace>
  <inkml:trace contextRef="#ctx0" brushRef="#br0" timeOffset="29899.49">18288 5503 0,'0'0'0,"21"-21"0,-21 0 16,0 0-16,-21 21 15,-21 0-15,20 0 0,-20 0 16,21 21-16,-21 0 0,-1 0 16,1 1-16,21-1 0,-22 0 0,22 21 15,0-21-15,0 1 0,21-1 16,0 0-16,0 21 0,21-21 15,43-21 1,-43 22-16,21-22 0,22 21 16,-22-21-16,-21 21 0,21 0 15,-20-21-15,-1 21 0,0 0 16,0 1-16,-21-1 0,0 21 16,0-21-16,-21-21 0,0 21 15,0 1-15,-22-22 0,-20 21 16,42-21-16,-22 0 0,1 0 15,21 0-15,-22 0 0,22 0 0,0 0 16,-21 0-16,21 0 0,-1-21 16,22-1-16,-21 22 0,0-21 15,21 0-15,-21-42 0</inkml:trace>
  <inkml:trace contextRef="#ctx0" brushRef="#br0" timeOffset="30079.3">17505 5101 0,'0'0'0,"-21"0"16,-1-21-16,1 21 15,0 0-15,0 0 16,0 0 0,0 0-16,-1 21 0,1 0 15,0-21-15,-21 22 0,-1-22 0,-20 21 16</inkml:trace>
  <inkml:trace contextRef="#ctx0" brushRef="#br0" timeOffset="30670.99">3937 7811 0,'0'0'0,"21"0"0,0-22 0,0 1 16,1 0-16,-1 0 15,0 21-15,0-21 0,0 0 0,-21-1 16,0 1-16,0 0 0,-21 0 16,0 0-16,-43 0 15,22 21-15,0 0 0,-1 21 0,1 0 16,-21 0-16,20 0 0,-20 22 16,20-1-16,1 0 0,0 22 0,-1 63 15,22-64-15,0 1 16,21-1-16,0 1 0,0 105 15,0-127-15,21 1 0,0-1 16,1-21-16,-1 22 16,63-22-16,-41-21 0,20 0 15,43 0-15,-42-21 16,84-22-16,-85 22 0,1-21 16</inkml:trace>
  <inkml:trace contextRef="#ctx0" brushRef="#br0" timeOffset="32232.4">4657 8043 0,'21'-42'0,"-42"84"0,42-126 15,-21 41-15,0 22 0,0-21 16,-21 21-16,-22 0 0,22-1 16,-21 1-16,21 21 0,-64 0 15,64 0-15,-22 21 0,22 1 0,-21-1 16,21 21-16,0 0 0,-22 43 16,22-21-16,0-22 0,21 21 15,0-20-15,0-1 0,0 43 16,0-64-16,0 21 0,0 1 15,21-43 1,0 0-16,0 0 0,1 0 0,20 0 16,0-22-16,-21 1 0,22 0 0,-1 0 15,0-21-15,1 20 16,-1-20-16,-21 0 0,0-22 0,1 22 16,-1 0-16,-21-64 0,0 63 15,0 1-15,0 21 0,0 0 16,0 0-16,0-1 0,-21 22 15,21 22-15,0-1 16,-22 0-16,22 0 0,0 64 16,-21-22-16,21-20 0,0-1 15,0 21-15,0-20 0,0 41 16,0-62-16,0 20 0,0-21 0,21 0 16,1 0-16,-1 1 0,0-22 15,0 0-15,0 0 0,43 0 16,-22-22-16,0 1 0,1 0 0,-1 0 15,0-21-15,-20 20 0,20-20 16,0-21-16,-21 20 0,22-20 16,-1-43-16,-42 42 0,0 22 15,0-21-15,21 20 0,-21-20 16,0 20-16,0 1 0,0 0 0,0 21 16,0-1-16,0 1 0,-21 21 15,21 21 1,0 22-16,-21-1 0,21 0 15,0 1-15,0 63 0,0-43 16,0 1-16,0 41 16,0-41-16,0-1 0,0-20 0,0-1 15,0 0-15,0 22 16,0-43-16,21 0 0,0 0 0,22-21 16,-1 0-16,21 0 15,-20-21-15,-1 0 0,0-21 16,1 21-16,-1-1 0,0-20 0,1 0 15,-1-1-15,-21-20 0,22 21 16,-1-22-16,-21 22 0,0-22 0,0-42 16,-21 64-16,0 0 0,0-22 15,0 22-15,0 21 16,-21 21-16,0 0 16,0 21-16,0 21 15,0-21-15,-1 22 0,22-1 16,-21 0-16,21 22 0,0-22 0,0 22 15,0-1-15,0-20 0,0 20 16,0-21-16,0 22 0,0-22 0,0 1 16,0-22-16,21 21 0,1-21 15,20 0-15,-21 1 0,64-1 16,-43-21-16,0 0 0,1 0 0,-1 0 16,0 0-16,1-21 0,-1-1 0,0 1 15,1 0-15,-22-21 0,21 21 16,-21-22-16,1 1 0,-1 0 15,0-43-15,-21 43 0,0-1 16,0 1-16,0 21 0,0 0 0,0-1 16,0 1-16,-21 21 0,0 0 15,-1 21-15,1 1 0,21-1 16,-21 21-16,0-21 0,21 22 16,0-1-16,-21 0 0,21 1 0,-21-22 15,21 21-15,0 0 0,0-20 16,0 20-16,0 0 0,21-21 15,-21 1-15,63-1 16,-20-21-16,-1 21 0,0-21 0,22 0 16,-1 0-16,1 0 0,-1 0 15,22-21-15,-22 21 0,1-21 0,-1-1 16,1 22-16,-1-21 0,22-21 16,-43 21-16,1 0 0,-1-43 15,-21 43-15,-21-21 0,0-22 16,0 22-16,0-1 15,0 22-15,0 0 0,-21-21 0,-21 21 16,21-1-16,-1 22 0,1 0 16,0 0-16,0 22 0,0-1 15,0 0-15,-1 0 0,1 21 16,0-20-16,0 20 0,-21 0 0,20 1 16,22-1-16,-21 0 0,0-21 15,21 22-15,0 20 0,0-42 16,0 1-16,0 20 0,21-42 15,0 0-15,1 0 0,-1 0 16,0 0-16,21 0 0,22-42 16,-43 20-16,85-62 15,-85 20-15,21 22 0,-21-22 16,1 1-16,20-1 0,-21 1 0,0-1 16,22-84-16,-22 64 0,-21-65 15,0 86 1,0-64-16,0 85 0,-43-1 15,22 43 1,-21 85-16,21 84 16,21-126-16,0 20 15,0 64-15,0-63 16,0-1-16,21 64 0,0-85 16,0 22-16,0-1 15,22-20-15,-22-22 0,0 0 16,21-21-16,-20 0 0,-1 0 15,21-21-15,-21 0 0,64-22 0</inkml:trace>
  <inkml:trace contextRef="#ctx0" brushRef="#br0" timeOffset="32727.67">9694 7832 0,'-21'-21'0,"42"42"0,-63-64 0,21 1 16,0 21-16,21-21 0,0 20 15,0-20-15,0-21 16,0 41-16,0 44 16,21-1-16,0 63 15,0-20-15,0-22 0,-21 43 0,21 63 16,-21-63-16,0-1 0,0 1 15,0 0-15,0-1 0,0 86 16,0-64-16,-21-22 16,-21 86-16,21-86 0,0 1 15,-1-22-15,1 1 0,21-1 16,-42 43-16,42-85 0,-21 22 16,21-22-16,0 0 0,0-42 15,0 0 1,0-22-16,21 22 0,0-21 0,0-22 15,-21 22-15,21-21 0</inkml:trace>
  <inkml:trace contextRef="#ctx0" brushRef="#br0" timeOffset="33035.89">9631 8065 0,'0'0'0,"-21"-64"0,-1 1 0,22-1 16,0 22-16,0-22 15,-21 22-15,21 21 0,0-22 0,0 1 16,21 21-16,1 0 0,-1-22 0,0 22 15,21 0-15,22 21 0,-1-21 16,1 21-16,-1 0 0,22 0 0,-22 21 16,1 0-16,-22 22 0,22-1 15,-1 21-15,-63-20 0,0-1 16,-21 43-16,0-43 16,-21 0-16,-22 1 0,1-22 15,20 21-15,-20-21 0,-1 1 0,1 20 16,20-42-16,-20 21 0,42 0 0,-22-21 15,22 0-15,0 0 16,21-21 0,21 21-16,0-21 0,22 0 15,-22 0-15,21-1 0,1 1 0,-1-21 16,0 21-16</inkml:trace>
  <inkml:trace contextRef="#ctx0" brushRef="#br0" timeOffset="33382.14">10308 7853 0,'0'21'16,"21"-21"15,0 0-31,1-21 0,-1 0 16,21 21-16,-21-21 0,0-1 16,22 1-16,-22 0 0,21 0 0,-21 0 15,43-64-15,-64 64 16,0 0-16,0 0 0,0-1 15,-21 22-15,0 0 16,-1 0-16,1 0 0,0 22 0,0-1 16,0 0-16,0 0 0,-1 21 15,1 1-15,21-22 0,0 21 0,0-21 16,0 22-16,0-1 0,0 22 16,0-43-16,0 0 0,21 21 15,-21-21-15,22 1 0,20-22 16,-21 0-16,21 0 0,-20 0 15,-1 0-15,21 0 0,-21 0 16,22-22-16,-22 1 0,21 0 0,-21 0 16,22 0-16</inkml:trace>
  <inkml:trace contextRef="#ctx0" brushRef="#br0" timeOffset="33736.01">10943 7789 0,'0'-21'0,"0"42"0,-21-63 0,0 21 15,0 0-15,21 0 16,0-1-16,0 1 0,0 0 15,21 0-15,0 21 0,21-21 16,-21 0-16,22 21 0,-1 0 16,0 0-16,1 0 0,-1 0 0,64 21 15,-85 0-15,21 0 0,1 0 16,-22 0-16,21 64 16,-42-21-16,-21-1 15,0-42-15,-21 0 0,-1 22 16,22-22-16,0 0 15,-21-21-15,20 0 0,1 0 16,21-21 0,0 0-16,0 0 0,0-22 0,0 22 15,21 0-15,1 0 0,-22-22 0,21 22 16,0-21-16,0 21 0,-21 0 16,21-1-16,0 1 0,1 0 0,-1 0 15,21 0-15,-21 21 16,0 0-16,1-21 15,-1 21-15,0 0 16,0 0-16</inkml:trace>
  <inkml:trace contextRef="#ctx0" brushRef="#br0" timeOffset="35065.03">10604 7599 0,'0'-21'0,"-21"42"47,0 0-47,0 0 15,21 0-15,-21 1 0,21-1 16,0 21-16,-21-21 0,21 22 16,0-22-16,0 21 0,0 0 0,0-20 15,0-1-15,0 21 0,0-21 16,0 0-16,0 1 0,21-22 0,21 21 15,-21-21-15,0 0 0,1 0 16,-1 0-16,21-21 0,-21 21 16,22-22-16,-22 1 0,21 0 0,0-21 15,-20 21-15,20-1 0,0 1 0,-21-21 16,1 21-16,-22 0 0,0-22 16,0 22-16,0-21 0,0 21 0,-43-22 15,22 22-15,-21 0 0,-1 0 16,22 21-16,-63 0 15,41 0-15,1 0 0,0 0 0,20 0 16,1 21-16,-21 0 16,21 0-16,21 22 0,0-22 15,0 0-15,0 0 0,0 43 16,21-64-16,0 21 0,0-21 16,22 0-16,-1 0 0,43 0 15</inkml:trace>
  <inkml:trace contextRef="#ctx0" brushRef="#br0" timeOffset="35356.53">11620 7281 0,'0'0'0,"0"-21"0,0-21 16,0 21-16,0 0 0,0-1 16,-21 1-16,0 21 0,0 0 15,0 0-15,21 21 0,-21 22 16,-22 41-16,43-41 15,-21-1-15,0 22 0,0-22 0,21 21 16,-21-20-16,-1 20 16,1-20-16,0-1 0,-21 64 15,21-64-15,21-21 0,-22 64 16,22-64-16,0 0 0,0 0 16,22-21-16,-1 0 0,0 0 0,42 0 15,-20-21-15,-1 0 0,43-21 16,-43-1-16,22-20 15,-22 21-15,-21-1 0</inkml:trace>
  <inkml:trace contextRef="#ctx0" brushRef="#br0" timeOffset="35783.01">11853 7345 0,'0'0'0,"0"-42"0,0 20 0,0-20 16,0 21-16,0 0 0,0 0 16,0-1-16,-21 44 15,21 20 1,0-21-16,0 21 0,-21 1 15,0 20-15,21-20 0,-21-1 0,21 21 16,-22-20-16,1 41 16,21-41-16,-21-1 0,0 43 15,21-43-15,0-21 0,0 43 16,0-43-16,21 0 16,0-21-16,0 0 0,22 0 0,-22 0 15,21-21-15,1 0 0,-1 0 0,0-1 16,1 1-16,-22 0 0,21-21 15,0 21-15,-20-1 0,-1-20 0,21-21 16,-42 41-16,21 1 16,-21 0-16,0 0 0,0 0 15,0 42 1,-21 21-16,0-21 0,21 1 16,0-1-16,-21 21 0,0-21 15,21 0-15,-22 22 0,22-22 0,0 0 16,0 43-16,0-43 15,0 0 1,22-21-16,-1 0 0,0 0 16,0-21-16,0 0 0,-21-1 15,21 1-15,-21 0 0,22-21 16</inkml:trace>
  <inkml:trace contextRef="#ctx0" brushRef="#br0" timeOffset="35922.96">12298 7451 0,'0'-21'0,"0"42"0,-21-64 0,21 22 15,-22 21-15,22-21 16,-21 21-16,21 21 16,0 0-1,0 1-15,21-22 0,1 21 16,-1 0-16,0-21 0,0 21 0,0-21 16</inkml:trace>
  <inkml:trace contextRef="#ctx0" brushRef="#br0" timeOffset="36342.44">12636 7535 0,'0'43'31,"0"-22"-31,0 0 0,0 0 0,-21 22 16,21-22-16,0 0 0,-21 0 16,21 0-16,0 0 0,-21 22 0,21-22 15,0 0-15,0 0 0,-21 22 16,21-22-16,-21 0 15,21-42 1,0 0 0,0-1-16,21-20 0,0 21 15,0 0-15,-21-22 0,21 1 0,0 21 16,1-21-16,20-1 0,-21 1 0,0 21 16,0-22-16,1 22 0,20 0 15,-21 21-15,0 0 0,0 0 0,1 0 16,-1 21-16,21 43 0,-42-43 15,21 42-15,-21-20 16,0-22-16,0 21 0,0-21 16,0 1-16,0 20 0,0-21 15,0 0-15,0 22 0,0-22 0,0 0 16,0 0-16,21-21 31,1 0-31,-1 0 0,21-21 0,43-21 16,-43 20-16,22 1 0,-22 0 15</inkml:trace>
  <inkml:trace contextRef="#ctx0" brushRef="#br0" timeOffset="37020.01">13822 7620 0,'21'-21'0,"-42"42"0,63-63 0,-42-1 16,0 22-16,0 0 0,0 0 0,0 0 16,-21 21-16,0 0 15,0 0-15,-1 0 0,1 0 16,0 21-16,-21 0 0,21 0 0,-22 22 15,22-22-15,0 0 0,-21 21 0,20-21 16,1 22-16,0-22 16,21 21-16,0-21 0,0 1 0,0 20 15,0-21-15,0 0 16,21-21-16,22 0 0,-22 0 0,0 0 16,21 0-16,-21 0 0,22-21 0,-22 21 15,21-21-15,-21 0 0,1 0 16,-1-1-16,0 1 0,0-21 0,0 21 15,-21 0-15,0-1 0,21-20 0,-21 0 16,0 21-16,0-1 16,0 44-1,0-1 1,0 0-16,-21 0 0,21 0 16,0 22-16,-21-22 0,21 21 0,-21 0 15,0 64-15,21-42 0,0-1 16,-21 1-16,21-1 0,0 1 15,-22 20-15,22 43 0,0-63 16,0 21-16,0 63 0,0-64 16,0-20-16,0 21 15,0-1-15,0-20 0,0-1 0,0 22 16,0-22-16,0-20 0,0 84 16,0-85-16,0 22 0,0-22 0,0 21 15,-21-20-15,21-22 16,0 0-16,0 0 0,0 0 0,-21-21 31,21-21-31,-21 0 0,21 0 0,-21-21 16,21-1-16,-21 1 0,-1 0 0,1-22 15,0 22-15,0-43 0,0 22 16,-22-22-16,22 0 0,0 1 0,0-22 16,21 21-16,0 0 0,0 1 15,0-43-15,0 63 16,0 1-16,21-1 0,-21 22 0,21 0 15,0-1-15,22-41 0,-22 41 16,0 1-16,0 21 0,0-22 16,1 22-16,20-42 15,-21 42-15,0-1 0</inkml:trace>
  <inkml:trace contextRef="#ctx0" brushRef="#br0" timeOffset="38430.92">14584 7684 0,'-21'0'0,"21"21"15,-22-21 1,22 21-1,0-42 32,22 0-47,-1-1 0,-21 1 16,21 0-16,0 0 0,0-21 16,0-1-16,1 1 0,-1 0 0,-21-1 15,21-20-15,0 20 0,-21-20 16,21 21-16,-21-43 0,0 43 15,0 20-15,0-41 0,0 42 16,0 0 0,0 42 15,0 0-15,-21-21 359,21 21-375,0 0 0,0 0 15,-21-21-15,21 22 0,-21-1 0,21 0 16,0-42 62,0 0-47,0-1-15,0 1-16,0 0 15,21 21 1,-21 21 31,0 0-31</inkml:trace>
  <inkml:trace contextRef="#ctx0" brushRef="#br0" timeOffset="38750.71">14795 7027 0,'0'0'0,"0"-63"32,0 42-32,-21 42 31,21 0-31,0 0 0,0 22 15,0-1-15,0 21 0,0 1 16,0-1-16,0 1 0,0-1 0,0 64 16,0-63-16,0-22 15,0 22-15,0-22 0,0 22 16,-21 20-16,21-41 0,-21 41 16,21-63-1,0-42 1,0-21-16,0 21 15,0 0-15,0-22 0,0 22 16,0-21-16,0-43 0,0 43 16</inkml:trace>
  <inkml:trace contextRef="#ctx0" brushRef="#br0" timeOffset="39050.76">14690 7197 0,'0'0'0,"-22"-43"0,1 1 0,21-43 15,0 64-15,0 0 16,0 0-16,0-21 0,0 20 0,21-20 15,1 21-15,-1 21 0,0-21 16,21 0-16,-21 21 0,22 0 16,20 0-16,-20 21 0,-1 0 15,0 0-15,1 0 0,41 85 16,-84-85 0,0 22-16,0 41 0,-42-41 15,21-1-15,-22-21 0,-20 21 0,21 1 16,-1-22-16,1 0 0,0 0 15,-1 0-15,22 1 0,-21-22 16,21 21-16,21 0 16,21-21-1,0 0 1,0 0-16,0 0 0,0 0 0,1-21 16,-1 21-16</inkml:trace>
  <inkml:trace contextRef="#ctx0" brushRef="#br0" timeOffset="39434.76">15155 7662 0,'0'0'0,"0"22"0,-21-1 0,0 0 16,42-21 15,0 0-31,0-21 0,22 0 16,-22-1-16,0 1 0,21 0 15,-20 0-15,20 0 0,-21 0 16,0-1-16,0-20 0,1 21 16,-22-21-16,0 20 0,0 1 0,0 0 15,0 0-15,-22 0 0,-62 21 16,63 21-16,-22 0 16,1 21-16,21-20 0,-22 20 0,22-21 15,0 21-15,0 1 0,21-1 0,0-21 16,0 22-16,0-1 0,0-21 15,0 0-15,0 0 0,21 1 0,0-1 16,0 0-16,22 0 0,20-21 16,-20 0-16,-22 0 0,21 0 15,0 0-15,1 0 0,-1 0 0,22-21 16,-43 0-16,21 21 0,-21-21 16,0-1-16,1 1 0</inkml:trace>
  <inkml:trace contextRef="#ctx0" brushRef="#br0" timeOffset="39813.68">15769 7557 0,'0'0'0,"-21"-43"16,21 22-1,0 0-15,0 0 16,21 21-16,-21-21 16,21 21-16,0 0 0,1 0 0,-1 0 15,0 0-15,0 0 0,0 21 16,0 0-16,1 0 0,-1 0 0,0 0 15,0 1-15,0 20 0,-21 0 16,0 1-16,0-22 16,0 0-16,0 0 0,0 21 0,0-20 15,0-1-15,0 0 16,-21-21-16,0 0 0,21-21 31,0 0-31,0-1 16,0 1-16,0 0 0,0 0 0,0 0 15,0 0-15,21-1 0,0-20 0,0 21 16,-21 0-16,22 0 0,-1-1 16,0 1-16,21 0 0,-21 0 15,1 21-15,20-21 0,21 0 16,-41-1-16,-1 22 0,21 0 16,-21-21-16,0 21 0,43-21 15</inkml:trace>
  <inkml:trace contextRef="#ctx0" brushRef="#br0" timeOffset="40002.54">16616 7345 0,'0'21'15,"0"0"-15,0 0 0,0 22 16,0-22-16,0 0 0,-21 64 16,21-64-16,-22 21 0,22-21 15,0 1-15,-21 20 0,21-21 16,-21 0-16,21 0 0,0 1 16,0-1-16,0-42 46,0-1-46,21 1 0,0 0 16,-21 0-16,0-21 0,0 20 16,0-20-16</inkml:trace>
  <inkml:trace contextRef="#ctx0" brushRef="#br0" timeOffset="40159.69">16573 7218 0,'0'-21'0,"0"42"0,0-63 0,-21 20 15,0 22-15,21-21 0,-21 21 16,21 21 15,21-21-31,0 22 16,0-1-16,1 0 15,-1 0-15,0-21 0,0 21 0,0-21 16,0 21-16</inkml:trace>
  <inkml:trace contextRef="#ctx0" brushRef="#br0" timeOffset="41006.28">17039 7324 0,'0'0'0,"-21"21"32,21 0-17,-21 0-15,0 0 0,-1 1 16,22 20-16,-21-21 0,21 21 0,-21-20 16,0 20-16,21-21 0,0 0 15,0 0-15,0 1 0,0-1 0,0 21 16,21-42-16,0 0 15,22 21-15,-22-21 0,0 0 0,64 0 16,-43 0-16,0-21 0,1 21 16,-1-21-16,-21 0 0,64 0 15,-64-22-15,0 22 16,-21 0-16,0-21 0,0 20 0,0-20 0,-21-21 16,0 20-16,0 22 15,-1 0-15,-20 0 0,21 0 16,0-1-16,-22 22 0,65 0 31,-1 0-31,21 0 16,22 0-16,20 0 15,-20 0-15,-1 0 0,-20 0 0,20 0 16,1 0-16,-1 0 0,1 0 16,-1-21-16,-21 21 0,1 0 0,-1 0 15,-21 0-15,0 0 0,1 0 16,-44 21-1,1-21-15,0 22 0,0-1 16,-21 0-16,20 0 0,1 0 16,-21 0-16,0 22 0,20-22 15,-20 21-15,21-21 0,-21 22 0,20-22 16,1 21-16,0-21 0,0 22 16,0-1-16,21-21 0,0 0 15,0 1-15,0-1 0,0 0 0,21-21 16,0 0-16,21 0 0,-20 0 15,20 0-15,21 0 0,-20-21 16,-22 21-16,64-43 16,-43 22-16,0-21 0,-21 0 15,22 20-15,-22-41 0,64-43 16,-64 43-16,0-1 0,0 1 0,0-1 16,0 22-16,1-22 0,-22-20 15,0 41-15,0 22 0,0-21 16,0 21-16,-22 42 15,1 0 1,-21 0-16,42 21 0,-42 1 0,42 20 16,-22 1-16,1-1 0,0 1 15,21-1-15,-21 1 0,21-1 0,0 85 16,0-105 0,21-22-16,0 21 0,22-21 0,-1 22 15,-21-22-15,21-21 0,1 21 16,-1-21-16,0 0 0,1 0 15,20 0-15,-20 0 0,-1 0 0,0-21 16,106-21-16,-126 20 16,20 1-16,-21 0 0</inkml:trace>
  <inkml:trace contextRef="#ctx0" brushRef="#br0" timeOffset="41862.99">11726 8361 0,'0'0'0,"-42"0"0,-22 0 16,-41 0-16,41 0 15,-42 0-15,43 0 16,20 0-16,-84 0 0,85 0 15,-43 0-15,43 0 16,21 0-16,-21 0 0,20 0 16,1 0-16,42 0 31,1 0-31,20 0 0,0 0 16,-21 0-16,22 0 0,63 0 15,-43 21-15,43-21 16,-43 21-16,1-21 0,21 0 0,-22 0 15,22 21-15,21-21 0,-1 22 16,1-22-16,21 0 0,0 0 16,170 0-16,-128 0 0,21 21 15,1-21-15,-1 0 0,1 0 16,211 0-16,-190 0 0,-1 0 16,1 0-16,0 0 0,-1 0 0,-20 0 15,-1 0-15,1 21 0,-1-21 16,170 0-16,-190 0 0,-1 0 15,254 0-15,-275 0 16,-21 0-16,-21 0 0,21 0 16,-21 0-16,85 0 0,-128 0 15,22 0-15,-43 0 0,22 0 16,-22 0-16,21-21 16,-41 21-16,-1 0 15,-21-21 1,-21-1-16,-22 22 15,22-21-15,-42 21 0,20-21 0,-41 21 16</inkml:trace>
  <inkml:trace contextRef="#ctx0" brushRef="#br0" timeOffset="42530.64">11451 8530 0,'-21'0'15,"42"0"-15,-84 0 0,41 0 0,1 0 0,21 21 16,21-21 15,1 0-15,-1 22-16,0-22 0,0 0 15,21 0-15,-20 21 0,-1-21 0,0 0 16,106 0 0,-85 0-16,22 0 0,-1 0 15,1 0-15,20 0 0,128 0 16,-106 0-16,21 0 0,0 0 0,21 0 16,0 0-16,22 0 0,189-21 15,-189 21-15,20 0 0,191 0 16,-190 0-16,190 0 15,-170 0-15,-20 0 0,190 0 16,-212 0-16,1 0 0,-1 0 16,0 0-16,-21 0 0,1 0 15,-22 0-15,0 0 0,-22 0 0,107-22 16,-127 22-16,-1-21 16,22 21-16,-42-21 0,20 21 15,-20 0-15,-1-21 0,-20 21 0,-1 0 16,0 0-16,1 0 0,-22-21 15,21 21-15,-21 0 0,1 0 16,-22-21-16,0-1 16,-22 1-1,-20 21-15,21-21 0,0 0 16</inkml:trace>
  <inkml:trace contextRef="#ctx0" brushRef="#br0" timeOffset="43247.43">13081 5863 0,'0'0'0,"-64"0"0,22-21 16,-21 21-16,20-21 16,-20 21-16,-1-21 0,-20 0 15,20-1-15,22 22 0,-43-21 16,64 21-16,0 0 16,42 0-16,21 0 15,22 0-15,-1 0 0,22 0 16,21 0-16,21 0 0,127 0 15,-106 0-15,0 0 0,0 0 16,22 0-16,-1 21 0,-21-21 16,148 22-16,-147-22 0,-22 0 15,0 21-15,0-21 0,-43 21 16,1-21-16,0 0 0,-43 0 0,43 0 16,-107 0-1,1 0 1,-21 0-16,-85-21 0,63 21 15,1-21-15,-1 21 0,-20 0 16,-1-22-16,-21 22 0,0 0 0</inkml:trace>
  <inkml:trace contextRef="#ctx0" brushRef="#br0" timeOffset="43534.56">12255 6033 0,'0'0'0,"0"21"0,43-21 0,-22 0 0,21 21 16,1-21-16,20 0 0,106 0 16,-63 21-16,21-21 0,0 0 15,21 0-15,-21 0 0,22 0 16,147 0-16,-148 0 16,0 0-16,149 0 0,-170 0 15,21 0-15,-42 0 0,21-21 16,-22 21-16,44 0 0,-86 0 15,1-21-15,-1 21 0,-42 0 16,-21-21-16,-42 21 16,21-22-16,-22 1 0,-20 21 15,-1-21-15,1 21 0,-22-21 0,22 21 16</inkml:trace>
  <inkml:trace contextRef="#ctx0" brushRef="#br0" timeOffset="43764.43">12615 6054 0,'0'0'0,"21"0"0,22 0 16,-1 0-16,22 0 0,20 0 16,107 0-16,-85-21 0,21 21 15,-22-22-15,22 1 0,-21 21 16,21-21-16,-21 0 0,21 0 0,-21 21 15,-21-21-15,84-1 0,-106 1 16,64-21-16,-105 21 16,-22 0-16,0-1 0</inkml:trace>
  <inkml:trace contextRef="#ctx0" brushRef="#br0" timeOffset="45139.79">14330 4593 0,'0'0'0,"0"-42"0,0 21 16,0-22-16,0 22 0,0 0 15,0 0-15,0 0 0,0 42 32,0 21-32,0-21 0,0 22 15,-21-1-15,-1 0 0,1 22 16,0-22-16,21 22 0,-21-1 0,0-20 16,0-1-16,-1 21 0,1-20 15,0-22-15,21 21 0,0 1 0,-21-22 16,0 0-16,21 42 15,0-41-15,0-1 16,21-21 0,0 0-16,0 0 0,0 0 0,22-21 15,-1-1-15,0 1 0,64-42 16,-63 42-16,-1-1 16,-21-20-16,0 21 0,0-21 15,22-1-15,-43 1 0,0 21 16,0 42-1,-21 0 1,21 0-16,-22 43 0,22-43 16,-21 42-1,21-41-15,0-1 0,0 21 0,0-21 16,21-21-16,1 21 0,-1-21 16,0 0-16,0 0 0,21 0 0,-20 0 15,20 0-15,-21 0 0,21 0 16,1-21-16,-22 0 0,21 0 0,22-21 15,-22-1-15,-21 22 0,0-21 16,1-1-16,-1 1 0,0 21 16,-21-21-16,0-1 0,0 22 0,0-21 15,-21 63 1,0 21 0,-1-21-16,1 22 0,21-1 15,-21 0-15,21 1 0,-21-1 16,21-21-16,-21 22 0,21-22 0,0 21 15,0-21-15,0 0 0,-21-21 16,21 22-16,0-44 31,0 1-31,0 0 16,0 0-16,21 0 0,0-22 0,0 22 16,0-21-16,0 0 0,1-1 15,-1 1-15,0 21 0,0-22 16,21 1-16,-20 21 0,-1 21 15,0 21 1,-21 0-16,0 0 0,0 22 16,0-1-16,0-21 0,0 22 0,0-1 15,0 21-15,21-41 16,-21-1-16,0 21 0,21-21 0,-21 0 16,0 1-16,21-22 15,1 0-15,-1 0 16,0 0-16,0-22 0,0 1 15,0 0-15,1 0 0,-1 0 16,0-22-16,21 22 0,-21-21 0,22 0 16,-22-1-16,21 1 15,-21 21-15,1-22 0,20 1 16,-42 63 15,0 0-31,-21 1 0,21 20 0,-21-21 16,-1 0-16,22 22 0,-21-1 15,21 0-15,0-21 0,0 1 16,0-1-16,0 0 16,21-21-16,1 0 15,-1 0-15,0 0 0,0 0 16,21 0-16,-20-21 0,-1 0 16,21-1-16,-21 1 0,22-21 0,-22 21 15,0-22-15,0 22 0,0-21 16,-21 0-16,21 20 0,-21-20 15,0 21-15,0 0 0,-21 21 16,-21 0-16,21 0 16,0 21-16,-1 0 0,1 0 15,0 22-15,0-22 0,0 21 0,0 0 16,21 1-16,0 41 16,0-62-16,0-1 0,0 0 15,0 0-15,21 0 0,0-21 0,0 0 16,0 0-16,0 0 15,1 0-15,20 0 0,-21 0 0,0-21 16,0 0-16,-21 0 0,22 0 0,-1-1 16,0-20-16,-21 21 15</inkml:trace>
  <inkml:trace contextRef="#ctx0" brushRef="#br0" timeOffset="45367.04">15303 4487 0,'-21'0'0,"42"0"0,-63 0 0,21 0 16,0 0-16,0 0 16,-1 0 30,1 0-30,0 0-16</inkml:trace>
  <inkml:trace contextRef="#ctx0" brushRef="#br0" timeOffset="45631">13779 4805 0,'-21'21'0,"42"-42"0,-63 63 0,21-42 0,21 21 16,21-21 0,0 0-16,22 0 0,-1 0 15,0 0-15,22-21 0,-1 0 16,1 21-16,-1-21 0,22 0 16,-22 21-16,1-21 0,-22 21 0,22-22 15,-22 22-15,-21 0 0,22-21 16,-43 0-16,0 0 15,-22 21 1,1 0-16,0 0 0,0 0 16,-21 0-16</inkml:trace>
  <inkml:trace contextRef="#ctx0" brushRef="#br0" timeOffset="48086.4">1101 10837 0,'0'0'0,"-22"0"15,1 0-15,0 0 0,0 0 16,0 0-16,-22 0 0,1 0 16,-43-21-16,43 21 0,-21 0 15,20 0-15,-20-21 0,20 21 16,1 0-16,-43 0 0,64 0 15,0 0-15,0 0 0,0 0 16,42 21 0,0 0-16,21-21 15,1 22-15,20-1 0,1-21 16,-1 0-16,22 21 0,-22-21 16,1 0-16,21 0 0,-1 0 15,-20 0-15,-1 0 0,22-21 0,-22 21 16,-20-21-16,-1-1 0,64 1 15,-85 0-15,0 0 16,-21 0 0,0 0-16,-21 21 0,0-22 15,-21 22-15,20 0 0,1-21 16,-21 21-16,21 0 0,0-21 0,21 0 31,0 0-31,21 21 16,0 0-16,0 0 0,21 0 15,-20 21-15,-1 0 0,21 0 0,-21 22 16,0 20-16,-21-42 16,0 22-16,0-22 0,-21 21 15,-21 0-15,21-20 0,-64 41 16,22-21-16,20-20 0,1-1 16,0 0-16,20 0 0,-20 0 15,42-42-15,21 0 16,0 0-16,1 0 0</inkml:trace>
  <inkml:trace contextRef="#ctx0" brushRef="#br0" timeOffset="48383.01">2392 10075 0,'0'0'0,"-43"0"0,1 0 16,21 0-16,0 0 0,42 0 31,21 0-31,1 0 0,20 0 0,-21 0 16,22 0-16,-1 0 0,1 0 16,-1 0-16,-20 0 0,20-21 15,-20 21-15,-1 0 0,21 0 16,-41 0-16,-1 0 0,-42 0 31,-1 0-31,-20 0 16,0 0-16,-1 0 0</inkml:trace>
  <inkml:trace contextRef="#ctx0" brushRef="#br0" timeOffset="48623.49">2561 10054 0,'0'0'0,"-42"85"31,42-64-31,-21 21 16,21-20-16,-22 20 0,22 21 16,0-20-16,0-1 0,-21 22 15,0-1-15,0-21 0,0 64 16,0-63-16,-1-22 0,-20 63 16,42-62-16,0-1 0,-21 0 0,21 0 15,21-21 1,0-21-1,22 21-15,-1-42 0,0 20 0,1-20 0,-1 0 16,21-1-16,-20 1 16</inkml:trace>
  <inkml:trace contextRef="#ctx0" brushRef="#br0" timeOffset="49479.39">2942 10160 0,'21'-42'16,"-42"84"-16,42-105 0,-21 84 31,0 21-31,0-21 0,0 22 0,0-1 15,0 21-15,-21-20 0,21 20 16,-21 1-16,21-22 0,-21 22 0,21-22 16,-21 0-16,21 1 15,0-1-15,-22-21 0,22 21 0,-21-20 16,21-1-16,0 0 0,0-42 31,0 0-31,21-22 16,1 22-16,-1 0 0,0-21 15,0-1-15,0 22 0,0-21 0,1-1 16,-1 1-16,0 0 0,0-22 16,0 43-16,0 0 0,1 21 15,-1 21 1,-21 0-16,21 0 0,-21 22 0,0-22 16,0 21-16,0 1 0,0-1 15,0-21-15,0 21 0,21 1 16,-21-22-16,21 21 0,0-21 15,1 1-15,-1-1 0,0-21 16,21 0-16,1 0 0,-1 0 16,-21 0-16,21-21 0,1-1 15,-22 1-15,21 0 0,22-42 16,-43 41-16,0-20 0,21-43 16,-42 43-16,22 0 0,-22-1 15,0 1-15,0 21 0,0-21 0,0 20 16,0 1-16,-22 21 15,1 21-15,21 1 16,0 20-16,-21-21 0,0 21 16,21 1-16,-21-1 0,21 0 15,-21 1-15,21-1 0,0-21 0,0 22 16,0-22-16,0 21 0,0-21 16,21 0-16,0-21 0,0 22 0,21-22 15,22 21-15,-43-21 16,21 0-16,1-21 0,-1-1 0,-21 22 15,22-21-15,-1 0 0,0-21 0,-21 21 16,22-22-16,-1 1 0,0 0 16,-20-22-16,62-42 15,-63 64-15,1 0 0,-1-1 16,0 22-16,-21-21 0,0 21 16,-21 21-16,0 0 15,-1 0-15,-20 42 0,21-21 16,0 0-16,21 22 0,0-1 0,0 21 15,0-20-15,0-1 0,0-21 16,21 22-16,-21-22 0,42 42 16,-21-42-16,-21 1 15,22-1-15,-22 0 0,0 0 16,-22-21 0,1 0-16,0 0 0,0 0 15,0-21-15,0 0 16,-1 0-16,-20-1 0,21 1 0,-21-21 15,20 0-15</inkml:trace>
  <inkml:trace contextRef="#ctx0" brushRef="#br0" timeOffset="49646.7">3641 10054 0,'21'0'31,"0"0"-16,-21-21 17,0 0-17</inkml:trace>
  <inkml:trace contextRef="#ctx0" brushRef="#br0" timeOffset="50181.01">5694 10054 0,'0'0'0,"0"-42"0,21 21 0,-21 0 15,0-22-15,0 22 0,0-21 16,0 21-16,0-64 0,0 64 16,0 0-16,0-1 0,0 1 15,0 42-15,-21 1 16,0 20-16,21 0 0,0 1 16,-22 20-16,22 1 0,-21 84 15,0-85-15,21 22 0,0 84 16,-21-84-16,21-22 0,-21 1 15,21-1-15,0-20 0,0-1 0,0 0 16,0 1-16,0-22 0,0 0 16,0 0-16,21-42 15,0 0 1,-21 0-16,0 0 0,21-22 16,-21 1-16,0 0 0</inkml:trace>
  <inkml:trace contextRef="#ctx0" brushRef="#br0" timeOffset="50466.84">5503 10202 0,'-21'-42'0,"42"84"0,-63-147 0,42 62 16,-21-20-16,21 20 0,-21 1 16,21 0-16,0-1 0,0 1 15,0 0-15,63-22 16,-21 43-16,1 0 0,63 0 16,-43 21-16,1 0 0,63 42 15,-64-21-15,-21 22 0,1-1 16,-1 0-16,-21 22 0,-21 84 15,-42-106-15,0 22 16,-22-22-16,1 22 0,-1-22 0,-84 64 16,63-64-16,43-21 0,-22 22 15,43-22-15,-21 0 0,21-21 16,63 0 0,-21-21-16,22 21 15,-1-21-15,21-1 0,-20 1 0,-1 21 16,22-21-16,-22 0 0,0 21 15</inkml:trace>
  <inkml:trace contextRef="#ctx0" brushRef="#br0" timeOffset="50851.93">6138 10499 0,'0'0'0,"-21"0"0,-21-43 31,42 22-31,0 0 15,0 0-15,0 0 0,0 0 16,21 21-16,0 0 0,0 0 16,0 0-16,1 0 0,-1 0 15,0 0-15,0 21 0,21 0 16,1 42-16,-22-20 0,0-22 16,-21 21-16,0 1 0,0-1 15,0-21-15,0 21 0,0-20 0,0 20 16,-21 0-16,21-21 0,-21-21 15,21-21 17,0-21-32,0 21 15,0 0-15,0-22 0,21 22 16,-21-21-16,21-1 0,-21 22 0,0-21 16,21 0-16,0 20 0,1-20 15,-22 21-15,21 0 0,21-22 16,-21 22-16,22 0 0,-1 0 15,0 21-15</inkml:trace>
  <inkml:trace contextRef="#ctx0" brushRef="#br0" timeOffset="51232.49">6964 10202 0,'0'43'31,"-21"-43"-31,21 21 0,-22 21 16,1-21-16,0 1 0,21 20 15,-21-21-15,0 64 0,0-64 16,21 21-16,0 1 0,-22-22 16,22 21-16,0-21 0,0 0 15,0 1-15,0-1 0,0 0 0,22 0 16,-1-21-16,0 0 0,0 0 16,21 0-16,-20 0 0,83-63 15,-83 20-15,20 22 0,-21-21 16,0 21-16,0-22 0,1-41 15,-22 41-15,0 1 0,0 0 16,0-1-16,0 22 0,-64-64 16,43 64-16,0 0 15,-22 21-15,22 0 0,0 0 0,0 0 16,0 21-16,-22 0 0,22-21 16,0 43-16,0-22 0,21 0 0,0 21 15,0-20-15,0 20 0,0-21 16,0 0-16,21 0 0,0 1 0,0-22 15,106 0-15</inkml:trace>
  <inkml:trace contextRef="#ctx0" brushRef="#br0" timeOffset="51511.36">7853 10160 0,'0'-21'0,"-85"0"31,64 21-31,0 0 0,-22 0 0,22 0 16,0 21-16,-21 0 0,21 0 0,-1 0 16,1 1-16,21 20 0,-21 0 0,0 1 15,21-1-15,-21 0 0,21 1 16,0 20-16,0-42 0,0 22 0,0-1 16,0-21-16,0 21 0,21-20 15,42-1-15,-41-21 16,20 0-16,-21 0 0,21 0 0,1 0 15,-1 0-15,22-21 0,-22-1 16,0 1-16,43-21 0,-43 0 16,-21 20-16,22-20 0,-22 0 0</inkml:trace>
  <inkml:trace contextRef="#ctx0" brushRef="#br0" timeOffset="52454.93">8213 10245 0,'0'0'0,"0"21"0,-22 0 15,22 0-15,0 0 16,0 1 0,22-22-1,-1 0-15,0 0 0,0-22 16,0 1-16,0 21 0,1-21 0,-1 0 16,21 0-16,-21 21 0,0-21 0,1-1 15,-22 1-15,0 0 0,21 0 16,-21-43-16,0 43 15,0 0-15,-21 21 0,-1 0 16,1 0-16,0 0 0,0 0 0,0 0 16,-22 21-16,22 0 0,0 1 0,0 20 15,0-21-15,21 21 0,0 1 16,-21-1-16,21 43 16,0-64-16,0 21 0,0 1 0,0-22 15,0 21-15,21-21 0,0 0 16,0 1-16,0-22 0,0 21 0,1-21 15,20 0-15,-21 0 0,64-21 16,-43-1-16,0 1 0,1 0 16,20 0-16,-20-21 0,20-1 0,22-20 15,-43 20-15,0 1 16,-20 21-16,-1-21 0,-21 20 0,0-41 16,0 42-16,-21 21 15,-22 0-15,22 0 16,0 0-16,0 0 0,0 21 15,-1 0-15,22 0 0,0 0 0,0 22 16,0-22-16,0 0 0,0 0 16,22 22-16,-1-1 0,0-21 15,0 21-15,0-20 0,0-1 0,1 0 16,-1 0-16,0 0 16,-21 0-16,0 1 15,-21-22 1,0 0-16,-1 0 15,-20-43-15,21 43 0,-21-21 16,20 21-16,1 0 0,21 21 31,0 0-15,21-21 0,1 22-16,20-22 0,-21 0 0,0 0 15,22 0-15,-22 0 0,21 0 0,0 0 16,1 0-16,-1-22 0,0 1 15,1 0-15,-1 0 0,22 0 0,-22-22 16,21-20-16,-20 21 16,-1-1-16,43-20 15,-64 20-15,0 1 0,0 0 0,0 21 0,-21-1 16,0 1-16,0 0 0,0 0 16,-21 21-16,0 0 0,-21 21 15,21 0-15,-1 0 0,1 22 16,21-22-16,0 21 0,0-21 15,0 22-15,0-1 0,0 0 0,0 22 16,0-22-16,21-21 0,1 43 16,-22-43-16,0 0 15,0 0-15,0 1 0,0-1 16,-22-21-16,-20 21 0,21-21 16,0 0-16,-22 0 0,1 0 0,-43-21 15,64 0-15,0-1 16</inkml:trace>
  <inkml:trace contextRef="#ctx0" brushRef="#br0" timeOffset="53271.36">11218 10414 0,'21'-21'31,"1"21"-16,-1-21-15,21-22 0,0 22 16,-20 0-16,-1 0 0,21 0 16,-21 0-16,-21-1 0,21-20 0,-21 21 15,0 0-15,0-22 16,-21 22-16,0 0 0,-21 21 0,21 0 16,-22 0-16,-20 0 0,20 0 15,-20 21-15,-1 0 0,1 1 0,21-1 16,-22 0-16,22 21 0,-43 43 15,64-43-15,0 1 0,0 41 16,21-63-16,0 22 16,0-22-16,21 0 0,0-21 0,0 21 15,21-21-15,-20 0 0,20 0 0,0 0 16,1-21-16,-1 21 16,64-42-16,-64 21 0,0-22 0,22 1 15,-22 21-15,-21 0 16,1-1-16,-22 1 0,0 0 15,21 0-15,-21 0 16,0 42 15,0 0-31,0 0 0,0 22 0,21-1 16,-21-21-16,0 43 0,21-22 16,-21 0-16,0 22 0,0-1 15,21-20-15,-21 20 0,21 1 0,-21 84 16,0-64-16,0 1 0,0 0 0,0-22 15,0 22-15,0 0 0,-21-22 16,0 1-16,0-1 0,0 1 0,21-1 16,-21-21-16,-22 1 0,1 20 15,21-42-15,-22-21 0,1 0 16,0 0-16,-1 0 0,-20-21 16,-43-42-16,64 42 0,-22-22 15,22 1-15,-22 0 0,43-1 0,-21 1 16,21 0-16,0-1 0,21 1 15,0-64-15,0 64 0,21-1 16,63-126-16,-41 127 16,-1-22-16,22 1 0,-22-1 15,21 1-15</inkml:trace>
  <inkml:trace contextRef="#ctx0" brushRef="#br0" timeOffset="53498.17">11769 10012 0,'0'0'15,"21"0"-15,-21 21 16,0 0-16,0 0 16,0 1-16,0-1 0,0 63 15,0-62-15,0 20 16,0-21-16,0 21 0,-21 1 0,21-1 16,-22-21-16,22 0 15,-21 1-15,21-1 0,0-42 31,21-1-31,1 1 0,-1-21 0,0 21 16,21-64-16,-21 43 16</inkml:trace>
  <inkml:trace contextRef="#ctx0" brushRef="#br0" timeOffset="53795.62">11874 9716 0,'0'0'0,"-21"0"15,0 0-15,0 0 16,21 21-16,0 0 0,0 0 15,0 0-15,0 0 16,0 1-16,21-22 16,0 0-16,0 0 15,1 0-15,-1-22 0,-21 1 16,0 0-16,0 0 16,0 0-16,0 0 0,0-1 0,-21 1 15,-1 0-15,1 21 16,-21 0-16,42 21 0,-21 0 15,21 1-15,0-1 0,0 0 16,0 21-16,0 1 0,0-22 0,21 21 16,-21 0-16,42 1 15,-21-22-15,22 0 0,-22 0 0,21 0 16,-21-21-16,22 0 0</inkml:trace>
  <inkml:trace contextRef="#ctx0" brushRef="#br0" timeOffset="54677.01">12340 10033 0,'0'0'0,"0"21"32,0 0-32,0 1 0,0-1 15,0 0-15,0 21 0,0-21 16,0 1-16,0-1 0,0 0 16,0 21-16,0-21 0,0 1 15,0-1-15,0 0 0,21 0 0,0 0 16,1-21-1,-1-21-15,0 0 16,0 21-16,0-42 0,0 20 0,1 1 16,-1 0-16,0-21 0,0-1 15,0 22-15,-21-21 0,21 0 0,1 20 16,-1-20-16,0 0 0,0 21 16,-21-1-16,0 1 0,0 42 31,0 1-31,0-1 0,0 21 15,0-21-15,0 0 0,0 22 16,0-1-16,0-21 0,0 22 0,0-22 16,0 21-16,0-21 0,0 22 15,0-22-15,21 0 0,0 0 16,1 0-16,-1 0 0,21-21 0,-21 0 16,43 0-16,-22 0 0,-21-21 15,22 0-15,20 0 0,-21 0 16,1 0-16,-1-1 0,0 1 0,-20-21 15,20 21-15,-21-22 0,-21 22 16,21-42-16,-21 42 0,0-22 16,0 22-16,0 0 0,-21 0 15,0 21-15,0 0 16,0 0-16,-1 0 0,1 21 16,0 0-16,0 21 0,0-20 15,0-1-15,21 0 0,0 21 16,0-21-16,0 22 0,0 20 15,0-42-15,21 22 0,0-22 0,21 21 16,-21-21-16,43 22 16,-43-43-16,21 0 0,43 0 15,-43 0-15,107-64 16,-107 43-16,0-21 16,22 21-16,-22-22 0,0 22 0,43-64 15,-43 43-15,-20 0 0,-1-1 16,0 22-16,-21-21 15,0 21-15,0-22 0,0 22 16,-21 21-16,-22 0 0,22 21 16,21 1-16,0-1 0,0 0 15,0 0-15,0 0 0,0 0 0,21 1 16,1 20-16,20-21 0,21 21 16,-41-20-16,20-1 0,-21 0 15,0 0-15,0 0 0,1-21 16,-22 21-16,0 1 0,-22-22 15,1 0-15,0 0 0,-21 0 16,-1 0-16,1 0 0,-43 0 16,64 0-16,-21 0 15,0 0-15,20 0 0,1 0 0,0 0 16,21-22-16,0 1 16</inkml:trace>
  <inkml:trace contextRef="#ctx0" brushRef="#br0" timeOffset="58363.29">15261 10329 0,'0'22'16,"0"-44"-16,0 22 46,0-21-46,21 0 0,-21 0 16,21 0-16,-21 0 0,0-22 0,22 22 16,-1-21-16,0-1 0,0 1 15,0 0-15,0-22 0,1 1 0,-1-1 16,21-20-16,0-43 16,-20 84-16,20 1 0,0-22 15,-21 64-15,1 0 0,20 0 16,-21 0-16,-21 43 15,0-1-15,0-21 0,0 22 0,0-22 16,0 21-16,0-21 0,0 0 16,0 1-16,0-1 0,0 0 15,0-42 17,0 0-32,0-1 0,0 1 0,0 0 15,0 0-15,0 0 0,0 0 16,0-1-16,-21-20 0,21 21 0,-21 0 15,-22 0-15,22 21 16,0 0-16,0 0 0,0 21 16,0 0-16,-1 0 0,1 21 0,0 22 15,0-22-15,0 22 0,21-1 16,-21-20-16,21 20 0,-22 1 16,22-22-16,0 0 0,0 22 15,0-22-15,0 0 0,0 1 0,0-1 16,22 0-16,-1-20 0,0-1 0,0 21 15,21-42-15,-20 21 0,20-21 16,0 0-16,1 0 0,-22 0 0,63-21 16,-20 0-16,-22 0 15,1-22-15,20 22 0,-21-21 0,22 21 16,-22-22-16,1 1 0,-1 0 0,-21 21 16,0-22-16,0 1 0,-21 21 15,0-22-15,0 22 0,0 0 0,0 0 16,-21 21-16,0 21 15,0 0-15,0 0 16,0 1-16,-1-1 0,1 21 0,0 0 16,21-20-16,0 20 0,-21 0 15,21 1-15,0-1 0,0 0 0,0-21 16,21 22-16,0-1 0,22 22 16,-1-43-16,0-21 0,-21 21 15,22-21-15,-1 0 0,0 0 16,1 0-16,-1-21 0,43 0 15,-43-22-15,-21 22 0,43-42 16,-22 20-16,-21-84 16,-21 64-16,0 20 0,0 1 15,0-21-15,0 20 0,-21 1 16,-21 0-16,21 20 0,-22 1 0,1 0 16,0 21-16,-22 0 0,22 0 15,-43 64-15,22-43 0,41 21 16,-20-21-16,21 22 0,0-1 15,21 21-15,0-20 0,0-1 16,21-21-16,0 0 0,0 1 0,22-1 16,-1 0-16,0 0 0,22 0 15,-22-21-15,64 0 16,-43 0-16,-20 0 0,63-42 16,-64 21-16,0 0 0,22-1 15,-22 1-15,-21-21 0,43-22 16,-43 43-16,0-21 0,-21 0 15,0 20-15,0 1 0,0 42 16,0 1 0,-21-1-16,21 0 0,0 0 0,0 0 15,-21 0-15,21 22 0,-21-22 16,21 0-16,0 0 0,0 0 0,0 1 16,0-1-16,0 0 0,0 0 15,-22 0-15,22-42 31,22 21-15,-22-21-16,21 0 0,-21 0 0,21-22 16,0 22-16,0-21 0,0-1 0,1 22 15,-22-21-15,42-22 16,-21 22-16,-21 21 0,21 21 16,0 0-16,-21 21 15,22 0-15,-22 0 0,0 22 16,0-22-16,0 21 0,21 22 15,-21-43-15,21 0 0,-21 0 16,0 22-16,21-22 0,0 0 16,0 0-16,1 0 0,41-21 15,-42 0-15,22 0 16,-22 0-16,21 0 0,-21 0 0,85-42 16,-85 21-16,0 0 15,1-22-15,-1 22 0,0-21 16,0-64-16,-21 42 15,21 1-15,-21-64 0,0 42 16,21 22-16,-21 20 0,0-20 0,0 21 16,0-1-16,0 22 0,0 0 15,0 0-15,-21 42 16,0 0-16,21 21 0,-21 1 16,21 20-16,-21 1 0,0-1 15,21 1-15,-22-1 0,22 1 16,0-1-16,0 1 0,0-22 0,0 0 15,0 1-15,0-1 0,0 0 16,0-20-16,22 20 0,-1-21 0,0 0 16,0 0-16,0-21 0,0 0 0,43 0 15,-43 0-15,21-21 16,-20 0-16,20 0 0,0 0 16,-21 0-16,22-22 0,-22 22 0,21-21 15,-21-1-15,1 22 0,-1-21 16,-21-43-16,21 43 0,-21 21 15,0 0-15,0-1 0,0 44 16,0-1 0,0 0-16,-21 0 0,21 21 0,-21-20 15,-1 20-15,22-21 0,0 21 0,0-20 16,0 20-16,0-21 0,0 0 16,0 0-16,0 1 0,22-1 0,-1 0 15,0-21-15,21 0 0,-21 0 16,22 0-16,-1 0 0,-21 0 0,22 0 15,-1 0-15,-21-21 0,43-22 16,-43 22-16,21-21 0,-21 21 16,-21-22-16,21 22 0,-21-21 15,22 0-15,-22-1 0,0 22 0,0-42 16,-22 84 15,22 0-31,-21 0 0,21 21 0,-21-20 16,21 20-16,0-21 0,-21 21 15,21-20-15,-21-1 0,0 42 16,21-42-16,0 1 0,0-1 16,0 0-16,0-42 31,21 0-31,-21-1 16,21 1-16,0 0 0,0 0 15,0 0-15,1-22 0,-1-20 16,0 42-16,0-22 0,0 22 0,-21 0 15,0 0-15,21 0 16,-21 42-16,0 0 16,0 0-16,0 0 0,0 1 15,0-1-15,0 0 0,22 0 0,-22 21 16,21-20-16,-21-1 0,21 0 0,-21 0 16,21-21-16,0 21 15,0 0-15,1-21 0,-1 0 0,0 22 0,0-22 16,0 0-16,22 0 0,-22 0 15,0 0-15,21 0 0,-21-22 16,22 1-16,-1 0 0,0-21 16,-20 21-16,-1-1 0,0-20 0,0 0 15,0 21-15,0-22 16,-21 1-16,0 21 0,22-22 0,-22 22 16,0 42-1,-22 1 1,1-1-16,21 21 0,0-21 0,-21 22 15,21-22-15,-21 0 0,21 42 16,0-41-16,0-1 16,0 0-16,0 0 0,21 0 15,0-21-15,0 0 0,1 0 16,20 0-16,-21 0 0,0 0 0,22 0 16,-22 0-16,0 0 0,21-21 0,-21 0 15,1 0-15,-1 0 0,0-1 16,21-62-16,-42 63 15,21-22-15,1-41 0,-22 62 0,0-20 16,0 21-16,0 0 0,0 42 31,0 21-31,0-21 0,0 22 16,-22-22-16,1 21 0,21-21 16,-21 22-16,21-1 0,0-21 0,0 0 15,0 22-15,0-22 0,0 0 16,0 0-16,0 0 0,21-21 15,0 0-15,1 0 0,-1 0 16,21 0-16,-21 0 0,0 0 16,22 0-16,-22-21 0,0 0 0,43-21 15,-43-1-15,0 22 0,0-21 16,0 0-16,0 20 0,1-20 16,-22 0-16,0 21 0,21-1 15,-21 1-15,0 0 0,0 42 16,0 0-1,-21 22-15,21-22 0,0 0 16,-22 21-16,22-20 0,-21 20 0,21-21 16,0 21-16,-21-20 0,21-1 15,0 0-15,0 0 0,21 0 16,0 0-16,1-21 0,-1 0 16,21 0-16,-21 0 0,22 0 15,-1 0-15,0 0 0,43-42 16,-64 21-16,21 0 0,1 0 0,-1-1 15,-21-20-15,22 21 0,-1-43 16,-21 22-16,0 21 0,-21 0 0,0 0 16,21-1-16,-21 1 15,0 42 1,-21 1-16,21 20 0,-21-21 16,0 0-16,0 22 0,21-22 15,-21 21-15,-1-21 0,22 0 0,0 1 16,0-1-16,0 0 0,0 0 0,0 0 15,22-21 1,-1 0-16,21 0 0,-21-21 16,22 21-16,-22-21 0,21 0 15,-21 0-15,22-1 0,-22 1 16,21 0-16,-21 0 0,22-21 0,-1 20 16,-21-20-16,0 21 0,0 0 15,1 0-15,-1 21 0,-42 21 16,-1 0-1,22 0-15,-21 21 0,0-20 16,0-1-16,21 21 0,0-21 0,-21 0 16,21 1-16,0-1 0,0 0 0,0 0 15,0 0-15,0 0 16,21-21-16,0 0 0,0 0 0,22 0 16,-22 0-16,0 0 0,21 0 15,1 0-15,-1-21 0,-21 0 16,43 0-16,-22 0 0,0-22 0,1 22 15,-1-21-15,0 0 0,-21-1 0,22 1 16,-22-22-16,0 22 0,-21 0 16,0-1-16,0 22 0,0 0 0,0 0 15,-21 21-15,-21 0 16,20 0-16,-20 21 0,0 0 0,-1 0 16,1 1-16,0 20 0,-1-21 0,22 21 15,-21-20-15,21 20 0,21 0 16,0-21-16,0 1 0,0-1 0,0 0 15,0 0 1,21-21-16,0 0 16,0 0-16,0 0 0,-21 21 15,0 0-15,0 1 16,22-1-16,-22 0 0,0 21 0,0-21 16,0 85-16,0-63 0,0 20 15,0 1-15,0-1 0,0 1 16,0 63-16,0-64 0,0 1 15,0-22-15,0 21 0,0 1 0,-22-1 16,1 1-16,-21-22 16,-22 64-16,43-42 0,-21-22 15,0 0-15,-1-21 0,1 22 0,0-22 16,-1 0-16,1 0 0,0-21 16,20 0-16,1 0 0,-21 0 15,21-21-15,21-21 16,0-1-16,0 22 0,21-21 15,0 0-15,0-22 0,22-126 16</inkml:trace>
  <inkml:trace contextRef="#ctx0" brushRef="#br0" timeOffset="58559.37">20193 9208 0,'0'0'0,"-42"0"0,20 0 0,1-22 16,0 22-16,-21 0 16,21 0-16,-1 0 15,1 0 1,0 0 0,0 0-16,0 0 0,0 0 0</inkml:trace>
  <inkml:trace contextRef="#ctx0" brushRef="#br0" timeOffset="58770.23">18161 9462 0,'-42'21'0,"84"-42"0,-127 63 16,43-21-16,21 0 0,0 0 15,21 1-15,21-22 16,21 0-1,0 0-15,1 0 0,20 0 0,1 0 16,84 0-16,-63 0 0,-22 0 16,22 0-16,-43 0 15,22 0-15,-22 0 0</inkml:trace>
  <inkml:trace contextRef="#ctx0" brushRef="#br0" timeOffset="60663.21">4381 11578 0,'0'-42'0,"0"84"0,0-126 15,0 41-15,0 1 0,0 21 16,-21-43-16,0 64 0,0 0 16,0 0-16,0 0 0,-1 21 15,1 22-15,21-22 0,-21 21 16,21 1-16,-21 62 16,21-41-16,0-22 0,0 22 15,0-1-15,0 1 0,0 42 16,0-43-16,0-21 0,0 1 0,0-1 15,21 0-15,0-20 0,0-1 16,1 0-16,-1-21 0,21 0 0,0 0 16,-20 0-16,20-21 0,43-22 15,-22 1-15,-21 0 0,43-43 16,-43 43-16,-20-22 16,20 22-16,-21-22 0,0 1 0,0-43 15,-21 43-15,0 20 16,0-20-16,0 20 0,0 1 15,0 21-15,-42-21 0,21 42 16,0 21 0,0 0-16,21 21 0,0 1 0,0-1 15,0 0-15,0 64 16,0-42-16,0-1 0,0 1 16,0-1-16,21-21 0,0 1 0,0-1 15,0 0-15,0-20 0,22 20 16,-1-21-16,-21-21 0,43 0 15,-22 0-15,-21-21 0,22 0 16,-22 0-16,0-1 0,21-41 16,-21 21-16,1 20 0,-22-20 15,21 0-15,-21 21 0,0-22 16,0 22-16,0-21 0,0 21 0,0-1 16,-21 22-16,-1 0 15,22 22-15,0-1 16,0 0-16,0 0 0,0 21 0,0-20 15,0-1-15,0 21 0,0-21 16,0 22-16,0-22 0,-21 0 0,21 0 16,0 0-16,0 0 15,0-42 1,0 0 0,0 0-16,21 0 0,1-22 15,-1 22-15,0-21 0,-21 21 0,21-22 16,0 22-16,0-21 0,-21 21 15,22 0-15,-1 21 0,0 0 16,0 0 0,-21 21-16,21 0 0,-21 21 15,0-21-15,0 1 0,21 20 0,1 21 16,-1-41-16,-21 20 16,21-21-16,0 0 0,0 0 15,22 1-15,-1-22 0,-21 0 0,21 0 16,-20 0-16,20 0 15,21-22-15,-20 1 0,-1 0 16,0-21-16,-20 21 0,20-22 16,-21 1-16,21-43 0,-20 43 15,-1 0-15,-21-22 0,21 1 0,-21-1 16,0 1-16,0 20 16,0-20-16,0 20 0,0 1 0,0 0 15,0 21-15,0-1 0,0 44 16,0 20-16,0 0 0,0 1 15,0-1-15,-21 21 0,21 43 16,0-63-16,-21 41 16,21-41-16,0-1 0,0 0 15,0 1-15,0-22 0,0 0 0,21 0 16,0 0-16,0 0 0,0-21 16,0 0-16,1 0 0,20-21 15,-21 21-15,21-21 16,-20 0-16,20 0 0,-21-22 0,21 22 15,1-21-15,-22 0 16,0 20-16,0 1 0,-21 0 0,0-21 16,0 21-16,0-1 0,0 44 31,0-1-31,-21 0 16,21 0-16,-21 0 0,21 22 0,0-22 15,0 21-15,0 0 0,0-20 16,0 20-16,0-21 0,0 0 0,0 22 15,0-22-15,0 0 0,21 0 16,0-21-16,22 21 0,-22-21 16,21 0-16,0 0 0,1-21 0,20-21 15,-20 21-15,-1-1 16,0-20-16,1 21 0,-22-21 16,42-43-16,-20 43 0,-22-22 15,21-63-15,-21 64 16,-21-1-16,21 1 0,-21-1 0,0 1 15,0-43-15,0 85 16,0-1-16,-21 44 16,0-1-16,-21 63 0,42-41 15,0 20-15,0 1 0,-21-1 16,21 1-16,0 63 16,0-85-16,0 22 0,0-22 0,0 21 15,0-20-15,0-1 0,21-21 0,0 22 16,0-22-16,0 0 0,0 0 0,1-21 15,-1 0-15,0 0 0,21 0 16,-21 0-16,1-21 0,-1 0 16,21 0-16,-21-22 0,0 22 0,1-21 15,-1 21-15,21-64 0,-42 64 16,0-22-16</inkml:trace>
  <inkml:trace contextRef="#ctx0" brushRef="#br0" timeOffset="60850.1">6921 11345 0,'-42'0'0,"84"0"0,-105 0 0,42 0 0,0 0 15,-1 0-15,1 0 0,42 0 63,-21-21-63,-21 21 15</inkml:trace>
  <inkml:trace contextRef="#ctx0" brushRef="#br0" timeOffset="61030.91">5948 11536 0,'0'0'0,"-21"0"0,-1 21 0,44-21 15,-1 0 1,0 0-16,0 0 0,21 0 15,1 0-15,-22 0 0,21 0 16,1-21-16,41 0 0,-41 21 16,-1 0-16,0-21 0,1 21 15,20 0-15</inkml:trace>
  <inkml:trace contextRef="#ctx0" brushRef="#br0" timeOffset="61506.79">1460 12933 0,'0'0'0,"0"-21"0,-21 0 15,21-1-15,0 1 0,-21 42 16,21 1 0,-21-1-16,21 21 0,0 64 15,0-64-15,-21 85 16,0-84-16,21 20 0,-22 1 16,22-22-16,0 21 0,-21 43 15,0-63-15,21-22 16,0 21-16,0-21 0,0 0 15,0 22-15,21-64 32,0-1-32,1-20 0</inkml:trace>
  <inkml:trace contextRef="#ctx0" brushRef="#br0" timeOffset="61750.77">1884 13293 0,'0'0'0,"0"21"15,0 0-15,-21 0 16,-1-21-16,22 21 0,-21 1 0,42-22 31,1 0-31,-1 0 16,0-22-16,-21 1 16,21 21-16,-21-21 0,-21 21 31,0 0-31,0 0 0,-1 0 0,1 0 15,42 0 17</inkml:trace>
  <inkml:trace contextRef="#ctx0" brushRef="#br0" timeOffset="64246.53">2857 13208 0,'0'0'0,"-21"0"16,21-21-1,0 0 1,0 0-16,21 21 16,1-22-16,-1 1 0,0 0 15,0 0-15,0 0 0,0 0 0,1-1 16,20-41-16,-42 42 16,0 0-16,0-1 0,0 1 15,-21 21-15,-43 0 16,43 21-16,-21 1 0,-43 41 15,43-21-15,-1-20 0,22 20 16,-21 0-16,21 1 0,0 62 16,21-62-1,0-22-15,42 0 0,-21 0 0,43-21 16,-22 21-16,0-21 16,43 0-16,-64 0 0,43-21 15,-22 0-15,-21 21 16,0-21-16,-21 0 0,0 0 15,-21 21-15,0 0 16,0 0-16,-22 0 0,22 0 16,-63 42-16,41-21 0,22 0 15,-42 43 1,20-22-16,22 0 0,0 1 0,0-1 16,21 0-16,0 43 15,0-43-15,0-20 0,0-1 0,21 21 16,21-42-16,-21 21 0,22-21 15,-22 0-15,21 0 0,43-21 16,-43 0-16,64-43 16,-64 22-16,22 0 0,-22-22 0,64-20 15,-42 20-15,41-42 16,-83 43-16,20-1 0,0-84 16,-21 85-16,-21-43 15,0 42-15,0 22 0,0 0 16,0 20-16,-21 1 0,0 21 15,0 0-15,0 21 16,21 22-16,-43 41 0,22-41 16,0 20-16,0 1 0,0-1 15,0-20-15,-1 84 0,22-64 16,0 1-16,0-22 0,0 21 16,22-20-16,20-1 0,-21 0 15,21-20-15,22-1 0,21 21 16,-22-42-16,-21 0 0,64 0 15,-63-21-15,-1 0 0,0 0 16,1-1-16,-1-20 0,43-21 16,-64 20-16,21 22 0,-21-21 15,0-1-15,1-41 16,-22 63-16,0-1 0,0 1 16,-22 0-16,1 21 0,-42 21 15,42-21-15,-1 21 16,1 22-16,0-22 0,0 0 15,21 21-15,0 1 0,0-22 0,0 21 16,0 22-16,0-43 16,0 21-16,21-21 0,0-21 15,0 22-15,22-22 0,-22 0 0,21 0 0,-21 0 16,64-22 0,-43 1-16,1-21 0,41 0 15,-41-1-15,-1 22 0,0-21 16,-20-1-16,-1 1 0,0 21 0,-21-21 15,0-1-15,0 22 0,0-21 0,0 21 16,0 42 0,0 0-1,-21 21-15,0-21 0,-1 43 16,22-43-16,0 21 0,0-20 16,0 20-16,0-21 0,0 43 15,0-43-15,0 0 16,0 0-16,0 0 0,22-21 31,-22-21-31,21 0 0,0 0 16,-21-22-16,21 22 0,0 0 15,-21-21-15,21 21 0,1-22 0,-22 22 16,21-21-16,0 21 0,0-22 16,-21 22-16,21 0 0,-21 0 15,21 21-15,1 0 0,-1 0 16,-21 21-1,0 0-15,0 0 0,21 0 16,-21 1-16,0 20 0,0-21 0,0 0 16,0 22-16,21-22 0,-21 0 15,0 21-15,0-21 0,0 1 0,0-1 16,0 0-16,21 0 0,0-21 16,1 0-1,-1 0-15,0-21 16,0 0-16,0 0 0,0-1 0,1-20 15,20-21-15,-21 41 16,0-20-16,0 0 0,1-1 0,-1 22 16,0-21-16,0 0 0,0-1 0,0 22 15,-21 0-15,0 0 16,22 21-16,-22 21 16,0 0-16,0 43 15,0-43-15,0 63 16,0-62-16,0 20 0,0 0 0,0-21 15,0 22-15,0-1 0,0-21 16,21 22-16,0-22 0,-21 0 0,42 0 16,-21 0-16,1-21 0,20 0 0,0 0 15,1 0-15,-1 0 0,0-21 16,1 0-16,-1 0 0,21 0 0,22-22 16,-43 1-16,-20 21 15,20-22-15,-21 22 0,0-21 16,0 0-16,-21 20 0,0-20 0,0 21 15,0 0-15,0 0 0,-21 21 16,0 0-16,0 0 16,0 21-16,0-21 0,21 42 0,-22-21 15,1 0-15,21 1 0,-21 20 16,21-21-16,0 0 0,0 22 0,0-22 16,0 0-16,0 0 0,21 0 15,0 0-15,1 1 0,-1-1 16,0-21-16,0 0 0,0 0 0,22 0 15,-22 0-15,0 0 0,21-21 16,-21-1-16,22 1 0,-22 0 0,21 0 16,-21 0-16,1-22 0,-1 22 0,0 0 15,0-21-15,0 21 0,-21-1 16,21 1-16,-21 0 0,0 0 0,0 0 16,0 42-1,0 0-15,0 0 0,0 0 16,-21 1-16,21-1 0,0 0 0,0 0 15,-21 21-15,21-20 0,-21-1 16,21 21-16,-21-21 0,21 0 0,0 1 16,0-1-16,0 0 15,21-21 1,0-21 0,0 0-16,0-1 0,1 1 15,-1 0-15,21-21 0,-21 21 0,0-22 16,22 1-16,-22 0 0,21 20 0,-21-20 15,1 0-15,20 21 0,-21-22 16,0 43-16,0-21 0,1 21 0,-22 21 16,0 0-1,0 1-15,0-1 0,0 21 0,0-21 16,0 22-16,0-22 0,0 0 0,0 21 16,0-21-16,0 22 0,0-22 15,21 0-15,0 0 0,0 0 16,0 1-16,22-22 0,-22 0 0,0 0 15,21 0-15,1 0 0,-22 0 16,21-22-16,0 22 0,-20-21 0,-1-21 16,21 21-16,-21 0 0,22-22 0,-22 1 15,21-64-15,-21 64 16,0-22-16,22-84 0,-43 85 16,0-1-16,21 1 0,-21 20 15,0 1-15,0 0 0,0 20 16,0 1-16,-21 21 0,0 0 15,21 21-15,-22 22 0,-20 41 16,42-41-16,0 20 0,-21-20 16,21 20-16,0 1 0,0-22 0,0 21 15,0-20-15,0-1 0,21 0 16,0-20-16,-21 20 0,21-21 0,1 0 16,-22 0-16,21-21 0,0 22 0,0-22 15,0 0-15,0 0 16,1 0-16,-1-22 0,0 22 0,-21-21 15,21-21-15,0 21 16,-21 0-16,0-22 0,0 22 0</inkml:trace>
  <inkml:trace contextRef="#ctx0" brushRef="#br0" timeOffset="64394.47">7324 12975 0,'0'0'0,"-43"43"15,64-43 1,22 0-16,-22 21 15,0-21-15,0 0 0,0 0 0,1 0 16,20 0-16,-21 0 0,0-21 0,0 21 16,1-22-16,-1 1 0,0 0 15</inkml:trace>
  <inkml:trace contextRef="#ctx0" brushRef="#br0" timeOffset="64861.49">8826 12827 0,'0'0'0,"0"-42"0,0 21 0,22-1 15,-22 1-15,0 0 0,0 0 0,0 42 31,0 0-15,0 22-16,0-22 0,0 21 16,0 0-16,0 1 0,-22-1 15,22 0-15,-21-20 0,21 20 0,-21 0 16,0-21-16,0 22 16,21-22-16,0 0 0,0 0 15,21-21 1,0 0-16,21-21 0,-20-21 15,20 21-15,0-1 0,22-20 0</inkml:trace>
  <inkml:trace contextRef="#ctx0" brushRef="#br0" timeOffset="65160.1">9419 12658 0,'0'0'0,"21"0"0,-21-21 16,-21 21-1,0 0-15,0 0 0,0 0 0,-43 21 16,43 0-1,0 0-15,0 0 0,-1 0 0,1 1 16,21 20-16,0-21 0,0 0 16,21 0-16,1-21 0,-1 22 15,0-1-15,42 0 0,-20-21 16,-1 21-16,0-21 0,1 21 16,-22 0-16,42 43 15,-63-43-15,0 0 0,0 0 16,0 1-16,-21-22 0,0 21 15,0 0-15,-21-21 0,-1 0 0,-20 21 16,20-21-16,1 0 0,0 0 16,-1 0-16,1 0 0,-21-42 15,41 21-15,-20-1 0,21-20 16</inkml:trace>
  <inkml:trace contextRef="#ctx0" brushRef="#br0" timeOffset="65326.52">8826 12404 0,'0'0'0,"0"-21"0,0-1 16,-21 22-16,42 0 62,1 0-62,-1 0 0,21 0 16</inkml:trace>
  <inkml:trace contextRef="#ctx0" brushRef="#br0" timeOffset="67742.92">10795 12975 0,'21'21'0,"-42"-42"0,63 42 0,-21-21 16,1 0-16,-1 0 0,0 0 15,0-21-15,0 21 0,0-21 0,22 0 16,-22-21-16,21 20 0,-21-20 16,22 21-16,-1-21 0,0-43 15,1 43-15,-22-1 0,-21 1 16,0 0-16,0-1 0,0 1 0,0-22 16,0 43-16,0-21 0,-21 0 15,-22-1-15,22 43 0,0 0 16,-21 0-16,21 43 0,-22-22 15,1 63-15,21-41 0,0 20 16,-22 85-16,43-63 0,0-21 16,-21 41-16,0-20 0,0 0 15,0-1-15,-1 107 16,1-85-16,0 0 0,0-1 16,0 1-16,0 0 0,-1 0 15,1 0-15,0 0 0,0-1 0,21 86 16,0-128-16,0 22 0,0-21 0,0-22 15,0 0-15,21-21 0,0 1 16,0-1-16,22-21 0,20-21 16,-20-1-16,-1-20 0,0 0 0,22-22 15,-1 1-15,-20-1 0,20 1 16,1-22-16,-1 0 0,-21 22 16,43-128-16,-64 107 0,0-107 15,-21 107-15,0-1 16,-21 0-16,0 22 0,-21-1 0,-1 1 15,-62-22-15,41 43 0,1 21 16,20-1-16,-20 1 0,20 21 16,1 0-16,-21-21 0,41 21 15,22-21 1,22 21-16,-1-21 16,21 0-16,0 21 0,1-22 15,-1 1-15,22-21 0,-1 21 16,-21-22-16,22 22 0,21-63 15,-43 41-15,0 22 0,-21-21 16,22-1-16,-22 22 0,0 0 0,21-42 16,-20 41-16,-22 1 15,0 42 1,-22 1-16,1-1 16,21 21-16,-21 0 0,21-20 15,-21 20-15,21-21 0,0 21 16,0-20-16,0 20 0,0-21 15,0 21-15,0 1 0,21-22 16,0 0-16,0-21 0,22 0 0,-22 0 16,42 0-16,-20 0 15,-1 0-15,-21-21 0,22 0 0,-1 0 16,0-1-16,22-41 16,-43 21-16,0-1 0,0 1 0,0 0 15,-21 20-15,22-62 16,-22 41-16,0 22 0,-22-21 0,1 21 15,0 0-15,-21 21 0,21 0 16,-22 0-16,1 0 0,0 0 0,-1 0 16,1 21-16,0 0 0,-1 21 0,22-21 15,0 1-15,-21 20 0,20 21 16,22-41-16,0 20 16,0 21-16,0-41 0,0-1 0,22 0 15,-1 0-15,0 0 16,21-21-16,1 0 0,-1 21 0,0-21 15,22 0-15,-22 0 0,22-21 16,-22 0-16,64 0 0,-43-21 16,-20 20-16,20-20 0,-21 0 15,-20 21-15,-1-22 0,0 22 16,-21-21-16,0 21 0,0-1 0,0 1 16,0 0-16,-21 42 31,0-21-31,21 21 0,-22 1 0,22 20 15,0-21-15,0 0 0,0 0 0,0 22 16,0-22-16,0 0 16,22 21-16,-1-20 0,-21-1 0,42 0 15,-21 0-15,0-21 0,22 21 16,-22-21-16,21 0 0,-21 0 0,22 0 16,-1 0-16,-21-21 0,22 0 0,-1 0 15,0 0-15,-21-1 0,22-20 16,-1-21-16,-21 41 0,0-20 15,22 0-15,-43-1 16,0 22-16,0 0 0,0 42 31,-21 0-31,21 1 16,0-1-16,-22 0 0,22 21 16,-21-21-16,21 22 0,0-22 0,0 21 15,0-21-15,0 22 0,0-22 16,21 0-16,1 0 0,20 22 15,0-22-15,-21-21 0,64 0 16,-43 0-16,43-21 16,-43-1-16,-20 1 0,20 0 0,-21 0 15,0-21-15,22 20 0,-22-62 16,0 41-16,-21 22 0,21-63 16,-21 62-16,0-20 0,0 21 15,0 0 1,0 42-1,0 0-15,-21 0 0,0 22 16,21-22-16,-21 21 0,21-21 16,-22 22-16,-20 20 0,42-21 15,0-20-15,-21-1 0,21 21 0,-21-21 16,21 0-16,0 1 16,0-44-1,21 1 1,0 0-16,-21 0 0,42-43 15,-20 43-15,20-63 16,-21 41-16,0 22 0,22-21 16,-22 21-16,21-43 0,0 64 15,-20 0-15,-1 0 0,0 21 16,-21 22 0,0-22-16,0 0 0,0 0 0,0 21 15,0-20-15,0 20 0,0-21 16,21 0-16,0 22 0,0-22 0,1 0 15,20 21-15,0-42 0,-21 21 16,22-21-16,-22 0 0,21 0 16,1 0-16,41-21 0,-41 21 15,-1-21-15,0 0 0,1 0 16,-22-22-16,21 22 0,0-21 16,-20 0-16,-1 20 0,21-62 15,-42 41-15,0 1 0,0 0 16,0-1-16,0 1 0,0 0 0,-21 21 15,0-1-15,0 22 0,-22 0 0,22 0 16,0 0-16,-21 22 0,20-1 16,-20 0-16,21 0 0,0 21 0,-22 22 15,22-22-15,0 1 16,21-22-16,0 21 0,0 0 0,0 22 16,0-43-16,21 21 15,0-20-15,1-1 0,-1-21 0,0 21 16,0-21-16,0 0 0,0 0 15,22 0-15,-22 0 0,21-21 0,-21 0 16,1-1-16,20 1 0,-21 0 16,21-21-16,-20-1 0,20 1 15,21-64-15,-41 43 0,20-1 16,-21-20-16,43-65 16,-43 65-16,0 20 0,21-84 0,-42 106 15,0-22-15,0 22 16,0 21-16,-42-22 0,21 43 0,-22 0 15,22 0-15,-21 22 0,21-1 16,0 21-16,-1 0 0,22 107 16,0-65-16,0 1 0,22 84 15,20-84-15,-21-22 16,21 1-16,1-1 0,-1 1 16,22-22-16,-22 1 0,21-22 0,-20 0 15,20 0-15,-20 0 0,20-21 0,-21 0 16,64-21-16,-63 0 0,-1 0 15,64-22-15,-64 22 16,64-42-16</inkml:trace>
  <inkml:trace contextRef="#ctx0" brushRef="#br0" timeOffset="68679.98">931 14901 0,'0'0'0,"21"0"0,-21-21 0,22 0 16,-22 0-16,0 0 16,0 0-16,0-1 15,0 1-15,21 0 16,0-21-16,0 21 0,0-1 15,22 1-15,-1 0 0,43 0 16,-43 21-16,21 21 0,-20 0 16,-1 0-16,0 22 0,1 20 15,-22-20-15,0-1 0,-21 21 0,-21 64 16,0-63-16,-64 63 16,22-64-16,-43 43 15,63-63-15,-20-1 16,21 0-16,20-21 0,-20 1 0,21-1 15,0-21-15,0 0 0,-1 0 16,1-21-16,21-22 0,0 1 16,0-64-16,0 64 15,0-22-15,0 1 0,21 20 16,1 1-16,-1 0 0,0-1 0,0 22 16,0 0-16,22 21 15,-22 0-15,0 21 0,42 43 16,-41-22-16,-22 0 0,0 43 15,21-43-15,-21 1 0,0 20 16,0-42-16,21 64 16,-21-64-16,21 0 0,-21 1 15,21-1-15,0-21 0,1 0 0,20 0 16,-21 0-16,0 0 0,43-43 16,-43 22-16</inkml:trace>
  <inkml:trace contextRef="#ctx0" brushRef="#br0" timeOffset="68834.28">2138 14986 0,'0'0'0,"21"0"0,-42 0 31,42 0 0,0 0-31,21 0 16,-20 0-16</inkml:trace>
  <inkml:trace contextRef="#ctx0" brushRef="#br0" timeOffset="69766.64">3302 14647 0,'0'0'0,"21"0"0,85 0 31,-85-21-31,21 0 0,-20 0 0,-1 0 16,0 0-16,0-1 0,0 1 15,-21 0-15,0 0 0,0 0 16,0 0-16,-21-1 0,-21 22 16,-1 0-16,1 0 0,-64 0 15,64 22-15,0-1 0,-22 0 16,22 21-16,-1 1 0,-20 84 15,42-85-15,0 21 0,-1 1 16,22-1-16,0 1 0,0 21 0,22 20 16,-22-41-16,42-22 15,-21 1-15,21-1 0,-20-21 0,20 0 16,21 0-16,-20-21 0,63 0 16,-43 0-16,-21-21 0,22 0 15,-22 0-15,1-21 0,-1 20 16,0 1-16,-21-21 0,1 21 15,-22-22-15,0 22 0,0 0 0,-43 0 16,22 0-16,-42 0 0,20 21 16,1 0-16,-22 0 0,22 0 0,-21 0 15,20 0-15,1 0 0,21 0 16,0 0-16,-1 0 0,44 0 31,-1 0-31,0 0 0,21 0 0,1 0 16,-1 0-16,21 21 0,-20 0 15,-1 21-15,0-21 0,1 22 0,-1-1 16,-21 0-16,0 1 16,1-1-16,-22 22 0,0-22 0,0 21 15,0 1-15,0-1 0,0-20 0,-22 20 16,22 1-16,-21-1 0,0 1 16,0-1-16,0 1 0,0-22 0,-1 0 15,1-20-15,21-1 0,-21 0 16,21 0-16,0-42 15,0 0-15,0 0 16,0-22-16,0 1 0,0 0 0,21-22 16,0 1-16,1-1 0,-1-21 15</inkml:trace>
  <inkml:trace contextRef="#ctx0" brushRef="#br0" timeOffset="69959.5">3979 14923 0,'0'-22'16,"0"44"-16,0-22 31,0 21-31,0 0 0,0 0 0,0 0 16,0 0-16,0 22 0,0-22 15,0 0-15,-21 0 0,0 0 0,0 1 16,21-1-16,0 0 0,-21 0 16,21-42-1,0 0 1,0-22-16</inkml:trace>
  <inkml:trace contextRef="#ctx0" brushRef="#br0" timeOffset="70114.99">3937 14647 0,'0'0'0,"0"-21"0,0 0 0,-21 21 32,21 21-17,0 0-15,0 1 16,21-1-1,0-21-15,0 0 0,0 0 16,1 0-16</inkml:trace>
  <inkml:trace contextRef="#ctx0" brushRef="#br0" timeOffset="70455">4212 14753 0,'0'0'0,"0"85"16,0-64-1,21 0-15,-21 0 0,0 1 16,21 20-16,-21-21 0,0 0 0,0 22 16,0-22-16,0 21 0,0-21 15,22 43-15,-22-43 16,0 0-16,0 0 16,21-21-16,0 0 15,0-21-15,-21 0 0,21 0 0,0-22 16,1 22-16,-22-21 0,21 0 15,0-1-15,-21 22 0,21-64 16,-21 43-16,42-21 16,-42 20-16,0 22 0,22 0 0,20 21 15,-21 0 1,0 0-16,0 21 0,-21 0 16,22-21-16,-1 21 15,-21 1-15,0-1 0,21 0 16</inkml:trace>
  <inkml:trace contextRef="#ctx0" brushRef="#br0" timeOffset="71110.63">4784 15007 0,'0'21'16,"0"-42"-16,0 64 0,21-22 0,0-21 15,-21 21-15,21-21 0,0 0 16,0 0-16,1-21 16,-1 21-16,-21-21 0,21-1 15,0 1-15,0 0 0,-21-21 16,21-1-16,-21 22 0,0-21 15,0 21-15,0 0 0,0-1 16,-42 22-16,21 0 16,0 0-16,0 22 15,-1-1-15,22 0 0,0 0 16,-21 21-16,21-20 0,0 20 0,0 0 16,0-21-16,0 22 0,21-1 0,-21-21 15,22 0-15,20 1 0,-21-1 16,0 0-16,22-21 0,-22 0 0,21 0 15,0 0-15,1-21 0,-1 0 16,64-43-16,-64 43 0,1-21 16,41-22-16,-41 22 0,-22-1 15,0 1-15,0 21 16,-21-21-16,21 20 0,-21-20 0,0 21 16,-21 21-1,0 0-15,0 21 16,0 0-16,21 22 0,0-22 0,0 21 15,-22-21-15,22 22 0,0-22 16,-21 21-16,21-21 0,0 43 16,0-43-16,0 21 0,0-21 15,0 1-15,0-44 32,21 1-32,1 0 0,-22 0 15,21-21-15,0 20 0,-21-20 0,21 0 16,0-1-16,22 1 15,-1-43-15,0 22 0,1 42 16,41-43-16,-41 43 0,-1 21 16,0 0-16,1 0 0,-22 21 15,21 22-15,0 20 0,-20-42 16,-22 22-16,0-1 0,0 0 16,0-21-16,0 85 15,0-63-15,-22 20 16,22-42-16,0 0 0,0 1 15,22-22 1</inkml:trace>
  <inkml:trace contextRef="#ctx0" brushRef="#br0" timeOffset="72683.96">7429 15113 0,'-21'21'0,"42"-42"0,-63 63 16,42-20-16,21-22 31,0-22-31,1 1 0,20 0 16,-21 0-16,21-21 15,1 20-15,-22-20 0,21 0 0,1-1 16,41-62-16,-41 41 15,20-63-15,-42 42 0,0 22 16,-21-1-16,0-20 0,0 41 0,0-20 16,0 21-16,0 20 0,-21 1 15,0 0-15,-42 21 0,41 0 16,1 21-16,-21 0 16,21 22-16,0 20 0,-22 43 0,22-21 15,21-22-15,0 1 0,0-1 16,0 1-16,0 42 15,0-64-15,0 21 0,21-20 0,0 20 16,1-20-16,20-22 16,-21 0-16,21 0 0,-20-21 0,62 0 15,-41 0-15,-1-21 0,0 0 16,1 0-16,-1-22 0,0 22 16,-21 0-16,22-21 0,-22-1 0,21-41 15,-42 62-15,21-20 16,-21 0-16,0 21 0,0-1 0,0 1 15,-21 21 1,0 0-16,21 21 0,-21 1 0,0-1 16,21 0-16,-21 0 0,21 21 15,0-20-15,0 20 0,0-21 16,0 21-16,0 1 0,0-1 16,21-21-16,-21 0 0,42-21 15,-21 22-15,0-1 0,64-21 16,-43 0-16,1 0 0,-1-21 0,22-1 15,-22 1-15,0 0 0,22 0 16,-22 0-16,-21-22 0,22 22 0,-22-21 16,0 0-16,-21-1 0,0 22 15,0-21-15,0-1 0,0 22 0,0-21 16,-21 21-16,0 21 16,-1 0-16,22 21 15,0 0-15,-21 0 0,0 0 0,21 1 0,-21 20 16,21-21-16,-21 0 0,21 22 15,0-22-15,0 0 0,0 21 16,-21-21-16,21 1 0,0-1 16,0 0-16,21-21 31,0 0-31,0-21 0,0 0 0,-21-1 16,21 1-16,1 0 15,-1 0-15,0 0 0,42-85 16,-41 85-16,-22-22 15,21 22-15,-21 0 0,21 0 0,0 21 16,-21 21 0,21 0-16,-21 0 0,0 22 15,21-22-15,-21 21 0,22-21 16,-22 1-16,0 20 0,0-21 16,21 0-16,-21 0 0,21 1 0,0 20 15,0-21-15,0-21 16,1 0-16,-1 0 0,0 0 0,0 0 15,21 0-15,1 0 16,-22-21-16,21-21 0,1 20 0,-22 1 16,42-42-16,-42 20 15,43-41-15,-43 41 16,0 22-16,0-21 0,-21 0 0,22 20 16,-1-20-16,-21 21 15,0 42 1,0 0-16,0 22 15,0-22-15,0 0 0,0 21 0,0-21 16,0 1-16,0 62 16,21-41-16,-21-22 0,21 0 15,-21 0-15,21 0 0,0-21 0,1 21 16,-1-21-16,0 0 0,21 0 0,1 0 16,-1 0-16,0 0 0,43-21 15,-22 0-15,-20 0 0,-1 0 16,0 0-16,1-1 15,-22-20-15,21 21 0,-21-21 0,1 20 16,-1-62-16,-21 63 0,0-22 16,0 22-16,0 0 0,0 0 15,-21 0-15,-22 21 0,22 0 16,-21 21-16,42 0 0,-21 21 16,-1-21-16,22 22 0,-21-22 0,21 21 15,0-21-15,0 43 16,0-22-16,21-21 0,1 1 15,-1-1-15,0 0 0,0 0 0,21-21 16,-20 0-16,-1 0 0,63 0 16,-62-21-16,62-21 15,-63 20-15,22 1 0,-22-21 16,21 21-16,-21-22 0,1 1 0,-22-21 16,0 20-16,0-20 0</inkml:trace>
  <inkml:trace contextRef="#ctx0" brushRef="#br0" timeOffset="72895.19">9631 13843 0,'0'0'0,"-43"0"0,1 0 0,0 21 16,-1-21-16,22 0 0,0 0 15,0 0-15,0 0 16,21 21-16,-21-21 15,-1 0 17,1 0-32,0 0 15,0 22-15</inkml:trace>
  <inkml:trace contextRef="#ctx0" brushRef="#br0" timeOffset="73062.45">8276 14288 0,'0'0'0,"-21"21"0,0-21 16,21 42-16,21-42 16,0 0-16,0 0 15,0 0-15,22 0 0,-1 0 16,0-21-16,107-21 0,-65 20 16,1 1-16,21 0 0</inkml:trace>
  <inkml:trace contextRef="#ctx0" brushRef="#br0" timeOffset="73502.48">11684 14182 0,'0'-21'0,"0"42"0,21-64 0,-21 22 15,0 0-15,21 0 0,-21 0 0,21 21 16,-21 21 0,0 0-16,0 0 0,0 0 15,0 22-15,0-1 0,-21-21 0,0 22 16,21-1-16,-21 0 0,21 22 16,0-22-16,-21-21 0,21 0 15,0 1-15,0-1 16,0 0-16,21-21 15,0 0-15,0 0 16,0-21-16,22 0 0,-22-1 16,21-20-16</inkml:trace>
  <inkml:trace contextRef="#ctx0" brushRef="#br0" timeOffset="73776.38">12404 14076 0,'0'0'0,"21"-21"0,-21 0 15,-21 21 1,-1 0-16,1 0 0,-21 0 15,0 21-15,20 0 0,-62 0 16,63 0-16,-1 0 0,-20 1 16,42-1-16,0 0 0,0 0 15,21 0-15,0 0 0,1-21 16,20 22-16,-21-1 0,43 21 16,-22-21-16,-21 0 0,21 22 15,-42-22-15,0 0 16,0 0-16,0 0 0,-21 1 0,0-1 15,-21 0-15,-1-21 0,1 21 16,0-21-16,-1 0 0,1 0 0,0 0 16,-1 0-16,1 0 0,21-21 15,0 0-15,-22-43 0</inkml:trace>
  <inkml:trace contextRef="#ctx0" brushRef="#br0" timeOffset="73947.32">11896 13822 0,'0'0'0,"-22"-64"32,1 64-32,21 22 31,0-1-31,21 0 16,1-21-16,-1 0 15,21 0-15,0 0 0</inkml:trace>
  <inkml:trace contextRef="#ctx0" brushRef="#br0" timeOffset="74495.48">13695 13589 0,'0'0'0,"0"-21"0,0 0 15,-21 21 1,-1 0-16,1 21 0,0 0 16,0 0-16,0 22 0,0-1 15,-1 0-15,1 22 0,0-22 0,0 22 16,0-22-16,-22 21 0,22 1 0,0-22 16,0 22-16,0-1 0,21 1 15,0-1-15,0-20 0,0 20 0,21 22 16,21-43-16,-21 0 15,22-20-15,-1 20 0,0-42 16,1 21-16,63-21 0,-43 0 16,1 0-16,-1-21 0,-21 0 0,22 0 15,-1-1-15,-20-20 0,20-21 16,1 20-16,-22-20 0,0-1 16,22-20-16,-43 20 0,21 1 0,-20-22 15,-22 0-15,0 1 0,0-1 16,-43 0-16,22 22 0,-85-64 15,64 84-15,-22 1 0,-41 0 16,41 21-16,1 21 0,-1 0 16,22 21-16,-22 21 0,22 0 0,-22 1 15,22 20-15,0 1 0,-22 63 16,43-64-16,0 1 16,0 20-16,21-20 0,0-22 0,0 1 15,21-22-15,0 21 16,21 22-16,-20-43 0,20 0 15,0 0-15,1-21 0,-1 0 16,21 0-16,1 0 0,-22-21 0</inkml:trace>
  <inkml:trace contextRef="#ctx0" brushRef="#br0" timeOffset="74849.12">14457 14118 0,'0'0'16,"21"-21"-16,-21 0 0,0 0 15,0 0-15,21 21 0,-21-22 16,21 22-1,0 22-15,-21-1 16,22 0-16,-1 0 0,-21 0 0,0 22 16,21-22-16,-21 21 0,0 0 15,0 1-15,0-22 0,0 21 0,0 1 16,0-22-16,0 21 0,0-21 0,0 0 16,0 1-16,0-1 0,0-42 31,0-1-31,21 1 15,-21-21-15,21 0 0,0 20 0,1-41 16,-1 21-16,0-1 0,0 1 0,-21-22 16,21 22-16,0 21 0,1-21 15,-1 20-15,-21 1 0,21 21 16,0 0 0,-21 21-16,0 1 15,0-1-15,21-21 16,0 0-16,1 0 15</inkml:trace>
  <inkml:trace contextRef="#ctx0" brushRef="#br0" timeOffset="75510.89">15049 14203 0,'0'0'0,"0"21"0,0 0 16,22-21-1,-1 0-15,0 0 16,0 0-16,0 0 0,0 0 0,22 0 15,-1-21-15,0 21 0,-20-21 16,20 0-16,0 21 0,-21-21 0,1-1 16,-1 1-16,-21-21 0,0 21 0,0 0 15,0-1-15,0-20 0,-21 21 16,-1 0-16,-20 0 16,0 21-16,21 0 0,-22 0 15,22 21-15,0 21 0,-21 22 16,20-22-16,1 0 0,0 1 0,21-1 15,-21 0-15,21 85 16,0-84-16,21-22 0,0 21 16,0-21-16,22 0 0,-1-21 15,0 22-15,1-22 0,-1 0 0,64 0 16,-64-22-16,22 1 0,-22 21 16,0-21-16,-20-21 0,20 21 15,-21-1-15,0-20 0,0 0 0,1-1 16,-1 1-16,0 0 0,-21-1 15,21 1-15,0 0 0,0-1 16,1 1-16,41 0 0,-21 21 16,1-1-16,-1 22 0,0 0 0,1 0 15,-1 0-15,0 22 0,1-1 16,-1 21-16,0-21 0,-20 22 0,-1-22 16,0 21-16,0 43 15,-21-43-15,0 22 0,0-22 16,0 0-16,0 1 0,-21-22 15,0 0-15,0 0 0,21 0 0,-22-21 16,1 0 0,21-21-16,0-21 0,0 21 15,0-22-15,0 1 0,0 0 0,0-1 16,21 1-16,22-22 0,-22 1 16,21-1-16,1 22 0,-1-21 15,0 20-15,1-20 0,-1 42 0,0-22 16,1 22-16,-1 0 0,0 21 15,-21 0-15,22 0 0,-1 0 16,-21 21-16,22 0 0,-22-21 0,0 21 16,0 1-16,0-1 0,-21 21 0</inkml:trace>
  <inkml:trace contextRef="#ctx0" brushRef="#br0" timeOffset="75754.98">17759 14478 0,'0'0'0,"-21"21"31,-1-21 16,1 0-32,0 0 1,0 0-16,-21 0 0,20-21 0,-20 21 16,0-21-16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35:3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3006 0 0</inkml:trace>
  <inkml:trace contextRef="#ctx0" brushRef="#br0" timeOffset="2491.09">3048 762 0,'0'0'0,"0"-21"0,-21 21 0,21-21 15,0 0-15,-21 21 16,21-22-16,-22 1 16,22 0-16,0 0 15,-21 21-15,21-21 16,-21 21 0,21-21-16,0-1 15,-21 1-15,0 21 31,0 21-15,21 1 0,0 20-16,0-21 0,-22 21 15,22 1-15,0-1 0,-21 22 16,21-22-16,0 21 0,0 1 16,0-22-16,-21 22 0,21-1 0,-21 43 15,21-64-15,-21 43 16,21-43-16,0-20 0,0 20 15,0 0-15,0-21 0,0 1 16,0-1-16,0 0 0,0-42 47,0 0-47,-21-1 0,-1 1 16,22-21-16</inkml:trace>
  <inkml:trace contextRef="#ctx0" brushRef="#br0" timeOffset="3008.33">2244 783 0,'0'0'16,"0"-21"-16,-22 21 0,22-21 0,-21 0 15,21 0-15,0-1 0,0 1 16,21 0-16,1 21 16,20-21-16,0 0 0,1 0 0,20-1 15,1 1-15,-1 21 0,22-21 16,42 0-16,-43 21 16,-20 0-16,63 0 0,-64 21 15,86 21 1,-86-20-16,-21-1 0,22 21 0,-1 0 15,-20 1-15,-1-1 0,0 22 16,-20-1-16,20 1 0,-42 41 16,0-41-16,0 42 15,0-43-15,-42-20 0,20-1 0,-20 0 16,0 1-16,-22-1 0,-42 21 16,43-20-16,-1-1 0,1-21 15,-1 0-15,-20 22 0,20-22 16,-20-21-16,20 21 0,1-21 15,-22 0-15,21 0 0,22 0 0,-21 0 16,20-21-16,1 0 16,0 21-16,-22-43 0,43 43 15,0-21-15,0 21 16,21-21-16,0 0 0,0 0 16,0 0-16,0-1 15,42 1-15</inkml:trace>
  <inkml:trace contextRef="#ctx0" brushRef="#br0" timeOffset="3775.66">3810 1270 0,'0'-21'31,"-21"21"-15,21-21-1,0 0-15,0-1 16,0 1 0,21 21-16,0-21 0,0 21 15,0-21-15,1 21 0,-1 0 16,0 0-16,21 0 0,-21 0 0,22 0 16,-22 21-16,21 0 0,-21 0 15,1 1-15,20-1 0,-21 21 0,0-21 16,0 22-16,1 20 15,-22-42-15,0 22 0,0-22 16,0 0-16,0 0 0,0 21 16,-22-20-16,22-1 0,-21 0 15,0-21-15,0 0 16,0-21 0,21 0-16,0-1 15,0 1-15,0 0 0,0 0 16,0 0-16,0-22 0,0 22 0,0 0 15,0-21-15,21 21 0,-21-22 16,21 22-16,0 0 0,0 0 0,1-22 16,-22 22-16,21 0 0,0 21 15,0-21-15,0 21 16,0 0-16,1 0 16,-1 0-1,0 21-15,0 0 0,-21 0 16,21-21-16</inkml:trace>
  <inkml:trace contextRef="#ctx0" brushRef="#br0" timeOffset="4416.43">5101 1397 0,'21'0'0,"-42"0"0,63 0 16,-20-21-16,-1 21 0,-21-21 15,0 0-15,21-1 0,-21 1 16,0 0-16,0 0 16,0 0-16,0 0 0,0-1 15,-21-20-15,21 21 16,-21 0-16,-1 21 0,1-21 0,0 21 16,-21 0-16,21 0 15,-1 0-15,1 0 0,0 21 16,-21 0-16,-22 21 15,22-21-15,21 22 0,-22-22 0,-20 64 16,42-64-16,-22 21 0,22 0 16,0-20-16,0 20 0,21 43 15,0-64-15,0 21 0,0-21 16,0 0-16,21 1 0,21 20 16,1-42-16,-22 0 15,21 0-15,1 0 0,-22 0 0,21-21 16,0 0-16,1-1 0,-22 1 15,21 0-15,1-21 0,-22 21 0,21-43 16,-21 22-16,0-1 16,-21 1-16,22 21 0,-22-21 0,0-22 15,0 22-15,0 21 16,0-1-16,0 1 0,0 0 0,-22 42 31,22 0-31,-21 1 16,21 20-16,0-21 0,0 21 15,0-20-15,-21 20 0,21 0 16,0-21-16,0 22 0,0-22 16,0 21-16,0-21 0,0 22 0,0-1 15,0-21-15,0 0 16,21 1-16,0-1 0,1-21 16,-1 0-16,0 0 15,0 0-15,0 0 0,0-21 0,1 21 16,-1-22-16,0 1 0,0 0 15,0 0-15</inkml:trace>
  <inkml:trace contextRef="#ctx0" brushRef="#br0" timeOffset="5147.14">5588 1207 0,'0'0'0,"0"-22"0,0 44 46,0-1-30,-21 0-16,21 21 0,0-21 16,-21 1-16,21 20 0,0-21 15,0 0-15,-22 22 0,22-22 16,0 21-16,-21 0 0,0 1 16,21-1-16,0-21 0,0 0 15,0 1-15,0-1 16,0 0-16,0-42 15,0 0 1,21-1-16,-21 1 0,21 0 0,1 0 16,-1-21-16,0 20 0,21-20 15,-21 0-15,1 21 0,-1-22 0,21 22 16,0-21-16,-20 21 16,-1-1-16,0 22 0,0 0 15,0 0 1,-21 22-1,0-1-15,0 0 16,0 0-16,0 21 0,0-20 0,0-1 16,0 0-16,0 0 0,0 0 15,0 0-15,21 1 0,-21-1 0,22 0 16,-22 0-16,21 0 0,0 0 16,0-21-16,0 22 0,0-22 0,1 0 15,-1 0-15,0 0 0,21 0 16,-21 0-16,1 0 0,-1 0 0,0-22 15,0 1-15,0 0 0,0 0 16,1 0-16,-1-22 0,-21 22 16,0-21-16,0 21 0,0-22 15,0 1-15,0-43 0,0 43 16,0 0-16,0-1 0,-21 22 16,-1-21-16,-20 0 0,21 20 15,21 1-15,-21 21 0,0 0 16,-1 0-16,1 0 0,0 0 15,21 21 1,-21-21-16,21 22 0,-21-1 16,21 0-16,0 0 15,0 0-15,0 0 16,0 1 0</inkml:trace>
  <inkml:trace contextRef="#ctx0" brushRef="#br0" timeOffset="7049.7">6710 593 0,'0'0'0,"0"-21"15,-21-1 1,-1 22-16,1 0 15,0 0 1,0 0-16,21 22 0,0-1 0,-21 21 16,21-21-16,-21 22 0,21-1 15,-22 21-15,22 1 0,0-1 0,0 1 16,0-1-16,0 1 0,-21-1 16,21 1-16,0-1 0,0-20 15,-21 20-15,21-20 0,0-1 16,0 21-16,0-20 0,0-1 0,0 22 15,0-43 1,0 0-16,0 21 0,0-63 31,0 0-15,0 0-16,0 0 0,0-22 16,0 22-16,0 0 0,0-21 0,0 20 15,21-20-15,0 21 0,1-21 16,-22 20-16,21-20 0,0 21 15,21 0-15,-21 0 0,22-1 16,-22 1-16,106 21 16,-85 0-16,1 0 0,-1 0 15,0 21-15,-21 1 0,22-1 0,-1 0 16,-21 0-16,0 0 0,1 22 16,-1-22-16,0 21 0,0-21 0,-21 22 15,0-1-15,0-21 0,-21 43 16,0-43-16,0 21 0,-64 0 15,43-20-15,-1-22 16,1 21-16,0-21 0,-1 0 16,-20 0-16,20 21 0,1-21 0,0 0 15,-22 0-15,43 0 16,-42 0-16,63-21 16,-22 21-16,22-21 15,0-1 1,22 22-16,-1-21 0,0 21 15,21-21-15,-21 0 0,85 0 0</inkml:trace>
  <inkml:trace contextRef="#ctx0" brushRef="#br0" timeOffset="7627.8">7768 1418 0,'0'0'0,"0"-21"0,0 0 0,0 0 15,0-22-15,0 22 16,0 0-16,-21 0 0,0 0 0,0 0 16,-1-1-16,1 1 0,0 21 15,-21 0-15,21 0 0,-1 0 16,1 0-16,-21 21 0,21 1 16,0-1-16,-1 0 0,1 21 0,0 1 15,-21-22-15,42 21 0,-21 0 16,-1 1-16,-20 41 15,42-62-15,0 20 0,0 0 16,0 1-16,0-22 0,0 42 16,0-42-16,0 1 15,21-22-15,0 0 0,1 0 16,-1 0-16,0 0 0,42-43 16,-41 22-16,20 0 0,-21-21 15,21 20-15,-20-20 0,62-21 16,-63 20-16,1 1 0,20 21 15,-21-22-15,-21 1 0,21 21 16,-21 0-16,0-22 0,0 22 16,0 0-16,0 0 15,-21 21 1,0 0 0,21 21-16,-21 0 0,21 0 0,-21 1 15,21 20-15,0-21 0,-22 21 0,22-20 16,0 20-16,0-21 0,0 21 15,0-20-15,0 20 0,22-21 16,-1 0-16,0 22 0,0-22 16,0-21-16,0 21 0,1 0 0,-1-21 15,21 0-15,-21 0 0,43 0 16,-22 0-16,-21-21 0,22 0 16,-22 0-16,21-1 0,-21 1 15</inkml:trace>
  <inkml:trace contextRef="#ctx0" brushRef="#br0" timeOffset="7931.86">8488 1228 0,'0'0'0,"0"-21"0,0-1 15,0 1-15,0 0 0,0 0 0,0 0 16,-21 0-16,-1 21 31,1 0-31,0 21 16,21 0-16,-21 0 0,0 0 15,21 22-15,-21-22 0,21 21 16,-22 0-16,22-20 0,-21 62 16,21-63-16,0 22 0,0-1 15,0 0-15,0-20 0,0 20 0,0-21 16,0 0-16,0 0 0,21 22 16,-21-22-16,0 0 0,22-21 15,-1 0-15,0 0 0,0 0 16,0 0-16,0 0 0,1 0 0,20-21 15,-21 0-15,21 0 0,1-1 16,-1-20-16</inkml:trace>
  <inkml:trace contextRef="#ctx0" brushRef="#br0" timeOffset="8851.92">9144 635 0,'0'0'0,"0"-21"0,-21 0 15,21 0-15,-21 21 16,-1 0 0,22 21-16,0 0 15,-21 21-15,21-21 0,0 22 0,0 20 16,0-20-16,-21 20 0,21 1 16,0-1-16,-21 1 0,21-1 15,0 1-15,-21-22 0,21 21 16,0-20-16,0-1 0,0 0 0,0 1 15,0-1-15,0 0 0,0-20 16,0 41-16,0-21 0,0-20 16,0 20-16,0-21 15,0 0-15,0 0 0,0 1 16,-21-44 15,21 1-15,-22-21-16,22 21 0,0 0 15,0-22-15,0 22 0,0 0 16,0-21-16,0 20 0,22 1 16,-1-21-16,0 21 0,0 0 0,21-22 15,-20 22-15,-1 0 0,21 0 16,-21-22-16,22 22 0,-22 0 0,21 0 16,-21 0-16,0 21 0,43-43 15,-43 43-15,0 0 16,0 0-16,-21 22 15,0-1 1,0 0-16,0 0 16,-21 0-16,0 0 0,0 1 0,0-1 15,-22 21-15,1-21 16,21-21-16,-43 43 0,22-43 16,21 0-16,0 21 0,0-21 0,-1 0 15,1 0-15,0 0 16,0 0-16,0-21 15,21-1-15,0 1 16,0 42 15,0 1-15,0-1-16,0 21 16,21-21-16,0 0 0,0 1 15,0 20-15,1-21 0,-1 21 16,0-20-16,0-1 0,0 0 0,43 21 15,-43-21-15,21-21 16,22 22-16,-43-22 0,0 0 16,21 0-16,-20 0 0,-1 0 0,21-22 15,-21 1-15,0 21 0,1-21 16,-1 0-16,0 0 0,0 0 0,-21-1 16,21-20-16,0 21 15,-21 0-15,22-22 0,-22 1 0,0 21 16,21 21-16,-21-21 15,0 42 32,0 0-47,-21-21 16,21 21-16</inkml:trace>
  <inkml:trace contextRef="#ctx0" brushRef="#br0" timeOffset="9715.84">3027 2286 0,'0'0'0,"-21"0"0,-1 0 0,1 0 16,0 0-16,0 0 15,0 0-15,0 0 0,-1-21 16,1 21-16,0 0 16,42 0 15,0 0-15,1 0-16,-1 0 0,21 0 0,0 0 15,1 0-15,-1 0 0,22 0 16,-1 0-16,1 0 0,41 0 0,-20 0 15,42 0-15,0 0 16,148 0-16,-105 0 0,-1 0 0,21 0 16,-20 0-16,20 0 15,1 0-15,-1 0 0,1 0 0,-1 0 16,-20 0-16,20 0 0,1 0 16,-1 0-16,191 0 0,-212 0 15,22 0-15,190 0 0,-191 0 16,1 0-16,-1 0 0,-20 0 15,20 0-15,1 0 0,169 0 16,-212 0-16,21 0 16,-21 0-16,0 0 0,-21 0 0,127 0 15,-169 0-15,21 0 0,-43 0 16,1 0-16,-1 0 0,1 0 16,-43 0-16,0 0 0,0 0 15,1 0-15,-44 0 63,1 0-48,0 0-15</inkml:trace>
  <inkml:trace contextRef="#ctx0" brushRef="#br0" timeOffset="9848.87">10245 2265 0,'0'0'0,"-22"0"0,1 0 31,21 21-31,-21-21 16,0 21-16,0-21 15,0 21-15,-22-21 0,22 22 16</inkml:trace>
  <inkml:trace contextRef="#ctx0" brushRef="#br0" timeOffset="11037.84">1884 3281 0,'0'0'0,"0"-21"0,0 0 0,0-1 16,0 1-16,0 0 0,0 0 15,21 0-15,-21 0 0,0-1 16,0 1-16,0 0 16,0 0-16,0 42 31,0 21-31,0-20 16,0 20-16,0 0 0,0 22 15,0-1-15,0 1 0,-21-1 0,21 1 16,-21-1-16,21 1 0,0 63 15,-22-85-15,22 22 16,-21-22-16,21 21 0,0-20 0,-21-1 16,21-21-16,0 22 15,0-22-15,0 0 0,0-42 32,0 0-17,21-1-15,0 1 0,1 0 16,-22 0-16,21-21 0,0 20 15,0-20-15</inkml:trace>
  <inkml:trace contextRef="#ctx0" brushRef="#br0" timeOffset="11391.17">2434 3620 0,'0'63'15,"0"-42"-15,0 0 16,0 1-16,0-1 0,21-21 31,0 0-31,1 0 16,-1 0-16,0 0 0,-21-21 16,21 21-16,-21-22 0,21 1 0,-21 0 15,0 0-15,0 0 16,-21 0-16,0 21 15,0-22-15,0 22 16,-1 0-16,1 0 0,0 0 16,0 0-16,0 0 0,0 22 15,21-1-15,0 0 16,0 0-16,21-21 31,0 0-31,0 0 0</inkml:trace>
  <inkml:trace contextRef="#ctx0" brushRef="#br0" timeOffset="12644.68">3937 3493 0,'0'0'0,"21"0"47,0 0-31,0 0-16,1 0 16,-1 0-16,0-22 0,21 1 0,-21 0 15,1 0-15,20 0 0,-21 0 16,21-1-16,22-41 0,-43 42 15,21-22-15,-20 22 0,-1-21 16,0 21-16,-21 0 0,0-43 16,0 43-16,0 0 0,0 0 15,0-1-15,0 1 0,0 0 16,0 0-16,-21 21 16,0 0-16,-1 0 15,1 21 1,0 0-16,21 0 15,-21 1-15,21-1 0,-21-21 16,21 21-16,-21-21 16,21 21-16,0 0 15,0-42 63</inkml:trace>
  <inkml:trace contextRef="#ctx0" brushRef="#br0" timeOffset="13227.79">4318 3006 0,'0'0'0,"21"0"32,0 0-32,-21-21 15,21 21 1,1 0 15,-1 0 16,0-22-47,-21 1 16,21 21-1,-21-21-15,0 0 16,0 0-1,-21 21 32,0 0-47,21 21 16,0 0-16,-21 0 0,21 0 0,0 22 16,-22-1-16,22 0 0,0 1 15,0 20-15,0 43 0,0-42 16,0-1-16,0-21 0,0 22 15,0-22-15,0 1 0,0 20 16,0-21-16,0-20 0,0-1 16,0 0-16,0 0 0,0 0 15,-21 0-15,0-21 0,0 0 16,0 0-16,0 0 0,-1 0 0,1 0 16,0 0-16,0 0 0,0-21 15,-22 0-15,22 21 0,-21-42 16,21 21-16,0 21 0,-1-22 15,1 1-15,21 0 16,-21 21-16,21-21 0,0 0 16,21 0-16,0 21 15,1-22-15,-1 1 0,21 0 0,-21 0 16,22 0-16</inkml:trace>
  <inkml:trace contextRef="#ctx0" brushRef="#br0" timeOffset="13503.93">4911 3027 0,'21'-64'31,"-21"86"-15,0-1 0,0 21-16,0-21 0,0 22 15,0-1-15,0 0 0,0 22 0,0-22 16,-21 0-16,21 22 0,-22 21 15,22-43-15,-21 0 16,21 1-16,0-22 0,0 0 16,0 21-16,0-21 0,0 1 15,21-22-15,1 0 0,-1 0 16,0 0-16,0 0 16,0-22-16,0 1 0,-21-21 0,0 21 15</inkml:trace>
  <inkml:trace contextRef="#ctx0" brushRef="#br0" timeOffset="13668.88">4805 3387 0,'0'0'0,"-21"0"0,-1 0 15,44 0 17,-1 0-32,21 0 15,-21 0-15,22 0 0,-1-21 0,21 21 16,-20 0-16,-1-22 0,22 1 15,-1 21-15,1-21 0</inkml:trace>
  <inkml:trace contextRef="#ctx0" brushRef="#br0" timeOffset="13939.9">6583 3175 0,'-64'0'16,"43"0"-16,0 0 16,21 21-16,0 22 15,-21-22-15,21 0 0,0 21 16,0-21-16,0 22 0,0-22 0,-21 21 16,21-21-16,0 22 0,-22-22 15,22 0-15,0 0 0,0 0 0,-21 22 16,21-22-1,21-21 1,1 0-16,-1-21 0,0 0 0</inkml:trace>
  <inkml:trace contextRef="#ctx0" brushRef="#br0" timeOffset="14281.91">7048 3217 0,'0'0'0,"22"0"0,-1-21 16,-21 0-16,21 21 0,-42 0 31,0 0-31,-22 21 0,22 0 16,0 1-16,-21-1 0,20 0 15,1 0-15,0-21 0,21 42 16,0-20-16,0-1 0,21 0 16,22 0-16,-22-21 15,0 21-15,21-21 0,1 21 16,-1 1-16,-21-22 15,21 21-15,-20 0 0,-1-21 16,-21 21-16,0 0 16,0 0-16,0 1 0,-21-22 15,-43 0-15,43 21 0,0-21 16,-22 21-16,22-21 0,0 0 16,-21 0-16,-1 0 0,22 0 15,0-21-15,-21 0 16,21-1-16,-1 1 0,1 0 0</inkml:trace>
  <inkml:trace contextRef="#ctx0" brushRef="#br0" timeOffset="14451.75">6540 3006 0,'0'0'0,"-42"0"15,63 0 48,0 0-63,1 0 0</inkml:trace>
  <inkml:trace contextRef="#ctx0" brushRef="#br0" timeOffset="15800.34">9271 2985 0,'0'0'0,"0"-43"0,0 22 0,21 0 16,-21-43-16,0 43 16,0 0-16,0 42 31,0 22-16,0-22-15,0 21 0,0-21 0,0 22 16,0 20-16,0-21 0,0 22 16,0-1-16,0 1 0,0 42 15,0-43-15,0 1 0,0-22 0,0 0 16,0 1-16,21 20 16,0-42-16,-21 1 0,22-22 0,20 0 15,0 0-15,-21 0 16,1 0-16,20 0 0,-21-22 0,64-20 15,-64 21-15,21 0 0,1-22 16,-1 1-16,-21 0 16,21-1-16,-20-20 0,-1-1 0,0 22 15,0-21-15,0-1 0,0 22 0,-21-22 16,0-20-16,0 20 16,0 43-16,0-21 0,0 20 15,0-20-15,0 21 0,-21 21 16,21 21-1,-21 0-15,21 22 0,-21-22 16,21 21-16,0 22 0,-42 41 16,42-62-16,0 20 0,0 1 15,-22-22-15,22 22 0,0 41 16,0-62-16,0-22 0,0 21 16,0-21-16,22 1 0,-1-1 15,0 0-15,21 0 0,-21-21 0,22 0 16,-1 0-16,0 0 0,43-21 15,-43 0-15,1 0 0,-1-1 16,0 1-16,1-21 0,-1 21 16,43-64-16,-64 43 0,21-1 15,1-41-15,-22 41 0,-21-20 16,0 42-16,0 0 16,0-1-16,-21 22 15,-1 0-15,1 22 16,0-1-16,21 0 0,0 0 0,-21 21 15,21 64 1,0-63-16,0-1 0,21-21 16,0 21-16,-21-20 0,43 20 15,-22-21-15,0 0 0,-21 0 16,0 1-16,21-22 0,-21 21 16,-21-21-1,0 0 1,0 0-16,-22-21 0,22-1 0,-64-20 15,64 21 1,0 0-16,0 21 0,0 0 0,0 0 16,-1 0-16,22 21 31,0 0-31,0 0 0,43 0 16,-22 1-16,0-22 0,21 0 15,-20 21-15,20-21 0,-21 0 16,21 0-16,1 0 0,20 0 15,-20 0-15,20 0 0,-21 0 0,22-21 16,-1-1-16,1 1 0,-1 0 16,-20 0-16,-1 0 0,43-43 15,-43 43-15,-21-21 0,0-1 0,1 22 16,-22-21-16,0-43 16,0 64-16,0 0 15,0 0-15,-22 21 16,1 0-16,0 0 0,0 0 0,0 21 15,21 21-15,-21-21 0,-1 22 16,1-22-16,0 21 0,21 1 0,0-1 16,0-21-16,-21 21 0,21-20 15,0-1-15,0 21 0,0-21 0,0 0 16,0 1-16,21-1 0,0-21 16,0 0-16,1 21 0,-1-21 15,63 0-15,-62 0 16,20 0-16,43-21 15,-22 0-15,-21-1 0,64 1 16</inkml:trace>
  <inkml:trace contextRef="#ctx0" brushRef="#br0" timeOffset="16372.77">12150 3387 0,'0'0'0,"21"-21"0,0-1 16,-21-20-16,0 21 0,0-21 0,0 20 16,0 1-16,0-42 15,0 42-15,-21-1 0,21 1 0,-21 21 16,-1 0-16,1-21 0,-21 21 15,21 0-15,0 0 0,-22 21 0,-41 43 16,62-22 0,1 0-16,-21 1 0,21-1 15,0 0-15,-1 1 0,22-1 0,0 0 16,0-20-16,0 20 0,0-21 16,0 21-16,0-20 0,0-1 0,22 0 15,20-21-15,-21 0 16,21 0-16,-20 0 0,-1 0 15,21 0-15,-21 0 0,22-21 16,-1 0-16,-21-1 0,0-20 0,22 21 16,-22-21-16,0-1 0,0-20 0,0-1 15,0 22-15,1-22 0,-1-63 16,-21 64-16,21 21 0,-21-22 16,0 1-16,21 20 0,-21-20 15,0 20-15,0 22 16,-21 64-1,0-22-15,21 21 16,-21 0-16,-1 1 0,1 20 16,21-20-16,-21 62 0,21-41 15,0-22-15,0 22 0,0-22 16,0 22-16,0-22 0,0 0 16,0-21-16,21 43 0,0-43 15,-21 0-15,22 0 0,-1 1 0,0-22 16,42 0-1,-41 0-15,-1 0 0,0 0 16,0 0-16,0 0 0,22-22 16,-22 22-16,-21-21 0,21 0 15,0 0-15,-21 0 16,0 0-16,0-1 16</inkml:trace>
  <inkml:trace contextRef="#ctx0" brushRef="#br0" timeOffset="16539.21">12594 3556 0,'0'0'0,"0"21"0,0 0 31,-21-21-15,21-21 15,0 0-31,0 0 15</inkml:trace>
  <inkml:trace contextRef="#ctx0" brushRef="#br0" timeOffset="19252.89">13737 3281 0,'-21'0'63,"21"21"-32,0 0 235,21-42-141,-21 0-110,21 0-15,0 0 0,1-1 0,-22 1 16,0 0-16,21 0 0,0 0 0,-21 0 16,21-1-16,-21 1 0,0 0 15,21-21-15,0 21 0,-21-1 16,0-20-16,0 0 15,0-1-15,0-20 16,0 21-16,0-1 0,0 22 0,0 0 16,0 0-16,22 0 0,-22-1 15,0 1-15,0 42 16,0 1-16,0 20 16,-22-21-16,22 21 0,-21 22 0,21-22 15,-21 1-15,0 20 0,21-21 0,0 22 16,-21-22-16,21 22 0,-21-22 15,21 22-15,0-22 0,0 21 0,0 22 16,0-43-16,21 1 0,0-22 16,0 21-16,0-21 15,43 1-15,-22-22 0,0 0 16,1 0-16,20 0 0,1 0 16,-1-22-16,43-20 0,-42 21 15,-1 0-15,-21-22 0,1 1 0,-1-21 16,-21 20-16,0-20 0,1-1 15,-22 1-15,0 20 0,0-41 16,0 20-16,-22 1 0,1-22 0,0 22 16,0-1-16,-21-21 0,-43-20 15,43 62-15,-1 22 0,-41-21 16,41 42-16,-63 21 16,64 21-16,0-21 0,-43 85 15,64-42-15,-21 20 16,20-20-16,1-1 0,21 1 0,0 84 15,0-84-15,0-1 0,0 1 16,21-1-16,1 1 0,20-22 16,43 21-16,-43-20 0,21-22 15,1 0-15,-1-21 0,1 0 0,-22 0 16,22 0-16,-1 0 0,-20 0 16,62-21-16,-62-21 0,-1 20 15,0-20-15,1 21 0,-22-21 16,21-22-16,-21 22 0,-21 21 15,22-1-15,-22 1 16,0 42 0,0 1-1,-22-1-15,1 21 0,21-21 0,0 22 16,-21-1-16,21-21 0,-21 0 16,21 22-16,0-22 0,0 0 0,0 0 15,0 0-15,0 0 16,21-21-1,0 0-15,0-21 16,-21 0-16,22 0 0,-1-21 16,0 20-16,-21-20 0,21 0 15,0-1-15,0 1 0,1 0 0,-22-1 16,21 1-16,-21 21 0,21 0 16,-21 0-16,21 21 15,-21 21-15,0 21 16,0-21-16,21 22 0,-21-22 15,0 21-15,0 0 0,0 1 16,0-22-16,0 21 0,43 1 16,-43-22-16,63 21 15,-42-21-15,22-21 0,84 0 16,-85 0-16,0 0 0,1 0 16,20-21-16,-21 0 0,43-43 15,-43 43-15,-20-21 0,20 0 16,-21-22-16,21 22 0,1-85 15,-43 84-15,21-20 0,-21-1 16,21 1-16,-21 21 0,0-1 16,0-41-16,0 62 0,21 1 15,-21 42 1,0 1-16,-21 20 0,0 0 16,21 1-16,-21-1 0,0 21 15,21 1-15,0-22 0,-22 22 16,22-1-16,-21 1 0,21-22 0,0 22 0,0-22 15,0 0-15,0-21 0,0 22 16,21-22-16,22 21 16,-22-42-16,21 0 0,-21 0 0,1 0 15,20 0-15,-21 0 0,21-21 16,1 21-16,-22-21 0,21-21 0,1 20 16,-22 1-16,21-21 0,0-22 15,-20 22-15,-1 0 16,-21 21-16,0 42 31,-21 0-31,-1 0 0,1 21 0,0-20 16,21-1-16,-21 21 0,21-21 15,-21 0-15,21 1 0,0-1 16,0 21-16,21-21 0,21-21 16,-21 0-16,22 21 0,-1-21 15,106 0-15,-105-21 16,-1 0-16,64 0 0,-64-21 15,-21 20-15,22 1 0,-1-21 16,-21 0-16,0-1 0,0 1 16,1 0-16,-22 20 0,0-20 0,0 21 15,0 0-15,0 0 0,0 42 16,0 0 0,0 0-16,0 21 0,0 1 0,-22 20 15,22-20-15,-21 20 0,21-21 16,-21 22-16,21-22 0,0 22 0,-42 42 15,21-43-15,-1-21 16,1 22-16,21-1 0,-42-20 0,21 20 16,-22 43-16,1-64 0,0 1 15,-22 20-15,22-20 16,-64-1-16,0-21 16,43-21-16,20 0 0,-20 0 0</inkml:trace>
  <inkml:trace contextRef="#ctx0" brushRef="#br0" timeOffset="20418.59">5969 5207 0,'0'0'0,"0"21"15,0 0-15,0 1 16,21-22-16,0 0 0,0 0 16,1 0-16,-1 0 0,0 0 0,0 0 15,21-22-15,-20 1 0,20 0 16,0-21-16,1 21 0,-1-22 0,0 1 16,1 0-16,-22-1 15,21 1-15,-21-22 0,0 22 0,-21-43 16,0 43-16,0 0 0,-21-1 15,0 22-15,0-21 0,-43 21 16,43 21-16,0 0 0,0 0 16,0 0-16,0 21 0,-1 127 15,1-84-15,21 20 16,-21 1-16,21 0 0,-21 20 16,21-20-16,0 21 0,0 0 0,0 0 15,-21-1-15,21 1 0,0 0 0,-21 0 16,21 0-16,0 21 15,0-21-15,0-1 0,0 86 0,0-106 16,0-1-16,0 43 16,21-84-16,0-1 0,0 0 15,0-21-15,0-21 0,1 0 0,-1 0 16,0 0-16,21-21 0,-21-21 0,1 21 16,20-22-16,0-20 0,-21-1 0,22 1 15,-22-1-15,21 1 0,-21-22 16,1 22-16,-22-22 0,0 22 0,0-1 15,-22 1-15,-20-22 0,0 21 0,-22 1 16,22 21-16,-22-22 0,1 22 16,-1-1-16,-20 22 0,41-21 0,-20 21 15,-1 0-15,22 21 16,0-22-16,21 1 0,-1 21 0,22-21 16,0 0-16,0 0 15,64 0-15,-22-1 16,1 1-16,41-21 0,-20 21 15,63-43 1,-64 22-16,1 21 0,-22-22 0,22 1 16,-22 21-16,21-21 0,1-22 15,-43 43-15,-21 0 0,0-22 16,0 65 0,0-1-16,-21 0 0,0 0 15,0 21-15,21 1 0,-22-1 16,22 0-16,-21 1 0,21-1 0,0 0 15,0 1-15,0-1 0,0 0 16,21-20-16,1 20 0,-1-21 0,21 0 16,-21 0-16,22-21 0,-22 0 15,63 0-15,-41 0 0,-22-21 16,21 0-16,1 0 0,-22 0 0,0 0 16,0-22-16,0 22 0,0-21 15,-21-1-15,0 1 0,0 0 0,0-1 16,-21 1-16,-21 0 15,21-1-15,-22 22 0,1-21 0,21 42 16,-21-21-16,-1 21 0,-41 0 16,41 0-16,22 21 0,-21-21 15,-1 21-15,22 0 0,0 0 0,0 1 16,21 20-16,0-21 0,0 0 16,0 0-16,0 1 0,85 20 15,-43-42-15,0 0 0,1 0 16,-1 0-16,0 0 0,43 0 15</inkml:trace>
  <inkml:trace contextRef="#ctx0" brushRef="#br0" timeOffset="20740.91">7260 5271 0,'0'0'0,"0"-22"0,0 1 0,0 0 16,0 0-16,0 0 0,0 0 15,0-1-15,21-20 0,0 21 16,1 21-16,41-21 0,-42 21 15,22 0-15,-22 0 0,21 21 16,0 0-16,43 43 16,-43-22-16,1-21 0,-22 21 0,0 1 15,0-1-15,-21 22 16,0-22-16,0-21 0,0 0 0,-42 22 16,42-22-16,-42 0 15,20-21-15,1 0 16,0 0-16,21-21 0,-21 0 15,21-1-15,0 1 0,0-21 16,0 21-16,0-22 0,0 1 0,0 21 16,0-21-16,0-1 0,0 1 15,21 0-15,0-1 0,22 1 0,-22 21 16,42-43-16,-20 43 0,-1 0 16</inkml:trace>
  <inkml:trace contextRef="#ctx0" brushRef="#br0" timeOffset="21700.88">9186 5440 0,'-21'21'16,"42"-42"-16,-42 63 0,42-42 31,0 0-31,1 0 0,20-21 0,0 0 16,43-21-16,-43 20 15,1-20-15,84-21 0,-64 20 16,1 1-16,41-43 0,-62 43 15,-1-22-15,-21 1 16,0 21-16,-21-22 0,0 22 0,0-1 16,0-20-16,-21 21 0,0 20 0,0-20 15,-21 21-15,-43 0 16,64 21-16,-22 0 0,22 21 16,0 0-16,0 21 0,0 1 15,0 20-15,-1 22 0,22-22 0,-21 22 16,0 0-16,0 21 0,21-22 0,-21 128 15,0-85-15,-1-21 16,22 0-16,0 21 0,0 0 0,-42 275 16,21-275-16,21 0 15,0 0-15,0 0 0,0 0 16,-21-21-16,21 126 0,0-147 0,0 0 16,0-1-16,0-20 0,0-1 15,0 1-15,0-22 0,21 1 16,0-22-16,21 21 0,1-63 15,-1-21 1,0-1-16,107-126 16,-86 84-16,1 1 0,-1-1 0,1-21 15,-1 0-15,1 22 0,-22-22 16,0-21-16,-21 21 0,1-106 16,-22 106-16,-22 1 0,-41-86 15,-1 106-15,1 1 0,-22 20 16,22 1-16,-22-1 0,22 22 0,-1 21 15,22-22-15,-22 43 0,43-21 16,-21 21-16,21 0 0,-1 0 0,1 0 16,21-21-1,21 21-15,1-21 16,-1 21-16,21-21 0,-21 0 16,22-1-16,-1 1 0,21 0 0,-20-21 15,20 21-15,43-64 0,-64 64 16,43-64-16,-43 64 15,-20 0-15,20-43 16,-21 64-16,-21-21 0,21 21 0,-21 21 31,-21 0-31,21 1 0,-21-1 16,0 0-16,21 0 0,0 21 16,0-20-16,-21-1 0,21 0 15,0 0-15,-22-21 0,22 21 16,22-42 15,-1 0-31,0 0 16,-21 0-16,21-22 0</inkml:trace>
  <inkml:trace contextRef="#ctx0" brushRef="#br0" timeOffset="21859.88">10266 4953 0,'0'0'0,"0"-21"0,-21 21 31,21 21-31,0 0 16,0 0 0,0 1-16,21-22 15,0 0 1,0 21-16,0-21 0,0 0 0</inkml:trace>
  <inkml:trace contextRef="#ctx0" brushRef="#br0" timeOffset="22233.19">10604 5186 0,'0'21'16,"0"-42"-16,0 63 0,0-21 0,0 1 0,0-1 0,0 0 16,-21 0-16,0 0 15,21 0-15,-21 1 0,21-1 16,-21 0-16,21 0 0,-21-21 16,-1 0-1,22-21 1,0 0-1,0 0-15,0-22 16,0 22-16,22-21 0,-1 21 0,0-22 16,-21 1-16,42 0 0,1-22 15,-22 43-15,0 0 0,21 0 16,-21 21-16,22 0 0,20 21 16,-42 0-16,1 0 0,-1 21 15,0 1-15,0-1 0,-21 0 0,0 22 16,0-22-16,0-21 0,0 22 15,0-22-15,-21 0 0,0 0 16,21 0-16,0 1 0,-21-22 16,63-43 15,-21 22-31</inkml:trace>
  <inkml:trace contextRef="#ctx0" brushRef="#br0" timeOffset="22707.73">11536 5080 0,'0'0'0,"0"-63"16,0 41-16,0 1 15,0 0-15,-43 21 16,22 0-16,0 0 0,0 0 16,0 0-16,0 21 0,-22 22 15,22-1-15,0-21 0,0 21 0,0 1 16,-1-22-16,1 21 0,0 22 15,21-22-15,0-21 0,0 22 16,0-22-16,0 0 0,21 0 16,0-21-16,1 0 15,41 0-15,-42 0 0,22 0 16,-22 0-16,21-21 0,-21 0 0,22 0 16,-1-22-16,0 1 15,-21 0-15,22-64 0,-22 42 16,0 1-16,0-85 0,0 84 15,-21 1-15,0 20 16,0-20-16,0 20 0,0-20 16,0 42-16,0 0 0,-21 21 15,0 21-15,0 0 0,21 0 16,-21 21-16,21 22 0,0-1 0,-21 1 16,21-1-16,0 1 15,-22 21-15,22-22 0,0-21 0,0 22 16,0 21-16,22-43 0,-1 0 15,0-21-15,0 1 0,64 20 16,-64-42-16,21 0 0,1 0 16,-1 0-16,0 0 0,1-21 0,-1 0 15</inkml:trace>
  <inkml:trace contextRef="#ctx0" brushRef="#br0" timeOffset="23400.79">12467 4720 0,'-21'21'0,"42"-42"0,-63 64 15,42-22 1,0 0 0,21-21-1,0 0-15,0 0 16,0 0-16,22-21 0,-22 0 0,21 21 16,1-22-16,-22 1 0,21 0 15,0 0-15,1 0 0,-22 0 0,0-1 16,0 1-16,-21 0 0,0 0 15,0 0-15,-42 21 16,21 0-16,-22 0 0,1 0 16,0 0-16,-1 21 0,1 0 15,0 0-15,21 0 0,-22 1 0,1-1 16,21 0-16,0 21 0,-1-21 0,22 22 16,0-22-16,0 0 0,0 0 15,0 0-15,22 1 0,-1-1 0,42 21 16,-42-42-16,22 0 0,-22 0 15,0 0-15,21 0 0,-20 0 16,20 0-16,-21 0 0,21 0 0,-20 0 16,-1 0-16,-21-21 15,-43 21 1,22 0-16,-21 21 0,21-21 16,-22 21-16,1 0 0,0 22 15,-1-22-15,1 21 0,0-21 16,-1 22-16,22-1 0,0-21 0,0 0 0,0 22 15,21-1 1,0-21-16,0 0 0,21 1 16,0-22-16,0 0 0,43 0 15,-43 0-15,21 0 0,-21 0 16,22-22-16,-1 1 0,43-21 16,-43 21-16,22-22 0,-22 1 0,21 0 15,1-1-15,-22-20 0,85-64 16</inkml:trace>
  <inkml:trace contextRef="#ctx0" brushRef="#br0" timeOffset="23623.75">13356 4572 0,'0'0'0,"0"-42"0,0-1 0,0 1 0,0 0 16,0 21-16,0-1 0,0 1 15,-21 21-15,0 0 16,0 21-16,-1 22 0,1-22 16,21 21-16,0 1 0,-21 20 0,0 1 15,21 63-15,0-64 16,-21 1-16,0 63 0,-1-85 15,1 21-15,21-20 16,-21-1-16,21 0 0,-21-20 0,21 20 16,0-21-16,0 0 0,0 0 15,21-21-15,0 0 0,0 0 16,22-21-16,-22 0 0,21 0 16,-21 0-16,1 0 0,20-22 0</inkml:trace>
  <inkml:trace contextRef="#ctx0" brushRef="#br0" timeOffset="25392.51">13483 4974 0,'0'21'47,"21"-21"-31,0 0-16,1 0 0,-1 0 15,21 0-15,-21 0 0,0-21 0,1 0 16,20 21-16,-21-21 15,0 0-15,0 0 0,1-1 0,-22 1 16,0 0-16,0 0 0,-22 21 16,1 0-1,0 0-15,0 0 0,-43 63 16,43-41-16,-21 41 16,0-21-16,20 1 0,22-22 0,-21 42 15,21-20-15,0-22 0,0 0 16,0 0-16,0 0 0,43 22 15,-22-43-15,21 0 0,22 0 16,-22 0-16,0 0 0,1-21 16,-1-1-16,0 22 0,43-42 15,-43 21-15,-21-21 16,22 20-16,-22-20 0,0 21 0,0-21 16,22-43-16,-43 64 15,21 0-15,-21-1 0,0 1 0,0 0 16,0 42-1,0 0-15,-21 1 16,-1-1-16,1 0 0,21 21 16,0-21-16,0 22 0,-21-22 15,21 0-15,0 21 0,0 1 16,0-22-16,0 0 0,0 0 0,0 0 16,21-21 15,-21-21-16,0 0-15,21 0 0,1 0 16,-1-22-16,-21 22 0,21-21 0,21-22 16,-21 22-16,1 0 0,-1-1 15,0 1-15,-21 21 0,21 0 16,0 0-16,0 21 16,1 0-16,-1 21 15,-21 0-15,0 0 0,21 21 0,-21-20 16,21 20-16,-21 0 0,21-21 0,-21 22 15,0-22 1,0 21-16,0-21 0,21 1 0,-21 20 16,22-42-16,-22 21 0,21-21 15,0 0 1,0 0-16,-21-21 0,21 0 16,0 0-16,-21-1 0,43-41 15,-22 21-15,0 20 0,-21-20 16,21 0-16,0-1 0,1 1 15,20 0-15,-42 21 0,21-1 16,-21 44 0,0-1-16,0 0 0,0 21 15,0-21-15,0 22 16,0-1-16,0 0 0,0 1 0,0-1 16,0-21-16,0 22 0,0-22 0,0 21 15,21 0-15,0-20 16,1-1-16,41 0 0,-21-21 15,-20 0-15,20 0 0,0 0 0,1 0 16,20 0-16,-21 0 16,1-21-16,-1 0 0,0-1 0,1 1 15,-22 0-15,21 0 0,-21-21 0,1-1 16,-1 1-16,0 21 0,-21-64 16,0 43-16,0-1 0,0 22 0,0 0 15,-21 0-15,-22 21 16,1 0-16,21 21 0,0 0 15,-22 0-15,22 1 0,0 62 16,0-63-16,21 22 0,0-1 16,0 0-16,0-20 0,0 20 0,42 21 15,1-41 1,-22-1-16,21 0 0,0-21 0,1 0 16,41 0-16,-41 0 0,-1 0 15,0-21-15,-20 0 0,20 21 16,21-43-16,-41 1 15,-1 21-15,0 0 0,0-22 0,0 1 16,0 21-16,-21-22 0,22 22 16,-22 0-16,0 0 0,-22 42 31,1 0-31,0 0 0,0 1 16,21-1-16,-21 21 0,0-21 0,21 0 15,0 22-15,0-22 0,-22 0 0,22 0 16,0 0-16,22-21 31,-1 0-31,0 0 0,0-21 16,0 0-16,0 0 15,1 0-15,-1-22 0,0 1 0,0 21 16,21-85-16,-20 64 16,-1-1-16,21-20 0,-21 42 15,0 0-15,-21 42 16,0 0-16,0 0 15,0 21-15,-21-20 0,0 20 16,21 0-16,0 1 0,0 41 16,0-63-16,0 22 0,0-22 15,0 0-15,21 0 0,0 0 0,1-21 16,20 0-16,0 0 0,1 0 16,-1 0-16,0 0 0,22 0 0,20-42 15,-41 21-15,-22-21 0,64-22 16,-43 22-16,43-85 15,-43 63-15,0 22 0,-21-22 16,1 1-16,-1-1 0,0 1 0,-21 21 16,0-22-16,0 22 0,0 21 15,-21-22-15,0 43 0,-1 0 16,1 21-16,0 1 16,-21 62-16,21-41 0,21 20 15,0-21-15,0 22 0,0 21 0,0-22 16,0 1-16,0-1 15,0 1-15,0 41 0,0-62 16,21-1-16,0-21 0,0 22 0,0-22 16,0 0-16,1-21 0,-1 21 15,21-21-15,-21 0 0,22 0 0,-1 0 16,-21-21-16,21 21 0,-20-21 0,20 0 16,0-1-16,-21-20 0,1 21 15,-1-21-15,-21-1 0,0 1 0</inkml:trace>
  <inkml:trace contextRef="#ctx0" brushRef="#br0" timeOffset="25551.81">17039 4657 0,'0'0'0,"-21"0"0,-21 0 0,42 21 16,0 0 0,21-21-16,0 0 0,0 0 15,21 0-15,1 0 0,-1 0 0,22 0 16,-1 0-16,22 0 0,-22 0 15,22 0-15,0 0 0,-22-21 16,22 21-16</inkml:trace>
  <inkml:trace contextRef="#ctx0" brushRef="#br0" timeOffset="26090.9">19135 4466 0,'-43'-63'15,"22"63"1,0-21-16,-21 21 0,-1 0 16,1 0-16,-22 0 0,22 0 0,-21 21 15,-1 0-15,1 0 0,20 0 16,-63 43-16,85-43 0,0 0 16,0 0-16,21 22 0,0-22 15,21 21-15,21-21 0,-20 22 16,41-22-16,-21 0 0,1 0 0,20-21 15,22 42 1,-43-42-16,1 0 0,-1 0 16,-21 0-16,-42 0 31,0 0-31,-22 0 0,22 0 16,-21 0-16,0 0 0,-1 0 0,1 0 15,21 0-15,-22 0 0,22 0 0,0 22 16,42-22-1,0 0 1,22 0-16,-22 21 16,21-21-16,-21 0 0,22 21 0,-22-21 15,21 42-15,-42-21 16,0 22-16,0-22 0,0 21 0,-21 1 16,0-22-16,0 21 0,0 0 0,-1-20 15,-20 20-15,21 0 16,21-21-16,0 1 0,0-1 15,21-21-15,0 0 16,0 0-16,1 0 0,-1 0 16,0 0-16,0 0 0,-21-21 15,21 21-15</inkml:trace>
  <inkml:trace contextRef="#ctx0" brushRef="#br0" timeOffset="27160.08">12785 7091 0,'-22'21'0,"44"-42"0,-86 42 0,43 0 15,0-21-15,21 21 0,0 1 16,21-22 0,0 0-1,0 0-15,22 0 0,-1-22 16,0 1-16,85-21 0,-63 21 16,-1 0-16,64-43 0,-63 22 15,-22-1-15,22 1 0,-22 0 16,-21-22-16,21-42 0,-42 43 15,0 21-15,0-22 0,0 22 16,0-1-16,0 22 0,-21 0 16,0 0-16,0 21 0,0 0 0,-22 21 15,1 0-15,21 22 16,0 20-16,-22 1 0,22-1 0,-42 106 16,20-84-16,22 21 0,-21 0 15,21 0-15,0-1 0,-22 255 16,43-212-16,0 106 15,0-105-15,21-22 0,1 127 16,-22-127-16,21 0 16,-21 0-16,0-22 0,0-20 0,0 21 15,0-21-15,0-22 0,0 1 0,-21-1 16,21 22-16,0-64 16,21-21-16,21-21 0,-21 0 0,43-1 15,-22-20-15,22 0 16,-1-22-16,22 1 0,-22-1 0,1 1 15,-1-1-15,1-20 0,42-65 16,-43 65-16,-21-1 0,1-63 16,-43 63-16,0-84 15,-21 84-15,-22 1 0,1-1 0,-22 0 16,1 1-16,-22 20 0,22 1 0,-22-1 16,22 22-16,-22-1 0,21 22 15,22 0-15,-21 0 0,-22 21 16,64 0-16,0 0 15,21-21-15,21 21 16,0-21-16,21-1 0,1 22 0,-1-21 16,0 0-16,22-21 0,-1 21 15,-20-22-15,20 1 0,1 0 16,-22-1-16,0-20 0,1 20 16,-1 22-16,-21-21 0,0 0 0,0 20 15,-21 1-15,22-21 0,-22 63 31,-22 0-15,22 0-16,-21-21 0,21 22 16,0-1-16,0 21 15,0-21-15,0 0 0,-21 1 0,21-1 16,0 0-16,0-42 31,0 0-15,0-1-16,0 1 0,0 0 0,0 0 15</inkml:trace>
  <inkml:trace contextRef="#ctx0" brushRef="#br0" timeOffset="27316.49">13843 6710 0,'0'0'16,"0"-21"-16,-21 21 16,0 0-1,21 21 1,0 0-16,0 0 0,21 0 15,0-21-15,0 0 16,-21 22-16,21-22 0,0 0 16</inkml:trace>
  <inkml:trace contextRef="#ctx0" brushRef="#br0" timeOffset="27681.86">14224 6964 0,'0'0'0,"0"21"16,0 0-16,0 0 0,0 1 0,-21-1 15,21 0-15,-21 0 0,21 0 0,0 0 16,-22 1-16,1-22 16,0 0-1,0 0-15,21-22 16,0 1-16,0 0 0,0 0 16,0 0-16,0 0 0,21-1 0,0-20 15,0 21-15,22-21 0,-22 20 16,0-20-16,21 0 0,1 21 0,-1-1 15,-21 1-15,64 0 0,-43 21 16,-21 0-16,22 21 0,-22 0 16,0 1-16,21 41 15,-20-42-15,-22 22 0,0-1 0,0-21 16,0 21-16,0-20 0,0 62 16,0-63-16,0 1 0,0 41 15,0-42-15,21-21 31,0 0-31,0-21 0,21 0 0,-20 0 16,20 0-16</inkml:trace>
  <inkml:trace contextRef="#ctx0" brushRef="#br0" timeOffset="28149.73">15430 6795 0,'0'0'0,"0"-22"0,0 1 0,0-21 15,-21-22-15,0 43 16,-42 21-16,41 0 15,-20 0-15,0 0 0,21 0 16,-22 21-16,-41 22 16,62-1-16,-20 0 0,21-20 0,-21 20 15,20 0-15,1 1 0,-21 41 16,42-41-16,0-1 0,0 21 16,0-41-16,21 20 15,0-42-15,22 0 0,-1 0 0,0 0 16,1 0-16,-1 0 0,21-21 15,-20 0-15,-1-22 0,22 22 16,-1-42-16,-21 20 0,1 1 0,-1-64 16,-21 43-16,0-1 15,-21 1-15,0-22 0,22 21 16,-22-63-16,0 85 0,0 0 16,0-1-16,0 22 0,0 0 15,0 0-15,0 42 16,-22 0-1,1 22-15,21-1 0,-21 21 0,0 1 16,0-1-16,21 1 0,-21-1 16,21 1-16,-22-1 0,22-20 15,0 20-15,0-20 0,0-1 0,0-21 16,0 21-16,22-20 0,-22-1 0,42 0 16,-21-21-16,43 0 15,-43 0-15,0 0 0,0-21 16,21 0-16</inkml:trace>
  <inkml:trace contextRef="#ctx0" brushRef="#br0" timeOffset="28664.46">16023 6562 0,'0'0'0,"0"-21"0,21 21 31,0 0-15,1 0-16,-1 0 0,0-22 15,0 22-15,21-21 0,-20 0 16,20 21-16,0-21 0,-21 0 0,1 0 16,-1-1-16,0 1 15,-21 0-15,0 0 0,-42 0 16,20 21-16,-20-21 0,21 21 16,-21 0-16,-1 0 0,-41 42 15,41-21-15,22 21 0,-21-20 0,21 20 16,-1 0-16,1 1 0,21-1 15,0 0-15,0-21 0,0 22 0,0-1 16,21-21-16,1 0 0,-1-21 16,21 0-16,-21 0 0,43 0 15,-43 0-15,0 0 16,21 0-16,-20-21 0,-1 21 16,0-21-16,-21 0 0,0 0 15,0 0-15,-21 21 16,0 0-16,-1 0 0,-20 21 15,21 0-15,-43 21 0,22 1 16,21-1-16,-43 21 16,22-20-16,21-22 0,21 21 15,0 1-15,0-22 0,0 21 16,0-21-16,0 0 0,21 1 0,0-22 16,0 0-16,64 0 15,-43 0-15,1 0 0,20 0 0,64-43 16,-63 22-16,63-42 15</inkml:trace>
  <inkml:trace contextRef="#ctx0" brushRef="#br0" timeOffset="28897.62">16976 6371 0,'0'0'0,"0"-63"0,0 20 16,0-41-16,0 63 0,0-1 16,-22 22-16,1 0 15,0 0-15,0 22 0,0-1 0,21 0 16,-21 42-16,-1-20 0,1 20 0,0 1 15,0 20-15,0-20 16,21 21-16,-43 84 16,43-127-16,0 22 0,0-1 15,0-20-15,0-22 0,0 0 16,0 0-16,0 0 0,0 0 16,22-21-16,-1 0 0,0 0 0,0 0 15,0-21-15,0 0 0,1 0 16</inkml:trace>
  <inkml:trace contextRef="#ctx0" brushRef="#br0" timeOffset="30454.9">17039 6816 0,'0'0'0,"0"21"16,21-21 0,0 21-16,1-21 15,-1 0-15,21 0 0,-21 0 16,0 0-16,22 0 0,-22-21 15,21 21-15,-21-21 0,22 21 16,-22-21-16,0-1 0,21 1 16,-42 0-16,0-21 0,0 21 15,0-1-15,0 1 0,-21 21 0,0-21 16,0 21-16,0 0 0,-22 0 0,22 21 16,-21 0-16,21 1 0,-43 41 15,43-21-15,0-20 0,0 41 16,21-21-16,0-20 15,0-1-15,0 0 0,0 0 0,0 0 16,21-21-16,0 21 0,0-21 0,64 0 16,-64 0-16,21 0 15,1 0-15,20 0 0,-20 0 0,-1-21 16,43 0-16,-43 0 0,0 0 16,1 0-16,-22-1 0,21 1 15,-21-21-15,0 0 0,1 20 0,-1-20 16,0 0-16,-21-1 15,21 22-15,-21 0 0,0 42 16,-21 0 0,0 1-16,21 20 0,-21 0 15,-1-21-15,1 22 0,21-1 0,0-21 16,-21 22-16,21-22 0,-21 21 16,21-21-16,0 0 0,0 1 15,0-44 16,0 1-15,21 0-16,0 0 0,-21 0 0,21-22 16,1 22-16,-1-21 0,0 0 15,0 20-15,0-20 0,0 0 16,1-1-16,-1 1 0,0 21 0,0 0 16,0 21-16,0 0 0,1 0 15,-1 21-15,0 0 0,-21 0 16,0 0-16,0 43 0,0-22 15,21-21-15,-21 22 0,0-22 16,0 0-16,0 0 0,0 0 0,0 1 16,0-1-16,0 0 15,21-21 17,-21-21-32,21 0 0,1 21 15,-1-22-15,0 1 16,0-21-16,0 21 0,0 0 0,1-22 15,20 1-15,-21 0 0,0-1 0,0 1 16,1 21-16,-1-22 0,21 22 16,-21 0-16,0 21 15,-21 21-15,0 0 16,0 1-16,0 20 0,0-21 0,0 21 16,0 1-16,0-1 0,-21-21 15,21 22-15,0-22 0,0 21 0,0-21 16,21 0-16,1 1 0,-1-1 0,0-21 15,0 21 1,21-21-16,-20 21 0,20-21 0,21 0 16,-41 0-16,20 0 0,0 0 15,-21-21-15,22 0 0,-1 0 16,0-1-16,-20-20 0,20-21 16,-21 41-16,-21-20 0,0 0 15,21-1-15,-21 22 0,0-21 0,0 0 16,0 20-16,-21 22 0,0 0 15,0 22-15,0-1 0,21 0 16,-22 0-16,1 21 0,0-20 0,21 20 16,0 0-16,0-21 0,0 22 0,0-22 15,0 0-15,0 0 16,0 0-16,21 1 0,0-1 0,1-21 16,-1 0-16,0 0 0,0 0 0,21 0 15,-20 0-15,20 0 0,-21 0 16,21 0-16,-20-21 0,20 21 0,0-22 15,-21 1-15,1-21 0,20 21 16,-21-22-16,43-20 0,-43 21 16,0-1-16,0 22 0,0-21 15,0 42-15,-21-21 0,0 42 16,-21 0-16,0 0 16,0 21-16,-21 22 15,20-22-15,22-21 0,-21 22 16,0-1-16,0-21 0,0 0 0,21 1 15,0-1-15,0 0 0,0 0 16,0 0-16,0 0 16,0-42-1,21 0 1,-21 0-16,21 0 0,0 0 16,0-22-16,22 22 0,-22-21 15,21-1-15,1 1 0,20-21 16,-21 20-16,43-41 0,-21 41 15,-22 22-15,0 0 0,-21 0 16,22 21-16,-1 63 16,-42-42-16,0 22 0,0-1 15,0 0-15,0 22 0,0 21 16,0-64-16,-21 21 0,21 0 0,-21-20 16,21-1-16,-21 21 15,21-21-15,-22 0 0,22 1 16,0-44 15,0 1-31,22 0 0,-22 0 16,21-21-16,0 20 0</inkml:trace>
  <inkml:trace contextRef="#ctx0" brushRef="#br0" timeOffset="30699.51">20870 5969 0,'0'0'15,"0"-21"-15,-21 21 16,21 21-16,-21 0 0,0 22 16,0-22-16,-1 21 0,22 0 15,-21 1-15,0 20 0,0 1 16,0-1-16,0 1 0,21-1 0,-22 1 16,1-22-16,21 22 0,-21 20 15,0-41-15,21-22 0,-21 21 16,21-21-16,0 0 0,-21 1 15,42-22 1,0 0-16,0-22 16,0 1-16,22 21 0</inkml:trace>
  <inkml:trace contextRef="#ctx0" brushRef="#br0" timeOffset="31059.42">21188 6477 0,'0'0'0,"21"-42"16,0 21-16,-21-1 0,0-20 15,-21 42 1,0 0 0,0 21-16,-22 0 0,22 1 0,0 20 15,-21-21-15,20 0 16,1 22-16,21-22 0,0 21 0,0 0 16,0 1-16,21-22 0,1 0 15,-1 0-15,42 22 16,-42-22-16,1 0 0,-1-21 0,0 21 15,0 0-15,0-21 0,-21 21 16,0 1-16,0-1 0,0 0 16,0 0-16,-21-21 15,0 21-15,0-21 0,0 0 16,-1 0-16,1 0 0,-21 0 16,21 0-16,0 0 0,-22 0 15,1 0-15,21 0 0,0 0 16,-1 0-16,22-21 0,-21 21 0,21-21 15,0 0 1,0 0-16,0-1 0</inkml:trace>
  <inkml:trace contextRef="#ctx0" brushRef="#br0" timeOffset="31335.43">20722 6181 0,'0'0'0,"-21"0"0,0 0 0,42 0 16,0 0-1,0-21-15,22 21 0,-1 0 0,0 0 16,1 0-16,-1 0 0,0 0 16,1 0-16,-1 0 0,0 0 0,-21-22 15,43 22-15,-43 0 16,0 0-16,0 0 0,-21-21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12:36:29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318 0,'0'21'46,"0"0"-30,0 0 0,0 0-16,0 0 0,0 1 15,21-1 1,0-21-16,-21 21 16,21-21-16,0 0 0,0 0 0,1 0 15,-1 0-15,21 0 16,-21-21-16,22 21 0,-1-21 0,0-1 15,-21 1-15,22 0 0,20-21 16,-42 21-16,1-22 0,-1 22 16,-21 0-16,0-21 0,0-1 15,0 1-15,0 21 0,-21 0 16,-1-22-16,1 22 0,0 21 16,0 0-16,0 0 0,0 0 0,-1 0 15,-20 0-15,21 0 16,0 0-16,-22 42 0,22-20 15,-63 83-15,41-62 16,22-1-16,0 0 0,0 1 16,21-22-16,0 64 0,0-64 15,0 21-15,0-21 0,0 0 16,0 1-16,21-1 16,0-21-16,0 21 0,22-21 15,-1 0-15,0 0 0,-21 0 16,22 0-16,-1 0 0,-21 0 0,22 0 0,-1 0 15,-21 0-15,0 0 16,0-21-16,1 21 0,-44 0 31,-20 0-31,21 0 0,-21 0 16,-1 0-16,1 21 0,0 0 16,-1 0-16,1 0 0,0 22 15,-1-22-15,22 21 0,-21 1 0,21-22 16,-1 21-16,1 0 0,21 1 15,0 20-15,0-42 0,0 22 16,0-22-16,21 0 0,1-21 16,20 21-16,0-21 15,-21 0-15,22 0 0,-1 0 16,0 0-16,1 0 0,-1 0 16,-21-21-16,22 21 0,41-42 15,-63 21-15,22 21 0,-22-22 16,0 1-16,0-21 0,43 0 15</inkml:trace>
  <inkml:trace contextRef="#ctx0" brushRef="#br0" timeOffset="260.39">2815 614 0,'-21'0'16,"21"21"-1,0 0-15,0 0 16,21 1-16,-21-1 16,21 0-16,0 21 0,-21-21 0,22 1 15,-1-1-15,-21 21 0,21-21 16,0 0-16,-21 1 16,0-1-16,21 0 0,0 0 0,1 0 15,-1-21 1,0-21-1,-21 0-15</inkml:trace>
  <inkml:trace contextRef="#ctx0" brushRef="#br0" timeOffset="512.65">3175 572 0,'-21'0'16,"0"0"-1,21 21-15,-22 0 0,1 0 0,0 0 16,0 0-16,0 22 0,-22-22 16,22 21-16,0 1 0,-21-1 15,21-21-15,-1 21 0,1 1 16,0-22-16,-21 42 16,42-41-16,-21-1 0,21 0 0,0 0 15,21-21 1,0 0-16,0-21 15,21 21-15,-20-21 0,-1 0 16</inkml:trace>
  <inkml:trace contextRef="#ctx0" brushRef="#br0" timeOffset="900.47">3408 593 0,'0'0'16,"0"-21"-1,0 42 17,0 0-32,0 0 15,0 0-15,0 0 0,0 22 16,0-1-16,0 0 0,0 22 0,0-22 16,0 22-16,0-1 15,0 22-15,0-22 0,-21 86 16,-1-44-16,22-20 0,0 21 0,-21-21 15,0 20-15,21 149 16,-21-169-16,21 0 0,0-22 16,-21 1-16,21-1 0,0 22 15,0-43-15,0 1 0,0-22 16,0 0-16,21-42 31,-21 0-31,21-1 0,-21 1 16,21-21-16,0 21 0,-21-22 0,22 1 15,-1 0-15,-21-1 0,21-20 0,0-1 16,0 1-16,-21-1 0</inkml:trace>
  <inkml:trace contextRef="#ctx0" brushRef="#br0" timeOffset="1256.26">3471 804 0,'0'0'0,"-21"-21"0,-21-63 31,42 62-31,-21 1 0,21 0 0,0 0 16,0 0-16,0 0 15,21-1-15,0 22 0,21-21 16,-21 0-16,22 21 0,20 0 16,-20 0-16,-22 0 0,21 0 15,0 21-15,-20-21 0,20 64 16,-21-43-16,-21 0 15,0 21-15,0-20 0,0 20 16,-21 0-16,-43 22 0,43-43 16,-21 21-16,0-21 0,20 1 15,-20-1-15,-21 21 0,41-42 16,1 0-16,0 0 16,21-21-1,0 0 1,0 0-16,0-1 0,21-20 15,0 21-15,1 0 0</inkml:trace>
  <inkml:trace contextRef="#ctx0" brushRef="#br0" timeOffset="1748.32">4191 212 0,'0'0'16,"-21"21"15,21 0-31,0 0 16,0 22-16,-21 20 0,21-21 15,0 1-15,-22-1 0,22 0 16,0 1-16,0-1 0,0 0 16,0 1-16,0 41 15,0-41-15,0-1 0,0 22 16,0-43-16,22 21 15,-1-21-15,0-21 0,0 0 16,0 0-16,0 0 0,1 0 16,-1-21-16,0 0 0,0 0 0,0 0 15,0-1-15,1-20 0,20-21 16,-21 41-16,0-20 0,0 21 16,-21 0-16,0-22 0,0 22 15,22 0-15,-22 42 31,0 0-31,0 1 16,0 20-16,0-21 16,0 0-16,0 22 0,0-1 0,0-21 15,0 0-15,0 22 0,0-22 16,0 0-16,0 0 0,0 0 0,0 0 16,21-21-1,0-21 1,-21 0-16,21 0 0,0 0 15</inkml:trace>
  <inkml:trace contextRef="#ctx0" brushRef="#br0" timeOffset="1936.37">4657 402 0,'0'0'15,"-22"0"1,22 21-1,0 1 1,0-1 0,0 0-16,22-21 15,-22 21-15,21 0 0,0-21 16</inkml:trace>
  <inkml:trace contextRef="#ctx0" brushRef="#br0" timeOffset="3570.15">5186 508 0,'-43'-21'16,"22"21"0,0 0-16,0 0 15,0 21-15,0 0 0,21 0 16,-22 1-16,22-1 0,-21 0 15,21 42-15,0-20 16,-21-1-16,21 0 0,0-20 0,0 20 16,0 43-16,0-64 15,0 0-15,0 0 0,21 21 16,0-42-16,1 22 0,-1-22 16,0 0-16,0 0 0,0 0 0,0 0 15,1 0-15,20 0 0,-21-22 16,0 1-16,22 0 0,-22 0 0,42-21 15,-42-1-15,1 1 0,-1 21 16,0-22-16,0 22 0,0-63 16,-21 62-16,0 1 15,0 0-15,0 0 0,0 0 0,0 0 16,0 42 15,0 0-31,0 0 0,0 0 0,0 0 16,0 22-16,-21-1 0,21 0 15,-21 1-15,21-1 0,0 0 0,0-20 16,0 20-16,0 0 0,0-21 16,42 43-16,-21-43 15,1-21-15,-1 0 0,21 0 16,64 0 0,-85-21-16,21 0 0,1 0 15,-22-1-15,85-83 16,-85 62-16,0 1 0,0 0 0,0-1 15,1 1-15,-1 0 0,-21-22 16,0 22-16,0-1 0,0 1 0,0 0 16,0-1-16,0 22 0,0-42 15,0 42-15,0-1 16,0 44 0,0-1-16,0 0 15,-21 0-15,21 21 0,0-20 16,-22 20-16,22 0 0,0 1 15,0-1-15,0 0 0,0 1 16,0-1-16,0 43 0,0-43 16,0 0-16,0-21 0,0 22 15,0-22-15,22 42 0,-1-41 16,0-22-16,0 21 16,0-21-16,0 0 0,1 0 0,20 0 0,-21 0 15,0-21-15,0 21 0,22-22 16,-22 1-16,0 0 0,21-42 15,-20 20-15,20 1 0,-42 0 16,21-1-16,0 1 0,22-43 16,-43 22-16,0 20 0,21-62 15,-21 62-15,21 1 16,-21 0-16,0 20 0,0 1 0,0 0 16,0 0-16,0 0 0,0 42 31,0 0-16,0 21-15,0-20 0,0 20 0,0 0 16,0 1-16,0-1 0,0 0 16,-21 64-16,0-64 0,21 1 15,0-1-15,0 22 0,-22-22 16,22 0-16,0 43 16,0-43-16,0-21 0,22 22 0,-1-22 15,0 0-15,0 0 0,0-21 16,22 0-16,-22 0 0,63 0 15,-62 0-15,20 0 0,0-21 16,1 0-16,-22 0 0,21 0 0,0-43 16,1 43-16,-22-21 0,-21 20 15,21-20-15,-21 0 0,21-22 16,-21 43-16,0 0 0,0 0 16,0 0-16,0 42 31,0 0-16,0 0-15,0 21 0,0-20 16,0-1-16,0 21 0,-21-21 0,21 22 16,0-1-16,0 0 15,0-21-15,0 1 0,0-1 16,21 0-16,0-21 0,1 0 16,-1 0-16,0 0 0,0 0 15,0 0-15,0-21 0,1 0 16,-1-1-16,0 1 0,42-42 15,-63 20-15,22 1 0,-22 21 16,21-21-16,-21 20 0,0-41 16,0 21-16,0 20 0,0 1 15,0 0-15,0 42 32,0 0-17,0 1-15,-21-1 0,-1 21 0,22 0 16,-21 1-16,21-1 0,-21 0 15,21 22-15,-21-22 0,21 22 16,0-22-16,-21 64 0,21-43 16,0-20-16,0 63 0,0-43 15,0 1-15,0-1 0,0 1 16,0-1-16,21-21 0,-21 22 0,0-22 16,0 22-16,0 20 15,0-41-15,0-1 0,0 22 16,0-43-16,-21 21 0,21-21 15,-21-21-15,-1 21 0,1-21 16,0 0-16,0 0 0,0 0 0,-22 0 16,22-21-16,0 0 15,0 0-15,0-21 0,0 20 0,-1-41 16,22 21-16</inkml:trace>
  <inkml:trace contextRef="#ctx0" brushRef="#br0" timeOffset="3824.58">6075 720 0,'0'-43'15,"21"43"1,0 0-16,0-21 0,0 21 0,43-21 15,-22 21-15,-21-21 0,22 21 16,-1-21-16,64 0 16,-85 21-16,21 0 0,-20 0 15,-22-22-15,-22 1 16,1 21 0</inkml:trace>
  <inkml:trace contextRef="#ctx0" brushRef="#br0" timeOffset="4024.25">5609 445 0,'0'0'0,"-21"21"16,42-21 46,0-21-62,22-1 0</inkml:trace>
  <inkml:trace contextRef="#ctx0" brushRef="#br0" timeOffset="4936.5">8213 508 0,'0'0'0,"0"-21"0,0 0 16,0 0-16,0-1 15,-22 22-15,22 22 16,0-1 0,0 0-16,0 21 0,-21-21 15,21 22-15,0-22 0,0 21 16,-21 1-16,0-1 0,0 0 16,21 1-16,0-22 0,-21 21 15,-1 0-15,22-20 0,-21-1 0,21 0 16,0 0-16,0 0 15,0-42 17,21 0-32,1-21 0,-1 20 15,0-20-15,0 0 0,0 21 0,0-22 16,1 1-16,-1 0 0,-21-1 16,21 22-16,0-21 0,0 21 0,-21-1 15,0 1-15,21 21 16,-21 21-1,0 1-15,22-1 16,-22 21-16,0-21 0,0 22 0,0-1 16,0 0-16,0 1 0,0-1 15,0 0-15,0 22 0,21-22 16,-21-21-16,21 22 0,0-22 0,0 0 16,22 0-16,-22-21 15,0 0-15,21 0 0,1 0 0,-1-21 16,0 0-16,22 0 0,-22-1 15,22-20-15,-22 21 0,64-64 16,-85 43-16,21-22 0,1 22 16,-22 0-16,-21-22 0,0-42 15,0 64-15,0-21 0,-21 20 16,-1-20-16,-20 20 0,-21-20 16,20 42-16,1 0 0,0-1 15,-1 22-15,1 0 0,0 0 16,-1 43-16,1-22 0,21 0 15,21 0-15,-21 22 0,21-22 16,-22 21-16,22 0 0,0-20 0,0 20 16,0-21-16,22 0 0,-1 22 15,0-22-15,42 0 0,-20 0 16</inkml:trace>
  <inkml:trace contextRef="#ctx0" brushRef="#br0" timeOffset="5635.91">9652 508 0,'0'0'0,"-21"0"0,0-21 0,-22 0 16,22 21-16,0 0 0,0 0 16,0 0-16,-1 0 0,1 0 15,0 0-15,0 0 0,0 21 0,21 0 16,-21 0-16,-1 22 0,1-22 0,0 21 15,21 0-15,-21-20 16,21 20-16,0 43 0,0-43 16,0-21-16,0 21 0,0-20 15,0-1-15,21 21 0,0-21 16,0-21-16,1 0 0,-1 0 16,0 0-16,0 0 0,0 0 15,0 0-15,1-21 0,-1 0 16,0 0-16,0-22 0,0 22 0,0-21 15,-21 21-15,22-22 0,-1 1 16,-21 21-16,21-21 0,-21-1 0,0 22 16,0-21-16,0 21 0,21-22 15,-21 22 1,0 42 0,0 0-16,0 1 0,0-1 15,0 21-15,0-21 0,0 0 16,0 22-16,0-22 0,0 21 0,21-21 15,-21 22-15,0-22 0,21 0 16,22 21-16,-22-20 16,0-22-16,0 0 0,0 0 15,1 0-15,-1 0 0,21-22 0,-21 1 16,0 0-16,22 0 0,-1 0 16,-21 0-16,43-43 15,-43 22-15,0-1 0,0 22 16,0-21-16,1 21 0,-22-22 15,0 22-15,0 42 16,0 1 0,0-1-16,0 0 0,0 21 0,0-21 15,0 1-15,-22 20 0,22-21 16,-21 0-16,21 22 0,0-22 0,0 0 16,0 0-16,0 0 0,0 0 15,0-42 1,0 0-1,21 21-15,-21-21 16</inkml:trace>
  <inkml:trace contextRef="#ctx0" brushRef="#br0" timeOffset="5831.18">10245 339 0,'0'0'0,"0"-21"0,-22-1 0,1 1 15,21 0 1,-21 21-16,0 0 15,0 0-15,21 21 16,0 0 0,0 1-16,0-1 15,0 0 1,21-21-16,0 0 0,0 21 16,0-21-16</inkml:trace>
  <inkml:trace contextRef="#ctx0" brushRef="#br0" timeOffset="6113.33">10753 191 0,'0'-43'31,"0"64"-31,0 1 16,-22-1-16,22 21 0,-21 0 15,21 1-15,0-1 0,-21 0 16,21 22-16,0-22 0,-21 1 0,0 20 15,21-21-15,-21 22 0,21-22 0,0 1 16,-22-1-16,22 0 0,0 43 16,0-64-16,0 0 0,0 0 15,0 1-15,0-1 0,43-21 16,-22 0-16,0 0 16,0 0-16,22 0 0,-22-21 15,0 21-15,0-22 0,21-20 0,1 0 16</inkml:trace>
  <inkml:trace contextRef="#ctx0" brushRef="#br0" timeOffset="6364.85">10689 550 0,'-42'0'0,"84"0"0,-105 0 0,41 0 0,1 0 15,42 0 16,1 0-31,-1 0 0,21 0 16,-21 0-16,22 0 0,-1 0 16,0 0-16,1 0 0,-1 0 0,-21 0 15,21 0-15,1 0 0,-22 0 16,21 0-16,1 0 0,-22 0 0,0-21 16,0 21-16,0 0 0,0 0 15,-42 0 1,0 0-16</inkml:trace>
  <inkml:trace contextRef="#ctx0" brushRef="#br0" timeOffset="7399.92">2011 1609 0,'0'0'0,"-43"0"0,22-21 0,-21 21 0,21 0 15,-22-22-15,22 22 0,-21 0 16,0-21-16,20 21 0,1 0 16,0 0-1,42 0 32,22 0-47,-22 0 0,21 0 0,0 0 16,-20 0-16,20 0 0,21 21 15,-20-21-15,20 0 0,64 22 16,-42-22-16,0 0 0,84 0 16,-63 21-16,-22-21 0,1 0 15,21 0-15,0 0 0,105 0 16,-105 0-16,21 0 0,0 0 16,0 0-16,0 0 15,21 0-15,-21 0 0,22 0 0,20 0 0,-21 0 16,0 0-16,0 0 0,1 0 15,20 0-15,-21 0 0,21 0 16,149 0-16,-149 0 16,1 0-16,20 0 0,1 0 0,-1 0 15,1 0-15,-1 0 0,1 0 16,-1 0-16,191 0 0,-190 0 16,-22 0-16,0 0 15,1 0-15,-1 21 0,127-21 16,-148 0-16,-21 0 0,0 0 15,0 0-15,0 0 0,-21 0 0,127 0 16,-127 0-16,84 0 16,-105 0-16,0 0 0,-22 0 0,1 0 15,-1 0-15,1 0 16,-22 0-16,22 0 0,-43 0 0,21 0 16,-21 0-16,0 0 0,1 0 15,-22-21 16</inkml:trace>
  <inkml:trace contextRef="#ctx0" brushRef="#br0" timeOffset="7520.5">11007 1630 0,'0'21'31,"-22"-21"-16,1 0-15,0 21 0,0-21 16,0 21-16</inkml:trace>
  <inkml:trace contextRef="#ctx0" brushRef="#br0" timeOffset="8813.93">487 3810 0,'0'0'0,"0"-21"0,0 0 15,0 0-15,0-1 16,-21 1-16,21 0 0,-22 0 0,22 0 16,-21 0-1,0 21 1,21 21-1,0 0-15,-21 0 0,21 21 16,0 1-16,0-1 0,0 22 16,0-1-16,0 1 0,0-1 15,0 1-15,0 20 0,0-41 16,0 20-16,0 1 0,-21-1 0,0-21 16,-1 1-16,22-1 0,0-21 15,0 43-15,-21-64 0,21 21 16,0-42 15,0 0-31,0-1 0,21-20 0,-21 21 16,22-21-16,-1-1 0,0 1 15,-21-22-15,21 22 0,0-21 0,0-1 16,22-42 0,-1 43-16,-21 20 0,0 22 0,1-21 15,-1 21-15,21 21 16,-21 0-16,0 0 0,1 21 15,-1 21-15,-21-21 0,21 43 0,21 42 16,-21-43-16,-21-20 16,0 20-16,22-21 0,-1 22 0,-21-22 15,21 1-15,0-1 0,0-21 16,-21 0-16,21 22 0,1-43 0,-1 21 16,21-21-16,-21 0 0,43 0 15,-22-21-15,0-1 16,-20 1-16,20 0 0,0-21 15,1-1-15,-1 1 0,0 0 0,-21-22 16,1 1-16,-1-1 0,-21 1 16,0-1-16,0 1 0,0-1 15,-21 1-15,-43-43 0,22 64 16,-1-22-16,22 43 0,-21-21 16,0 20-16,-22-20 15,22 42-15,21 0 0,-1 0 16,1 0-16,21 21 0,0 0 15,0 1-15,0-1 0,0 0 0,0 42 16,0-20-16,0-22 0,0 0 16,0 21-16,0-20 0,43 20 15,-22-21-15,0 0 16,0-21-16</inkml:trace>
  <inkml:trace contextRef="#ctx0" brushRef="#br0" timeOffset="9201.34">1482 4360 0,'63'22'32,"-42"-22"-32,0-22 0,1 1 15,-1 0-15,21 0 0,-21 0 0,0 0 16,1-22-16,-1 22 0,21-21 15,-21-1-15,0-20 16,-21 42-16,0 0 0,0-1 0,0 1 16,0 0-16,-21 21 15,0 0-15,0 0 0,0 21 0,-22 43 16,22-22-16,-21 43 16,21-22-16,0-20 0,-1-1 15,22 0-15,-21 1 0,21 41 16,0-63-16,0 1 0,21-1 15,1 0-15,-1 0 16,42-21-16,-20 0 0,-22 0 16,21 0-16,0 0 0,-20 0 15,20-21-15,0 0 0,1 0 0,-22-22 16,0 22-16,21-21 0,-21 21 16</inkml:trace>
  <inkml:trace contextRef="#ctx0" brushRef="#br0" timeOffset="9724.01">2286 3641 0,'0'0'0,"0"-43"16,-21 43-1,0 0 1,21 22-16,0-1 0,-22 0 16,22 21-16,0-21 0,0 22 15,-21-1-15,21 0 0,0 1 0,0 20 16,0 43-16,0-42 15,0-22-15,0 21 0,0-20 0,0-1 16,0 22-16,0-22 16,0-21-16,0 0 0,0 0 0,0 1 15,0-44 17,-21 1-32,21-21 15,0 21-15,0 0 16,0-22-16,0 22 0,0-21 15,0-1-15,0 1 0,21 0 0,0-1 16,1 1-16,-1 0 0,21 21 16,-21-1-16,22 1 0,20-21 15,-21 42-15,1 0 0,-22 0 16,21 21-16,1 0 0,-22 0 0,42 43 16,-20-43-16,-22 21 0,0 1 15,-21-22-15,0 21 0,-21 43 16,0-64-16,-22 21 15,1 1-15,0-22 0,-22 21 16,1-21-16,20 1 0,-20-1 0,20-21 16,1 21-16,0-21 0,21 0 15,-1 0-15,-41 0 0,63-21 16,0 0-16,0-1 16,0 1-16,0 0 0,21 0 15,0 0-15,22 0 0</inkml:trace>
  <inkml:trace contextRef="#ctx0" brushRef="#br0" timeOffset="10104.28">3196 3662 0,'-42'-64'31,"21"64"-31,21 22 16,0-1 0,0 21-16,0-21 0,0 22 15,0-1-15,0 0 0,0 1 16,0 20-16,0-21 0,0 22 15,0-22-15,0 22 0,0-22 0,0 0 16,0 1-16,-22-22 0,22 21 16,0-21-16,0 1 0,0-1 15,0-42 17,0-1-32,0 1 0,0 0 0,0-21 15,0 21-15,0-22 0</inkml:trace>
  <inkml:trace contextRef="#ctx0" brushRef="#br0" timeOffset="10468.56">2857 3704 0,'0'0'0,"-21"0"0,0-21 16,0 21-16,21-21 0,0 0 16,0 0-16,0-1 15,0 1-15,21 21 16,0-21-16,22 0 0,-22 21 0,63-21 15,-41 21-15,-1 0 0,22 0 16,-22 0-16,21 21 0,64 21 16,-63 1-16,-1-1 15,-20-21-15,20 21 0,-20 1 0,20 63 16,-42-64-16,-21 21 0,0 1 16,0-22-16,-21 22 0,-85 63 15,64-85-15,-22 0 16,22 1-16,-21-22 0,-1 0 15,-21 21-15,22-20 0,21-1 16,20-21-16,-20 0 0,0 0 16,21 0-16,-1 0 0,-20 0 0,21 0 15,-21 0-15,20 0 16,22-21-16,0-1 0,0 1 16,0-21-16,0 21 0,0 0 15,22-1-15</inkml:trace>
  <inkml:trace contextRef="#ctx0" brushRef="#br0" timeOffset="11067.93">3577 4128 0,'0'0'15,"0"-43"1,21 22-16,0 0 16,1 0-16,-22 0 0,0-1 15,21 1-15,0 21 0,-21-21 0,42 0 16,-42 0-16,21 21 16,1 0-16,-1 0 0,0 0 0,0 0 15,21 21-15,-20 0 0,-1 0 16,0 0-16,0 22 0,0-22 15,-21 64-15,21-43 0,-21-21 16,0 21-16,0-20 0,0 20 16,0-21-16,0 0 0,0 0 0,0 1 15,-21 20-15,0-42 16,0 0 0,21-21-1,-21 0-15,21-1 16,0 1-16,-21-21 0,21 21 15,0 0-15,0-1 0,0 1 16,0 0-16,0 0 0,21 0 0,0-22 16,-21 22-16,21 0 0,0 0 0,22 0 15,-22 0-15,0-1 0,0 1 16,0 0-16,0 0 0</inkml:trace>
  <inkml:trace contextRef="#ctx0" brushRef="#br0" timeOffset="11267.82">4254 3874 0,'22'0'16,"-44"0"-16,44 21 0,-22 0 15,0 0-15,0 0 0,0 22 16,-22-22-16,22 0 0,0 21 16,0 1-16,0-22 0,0 0 15,0 21-15,0 1 0,0-22 16,0 0-16,0 0 0,0 0 16,0 0-16,0-42 31,0 0-16,0 0-15,0 0 0,0 0 16,0-22-16</inkml:trace>
  <inkml:trace contextRef="#ctx0" brushRef="#br0" timeOffset="11580.64">4191 3662 0,'0'0'0,"-21"0"16,21 21-16,-21-21 0,21 21 15,0 0-15,0 1 0,0-1 16,21-21 0,0 0-16,0 0 0,0 0 15,0 0-15,1 0 0,-1-21 16,0-1-16,-21 1 16,0 0-16,0 0 0,0 0 15,-21 21-15,0-21 16,-22 21-16,22 0 0,0 0 0,0 0 15,0 0-15,-1 0 0,1 0 16,21 21-16,0 0 0,0 21 16,0-21-16,0 1 0,0-1 0,0 0 15,21 0-15,1 0 0,-1 0 16,-21 1-16,21-1 0,0 0 0,21 0 16</inkml:trace>
  <inkml:trace contextRef="#ctx0" brushRef="#br0" timeOffset="11856.48">4530 3895 0,'0'-21'15,"-43"21"1,43 21 0,0 0-16,0 0 0,0 0 15,0 22-15,21-22 0,1 21 0,-22-21 16,0 22-16,21-1 0,0-21 15,-21 21-15,21-20 0,-21-1 0,0 21 16,21 0 0,-21-20-16,21-22 15,1 0 1,-22-22-16,21 22 16,-21-21-16,21 0 0,0-21 0,0-22 15,0 43-15,1-21 16</inkml:trace>
  <inkml:trace contextRef="#ctx0" brushRef="#br0" timeOffset="12056.37">4889 3852 0,'0'0'16,"0"22"-1,-21-22 1,21 21-16,-21 21 0,0-21 0,0 22 16,0-22-16,-1 21 15,1-21-15,-21 64 0,21-64 16,0 21-16,-1-20 0,-20 20 15,42-21-15,0 0 0,0 0 16,21-42 0,0 21-16,1-21 15,-1 0-15,0 0 0</inkml:trace>
  <inkml:trace contextRef="#ctx0" brushRef="#br0" timeOffset="12429.15">5016 4128 0,'22'21'0,"-1"-21"31,0 0-15,0 0-16,-21-21 0,21 21 0,0-22 16,-21 1-16,22 21 0,-1-21 15,-21 0-15,21-21 16,-21 20-16,0 1 0,0-21 15,0 21-15,0 0 0,0-1 16,-21 22-16,0 0 16,-1 0-16,1 22 0,0-22 15,21 21-15,-21 21 0,0-21 16,21 22-16,-21-22 0,21 21 0,-22 0 16,1 1-16,21-22 0,0 21 15,0 1-15,0-1 0,0-21 16,21 0-16,1-21 15,-1 0-15,0 0 0,0 0 0,0 0 16,0 0-16,22 0 0,-22-21 0,21 0 16,-21 21-16,1-21 0,20 0 15,0-22-15</inkml:trace>
  <inkml:trace contextRef="#ctx0" brushRef="#br0" timeOffset="12775.96">5461 3937 0,'0'0'0,"-21"-21"0,0 0 0,21 0 31,21 21-15,0 0-1,0 0-15,0 0 0,0 21 16,22 0-16,-22 0 0,0 0 0,21 0 16,-20 22-16,-1-22 0,0 21 15,21-21-15,-21 22 0,1-22 0,-22 42 16,0-41-16,0 41 15,0-42-15,0 0 16,-22-21-16,1 0 16,0 0-16,0-21 15,21 0-15,0 0 0,0 0 16,0-22-16,0 22 0,0-21 0,0 21 16,0-22-16,21 1 0,0 21 15,-21-21-15,21 20 0,1-20 16,-1 21-16,0 0 0,21 0 0,1-1 15,-22 1-15,0 0 16,0 21-16,0-21 0</inkml:trace>
  <inkml:trace contextRef="#ctx0" brushRef="#br0" timeOffset="13781.38">6350 3789 0,'0'0'0,"21"0"16,-21-21-16,0 42 15,0 0 1,0 0-16,0 0 0,0 1 15,0 20-15,0 0 0,0 1 16,-21-1-16,0 21 0,21-20 0,-21-1 16,-1 0-16,1 1 0,0-22 15,0 21-15,21-21 0,-21 1 0,21-1 16,-21 0-16,21-42 31,0 0-31,21-22 16,0 22-16,0-21 0,0 21 15,0-22-15,-21 1 0,22 0 0,-1-1 16,0 1-16,0 21 0,21-64 16,-42 64-16,22 21 15,-1 0-15,-21 21 16,21 0-16,-21 0 0,0 1 16,0 20-16,0 0 0,0-21 15,0 22-15,0-1 0,0 0 16,0-20-16,0 20 0,0 0 0,0-21 15,0 22-15,21-22 0,0 0 0,-21 0 16,21-21-16,1 21 0,20-21 16,-21 0-16,21 0 0,43 0 15,-43-21-15,1 0 0,-1 0 0,0 0 16,1 0-16,-1-22 0,0 22 16,1-21-16,-22-1 0,0 1 15,0 0-15,0-1 0,-21 1 0,0-21 16,0 20-16,0 1 0,-21 0 15,-21-43-15,21 43 0,-22 20 16,1-20-16,0 21 0,-1 0 16,1 21-16,0 0 0,-1 0 0,1 0 15,-21 21-15,20 0 16,22 0-16,0 0 0,0 1 0,0-1 16,21 21-16,0 0 15,0 1-15,0-22 0,0 0 16,0 21-16,21-20 0,0-1 0,21 0 15,-21 0-15,22 0 0,-1-21 0,0 0 16,22 21-16,42-21 16,-64 0-16</inkml:trace>
  <inkml:trace contextRef="#ctx0" brushRef="#br0" timeOffset="14501.96">7705 3916 0,'0'0'0,"0"-21"0,0 0 0,0-1 15,0 1-15,0 0 0,-22 21 16,1-21-16,0 21 16,0 0-16,0 0 0,0 0 15,-1 21-15,1-21 0,0 21 16,0 0-16,-21 43 0,20-43 16,1 21-16,0 1 0,0-1 15,0-21-15,0 22 0,-1-1 0,22 0 16,-21-21-16,21 43 15,0-22-15,0-21 0,0 1 16,0-1-16,21-21 16,1 0-16,-1 0 0,0 0 15,0 0-15,0-21 0,0-1 0,1 1 16,20 0-16,0-42 16,-21 20-16,1 1 0,20 21 0,-21-64 15,0 43-15,0 21 16,-21-22-16,0 22 0,0 0 0,0 0 15,22 0-15,-22 42 32,0 0-32,0 0 15,0 0-15,0 22 0,0-22 0,0 21 16,0 0-16,0 1 0,0-22 16,0 21-16,0-21 0,0 22 15,0-22-15,0 0 0,0 0 0,21 0 16,-21 1-16,21-1 0,0-21 15,0 0-15,0 0 0,22 0 16,-22 0-16,0-21 0,0-1 16,22 1-16,-22 0 0,0 0 0,42-43 15,-41 43-15,-1-21 0,0 0 16,0 20-16,0-20 0,-21 0 16,0 21-16,0-1 0,0 1 0,0 0 15,21 21-15,-21 21 16,0 0-1,0 1-15,0 20 0,0-21 0,0 21 16,0-20-16,0 20 0,0-21 16,0 21-16,-21-20 0,21-1 0,0 0 15,0 0-15,0 0 0,0 0 16,0 1-16,0-44 31,21 1-31,-21 0 16,0 0-16,22 0 0,-22 0 15,0-22-15</inkml:trace>
  <inkml:trace contextRef="#ctx0" brushRef="#br0" timeOffset="14835.77">8213 3662 0,'0'0'0,"0"-21"0,-22 21 0,-20-21 16,21 21-16,0 0 15,0 0-15,-1 21 0,1 0 16,21 0-16,-21 0 0,21 0 0,0 1 15,0-1-15,0 0 16,0 0-16,21 0 0,0-21 16,43 0-16,-43 0 15,0 0-15,0 0 16,1-21-16,-22 0 0,0 0 0,21 0 16,-21-1-16,0 1 0,0 0 15,0 0-15,0 0 0,0-22 16,0 22-16,-21 0 0,-1 21 0,22-21 15,-21 21-15,0 0 0,-21 0 16,21 21-16,-22 43 16,43-43-16,0 0 15,0 0-15,0 21 0,0-20 0,0 20 16,21-42-16,1 21 0,-1 0 16,0-21-16,0 0 0</inkml:trace>
  <inkml:trace contextRef="#ctx0" brushRef="#br0" timeOffset="15149.59">8678 3493 0,'0'0'0,"0"-22"0,-21 22 47,0 22-47,21-1 0,0 21 16,0-21-16,-21 22 0,21-22 15,-21 21-15,-1 0 0,22 1 0,0-22 16,0 21-16,-21 1 0,21 62 16,-21-62-16,21-1 0,0-21 15,0 22-15,0-1 0,0-21 0,0 21 16,0-20-16,21-1 0,0-21 16,-21 21-16,22-21 0,-1 0 15,0 0-15,0 0 16,0-21-16,0 0 0,1-1 15,-1 1-15,0-21 16,-21 21-16,0 0 0,21-22 0</inkml:trace>
  <inkml:trace contextRef="#ctx0" brushRef="#br0" timeOffset="15367.47">8403 3874 0,'0'0'0,"0"21"0,21-21 31,0 0-31,22 0 16,-22 0-16,21 0 0,-21 0 15,22-21-15,63 21 16,-64-22-16,0 22 0,-21-21 16,1 21-16,-1 0 0,0 0 15,0 0-15,-21-21 16</inkml:trace>
  <inkml:trace contextRef="#ctx0" brushRef="#br0" timeOffset="16296.93">9842 3725 0,'0'0'16,"22"0"-16,-22-21 0,0 0 15,0 0-15,0 42 32,0 0-32,0 0 15,0 22-15,0-22 0,0 21 16,-22 1-16,22-1 0,-21 0 16,0 22-16,21-22 0,0 0 0,-21 43 15,0-64-15,21 22 0,-21-22 16,21 0-16,0 0 0,0 0 15,21-21 1,0-21 0,0 0-16,0 0 0,0-22 15,1 22-15,-1-21 0,0 0 16,21-1-16,-21 1 0,1 0 0,-1-1 16,21 1-16,-21 21 0,0-22 15,1 22-15,-22 0 0,21 21 16,0 0-1,-21 21-15,0 0 0,0 1 16,0 20-16,0-21 0,0 21 0,0 1 16,0-1-16,0 0 0,0-20 15,0 20-15,0-21 0,21 21 0,-21-20 16,21-1-16,0 0 0,1 0 16,-1-21-16,0 0 0,21 0 0,-21 0 15,22 0-15,-22 0 0,21-21 0,1 0 16,-22 0-16,21-1 0,22-41 15,-43 21-15,0 20 16,0-62-16,-21 41 0,0 1 16,0 0-16,0-1 0,-21 1 15,-43-21-15,43 20 0,0 22 16,0 0-16,-21 0 0,20 21 16,1 0-16,0 0 0,0 0 15,21 21-15,-21-21 0,21 21 16,0 0-16,0 22 0,0-22 15,0 0-15,0 0 0,0 0 0,21 0 16,0-21-16,0 22 0,0-1 0,1-21 16,20 0-16,-21 0 0,21 0 15,1 0-15</inkml:trace>
  <inkml:trace contextRef="#ctx0" brushRef="#br0" timeOffset="16539.8">11070 3831 0,'0'0'0,"-21"0"31,42 0-15,0 0-16,0 0 15,22 0-15,-22 0 0,0 0 16,21 0-16,1 0 15,-1 0-15,-21 0 0,0 0 0,1 0 16</inkml:trace>
  <inkml:trace contextRef="#ctx0" brushRef="#br0" timeOffset="16716.68">11007 4064 0,'0'0'0,"0"21"16,0 0-16,0 1 15,21-22 1,0 0-16,0 0 16,0 0-16,0 0 15,1 0-15,-1 0 0,0 0 0,21 0 16,-21-22-16,1 22 0,-1-21 0,21 0 16,-21 21-16,0-21 0,22 0 15</inkml:trace>
  <inkml:trace contextRef="#ctx0" brushRef="#br0" timeOffset="17284.37">11769 3831 0,'0'0'0,"-43"-63"31,43 42-31,0-1 0,0 1 16,21 21-16,1 0 0,-1 0 16,0 0-16,0 0 15,0 0-15,0 0 0,1 0 0,-1 21 16,42 22-16,-42-43 16,-21 42-16,22-21 0,-1 0 15,-21 1-15,0 20 0,0 21 16,0-20-16,0-22 0,0 42 15,0-41-15,0 20 16,-21-21-16,21 0 0,-22-21 0,1 21 16,0-21-1,0-21 1,21 0-16,0 0 0,0 0 0,0 0 16,0-1-16,0-20 0,0 21 15,21-21-15,0-1 0,-21 22 0,21-21 16,1-1-16,20 22 0,-21 0 15,0-21-15,22 21 0,-22 21 16,21-22-16,-21 22 0,0 0 0,22 0 16,-1 22-16,-21-1 0,-21 0 15,21 0-15,-21 21 0,22-20 16,-22 20-16,0-21 0,0 21 0,0 1 16,0 41-16,0-62 15,0 20-15,-22-21 16,22 0-16,-21 0 15,42-42 1,1 0 0,-1 0-16</inkml:trace>
  <inkml:trace contextRef="#ctx0" brushRef="#br0" timeOffset="17700.13">12679 3874 0,'0'0'0,"0"21"16,0 0 0,21-21-1,0 0 1,0 0-16,22 0 0,-22 0 0,0-21 16,0 0-16,43-1 15,-43 1-15,21 0 0,-21 21 16,0-21-16,-21 0 0,0-22 15,0 1-15,0 21 0,0 0 16,0 0-16,-21 21 0,0 0 16,0 0-16,0 0 0,-43 42 15,43-21-15,-21 0 0,21 0 0,-1 22 16,1-1-16,0-21 0,0 22 16,21-1-16,0-21 0,0 21 0,-21 22 15,21-43-15,0 21 16,0-20-16,21-1 0,0-21 0,0 21 15,0 0-15,1-21 0,20 0 16,-21 0-16,21 0 0,1 0 16,-22 0-16,64 0 0,-43-21 15,21 0-15,-20 0 0,-22-1 16,21 1-16,-21 0 0,1 0 16</inkml:trace>
  <inkml:trace contextRef="#ctx0" brushRef="#br0" timeOffset="17963.98">13525 3704 0,'0'0'0,"22"-21"16,-22 42 15,0 0-15,0 1-16,0-1 0,0 0 16,0 0-16,-22 21 0,22-20 0,0-1 15,-21 21-15,0-21 0,21 22 0,-42 20 16,21-42-16,21 0 15,-43 22-15,43-22 0,-21 0 16,21 0-16,0 0 0,21-21 47,0-21-47,1 21 0,-1-21 16,0 0-16,0 21 0,0-21 0</inkml:trace>
  <inkml:trace contextRef="#ctx0" brushRef="#br0" timeOffset="18192.84">13779 3895 0,'0'0'16,"0"-21"-16,0-1 0,-21 22 31,21 22-31,-21-22 0,0 21 0,0 0 16,0 0-16,-1 21 0,1-20 15,0 20-15,0-21 0,0 21 0,0-20 16,-1 20-16,1-21 0,0 0 15,0 22-15,21-22 0,-21-21 16,21 21-16,21-21 16,0 0-1,0-21-15,0 0 0,1 21 16,-1-22-16,21 1 0</inkml:trace>
  <inkml:trace contextRef="#ctx0" brushRef="#br0" timeOffset="18416.16">13758 3916 0,'0'0'0,"0"-21"0,0 0 15,0-1-15,0 1 0,0 42 32,21 1-17,-21-1-15,0 21 16,22-21-16,-22 0 0,0 1 16,21 20-16,0-21 0,-21 0 0,21 0 15,0 1-15,0-1 0,1 0 0,-1 0 16,0-21-16,0 0 0,0 21 15,0-21-15,1 0 0,-1 0 0,0 0 16,0 0-16,0-21 0,0 21 0,1-21 16,-1 0-16,0 0 0</inkml:trace>
  <inkml:trace contextRef="#ctx0" brushRef="#br0" timeOffset="18639.29">14309 3641 0,'0'0'0,"21"-43"0,-21 22 0,0-21 16,0 21-16,0 0 0,0 42 31,-21 0-31,-1 0 0,1 21 16,21 1-16,-21-22 0,0 21 15,21 1-15,-21-1 0,0 0 0,-1 1 16,22-1-16,0 0 0,0 1 0,-21-22 16,21 21-16,0 0 0,0-20 15,0-1-15,0 0 0,0 0 0,0 0 16,21-21-1,1 0 1</inkml:trace>
  <inkml:trace contextRef="#ctx0" brushRef="#br0" timeOffset="23339.83">15092 3302 0,'0'0'0</inkml:trace>
  <inkml:trace contextRef="#ctx0" brushRef="#br0" timeOffset="24056.52">15198 3281 0,'0'0'0,"0"-21"16,0 0-16,0-1 0,0 1 16,-22 21-16,1-21 0,0 0 15,0 21 1,21-21-16,-21 21 15,0 21-15,-1 21 16,22-21-16,0 22 0,0 20 0,-21-20 16,21-1-16,-21 21 0,21-20 15,-21 20-15,0-20 0,21 41 16,-21-41-16,-1-1 0,22 0 16,-21 1-16,21-22 0,0 63 15,-21-62-15,21-1 0,-21-21 47,21-21-47,0-1 16,0 1-16,0 0 0,0 0 15,0 0-15,0 0 0,0-22 0,0 22 16,0-21-16,21 21 0,0-22 16,0 1-16,1 21 0,20-22 0,-21 22 15,0 0-15,22 0 0,-22 0 16,21 21-16,22 0 0,-22 21 15,-21 0-15,43 43 16,-22-22-16,-21 0 0,-21 1 16,21 41-16,-21-41 0,0-1 15,0 21-15,0-20 0,0-1 16,21-21-16,-21 22 0,22-22 0,20 21 16,-21-42-16,21 0 0,-20 0 15,20 0-15,0 0 0,1-21 16,-1 0-16,0-22 0,1 22 0,41-63 15,-63 41-15,22 1 16,-22-22-16,0 22 0,0-21 0,0-1 16,-21 1-16,0-22 0,0 21 15,0-20-15,-21 20 0,0 1 0,0-1 16,-21-20-16,20 62 0,1 1 16,-21 0-16,21 0 15,0 21-15,-1 0 0,1 0 0,0 21 16,0-21-16,21 42 0,-21-20 15,21-1-15,-21 21 0,21 43 16,0-64-16,0 21 0,0 1 16,0-1-16,21-21 0,21 43 15,-21-43-15,0 0 0,1 0 0</inkml:trace>
  <inkml:trace contextRef="#ctx0" brushRef="#br0" timeOffset="24429.33">16065 3852 0,'0'0'0,"22"22"15,-1-22 1,0 0-16,0 0 0,0-22 0,0 22 16,1-21-16,-1 21 0,0-21 15,21 0-15,1-21 0,-22 20 16,0 22-16,0-42 0,-21 21 15,0 0-15,-21 21 16,0 0 0,0 0-16,-1 21 0,1 0 15,0 0-15,-21 0 0,21 1 16,-1-1-16,1 21 0,0-21 0,21 0 16,0 22-16,-21-22 0,21 42 15,0-41-15,0-1 0,0 0 16,0 0-16,21 0 15,0-21-15,0 0 0,22 0 0,-22 0 16,21 0-16,1-21 0,-1 0 0,0 0 16,1 0-16,20-1 0,-21 1 15,1-21-15,-1 21 0</inkml:trace>
  <inkml:trace contextRef="#ctx0" brushRef="#br0" timeOffset="24894.01">16933 3387 0,'0'0'0,"0"-43"0,0 1 0,0 21 15,0 0-15,0 0 0,-21 21 16,0 0-16,0 0 16,21 42-16,0-21 0,0 21 0,-21 1 15,21-1-15,-22 0 0,22 22 16,-21-22-16,21 1 0,-21 20 0,21 22 16,-21-43-16,21 0 0,-21 1 15,21-1-15,0-21 0,-21 22 16,21-22-16,-22 0 0,22 0 15,-21-21-15,21-21 32,0 0-32,0 0 0,0-1 0,0-20 15,21 21-15,1 0 0,-1-22 16,0 22-16,21-21 0,-21 21 0,1 0 16,20-1-16,0 1 0,-21 0 15,22 21-15,20 0 0,-20 0 16,-1 0-16,43 42 0,-64-20 15,0-1-15,21 0 16,-42 0-16,0 0 0,0 22 0,0-22 16,-21 21-16,0-21 0,-21 22 0,20-22 15,-41 0-15,21 21 0,-1-21 16,1 1-16,0-1 0,-1-21 0,-41 21 16,62-21-16,-20 0 15,21 0-15,21-21 16,0 0-16,0-1 0,0 1 0,21 0 15,0 0-15,22-21 0,-22 20 16,21 1-16</inkml:trace>
  <inkml:trace contextRef="#ctx0" brushRef="#br0" timeOffset="25152.12">17738 3429 0,'0'0'0,"0"-21"0,0 0 0,0 42 31,0 21-31,-22-21 0,22 22 16,-21-1-16,21-21 0,-21 22 15,21-1-15,0 0 0,0 1 0,-21-1 16,21 0-16,0 1 0,-21-1 16,21-21-16,0 21 0,0 1 0,0-22 15,0 0-15,0 0 0,0 0 16,0 1-16,21-22 0,42-43 31,-63 22-31,22 0 16</inkml:trace>
  <inkml:trace contextRef="#ctx0" brushRef="#br0" timeOffset="25462.34">17568 3535 0,'-21'-21'0,"42"42"0,-63-85 0,42 22 0,-21 0 16,21 21-16,0-1 0,0-20 15,21 21-15,0 0 0,0 0 0,22 21 16,-22-22-16,42 22 16,-20 0-16,20 0 0,1 0 0,-1 22 15,1-1-15,20 21 0,1 0 0,-22 1 16,22-1-16,-21 0 0,-22 1 16,0-1-16,-42 22 0,0-22 0,-42 21 15,0-20-15,-1-1 16,-20-21-16,20 22 0,-20-22 0,-1 21 15,1-21-15,-1 0 0,1 1 0,21-1 16,-22 0-16,22 0 0,-1-21 16,22 0-16,0 21 0,0-21 0,21-21 31,21 0-31,0 21 0,0-21 0,22 0 16,-22-22-16,21 22 0</inkml:trace>
  <inkml:trace contextRef="#ctx0" brushRef="#br0" timeOffset="25936.15">18394 3789 0,'0'0'0,"0"-21"0,-21 0 16,21-1-16,0 1 15,21 0-15,0 0 0,0 21 16,0-21-16,22 0 0,-22 21 16,21 0-16,0 0 0,1 0 0,-1 0 15,0 0-15,-20 0 0,20 21 0,0 0 16,-21 0-16,1 0 0,-1 22 15,0-22-15,0 42 16,0-20-16,-21-22 0,0 21 0,0-21 16,0 22-16,0-22 0,-21 0 15,0 0-15,0 0 0,0 0 0,-1-21 16,1 0 0,21-21-16,0 0 15,0 0-15,0 0 0,0 0 16,0-22-16,0 22 0,0 0 0,0-21 15,0 20-15,21-20 0,1 21 0,-22 0 16,21 0-16,0-1 0,0-20 16,0 42-16,0-21 0,22 0 15,-22 0-15,21 21 0,1-22 16,-22 22-16</inkml:trace>
  <inkml:trace contextRef="#ctx0" brushRef="#br0" timeOffset="26128.32">19431 3577 0,'0'21'16,"0"-42"-16,0 64 0,0-22 0,0 0 15,0 0-15,-21 21 16,21 1-16,-21-22 0,-1 21 16,22-21-16,0 1 0,-21-1 15,21 0-15,0 0 0,0 0 16,0 0-16,0-42 47,21 21-47,-21-21 0,0 0 15,0 0-15</inkml:trace>
  <inkml:trace contextRef="#ctx0" brushRef="#br0" timeOffset="26292.3">19367 3556 0,'0'0'0,"-21"-21"0,21 0 0,0 0 16,-21 21-16,0 0 15,21 21 16,21 0-15,0-21-16,0 0 0,1 0 16,-1 0-16,0 21 15</inkml:trace>
  <inkml:trace contextRef="#ctx0" brushRef="#br0" timeOffset="26634.91">19748 3620 0,'22'63'16,"-1"-42"0,0 0-16,-21 1 0,21-1 15,-21 0-15,0 0 0,21 0 16,-21 0-16,21 1 0,-21-1 16,0 0-16,0 21 0,0-21 15,0 1-15,0-1 16,0 0-16,0-42 31,0 0-31,22-1 0,-22 1 16,0 0-16,0 0 0,21 0 0,0 0 15,-21-1-15,21-20 0,0 21 16,-21 0-16,21-22 0,1 22 0,-22 0 16,21 0-16,0 0 0,0 0 15,0 21-15,0-22 0,1 22 0,-1 0 16,0-21-16,0 21 15,0 0-15,0 0 0</inkml:trace>
  <inkml:trace contextRef="#ctx0" brushRef="#br0" timeOffset="27271.75">20129 3789 0,'0'0'0,"-21"21"0,0-21 16,0 0-16,42 0 31,0 0-31,0 0 15,1-21-15,20 21 0,-21-21 16,21 21-16,-20-21 0,20-1 0,-21 1 16,21 21-16,1-42 15,-22 42-15,-21-21 0,0 0 16,-21 21 0,0 0-16,-22 21 15,22-21-15,0 21 0,0 0 0,-22 0 16,22 0-16,21 1 0,-21-1 15,21 0-15,0 0 0,0 0 0,0 0 16,0 1-16,0-1 0,0 0 0,21 0 16,0 0-16,1 0 15,41-21-15,-42 0 0,22 0 16,-1 0-16,-21 0 16,21-21-16,22-21 0,-22 42 15,-21-21-15,1 0 0,20-1 16,-21 1-16,0-42 0,0 42 15,1-1-15,-1-20 0,-21 21 16,21 0-16,0 0 0,21-22 16,-20 22-16,-1 21 0,0 0 0,0 0 15,0 0-15,0 0 0,22 0 16,-22 0-16,0 21 0,21 0 0,-20 1 16,-1-1-16,0 0 0,-21 21 15,0-21-15,0 22 0,0-22 0,0 21 16,0-21-16,0 22 0,0-22 0,0 0 15,0 0-15,0 0 16,-21 22-16,0-43 16,21-21-1,0-1-15,0 1 16,0 0-16,0 0 0,0 0 0,0-22 16,0 22-16,21 0 0,0-21 15,0-1-15,0 22 0,-21-21 0,21 21 16,-21 0-16,22-1 0,-22 1 0,0 0 15,0 0-15,0 0 16,-22 0-16,1-1 0,0 22 0</inkml:trace>
  <inkml:trace contextRef="#ctx0" brushRef="#br0" timeOffset="28179.92">21971 3471 0,'0'0'0,"0"-21"0,0 0 0,0 0 0,0 0 15,0 0-15,0-1 0,-21 1 16,0 21-16,21-21 0,-22 21 0,22-21 16,-21 42-1,21 0-15,-21 0 0,21 22 0,0-1 16,-21 0-16,21 1 0,0-1 16,0 106-16,-21-105 15,21-1-15,-21 0 0,21-21 16,-22 22-16,22 20 0,0-42 15,0 1-15,22-44 32,-1 1-32,0 0 15,0-21-15,0 21 16,0-1-16,1-20 0,-1 21 0,0-21 16,0-1-16,-21 22 0,21-21 15,-21 21-15,0-1 0,0 1 0,0 0 16,21 21-16,-21 21 15,0 0-15,0 1 16,0-1-16,0 0 0,0 0 0,22 0 16,-22 22-16,0-22 0,0 0 15,21 0-15,-21 21 0,21-20 16,0-1-16,0-21 0,0 21 0,1 0 16,-1-21-16,0 0 0,21 0 15,-21 0-15,43 0 0,-22-21 16,1 0-16,-1 0 0,0 21 15,1-43-15,20 1 16,-42 0-16,0-1 0,-21 1 0,0 0 16,0-22-16,0 1 0,-21-64 15,-21 84-15,21-20 0,0 20 16,-22 1-16,22 0 0,-21 21 0,21-1 16,-1 1-16,1 21 0,-21 0 0,21 0 15,0 0-15,-1 21 0,1 1 16,0 20-16,0-21 0,0 21 15,21 43-15,0-43 0,0 1 16,0-1-16,0-21 0,0 22 16,63 20-16,-20-42 0,-1 0 15,0-21-15,1 22 0</inkml:trace>
  <inkml:trace contextRef="#ctx0" brushRef="#br0" timeOffset="28841.3">23177 3535 0,'0'0'0,"22"0"0,-22-21 16,0 0-16,0-1 0,0 1 16,0 0-16,-22 21 0,1 0 15,0 0-15,-21 21 16,21-21-16,-22 21 0,22 22 0,-21-22 16,21 21-16,-22-21 0,-20 64 15,42-64-15,-1 22 0,-20 20 16,21-42-16,21 22 0,0-22 15,0 0-15,0 0 0,0 0 16,21 0-16,0 1 0,0-22 0,1 0 16,-1 0-16,21 0 0,-21 0 15,0-22-15,22 1 0,-22 21 0,21-21 16,-21 0-16,1 0 0,20-22 16,-21 22-16,0 0 0,0-21 15,1-1-15,-22-20 0,21 21 16,-21 20-16,21 1 0,-21-21 15,0 21-15,0 42 32,0 0-32,0 0 0,0 0 0,0 1 15,0 20-15,0-21 0,0 21 16,0-20-16,0 20 0,0-21 0,0 0 16,0 0-16,0 1 0,0-1 15,21 0-15,0-21 0,0 21 0,1-21 16,-1 0-16,0 0 0,0 0 0,0 0 15,22 0-15,-22-21 16,0 0-16,21 21 0,-21-21 0,1-1 16,41-41-16,-21 42 0,-20-22 15,-1 22-15,0-21 0,0 21 16,0-22-16,-21 65 31,0-1-31,0 0 0,0 0 16,0 0-16,0 0 0,0 1 15,0-1-15,0 0 0,0 0 16,0 0-16,0 0 0,0 1 16,21-22 15,1 0-31,-22-22 16,21 1-16,-21 0 15</inkml:trace>
  <inkml:trace contextRef="#ctx0" brushRef="#br0" timeOffset="29183.91">23855 3196 0,'-106'-42'31,"212"84"-31,-233-84 0,106 63 0,-1 0 16,22 0-16,0 1 0,0-1 15,0 0-15,0 21 0,0-21 16,0 1-16,22-1 0,-1 0 15,0-21-15,0 0 0,0 0 0,0 0 16,1 0-16,20 0 0,-21-21 16,0 21-16,0-21 0,1-22 15,-22 1-15,0 21 0,0-22 0,0 22 16,0 0-16,0-21 0,0 21 16,-22-1-16,1 22 0,0-21 0,0 21 15,0 0-15,0 0 0,-1 0 16,1 21-16,0 1 0,-21-1 0,21 0 15,-1 21-15,1-21 16,0 43-16,21-22 0,0-21 16,0 22-16,0-22 0,21 0 15,0-21-15,1 0 0,20 0 16</inkml:trace>
  <inkml:trace contextRef="#ctx0" brushRef="#br0" timeOffset="29478.01">24511 3090 0,'0'0'16,"0"-21"-16,0 0 0,0 0 16,0 0-16,-21 21 31,21 21-31,0 0 0,-21 0 0,-1 22 16,1-1-16,21 0 0,0 1 0,-21 20 15,0 1-15,21-22 0,-21 21 16,21 1-16,0-22 0,0 1 0,0 20 15,0-21-15,0 1 0,0 20 16,0-20-16,0-22 0,0 0 16,0 21-16,0-21 0,0 1 15,21-22-15,0 0 16,0 0-16,0 0 0,1-22 16,-1 1-16,-21 0 15,0 0-15,21 0 0</inkml:trace>
  <inkml:trace contextRef="#ctx0" brushRef="#br0" timeOffset="29679.67">24109 3535 0,'0'0'0,"-21"0"0,42 0 31,0 0-31,0 0 0,0 0 0,0 0 16,1 0-16,20 0 0,-21 0 15,21 0-15,1 0 0,-1 0 16,0 0-16,1 0 0,-1-21 0,0 21 16,1-21-16,-1-1 0,0 1 15,-20 21-15,20-21 0,0 0 0</inkml:trace>
  <inkml:trace contextRef="#ctx0" brushRef="#br0" timeOffset="30113.88">26056 2455 0,'0'0'0,"21"-42"0,-21 21 16,0 0-16,0 0 0,0-1 0,0 1 15,-21 21 17,-21 0-32,21 0 0,-22 0 0,1 21 15,0 22-15,-1-1 0,-20 0 16,-1 22-16,22-1 0,-22 1 16,1 21-16,-1-1 0,1 1 15,-1 0-15,-41 126 0,62-105 16,1-21-16,21 21 0,0-22 15,21 1-15,0 0 0,0-22 16,0 22-16,0-1 0,21-20 0,21-1 16,-21-20-16,0 20 0,22-20 0,-22-1 15,0 0-15,21-21 0,22 22 16,-43-22-16,21 0 0,-20-21 16,-1 0-16,21 0 0,-21 0 0,22 0 15,-1-21-15,0 0 0,-21 21 0,22-21 16,-1-22-16</inkml:trace>
  <inkml:trace contextRef="#ctx0" brushRef="#br0" timeOffset="35392.55">26014 3514 0,'21'0'15,"0"0"-15,0 0 16,0 0-16,-21-21 0,0-1 16,22 22-16,-1-21 0,-21 0 15,21 0-15,-21 0 0,0 0 16,0-1-16,0 1 0,0 0 0,0 0 16,0-43-16,-21 43 15,0 21-15,-1-21 0,1 0 16,0 21-16,-21 0 0,21 0 0,-22 0 15,22 21-15,-21 0 0,21 22 16,-22-1-16,1 0 0,21 1 16,-22-1-16,22 0 0,-21 1 0,21-1 15,0 0-15,-1 1 0,22-1 16,-21 0-16,21-21 0,0 22 0,0-1 16,21-21-16,1-21 0,20 21 15,-21-21-15,0 0 0,22 0 0,-1 0 16,-21 0-16,21 0 0,1-21 0,-1 0 15,0 0-15,22 0 16,-43 0-16,21-1 0,1-20 0,-1 21 16,-21-21-16,22-1 0,-22-20 15,0-43-15,0 64 0,-21-22 16,21 1-16,-21 20 0,0 1 16,0-43-16,0 43 0,0 21 15,0 0-15,0-1 0,0 1 16,-21 21-16,0 0 15,21 21-15,-21 1 0,0 20 0,-1 0 16,1 22-16,21-22 0,-21 43 16,21-22-16,-21 1 0,21-1 0,0-20 15,0 20-15,0-21 16,0 1-16,0-1 0,0 0 0,0-20 16,0-1-16,0 0 0,21 0 0,0 0 15,-21 0-15,21-21 16,1 0-16,-1 0 15,0 0-15,0-21 16,-21 0-16</inkml:trace>
  <inkml:trace contextRef="#ctx0" brushRef="#br0" timeOffset="35792.85">26501 3535 0,'0'-21'0,"0"0"0,-22-1 16,22 1-16,0 0 0,0 0 16,0 0-16,0 0 0,22 21 15,-22-22-15,21 22 0,0 0 16,0-21-16,0 21 0,22 0 16,-22 21-16,0-21 0,0 43 15,0-22-15,0 0 0,-21 21 0,0 1 16,0-1-16,0 0 0,0-20 15,0 20-15,0 0 0,-21-21 0,0 22 16,21-22-16,-21 0 0,0 0 16,0-21-16,21 21 0,-22-21 31,22-21-31,0 0 16,0 0-16,0 0 0,22 0 15,-22-1-15,21 1 0,0 0 0,-21-21 16,21 21-16,0-1 0,0 1 15,1 0-15,-22 0 0,21 0 0,0 0 16,0-1-16,21-20 16,-20 21-16,-1 0 0,0 21 15</inkml:trace>
  <inkml:trace contextRef="#ctx0" brushRef="#br0" timeOffset="35979.91">27136 3302 0,'0'21'0,"0"85"31,0-85-31,0 22 0,0-22 0,0 0 16,0 21-16,-22-21 0,22 1 0,0-1 16,0 0-16,0 0 0,-21 0 15,21 0-15,-21 1 0,21-1 16,0-42 15</inkml:trace>
  <inkml:trace contextRef="#ctx0" brushRef="#br0" timeOffset="36160.19">27093 3154 0,'0'0'0,"0"-21"0,0 0 0,0 42 62,21 0-46,-21 0-16,0 0 16,22-21-16</inkml:trace>
  <inkml:trace contextRef="#ctx0" brushRef="#br0" timeOffset="36524.87">27284 3281 0,'0'21'0,"0"0"16,0 0-16,0 1 0,0-1 16,0 0-16,0 21 0,0-21 15,21 1-15,-21 20 0,0-21 16,0 0-16,0 22 0,21-22 0,0 0 16,0 0-16,-21 0 0,22 22 15,-22-22-15,21-21 0,0 21 16,0-21-1,0 0-15,-21-21 16,0 0-16,21-1 0,-21 1 16,0 0-16,22 0 0,-22-21 15,0 20-15,0-20 0,21 0 0,-21 21 16,21-22-16,-21 1 16,0 21-16,0-22 0,21 22 0,-21 0 15,0 0-15,21 21 0,-21-21 16,21 21-1,1 21 1,-22 0-16,0 0 0</inkml:trace>
  <inkml:trace contextRef="#ctx0" brushRef="#br0" timeOffset="36868.18">27771 3556 0,'63'0'31,"-42"-21"-31,0 0 0,1 0 16,-1-1-16,0 1 16,0 0-16,-21 0 0,21 0 15,0 0-15,-21-1 0,22 1 0,-22 0 16,-22 21 0,1 21-1,0 0-15,0 1 0,-21-1 16,20 21-16,-20 22 15,0-43-15,42 0 0,-21 21 16,-1-21-16,22 1 0,-21 20 16,21-21-16,0 0 0,0 0 0,0 1 15,21-22-15,1 21 0,-1-21 16,0 0-16,0 0 0,0 0 0,0 0 16,22 0-16,-22 0 0,21 0 15,1 0-15,-1 0 0,-21-21 0,64-1 16,-64 1-16,0 0 0</inkml:trace>
  <inkml:trace contextRef="#ctx0" brushRef="#br0" timeOffset="37235.97">28279 3408 0,'0'0'0,"0"-21"0,0 0 0,0-1 0,0 1 16,0 0-16,0 0 16,21 0-16,0 21 0,0-21 15,0 21-15,0 0 16,1 0-16,-1 0 0,0 0 15,0 21-15,0 0 0,0 21 16,1-21-16,-1 1 0,-21 20 16,0 0-16,21-21 0,-21 22 15,0-1-15,0-21 0,0 0 0,0 22 16,0-22-16,0 0 0,-21 21 16,0-42-16,21 22 15,-22-22 1,22-22-16,0 1 15,0 0-15,0 0 0,0 0 0,22-22 16,-1 22-16,-21-21 0,21 21 16,0-22-16,0 1 0,-21 0 15,21 21-15,1-22 0,-22 22 0,21 0 16,0 0-16,-21 0 0,21 21 16,0 0-16,0 0 0,1 21 15,-22 0-15,21 0 16,-21 0-16</inkml:trace>
  <inkml:trace contextRef="#ctx0" brushRef="#br0" timeOffset="37932.05">28998 3768 0,'-21'0'0,"0"0"15,42 0 48,-21 21-16,0 0-32,-21 0-15,0-21 16,21 21-16,-21-21 16,21-21 31,0 0-47,0 0 0,0 0 15,21 0-15,0-1 16,0 1-16,0 21 15,0 0-15,-21 21 32,22-21-32,-22 22 0,0-1 0,0 0 15,0 0-15,0 0 16,-22 0-16,1 1 0,21-1 0,-21-21 16,0 42-16,0-42 15,0 21-15,-1-21 0,1 0 31,21-21-31,0 0 16,0 0-16,0 0 0,0-1 16,21 1-16,-21 0 0,22 0 15,-1 0-15,0 0 16,0-1-16,0 22 16,0 0-16,1 22 15,-22-1-15,21 0 0,-21 0 0,21 0 16,-21 0-16,0 1 0,0-1 15,0 0-15,0 21 0,-85 43 16,64-43-16,-21-21 16,-1 1-16,-20-1 0,21 0 0,-1 0 15,-20 0-15,20 0 0,-20-21 0</inkml:trace>
  <inkml:trace contextRef="#ctx0" brushRef="#br0" timeOffset="40025.24">30184 2858 0,'0'-43'15,"0"22"1,-22 42 15,22 0-31,-21 1 0,0 20 16,0-21-16,0 21 0,0 1 0,-1 20 16,1-20-16,0 20 0,-21 1 15,21-1-15,-22-21 0,1 22 0,21-22 16,-22 1-16,22-1 0,-21 0 15,21-21-15,0 22 0,-1-22 0,22 0 16,-21-21 0,21-21-16,0 0 15,0 0 1,0-22-16,0 1 0,21 21 0,-21-43 16,22 22-16,-1 0 0,-21-22 15,21 22-15,0-1 0,0 1 0,-21 0 16,0 21-16,21-1 0,-21 1 15,22 21 1,-22 21-16,21 1 0,-21 20 16,0 0-16,0 1 0,0 20 0,0-21 15,0 1-15,21-1 0,-21 0 16,21 1-16,-21-1 0,21 0 0,-21-20 16,43 20-16,-22-21 0,0-21 15,21 0-15,-21 0 16,22 0-16,41 0 0,-41 0 15,-1-21-15,0-21 0,1 20 16,-1-20-16,43-43 16,-64 43-16,21-21 0,-21-1 15,1 22-15,-22-22 0,0-105 16,0 127-16,0-22 0,0 22 16,-22-1-16,1 1 0,0 21 0,0-21 15,0 20-15,0 22 0,-22 0 16,1 0-16,21 0 0,-22 0 0,1 22 15,0 20-15,-1-21 0,1 21 16,0 1-16,21 20 0,-22-20 16,22 20-16,0-21 0,0 22 15,0-1-15,-1 1 0,22-22 0,0 1 16,0 20-16,0-21 0,22-20 16,-1 20-16,0-21 0,0 0 0,21 0 15,1 1-15,-1-1 0,0-21 16,1 0-16,-1 0 0,0 0 0,1 0 15,20-21-15,-20-1 0,-1 1 16,-21 0-16,21 0 0,1-21 16,-22 20-16,21-20 0,-21 21 0,1-21 15,-1-1-15,0 1 0,0 21 16,0 0-16,-21-1 0,0 1 16,0 0-16,0 42 31,0 0-31,0 1 0,0-1 0,0 0 15,-21 21-15,21-21 0,-21 22 16,21-22-16,-21 0 0,21 21 0,0-20 16,0-1-16,0 0 0,0 0 15,0 0-15,21-21 32,0 0-32,0 0 0,0 0 15,1 0-15,-1-21 16,0 0-16,0 0 0,0 0 15,0-22-15,1 22 0,-1 0 16,-21 0-16,21-22 0,0 22 0,-21 0 16,0 0-16,21 0 0,-21 0 15,21-1-15,-21 1 16,0 42 0,0 1-16,0-1 15,0 0-15,-21 0 0,0 21 16,21-20-16,0-1 0,0 21 0,0-21 15,-21 0-15,21 22 0,0-22 16,0 0-16,0 0 0,0 0 16,0 1-16,21-22 15,0 0-15,0 0 0,1 0 16,-1 0-16,0 0 0,0 0 16,0-22-16,22 22 0,-22-21 0,0 0 15,21 0-15,-21 0 0,1-22 16,-1 22-16,0-21 0,0 21 15,0-22-15,-21-20 0,0 42 16,0 0-16,0-1 16,-21 22-1,0 22 1,0-1-16,21 0 0,0 0 16,0 0-16,0 0 15,0 1-15,0-1 16,21-21-16,0 0 15,-21 21-15,0 0 16,0 0-16,0 0 16,0 1-16,0-1 0,0 0 15,0 0-15,0 0 16,0 0-16,-21 1 0,0-1 16,21 0-16,21-21 46,0 0-46,0-21 0,0 0 16,1-1-16,-1 22 0</inkml:trace>
  <inkml:trace contextRef="#ctx0" brushRef="#br0" timeOffset="40493.66">31771 3260 0,'0'0'0,"21"-21"0,-21-1 0,-21 22 47,0 22-31,0-1-16,0 0 0,-1 21 15,1-21-15,0 22 0,0-22 0,21 21 16,-21-21-16,0 1 0,-1 20 16,22-21-16,0 0 0,0 0 0,0 1 15,0-1-15,22-21 31,-1 0-31,0-21 16,0-1-16,0 22 0,0-21 16,-21-21-16,22 21 0,-1 0 15,0-22-15,-21 1 0,0-22 16,21 43-16,-21-21 0,21 21 16,-21 0-16,0 42 31,0 0-31,0 0 0,0 0 0,0 22 15,0-22-15,-21 21 0,21-21 16,0 0-16,-21 22 0,21-22 0,0 0 16,0 0-16,0 0 0,0 1 15,0-1-15,21-21 47,-21-21-47,21 21 0,-21-22 16,0 1-16,0 0 0,21 0 0</inkml:trace>
  <inkml:trace contextRef="#ctx0" brushRef="#br0" timeOffset="41813.73">32194 2921 0,'0'0'0,"22"-21"0,-1 0 16,-21 0-16,21 21 0,-21-22 16,0 1-16,-21 42 47,21 1-47,-21-1 0,-1 21 0,1 0 15,0 1-15,0-1 0,0 0 16,0 22-16,-1-22 0,1 22 15,0-22-15,0 22 0,0-22 0,0 0 16,21 1-16,0-22 0,0 21 16,0-21-16,0 0 0,0 1 0,0-1 15,21-21 1,0 0-16,0 0 0,0 0 16,0-21-16,1 21 15,20-22-15,0-20 0,-21 0 16,22 21-16,-22-1 0,0-20 15,21 21-15,1-43 0,-22 43 16,-21 0-16,0 0 0,21 21 16,-21 21 15,0 0-31,-21 0 0,0 22 16,21-22-16,0 0 0,0 0 0,-21 0 15,21 1-15,0-1 0,0 0 16,0 0-16,0 0 15,0 0-15,21-21 0,0 0 16,0 0-16,0 0 16,0 0-16,22 0 0,-22-21 0,21 0 15,-21 0-15,1 0 0,-1 0 16,0-1-16,0 1 0,0 0 0,0 0 16,-21 0-16,0 0 0,0 42 46,0 0-46,-21 0 0,21 0 16,-21 0-16,21 1 0,-21-1 16,21 0-16,0 0 15,21-21 32,0 0-47,-21-21 0,21 0 0,-21 0 16,0-1-16,0 1 15,0 0-15,0 0 0,0 0 16,0 0-16,0-1 0,0 1 0,0 0 16,0 0-1,22 21 1,-1 0 0,-21 21-1,21 0-15,-21 0 0,21 1 16,-21-1-16,0 0 15,0 0-15,0 0 0,0 0 0,0 1 16,0-1-16,0 0 0,0 0 16,0 0-16,-21 0 15,21-42 17,0 0-17,0 0-15,0 0 16,0-22-16,21 22 0,0-21 15,-21 0-15,21-1 0,1 22 16,-1-21-16,0 21 0,0-22 16,0 43-16,0-21 0,1 21 0,-1 0 15,0 0-15,0 21 0,0 0 16,-21 43-16,21-22 0,-21 1 16,0-22-16,0 21 0,0 0 15,0-20-15,-21-1 0,21 0 16,-21 42-1,0-63-15,21 22 0,-21-22 16,0 0 0,-1 0-16,22-22 15,0 1-15,0 0 0,0 0 16,0 0-16</inkml:trace>
  <inkml:trace contextRef="#ctx0" brushRef="#br0" timeOffset="41995.36">32851 3069 0,'0'0'0,"-22"0"0,1 0 15,0 0-15</inkml:trace>
  <inkml:trace contextRef="#ctx0" brushRef="#br0" timeOffset="42177.03">32110 3133 0,'-43'0'0,"86"0"0,-107 0 15,43 21-15,0-21 0,63 0 31,-21 0-31,22 0 16,20 0-16,1 0 0,-1 0 16,1 0-16,-1 0 0,1 0 0,-1 0 15,-20 0-15</inkml:trace>
  <inkml:trace contextRef="#ctx0" brushRef="#br0" timeOffset="42877.63">33486 3154 0,'-22'-21'15,"1"21"1,0 0-16,0 21 0,0 0 15,0 0-15,21 0 0,-22 1 16,1-1-16,0 0 0,0 21 0,21-21 16,0 1-16,0-1 0,0 0 15,0 0-15,21-21 32,0 0-32,0 0 15,1 0-15,-1-21 0,0 0 0,-21 0 16,21-1-16,-21 1 15,0 0-15,0 0 0,0 0 16,0-22-16,0 22 0,0 0 16,0 0-16,-21 21 15,0 0-15,42 0 47,0 0-47,0 0 16,0 0-16,1-21 15,-1 21-15,0 0 0,0-21 16,0 21-16,-21-22 0,21 22 16,-21 22 15,-21-1-15,0 0-16,21 21 0,-21 1 15,0-1-15,0 0 0,-1 22 0,1-1 16,-42 43-16,42-42 15,-1-1-15,1-21 0,0 22 16,0-1-16,21 1 0,0-1 0,-21 1 16,21-22-16,0 22 0,0-22 15,0 0-15,-21 1 0,21-1 16,0-21-16,0 0 0,0 1 16,-22-22-16,1 21 0,0-21 0,0 0 15,0 0-15,-22 0 0,-20 0 16,42-21-16,-22-1 0,1 1 15,0 21-15</inkml:trace>
  <inkml:trace contextRef="#ctx0" brushRef="#br0" timeOffset="43393.02">30776 4276 0,'0'0'16,"21"0"-1,1-21-15,-1-1 0,21 1 16,-21 0-16,22 0 0,-1 0 0,0 0 16,1-1-16,20-41 15,-63 42-15,0 0 0,0-1 16,0 1-16,-21 0 0,0 21 15,-22 0-15,1 0 0,0 0 16,-1 0-16,1 0 0,0 0 16,21 21-16,-22-21 0,22 21 0,0 1 15,0-1-15,0 0 0,21 42 16,0-41-16,0-1 16,0 0-16,21 0 0,0 0 15,0 0-15,0 22 0,0-22 0,1 0 16,-1 0-16,0 0 0,0 1 15,-21-1-15,0 0 16,0 0-16,-21 0 0,0-21 0,-22 0 16,22 21-16,-21-21 0,0 0 15,-1 0-15,1 0 0,-22 0 0,22 0 16,0-21-16,-1 0 0,1 21 16,21-21-16,-21 0 0,20 21 0,22-21 15,0-1-15,0 1 0,0 0 16,22 21-16,-1-21 0,21 0 15,-21 21-15,22-21 0,-1-1 16,0 22-16</inkml:trace>
  <inkml:trace contextRef="#ctx0" brushRef="#br0" timeOffset="44093.47">31030 4276 0,'0'0'0,"0"21"31,21-21-31,1 0 16,-1 0-16,0 0 0,0-21 16,21 0-16,-20 21 0,20-22 0,-21 1 15,0 21-15,0-21 0,1 0 16,-1 21-16,-21-21 0,0 0 0,-21 21 31,-1 0-31,1 0 0,-21 21 16,21-21-16,0 21 0,-1 0 15,1 0-15,0 0 0,0 1 16,21-1-16,0 21 0,-21-21 16,21 0-16,0 1 0,0-1 15,21 0-15,0-21 0,0 0 16,0 21-16,1-21 0,-1 0 0,0 0 16,0 0-16,21 0 0,-20 0 15,-1-21-15,0 21 0,21-21 0,-21 0 16,22-1-16,-22 1 15,21-21-15,-21 21 0,1 0 0,-22-1 16,42-20-16,-21 21 16,-21 0-16,0 42 62,0-42-15,0 0-31,-21 21-1,0 0 1,0 0-16,21 21 0,-22-21 0,1 21 16,0 0-16,0 0 15,0 0-15,21 22 0,-21-22 0,-1 0 16,22 0-16,0 0 0,0 1 15,0-1-15,0 0 16,0 0-16,22-21 0,-1 0 0,0 0 16,0 21-16,0-21 0,0 0 15,22 0-15,-22 0 0,21-21 0,-21 21 16,1-21-16,20 0 0,-21 21 16,21-43-16,-20 22 0,20 0 0,-21-21 15</inkml:trace>
  <inkml:trace contextRef="#ctx0" brushRef="#br0" timeOffset="44423.99">32089 3747 0,'0'0'0,"21"21"31,0-21-31,0 21 0,0 0 0,22 0 15,-22 0-15,21-21 0,-21 43 16,0-22-16,22 0 0,-22 0 16,-21 22-16,0-22 0,0 21 15,0 0-15,0-20 0,0 20 16,0-21-16,-21 21 0,-43 22 16,43-43-16,0 21 0,-21-20 15,20-1-15,-20 0 0,21 0 0,0 0 16,-22 0-16,22-21 0,0 22 15,0-22-15,0 0 16,21-22 0,21 1-1,0 0-15</inkml:trace>
  <inkml:trace contextRef="#ctx0" brushRef="#br0" timeOffset="44652.31">32724 4128 0,'0'-22'16,"0"44"31,0-1-32,0 0 1,0 0-16</inkml:trace>
  <inkml:trace contextRef="#ctx0" brushRef="#br0" timeOffset="44891.94">32554 4572 0,'0'0'0,"21"0"16,1 0-16,-22 21 15,21-21-15,0 21 16,-21 1-16,0-1 0,0 0 16,0 0-16,-21 0 0,0 0 15,-1 1-15,-20-1 0,0 0 0,-1 21 16,-20-21-16,-1 1 0,-63 41 15,64-42-15,-85 22 16</inkml:trace>
  <inkml:trace contextRef="#ctx0" brushRef="#br0" timeOffset="66139.82">698 5461 0,'0'-21'15,"0"0"17,-21 0-32,21-1 15,0 44 32,0-1-47,0 0 0,21 21 16,-21 1-16,0-1 0,0 0 15,0 1-15,22-1 0,-22 0 16,0 1-16,0 20 0,0-21 0,0 1 16,0-22-16,0 21 0,0 1 15,0-22-15,0 0 0,0 0 0,-22 0 16,22 0-16,0 1 16,0-44 15,0 1-31,0 0 15,0 0-15,22 0 0,-1 0 16</inkml:trace>
  <inkml:trace contextRef="#ctx0" brushRef="#br0" timeOffset="66604.07">1164 5588 0,'0'21'16,"-21"0"-16,0 1 15,0-1-15,-1 0 0,-20 21 0,21-21 16,-21 22-16,-1-1 0,22 0 16,-42 22-16,20-43 15,22 21-15,0-20 0,-21-1 16,20 0-16,22 0 0,-21 0 0,0-21 16,21 21-16,0-42 31,0 0-31,0 0 15,21 0-15,0 0 0,1-1 16,-1 1-16,0-21 0,-21 21 0,21 0 16,0-22-16,0 22 0,1-21 15,-1 21-15,0-22 0,0 22 0,0 0 16,0 0-16,1 21 0,-1-21 16,0 21-16,0 0 0,0 0 15,0 21-15,1 0 0,-1-21 16,-21 21-16,21 21 0,0-20 0,0-1 15,0 0-15,-21 21 0,22-21 16,-1 22-16,-21-22 0,0 0 16,21 0-16,0 0 15,0-21-15,0 0 16,1 0-16,-1 0 16,-21-21-16,0 0 15,21 0-15,-21-21 0,21 20 16</inkml:trace>
  <inkml:trace contextRef="#ctx0" brushRef="#br0" timeOffset="66820.28">1460 5398 0,'22'-22'0,"-44"44"0,44-65 15,-22 22-15,21 21 0,-21 21 16,0 0-16,0 1 16,0-1-16,0 21 0,0-21 15,0 22-15,0 20 0,0-21 0,0 1 16,0-1-16,0 22 0,0-22 15,0 0-15,-21 1 0,21-22 0,-22 21 16,22-21-16,-21 0 0,21 1 16,0-1-16,21-21 15,1 0 1,20-21-16,-21-1 0,21-20 0</inkml:trace>
  <inkml:trace contextRef="#ctx0" brushRef="#br0" timeOffset="67676.24">2074 5884 0,'0'22'31,"0"-1"-15,0 0-16,0 0 16,21-21-1,1 0-15,-1 0 16,0 0-16,0-21 0,-21 0 15,21 21-15,0-21 0,1-1 0,-22 1 16,21 0-16,-21 0 16,0 0-16,0 0 0,-21-1 15,-1 22-15,1 0 0,0 0 16,0 0-16,-21 0 0,20 22 16,22-1-16,-21 0 15,21 0-15,0 0 16,0 0-16,0 1 0,0-1 15,0 0-15,0 0 16,21-21 0,1 0-16,-1 0 0,0 0 0,21 0 15,-21-21-15,22 21 0</inkml:trace>
  <inkml:trace contextRef="#ctx0" brushRef="#br0" timeOffset="69180.55">2921 5398 0,'0'0'0,"0"-22"16,0 1-16,0 0 0,0 0 16,-21 21-16,21-21 0,-21 0 0,21 42 46,0 0-46,-22 0 0,22 0 16,0 22-16,0-22 0,-21 21 0,21 0 16,0 1-16,-21-1 0,21 22 15,0-22-15,0 0 0,0 1 0,0 62 16,0-83-16,0 20 16,0 0-16,21-21 0,0 1 15,22 20-15,-22-42 0,0 0 16,0 0-16,0 0 0,1 0 15,20 0-15,-21 0 0,0-21 0,22 0 16,-22-22-16,21 22 0,-21-21 16,22 21-16,-1-85 0,0 63 15,-21 1-15,1 0 0,-1-22 16,-21 22-16,0 0 0,21-1 16,-21 1-16,0 21 0,0-43 15,0 43-15,0 0 0,0 0 0,-21 21 16,0 21-1,21 0 1,0 0-16,-22 22 0,22-22 0,-21 21 16,21 0-16,-21 1 0,21-1 15,0 0-15,0 22 0,0-22 0,0 43 16,0-43-16,0 1 0,0-22 16,0 21-16,21-21 0,0 0 15,1 1-15,-1-22 0,21 0 16,-21 0-16,22 0 0,-1 0 0,0 0 15,1 0-15,-1-22 0,0 1 0,1 0 16,41-42-16,-63 41 16,22-20-16,-22 0 0,0-1 15,0 1-15,0-21 0,-21 41 0,0-20 16,22 0-16,-22 21 0,0-22 16,0 22-16,0 0 15,-22 42 1,22 0-16,-21-21 15,21 43-15,0-22 0,0 21 0,0-21 16,0 22-16,0-1 0,0 0 16,0-21-16,0 22 0,-21 20 15,21-20-15,0-22 0,0 0 16,-21 0-16,21 0 0,0 0 16,0-42 15,0 0-31,0 0 15,0-21-15,0 20 0,21-20 16,0-43-16,0 43 0,-21 0 16,22-22-16,-1 22 0,0 0 0,0 20 15,0-20-15,0 21 0,1 0 16,-1 0-16,21 21 16,-21 0-16,0 0 0,1 21 15,-1 0-15,0 21 16,-21 1-16,0-22 0,0 21 0,0 0 15,0-20-15,0 20 0,0 0 16,21-21-16,-21 22 0,21-22 0,0 42 16,1-63-16,-1 22 15,0-1-15,0-21 0,0 0 0,43 0 16,-22 0-16,0 0 0,-20-21 16,20 21-16,0-22 0,-21 1 15,1 0-15,20-21 0,-21 21 0,0-22 16,0 22-16,1-21 0,-22-1 15,21-41-15,-21 41 0,0 1 16,21-21-16,-21 20 0,0 1 16,0 21-16,0 0 0,0-1 15,0 1-15,0 0 0,0 42 32,0 0-32,0 1 15,0-1-15,0 21 0,0-21 0,0 22 16,0-1-16,0 21 15,0-20-15,0-1 0,0 0 0,0 1 16,-21-1-16,21 0 0,0 1 16,0-22-16,0 21 0,0-21 0,0 1 15,21-1-15,-21 0 0,42-21 16,-42 21-16,21-21 0,1 0 16,-1 0-16,0 0 0,0-21 15,0 21-15,0-21 0,1 0 0,20-22 16,-21 22-16,0 0 0,0-21 15,1-1-15,-1 1 0,0 21 0,0-22 16,-21 22-16,0-21 0,21 21 16,-21 0-16,0-1 0,0 44 31,0-1-31,0 0 16,0 21-16,0-21 0,0 43 15,-21-22-15,21 1 0,0-22 16,0 21-16,-21-21 0,21 0 15,0 1-15,0 20 0,0-21 0,0 0 16,21-21 0,0 0-16,0 0 0,1-21 15,-1 0-15,0 21 0,0-42 0</inkml:trace>
  <inkml:trace contextRef="#ctx0" brushRef="#br0" timeOffset="69505.95">5482 5059 0,'0'0'0,"-21"0"0,0 21 16,21 0-16,0 0 0,0 1 16,21-22-1,0 0-15,0 0 16,0 0-16,1 0 0,-1-22 15,0 22-15,-21-21 0,0 0 16,0 0-16,0 0 16,-21 21-16,0-21 15,-1 21-15,1 0 0,0 0 0,0 0 16,0 0-16,0 21 0,-1 0 0,1 0 16,21 0-16,0 0 15,0 1-15,0-1 0,0 0 16,-21 0-16,21 0 15,-21-21-15</inkml:trace>
  <inkml:trace contextRef="#ctx0" brushRef="#br0" timeOffset="69721.87">4614 5482 0,'-21'21'31,"42"-21"-31,0 0 0,1 0 16,20 0-16,-21 0 0,21 0 0,22 0 15,-22 0-15,1 0 0,-1-21 16,0 21-16,-21-21 0,22 0 16,-1 21-16,-21-21 0,22 0 0,-22 21 15</inkml:trace>
  <inkml:trace contextRef="#ctx0" brushRef="#br0" timeOffset="70055.92">6032 4995 0,'0'0'0,"0"-21"0,0 0 15,0 0-15,0 0 0,22 21 16,-22 21 15,0 0-31,0 0 16,0 22-16,0-1 0,-22-21 0,22 43 15,-21-22-15,21 0 0,0 1 0,-21 20 16,0-21-16,0 22 0,21-1 16,-21 1-16,21-22 0,-22 22 15,22 42-15,0-64 0,0-21 16,0 21-16,0-20 0,0 20 15,22-21-15,-1-21 0,0 21 0,0-21 16,0 0-16,22 0 0,-22 0 0,0 0 16,21 0-16,-21-21 0,1 0 15,-1 0-15,0 0 0,21-22 0</inkml:trace>
  <inkml:trace contextRef="#ctx0" brushRef="#br0" timeOffset="70622.31">7345 4741 0,'0'0'0,"21"-21"0,0-21 16,0 21-16,-21 0 0,0-1 0,0 1 16,0 0-16,0 0 0,0 0 15,-21 21-15,0 0 16,0 0-16,0 0 0,21 21 0,-22 0 16,1 0-16,0 43 0,21-22 15,-21 43-15,0-22 0,0 22 16,-43 105-16,43-84 15,0-21-15,-22 21 0,22 0 0,-21 21 16,-22 84-16,43-126 0,0 21 16,0 0-16,21-22 0,0 22 15,42 127-15,1-170 16,-1 1-16,0-22 0,1 1 0,-1-22 16,21 21-16,1-42 15,-22 21-15,22-21 0,-1 0 0,1 0 16,-1-21-16,1 0 0,42-43 0</inkml:trace>
  <inkml:trace contextRef="#ctx0" brushRef="#br0" timeOffset="72784.3">7620 5355 0,'0'0'0,"-21"0"0,0 0 16,-1 0-16,1 0 0,0 0 15,0 21-15,21 1 16,-21-22-16,21 21 15,-21-21-15,42 0 16,0 0-16,21 0 16,-21 0-16,22-21 0,-1-1 0,0 22 15,1-21-15,20-21 0,-20 21 16,-1 0-16,43-43 0,-43 43 16,0-21-16,-21 20 0,1 1 15,-22-21-15,0 21 0,0 0 16,0-1-16,-22 1 0,-20 0 0,21 0 15,-43 21-15,22 0 0,-21 0 16,-1 21-16,1 0 0,-1 0 0,-42 22 16,43-1-16,42 0 15,-43 22-15,64-22 0,0 1 16,0-22-16,0 21 0,0 0 0,0-20 16,21 20-16,0-21 0,1 0 15,-1 22-15,21-22 0,0 0 16,1-21-16,-1 21 0,0-21 0,1 0 15,20 0-15,-20 0 0,-22 0 16,0 0-16,-42 0 16,0 0-16,-22 0 15,1 0-15,0 0 0,-22 0 16,22 0-16,-1 21 0,-20 0 16,21 1-16,20-1 0,-20 0 0,21 0 15,0 21-15,0-20 0,21 20 0,0-21 16,0 21-16,0-20 0,0 20 15,0-21-15,0 0 0,0 0 0,21 1 16,0-1-16,0-21 0,0 21 0,0-21 16,1 0-16,-1 0 0,0 0 15,0 0-15,21 0 0,-20-21 0,-1 21 16,0-21-16,21-1 0,-21 1 16,1 0-16,-1 0 0,0-21 15,0 20-15,0-20 0,0 0 0,1-1 16,20-41-16,0 63 15,-21-22-15,22 1 0,-22 21 0,0 0 16,21-1-16,-20 22 0,-1 0 0,0 0 16,0 0-16,0 22 15,-21-1-15,21 0 0,-21 0 0,0 21 16,0-20-16,0 20 0,0-21 0,0 21 16,0 1-16,-21-22 0,0 0 15,0 21-15,0-20 0,21-1 16,0 0-16,-21 0 0,21-42 31,0 0-15,0 0-16,21-1 0,-21 1 0,21-21 15,0 21-15,-21-22 0,21 1 16,0 21-16,1-21 0,-1 20 0,-21-20 16,21 21-16,-21 0 0,21 21 31,-21 21-31,0 0 15,0 0-15,0 0 0,0 1 0,0-1 16,0 21-16,0-21 0,0 22 16,0-22-16,0 21 15,0-21-15,0 0 0,0 43 0,21-43 16,-21 0-16,21-21 16,1 0-16,-1 0 15,0 0-15,0 0 0,0-21 0,0 0 16,1 0-16,-1 0 0,0-1 0,0-20 15,0 21-15,22-43 16,-22 22-16,0 0 0,0 21 0,-21-22 16,21 22-16,0 0 0,-21 0 0,22 0 15,-22-1-15,21 22 0,0 0 16,-21 22 0,0-1-1,0 0-15,0 0 0,0 0 16,0 0-16,0 1 15,21-22 1,0 0 0,-21-22-16,0 1 15,0 0-15,21 0 0,-21 0 16,0 0-16,0-1 0,0 1 16,0 0-1,-21 21 1,0 0-16,0 0 0,21 21 15,-21 0-15,0 1 16,21-1-16,0 0 0,-22 21 0,1-21 16,0 22-16,21-22 0,0 21 0,0-21 15,-21 22-15,21-22 0,0 21 16,0-21-16,0 1 0,0-1 0,0 0 16,0 0-16,21-21 0,0 21 15,0-21-15,22 0 0,-22 0 0,0 0 16,21 0-16,-20-21 0,-1 21 15,21-21-15,-21 0 0,22 0 16,-22-1-16,21-20 0,-21 21 16,0-21-16,1 20 0,-22 1 15,0 0-15,0 0 0,0 0 0,0 0 16,0-1-16,0 1 0,-22 42 31,22 1-15,0-1-16,0 0 0,0 0 0,0 21 15,0-20-15,-21-1 0,21 21 0,0-21 16,0 0-16,0 22 0,0-22 16,0 0-16,0 0 0,21 0 0,1 1 15,-1-22-15,0 0 0,0 0 16,0 0-16,22 0 0,-22 0 16,0 0-16,21-22 0,-21 1 15,1 0-15,20 0 0,-21 0 0,0 0 16,0-22-16,1 22 0,-1-21 0,0-1 15,0 22-15,0-21 0,-21 0 16,0 20-16,21 1 0,-21 0 0,0 0 16,0 0-16,0 0 0,0 42 31,0 21-15,0-21-16,0 22 0,0-1 15,0 0-15,0 22 0,0-22 16,0 22-16,0-1 0,0 1 15,0-1-15,0 22 0,0-1 0,0 1 16,0 0-16,22-1 0,-22 22 0,0-21 16,0 21-16,0-22 0,-22 22 0,22 0 15,-21-21-15,0 21 0,0 42 16,21-64-16,0-20 0,0-22 16,0 1-16,0-1 0,0-21 0,0 0 15,0 0-15,0-42 16,0 0-16,0-21 0,21 21 15,-21-22-15,0 1 0,21-22 0,0 1 16,-21-1-16,22-20 0,-22 20 0,0-20 16,21 20-16</inkml:trace>
  <inkml:trace contextRef="#ctx0" brushRef="#br0" timeOffset="73105.12">9546 5821 0,'-21'-42'0,"42"84"0,-42-127 0,0 43 15,0 0-15,21 20 0,0-20 16,0 21-16,0 0 0,0 0 0,0-1 16,0 1-16,0 0 0,0 0 0,21 0 15,21 0-15,-21 21 0,22 0 16,-1-22-16,0 22 0,22 0 0,-22 0 16,0 22-16,1-1 0,-22 0 0,0 0 15,0 0-15,-21 22 0,0-22 16,0 21-16,-21 0 0,0-20 15,0 20-15,-22-21 0,1 0 0,0 0 16,-1 22-16,22-22 0,-21-21 0,0 21 16,20-21-16,1 0 0,0 0 15,0 0-15,0 0 0,21-21 32,21 0-32,0 0 0,0-1 15,22 1-15,-22-21 0,21 21 0</inkml:trace>
  <inkml:trace contextRef="#ctx0" brushRef="#br0" timeOffset="73332.5">10245 5144 0,'0'0'16,"-22"21"0,1 0-1,21 21-15,-21-21 0,0 22 0,21-22 16,-21 21-16,21 1 0,-21-1 15,-1 0-15,22 22 0,-21-22 0,21 0 16,0 1-16,0-1 0,0-21 0,0 22 16,0-1-16,0-21 15,21-21-15,1 0 0,-1 0 16,21 0-16,-21-21 16,0 0-16,1 0 0</inkml:trace>
  <inkml:trace contextRef="#ctx0" brushRef="#br0" timeOffset="73524.39">10033 5461 0,'0'0'0,"0"21"0,0 0 16,0 1 0,21-22-16,0 0 15,0 0-15,1 0 0,20 0 16,-21 0-16,21-22 0,-20 22 0,20-21 15,-21 21-15,0 0 0,0-21 0,22 21 16,-43-21-16,21 21 0</inkml:trace>
  <inkml:trace contextRef="#ctx0" brushRef="#br0" timeOffset="73856.2">10393 5567 0,'0'0'15,"0"21"-15,0 0 0,0 0 16,21-21 15,0 0-31,0 0 0,0-21 16,1 0-16,-1 0 0,0 21 15,0-21-15,0 0 0,0-1 0,1 1 16,-1 21-16,-21-21 0,0 0 0,-21 21 31,-1 0-15,1 0-16,0 21 0,21 0 0,-21-21 15,0 21-15,0 22 0,21-22 16,0 0-16,0 21 0,-22-20 0,22 20 16,0-21-16,0 0 0,0 0 0,0 22 15,0-22-15,22 0 16,20-21-16,-21 0 16,21 0-16,-20 0 0,20 0 0,0 0 15,22-21-15,-22 21 0,0-21 0,1 0 16</inkml:trace>
  <inkml:trace contextRef="#ctx0" brushRef="#br0" timeOffset="74311.94">11261 5482 0,'0'-21'0,"0"42"0,0-63 15,0 21-15,0 0 16,-22 21-16,1 0 0,0 0 16,0 0-16,-21 0 0,20 0 0,1 0 15,-21 21-15,21 0 0,0 0 16,-22 0-16,22 22 0,0-22 0,-21 21 15,20-21-15,22 22 0,-21-1 0,21-21 16,-21 21-16,21-20 0,0 20 16,0-21-16,0 0 0,21 0 15,0-21-15,1 0 0,20 0 0,-21 0 16,21-21-16,1 0 0,-22 0 16,21 0-16,22-22 0,-22 1 15,0 0-15,-20-1 0,20 1 16,-21 0-16,0-1 0,22-20 15,-22 21-15,0-22 0,-21 22 0,21-22 16,0 22-16,-21-22 0,21 22 0,-21 0 16,0-1-16,0 22 0,0 0 0,0 0 15,-21 42 1,0 0-16,0 0 0,0 22 16,21-1-16,0 0 0,-21 1 0,21 20 15,-22-20-15,22 20 0,0-21 16,0 22-16,0-22 0,0 1 0,0 20 15,0 22-15,0-64 0,22 21 16,-1-21-16,0 1 0,0-1 16,0 0-16,22-21 0,-22 0 0,21 0 15,0 0-15,-20 0 0,20-21 0,0 0 16</inkml:trace>
  <inkml:trace contextRef="#ctx0" brushRef="#br0" timeOffset="77654.05">12234 4974 0,'0'0'0,"-21"-21"0,0 0 16,0 0-16,0 21 0,-1 0 16,1 0-16,-42 0 0,42 0 15,-22 21-15,22 0 0,-21 21 16,21-20-16,-1 20 0,-20 0 15,21 1-15,0-1 0,0 21 0,-1-20 16,1-1-16,0 22 0,21-22 16,0 0-16,0 22 0,0-22 0,0 0 15,0 1-15,0-1 0,0-21 0,21 22 16,0-22-16,1 0 0,-1-21 0,21 0 16,0 0-16,1 0 0,-1 0 15,0 0-15,1-21 0,-1 0 0,0-1 16,1 1-16,-1 0 0,0-21 0,1-1 15,-22 22-15,0-21 0,21 0 16,-42 20-16,22-20 0,-22 21 16,21-21-16,-21-1 0,21 43 15,-21-21-15,0 42 32,-21 0-32,0 1 0,21-1 0,0 21 15,-22-21-15,1 22 0,21-1 0,-21 0 16,21 1-16,0-22 0,0 21 15,0 0-15,0-20 0,0 20 0,0-21 16,0 0-16,21 0 0,22 22 16,-22-43-16,0 0 0,0 0 0,21 0 15,-20 0-15,-1 0 0,21-21 16,-21-1-16,0 1 0,22-21 0,-22 21 16,0-22-16,0 22 0,0-21 15,1 0-15,-22-1 0,0 1 16,0 0-16,0-1 0,0 1 0,0 0 15,-22 20-15,1 1 0,0 0 0,0 0 16,-21 0-16,20 21 16,-20 0-16,21 0 0,0 21 0,-22-21 15,22 21-15,-21 21 0,21-20 0,0-1 16,-1 21-16,-20 43 0,21-43 16,21 22-16,0-22 15,0 0-15,0-21 0,21 1 16,0-1-16,0 0 0,1 0 0,-1 0 15,21-21-15,22 0 16,-22 0-16,0 0 0,1-21 0,-1 0 16,0 0-16,1 0 0,-1-1 0,0-20 15,1 21-15,-1-21 0,0 20 16,-21-20-16,22 21 0,-22-21 0,0 20 16,-21 1-16,0 0 0,0 0 15,0 42 1,0 0-16,0 0 15,0 1-15,-21-1 0,0 21 0,21-21 16,-21 22-16,21-22 0,0 21 16,0-21-16,-22 0 0,22 22 15,-21-22-15,21 0 0,0 0 0,0 0 16,0 1-16,21-22 31,1-22-31,-22 1 0,21 0 0,0 0 16,0 0-16,0-22 0,22 22 0,-22-21 15,0 0-15,0-1 0,21 1 16,-20 21-16,-1-22 0,0 22 0,0 0 16,0 0-16,-21 0 0,21 0 0,1 21 15,-22 21 1,0 0-16,0 0 0,0 0 16,0 22-16,0-22 0,0 0 15,0 21-15,0-21 0,0 22 16,0-22-16,21 0 0,0 21 0,-21-20 15,21-1-15,0 0 0,0 0 0,1 0 16,-1-21-16,21 21 0,-21-21 0,0 0 16,22 0-16,-1 0 0,-21 0 15,64-21-15,-64 0 0,21 0 16,1 0-16,20-22 0,-20 1 16,-22 21-16,0-21 0,0 20 15,0-20-15,0 0 0,-21 21 16,0-22-16,0 22 0,0 0 0,0 0 15,0 0-15,-21 21 0,0 0 16,0-22-16,0 22 0,-22 0 0,22 0 16,-21 0-16,21 22 0,0-1 0,-22-21 15,22 42-15,0-21 0,0 0 0,0 22 16,21-22-16,0 21 0,-22 1 16,22-22-16,0 21 0,0-21 0,0 22 15,0-22-15,0 0 0,0 0 0,22 0 16,-1 0-16,0-21 15,21 0-15,-21 0 0,1 0 0,-1 0 16,0-21-16,21 0 0,-21 21 0,1-42 16,-1 21-16,0-1 0,21-20 15,1-43-15,-22 43 16,0-21-16,0 20 0,0-20 0,-21-1 16,0 22-16,21-22 0,-21 1 0,22 21 15,-22-1-15,0-20 0,0 42 16,0-22-16,0 22 0,0 0 15,0 0-15,-22 42 16,1 21 0,0-21-16,21 22 0,-21-1 0,21 22 15,-21-22-15,0 21 0,21-20 16,0 20-16,0-20 0,0-1 0,0 21 16,0-20-16,0-1 0,0 0 15,0 1-15,0-1 0,21-21 0,0 0 16,0 1-16,0-1 0,0 0 15,1-21-15,-1 0 0,21 0 0,-21 0 16,0 0-16,1 0 0,20-21 0,-21 0 16,43-22-16,-43 1 15,21 21-15,-21-22 0,0 1 0,-21 0 16,22 21-16,-22-22 0,21 1 0,-21 21 16,0-22-16,0 22 0,0 42 31,-21 1-31,21-1 15,0 21-15,0-21 0,-22 0 16,1 22-16,21-22 0,0 21 16,-21-21-16,21 1 0,0 20 0,0-21 15,0 0-15,0 0 0,21 1 0,22-1 16,-22-21-16,21 0 16,-21 0-16,0 0 0,22 0 15,-22-21-15,0-1 0,0 1 0,22 0 16,-22-21-16,0-1 0,0 1 15,0 0-15,0-1 0,1-20 16,-1-1-16,0 22 0,0-21 0,-21-1 16,0 1-16,0-22 0,0 21 15,0 43-15,0-21 0,0 21 16,0 0-16,-21 42 16,21 0-16,0 21 15,-21 1-15,0-1 0,21 0 16,0 22-16,0-22 0,0 22 0,0-22 15,0 0-15,0 22 0,0-22 0,0 0 16,0 1-16,0-1 0,0 0 16,0-20-16,21 20 0,0-21 0,-21 0 15,21-21-15,0 21 0,0-21 0,1 0 16,20 0-16,-21 0 0,0 0 16,22-21-16,-22 21 0,0-21 15,42-42-15,-41 41 0,20 1 16,-21-21-16,0 0 0,0 20 0,1-20 15,-1 21-15,-21-21 0,0 20 16,0 1-16,21 21 0,-21-21 0,0 42 16,-21-21-1,0 21-15,21 1 0,0 20 16,-22-21-16,1 21 0,21-20 0,0 20 16,0-21-16,0 21 0,0-20 0,0-1 15,0 21-15,0-21 0,0 0 16,21-21-16,22 43 15,-22-43-15,0 0 0,0 0 0,0 0 16,22 0-16,-22 0 0,0-21 0,0-1 16,0 1-16,1 0 0,-1-21 15,0 21-15,0-22 0,0 22 0,0-21 16,-21-1-16,0 22 0,0 0 0,0 0 16,22 0-16,-22 0 0,0 42 31,-22 0-31,22 21 15,-21-21-15,21 1 0,0 83 16,0-83-16,0-1 16,0 21-16,0-21 0,0 0 15,0 1-15,0-1 0,21-21 16,1 0 0,-1 0-16,0 0 0,0 0 15,0-21-15,0-1 0,1 1 0,-22 0 16,0 0-16,21 0 0,-21-22 15,0 22-15,0-21 0,0 21 0,0-22 16,-21 22-16,-1 0 0,-20-21 16,21 21-16,0-1 0,-22 22 15,22 0-15,0 0 0,0 0 16,42 0 15,0 0-31,0-21 0,1 21 16,20 0-16,-21-21 0,21 21 0,-20 0 15,20 0-15,-21 0 0,21 0 0,-20 0 16,20 0-16,-21 0 0,21 0 16,-20 0-16,-1 21 0,0 0 0,0 1 15,0-1-15,-21 0 0,0 21 0,0-21 16,0 1-16,0 20 0,0-21 16,0 21-16,0 1 0,0-22 15,0 0-15,0 0 0,0 0 16,0 1-16,0-1 0,0 0 15,0-42 17,0 0-32,0-1 15,0 1-15,21 0 0,1-21 0,-1-1 16,21 22-16,-21-21 0,0 0 16,22-1-16,-1 1 0,-21 21 15,22-22-15,-1 22 0,-21-21 0,0 42 16,22-21-16,-22 0 0,0 21 15,-21 21-15,21 0 0,-21 0 16,0 21-16,0-20 0,0 20 0,0 0 16,0 1-16,0-1 0,0-21 0,-21 21 15,21 1-15,0-22 16,0 21-16,0-21 0,0 1 0,0-1 16,21 0-16,-21 0 0,21-21 15,0 0-15,1 0 0,-1 0 16,0 0-16,0 0 0,43-21 0,-43 0 15,21 0-15,-21-22 0,22 22 16,-1-21-16,0 21 0,1-22 0,-1 1 16,0-22-16,22-20 0,-43 41 15,21 1-15,-42 0 0,0 21 16,0-1-16,0 1 0,0 0 16,0 0-16,-21 21 0,-21 0 0,-22 21 15,43 0-15,-21 0 0,21 1 16,-1 20-16,22-21 0,-21 0 15,21 43-15,0-22 0,21-21 16,1 0-16,-1 22 0,-21-22 0,21 0 16,0 0-16,-21 0 0,21 1 15,-21-1-15,21 0 0,-21 0 0,0 0 16,0 0-16,0 1 0,-21-1 16,0-21-16,0 0 0,0 21 15,0-21-15,-1 0 0,1 0 16,0 0-16,0 0 0,0 0 0,0 0 15,-1-21-15,1 0 0,21-1 16,-21 22-16,21-21 0,0 0 16</inkml:trace>
  <inkml:trace contextRef="#ctx0" brushRef="#br0" timeOffset="77878.42">16171 4890 0,'-42'0'0,"84"0"0,-105 0 0,42 0 15,21-22-15,-22 22 32,1 0-17,21 22 1,-21-22-16,0 0 0,0 21 15,0-21-15</inkml:trace>
  <inkml:trace contextRef="#ctx0" brushRef="#br0" timeOffset="78084.32">14901 5292 0,'0'0'0,"-21"0"0,0 0 0,42 0 31,0 0-31,22 0 0,-22-21 16,0 21-16,21 0 0,1-22 0,-22 22 15,21 0-15,0-21 0,-20 21 16,41-21-16,-42 21 0,0-21 16</inkml:trace>
  <inkml:trace contextRef="#ctx0" brushRef="#br0" timeOffset="78371.66">14795 5017 0,'-42'0'15,"42"21"1,-21-21 62,0 0-62,0 0-16,42 0 31,0 0-31,0 0 15</inkml:trace>
  <inkml:trace contextRef="#ctx0" brushRef="#br0" timeOffset="83579.67">6752 7789 0,'0'0'0,"0"-21"0,0 0 16,0 0-16,0 0 16,0 0-16,0-1 0,0 1 15,0 42 16,0 1-15,0-1-16,0 0 0,0 0 0,0 21 16,0-20-16,0 20 0,0 21 15,0 1-15,0-22 0,0 1 16,0-1-16,0 21 0,0-20 0,0-1 16,-21 0-16,0 1 0,21-1 0,-21-21 15,21 22-15,0-22 16,0 0-16,-22 0 0,22 0 0,0 0 15,-21 1-15,21-44 47,0 1-31,0 0-16,0 0 0,21 0 16</inkml:trace>
  <inkml:trace contextRef="#ctx0" brushRef="#br0" timeOffset="84352.07">7048 8234 0,'0'42'31,"0"-21"-31,0 1 16,0-1 0,22-21-1,-1 0 1,0 0-16,0 0 16,-21-21-16,21 21 0,-21-22 15,0 1-15,0 0 0,0 0 16,0 0-16,0 0 0,0-1 15,-21 22 1,21-21-16,-21 21 0,0 0 16,0 0-16,21 21 0,0 1 15,-22-1-15,22 0 16,-21 0-16,21 0 0,0 0 0,0 1 16,0-1-16,0 0 15,21-21 1,1 0-16,-1 0 15,0 0-15,0 0 0,0 0 16,0-21-16,-21 0 0,22-1 16,-22 1-1,0 0-15,0 0 0,0 0 16,-22 0-16,1 21 0,0 0 16,0 0-16,0 21 31,21 0-31,0 0 0,0 0 15,0 0-15,0 1 0,0-1 16,0 0-16,0 0 16,21-21-16,0 0 15,0 0-15,0 0 16,-21-21-16,22 0 0,-22 0 16,21 21-16,-21-22 0,0 1 15,0 0-15,0 0 0,0 0 16,-21 0-16,-1 21 0,1 0 15,0 0 1,0 0-16,21 21 16,-21-21-16,21 21 0,0 0 15,0 0-15,0 0 16,21-21 15</inkml:trace>
  <inkml:trace contextRef="#ctx0" brushRef="#br0" timeOffset="85560.58">6731 9610 0,'0'0'0,"-21"0"0,0 21 0,-1-21 15,1 0-15,0 0 16,0 0-16,0 0 0,0 0 15,-1 0-15,1 0 16,21-21-16,0 0 16,0-1-16,0 1 15,0 0-15,0 0 0,21 0 16,1 21-16,-1-21 16,0-1-16,0 22 0,0 0 15,0 0-15,1 0 0,-1 0 16,0 0-16,0 0 0,-21 22 15,21-22-15,0 42 0,1-21 16,-1 0-16,-21 0 0,0 22 0,21-22 16,-21 21-16,0 1 0,0-22 15,0 21-15,0 0 0,0-20 0,-21 20 16,0-21-16,21 21 0,-64 43 16,22-64-16,-1 43 15,1-43-15,21 21 0,-43 1 16,22-22-16,21 0 0,-21 0 15,20 0-15,1 0 0,-21-21 16,21 0-16,0 0 16,-1 0-16,1 0 0,0 0 0,0 0 15,-21-63-15,42 42 16,-22 0-16,22-1 0,0 1 16,0 0-16,0-21 0,0 21 0,0-1 15,0 1-15,0 0 0,0 0 0,0 0 16,22 0-16,-1-1 15,0 1-15,0 21 0,0 0 16,0 0-16,1 0 0,-1 0 0,0 0 16,0 21-16,0 1 0,0-1 15,1 0-15,-1-21 0,0 21 0,-21 0 16,21 0-16,-21 1 0,21-1 16,-21 0-16,21 0 0,-21 0 0,22 0 15,-22 1-15,21-1 16,0-21-16,0 21 0,-21 0 15,21-21-15,0 0 0,1 0 16,-1 0 0,0 0-16,0 0 0,0-21 15,0 0-15,1 0 16</inkml:trace>
  <inkml:trace contextRef="#ctx0" brushRef="#br0" timeOffset="85900.71">7218 9885 0,'0'0'0,"0"21"0,0 0 16,0 0-16,0 1 16,21-22-1,0 0 1,0 0-16,0 0 15,-21-22-15,22 1 0,-22 0 16,0 0-16,0 0 16,0 0-16,0-1 0,-22 22 31,1 0-31,0 22 16,0-1-16,0 0 15,21 0-15,0 0 16,0 0-1,-21-21-15,21 22 0</inkml:trace>
  <inkml:trace contextRef="#ctx0" brushRef="#br0" timeOffset="86895.72">6308 11451 0,'0'0'0,"0"-21"16,-22 21-16,1 0 15,21-21-15,-21 21 16,21-21-16,0 0 15,0-1-15,21 1 16,0 21-16,22 0 0,-22-21 16,0 21-16,21 0 0,-20 0 0,-1 0 15,21 0-15,-21 21 0,22-21 16,-22 21-16,0 22 0,0-22 0,-21 0 16,0 21-16,0-20 0,0 41 15,-42-21-15,21-20 16,-1-1-16,1 21 0,-21-21 0,21 0 15,-22 1-15,22 20 0,0-42 0,0 21 16,0 0-16,0-21 0,-1 0 16,1 21-16,0-21 0,0 0 31,21-21-31,0 0 16,21 21-1,0-21-15,0 21 0,1 0 0,-1-21 16,0 21-16,0 0 15,0 0-15,22 0 0,20 0 16,-42 0-16,22 0 0,20 21 16,-42-21-16,0 21 0,1 0 15,-1-21-15,-21 21 0,0 22 0,0-22 16,0 0-16,0 21 0,-21-20 0,-1 20 16,1-21-16,-21 21 0,0-20 15,-1 20-15,1-21 0,0 0 0,-22 22 16,22-22-16,-1 0 0,22-21 15,-21 0-15,21 0 16,-64 0-16,64 0 16,-21 0-16,-1-42 0,22 42 15,0-22-15,0 1 0,0 0 16,-1-42-16,1 63 16,21-22-16,0 1 0,0 0 15,0 0-15,21 0 16,1 21-16,-22-21 0,42 21 15,-21-22-15,0 1 0,0 0 16,1 0-16,20 21 0</inkml:trace>
  <inkml:trace contextRef="#ctx0" brushRef="#br0" timeOffset="87288.29">7133 11726 0,'0'22'32,"21"-22"-32,0 0 31,-21-22-31,22 22 0,-22-21 15,0 0-15,21 21 0,-21-21 16,0 0-16,0 0 16,-21 21-16,-1 0 0,1 0 15,0 0-15,0 21 16,0 0-16,21 0 16,0 0-1,0 0-15,0 1 16,21-22 15,0 0-31,0 0 0,-21-22 16,21 1-16</inkml:trace>
  <inkml:trace contextRef="#ctx0" brushRef="#br0" timeOffset="91845.2">8043 7959 0,'0'0'0,"21"0"0,-21 21 0,0 0 32,22-21-32,-1 0 15,0 0-15,0-21 16,0 0-16,22 21 15,-22-21-15,0-1 0,0 1 0,21 0 16,-20 0-16,20 0 0,-21 0 16,43-22-16,-43 22 0,0 0 15,0 0-15,-21 0 0,0-1 0,0 1 16,0 0-16,-21 0 0,0 21 16,0-21-16,-1 0 0,-20 21 0,21 0 15,-21 0-15,-1 0 0,1 0 16,0 0-16,-43 42 15,43-42-15,20 21 0,-41 21 16,63-20-16,0-1 0,0 0 16,0 0-16,0 0 0,21 0 0,-21 1 15,21-1-15,22-21 0,-22 0 0,0 21 16,21-21-16,-21 0 0,1 0 16,20 0-16,-21 0 0,21 0 15,-63 21 16,0-21-31,-21 21 0,21 0 16,-22 1-16,1 20 0,0-21 0,-1 21 16,1 1-16,0-22 15,-1 21-15,1 1 0,21-1 0,0 0 16,21 1-16,0-1 0,0 0 0,0-21 16,21 43-16,0-43 15,0 0-15,0-21 0,22 21 0,-22 1 16,21-22-16,22 0 0,-22 0 15,-21 0-15,21 0 0,1-22 16,-1 1-16,43-42 16,-43 20-16,0 22 0,1-42 0,63-43 15,-43 64-15,43-85 16,-64 63-16,-21 1 0,43-43 16,-43 63-16,0 1 0,-21 0 0,0-1 15,0 1-15,0 21 16,0 0-16,0 0 0,0-1 0,-21 22 15,0 0-15,0 22 0,21-1 16,-21 0-16,-1 0 0,1 21 16,0 1-16,0-1 0,21 0 0,-21 22 15,-22 63-15,22-64 16,21 1-16,0-22 0,0 22 0,0-22 16,0 0-16,0 1 0,0-1 15,21-21-15,1 0 0,20 1 16,-21-1-16,21-21 0,22 0 15,-22 0-15,1 0 0,41-21 16,-63-1-16,22 1 0,-1 0 16,0-21-16,1 21 0,41-64 15,-41 43-15,-22-1 0,0 1 0,21 0 16,-42-1-16,0 1 0,0 21 16,0 0-16,0-1 0,0 1 0,0 0 15,-21 21-15,0 0 0,0 0 16,0 21-16,21 0 0,-21 1 15,-1 20-15,1-21 0,0 21 0,21 43 16,-21-43-16,21-20 16,0 62-16,0-41 0,0-22 15,0 0-15,0 21 0,0-21 16,21-21-16,21 43 0,-20-43 16,-1 0-16,21 0 0,-21 0 0,22 0 15,-1-21-15,0-1 16,1 1-16,-1-21 0,64-22 0,-43 43 15,-20-21-15,41-43 0,-63 43 16,1 0-16,-1-1 16,0 22-16,-21 0 0,0 0 0,0-22 15,0 65 1,0-1 0,0 0-16,0 0 0,0 21 0,0-20 15,-21 20-15,21-21 0,-21 21 16,21 1-16,0-22 0,0 21 15,-22 1-15,22-22 0,0 0 16,-21 0-16,42-42 31,1 0-15,-22 0-16,21-1 0,0-20 0,-21 21 16,21-21-16,-21-1 0,21 1 15,-21 0-15,21-1 0,1 1 0,-22 21 16,21-22-16,0 22 0,0 0 0,0 21 15,0 0 1,1 21 0,-22 0-16,21 1 0,-21 20 0,0-21 15,0 21-15,0-20 0,0 20 0,0 0 16,21-21-16,-21 43 16,21-43-16,-21 21 0,21-20 0,-21-1 15,21 0-15,1-21 0,-1 0 16,0 0-1,0 0-15,0 0 0,0-21 16,-21 0-16,22-1 0,-1-20 16,0 21-16,0-21 0,0-1 15,0 1-15,1 21 0,-1-22 0,21 1 16,-21 0-16,0 21 0,1-22 0,-1 22 16,0 0-16,0 21 0,-21 21 31,0 0-31,0 0 15,0 22-15,0-22 0,0 21 16,0-21-16,0 22 0,0-1 0,0-21 16,0 22-16,0-22 0,0 42 15,0-42-15,21 1 0,0-1 0,1 0 16,20-21-16,-21 0 0,21 0 16,1 0-16,-1 0 0,0 0 15,1 0-15,-1-21 0,22 0 0,63-43 16,-85 22-16,0 21 15,-21-22-15,22 1 0,-22 0 16,0-1-16,0 1 0,0 21 0,-21-22 16,0 22-16,0-21 0,0 21 0,0 0 15,-21 21 1,0 0-16,0 0 0,0 21 0,0 0 16,-1 0-16,1 0 0,21 0 15,-21 22-15,21-1 0,-21 0 0,21-20 16,0 20-16,0 21 15,0-20-15,21-22 0,21 21 16,-20-21-16,-1-21 0,21 0 0,-21 22 16,22-22-16,41 0 15,-41-22-15,-1 22 0,43-42 16,-43 21-16,0 0 0,-21-22 0,22 22 16,-1-21-16,-21 0 15,0 20-15,22-20 0,-22 0 0,0 21 0,0-43 16,-21 43-16,21 0 15,-21 42 1,-21 0 0,21 0-16,-21 22 0,21-22 15,0 21-15,-21-21 0,0 22 0,21-22 16,0 42-16,-21-42 16,21 22-16,0-22 0,0 0 15,21-21 16,0-21-31,0 0 0,0 0 0,0-1 16,1-20-16,20-21 16,-21 20-16,21 22 0,-20-21 0,-1 21 15,0-22-15,0 22 0,21-21 16,-20 42-16,-1 21 16,-21 0-1,0 0-15,0 0 0,0 1 16,0 20-16,0-21 0,0 21 0,0-20 15,0-1-15,21 21 0,-21-21 0,21 0 16,0 1-16,-21-1 0,21 0 16,1-21-16,41 0 0,-42 0 15,43 0-15,-22 0 0,-21-21 16,22 21-16,-1-21 0,-21-1 16,21-20-16,-20 21 0,20-21 15,-21-1-15,21 1 0,-20 0 0,-1-1 0,21 1 16,0-64-1,-42 43-15,22-1 0,-1-42 16,-21 64-16,0 0 0,0-22 16,0 43-16,0 42 15,-21 0-15,-1 0 16,1 22-16,0-1 0,0 22 0,21-22 16,-21 0-16,0 22 0,-1-22 15,1 22-15,21-1 0,0-21 16,-21 107-16,21-107 0,0 21 15,0-41-15,0 20 16,21-21-16,0-21 0,1 21 16,-1 0-16,21-21 0,-21 0 0,22 0 0,20 0 15,-21-21 1,22 0-16,-22 0 0,22-43 16,-64 43-16,21 0 0,0-21 15,-21 21-15</inkml:trace>
  <inkml:trace contextRef="#ctx0" brushRef="#br0" timeOffset="92033.13">12954 7832 0,'-21'0'0,"42"0"16,-85 0-16,64 21 0,22-21 31,-1 0-31,21 0 16,0 0-16,1-21 0,20 21 0,1-21 15,-22 21-15,22-22 0,-1 1 0,-21 21 16,22-21-16,-22 0 0,22 0 0,-22 0 16</inkml:trace>
  <inkml:trace contextRef="#ctx0" brushRef="#br0" timeOffset="92313.72">14372 7260 0,'-106'0'31,"85"21"-31,0 1 0,0 20 16,0-21-16,-1 21 0,1 1 0,0-1 15,21 22-15,0-22 0,-21 0 16,21 22-16,-21-22 0,21 22 0,0 41 16,-21-62-16,21-1 0,-22 64 15,22-64-15,0-21 16,0 22-16,-21-22 0,21 0 0,0 0 15,0 0-15,0 1 0,21-22 16,1 0-16,-1 0 0,21-22 16,0 1-16,1 0 0,-22 0 15,21-21-15,1-1 0,-1 1 0,0 0 16,1-1-16</inkml:trace>
  <inkml:trace contextRef="#ctx0" brushRef="#br0" timeOffset="92624.28">14605 7789 0,'-42'85'0,"84"-191"0,-42 127 0,0-21 31,-21 22-31,0-22 0,21 42 16,-22-21-16,1 0 0,21 22 0,-21-1 16,21 0-16,0-21 0,0 22 0,0-22 15,0 21-15,0 1 16,0-22-16,21-21 0,22 21 16,-22-21-16,21 0 0,-21 0 15,0 0-15,22-21 0,-22 0 16,21-1-16,-21 1 0,1 0 0,-1-21 15,21-22-15,-42 43 0,0-21 16,0-22-16,0 43 16,0 0-16,0 0 0,-21 0 0,0-1 15,-22 22-15,22 0 0,0 0 16,0 0-16,0 0 0,0 0 0,-1 0 16,1 0-16,0 0 0,0 0 15,0 0-15,0 0 0,-1 0 16,1 0-16,0 0 15,0 0-15</inkml:trace>
  <inkml:trace contextRef="#ctx0" brushRef="#br0" timeOffset="92803.75">14012 7620 0,'0'0'0,"21"0"31,1 0-15,20 0-16,-21 0 0,21 0 0,1 0 15,20 0-15,-20 0 0,-1-21 16,0 21-16,1 0 0,-1-21 16,21 0-16,-41-1 0,-1 22 15,0-21-15,0 21 0</inkml:trace>
  <inkml:trace contextRef="#ctx0" brushRef="#br0" timeOffset="93796.05">15600 7684 0,'0'0'0,"0"-22"16,21 1-16,0 0 0,-21 0 0,0-21 16,0 20-16,0-20 15,0 0-15,0 21 0,-21-1 0,0 1 16,0 0-16,-1 0 0,1 21 16,0 0-16,0 0 0,-21 0 0,-22 21 15,43 21-15,-85 64 16,64-63-16,21 20 15,-22-21-15,22 22 0,-42 105 16,63-105-16,0-22 16,0 22-16,0-22 0,0 0 0,21 1 15,21 20-15,-21-42 16,22 0-16,20 1 0,-21-22 16,1 0-16,41-22 0,-41 1 15,63-21-15,-64 0 16,0-1-16,1 1 0,-1 0 0,0-22 15,1 22-15,-22-22 0,21 22 16,-21-22-16,22 1 0,-22 21 16,0-22-16,-21 1 0,0 20 0,0-63 15,0 64-15,0 0 0,0 21 16,0-1-16,-21 44 16,21-1-16,-21 21 0,21 0 15,-22 1-15,22-1 16,-21 22-16,21-22 0,-21 21 0,21 43 15,0-63-15,-21 20 0,21-21 16,0 22-16,0-22 0,0 1 16,0-1-16,0-21 0,21 21 0,-21-20 15,21-22-15,0 21 0,1-21 0,20 0 16,-21 0-16,0 0 0,22-21 16,-1 21-16,-21-22 0,21 1 0,-20-21 15,20 21-15,-21-22 0,21 1 0,-20 21 16,-1-21-16,0-1 15,-21 22-15,0-21 0,0-1 16,0 22-16,0 42 31,-21 1-31,0-1 0,21 0 0,-22 0 16,22 0-16,0 22 0,0-22 0,0 0 16,0 21-16,0-21 0,-21 1 15,21-1-15,0 0 0,0 0 0,0 0 16,21-21 15,-21-21-31,22 0 0,-22-21 16,21 20-16,-21 1 0,21-21 0,-21 0 15</inkml:trace>
  <inkml:trace contextRef="#ctx0" brushRef="#br0" timeOffset="93956.23">16425 7557 0,'0'0'0,"0"-22"0,0 1 16,-21 21-1,0 0 1,21 21 0,0 1-16,0-1 15,21 0-15,0 0 16,0-21-16,1 0 0,-1 0 16,0 21-16</inkml:trace>
  <inkml:trace contextRef="#ctx0" brushRef="#br0" timeOffset="95580.8">16870 7578 0,'0'0'0,"0"-21"0,0-1 16,-21 44-1,-1-1 1,1 0-16,21 0 0,-21 0 0,0 0 16,0 43-16,0-22 15,21-21-15,-22 22 0,1-1 0,21 0 16,0 22-16,0-22 0,0-21 15,0 1-15,0-1 0,0 0 0,21 0 16,1 0-16,-1-21 16,21 0-16,-21 0 0,0 0 0,22 0 15,-1-21-15,0 0 0,43-43 16,-43 43-16,1-21 0,20 0 16,-20-1-16,-1 1 0,0 0 0,22-64 15,-22 42-15,-21 22 0,0-22 16,-21 1-16,22-1 0,-22 22 15,21-21-15,-21 41 0,0-20 0,0 0 16,0 63 0,-21 0-16,-1 0 15,1 22-15,0-1 0,21 0 0,-21 22 0,0-22 16,21 22-16,-21-22 16,-1 0-16,1 1 0,21-1 0,-21 0 15,21 1-15,-21-22 0,21 21 16,0-21-16,-21 0 0,21 1 0,0-1 15,-21-21-15,21-21 16,21-1 0,0 1-16,-21 0 0,21 0 15,0 0-15,0-22 0,43-20 16,-43 42-16,21-22 0,1 1 16,-1 21-16,0 0 15,-20 21-15,-1 0 0,0 0 16,-21 21-1,0 0 1,-21 0-16,0-21 16,-1 21-16,1-21 0,0 0 0,0 0 15,0 22-15,0-22 0,-1 0 16,1 0-16,0 0 0,21 21 16,-21 0-16,0 0 0,0 0 15,21 0-15,0 1 16,0-1-16,0 0 0,0 21 0,0-21 15,0 1-15,21 41 16,0-42-16,21 0 0,-21 1 16,22-22-16,-1 21 0,0 0 0,22-21 15,-1 0-15,-20 0 0,20 0 0,1 0 16,-1-21-16,-20 0 0,20 21 16,-21-22-16,22 1 0,-22-21 0,1 21 15,-1 0-15,0-1 0,-21-20 0,22 21 16,-22-21-16,-21-1 15,21-20-15,-21 20 0,0 22 0,0 0 16,-21-21-16,0 21 0,0 21 16,-22 0-16,22 0 15,-21 0-15,21 21 0,-22 0 0,1 0 16,0 0-16,-1 22 0,22-1 16,0 0-16,-21 1 0,20-1 0,22-21 15,0 21-15,0 43 0,0-64 16,0 22-16,0-22 15,22 0-15,-1 0 0,0-21 0,0 0 16,0 0-16,22 0 0,-22 0 0,0 0 16,21-21-16,-21 21 0,22-42 0,-22 20 15,0 1-15,21 0 0,-20-21 0,-1-1 16,0 22-16,0-21 0,0-22 16,-21 22-16,0 21 15,21-21-15,-21 20 0,-21 44 31,0-1-31,21 21 16,-21-21-16,21 22 0,0-22 0,0 21 16,0 0-16,0-20 0,0 20 0,0-21 15,0 21-15,0-20 0,0-1 16,21 0-16,0 0 0,0-21 0,22 0 16,-22 0-16,21 0 0,1 0 0,-1 0 15,-21-21-15,21 0 0,1 0 16,-1-1-16,0-20 0,-20 0 15,20-1-15,-21 1 0,21-43 16,-20 22-16,-1 21 0,0-22 16,-21 1-16,0-1 0,0-63 15,0 85-15,0 21 0,0-22 0,0 22 16,0 42 0,0 0-16,-21 1 0,0 20 0,21 0 15,-22 1-15,22-1 0,-21 21 0,0-20 16,21-1-16,0 0 0,0 22 15,-21-22-15,21-21 0,0 22 0,-21 41 16,21-62-16,0-1 0,0 0 16,0 0-16,0 0 0,0-42 31,0 0-15,0 0-16,21 0 0,-21-1 15,21-20-15,0 21 0,0-21 0,1 20 16,20-20-16,-21 21 0,0 0 0,22-22 15,-22 22-15,42 0 16,-20 21-16,-1 0 0,-21 0 16,21 0-16,1 21 0,-1 0 0,-21 1 15,0-1-15,1 21 0,-1-21 0,-21 0 16,0 22-16,0-22 0,-21 42 16,-1-20-16,1-22 0,-21 0 15,21 0-15,-22 0 0,1 1 16,0-1-16,21 0 0,-22 0 0,1-21 15,0 0-15,-1 0 0,1 0 0,0 0 16,20 0-16,1 0 0,-21-21 16,21 0-16,21 0 0,0-1 15,0 1-15,0 0 0,21-21 16,0 21-16,0-1 0,0 1 16,1 0-16</inkml:trace>
  <inkml:trace contextRef="#ctx0" brushRef="#br0" timeOffset="95880.7">20108 7133 0,'0'0'0,"0"-21"0,0 0 16,0 0-16,0 42 31,-21 0-31,21 0 0,-21 22 0,0-1 16,0 21-16,21 1 0,-22-22 15,1 22-15,21-1 0,-21 1 0,0-1 16,21 43-16,0-64 0,-21 1 16,21-1-16,0 0 15,0 1-15,0-22 0,0 21 0,0-21 16,0 1-16,21-1 0,0-21 16,0 0-16,0 0 15,1 0-15,20-21 0,0-1 16,-21 1-16,1 0 0,-1 0 0,0 0 15,0 0-15</inkml:trace>
  <inkml:trace contextRef="#ctx0" brushRef="#br0" timeOffset="96226.49">20278 7789 0,'0'22'32,"21"-22"-17,0 0-15,0 0 0,0 0 16,0 0-16,22 0 0,-1 0 15,-21 0-15,22-22 0,-1 1 0,0 21 16,-21-21-16,22 0 0,-22 0 0,0 0 16,0-1-16,-21 1 0,0 0 15,0 0-15,0 0 0,0 0 0,-21 21 16,-21 0-16,21 0 16,-22 0-16,1 21 0,0 0 0,-1 0 15,1 21-15,0 1 0,-1-22 0,22 21 16,0 1-16,0-1 15,0 0-15,21 1 0,-22-22 0,22 21 16,0 0-16,0-20 0,0-1 0,0 0 16,0 0-16,22 0 0,-1-21 15,0 0-15,0 0 0,0 0 0,22 0 16,-22 0-16,21 0 0,-21-21 0,22 21 16,-1-21-16,0-21 0,1 20 15,-1 1-15,0 0 0</inkml:trace>
  <inkml:trace contextRef="#ctx0" brushRef="#br0" timeOffset="96385.24">20976 7980 0,'0'21'0,"0"-42"0,-21 42 15,0 0-15,0-21 32,-1 0-17,1 0-15,0 0 16,0 0-16,0 0 0,-22 0 0,22 21 15,-21-21-15,21 22 0</inkml:trace>
  <inkml:trace contextRef="#ctx0" brushRef="#br0" timeOffset="118135.96">8636 9398 0,'0'0'0,"0"-21"0,-21 21 15,0 0-15,-1 0 16,22-21-16,-21 21 0,0 0 31,0 0 16,0 21-31,0-21-16,-1 0 0,22 21 15,-21-21-15,0 0 0</inkml:trace>
  <inkml:trace contextRef="#ctx0" brushRef="#br0" timeOffset="118616.42">8340 9356 0,'0'-21'16,"0"42"-16,0-64 0,0 22 15,-22 0-15,22 0 0,-21-21 16,21 20-16,0 1 0,0 0 15,0 0-15,21 21 16,1 0-16,-1 0 0,0 0 16,0 0-16,21 0 0,-20 21 0,62 43 15,-41-43-15,-1 21 16,-21 0-16,21 1 0,1-1 16,-22 0-16,21 22 0,-21-22 0,1 22 15,-1-1-15,0-20 0,-21 20 16,21 64-16,-21-106 15,0 22-15,0-22 0,21 0 0,-21 0 16,0-42 0,0 0-1,21 0-15,-21-1 0,22-20 16,-1 21-16,-21-21 0,21-1 0,0-20 16,0 20-16,-21-20 0,43-64 15,-43 85-15,21-22 0,0 1 16,-21-1-16,21 22 0,-21-1 15,0 1-15,0 0 0,21 21 0,-21-1 16,0 1-16,21 21 16,-21 21-1,0 1-15,0-1 0,0 0 16,0 0-16,0 0 0,0 0 16,0 1-16,0-1 0,-21 0 15,21 0-15,0 0 0,-21 0 0,21 1 16,0-1-16</inkml:trace>
  <inkml:trace contextRef="#ctx0" brushRef="#br0" timeOffset="118860.07">9377 9398 0,'0'0'16,"21"21"-1,-21 0 1,0 1-16,0-1 0,0 0 15,0 21-15,0-21 0,0 22 0,0-22 16,0 21-16,0-21 0,0 43 16,0-43-16,0 0 15,0 0-15,0 1 0,0-1 16,0-42 15,0-1-31,0 1 0,0 0 0,0-21 16,0 21-16</inkml:trace>
  <inkml:trace contextRef="#ctx0" brushRef="#br0" timeOffset="119036.18">9398 9186 0,'0'0'0,"0"-21"16,0 42 46,21 1-46,0-22-16,0 21 16</inkml:trace>
  <inkml:trace contextRef="#ctx0" brushRef="#br0" timeOffset="119484.62">9864 9377 0,'21'0'0,"-42"0"0,63 0 0,-21 0 0,0 0 0,0 0 15,1 0 1,-1 0-16,-21-21 16,0 0-16,21-1 15,-42 22 1,0 0-16,-1 0 16,1 22-16,0-1 0,0 0 15,-21-21-15,20 21 0,-20 21 16,21-20-16,0-1 0,21 0 0,0 0 15,0 0-15,21 0 16,0-21-16,0 22 0,0-22 16,1 0-16,-1 21 0,21-21 0,-21 21 15,43 0-15,-43 0 0,0 0 16,0 1-16,-21-1 16,0 0-16,0 0 0,0 0 0,0 0 15,0 1-15,-21-1 0,-21 0 0,21-21 16,-22 21-16,1 0 0,0-21 15,-1 0-15,-41 0 0,41 0 16,-20 0-16,20 0 0,22-21 16,0 21-16,-21-21 0,42 0 15,-21 0-15,21-1 0,-22 22 0,22-21 16,0 0-16,0 0 0,22 0 16,-1 0-16,0 21 15,21-22-15,-21 1 0,22 0 0,-1 21 16,0-21-16</inkml:trace>
  <inkml:trace contextRef="#ctx0" brushRef="#br0" timeOffset="119716.95">10414 9356 0,'0'0'0,"0"-21"16,21 21 0,-21 21-1,21 0-15,-21 0 16,0 0-16,0 0 0,0 1 0,0 20 15,0 0-15,0 1 16,0-22-16,-21 42 0,21-42 16,-21 1-16,21-1 0,-21 0 0,21 0 15,0-42 1,-21 0 0,21-22-16,0 22 0,0-21 15</inkml:trace>
  <inkml:trace contextRef="#ctx0" brushRef="#br0" timeOffset="119876.06">10393 9123 0,'0'0'0,"-21"0"47,21 21-47,0 0 0,0 0 15,21-21 1,0 0-16,0 0 0,0 0 15</inkml:trace>
  <inkml:trace contextRef="#ctx0" brushRef="#br0" timeOffset="121957.47">11028 8890 0,'-21'0'16,"21"21"-1,-22 22-15,22-22 0,-21 21 0,21-21 16,0 22-16,0-1 0,0 0 0,0 43 16,0-43-16,-21 1 15,21-1-15,0 0 0,-21 1 0,21-1 16,0 0-16,0 1 0,0-22 0,-21 0 16,21 0-16,0 0 0,0 0 15,0-42 16,0 0-31,0 0 0,0 0 16,0-22-16,0 22 0,0 0 16,0-21-16,0 21 0,21-22 0,0 22 15,0 0-15,0 0 0,22-22 16,-22 22-16,21 0 0,-21 21 16,22 0-16,-22 0 0,21 0 15,1 21-15,-1 0 0,-21 1 0,0-22 16,0 21-16,-21 0 0,22 42 15,-22-41-15,0-1 0,0 0 16,0 21-16,0-21 0,-22 1 0,1-1 16,0 21-16,0-21 0,-21 0 15,20-21-15,-20 22 0,0-1 0,21-21 16,-22 0-16,22 0 0,0 0 16,-21 0-16,20 0 0,1-21 0,0-1 15,0 1-15,0-21 0,21 21 16,-21 0-16,21-1 0,0 1 0,0 0 15,21 21 1,0 0 0,0 0-16,0 21 0,-21 0 15,21 1-15,1-1 0,-1 0 16,0 0-16,0-21 0,0 21 16,0 0-16,1 1 0,-1-22 0,0 21 15,0-21-15,0 0 0,0 0 0,22 0 16,-22 0-16,0 0 0,21 0 15,-20 0-15,20-21 0,-21-1 0,21 1 16,1 0-16,-22 0 0,21 0 0,-21-22 16,22 22-16,-22-21 0,0 21 0,0-22 15,0 22-15,-21-21 0,22 21 16,-22-22-16,0 22 0,0 0 16,0 42 15,0 0-31,0 1 0,-22-1 15,22 0-15,-21 0 0,21 0 16,0 22-16,0 20 0,0-21 16,0-20-16,0 20 0,0-21 15,0 0-15,0 0 0,0 1 16,21-1-16,1-21 0,-1 0 0,42 0 16,-42 0-16,22-21 0,-1-1 15,-21 1-15,22 0 0,-1-21 0,0 21 16,1-22-16,-22 1 0,21 0 0,-21-1 15,0 1-15,1 0 0,-1-1 16,-21 1-16,21-22 0,-21-20 16,0 20-16,0 22 0,0 0 15,0-22-15,0 43 0,0 0 16,0 0-16,0 42 16,-21 21-1,21-21-15,0 22 0,0-1 0,-21 0 16,21 22-16,0-22 0,-22 0 15,22 1-15,0-1 0,0 0 0,-21 128 32,21-128-32,0-21 0,0 22 0,0-22 0,21 0 15,1 0-15,-1 0 16,0-21-16,0 0 0,43 0 16,-43 0-16,21-21 0,-21 0 0,22 0 15,-22-22-15,21 22 0,-21 0 0,0 0 16,1-21-16,-1 20 0,-21-20 15,21 21-15,-21 0 0,0 0 16,0-1-16,-21 44 47,21-1-47,0 0 0,0 0 16,0 0-16,0 22 0,0-22 0,0 0 15,0 0-15,0 0 0,0 22 0,0-22 16,0 0-16,0 0 15,0 0-15,21-21 0,0 0 16,0 0-16,22 0 0,-22 0 16,21-21-16,-21 0 0,22 0 0,-1 0 15,0-1-15,-21-20 0,22 21 16,-22-21-16,21-1 0,-21 1 0,22 0 16,-22-1-16,0 1 0,43-64 15,-43 43-15,-21 20 0,21-20 0,-21 20 16,0 1-16,0 0 0,0 21 15,0-1-15,0 1 0,0 0 0,0 0 16,-21 42 0,21 21-1,-21 1-15,21-1 0,0 0 16,-22 1-16,22-1 0,-21 22 16,0-22-16,21 0 0,-21 22 0,0-22 15,21 0-15,0 1 0,-21-1 0,21 0 16,0 1-16,0-1 0,0-21 0,0 0 15,0 22-15,21-22 16,0-21-16,0 0 0,21 0 0,-20 0 16,20 0-16,21-42 0,-41 20 15,20 1-15,21-21 0,-41 0 16,-1 20-16,0 1 0,0 0 16,0-21-16,0 21 0,-21-1 15,0 1-15,22 0 0,-22 0 16,21 21-16,-21 21 15,0 0 1,0 0-16,-21 1 0,21-1 16,-22 0-16,22 0 0,0 0 0,-21 43 15,21-43-15,-21 21 0,21-21 16,0 1-16,0-1 0,0 0 0,0 0 16,21-21-16,0 0 15,1 0-15,20 0 0,-21 0 0,0 0 16,64-42-16,-64 21 0,21-1 15,22-20-15,-1-21 16,-20 20-16,-22 22 0,0-21 16,0 21-16,0-1 0,1 1 15,-22-21-15,21 42 0,-21-21 16,-21 21 0,21 21-1,-22 0-15,1 0 0,21 0 0,0 1 16,-21 20-16,0-21 0,0 64 15,21-22-15,-21-20 0,-1 20 16,22 1-16,0-22 0,0 21 16,0 64-16,0-63 0,0-1 0,22 64 15,-22-63-15,0-1 16,21 22-16,0-21 0,0-1 0,-21 1 16,0-22-16,21 21 0,-21-20 0,0-1 15,0 0-15,0 1 0,0-22 0,0 0 16,0 0-16,0 0 0,-21 1 15,0-22-15,0 0 0,0 0 0,-1 0 16,1 0-16,0 0 0,0-22 0,0 1 16,0 0-16,-22 0 0,1-21 15,42-1-15,-21 22 0,21 0 16,0-21-16,0-43 16,0 21-16,0 22 0</inkml:trace>
  <inkml:trace contextRef="#ctx0" brushRef="#br0" timeOffset="122180.25">13335 9250 0,'0'-64'31,"42"43"-31,1 21 0,-1-21 16,0 21-16,-21-21 0,22 0 15,-22 21-15,21-21 0,1 21 0,-1-22 16,-21 22-16,43-21 0,-43 21 16,-21-21-16,0 0 0,0 0 15,-21 21-15</inkml:trace>
  <inkml:trace contextRef="#ctx0" brushRef="#br0" timeOffset="122352.55">12700 9102 0,'0'0'0,"-21"0"0,0 21 16,-1-21-16,1 0 0,21 21 15,-21-21 1,0 0 15,0 0-31,21-21 0,-21 21 0</inkml:trace>
  <inkml:trace contextRef="#ctx0" brushRef="#br0" timeOffset="122498.53">11726 9123 0,'0'0'0,"-21"21"0,0-21 0,0 0 16,0 0 0,21 21-1,21-21-15,0 0 0,0 0 16,0 0-16,22 0 0,-1 0 15</inkml:trace>
  <inkml:trace contextRef="#ctx0" brushRef="#br0" timeOffset="123549.71">15494 9271 0,'0'0'0,"0"-21"0,0 0 0,0 0 0,0-22 16,0 1-16,0 21 15,-21 21-15,21-21 0,-21 21 0,-1-22 16,1 22-16,0 0 0,0 22 16,-21-1-16,20 0 0,1 0 15,-21 21-15,21-20 0,0 20 16,-1 0-16,1 1 0,-21 20 16,42-21-16,0 43 15,0-43-15,0-20 0,0 20 0,21 0 16,0-42-16,22 0 15,-22 0-15,21 0 0,-21 0 0,64-42 16,-43 21-16,1 0 0,-1-1 16,0-20-16,1 21 0,20-64 15,-42 64-15,-21-21 16,0 21-16,0-22 0,0 22 0,0-21 16,-21 21-16,-21-22 0,21 22 0,-64-21 15,43 21-15,-43 21 16,43 0-16,-1 0 0,22 0 15,0 0-15,0 21 0,0 0 0,21 0 16,0 0 0,21-21-16,0 21 15,0-21-15,0 0 0,22 0 0,-1 0 16,0 0-16,1 0 0,41-42 16,-41 42-16,-1-21 0,0 0 15,1-22-15,-1 22 0,21-21 16,-41 21-16,-1 0 0,-21-1 15,21 22-15,-21-21 0,0 42 32,0 1-32,0-1 0,0 0 15,0 21-15,0 1 0,0-1 0,0 21 16,0-20-16,0 20 0,0 1 16,0-1-16,0 22 0,0 0 15,0-1-15,0 1 0,0 0 0,0-22 16,0 22-16,0-1 0,0 1 15,0 21-15,0-21 0,0-1 0,0 1 16,0 0-16,0-1 0,0-20 0,21-1 16,-21 1-16,0 42 0,0-64 15,0 0-15,0-21 0,0 1 16,-21-1-16,0-21 0,0 0 16,-1 0-16,1-21 0,-21-22 15,0 1-15,20 21 0,-20-22 0,0 1 16,21 21-16,-22-21 0,22-1 15,0-20-15,0 20 0,21 1 0,0-64 16,0 43-16,0 20 0,21-20 16,0 21-16,0-22 0,0 1 15,22-1-15</inkml:trace>
  <inkml:trace contextRef="#ctx0" brushRef="#br0" timeOffset="125967.94">16933 8890 0,'0'0'16,"-21"21"-16,0-21 0,0 0 0,21 21 0,-21-21 16,42 0 15,0-21-31,0 0 15,0 21-15,22-21 0,-22-21 16,21 20-16,0 1 0,22-21 16,-43 21-16,0 0 15,-21-1-15,0 1 0,-42 21 16,21 0-16,-22 0 0,-20 0 16,21 0-16,-1 21 0,-20 1 15,20-1-15,1 21 0,21-21 0,-21 0 16,20 1-16,22 20 0,0-21 0,0 0 15,0 0-15,0 1 16,0-1-16,22-21 0,-1 0 16,21 0-16,-21 0 0,0 0 15,22 0-15,20 0 0,-42 0 16,1 0-16,20 0 0,-21-21 16,0 21-16,-42 0 31,0 21-31,0 0 0,0 0 0,-22 0 15,22 0-15,-21 22 0,-1-22 16,22 21-16,0 1 0,0-22 0,0 21 16,0 0-16,-1 1 0,22-22 0,0 21 15,0-21-15,0 22 0,0-22 16,0 0-16,22 0 0,-1 0 0,42-21 16,-20 0-16,-1 0 15,43-21-15,-43 0 0,21 0 16,43-21-16,-42-1 0,-1 22 15,1-21-15,-1-1 16,-20 1-16,-1-21 0,0 20 0,1-20 16,-22-1-16,21-42 0,-21 43 15,-21 21-15,0-22 0,0 22 16,0-1-16,0 22 0,0-21 16,0 21-16,-21 21 0,0 0 15,21 21-15,-21 21 16,21-21-16,0 43 0,0-22 0,-21 22 15,21-1-15,-22-20 0,22 20 0,-21 1 16,21-22-16,0 21 0,0-20 16,0-1-16,0-21 0,0 43 15,0-22-15,21-21 0,1 0 16,-1-21-16,21 0 16,-21 0-16,22 0 0,-22 0 0,21 0 15,-21-21-15,22 0 0,-1 0 0,-21 0 16,21 0-16,-20-1 0,20 1 15,-21-21-15,0 21 0,0-22 0,1 22 16,-22 0-16,0-21 0,0 21 16,0-1-16,-22 22 15,1 22-15,0-1 16,0 0-16,0 0 0,0 0 16,-1 22-16,1-22 0,21 0 15,0 21-15,0-21 0,0 1 0,0-1 16,0 0-16,0 0 0,21 0 0,-21 0 15,22-21-15,20 22 0,-21-22 16,0 0-16,22 0 0,-22 0 0,42 0 16,-20 0-16,-1-22 0,0 1 15,-21 0-15,22 0 0,-1 0 16,0 0-16,-20-1 0,-1-20 0,21-21 16,-21 41-16,-21-20 15,21 21-15,-21 0 0,0 0 0,0-1 16,0 44-1,-21-1 1,21 0-16,-21 21 0,21-21 16,0 1-16,0 20 0,0-21 0,-21 0 15,21 0-15,0 43 16,0-43-16,0 0 0,0 0 16,0 1-16,21-44 31,-21 1-16,21 21-15,0-21 0,1-21 0,-22 21 16,21-1-16,0 1 0,0-21 0,-21 0 16,21 20-16,0-20 0,-21 21 15,22 0-15,-22 0 0,21-1 16,0 22-16,-21 22 16,0-1-16,0 0 15,0 0-15,0 0 0,0 22 0,0-22 16,0 0-16,21 21 0,-21-21 0,21 1 15,-21-1-15,0 0 0,21-21 16,1 21-16,-1-21 0,0 0 16,0 0-16,0 0 0,0 0 15,1 0-15,-1 0 16,-21-21-16,21 0 0,-21 0 16,0-1-16,21 1 0,0 0 0,-21-21 15,21 21-15,1-22 0,-22 22 16,21-21-16,-21-1 0,21 22 0,-21-21 15,21 42-15,-21 21 16,0 0 0,0 0-16,0 1 0,0 20 0,0-21 15,0 21-15,-21 1 0,21-22 0,0 0 16,0 21-16,0-20 0,0-1 16,0 0-16,0 0 0,0 0 0,0 0 15,21-21-15,0 0 0,0 0 16,43 0-16,-43 0 15,21 0-15,-20 0 0,20-21 0,0 0 16,1 0-16,-1 0 0,0 0 16,1-22-16,20-20 0,-21 20 15,-20 1-15,-1 21 0,0-21 16,-21-1-16,0 22 0,0-21 16,-21 42-16,0 0 15,-1 0-15,1 21 0,0 0 16,-21 0-16,21 22 0,-22-1 15,22 0-15,21-21 0,-21 22 0,21-22 16,0 0-16,0 0 0,0 0 16,0 1-16,0-1 0,21 0 15,0-21-15,0 0 0,1 21 0,-1-21 16,0 0-16,0 0 0,0 0 16,43-21-16,-43 0 0,21 21 15,1-43-15,-22 1 0,0 21 16,0 0-16,0-22 0,0 22 15,1-21-15,-1 21 0,-21-22 0,0 22 16,21 21-16,-21-21 0,0 42 16,0 0-1,0 1-15,0-1 0,0 0 0,0 21 16,0-21-16,0 1 16,-21 20-16,21-21 0,0 0 0,0 0 15,0 1-15,0-1 0,0 0 16,21-21-16,0 0 0,0 0 15,0 0-15,1 0 16,-1 0-16,0 0 0,0-21 0,0 0 16,0-1-16,1 1 0,-1 0 0,0-21 15,0 21-15,0-22 0,0 1 16,1 0-16,-1-1 0,-21 22 16,21-21-16,-21 21 0,21 21 0,-21 21 15,0 21 1,0-21-16,0 22 0,-21-22 15,21 21-15,-21-21 0,21 22 0,0-22 16,0 0-16,0 0 0,0 0 16,0 0-16,0 1 0,21-1 15,0-21-15,0 0 0,0 0 0,1 0 16,-1 0-16,0 0 0,0 0 16,21 0-16,-20-21 0,-1-1 0,0 22 15,21-21-15,-21-21 0,22 0 16,-1-1-16,-21 1 0,0-22 15,1 22-15,-1-21 0,0-1 16,0 1-16,0 20 0,0-20 0,-21-1 0,0 22 16,22 0-16,-22-1 15,0 22-15,0 0 0,-22 42 32,1 0-32,0 22 0,0-1 0,0 0 15,21 22-15,0-22 0,-21 22 0,21-1 16,0-21-16,-22 22 0,22-22 15,0 1-15,0-1 0,0 0 0,0 1 16,0-22-16,0 0 0,22 0 0,-22 0 16,21 0-16,0-21 15,-21 22-15,21-22 0,0 0 16,0 0-16,1-22 16,-1 1-16,0 0 0,-21 0 0,21 0 15</inkml:trace>
  <inkml:trace contextRef="#ctx0" brushRef="#br0" timeOffset="126196.84">20701 8848 0,'0'0'16,"-21"21"-16,21 0 16,21-21-16,0 0 0,21 0 0,1 0 15,-22 0-15,42 0 0,-20 0 16,-1 0-16,0 0 0,1 0 15,-1-21-15,0 0 0,1 21 0,-22-21 0,21 21 16,-21 0-16,1-22 0,-1 22 16,21 0-16,-42-21 15,-21 21 1</inkml:trace>
  <inkml:trace contextRef="#ctx0" brushRef="#br0" timeOffset="126929.25">8848 10986 0,'0'0'15,"-43"0"-15,1 0 0,0 0 0,-1 0 16,1 0-16,21 0 0,0 0 0,-1 0 16,22-22-1,43 22-15,-22 0 16,21 0-16,22 0 0,-1 0 16,64-21-16,-42 21 0,-22 0 15,1-21-15,-1 21 0,-20 0 16,63-21-16,-64 21 0,0 0 15,-21 0-15,1 0 0,-1 0 0,-42 0 32,-1 0-32,-20 0 15,21 0-15,0 0 0</inkml:trace>
  <inkml:trace contextRef="#ctx0" brushRef="#br0" timeOffset="127198.79">9207 10922 0,'0'21'0,"0"106"31,0-84-31,0-1 0,0 0 16,-21 1-16,0 20 0,0 43 16,21-64-16,-21 22 0,0 20 15,-1-62-15,22 20 16,0 0-16,0-21 0,-21 1 15,21-1-15,0 21 0,0-21 16,21-21 15,1 0-31,-1 0 0,0-21 0,0 0 16,0 0-16,22 0 0,-22-1 0</inkml:trace>
  <inkml:trace contextRef="#ctx0" brushRef="#br0" timeOffset="127417.23">9715 11409 0,'0'0'0,"0"21"16,0 0-16,0 0 0,0 1 0,0 20 15,-21-21-15,0 0 0,0 22 16,21-22-16,-21 0 0,21 21 16,-21-21-16,21 1 0,0-1 0,-22 0 15,22 0-15,-21 0 0,21 0 16,0-42 15,0 0-31,0 0 0,21 0 16,1 0-16,-22-1 0</inkml:trace>
  <inkml:trace contextRef="#ctx0" brushRef="#br0" timeOffset="127741.07">9779 11261 0,'-42'63'31,"42"-42"-31,-22 1 16,22-1-16,22-21 31,-1 0-31,0 0 16,0 0-16,0-21 0,0-1 0,1 1 15,-1 0-15,0 21 0,0-21 0,-21 0 16,0 0-16,0-1 0,0 1 15,-21 0-15,0 21 0,-22 0 16,22 0-16,-21 0 0,21 0 16,-22 0-16,22 0 0,0 21 0,0 0 15,0 1-15,0 20 0,21-21 16,0 0-16,0 0 16,0 1-16,0-1 0,0 0 0,42-21 15,0 0-15,-21 0 16,22 0-16,-1 0 0,22-21 0</inkml:trace>
  <inkml:trace contextRef="#ctx0" brushRef="#br0" timeOffset="127989.38">10456 11007 0,'0'-21'16,"0"42"-16,21-64 0,-21 65 31,0 20-31,-21-21 0,21 21 16,0 1-16,0 20 0,-21-20 15,0 84-15,21-85 0,0 21 16,0-20-16,-21-1 0,21 0 0,-21 1 16,21-1-16,0-21 0,0 0 0,0 22 15,0-22-15,0 0 16,21-21 0,-21-21-1,0 0-15,0 0 16,0-1-16,0 1 0</inkml:trace>
  <inkml:trace contextRef="#ctx0" brushRef="#br0" timeOffset="128387.87">10118 11536 0,'0'0'16,"-43"0"-16,1 0 0,21 0 0,0 0 15,-22 0-15,64 0 32,1 0-32,20 0 0,0 0 0,1 0 15,20-21-15,1 21 0,-22-21 0,21-1 16,1 1-16,-1 0 15,1-21-15,-1 21 0,22-22 0,-21 1 16,126-85-16,-126 85 16,-22-1-16,0 22 0,1-21 15,-22-1-15,0-20 0,-21 21 16,0 20-16,0 1 0,-21 0 16,0 21-16,-1 0 0,1 0 15,-21 0-15,21 21 0,-43 22 16,43-1-16,0 0 0,0 43 15,0-43-15,-1 85 16,22-84-16,0 20 0,0 1 0,0 41 16,-21-62-16,21-1 0,0 0 15,0 1-15,0-1 0,0-21 16,0 22-16,0-22 0,0 0 16,0 0-16,21 0 0,1-21 15,20 0-15,-21 0 16,0 0-16,0 0 0,22-21 0,-22 0 15,21 21-15,-21-21 0,1 0 0,-1-22 16</inkml:trace>
  <inkml:trace contextRef="#ctx0" brushRef="#br0" timeOffset="128739.88">11345 11472 0,'0'43'16,"21"-43"-16,-21 21 0,22-21 15,-1 0-15,0 0 16,0 0-16,0 0 0,0 0 0,-21-21 16,22 0-16,-1 21 0,21-43 15,-21 22-15,0 0 0,1 0 16,-22 0-16,0-22 0,0 22 0,0 0 16,0 0-16,-22 0 15,-20 21-15,21 0 0,0 0 16,-43 42-16,43-21 15,-21 21-15,21-20 0,-1 20 16,1 0-16,0 1 0,21-1 0,0 0 16,0 1-16,0 20 0,0-42 15,21 0-15,0 1 0,22-1 16,-22-21-16,0 21 0,21-21 16,-20 0-16,20 0 0,-21 0 0,21 0 15,1 0-15,-22 0 0,21 0 0,1-21 16,-1 0-16,0-1 0</inkml:trace>
  <inkml:trace contextRef="#ctx0" brushRef="#br0" timeOffset="131692.66">12763 10859 0,'0'-22'0,"0"44"0,22-65 0,-22 22 16,0 0-16,0 0 0,0 0 0,0-1 16,-22 1-16,-20 21 0,21 0 15,-21 0-15,-1 0 0,1 21 16,0 1-16,-64 20 16,63 0-16,1 1 0,0-1 0,-43 64 15,64-43-15,-21 85 16,42-84-16,0-1 0,0 64 15,0-63-15,21-1 0,0-20 0,0-1 16,0 0-16,43 22 16,-43-43-16,21 0 0,1 0 15,-22-21-15,21 0 0,0 0 0,1 0 16,41-21-16,-41 0 16,-1 0-16,0 0 0,1 0 0,-1-1 15,22-41-15,-22 21 0,-21-1 16,0 1-16,-21 21 0,0-22 15,0 1-15,0 0 0,0-1 0,0 22 16,0-21-16,-21 21 0,0 21 0,21-21 16,-21 21-16,0 0 15,21 21-15,0 0 0,0 0 16,0 21-16,0 1 0,0-1 16,0-21-16,0 64 15,21-43-15,0-21 0,0 22 0,0-22 16,0 0-16,1 0 0,-1 0 0,0 1 15,0-1-15,21-21 0,-20 0 16,-1 0-16,21 0 0,-21 0 0,22 0 16,-22 0-16,21 0 0,-21-21 0,0-1 15,22 1-15,-22 0 0,0 0 16,0 0-16,0-22 0,-21 1 0,0 21 16,0-21-16,0-1 0,0 1 15,-21 0-15,0-1 0,0 1 0,0 0 16,-64-22-16,64 43 0,-21 0 15,-1 21-15,1 0 0,0 0 16,-1 0-16,-41 42 0,41 0 16,1 22-16,21-1 15,21-20-15,0-1 0,0 0 0,0 1 16,21-1-16,42 22 0,-41-43 16,20 0-16,0 0 0,1 0 15,-1-21-15,0 0 0,43 0 16,-43 0-16,1 0 0,-1 0 0,0 0 15,1-21-15,20-21 16,-21 21-16,-20-1 0,20 1 0,-21 0 16,0-21-16,0 21 0,1-64 15,-22 64-15,0 0 16,0-22-16,0 22 0,0 42 16,0 0-1,0 1-15,0-1 0,0 21 16,0-21-16,0 43 0,0-22 15,0-21-15,0 0 0,0 1 0,0-1 16,0 0-16,0 0 16,21-21-1,0 0-15,0-21 16,0 0-16,-21 0 0,21-1 16,1 1-16,-22 0 0,21-21 15,0 21-15,-21-22 0,42-41 16,-42 62-16,21-20 0,-21 21 0,22 0 15,-22 0-15,21 21 16,-21 21-16,21 0 0,-21 0 16,0 21-16,0-20 0,21 20 0,0 0 15,-21 1-15,21-1 16,1 0-16,20-21 0,-21 1 16,0-22-16,22 21 0,-22 0 0,21-21 15,22 0-15,-22 0 16,0 0-16,1 0 0,-1 0 0,-21 0 15,21 0-15,1-21 0,-1 0 16,-21-1-16,43-20 0,-43 0 16,0-1-16,0 1 0,0 0 15,-21-1-15,0-20 0,0 21 0,0-22 16,22 22-16,-22-1 0,0 1 16,0 0-16,0-1 0,0 1 15,0 21-15,0 42 16,0 0-16,0 0 15,0 22-15,0-22 0,0 42 16,0-20-16,-22-1 0,22 22 0,-21-22 16,21 0-16,0 22 0,0-22 15,0 0-15,0 1 0,0-22 0,0 42 16,21-41-16,1-1 16,-1 0-16,0 0 0,21-21 0,-21 0 15,1 21-15,20-21 0,-21 0 16,64 0-16,-43 0 0,0-21 15,1 0-15,-22 21 0,21-21 0,1-22 16,-1 22-16,0 0 0,-21-21 16,22-1-16,-22 22 0,0-21 0,0-22 15,0 22-15,-21 0 0,0 21 16,0-22-16,0 22 0,0 0 16,0 0-16,-63 0 15,42 21-15,-22 21 0,22 0 0,-21 21 16,0-21-16,-1 22 0,22-22 15,-21 21-15,21 1 0,-22-1 0,22 0 16,0-21-16,21 22 0,0 41 16,0-62-16,0-1 0,0 0 15,21 0-15,0 0 0,0-21 16,22 0-16,-22 0 0,0 0 0,21 0 16,-20 0-16,20-21 0,0 0 0,-21 0 15,22 0-15,-22-1 0,21-20 16,-21 21-16,1-21 0,-1 20 15,0-20-15,0 0 0,0-1 0,-21 22 16,0 0-16,0 0 0,0 0 16,0 42-1,0 0-15,0 0 0,0 0 16,-21 1-16,21 20 0,0-21 16,0 0-16,0 22 0,0-22 0,0 0 15,0 21-15,0-21 0,0 1 0,0-1 16,0 0-16,0 0 0,21-21 15,0 0-15,1 0 0,-1 0 16,0 0-16,21 0 0,22-21 16,-43 21-16,21-21 0,-21 0 15,22-1-15,-22 1 0,42-42 16,-41 20-16,-1 22 0,0-21 16,0 0-16,0-1 0,0 1 0,-21 21 15,0 0-15,0-1 0,0 1 16,0 42-1,0 1-15,0 20 0,0-21 16,0 21-16,0-20 0,-21 20 16,21-21-16,0 21 0,0-20 0,0-1 15,0 0-15,0 21 0,21-21 16,1 1-16,-1-22 0,0 0 16,0 0-16,43 0 15,-22 0-15,-21 0 0,21 0 0,1-22 16,-22 1-16,21 0 0,1-21 15,-22 21-15,0-22 0,0 22 16,0-21-16,0 21 0,-21-22 0,0 22 16,0-21-16,0 21 0,22-1 15,-22 44 1,0-1-16,0 0 0,0 21 16,-22-21-16,22 1 0,0 20 0,-21-21 15,21 0-15,-21 22 0,21-22 16,-21 0-16,21 0 0,-21 0 15,21 0-15,0 1 16,0-44 15,0 1-31,21 0 16,0 0-16,0 0 0,0-22 0,-21 22 16,22-21-16,-1 21 15,0-22-15,0 1 0,21-43 0,-20 64 16,-1 0-16,21-21 0,-21 42 0,0-21 15,1 21-15,-1 0 0,0 0 16,-21 21-16,21-21 0,-21 21 0,21 21 16,-21-21-16,0 22 0,0-22 0,0 21 15,0 1-15,0-22 0,0 21 16,0-21-16,0 0 0,0 22 16,0-22-16,0 0 0,0 0 15,21 0-15,1-21 0,20 0 16,-21 0-16,0 0 0,0 0 15,22 0-15,-1 0 0,0-21 0,-20 21 16,20-21-16,0 0 0,22 0 0,-22-22 16,0 22-16,1-21 0,-22 0 15,21-1-15,22-41 0,-43 41 16,0 1-16,21-22 16,-42 22-16,0 21 0,0 0 15,-21 21 1,0 21-16,0 0 15,21 0-15,0 22 0,0-22 0,-21 21 16,21 0-16,0-20 0,0 20 16,0-21-16,0 21 0,0-20 0,0 41 15,0-42-15,0 0 0,0 1 16,21-1-16,-21 0 0,0 0 16,0 0-16,0 0 0,-21-21 46,0 0-46,-1 0 16,1 0-16,0 0 0,0-21 16,0 21-16,21-21 15,-21 0-15,21 0 0,0 0 16,-22 21-16,22-22 0</inkml:trace>
  <inkml:trace contextRef="#ctx0" brushRef="#br0" timeOffset="132013.47">17484 10647 0,'0'0'0,"-43"0"0,22 0 0,-21 0 16,21 21-16,-1-21 0,1 0 0,21 21 15,21-21 16,1 0-31,-1 0 0,0 0 0,0 0 16,0-21-16,0 21 0,-21-21 16,0 0-16,0 0 0,0-1 15,-21 1-15,0 21 0,0 0 16,0-21-16,-22 21 0,22 0 16,0 0-16,0 0 0,0 21 15,0 0-15,21 1 0,-22-1 16,1 0-16,21 0 15,0 0-15,-21-21 0,0 21 0,0-21 16</inkml:trace>
  <inkml:trace contextRef="#ctx0" brushRef="#br0" timeOffset="132349.28">14711 11091 0,'0'0'0,"-43"0"16,22 0-16,21 22 0,21-22 16,22 0-1,-1 0-15,0-22 0,1 22 16,20 0-16,-20-21 0,20 21 0,1 0 15,20-21-15,-20 0 0,-1 21 16,-20 0-16,20 0 0,1-21 16,-43 21-16,0 0 0,0 0 0,0 0 15,0-21-15,1 21 16,-1 0 0,0-22-16,0 22 0,0 0 15,0 0-15,1 0 0</inkml:trace>
  <inkml:trace contextRef="#ctx0" brushRef="#br0" timeOffset="132591.14">18711 11367 0,'0'0'0,"0"21"0,21-21 16,1 0 0,-1 0-16</inkml:trace>
  <inkml:trace contextRef="#ctx0" brushRef="#br0" timeOffset="181875.88">2011 14012 0,'0'0'0,"21"0"16,-21-21-16,0 0 15,0 0-15,0 0 16,-21 21 0,0-21-16,-1 21 15,1 0 1,21 21-16,0 0 15,-21 0-15,21 21 16,-21-20-16,21 20 0,0 0 0,-21 1 16,21 20-16,0 1 0,0-1 15,-21 22-15,-1-22 0,22 22 16,-21 0-16,0-22 0,21 22 0,-21-1 16,21 22-16,-21-21 0,0 21 15,-22 190-15,22-211 16,-21 126-1,21-126-15,-1 21 0,1-21 0,0-1 16,0 1-16,-21 42 16,20-64-16,22-20 0,-21 41 15,21-62-15,-21 20 16,21-21-16,0 0 0,-21-21 16,0-21-1,21 0-15,0-21 0,0-1 16,-21 1-16,21 0 0,0-22 15</inkml:trace>
  <inkml:trace contextRef="#ctx0" brushRef="#br0" timeOffset="182868.16">1778 14266 0,'-21'-21'0,"-381"1799"0,825-3535 0,-465 1736 16,42 0-16,21 21 47,0 0-47,21 0 0,-21 0 15,22 0-15,-1-21 0,0 21 16,22-21-16,-1 21 0,86-21 16,-65-1-16,1 22 15,21-21-15,-22 21 0,22-21 0,0 0 16,0 21-16,0 0 0,21 0 16,106-21-16,-106 21 0,0 0 15,-22 0-15,-20 0 0,21 0 16,-21 0-16,20-21 0,-20 21 0,0 0 15,-1 0-15,1 0 0,0 0 16,-22 0-16,43 0 0,-64 0 16,1 21-16,-1-21 0,0 0 15,-20 21-15,-1 0 0,0-21 16,0 21-16,0-21 0,0 21 16,1 1-16,-1-22 0,0 21 0,-21 21 15,21-21-15,-21 0 0,21 22 16,-21-1-16,0-21 0,0 22 0,0 20 15,0-21-15,0 1 0,0-1 16,0 0-16,0 22 0,0-22 0,0 64 16,0-64-16,0 22 15,0-22-15,0 22 0,0-1 0,0-20 16,0 20-16,0 1 0,0-1 16,0-21-16,0 22 0,0-22 15,0 1-15,0 20 0,0-21 0,0 1 16,0-1-16,0 22 0,0-22 15,0 0-15,0 64 0,0-64 16,0 1-16,21 41 16,-21-41-16,0-1 0,0 0 15,0-20-15,0-1 0,0 21 16,0-21-16,0 0 0,0 22 16,0-22-16,0 0 0,0 0 15,-21 0-15,0 1 0,0-22 16,0 21-16,0-21 0,-1 21 15,-20 0-15,0-21 0,-1 21 0,-20-21 16,-1 21-16,-20 1 0,-1-1 16,0-21-16,1 21 0,-22 0 15,-85 21-15,86-42 0,-22 22 16,21-1-16,0-21 0,0 21 16,0-21-16,0 0 0,22 21 15,-107 0-15,85-21 0,22 0 16,-1 0-16,-21 0 0,22 0 15,-192 0-15,213 0 16,-1 0-16,1 0 0,-1 0 16,22 0-16,-43 0 15,64 0-15,0 0 0,0 0 16,0 0-16,0 0 0,21-21 16,0 0-16,0 0 15,0 0-15,0-1 0,0 1 16,0-21-16,0 21 0,21-22 0</inkml:trace>
  <inkml:trace contextRef="#ctx0" brushRef="#br0" timeOffset="183847.84">2328 13081 0,'0'-21'16,"0"0"-16,0 42 31,0 0-31,0 0 16,-21 0-16,21 22 0,-21-1 15,21 0-15,-21 1 0,0 20 16,-1 1-16,1-22 0,0 22 15,0-1-15,0 1 0,-22-1 16,22-21-16,0 1 0,0-1 0,-21 0 16,20-20-16,1-1 0,0 21 15,0-21-15,0 0 0,0-21 16,-1 0 0,1 0-16,0-21 0,21 0 15,-21 0-15,0 0 0,0-22 0,21 22 16,-22-21-16,1 0 0,21 20 15,0-20-15,-21 0 0,21-1 0,0 22 16,0-21-16,0 21 16,0 0-16,0-1 0,0 1 15,21 21-15,0 0 16,1 0-16,-1 21 0,0 1 0,21-1 16,-21 0-16,1 0 0,-1 21 15,0-20-15,0-1 0,-21 0 16,21 0-16,0 0 0,1 0 0,-1 1 15,0-1-15,0 0 16,0 0-16,0-21 0,1 21 0,-1-21 0,0 0 16,21 21-1,-21-21-15,1 0 0,-1 0 16,0 0-16,0 0 16,0 0-16,0 0 0,-21-21 15,22 0-15,-1 0 0</inkml:trace>
  <inkml:trace contextRef="#ctx0" brushRef="#br0" timeOffset="184197.86">2879 13081 0,'0'0'0,"0"-21"16,0 0-16,0 0 0,0-1 0,0 44 47,0-1-47,0 21 0,0-21 15,0 22-15,0-22 0,0 21 16,0 0-16,0 1 0,0-1 0,0 0 16,0 1-16,0-1 0,0 0 15,0 1-15,-22-1 0,22 0 0,0 1 16,0-1-16,-21-21 0,21 22 15,-21-22-15,21 0 0,-21 0 0,21 0 16,0 0-16,0 1 16,0-44-1,0 1 1,0 0-16,0-21 0,0-1 0</inkml:trace>
  <inkml:trace contextRef="#ctx0" brushRef="#br0" timeOffset="184547.72">2773 13102 0,'0'-21'0,"0"42"0,0-63 0,0 21 16,0 0-16,0-1 0,0 1 16,0 0-16,21 0 0,0 0 0,0 0 15,22-1-15,-22 22 0,21-21 16,0 0-16,1 21 0,-1 0 0,22 0 15,-22 21-15,21 0 0,43 43 16,-63-43-16,-22 21 16,21 1-16,-21-1 0,-21 0 0,0 1 15,0-1-15,-42 0 0,21 1 16,-22-1-16,1 0 0,-21 1 16,20-1-16,-20 0 0,20 1 0,1-1 15,0-21-15,-1 0 0,1 1 16,21-1-16,-21 0 0,20-21 15,-20 0-15,0 21 0,21-21 16,-1 0-16,1 0 0</inkml:trace>
  <inkml:trace contextRef="#ctx0" brushRef="#br0" timeOffset="185341.62">4022 14626 0,'0'0'0,"0"-21"16,-22 21-16,22-21 16,-21 0-16,21 0 15,0-1-15,0 1 16,0 0-16,0-21 0,0 21 15,0-22-15,0 22 0,0-21 0,0 21 16,21-22-16,1 1 16,-1 0-16,0 20 0,0-20 0,21 0 15,1-1-15,-1 1 0,85-64 16,-63 64-16,20-22 0,64-41 16,-63 62-16,84-41 15,-84 62-15,0-20 0,105 0 16,-84 21-16,0-1 0,0 1 15,0 21-15,-1 0 0,107 0 16,-127 0-16,-1 21 16,22-21-16,-21 43 0,21-22 0,63 85 15,-84-64-15,-22 22 0,1-1 16,-1 1-16,-20-1 0,-1 1 16,21 41-16,-20-41 0,-22-1 15,0 1-15,0-1 0,-21-20 16,21 63-16,1-64 0,-22-21 15,0 21-15,0-20 0,0 20 16,0-21-16,0 0 16,0 0-16,-22-21 15,1 0-15,0 0 16,0 0-16,0-21 0,0 0 0,-1 21 16,1-21-16,0 0 0,-21 0 15</inkml:trace>
  <inkml:trace contextRef="#ctx0" brushRef="#br0" timeOffset="185796">6583 14203 0,'21'0'0,"-42"0"0,63-21 16,-42 42 15,0 0-31,0 0 0,0 22 16,0-1-16,0 21 0,21-20 0,-21 20 15,21 1-15,1-1 0,-22 1 16,0 20-16,21-20 0,0 21 0,-21-1 15,21 1-15,-21 0 16,21-1-16,0 22 0,-21-21 0,22-1 16,-22 1-16,0 0 0,21-1 0,0 1 15,-21 0-15,0-1 0,21 1 16,-21 63-16,0-84 0,0-1 16,0 1-16,0-1 0,0-20 15,0 20-15,-21-21 0,21-20 16,0-1-16,-21-21 15,0-43-15,21 22 16,0-21-16,0 0 0,-22-22 0,22 1 16,-21-22-16,21 0 0,0 1 15</inkml:trace>
  <inkml:trace contextRef="#ctx0" brushRef="#br0" timeOffset="186529.09">6837 14478 0,'-21'-42'0,"42"84"0,-85-127 16,43 43-16,-21 21 0,21 0 0,-43-22 16,43 22-16,21 0 15,-21 21-15,21-21 16,21 0-16,0 21 0,21 0 16,1-21-16,20 21 0,1 0 15,20-22-15,1 22 0,0 0 16,-1 0-16,22-21 0,0 21 15,21-21-15,0 21 0,-21 0 0,21 0 16,-21 0-16,21-21 0,-21 21 16,-1 0-16,22 0 0,-21 0 15,0-21-15,0 21 0,106 0 16,-128 0-16,1 0 0,-22 0 0,1 0 16,-1 0-16,-20 0 0,-1 0 15,0 21-15,1-21 0,-1 42 16,-21-42-16,0 21 0,-21 22 15,22-22-15,-22 0 0,0 21 16,21-20-16,-21 20 0,0 0 16,0 1-16,0-1 0,21 0 0,0 22 15,-21-22-15,21 0 0,-21 22 16,21-22-16,1 1 0,-1 20 0,-21-21 16,0 22-16,21-22 0,-21 22 15,21-1-15,-21 1 0,0-1 0,0 1 16,0-22-16,21 22 0,-21-1 0,0-21 15,21 22-15,-21-22 0,0 22 16,0-22-16,0 0 0,0 22 0,0-22 16,0 1-16,0-1 15,0 21-15,0-20 0,0-22 0,0 21 16,0 1-16,0-22 0,-21 42 16,0-42-16,0 22 0,21-22 15,-21 0-15,0 0 0,-1-21 0,-20 21 16,21 1-16,-21-22 0,20 21 0,-20-21 15,-21 21-15,20-21 0,-20 21 16,-1-21-16,1 0 0,-22 21 0,-21-21 16,0 0-16,1 21 0,-1-21 0,0 0 15,-21 0-15,21 22 0,-106-22 16,107 0-16,20 0 16,0 0-16,1 0 0,20 0 0,-63 0 15,85 0-15,-1 0 16,-20-22-16,21 1 0,-1 21 0,1-21 15,-43-42-15,43 20 16,0 1-16,-1 0 0,1-22 0,0 1 16</inkml:trace>
  <inkml:trace contextRef="#ctx0" brushRef="#br0" timeOffset="186932.12">7429 13356 0,'0'43'16,"0"-1"-1,-21-21-15,0 21 0,21 1 16,-21-1-16,21-21 0,0 64 16,-21-43-16,0 1 0,-1 20 15,22-42-15,0 0 0,0 1 16,0-1-16,0 0 0,0 0 0,-21 0 15,21 0 1,0-42 0,0 0-16,0 0 15,0 0-15,21-22 0</inkml:trace>
  <inkml:trace contextRef="#ctx0" brushRef="#br0" timeOffset="187164.25">7768 13272 0,'0'0'0,"0"21"0,0 0 0,0 0 15,0 0-15,0 22 0,0-1 16,0 0-16,-21 22 0,21-22 0,-21 0 16,21 22-16,-21-22 15,21 1-15,-22-22 0,1 85 16,21-85-16,0 0 15,0 0-15,0-42 32,-21 0-32,0 0 0</inkml:trace>
  <inkml:trace contextRef="#ctx0" brushRef="#br0" timeOffset="187357.14">7175 13716 0,'0'0'0,"22"0"31,-1 0-15,0 0-16,0 0 0,21 0 15,1-21-15,-22 0 0,21 21 16,1-21-16,-1 21 0,21-22 0,-20 1 16,20 0-16,-20 0 0,20 0 15,-21 0-15,1-1 0,-1 1 0</inkml:trace>
  <inkml:trace contextRef="#ctx0" brushRef="#br0" timeOffset="187599.81">8255 13250 0,'0'22'16,"0"-1"-16,0 0 15,0 0-15,0 21 16,0 1-16,0-22 0,0 21 0,-21 22 15,21-22-15,0 0 0,0 1 16,-21-1-16,21-21 0,-22 22 0,22-1 16,0-21-16,0 21 0,0-20 15,0-1-15,0 0 0,22-42 32,-22 0-17,21-1-15,-21 1 0</inkml:trace>
  <inkml:trace contextRef="#ctx0" brushRef="#br0" timeOffset="187873.08">8255 13314 0,'0'-21'0,"0"42"0,0-63 15,0 20-15,0 1 16,0 0-16,0 0 0,21 21 16,-21-21-16,21 21 0,0 0 15,22 0-15,-22-21 0,21 21 0,1 0 16,41 21-16,-41-21 15,-22 21-15,21 0 0,-21 0 16,0 22-16,-21-22 0,0 21 0,0-21 0,-21 22 16,-42 41-16,20-41 15,1-22-15,-43 63 16,43-62-16,0 20 0,21-21 16,-22 0-16,22 0 0,-21 1 0,21-1 15,-1-21-15,1 0 0,0 21 16,0-21-16,0 0 0,0 0 15</inkml:trace>
  <inkml:trace contextRef="#ctx0" brushRef="#br0" timeOffset="188335.75">6773 14182 0,'21'0'0,"1"0"0,-1 21 16,0-21-16,0 21 0,0-21 15,0 21-15,1 0 0,-1 1 16,0-1-16,0 0 0,0 0 0,0 0 16,-21 22-16,0-22 0,22 0 15,-1 21-15,-21-21 0,0 1 0,0-1 16,21 0-16,-21 0 0,21-21 16,-21 21-16,21-21 15,0 0 1,1-21-16,-1 0 0,-21-21 15,21 20-15,0-20 0,0-21 0,0 20 16,-21 1-16,22-22 0,-1 22 16,-21 0-16,21-22 0,0 22 0,-21 0 15,21 20-15,0-20 16,-21 21-16,0 0 0,0-22 16,0 22-16,-21 21 0</inkml:trace>
  <inkml:trace contextRef="#ctx0" brushRef="#br0" timeOffset="188983.53">3598 13822 0,'43'-42'15,"-43"20"-15,21 22 16,0 0-16,-21-21 0,21 21 0,0 0 15,0 21 1,-21 1-16,0 20 0,0-21 0,22 21 16,-22 1-16,21-1 0,-21 0 15,0-20-15,0 20 0,0 0 16,0 1-16,0 41 16,0-41-16,0-22 0,0 21 15,0-21-15,0 0 0,21 1 16,0-22-16,0 0 0,0 0 0,1 0 15,-1-22-15,42-20 16,-20 0-16,-22 21 0,21-22 0,0 22 16,1-21-16,-1-1 0,43-20 15,-43 42-15,0 0 16,1-1-16,-22 1 0,0 0 16,0 0-16,-21 0 15,-21 21-15,0 0 0,0 0 16,0 0-16</inkml:trace>
  <inkml:trace contextRef="#ctx0" brushRef="#br0" timeOffset="205987.43">7599 14288 0,'0'-22'31,"-21"22"-15,21-21-16,-22 21 15,22 21 32,0 1-31,0-1-16,0 0 0,0 0 15,0 0-15,0 0 16,0 1-16,22-1 0,-22 0 16,21 0-16,-21 0 0,0 0 15,21-21-15,0 22 16,0-1-1,0-21-15,1 0 32,-1 0-32,0 0 0,0 0 15,0-21 1,0-1-16,-21 1 16,22 0-16,-1 0 0,0 0 15,-21 0-15,21-1 16,0 1-16,-21 0 15,21 0-15,1 21 16,-1-21-16,-21 0 0,21 21 16,0 0-16,0-22 0,0 22 15,1 0-15,-1 0 16,0 0-16,0 0 16,0 0-16,0 0 15,1 0 1,-1 22-16,-21-1 15,0 0-15,21-21 0,-21 21 16,21 0-16,-21 0 16,0 1-16,0-1 0,21-21 0,-21 21 15,21 0-15,-21 0 16,0 0-16,22-21 16,-22 22-16,21-22 62,-21-22-62,21 22 16,-21-21-16,21 21 0,-21-21 15,0 0-15,21 21 0,-21-21 16,21 0-16,-21-1 0,22 22 0,-1-21 16,-21 0-16,21 0 0,-21 0 15,21 21-15,0-21 0,0 21 16,1 0-16,-1-22 0,0 22 15,0 0-15,0 0 16,0 0-16,1 0 0,-1 0 16,21 22-16,-21-22 15,0 21-15,1 0 16,-1 0-16,0 0 0,0-21 0,0 21 16,0 1-16,22-1 15,-22 0-15,0-21 0,0 0 16,0 0-16,1 0 0,20 0 15,-21 0-15,0 0 0,0 0 16,1 0-16,-1-21 0,0 0 0,0 21 16,-21-22-16,21 1 0,0 0 0,-21 0 15,0 0-15,22 21 16,-22-21-16,0-1 16,0 1-1,-22 21 1,1-21-16</inkml:trace>
  <inkml:trace contextRef="#ctx0" brushRef="#br0" timeOffset="-196972.03">10372 11875 0</inkml:trace>
  <inkml:trace contextRef="#ctx0" brushRef="#br1" timeOffset="-124068.16">8445 6816 0,'0'0'16,"-21"0"-1,0 0-15,42 0 63,0 0-48,1 0-15,-1 0 0,21 0 16,-21-21-16,0 21 0,1 0 16,20 0-16,0 0 0,-21-22 15,22 22-15,-1 0 0,0 0 16,1 0-16,-1 0 0,-21 0 0,22 0 16,-1 0-16,0 0 0,1 0 0,-1 0 15,0 0-15,1 0 0,41 0 16,-41 0-16,-1 0 0,21 0 15,1 0-15,-1 0 0,1-21 16,21 21-16,-22 0 0,22 0 0,-1-21 16,1 21-16,0-21 0,-1 21 15,65 0-15,-65 0 16,-20 0-16,105-21 0,-63 21 0,-21-21 16,20 21-16,-20 0 15,21 0-15,84-22 0,-105 1 16,21 21-16,0-21 0,-22 21 15,22-21-15,106 21 0,-106-21 16,-22 0-16,1 21 0,0 0 16,-1 0-16,65-22 15,-65 22-15,1 0 0,0-21 0,-22 21 0,22 0 16,-1 0-16,86-21 16,-86 21-16,-20 0 0,21 0 0,-1-21 15,1 21-15,0 0 0,20-21 16,1 0-16,0 21 0,0 0 15,0 0-15,0-22 0,-22 22 16,107 0-16,-85 0 0,-22 0 16,22 0-16,0 0 0,-21 0 15,20 0-15,-20-21 0,0 21 0,-1 0 16,1 0-16,0 0 0,-1 0 16,1 0-16,84 0 0,-63 0 15,-21 0-15,21 0 0,-22 0 16,1 0-16,0 0 0,-1-21 0,-20 21 15,21 0-15,-22 0 0,1 0 16,-1 0-16,43-21 16,-43 21-16,-20 0 0,-1 0 0,0 0 15,1 0-15,-1 0 0,-21-21 16,0 21-16,1 0 0,20 0 16,-21 0-16,0 0 62,-42 0-31</inkml:trace>
  <inkml:trace contextRef="#ctx0" brushRef="#br1" timeOffset="-26395.96">14711 3408 0,'-21'0'0,"-1"0"46,44 0 48,-1 0-94</inkml:trace>
  <inkml:trace contextRef="#ctx0" brushRef="#br1" timeOffset="-25360.98">12636 847 0,'-42'-43'16,"42"22"-1,-21 21 1,42 0 31,0 0-47,0 0 0,22 0 0,-1 0 16,0 0-16,22 0 15,-1 0-15,22 0 0,63 0 16,-63 0-16,-22 0 0,22 0 15,-21 0-15,-1 0 0,-21 0 0,1 0 16,-1 0-16,0 0 0,-20 0 16,-1 0-16,0 0 0,0 0 15,-42 0 32,0 0-47,0 0 16,-1 0-16,1 0 0,0 0 15,0 0-15,0 0 16</inkml:trace>
  <inkml:trace contextRef="#ctx0" brushRef="#br1" timeOffset="-25040.66">12869 868 0,'0'0'0,"-21"0"0,0 0 0,0 0 16,42 0 15,0 0-15,21 0-16,-20 0 0,20 0 0,21 0 15,-20 0-15,20 0 0,1 0 16,42-21-16,-64 21 0,0 0 15,1 0-15,-1 0 0,-21-21 16,43 21-16,-43 0 16,0 0-16,-21-22 31,0 1-15</inkml:trace>
  <inkml:trace contextRef="#ctx0" brushRef="#br1" timeOffset="-24536.66">13674 381 0,'0'0'0,"-22"0"0,22-21 0,-21 21 16,0 0-1,21 21 16,0 0-31,0 0 0,0 1 16,0-1-16,21 0 0,0 21 0,-21-21 0,0 1 16,22-1-1,-1 0-15,0 21 0,0 1 0,0-22 16,22 0-16,-22 0 0,0 0 16,0-21-16,21 21 0,22-21 15,-43 0-15,21 0 0,-20 0 16,20 0-16,-21 0 0,0 0 0,-21-21 15,21 21-15,-21-21 16,-21 21 0,0 0-1,0 0-15,-21 0 0,20 0 16,-20 0-16,21 21 0,-21 0 0,-1 22 16,1-22-16,0 21 0,20 1 15,-41 20-15,21-21 0,20 1 16,1-1-16,0-21 0,0 22 15,-21-1-15,20-21 0,1 0 16,21 0-16,-21 1 0,21-1 16,21-21 31,0-21-47,1-1 0</inkml:trace>
  <inkml:trace contextRef="#ctx0" brushRef="#br1" timeOffset="-24158.24">15007 487 0,'21'0'15,"0"0"-15,22 0 0,-1 0 16,0 0-16,1 0 0,-1 0 15,0 0-15,1 0 0,41 0 16,-41 0-16,-1 0 0,-21 0 16,22 0-16,-22 0 0,0 0 0,0 0 15,-42 0 17,0 0-32</inkml:trace>
  <inkml:trace contextRef="#ctx0" brushRef="#br1" timeOffset="-23573.03">14986 550 0,'0'0'0,"-21"0"0,21 22 0,-21-1 15,21 0 1,0 0-16,-22 0 0,1 22 15,21-22-15,-21 0 0,21 0 16,0 0-16,0 0 0,0 1 16,0-1-16,0-42 62,21 21-62,-21-22 16,21 22-16,1 0 0,-1-21 15,0 21-15,-21-21 0,42 21 0,-21 0 16,22 0-16,-22-21 16,21 21-16,-21 0 0,22 0 15,-22 0-15,21 0 0,22 0 16,-43 21-16,21 0 0,-21 0 16,22-21-16,-22 22 0,0-1 15,21 0-15,-20 0 0,-1 64 16,-21-64-16,0 0 0,0 0 15,-21 0-15,-1 22 0,-41-1 16,21-21-16,-1 0 0,-20-21 16,20 22-16,1-1 0,-64-21 15,64 21-15,0-21 0,-1 0 16,22 0-16,-21 0 0,-22 0 16,43 0-16,0 0 15,0-21-15,21 0 16,-21 21-16,-1-22 0,22 1 15,0 0 1,0 0-16,0 0 16,22 21-1,-1-21-15</inkml:trace>
  <inkml:trace contextRef="#ctx0" brushRef="#br1" timeOffset="-23093.52">16129 720 0,'0'21'31,"-21"0"-15,21 0 0,0 0-1,21-21 1,0 0-16,0 0 16,0 0-16,1 0 15,-1-21-15,0 21 0,0-21 16,-21 0-16,21 0 0,-21 0 15,0-1-15,0 1 16,0 0-16,-21 0 16,0 21-16,0 0 15,0 0-15,-1-21 0,1 21 0,0 0 16,0 0 0,0 0-16,0 21 0,21 0 0,-22 0 15,1 0-15,21 1 16,-21-1-16,21 0 15,0 0 1,21-21-16,0 0 0,1 0 16</inkml:trace>
  <inkml:trace contextRef="#ctx0" brushRef="#br1" timeOffset="-22664.74">17124 339 0,'-21'0'31,"-1"0"-31,1 0 0,0 21 16,0 0-16,0 0 0,0 0 15,-1 22-15,1-22 0,0 21 0,-21 1 16,21-1-16,-1 21 0,-20-20 16,-21 84-16,41-85 15,-20 22-15,0-22 0,21 21 0,-22-20 16,22-1-16,-21 0 0,21 1 16,-22-22-16,22 0 0,0 21 0,0-20 15,0-1-15,-1 0 0,1-21 16,21 21-16,0 0 0,-21-21 15,0 21-15,42-21 63,0 0-47,-21-21-16,43 0 0</inkml:trace>
  <inkml:trace contextRef="#ctx0" brushRef="#br1" timeOffset="-22096.56">17018 1207 0,'0'42'16,"0"-21"0,0 0-1,0 0 1,21-21 0,0 0-16,0 0 15,1 0 1,-1 0-1,-21-21-15,21 21 0,-21-21 0,21 0 0,-21 0 16,0 0 0,0-1-16,0 1 0,0 0 15,0 0-15,0 0 16,-21 21 15,0 0-31,0 21 0,-1 0 16,1 0-16,21 0 15,-21 1-15,21-1 0,-21-21 0,21 21 16,0 0-16,0 0 31,21-21-15,0 0 0,0 0-16,-21-21 0,0 0 15,22 21-15,-22-21 16,0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149-A104-44DC-B5B0-DAC0E19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A76E3-7C9E-4753-991C-B42042BD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DF36-7C78-415D-8C5A-71E07997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1C51-DF9B-4F5C-ADCA-F61EFB17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DE61-F1A3-4B93-B4D3-55DC8DD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8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F873-F64B-42F4-8E03-4DE3148B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A33F1-2AFF-4C78-8063-BC66C1CF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6BF9-B549-4F9C-9D6B-3CF56717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1854-E902-4B93-B309-72639849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E9D7-BCB4-4522-94F5-9C25FBC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3C8DA-76E7-4981-8526-84E0398CD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B3269-85E2-4EAB-90C6-34C26AB2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A2C6-0EF6-45A1-8A0D-99E9241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829B-D268-4F4D-B45E-8F382AD9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D1CE-A954-41F9-909F-8F5CBAB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553-92F2-425C-B343-F1AEA6EB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EF0C-AA83-4F1A-94D1-2E2E88FF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7F0D-12B5-4BBD-AF81-7C054234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9E8C-DE19-4E9D-9D6B-D5E7C28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18D3-FCF0-4853-B3F6-2E32C0C6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9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CC03-7C03-4E37-B0E1-5D86A2EA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2350-94CD-4B43-95F8-D162BC7F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0A4A-34F5-45AC-8218-A23A425D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EA1C-ADF5-427C-BE04-844F3E85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F574-5C3F-417A-9FCF-501BD1AD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1CEF-97E2-4A3D-9020-75B2138D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2221-5370-4356-BF13-F42BE7F77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11C7-862F-4697-AACB-46A1D5356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BE662-51CB-4AE2-81BF-7DFCA8D7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929A1-B2FC-41E5-8E64-5FE1547D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6A-06D3-4E72-8B69-C18EDA5D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C72F-A075-486B-809B-C5B29311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BBCB-B7C9-4461-B946-D91CA96B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3650F-AAA3-4436-95ED-3ACB8D5F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B395C-22F2-4315-AD32-DCF598ABF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0997F-13E6-4282-A99E-C66D362AF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06A56-2489-4890-955D-498B5F6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6418C-FF91-4DC0-84C1-E7E9DDEC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7BD67-5774-4EF8-B51B-AFB483BD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4FCE-D7EA-48D7-A30D-7B6A45F4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8E68-BDEE-4D29-A7F5-545EC249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EB826-F77C-4304-A26F-E635CF3C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805D5-8CAB-4090-9857-CED730BB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4C444-3882-474F-885C-F96CDC62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C3660-925F-4AEA-A7A8-7C34C63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D436B-762B-4A6B-BDD1-7B6434E9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F414-EE37-48A9-9967-1D9F85C9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D20E-660D-4591-9FEE-D42A1AF9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8C28-CBC8-4E50-B620-2CA4D164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CE14-27B0-4AE8-A822-96C35C35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6A06-0497-4D67-B78F-012B3AD9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A3DC9-A553-476D-BB28-032E452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9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4CEF-ACC1-4928-96DB-966BCB52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60A9C-AEF3-482D-8EA2-7F366E31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2A0D-5C57-46D3-A986-BDDA549C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4313-8A14-4C1D-A900-DBFE34C4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5086B-E6FC-40D5-B989-99101B23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664E-6845-4515-A9DD-B0306CC6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04335-F689-4C08-933A-C7F99943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19D4-7648-4E2A-9E5F-9777B596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2FBD-345D-417B-9879-63E87A276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6C11-7BA8-4644-9EFA-624703A5D31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D872-E3C0-4133-B7BF-6A8960309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D8A7-DA87-44A9-9FD2-9FA8C0CA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39C1-B675-4B42-A774-8EFFDA3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AFB898-8D74-42DF-A8C5-0AC6E59A8E36}"/>
                  </a:ext>
                </a:extLst>
              </p14:cNvPr>
              <p14:cNvContentPartPr/>
              <p14:nvPr/>
            </p14:nvContentPartPr>
            <p14:xfrm>
              <a:off x="0" y="411480"/>
              <a:ext cx="779544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AFB898-8D74-42DF-A8C5-0AC6E59A8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2120"/>
                <a:ext cx="781416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43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754844-AE99-40BC-97DC-1E5D10367264}"/>
                  </a:ext>
                </a:extLst>
              </p14:cNvPr>
              <p14:cNvContentPartPr/>
              <p14:nvPr/>
            </p14:nvContentPartPr>
            <p14:xfrm>
              <a:off x="716400" y="281880"/>
              <a:ext cx="8298360" cy="45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754844-AE99-40BC-97DC-1E5D10367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72520"/>
                <a:ext cx="8317080" cy="45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31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B8A94E-1804-42A0-BB43-1A3186AD49B9}"/>
                  </a:ext>
                </a:extLst>
              </p14:cNvPr>
              <p14:cNvContentPartPr/>
              <p14:nvPr/>
            </p14:nvContentPartPr>
            <p14:xfrm>
              <a:off x="777240" y="289440"/>
              <a:ext cx="7125120" cy="279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B8A94E-1804-42A0-BB43-1A3186AD4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280080"/>
                <a:ext cx="7143840" cy="28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24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6897AA-0521-467A-832C-D520C8543435}"/>
                  </a:ext>
                </a:extLst>
              </p14:cNvPr>
              <p14:cNvContentPartPr/>
              <p14:nvPr/>
            </p14:nvContentPartPr>
            <p14:xfrm>
              <a:off x="91440" y="15120"/>
              <a:ext cx="80852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6897AA-0521-467A-832C-D520C8543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5760"/>
                <a:ext cx="810396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13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06EA47-3EC7-4E09-9EDD-10730AF2E895}"/>
                  </a:ext>
                </a:extLst>
              </p14:cNvPr>
              <p14:cNvContentPartPr/>
              <p14:nvPr/>
            </p14:nvContentPartPr>
            <p14:xfrm>
              <a:off x="0" y="30600"/>
              <a:ext cx="829836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06EA47-3EC7-4E09-9EDD-10730AF2E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31708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57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82A28D-7931-48F6-BFD1-E3F05BB66728}"/>
                  </a:ext>
                </a:extLst>
              </p14:cNvPr>
              <p14:cNvContentPartPr/>
              <p14:nvPr/>
            </p14:nvContentPartPr>
            <p14:xfrm>
              <a:off x="0" y="0"/>
              <a:ext cx="80240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82A28D-7931-48F6-BFD1-E3F05BB66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0427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8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070D94-637C-45CF-9DF9-72FD5C20C356}"/>
                  </a:ext>
                </a:extLst>
              </p14:cNvPr>
              <p14:cNvContentPartPr/>
              <p14:nvPr/>
            </p14:nvContentPartPr>
            <p14:xfrm>
              <a:off x="0" y="23040"/>
              <a:ext cx="800892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070D94-637C-45CF-9DF9-72FD5C20C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802764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75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AD120-A443-4E6A-BC83-E958B76BEB4D}"/>
                  </a:ext>
                </a:extLst>
              </p14:cNvPr>
              <p14:cNvContentPartPr/>
              <p14:nvPr/>
            </p14:nvContentPartPr>
            <p14:xfrm>
              <a:off x="0" y="45720"/>
              <a:ext cx="755928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AD120-A443-4E6A-BC83-E958B76BE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757800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4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CCA31E-5603-46BD-87C6-5ED1DB32C4CC}"/>
                  </a:ext>
                </a:extLst>
              </p14:cNvPr>
              <p14:cNvContentPartPr/>
              <p14:nvPr/>
            </p14:nvContentPartPr>
            <p14:xfrm>
              <a:off x="60840" y="190440"/>
              <a:ext cx="7391880" cy="650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CCA31E-5603-46BD-87C6-5ED1DB32C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81080"/>
                <a:ext cx="7410600" cy="65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82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E45C07-EE20-4D07-B62A-079A193D70CF}"/>
                  </a:ext>
                </a:extLst>
              </p14:cNvPr>
              <p14:cNvContentPartPr/>
              <p14:nvPr/>
            </p14:nvContentPartPr>
            <p14:xfrm>
              <a:off x="45720" y="76320"/>
              <a:ext cx="5220000" cy="32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E45C07-EE20-4D07-B62A-079A193D7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66960"/>
                <a:ext cx="5238720" cy="32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30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FFBDD7-C79E-4313-A878-AFB58FEF2FBB}"/>
                  </a:ext>
                </a:extLst>
              </p14:cNvPr>
              <p14:cNvContentPartPr/>
              <p14:nvPr/>
            </p14:nvContentPartPr>
            <p14:xfrm>
              <a:off x="137160" y="45720"/>
              <a:ext cx="699552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FFBDD7-C79E-4313-A878-AFB58FEF2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6360"/>
                <a:ext cx="701424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08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A507F3-F7E6-4605-88F5-2E8BA9920CEF}"/>
                  </a:ext>
                </a:extLst>
              </p14:cNvPr>
              <p14:cNvContentPartPr/>
              <p14:nvPr/>
            </p14:nvContentPartPr>
            <p14:xfrm>
              <a:off x="53280" y="45720"/>
              <a:ext cx="1205532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A507F3-F7E6-4605-88F5-2E8BA9920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36360"/>
                <a:ext cx="1207404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6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1EA520-474E-40B5-A8A5-5FDA7D4BB997}"/>
                  </a:ext>
                </a:extLst>
              </p14:cNvPr>
              <p14:cNvContentPartPr/>
              <p14:nvPr/>
            </p14:nvContentPartPr>
            <p14:xfrm>
              <a:off x="0" y="38160"/>
              <a:ext cx="885492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1EA520-474E-40B5-A8A5-5FDA7D4BB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887364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63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5ACCD-5934-47F7-8C90-6CFC1CF66A6D}"/>
                  </a:ext>
                </a:extLst>
              </p14:cNvPr>
              <p14:cNvContentPartPr/>
              <p14:nvPr/>
            </p14:nvContentPartPr>
            <p14:xfrm>
              <a:off x="0" y="60840"/>
              <a:ext cx="791748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5ACCD-5934-47F7-8C90-6CFC1CF66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793620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80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AD3761-0C71-41CD-8AF5-4F0017AEC608}"/>
                  </a:ext>
                </a:extLst>
              </p14:cNvPr>
              <p14:cNvContentPartPr/>
              <p14:nvPr/>
            </p14:nvContentPartPr>
            <p14:xfrm>
              <a:off x="647640" y="0"/>
              <a:ext cx="701064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AD3761-0C71-41CD-8AF5-4F0017AEC6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-9360"/>
                <a:ext cx="70293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7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5C43-D818-40FF-A564-810F4357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639E-AAB2-4FFE-890D-D4643D4E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AD824-BAA0-42F6-8F3B-AE089A1C9054}"/>
                  </a:ext>
                </a:extLst>
              </p14:cNvPr>
              <p14:cNvContentPartPr/>
              <p14:nvPr/>
            </p14:nvContentPartPr>
            <p14:xfrm>
              <a:off x="106560" y="0"/>
              <a:ext cx="1198656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AD824-BAA0-42F6-8F3B-AE089A1C9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1200528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0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2022-02-04T13:22:29Z</dcterms:created>
  <dcterms:modified xsi:type="dcterms:W3CDTF">2022-02-04T13:23:11Z</dcterms:modified>
</cp:coreProperties>
</file>