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5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1:45:33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635 0,'0'0'0,"0"-21"0,0-21 31,0 20-16,-21 22 32,0 22-47,0-1 16,21 21-16,-22-21 0,1 22 0,0-1 16,0 0-16,0 1 0,21-1 15,-21 0-15,-1 22 0,1-22 16,0 0-16,0 1 0,0-1 0,0-21 15,21 22-15,-22-22 0,1 21 16,21-21-16,-21 0 0,21 1 0,0-1 16,0 0-16,-21-21 15,21-21 17,21 21-32,0-43 15,0 22-15,1 0 0,-1-21 16,0-1-16</inkml:trace>
  <inkml:trace contextRef="#ctx0" brushRef="#br0" timeOffset="291.99">3598 572 0,'0'0'16,"21"-22"-16,1-20 16,-22 21-16,21 42 31,-21 0-31,0 0 0,21 1 0,-21 20 15,0 0-15,0 1 16,0-1-16,0 0 0,0 22 0,0-1 16,0-20-16,0 20 0,0-21 15,0 1-15,-21-1 0,21 0 0,-21-20 16,21 20-16,0-21 0,0 0 16,0 0-16,0 1 0,0-44 46,0 1-46,0 0 16,-22-21-16,22 21 0,-21-1 0</inkml:trace>
  <inkml:trace contextRef="#ctx0" brushRef="#br0" timeOffset="479.94">3281 1058 0,'0'0'0,"-21"0"31,42 0-15,0 0-16,0 0 16,0 0-16,22 0 0,-22-21 15,21 21-15,-21 0 0,22 0 0,-1-21 16,0 21-16,1-21 0,-1 21 16,21-21-16,-20 0 0,-1 21 0</inkml:trace>
  <inkml:trace contextRef="#ctx0" brushRef="#br0" timeOffset="1287.22">4403 953 0,'21'0'16,"-21"-22"-16,21 1 15,-21 0-15,0 0 16,0 0-16,0 0 0,0-1 15,0 1-15,0 0 0,0 0 16,0 0-16,-21 21 0,0 0 16,-1 0-16,1 0 0,-21 0 15,21 0-15,0 0 0,-22 21 0,22 0 16,0 0-16,-21 0 0,20 22 16,1-22-16,0 21 0,0 1 0,0-22 15,0 21-15,21-21 0,0 0 16,0 1-16,0-1 0,0 0 0,0 0 15,0 0-15,21 0 16,0-21-16,0 0 0,0 0 16,22 0-16,-22-21 0,21 0 15,-21 21-15,22-21 0,-22 0 16,0-22-16,21 22 0,-21 0 16,1-21-16,-1 21 0,-21-1 0,21 1 15,-21 0-15,0 0 0,0 0 16,0 0-16,0 42 31,-21 21-15,21-21-16,0 0 0,0 22 0,-21-1 15,21 0-15,-22 1 0,22-1 16,-21 22-16,21-22 0,0 21 0,-21 1 16,0 21-16,0-22 0,0 22 15,21-1-15,-22 1 0,1 0 16,21-1-16,-21 1 0,21 0 15,0-1-15,-21 1 0,21 21 0,-21-21 16,21-1-16,0 1 0,-21 0 0,21-22 16,-22 22-16,1-22 0,0 1 15,21-1-15,-21 1 0,0-22 16,0 22-16,-22-22 0,22 0 0,0-21 0,0 22 16,0-22-16,-22 0 0,22 0 15,0-21-15,-21 0 0,-1 0 0,1 0 16,0 0-16,-1-21 0,-20 0 15,-1-21-15,22-1 0,-22 1 16,1-22-16,21 1 0,-22-1 0,22 1 16,-1-1-16,22-20 0,0-1 15,0 0-15,21 1 0,0 20 0,0-20 16,0-1-16,21 21 0,0 1 16,0-1-16,1 1 0,20-1 0,-21 1 15,21-1-15,1 1 0,-1-1 16,0 1-16,1 21 0,-1-22 0,22 1 15,-22 20-15,21 1 0,1-22 16,-22 22-16</inkml:trace>
  <inkml:trace contextRef="#ctx0" brushRef="#br0" timeOffset="2147.4">4572 1101 0,'-21'0'0,"42"0"0,0-21 47,0-1-31,0 1-16,1 0 0,20 0 0,0 0 15,-21 0-15,22-1 0,-22-20 16,0 21-16,0 0 0,0 0 15,1-1-15,-22 1 0,0 0 16,0 0-16,-22 21 16,-20 0-16,21 21 15,0 0-15,-22 0 0,22 1 16,-21-1-16,21 0 0,0 21 16,-1-21-16,1 22 0,21-22 0,0 0 15,0 21-15,0-20 0,0-1 16,0 0-16,0 0 0,21 0 0,1 0 15,-1-21-15,0 0 0,0 22 16,21-22-16,-20 0 0,20 0 16,0 0-16,1-22 0,-22 1 0,21 21 15,0-21-15,1 0 0,-22 0 16,21 0-16,-21-22 0,22 22 0,-22-21 16,0-1-16,0 1 0,-21 21 15,0 0-15,21-22 0,-21 22 16,0 0-16,0 42 31,0 0-31,0 1 0,0-1 16,0 21-16,0-21 0,-21 22 15,21-22-15,0 21 0,0-21 16,0 22-16,0-22 0,0 0 0,0 21 16,-21-21-16,21 1 0,0-1 15,-21-21-15,21 21 16,0-42 15,0 0-31,0-1 16,0-20-16,0 21 0,0-21 0,0-1 15,0 1-15,21 0 0,0-1 16,22 1-16,-22 0 0,21 20 0,0-20 16,1 21-16,-1 0 0,0 21 15,1 0-15,-1 0 0,0 0 16,1 0-16,-1 0 0,-21 21 15,22 21-15,-22-21 0,0 22 0,-21-1 16,0 0-16,0-20 0,0 20 16,0 0-16,0-21 0,-21 22 0,0-22 15,21 0-15,-22 0 0,1 0 16,0 1-16,21-44 47,0 1-47,0 0 0,21 0 0,0 21 15,1-21-15</inkml:trace>
  <inkml:trace contextRef="#ctx0" brushRef="#br0" timeOffset="3236.97">6392 910 0,'0'0'0,"21"0"0,-21-21 0,0 0 16,0 0-16,0 0 15,0-1-15,-21 1 0,0 21 16,21-21-16,-21 21 0,0 0 16,0 0-16,-1 0 0,1 0 15,0 0-15,0 0 0,-21 21 16,20 0-16,1 1 0,0-1 16,0 21-16,0-21 0,0 22 15,-1-22-15,1 21 0,0-21 0,21 22 16,-21-22-16,21 0 0,0 21 15,0-21-15,0 1 0,0-1 16,21-21-16,0 0 0,0 0 16,1 0-16,20 0 0,-21 0 0,0 0 15,22 0-15,-22-21 0,0-1 16,21 1-16,-21-21 0,1 21 16,20-22-16,-21 1 0,0-21 0,22 20 15,-22-20-15,0 20 0,0-20 0,0 21 16,0-1-16,1-20 0,-1 20 15,-21 22-15,0-21 0,0 21 16,21-22-16,-42 65 31,21 20-15,-21-21-16,21 21 0,-22-20 16,1 20-16,21 0 0,0 22 0,-21-22 15,21 0-15,-21 22 0,21-22 16,0 1-16,0-1 0,0 0 0,0-21 15,0 22-15,0-22 0,0 21 16,0-21-16,21 1 0,-21-1 16,21-21-16,0 21 0,1 0 15,-1-21-15,0 0 0,21 0 0,-21 0 16,22 0-16,-1 0 0,0 0 0,-20 0 16,41 0-16,-21 0 0,1-21 15,-1 0-15,0 21 0,1-21 0,-1-1 16,-21 1-16,22 0 0,-1-21 15,-21 21-15,21-1 0,-20-20 0,-1 21 16,0-21-16,-21 20 0,0-20 16,0 21-16,0-21 0,0 20 15,0 1-15,0 0 0,-21 0 16,0 21 0,-1 0-16,1 0 0,0 0 15,-21 21-15,21-21 0,-1 21 16,-20 0-16,21 1 0,-21 20 15,20-21-15,-20 21 0,21-20 0,0 20 16,-22-21-16,22 21 0,21-20 16,-21-1-16,21 0 0,0 0 0,0 0 15,0 0-15,0 1 0,21-1 16,0-21-16,1 0 16,-1 0-16,21 0 0,-21 0 15,0-21-15,22-1 0,-22 1 16,21 0-16,-21 0 0,1-21 0,-1-1 15,0 22-15,0-21 0,0-1 16,-21 22-16,0-21 0,21 21 0,-21 0 16,22-1-16,-22 1 15,0 42 1,0 1-16,0-1 16,0 0-16,0 21 0,0-21 0,0 22 15,0-22-15,0 21 0,0-21 16,0 22-16,0-22 0,0 0 0,0 21 15,0-20-15,21-1 0,0-21 16,0 21-16,0 0 0,0-21 16,22 0-16,-22 0 0,21 0 15,1 0-15,-1 0 0,21 0 0,-20-21 16,-1 0-16,22 21 0,-22-21 0,0-1 16,1-20-16,-22 21 0,0 0 15,0 0-15</inkml:trace>
  <inkml:trace contextRef="#ctx0" brushRef="#br0" timeOffset="3845.58">3238 1566 0,'0'0'0,"-21"0"0,42 0 62,1 0-46,-1 0-16,21 0 0,0 0 0,22 0 16,-22 0-16,43-21 0,0 21 15,-1 0-15,1 0 0,21 0 16,21 0-16,-21 0 0,42 0 15,-21 0-15,42 0 0,-21 0 0,22 0 16,-22 0-16,42 0 0,-20 0 0,20 0 16,-21 0-16,22 21 0,-22-21 15,22 0-15,-22 0 0,22 0 0,-22 0 16,-21 0-16,0 0 0,0-21 16,1 21-16,-22 0 0,0 0 0,0-21 15,-22 21-15,-20 0 0,0 0 16,-22 0-16,1 0 0,-22 0 0,0-21 15,-20 21-15,20 0 0,-21 0 16,0 0-16,0 0 16,-42-21 15,0 21-15</inkml:trace>
  <inkml:trace contextRef="#ctx0" brushRef="#br0" timeOffset="4619.08">2307 3958 0,'0'-63'15,"0"42"1,0-1-16,0 1 0,0 0 15,0 0 1,0 42 15,0 0-31,0 0 16,0 1-16,0-1 0,0 21 16,0 0-16,0 1 0,0 20 0,-21-20 15,21 20-15,-21-21 16,21 22-16,0-22 0,0 1 0,-21-1 15,21 0-15,-22-21 0,22 22 16,0-22-16,0 0 0,0 0 0,0 0 16,0-42 31,0 0-47,0 0 0,0 0 0,22 0 15,-1-22-15,0 22 0</inkml:trace>
  <inkml:trace contextRef="#ctx0" brushRef="#br0" timeOffset="4920.04">2730 4149 0,'0'0'0,"0"21"0,0 0 16,0 0-16,0 0 15,0 1-15,0-1 0,0 0 16,22-21-1,-1 0-15,0-21 16,0 0-16,0 21 16,-21-22-16,0 1 0,0 0 15,0 0-15,0 0 16,-21 21 0,0 0-16,0 0 15,0 0-15,-1 21 0,22 0 16,0 0-1,22-21 1,-1 0-16,0 0 0,0 0 16</inkml:trace>
  <inkml:trace contextRef="#ctx0" brushRef="#br0" timeOffset="5707.65">4360 3852 0,'0'0'0,"21"0"0,1 0 0,-1 0 15,0-21-15,0 21 16,0-21-16,22 0 0,-22 21 0,21-21 15,0 0-15,-20-1 0,20-20 16,0 21-16,-21 0 0,22 0 0,-22-22 16,-21 22-16,0 0 0,0-21 15,0 20-15,0 1 0,0 0 0,-21 0 16,-22 21-16,22 0 0,-21 0 0,0 0 16,-22 0-16,22 0 15,-1 0-15,1 0 0,0 21 0,-1 0 16,22 0-16,-21 22 0,21-22 15,0 0-15,-1 0 0,22 22 0,0-22 16,0 0-16,0 0 0,0 21 0,0-20 16,0-1-16,0 0 0,22 0 15,-1 0-15,0 0 0,0 1 0,21 20 16,-20-21-16,-1 0 0,21 0 16,0 22-16,-20-22 0,20 21 15,-21-21-15,0 22 0,0-22 0,1 21 16,-22-21-16,0 22 0,0-22 15,0 0-15,0 21 0,-22-20 0,-20-1 16,0 0-16,-1 0 0,1 0 16,0-21-16,-1 21 0,1-21 0,-21 0 15,20 0-15,22 0 0,-21 0 0,-1 0 16,1-21-16,21 0 0,-21 0 16,20 0-16,1-22 0,-21 22 0,21-21 15,0 0-15,-1-1 0,22 22 16,0-21-16,0 21 0,0-22 0,0 22 15,0 0-15,0 0 0,0 0 16,22-1-16,-1 22 16,0 0-16,0 0 0,0-21 15,22 21-15,-22 0 0,0 0 16,0 0-16,21 0 0</inkml:trace>
  <inkml:trace contextRef="#ctx0" brushRef="#br0" timeOffset="6087.04">5122 3874 0,'0'0'0,"0"-22"0,0 1 16,0 0-16,0 0 15,0 0-15,-21 21 16,0 0-16,0 0 15,0 0-15,-1 21 16,22 0-16,-21-21 0,0 21 0,21 0 16,-21 22-16,0-22 0,21 21 15,0-21-15,-21 22 0,-1-1 0,22-21 16,-21 22-16,21-1 0,0-21 16,0 21-16,0-20 0,0 20 15,0-21-15,0 0 0,0 0 0,0 1 16,21-1-16,1-21 15,-1 0-15,0 0 0,0 0 0,0 0 16,22 0-16,-22 0 0,21-21 0,-21-1 16,0 1-16,22 0 0,-22 0 15,21 0-15,-21 0 0,1-22 0,-1 22 16,21-21-16</inkml:trace>
  <inkml:trace contextRef="#ctx0" brushRef="#br0" timeOffset="6476.03">5419 3874 0,'0'0'0,"-22"0"0,22-22 16,0 1-1,22 21 1,-1-21-16,0 21 0,0 0 16,0 0-16,22 0 0,-22 0 0,0 0 15,0 0-15,0 21 0,0-21 16,1 21-16,-1 1 0,0-1 0,0 0 15,0 0-15,-21 21 0,0-20 16,0 20-16,0-21 0,0 0 0,0 22 16,0-22-16,0 0 0,0 0 0,-21 0 15,0 0-15,21 1 0,-21-22 16,21 21-16,-21-21 0,-1 0 31,22-21-31,0-1 16,0 1-16,0 0 0,0-21 0,0 21 15,0-1-15,22-20 0,-22 21 16,21 0-16,0-22 0,0 22 0,-21 0 16,21 0-16,0 21 0,1-21 0,-1 0 15,0-1-15,21 22 0,-21-21 16,1 0-16,-1 21 0,0-21 0,0 21 16,0 0-16,0 0 0</inkml:trace>
  <inkml:trace contextRef="#ctx0" brushRef="#br0" timeOffset="6995.59">6286 3768 0,'-21'0'32,"0"0"-17,0 21-15,21 0 16,-21-21-16,0 21 0,-1 0 0,1 1 15,0 20-15,0-21 0,0 21 16,0-20-16,-1 20 0,22 0 0,-21-21 16,21 1-16,0-1 0,0 21 0,0-21 15,0 0-15,0 1 0,21-1 0,1-21 16,-1 21-16,21-21 0,-21 0 0,0 0 16,22 0-16,-22 0 0,21 0 0,-21 0 15,22 0-15,-22-21 0,21 0 0,-21 21 16,22-22-16,-22 1 0,0 0 0,21-21 15,-20 21-15,-1-22 0,-21 22 16,0-21-16,21-1 0,-21 22 0,0-21 16,0 0-16,0 20 0,0-20 15,-21 21-15,0-21 0,-1 20 0,1 1 0,0 0 16,-21 0-16,21 21 0,-1 0 16,-20 0-16,21 0 0,0 0 15,-22 0-15,22 21 0,0 0 0,-21 0 16,21 1-16,-1-1 0,1 0 15,0 21-15,0-21 0,-21 64 16,42-64-16,-22 22 0,22-1 16,0 0-16,0-21 0,0 43 15,0-43-15,0 0 0,22 0 0,-1 1 16,0-22-16,0 0 0,0 21 16,0-21-16,22 0 0,-22 0 0,21 0 15,-21-21-15,22-1 0,-1 22 0</inkml:trace>
  <inkml:trace contextRef="#ctx0" brushRef="#br0" timeOffset="7327.5">7154 3577 0,'0'0'0,"0"-42"31,-21 42-16,0 0-15,0 21 0,0 0 16,-1 0 0,1 22-16,21-22 0,-21 0 0,0 21 15,21 1-15,-21-22 0,0 21 0,21 1 16,-22-1-16,22 0 0,-21 22 16,0-22-16,21 0 0,0 1 15,0-22-15,0 0 0,0 21 0,0-20 16,0-1-16,0 0 0,21-21 15,22 0-15,-22 0 0,0 0 16,0 0-16,0 0 0,22 0 0,-22-21 16,0 0-16,21-1 0,-21 1 15,1-21-15,-1 21 0,21-22 0,-21 1 16</inkml:trace>
  <inkml:trace contextRef="#ctx0" brushRef="#br0" timeOffset="7611.45">7556 3641 0,'0'0'0,"22"-21"0,-22-1 15,21 1-15,-21 0 0,0 0 16,0 0 0,-21 21-1,-1 0-15,22 21 0,-21 0 0,0 0 16,0 0-16,21 1 0,-21 20 16,0-21-16,-1 21 0,22 1 15,-21-1-15,0 0 0,0 1 0,21-1 16,-21 0-16,0 1 0,21-1 15,-22 0-15,22-20 0,0 20 0,0-21 16,0 0-16,0 22 0,0-22 16,0 0-16,22-21 15,-1 0-15,0 0 0,0 0 0,0 0 16,0 0-16,1 0 0,20 0 0,-21-21 16,21 0-16,1-1 0,-1-20 15,0 21-15</inkml:trace>
  <inkml:trace contextRef="#ctx0" brushRef="#br0" timeOffset="8244.01">8530 3535 0,'-21'-21'0,"42"42"0,-63-63 0,21 42 16,-1 0-1,1 0-15,0 0 0,21 21 16,-21 0-16,0 21 0,21-21 16,-21 1-16,21 20 0,0 0 15,0-21-15,-22 22 0,1-1 16,21 0-16,-21 1 0,21-1 0,-21 0 0,0 1 16,21-1-16,-21 0 15,-1 1-15,1-22 0,21 21 0,0-21 16,-21 1-16,21-1 0,-21-21 0,21 21 15,0 0-15,0-42 32,0 0-32,0 0 0,0-1 15,0 1-15,21 0 0,0-21 16,-21-1-16,21 22 0,1-21 0,-22 21 16,21-22-16,0 22 0,0 0 0,0-21 15,0 21-15,22-1 0,-22 1 16,0 21-16,21-21 0,-20 0 15,-1 21-15,21 0 0,-21 0 0,0 0 16,22 0-16,-22 0 0,0 0 16,0 21-16,0 0 0,1 0 0,-22 1 15,0-1-15,0 0 0,0 0 0,0 21 16,0-20-16,0 20 0,-22-21 16,1 21-16,0-20 0,0-1 0,-21 21 15,20-21-15,-41 22 0,42-22 16,-22-21-16,22 21 15,0 0-15,-21-21 0,21 0 0,-22 0 16,22 0-16,-21 0 0,21 0 0,-1 0 16,1 0-16,0 0 0,0 0 0,0 0 15,0 0-15,21-21 0,0 0 16,0 0-16,0-1 16,21 1-16,0 21 15,0-21-15,0 0 0,22 0 0</inkml:trace>
  <inkml:trace contextRef="#ctx0" brushRef="#br0" timeOffset="8876.01">9250 3916 0,'0'0'16,"21"-21"-16,21-64 15,-42 64 1,0 0-16,0 0 16,-21 21-16,0 0 0,0 0 0,0 0 15,-1 0-15,1 0 0,-21 0 16,21 0-16,-22 21 0,1 0 15,0-21-15,21 21 0,-22 0 16,1 22-16,0-22 0,20 0 0,-20 21 16,21 1-16,0-22 0,21 21 0,-21-21 15,21 22-15,-22-22 0,22 0 0,0 21 16,0-21-16,0 1 0,22-22 16,-1 21-16,-21 0 0,21-21 0,21 0 15,-21 0-15,1 0 0,20 0 0,-21 0 16,0 0-16,22-21 0,-22 0 15,21-1-15,-21 1 0,0 0 16,1 0-16,-1-21 0,0-1 0,0 22 16,0-21-16,0-1 0,-21 22 15,0-21-15,22 21 0,-22 0 0,21-1 16,-21 1-16,0 0 16,0 42-1,0 0-15,0 1 16,-21-1-16,21 0 0,-22 0 0,22 43 15,-21-43-15,21 21 16,0-21-16,0 0 0,0 22 0,0-22 16,0 21-16,0-21 0,0 1 15,21-22-15,1 0 16,-1 21-16,0-21 0,0 0 0,0 0 16,0 0-16,22 0 0,-22 0 15,0-21-15,0 21 0,0-22 16,1 1-16</inkml:trace>
  <inkml:trace contextRef="#ctx0" brushRef="#br0" timeOffset="9328.09">9610 4001 0,'0'-22'16,"0"44"-16,0-65 0,0 22 0,0 0 0,0 0 16,0 0-16,0-1 15,21 22-15,-21-21 0,21 21 16,0-21-16,0 21 0,0 0 15,1 0-15,-1-21 0,0 21 16,21 0-16,-21 0 0,1 0 0,-1 0 16,0 0-16,0 0 0,0 21 0,0-21 15,1 21-15,-22 0 0,21 1 0,0-1 16,-21 0-16,0 0 0,0 0 16,0 0-16,21 22 0,-21-22 0,0 21 15,0-21-15,0 1 0,0-1 0,0 0 16,0 0-16,0 0 0,0 0 15,0 1-15,-21-22 0,21 21 16,-21-21-16,0 0 16,21-21-1,0-1-15,0 1 16,0 0-16,21 0 0,0 0 0,-21 0 16,42-22-16,-21 22 0,1-21 0,-1 21 15,21-22-15,-21 22 0,22-21 16,-22 21-16,21-1 0,-21 1 0,22 21 15,-22-21-15,21 21 0,-21-21 0,0 21 16,1 0-16,20 0 0,-21 0 0,0 0 16,0 0-16,1 0 0,-1 0 0,0 0 15,0 0 1,-21 21-16</inkml:trace>
  <inkml:trace contextRef="#ctx0" brushRef="#br0" timeOffset="10711.67">1863 5609 0,'-22'0'16,"1"-21"-1,21 0-15,0 0 16,-21 21-16,21-21 0,0-1 16,0 1-16,0 0 15,21 0-15,-21 0 16,21 21-16,1 0 0,-22-21 15,21 21-15,0 0 0,0 0 0,0 0 16,0 0-16,1 0 0,-1 0 16,0 21-16,0-21 15,-21 21-15,21 0 0,-21 0 16,0 22-16,0-22 0,21 21 16,-21 0-16,0 1 0,0-1 0,0 0 15,0 1-15,-21-22 0,0 21 0,0 1 16,0-1-16,0 0 15,-1-21-15,1 22 0,0-22 0,-21 0 16,21 21-16,-22-20 0,22-1 0,0-21 16,-21 21-16,20 0 0,1-21 0,-21 0 15,21 0-15,0 0 0,-1 0 0,1 0 16,0-21-16,0 0 0,0 0 16,0-1-16,-1 1 0,22 0 0,0-21 15,-21 21-15,21-22 16,0 22-16,0 0 0,0-21 0,0 20 15,0 1-15,21 0 0,1-21 16,-1 42-16,0-21 0,0-1 0,0 22 16,0 0-16,1 0 0,20 0 15,0 0-15,1 22 0,-22-1 16,0 21-16,0-21 0,0 0 16,0 22-16,-21-22 0,0 21 0,22-21 15,-1 22-15,-21-22 0,21 0 16,-21 0-16,0 0 0,0 1 0,21-1 15,0 0-15,-21 0 0,21-21 16,1 0-16,-1 0 0,0 0 16,0 0-16,0 0 15,0 0-15,1-21 0,-1 0 0,0 21 16,0-21-16,0-1 0,0 1 0</inkml:trace>
  <inkml:trace contextRef="#ctx0" brushRef="#br0" timeOffset="11095.02">2688 5821 0,'-21'0'0,"0"0"0,0 0 15,-1 21-15,1 0 16,21 0-16,-21 1 15,21-1-15,21-21 16,0 0 0,1 0-16,-1 0 0,0 0 15,0 0-15,-21-21 0,21 21 16,-21-22-16,0 1 0,0 0 16,21 21-16,-21-21 0,0 0 0,0 0 15,0-1 1,-21 22-16,0 0 15,0 0-15,0 0 0,21 22 16,-21-1-16,-1 0 16,1 0-16,21 0 0,0 0 15,0 1-15,0-1 16,0 0 0</inkml:trace>
  <inkml:trace contextRef="#ctx0" brushRef="#br0" timeOffset="14415.56">4403 5228 0,'0'0'0,"-22"0"0,22 21 15,0 1-15,0-1 16,0 0 0,22-21-1,-1 0 1,0 0-16,21-21 0,-21 0 16,22 21-16,-1-22 0,-21 1 15,22 0-15,-1 0 0,0 0 0,-21 0 0,1-1 16,-1 1-16,0 0 0,-21 0 15,0 0-15,0 0 0,0-1 16,-42 1-16,-1 21 0,22 0 16,-21 0-16,-1 0 0,1 0 0,-21 0 15,20 0-15,1 0 0,0 21 16,-1 1-16,1-1 0,0 0 0,20 21 16,1-21-16,0 1 0,0 20 0,0-21 15,21 0-15,0 22 16,0-22-16,0 0 0,0 0 0,0 0 0,21 0 15,0 1-15,0-1 0,0 0 16,1 0-16,20 0 0,-21 0 0,21 1 16,1-22-16,-22 42 0,21-21 15,1 0-15,-22 0 0,0 1 0,0-1 16,0 21-16,-21-21 0,0 0 0,-21 43 16,0-43-16,0 0 0,-22 0 15,1 1-15,-21-1 0,20 0 16,1 0-16,-22-21 0,22 0 0,0 0 15,-22 0-15,22 0 0,0 0 0,-1 0 16,1-21-16,0 21 0,-1-21 0,22 0 16,-21-1-16,21-20 0,-1 21 15,1-21-15,0 20 0,21-20 0,0 21 16,-21-21-16,21 20 0,0 1 16,0 0-16,0 0 0,0 0 15,0 0-15,21 21 0,0-22 16,0 22-16,1 0 0,20 0 0,-21 0 15,0 0-15,22 0 0,-22 0 16,21 0-16,0 0 0,-20 0 0</inkml:trace>
  <inkml:trace contextRef="#ctx0" brushRef="#br0" timeOffset="14735.28">4974 5398 0,'0'0'0,"0"-22"0,0 1 16,-21 0 0,0 21-16,0 0 15,-1 0-15,1 21 16,0 0-16,0-21 0,0 22 0,0 20 16,-1-21-16,1 0 0,-21 22 0,42-1 15,-21 0-15,0 1 0,21-22 16,-22 21-16,22 0 0,0-20 15,0 20-15,0-21 0,0 0 0,22 0 16,-1 1-16,0-1 0,0-21 0,0 0 16,22 21-16,-22-21 0,21 0 15,0 0-15,1 0 0,-22 0 0,21 0 16,1-21-16,-22 21 0,21-21 0,-21 21 16,0-22-16,1 1 0,-1 0 0,21 0 15,-21 0-15</inkml:trace>
  <inkml:trace contextRef="#ctx0" brushRef="#br0" timeOffset="15155">5397 5440 0,'0'0'0,"-21"0"16,0-42 0,21 20-16,0 1 15,21 21 1,0-21-16,1 21 15,-1 0-15,0 0 0,21 0 16,-21 21-16,22 0 0,-22 1 0,21-22 16,-21 21-16,22 0 0,-22 21 0,0-21 15,0 1-15,0 20 0,1-21 16,-22 0-16,0 22 0,0-22 0,0 21 16,0-21-16,-22 0 0,1 1 0,0-1 15,0 0-15,0 0 0,0-21 16,-1 0-16,1 0 15,0-21 1,21 0-16,0-22 0,0 22 16,0-21-16,21 21 0,0-22 15,1 22-15,-22-21 0,21 21 0,0 0 16,21-1-16,-21 1 0,1 0 0,-1 0 16,0 0-16,21 0 0,-21 21 15,1-22-15,-1 22 0,0 0 0,0-21 16,0 21-16,0 0 0,1 0 15,-1 0-15</inkml:trace>
  <inkml:trace contextRef="#ctx0" brushRef="#br0" timeOffset="17940.24">6202 5652 0,'42'0'31,"-21"0"-31,0-22 16,1 22-16,-1-21 0,0 0 0,0 0 15,0 0-15,0 0 0,1-1 0,-1 1 16,0 0-16,0 0 16,-21 0-16,21 0 0,-21-1 15,-21 22 1,0 0-16,0 0 15,0 0-15,-1 0 0,1 0 16,0 22-16,0-1 0,-21 0 0,20 0 16,1 0-16,0 0 0,21 22 15,-21-22-15,21 0 0,-21 21 0,21-20 16,0 20-16,0-21 0,0 43 16,0-43-16,0 0 0,21 0 0,0-21 15,0 21-15,0 0 0,1-21 16,20 0-16,0 0 15,1 0-15,-22 0 0,21 0 0,22 0 16,-22-21-16,0 0 0,1 0 0,-1 0 16,0 0-16,1-1 0,-1 1 0,0 0 15,-21-21-15,22 21 0,-22-22 16,0 22-16,0-21 0,0 21 0,1-22 16,-22 22-16,0 0 0,0 0 0,0 0 15,0-1-15,-22 22 31,1 0-15,0 22-16,0-1 0,21 0 16,-21 0-16,21 0 0,0 22 0,-21-22 15,21 21-15,-22-21 0,22 0 16,0 22-16,0-22 0,0 0 0,0 0 16,0 22-16,0-22 0,22 0 15,-1 0-15,0-21 0,0 0 0,0 0 16,22 0-16,-1 0 0,-21 0 15,21 0-15,1-21 0,-1 21 0,0-21 16,-20 0-16,20-1 0,0 1 0,-21-21 16,1 21-16,20 0 0,-21-22 0,0 22 15,0-21-15,1 21 16,-1-1-16,-21 1 0,0 0 0,0 0 16,0 0-16,0 42 46,-21 0-46,21 0 16,-22 0-16,22 1 0,0-1 0,0 0 16,-21 21-16,21-21 0,0 1 15,-21-1-15,21 0 0,0 0 0,0 21 16,-21-20-16,21-1 16,0-42 15,0-1-16,0 1-15,21 0 0,-21-21 16,21 21-16,0-22 0,1 22 0,-1-21 16,0-1-16,0 22 0,21 0 0,-20-21 15,20 21-15,0-1 0,-21 1 0,22 21 16,-22-21-16,21 21 0,-21 0 16,22 0-16,-22 0 0,0 0 0,-21 21 15,0 0-15,0 1 0,0-1 16,0 21-16,0-21 0,0 0 15,-21 22-15,0-22 0,21 21 0,-21-21 16,-1 22-16,22-22 0,0 0 16,0 0-16,0 0 0,0 1 0,0-1 15,0 0-15,22 0 0,-1-21 0,0 0 16,0 0-16,0 0 0,22 0 0,-22 0 16,21 0-16,-21-21 0,22 21 15,-22-21-15,21 0 0,0-1 0,-20 1 16,20 0-16,0 0 0,-21-21 0,22-1 15,-22 22-15,21-21 0,-21 21 0,1-22 16,-1 22-16,-21-21 0,0 21 16,21-1-16,-21 1 0,-21 21 15,0 0 1,-1 0-16,1 0 0,0 21 0,0 1 16,0-1-16,21 0 0,-21 0 15,21 0-15,0 0 0,0 1 16,0-1-16,0 0 0,0 0 0,0 21 15,21-20-15,-21-1 0,0 0 16,21 0-16,0 0 0,0 0 0,-21 1 16,0-1-1,21-21-15,-21-21 32,-21-1-17,21 1-15,-21 0 0,0 0 16,0 21-16,0-21 0,-1 21 15,1 0-15,0 0 16,21 21 0,0 0-16,0 0 0,0 0 15,0 1-15,0-1 0,21 0 16,0 0-16,1-21 0,-1 21 0,0-21 16,0 21-16,21-21 0,-20 0 15,-1 0-15,21 0 0,-21 0 0,22 0 16,-1 0-16,0-21 0,-21 21 0,22-21 15,-1 0-15,0-21 16,-20 20-16,20-20 0,0 0 0,-21-1 16,22 1-16,-1 0 0,-21-1 0,0-20 15,22 21-15,-22-1 0,0-20 0,-21 20 16,0 1-16,0 0 0,21 21 16,-21-22-16,0 22 0,0 0 15,-21 21-15,0 21 16,0-21-16,0 42 0,21-20 0,-22-1 15,1 21-15,0 0 0,21-20 16,0 20-16,-21 0 0,21 1 0,-21-1 16,0 0-16,21-21 0,-22 22 15,22-1-15,0 0 0,-21 1 0,21-1 16,-21-21-16,21 0 0,0 22 16,0-22-16,0 0 0,0 0 0,0 0 15,0-42 16,21 0-31,0 0 16,1 0-16,-1 0 0,0-1 16,-21-20-16,21 21 0,21-21 0,-20 20 15,-1 1-15,0 0 0,21-21 16,-21 21-16,-21-1 0,22 22 0,-1 0 16,0 0-1,-21 22-15,0-1 16,21-21-16,-21 21 0,0 0 0,0 0 15,0 0-15,0 1 0,0-1 0,0 0 16,0 0-16,0 0 0,0 0 16,21 1-16,0-1 0,-21 0 15,22-21-15,-1 0 0,0 0 0,0 0 16,0 0-16,0 0 0,22 0 0,-22 0 16,21-21-16,-21 21 0,22-21 0,-1-1 15,-21 1-15,22 0 16,-22 0-16,21 0 0,-21 0 0,0-22 15,1 22-15,20-21 0,-42 21 0,21-1 16,0 1-16,-21 0 0,21 0 0,-21 0 16,0 0-16,-21 42 31,0 0-15,0 0-16,21 0 0,0 0 0,0 1 15,-21 20-15,21-21 0,0 21 16,0 1-16,0-22 0,0 0 0,0 21 15,0-20-15,0-1 0,0 0 0,21 0 16,0 0-16,0-21 0,22 0 16,-22 0-16,0 0 0,0 0 15,21 0-15,-20 0 0,20 0 16,0 0-16,-21-21 0,22 21 0,-22-21 16,21 0-16,-21-22 0,1 22 0,-1-21 15,0 0-15,0 20 0,0-20 0,0 0 16,-21-1-16,0 22 0,0-21 15,0 21-15,0 0 0,0-22 0,0 22 16,-21 0-16,0 0 0,0 21 0,0-21 16,-22 21-16,22-22 0,-21 22 0,0 0 15,-1 0-15,22 22 0,-21-1 16,-22-21-16,22 21 0,0 0 16,20 0-16,-20 22 0,21-22 0,-21 42 15,20-42-15,22 22 0,0-22 0,0 21 16,0-21-16,0 22 15,22-22-15,-1 21 0,0-21 0,21 1 16,-21-1-16,22 0 0,-1-21 0,-21 21 16,22-21-16,-1 0 0,0 0 0,-21 0 15,22 0-15,-1 0 0,0-21 16,-20 21-16,20-21 0,0-22 16,-21 22-16,22 0 0,-22-21 0,0-1 0,21 1 15,-20 0-15,20-1 0,0-20 16,-21 21-16,22-1 0,-1-20 0,-21 20 15,22-20-15,-1-43 16,-21 64-16,0-22 0,-21 43 0,21-21 16,-21-1-16,0 22 0,0 0 0,0 0 15,0 0-15,-21 21 16,0 0-16,0 21 0,0 0 16,0 21-16,-1-20 0,1 20 0,0 0 15,0 1-15,21 20 0,-21-21 0,0 1 16,21-1-16,-22 22 0,22-22 0,0 0 15,0 1-15,0-1 0,0 0 16,0 1-16,0-1 0,0 0 0,0-21 16,0 22-16,22-22 0,-1 21 0,0-21 15,-21 1-15,21-1 0,0-21 16,0 21-16,1-21 0,20 0 0,-21 0 16,0 0-16,0 0 0,1 0 15,20 0-15,-21-21 0,0 0 0,0 21 16,22-22-16,-22 1 0,0-21 0,0 21 15,22 0-15,-22-1 0,0 1 16,0-21-16,0 21 0,-21 0 0,21-1 16,-21 1-16,0 0 0,0 0 0,0 0 15,0 0-15</inkml:trace>
  <inkml:trace contextRef="#ctx0" brushRef="#br0" timeOffset="18226.93">10837 5207 0,'0'0'0,"-21"0"0,0 0 0,0 0 15,63 0 1,-21-21-16,22 21 16,-1 0-16,0 0 0,1 0 0,20-21 15,-21 21-15,22 0 0,-1 0 16,-20 0-16,20 0 0,-20-21 0,-1 21 15,-21 0-15,21 0 0,-20 0 0,-1 0 16,0 0-16,-21-22 0,21 22 16,0 0 15</inkml:trace>
  <inkml:trace contextRef="#ctx0" brushRef="#br0" timeOffset="18499.3">12425 5525 0,'0'0'0,"0"21"31,0 0-15</inkml:trace>
  <inkml:trace contextRef="#ctx0" brushRef="#br0" timeOffset="38600.28">8234 10478 0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32:41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699 0,'0'0'0,"21"0"16,0-22-1,0 1-15,1 0 0,-1 0 0,0 0 16,21 0-16,-21-1 16,1 1-16,-22 0 0,21-21 15,-21 21-15,0-1 0,0 1 0,0 0 16,-21 0-16,-1 21 0,1 0 16,-21 0-16,0 0 0,-1 0 0,-20 21 15,-1 0-15,22 0 0,-22 1 16,22-1-16,0 21 0,-1-21 15,22 0-15,0 22 0,21-22 0,0 0 16,0 21-16,21-20 0,0-1 16,22 21-16,41 22 0,-41-22 15,41 43 1,-20-43-16,-22-21 0,-21 21 0,22 1 16,-22-1-16,-21 0 0,0-20 15,0 20-15,-21-21 0,0 21 16,-22-20-16,-20-1 0,-1 0 0,1-21 15,-1 21-15,1-21 0,-64 0 16,84 0-16,-20-21 0,21 21 16,-1-21-16,1 0 0,21-1 15,-22-20-15,22 21 0,0-21 16,0 20-16,21-20 0,0 21 0,0-21 16,0 20-16,0-20 0,21 21 15,0 0-15,0 0 0,22-22 0,-1 22 16,0 0-16,22 0 15,-1-22-15</inkml:trace>
  <inkml:trace contextRef="#ctx0" brushRef="#br0" timeOffset="263.83">2328 402 0,'0'21'16,"-21"1"-16,21-1 0,-21 21 15,0-21-15,0 22 0,-1 20 16,1-21-16,0 22 0,0-22 16,0 22-16,0-1 0,-1 1 15,1-22-15,0 22 0,0-22 16,0 0-16,0-21 0,-1 22 0,22-22 16,0 0-16,-21 0 0,21 0 15,21-21 1,1-21-1,-1 21-15,-21-21 0,0 0 0,21 0 16</inkml:trace>
  <inkml:trace contextRef="#ctx0" brushRef="#br0" timeOffset="443.74">1820 1016 0,'0'0'0,"-21"0"31,42 0-31,0 0 0,1 0 16,-1 0-16,21 0 0,-21 0 16,0 0-16,22 0 0,-1-21 0,0 21 15,-20-21-15,20 0 0,0 21 16,1-22-16,-22 22 0</inkml:trace>
  <inkml:trace contextRef="#ctx0" brushRef="#br0" timeOffset="1120.34">2413 974 0,'0'0'0,"-21"21"0,0-21 0,21 21 0,0 0 32,21-21-17,0 0-15,0-21 16,21 21-16,-20-21 0,-1 0 15,21 21-15,-21-21 0,0-1 0,1 1 16,-1 0-16,-21 0 0,0 0 16,0 0-16,-21 21 31,-1 0-31,1 0 0,0 0 16,-21 21-16,21 0 0,-1 0 0,-20 0 15,21 22-15,-21-22 0,20 21 16,1 0-16,0-20 0,0 20 0,0 0 15,21-21-15,-21 1 0,21-1 16,0 0-16,0 0 0,0 0 0,21 0 16,0-21-16,21 0 0,-21 0 15,22 0-15,63 0 16,-43-21-16,-21 0 0,22 21 16,-1-21-16,1-21 0,42-22 15,-64 43-15,0-21 0,1 20 16,-1-20-16,-21 0 0,0 21 0,1-1 15,-1 1-15,-21 0 0,0 0 16,0 0 0,0 42-1,0 0-15,-21 0 0,-1 0 16,22 22-16,0-22 0,-21 21 0,0 1 16,21 20-16,-21-21 0,0 22 15,0-1-15,-1 1 0,1-1 16,-21 22-16,21 0 0,0 21 15,-22-22-15,22 1 0,-21 21 0,21-22 0,-1 1 16,-20 0-16,21-1 16,0-20-16,21-1 0,0 1 0,-21-1 15,21-20-15,0-1 0,-22-21 0,22 0 16,0 1-16,0-1 0,22-42 16,-1-1-1,0 1-15,0-21 0,0 0 16,0-22-16,22 22 0,-22-43 0</inkml:trace>
  <inkml:trace contextRef="#ctx0" brushRef="#br0" timeOffset="1436.18">3048 1143 0,'0'0'0,"-21"-42"0,0-1 16,21 1-16,-22 21 0,22-21 15,0 20-15,0 1 0,0 0 0,0 0 16,22 0-16,-1 0 0,0-1 15,0 22-15,0 0 0,22 0 16,-22 0-16,21 0 0,-21 0 0,22 0 16,-22 22-16,21-1 0,-21 0 15,0 0-15,-21 21 0,0-20 0,0 20 16,0-21-16,0 0 16,-21 22-16,0-22 0,0 0 0,-21 0 15,20 0-15,-20 0 0,0-21 16,21 22-16,-22-1 0,22-21 0,0 0 15,-21 0-15,20 21 16,44-42 15,-1 0-31,0-1 0,21 1 16</inkml:trace>
  <inkml:trace contextRef="#ctx0" brushRef="#br0" timeOffset="1803.96">3895 826 0,'0'0'0,"0"-22"0,0 1 16,0 0-1,-43 0 1,22 21-16,0 0 16,0 0-16,0 0 0,-22 21 15,22 0-15,0 0 0,0 1 0,21-1 16,-21 0-16,21 0 0,0 0 15,0 0-15,0 1 0,0-1 0,21 0 16,0-21-16,0 21 0,0 0 16,0 0-16,1 1 0,-1-1 15,0 0-15,0-21 0,-21 21 16,0 0-16,0 0 0,0 1 16,-21-22-16,-21 0 15,-1 21-15,1-21 0,0 0 0,-22 21 16,22-21-16,-1 0 0,22 0 15,-21 0-15,21 0 0,0 0 0,-1 0 16,1 0-16,21-21 16,21 0-16,1-1 15,20 1-15,0 0 0</inkml:trace>
  <inkml:trace contextRef="#ctx0" brushRef="#br0" timeOffset="2124.78">5080 381 0,'0'0'16,"0"-21"-16,0 0 0,0 0 0,-21 21 16,0 21-1,21 0-15,0 0 0,0 0 16,0 22-16,0-1 0,-22 0 15,22 1-15,-21-1 0,0 0 16,21 1-16,-21-1 0,0 21 16,21-20-16,-21-1 0,-1 0 0,22 1 15,-21-1-15,21-21 16,0 22-16,0-22 0,0 0 0,0 0 0,0 0 16,21-21-1,1 0-15,-1-21 16,0 0-16,21 0 0,-21 0 15</inkml:trace>
  <inkml:trace contextRef="#ctx0" brushRef="#br0" timeOffset="2488.57">5419 614 0,'0'0'0,"0"21"15,-22 0-15,1 22 16,0-22-16,21 0 0,-21 21 15,0-21-15,0 22 0,21-1 0,0 0 16,0-20-16,-22 20 0,22-21 16,0 21-16,0-20 0,0-1 0,0 0 15,22 0-15,-1-21 0,0 21 16,0-21-16,0 0 0,0 0 16,22 0-16,-1 0 0,-21-21 15,22 0-15,-1 0 0,0 0 0,-21-1 16,1-20-16,20 0 0,-21-1 15,-21 1-15,0 0 0,21-1 0,-21 22 16,0-21-16,0 21 0,-21 0 16,0-1-16,0 22 0,0 0 0,-1 0 15,-20 0-15,21 0 0,-21 0 16,20 0-16,-20 0 0,21 0 0,0 0 16,0 0-16,-1 22 0,1-22 0</inkml:trace>
  <inkml:trace contextRef="#ctx0" brushRef="#br0" timeOffset="2688.46">4805 550 0,'-21'22'0,"42"-44"0,-21 44 31,21-22-31,0 0 0,21 0 15,1 0-15,-1 0 0,0 0 0,1 0 16,20-22-16,-20 22 16,20 0-16,-21 0 0,1 0 0,-1-21 0,0 21 15,1-21-15,-22 21 16,0 0-16</inkml:trace>
  <inkml:trace contextRef="#ctx0" brushRef="#br0" timeOffset="3399.05">7175 1101 0,'0'0'0,"43"0"32,-22 0-32,0-21 0,0-1 0,0 22 15,1-21-15,-1 0 0,-21 0 16,21 0-16,0-22 0,-21 22 15,21-21-15,-21 0 0,0 20 16,0-20-16,0 21 0,0-21 0,0 20 16,-21 1-16,0 0 0,0 21 15,0 0-15,-22 0 0,22 0 0,0 0 16,-21 0-16,20 21 0,-20 0 16,0 1-16,-1 20 0,1-21 0,0 21 15,21 1-15,-22-1 0,22 22 16,-21-22-16,21 0 0,21-21 0,0 22 15,0-22-15,0 21 0,0-21 16,0 1-16,0-1 16,21-21-16,0 0 0,21 0 0,-21 0 15,22 0-15,-22 0 0,21-21 16,1-1-16,-1 1 0,0 0 0,1 0 16,-22-21-16,21 20 0,-21-20 15,43-43-15,-64 43 0,21 0 16,0-1-16,0 22 0,-21 0 15,21 0-15,-21 42 32,0 0-32,0 22 0,0-22 15,0 21-15,0-21 0,0 22 16,0-1-16,-21-21 0,21 21 16,0-20-16,0-1 0,0 0 15,0 0-15,0 0 0,21 0 0,-21 1 16,22-22-16,-1 0 0,21 0 0,-21 0 15,22 0-15,-22 0 0,21 0 16,0-22-16,22 22 0,-22-21 0</inkml:trace>
  <inkml:trace contextRef="#ctx0" brushRef="#br0" timeOffset="3899.76">8297 783 0,'0'0'0,"0"-21"15,0 0-15,0 0 0,0 0 0,0-1 16,-21 22-16,0 0 15,0-21-15,-22 21 0,1 0 16,21 0-16,-21 0 0,20 21 16,-20 1-16,0-1 0,21 0 0,-22 0 15,1 21-15,0 1 0,20-22 16,-20 21-16,21 1 0,-21-1 16,20 0-16,22 1 0,0-22 0,-21 21 15,21-21-15,0 0 0,0 1 0,0-1 16,21 0-16,1-21 0,20 0 15,-21 0-15,0 0 0,22 0 16,-1 0-16,-21-21 0,21 0 0,1-1 16,-1-20-16,0 21 15,1-43-15,-1 22 0,0-21 0,-20-1 16,20 22-16,-21-22 0,21 1 16,1-43-16,-1 42 0,-42 22 15,21 0-15,-21 21 0,21-1 16,-21 1-16,0 0 0,0 42 15,-21 0 1,0 1-16,21-1 0,-21 21 0,0 0 16,0 1-16,-1-1 0,22 0 0,-21 1 15,0 20-15,0-20 0,21-1 16,0 0-16,-21 1 0,21-1 16,0 0-16,0 1 0,0-22 15,0 0-15,0 21 0,0-21 0,21 1 16,0-22-16,0 0 15,0 0-15,1 0 0,20 0 0,0 0 16,1-22-16,20 1 0,-21 0 0</inkml:trace>
  <inkml:trace contextRef="#ctx0" brushRef="#br0" timeOffset="4407.47">9229 783 0,'0'21'0,"0"-63"0,0 63 0,0-63 0,-22 42 0,1-21 15,0 21-15,0 0 0,0-21 16,0 21-16,-22 0 0,22 0 0,0 0 16,-21 0-16,20 0 0,-20 21 15,21 0-15,-21 0 0,-1 0 0,22 22 16,-21-22-16,21 21 0,-1 0 16,-20 1-16,21-22 0,0 21 15,21 1-15,0-22 0,-21 0 0,21 21 16,0-21-16,0 1 0,0-1 15,21 0-15,0-21 0,0 0 16,21 0-16,-20 0 0,20 0 0,0 0 16,1 0-16,-1-21 0,0 0 0,1-1 15,-1-20-15,0 21 16,22-43-16,-22 22 0,0-21 0,1 20 16,-22-20-16,21-1 0,1 1 15,-22-1-15,0 1 0,0-1 0,0 1 16,0 20-16,-21 1 0,0 0 15,0 21-15,0-1 0,0 44 16,-21-1-16,0 21 16,21 0-16,-21 1 0,0 20 15,0-20-15,-1 20 0,1 1 16,21-1-16,-21 1 0,21-1 0,0-21 16,0 22-16,0-22 0,21 1 15,-21-22-15,21 0 0,1 0 16,-1 0-16,0 0 0,0-21 0,0 0 15,22 0-15,-22 0 0,0-21 0,21 0 16,-21 0-16,22 0 0,-1 0 16,0-22-16</inkml:trace>
  <inkml:trace contextRef="#ctx0" brushRef="#br0" timeOffset="5244.13">11409 910 0,'0'0'0,"21"-21"0,0 0 15,0 21-15,0-21 0,1 0 16,-1-1-16,-21 1 0,0 0 0,21 0 15,-21-21-15,0 20 0,0 1 16,0 0-16,-21 0 0,0 0 0,-1 0 16,-20 21-16,0 0 0,-1 0 15,-20 0-15,-1 0 0,22 0 0,-21 21 16,-1 0-16,22 0 0,-22 21 16,22-20-16,0 20 0,20-21 0,-20 21 15,21 1-15,0-22 0,21 0 16,0 43-16,0-43 15,0 0-15,21 0 0,21-21 16,-21 21-16,22-21 0,-1 0 16,0 0-16,64-42 0,-42 42 15,-1-21-15,1-22 0,-1 22 16,-20 0-16,-1 0 0,0-21 0,1 20 16,-22 1-16,0-21 0,-21 21 15,0 0-15,0-1 0,-21 22 31,0 22-31,-1-1 16,22 0-16,-21 0 0,21 0 16,-21 0-16,21 22 0,0-22 15,0 0-15,0 0 0,0 0 0,0 1 16,0-1-16,21 0 0,0-21 16,1 0-16,-1 0 0,21 0 0,0 0 15,1 0-15,-1-21 0,0 21 16,22-21-16,-1-1 0,-20-20 0</inkml:trace>
  <inkml:trace contextRef="#ctx0" brushRef="#br0" timeOffset="5562.97">12277 593 0,'0'0'15,"0"-21"-15,-22 21 16,1 0-16,0 0 16,0 0-16,0 0 0,0 21 15,-1 21-15,1-21 0,0 22 0,0-1 16,0 21-16,0 1 0,21-1 0,-22 1 15,1 21-15,21-22 0,-21 22 16,0-1-16,21 1 0,-21 21 0,0 0 16,21 0-16,-22 21 0,1-22 15,21 1-15,-21 21 0,0-21 0,0 21 16,0-21-16,-1 0 0,1 0 16,0-22-16,0 1 0,21 0 0,-21-22 0,0 22 15,-1-43-15,1 22 0,0-22 16,21 0-16,0-21 0,-21 1 15,21-65 1,0 22-16,21-21 0,0-1 0,0-20 16,1-1-16,-1-20 0,21-1 15,0-21-15,1 0 0,-22 1 0,42-22 16,-20 0-16</inkml:trace>
  <inkml:trace contextRef="#ctx0" brushRef="#br0" timeOffset="5868.08">12150 995 0,'0'0'15,"0"-64"-15,0 1 0,0 21 0,-22-1 16,22 22-16,-21-21 0,21 21 0,0-1 16,0 1-16,0 0 0,0 0 15,21 0-15,1 21 0,20-21 16,0 21-16,1 0 0,-1 0 16,0 0-16,22 0 0,-22 0 0,22 21 15,-22 0-15,21 0 0,-41 0 0,20 22 16,-21-1-16,0-21 0,-21 21 15,0 1-15,-21-1 0,0 0 0,-21-20 16,20 20-16,-41-21 0,21 0 16,-1 0-16,1 1 0,0-22 0,-22 21 15,43-21-15,-21 0 0,20 0 16,1 0-16,0 21 16,0-21-16,42 0 15,0 0-15,0-21 16,1 0-16,20 21 0,0-22 0</inkml:trace>
  <inkml:trace contextRef="#ctx0" brushRef="#br0" timeOffset="6352.81">13356 656 0,'0'-21'0,"0"42"0,21-63 0,-21 21 16,-21 21-16,0 0 15,0 0-15,0 0 0,-22 0 0,1 21 16,21 0-16,-22 0 0,1 0 16,0 1-16,-1-1 0,1 21 0,21 0 15,-21-20-15,20 20 0,1 0 16,0-21-16,0 22 0,21-22 0,0 0 16,0 21-16,0-20 0,21-1 15,0-21-15,0 0 0,22 0 16,-22 0-16,21 0 0,1 0 0,-1 0 15,21-21-15,-20-1 0,-1 1 16,0 0-16,1-21 0,-1 21 0,0-22 16,-20 1-16,-1 0 0,0-1 15,0 22-15,-21-21 0,21 21 16,-21-1-16,0 1 0,0 0 0,-21 21 16,0 0-1,0 21-15,0 0 0,-1 22 0,1-22 16,0 21-16,0 1 0,0-1 15,0 0-15,-1 1 0,1-1 0,21 0 16,0-21-16,0 22 0,0-22 16,0 0-16,0 0 0,0 0 0,21 1 15,1-22-15,-1 0 0,0 21 0,0-21 16,21 0-16,-20 0 0,20-21 16,0 21-16,1-22 0,-1 1 15,0-21-15,1 21 0,-1-22 0</inkml:trace>
  <inkml:trace contextRef="#ctx0" brushRef="#br0" timeOffset="6607.66">14203 550 0,'0'0'0,"-21"0"0,-1 0 0,1 0 16,0 0-16,0 0 16,-21 0-16,20 0 0,1 0 0,-21 22 15,0-1-15,20 0 0,-20 21 0,21 1 16,-21-1-16,20 0 0,1 1 15,0-1-15,0 0 0,21 1 16,-21-1-16,21 0 0,0-21 16,0 22-16,0 20 0,21-42 15,21 1-15,-21-22 0,1 21 16,20-21-16,0 0 0,1 0 0,-1 0 16,21 0-16,-20-21 0,20 21 0,1-43 15,-22 22-15,22 0 0,-1-21 16</inkml:trace>
  <inkml:trace contextRef="#ctx0" brushRef="#br0" timeOffset="7072.39">14774 296 0,'0'0'0,"0"-42"0,0 21 0,0 0 16,0 0-16,-21 21 0,0 21 16,0 21-16,0-21 15,-1 22-15,1-1 0,0 21 0,0-20 16,-21 63-16,20-43 15,1 1-15,0-1 0,0 1 0,0-1 16,0-21-16,21 22 0,0-22 0,-22 1 16,22-1-16,-21 0 0,21-21 15,0 1-15,0-1 0,0 0 16,0 0-16,0-42 31,0 0-31,0 0 16,0-1-16,0-20 0,21 0 15,1-1-15,-1 1 0,0 0 0,0-1 16,21-20-16,-20 21 0,20 20 16,0-20-16,1 21 0,-22 0 0,21 0 15,0 21-15,-20 0 0,-1 0 16,21 21-16,-21 0 0,-21 21 0,21-21 16,-21 22-16,0-22 0,0 21 0,0 1 15,0-1-15,0-21 16,-21 21-16,0-20 0,0-1 0,21 0 0,-21 0 15,0 0-15,21 0 0,0 1 16,0-44 15,0 1-31,21 0 16,0 0-16,0 0 0,21-22 0</inkml:trace>
  <inkml:trace contextRef="#ctx0" brushRef="#br0" timeOffset="7411.92">15198 910 0,'0'0'0,"-22"0"0,22 21 0,22-21 31,-1 0-31,0 0 16,21 0-16,-21 0 0,22-21 15,-1 0-15,-21 21 0,22-21 0,-1 0 16,-21 0-16,21-22 0,-20 22 0,-1 0 15,-21 0-15,21 0 0,-21-1 16,0 1-16,0 0 0,-21 21 16,0 0-16,-22 0 0,1 21 15,0 0-15,-1 1 0,-20 20 16,20 0-16,1 1 0,0-1 0,-1 0 0,22 1 16,0-1-16,0 0 15,21 1-15,0-1 0,0-21 0,0 0 16,21 0-16,0 1 0,22-1 15,-1-21-15,0 0 0,22 0 0,-22 0 16,22 0-16,-22-21 0,21-1 0,-20-20 16,20 21-16</inkml:trace>
  <inkml:trace contextRef="#ctx0" brushRef="#br0" timeOffset="8004.58">17187 529 0,'0'0'0,"0"-21"0,0 0 0,0 0 0,0 0 16,0-1-16,0 1 0,0 0 16,0 0-16,-21 0 0,0 21 0,0-21 15,0 21-15,-1 0 0,-20 0 16,21 0-16,-21 21 0,20 0 0,-20 0 16,0 0-16,-1 22 0,1-1 15,-21 0-15,20 1 0,1 20 16,0-21-16,-1 22 0,1-1 0,21 1 15,-22-1-15,22-20 0,0 63 16,21-64-16,0 0 0,0 22 16,21-43-16,22 0 15,-22 0-15,21 0 0,0 1 0,1-22 16,-1 0-16,0 0 0,22 0 0,-22 0 16,22-22-16,-22 1 0,22 0 15,-22 0-15,21 0 0,-20-22 16,-1 22-16,0-21 0,1 0 0,-1-1 15,0 1-15</inkml:trace>
  <inkml:trace contextRef="#ctx0" brushRef="#br0" timeOffset="10571.35">17357 953 0,'42'-85'16,"-84"170"-16,84-191 0,-42 85 16,0-1-16,0 1 0,-21 21 31,0 0-31,-1 21 0,-20 1 0,21 20 16,0-21-16,-22 21 0,22 1 15,0-22-15,0 21 0,0 1 0,0-22 16,21 0-16,0 21 0,0-21 0,0 1 15,0-1-15,0 0 16,0 0-16,21-21 16,0 0-16,21 0 0,-21 0 15,22 0-15,-22 0 0,21 0 0,1-21 16,-22 0-16,21 0 0,-21-1 16,22 1-16,-22-21 0,0 21 0,-21-22 15,0 1-15,0 21 0,0-21 0,0 20 16,0 1-16,0 0 0,-21 0 15,0 0-15,-22 21 0,22 0 0,-21 0 16,21 0-16,-22 0 0,22 0 16,-21 0-16,21 0 0,21 21 15,-22-21-15,44 0 32,20 0-32,-21 0 15,21 0-15,1 0 0,-1-21 0,22 21 16,-22 0-16,0 0 0,1 0 15,-22 0-15,21 0 0,0 0 0,-20 0 16,-1 21-16,0 0 0,0 0 16,0 0-16,-21 1 0,0-1 0,0 0 15,0 0-15,0 21 0,0-20 16,0-1-16,0 0 0,0 0 0,-21 0 16,21 0-16,0 1 0,-21-1 15,0 0-15,0-21 16,-1 0-1,22-21 1,0 0 0,0-1-16,0 1 15,0-21-15,22 21 0,-1-22 0,0 1 16,0 0-16,0-1 0,0 1 16,1 21-16,-1 0 0,0 0 0,0-1 15,0 1-15,0 21 0,1 0 16,-1 0-16,0 21 0,-21 1 15,21-1-15,-21 21 0,0-21 16,0 22-16,0-1 0,0-21 0,0 21 16,0-20-16,0 20 0,0-21 15,0 0-15,0 0 0,-21 1 16,21-1-16,0-42 47,0-1-47,0 1 15,21 0-15,0 0 0,0-21 0,1 20 16,-1-20-16,0 0 0,0-1 16,21 22-16,-20-21 0,-1 21 0,0 0 15,0-1-15,0 22 0,0 0 16,-21 22-16,0-1 16,0 0-16,0 21 0,0-21 15,0 22-15,-21-22 0,21 0 16,0 21-16,-21-20 0,21-1 0,-21 0 15,21 0-15,0 0 0,0 0 16,0 1-16,21-22 0,0 21 16,0-21-16,1 0 0,-1 0 15,21 0-15,0 0 0,1 0 0,20-43 16,-20 43-16,-22-21 0,21-21 16,-21 21-16,22 0 0,-22-22 15,0 1-15,0 0 0,0 20 0,0-20 16,-21 21-16,0 0 0,0 0 15,-21 21 17,0 21-32,0 0 0,21 0 0,-21 21 15,0-20-15,-1 20 0,1-21 16,21 21-16,0-20 0,-21 20 0,0-21 16,21 21-16,-21-20 0,21-1 15,0 0-15,0 0 0,0 0 16,0-42 15,0 0-31,0 0 16,21 0-16,0-22 15,0 22-15,0-21 0,1-1 0,-1 1 16,0 21-16,0-21 0,0 20 16,0 1-16,1 0 0,-22 0 0,21 21 15,0 0 1,-21 21-16,0 0 15,0 0-15,0 1 0,0-1 16,0 0-16,0 21 0,0-21 0,0 1 16,0-1-16,0 0 0,0 0 15,0 0-15,0 0 0,21-21 16,-21 22-16,21-22 16,0-22-1,1 1-15,-1 0 16,0 0-16,0-21 15,0 20-15,0-20 0,1 21 0,-1-21 16,0 20-16,0-20 0,0 21 16,0 0-16,1 0 0,-1-1 0,0 22 15,-21 22 1,0 20-16,0-21 16,0 0-16,0 22 0,0-22 0,-21 21 15,21-21-15,-21 22 16,21-22-16,-22 0 0,22 0 0,0 0 15,0 0-15,0 1 0,0-1 16,0 0-16,22-21 16,-1 0-16,0 0 15,0 0-15,0-21 0,0 0 16,22-1-16,-22 1 0,21 0 0,-21 0 16,22 0-16,-22-22 0,21 22 15,-21-21-15,22 21 0,-22 0 0,-21-1 16,21 1-16,-21 42 31,-21 1-15,0-1-16,21 0 0,-21 0 0,-1 0 15,22 0-15,0 1 0,-21-1 16,21 0-16,-21 0 0,21 0 0,0 0 16,0 1-16,21-22 31,0 0-16,1 0-15,-22-22 0,21 22 16,-21-21-16,21 0 0,-21 0 0,0 0 16,0-22-16,0 22 0,0 0 15,0 0-15,0 0 0,0 0 0,0-1 16,0 1 0,-21 21-16,0 0 15,42 0 16,0-21-31,0 21 16,0 0-16,0 0 0,1-21 0,20 21 16,-21 0-16,0 0 0,0 0 15,1 0-15,-1 0 0,0 0 0,0 0 16,-21 21 0,0 0-16,0 0 0,0 1 0,0-1 15,0 0-15,0 0 0,0 21 16,0-20-16,0-1 0,0 0 0,-21 0 15,21 0-15,-21 0 16,21 1-16,-21-1 0,21 0 0,0 0 16,0-42 31,0 0-47,21 0 15,-21-1-15,21-20 0,0 21 0,0 0 16,0-22-16,1 1 15,20 21-15,-21-21 0,0 20 0,22-20 16,-22 21-16,-21 0 16,21 21-16,0 0 0,-21 21 15,0 0 1,0 21-16,0-20 0,0-1 0,0 0 16,0 21-16,0-21 0,0 1 15,0 20-15,0-21 0,0 0 0,0 0 16,0 1-16,0-1 15,21-21 1,0 0 0,1 0-16,-1-21 0,0-1 15,21 22-15,-21-21 0,22 0 16,-1-21-16,-21 21 0,22-1 0,-1-20 16,-21 0-16,21 21 0,-20-22 0,-1 22 15,0 0-15,-21 0 16,-21 21-1,0 0-15,-1 0 16,1 21-16,0-21 0,0 21 0,0 0 16,0 0-16,21 1 0,0-1 15,0 0-15,0 0 0,0 0 0,0 0 16,0 1-16,0-1 0,0 0 16,0 0-16,0 0 0,0 0 0,0 1 15,0-1-15,-22 0 16,1-21-1,0 21-15,0-21 0,0 0 16,0 0-16,-1 0 16,22-21-1,0 0 1,22 21-16,-1-21 0,21-1 0</inkml:trace>
  <inkml:trace contextRef="#ctx0" brushRef="#br0" timeOffset="10927.53">20913 1080 0,'0'21'31,"21"-21"0,0 0-31,0 0 0,-21-21 16,21-1-1,-21 1-15,0 0 16,-21 21 15,0 0-31,0 21 16,21 0-16,-21-21 0,21 22 0,-22-22 16,22 21-16,0 0 0,0 0 15,22-21 16,-1 0-15,-21-21-16,21 21 16,0-21-16,0 0 15</inkml:trace>
  <inkml:trace contextRef="#ctx0" brushRef="#br0" timeOffset="11207.19">21463 804 0,'0'0'0,"-21"0"15,0 0 1,-1 22-16,22-1 16,0 0-16,-21 0 0,0 21 15,21-20-15,-21-1 0,21 21 0,0-21 16,-21 0-16,21 22 0,-21-22 15,21 0-15,-22 0 0,22 0 16,0 1 0,0-44 15,22 22-31,-1-21 0,-21 0 16,21 0-16,0 0 0</inkml:trace>
  <inkml:trace contextRef="#ctx0" brushRef="#br0" timeOffset="11559.99">21548 572 0,'0'0'0,"-64"0"16,43 0 0,0 21-16,0 0 15,-1-21-15,22 21 16,0 0-1,22-21-15,-1 0 16,0 0-16,0 0 16,0 0-16,0 0 0,1 0 0,-1 0 15,0-21-15,0 0 0,-21 0 16,21 0-16,-21-1 0,0 1 16,0 0-16,0 0 15,-21 21-15,0 0 16,0 0-16,0 0 15,-1 0-15,1 0 0,0 0 16,0 0-16,21 21 0,-21 0 16,21 0-16,0 1 15,0-1-15,21 0 16</inkml:trace>
  <inkml:trace contextRef="#ctx0" brushRef="#br0" timeOffset="11943.77">21823 889 0,'0'21'16,"-21"-21"-16,-1 21 16,1 1-16,0-1 0,21 0 15,-21-21-15,0 21 0,21 0 16,0 0-16,0 1 0,0-1 15,0 0-15,0 0 0,0 0 16,21-21 0,0 0-16,0 0 0,0 0 15,1 0-15,20 0 0,-21 0 0,21-21 16,-20 21-16,-1-21 0,21 0 16,-21 0-16,0-22 0,1 22 15,-1-21-15,0 21 0,-21-22 0,21 22 16,-21 0-16,0 0 0,0 0 15,-21 21 1,0 0-16,0 0 0,-1 0 16,-20 0-16,21 0 0,0 21 15,0-21-15,-22 21 0,22-21 0,0 21 16,-21-21-16,20 21 0</inkml:trace>
  <inkml:trace contextRef="#ctx0" brushRef="#br0" timeOffset="12631.38">4974 2773 0,'0'0'0,"-42"-21"15,-1 21-15,1-21 0,-64-22 31,127 43-31,1-21 0,20 21 16,21 0-16,-20 0 16,41 0-16,-20 0 0,21 0 0,-1 0 15,1 0-15,0 0 0,-1 0 16,1 0-16,-22 0 0,1 0 0,-1 0 16,-20 0-16,-22 0 0,0 0 15,0 0-15,-21 21 0,-42-21 16,21 0-16,-22 0 0,1 21 15,0-21-15</inkml:trace>
  <inkml:trace contextRef="#ctx0" brushRef="#br0" timeOffset="12852.25">5292 2709 0,'0'0'0,"-22"0"0,1 0 0,0 0 0,21 22 16,-21-1-1,0 0-15,21 21 0,-21-21 16,21 22-16,0-1 0,-22 0 15,1 1-15,21-1 0,-21 0 0,21 22 16,-21-22-16,0 22 0,0-22 16,21 0-16,-22 1 0,22-1 0,-21 0 15,21 1-15,0-22 0,0 0 0,0 0 16,21-21 0,1 0-16,-1 0 0,21-21 15,-21 0-15,22 0 0,-22 0 0</inkml:trace>
  <inkml:trace contextRef="#ctx0" brushRef="#br0" timeOffset="13211.86">5609 3112 0,'0'0'0,"-21"0"0,0 21 16,0 0-16,-1 0 0,1 0 16,0 22-16,0-22 0,0 21 15,0 0-15,-1-20 0,1 20 0,21-21 16,-21 21-16,21-20 0,0-1 15,0 0-15,0 0 0,0 0 0,21-21 16,22 0-16,-22 0 0,21 0 16,0 0-16,43-21 0,-43 0 15,22 0-15,-1 0 0,-20-22 0,20 22 16,-20-21-16,-1 21 0,0-22 16,-21 1-16,1 0 0,-22-1 15,0 22-15,0-21 0,-22 21 0,1-1 16,0 1-16,-21 21 0,21 0 0,-22 0 15,1 0-15,0 0 0,-1 0 16,1 0-16,0 0 0,-1 21 0,22 1 16,0-1-16,0 0 0,21 0 15,0 0-15,0 0 0,0 1 16,21-1-16,0-21 0,21 21 0,1-21 16,20 0-16,22 0 0,-22 0 0</inkml:trace>
  <inkml:trace contextRef="#ctx0" brushRef="#br0" timeOffset="13583.67">7789 2879 0,'0'0'0,"0"-21"16,0-1-16,-21 22 15,0 0 1,0 0-16,0 22 0,-1-1 0,22 0 15,-21 21-15,0 1 0,0-1 0,21 0 16,-21 22-16,0-1 0,21 22 16,-22 0-16,1-22 0,-21 22 0,21 21 15,0-22-15,-22 1 0,1 21 0,0 0 16,-1-1-16,1 1 0,0 0 16,-22 0-16,22 0 0,-22 0 0,-42 105 15,64-105-15,0-21 0,-1-1 16,1 1-16,21 0 0,-21-22 15,20 1-15,1-22 0,0 0 16,0 1-16,21-22 0,0 0 0,0-42 16,0 0-16,21 0 15,0-22-15,22 1 0,-1 0 16,0-22-16,1 1 0,-1-1 0,21-21 16,1 1-16,-22-1 0</inkml:trace>
  <inkml:trace contextRef="#ctx0" brushRef="#br0" timeOffset="13924.45">7281 3175 0,'0'0'0,"-21"-42"0,0-22 16,21 43-16,0-21 16,0 21-16,0-1 0,0-20 0,0 21 15,21 0-15,0 0 0,22 21 0,-22-22 16,21 1-16,0 21 0,22 0 15,-1 0-15,-20 0 0,20 0 0,1 21 16,-1 1-16,-20-1 0,-1 21 16,21 22-16,-41-43 0,-22 21 15,0 0-15,0 1 0,-22-1 16,1 0-16,-21-20 0,0 20 16,-1-21-16,1 21 0,0-20 0,-1-1 15,1 0-15,0 0 0,20-21 0,1 21 16,0-21-16,0 0 0,42 0 31,0-21-31,0 21 16,22-21-16,-1 0 0,0 0 0,1-1 15,-1 1-15</inkml:trace>
  <inkml:trace contextRef="#ctx0" brushRef="#br0" timeOffset="14304.79">8234 3069 0,'0'0'0,"0"-21"0,-21 0 16,21 0-16,-22 21 0,22-21 16,0-1-16,0 1 15,0 0-15,22 21 0,-1-21 16,0 21-16,0 0 0,0 0 0,22 0 16,-22 0-16,21 0 0,0 0 15,1 21-15,-1 0 0,0 0 16,-20 1-16,20-1 0,-21 0 0,0 21 15,0-21-15,-21 1 0,0 20 16,0-21-16,0 0 0,0 0 0,0 1 0,-21-1 16,0-21-16,0 21 15,0-21-15,0 0 0,-1 0 16,1 0-16,21-21 0,0 0 16,-21-1-16,21 1 0,0 0 15,0 0-15,0-21 0,0 20 0,0 1 16,21-21-16,0 21 0,1 0 0,-1-1 15,0-20-15,21 21 0,-21 0 16,64-22-16,-43 43 0,1-21 16,-1 0-16,0 21 0,1 0 15,-1-21-15,0 21 0</inkml:trace>
  <inkml:trace contextRef="#ctx0" brushRef="#br0" timeOffset="15036.77">9313 2794 0,'0'0'0,"-21"64"31,-21-64-31,21 21 0,-1 0 0,1 0 16,-21 0-16,21 0 0,0 1 16,-22 20-16,22-21 0,0 0 0,21 22 15,0-1-15,0-21 0,0 0 16,0 0-16,42 1 0,-21-1 16,1-21-16,20 0 0,0 0 15,-21 0-15,22 0 0,-1 0 0,0 0 16,-20-21-16,20-1 15,-21 1-15,21 0 0,-20 0 0,-1 0 16,0 0-16,-21-43 0,0 22 16,0-1-16,0 22 0,0-21 15,0 0-15,-21 20 0,0 1 0,-1 0 16,1 21-16,-21 0 0,21 0 0,-22 0 16,22 0-16,0 0 15,-21 0-15,21 21 0,-1-21 0,1 21 16,21 1-16,0-1 0,43 0 15,-22 0-15,0-21 0,21 0 16,-21 21-16,22-21 0,-1 0 0,0 0 16,22 0-16,-22 0 15,22 0-15,-22 0 0,22 0 0,-1 0 16,-21-21-16,22 0 0,-22 21 0,1-21 16,-1 0-16,-21-1 0,21 22 15,-20-21-15,-1 0 0,-21 0 16,0 42 15,-21 0-31,-1 0 16,22 1-16,-21 20 0,0 0 15,0 1-15,0-1 0,0 21 16,-1 1-16,1 21 0,0-22 0,0 22 16,0-1-16,0 1 0,21 21 15,0-21-15,0 20 0,0 1 0,0-21 16,0 21-16,21 0 0,-21-1 0,21 1 15,0 0-15,0-21 0,0 21 16,1-22-16,-1 1 0,0 0 0,-21-22 16,21 1-16,-21-1 0,0-21 0,0 22 15,-21-43-15,0 0 0,0 0 16,-1-21-16,1 0 0,0 0 16,0-21-16,0 0 0,0 0 15,-1 0-15,22 0 0,0-22 0,0 22 16,0-21-16,0-1 0,0 1 0,0 0 15,0-22-15,22 22 0,-1-22 16,0-20-16,0 20 0,0-20 16,0-1-16,1 0 0</inkml:trace>
  <inkml:trace contextRef="#ctx0" brushRef="#br0" timeOffset="15235.66">10012 2477 0,'0'0'0,"-21"-22"0,-1 22 0,22-21 0,-21 0 16,42 21 31,1 0-47,-22 21 15,21 0-15,0 1 16</inkml:trace>
  <inkml:trace contextRef="#ctx0" brushRef="#br0" timeOffset="15539.48">10287 2794 0,'0'0'0,"21"0"16,85 0-1,-85 0-15,0 0 16,22 0-16,-22-21 0,0 0 0,0 0 15,0-1-15,0 1 0,1 21 0,-22-21 16,21 0-16,-21 0 0,0 0 16,-43 21-1,22 0-15,0 21 0,0-21 16,-21 21-16,20 0 0,1 21 0,0-20 16,0-1-16,0 21 0,0-21 0,-1 0 15,22 1-15,-21-1 16,21 42-16,0-42 15,0 1-15,21-22 0,1 0 0,-1 0 16,21 0-16,0 0 0,-20 0 16,20 0-16,0 0 0,1 0 0</inkml:trace>
  <inkml:trace contextRef="#ctx0" brushRef="#br0" timeOffset="16041.19">11176 2604 0,'0'0'16,"0"-43"-16,0 22 0,0 0 0,0 0 15,-21 21-15,0 0 16,-1 0-16,1 21 16,0 0-16,0 0 0,0 0 0,0 1 15,-1 20-15,1-21 0,0 21 0,21-20 16,0 20-16,0-21 0,0 0 16,0 22-16,0-22 0,0 0 0,0 0 15,0 0-15,21 0 0,0 1 0,22-22 16,-22 21-16,21-21 0,1 0 15,-1 0-15,0 0 0,1 0 0,-1 0 16,0-21-16,1 21 0,-22-22 0,21-20 16,-21 21-16,22-21 0,-22-1 15,0 1-15,0-22 0,0 1 0,0-1 16,1 1-16,-1-1 16,0 1-16,0-1 0,0 22 0,-21 0 15,21-1-15,-21 1 0,0 21 0,0 0 16,0 0-16,-21 21 15,0 21 1,0 0-16,0 21 0,0-21 16,-1 22-16,1-1 0,21 0 0,0 22 15,-21-22-15,21 1 0,-21 62 16,21-41-16,0-22 0,0 1 16,0-1-16,0 0 0,0-21 0,21 22 15,0-22-15,0 0 0,1 0 0,-1 0 16,21-21-16,-21 0 15,0 0-15,22 0 0,-1 0 0,-21 0 16,22-21-16,-1 21 0,0-42 0,1 21 16,-22 0-16,21-22 0</inkml:trace>
  <inkml:trace contextRef="#ctx0" brushRef="#br0" timeOffset="16280.57">11599 2265 0,'-21'0'0,"42"0"0,-21 0 16,21 0-1,22 0-15,-1-21 0,0 21 16,1 0-16,20 0 0,1 0 0,-1 0 16,1 0-16,-1 0 0,22 0 15,-43-21-15,22 21 0,-22 0 0,0 0 16,1 0-16,-22 0 0,0 0 0,0-22 15,0 22-15,-42 0 16,-21 0 0</inkml:trace>
  <inkml:trace contextRef="#ctx0" brushRef="#br0" timeOffset="17728.34">1714 1842 0,'-21'21'0,"42"-42"0,-63 42 16,21-21-16,21 21 47,21-21-32,0 0 1,22 0-16,-22 0 0,21 0 15,-21 0-15,22 0 0,-1 0 0,0 0 16,22 0-16,-22 0 0,85 0 16,-42 0-16,-1 0 0,1 0 15,21 0-15,-21 0 0,20 0 16,1 0-16,-21 0 0,21 21 0,0-21 16,-1 0-16,1 0 0,0 0 15,21 0-15,-21 21 0,0-21 0,21 0 16,-21 0-16,-1 0 0,22 0 15,-21 21-15,21-21 0,0 0 16,-21 0-16,21 22 0,0-22 0,-21 0 16,0 21-16,21-21 0,0 0 15,-21 21-15,21-21 0,0 0 0,0 21 16,-22-21-16,22 0 0,0 21 0,0-21 16,0 0-16,22 0 0,-22 0 15,21 0-15,-21 21 0,0-21 0,0 0 16,0 0-16,21 0 0,-21 0 15,21 0-15,-21 0 0,0 0 0,0 0 16,-21 0-16,21 0 0,0 0 16,0 0-16,0 0 0,0 0 15,0 0-15,0 0 0,-21 0 0,21 0 16,0 0-16,21 0 0,-21 0 16,21 0-16,-21 0 0,0 0 0,0 0 15,21 0-15,-21 0 0,0 0 0,0-21 16,0 21-16,0 0 0,-21 0 15,21 0-15,-21 0 0,21 0 0,-21 0 16,21 0-16,0 0 0,0 0 16,0 0-16,0 0 0,0 0 0,0 0 15,21 0-15,0 0 0,0 0 16,0 0-16,-21 0 0,22 0 0,-1 0 16,-21 0-16,21 0 0,0 0 15,0 0-15,-21 0 0,21 0 16,-21 0-16,0 0 0,0 21 0,22-21 15,-22 0-15,21 0 0,-21 0 16,21 0-16,-21 0 0,21 0 0,0 0 16,-21 0-16,43 0 0,-43 0 0,21 0 15,-21 0-15,21 0 0,0 0 16,0 0-16,0 0 0,1 0 0,-22 22 16,21-22-16,0 0 0,-21 0 15,21 0-15,0 0 0,0 0 0,1 0 16,-22 0-16,0 0 0,0 0 15,0 0-15,0 21 0,-22-21 0,22 0 16,-21 0-16,-21 0 0,21 0 16,-22 0-16,-20 0 0,21 0 15,-22 0-15,64 0 0,-63 0 16,-1 0-16,1 0 0,-1 0 16,1 0-16,-1 0 0,-21 0 0,22 0 15,-22 0-15,1 0 0,-1 0 16,0 0-16,-21 0 0,43 0 15,-43 0-15,21 0 0,-20 0 16,-1 0-16,0 0 0,0 0 16,0 0-16,0 0 0,1-21 0,-1 21 15,0 0-15,0 0 16,-21-22 0,-21 22-1,-21 0-15,-22 0 0</inkml:trace>
  <inkml:trace contextRef="#ctx0" brushRef="#br0" timeOffset="18662.84">4022 3979 0,'0'0'0,"-22"22"16,22-1 46,22 0-46,-1-21-16,0 0 0,0 21 0,0 0 15,22-21-15,-1 0 0,0 21 16,1-21-16,-1 0 0,21 0 0,22 22 16,-21-22-16,20 0 0,1 0 0,0 0 15,-1 0-15,22 0 16,-21 0-16,21 0 0,-1 0 0,22 0 15,0 0-15,0 0 0,22-22 16,-22 22-16,21 0 0,21 0 0,0 0 16,1-21-16,20 21 0,-20 0 0,20 0 15,22 0-15,-22 0 0,22-21 16,0 21-16,-1 0 0,22 0 0,0-21 16,-21 21-16,20 0 0,1-21 15,0 21-15,0 0 0,0 0 16,-22 0-16,22 0 0,-21 0 0,-22 0 0,1 0 15,-1 0-15,-20 0 0,-22 0 16,21 0-16,-21 0 0,-21 0 16,0 0-16,-21 0 0,0 0 15,-21 0-15,-1 0 0,-20 0 0,-22 0 16,1 0-16,-22 0 0,21 0 0,-21 0 16,0 0-1,-21-21 32,-21 21-47,0-22 16,0 22-16,0 0 0</inkml:trace>
  <inkml:trace contextRef="#ctx0" brushRef="#br0" timeOffset="18783.78">12827 4170 0,'0'0'0,"-21"21"0,0-21 0,-1 0 16,1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3:09:32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1566 0,'21'0'156,"-21"-21"-109</inkml:trace>
  <inkml:trace contextRef="#ctx0" brushRef="#br0" timeOffset="20547.5">3217 1503 0,'-21'0'0,"21"-21"31</inkml:trace>
  <inkml:trace contextRef="#ctx0" brushRef="#br0" timeOffset="22860.21">3217 720 0,'0'-21'0,"0"-1"0,21 22 0,-21-21 15,22 21-15,-22-21 0,0 0 16,0 0-16,21 0 0,-21-1 0,21 1 15,-21 0-15,0 0 0,0 0 16,0 0-16,0-1 16,0 44-1,0-1 1,0 0-16,0 21 0,0 1 0,-21-1 16,21 21-16,-21 1 15,-1-1-15,22 1 0,-21-1 0,0-20 16,21 20-16,0 1 0,-21-22 15,21 0-15,-21 1 0,21-22 0,0 21 16,0-21-16,0 1 0,0-1 16,0 0-16,0 0 0,0 0 15,0-42 17,0 0-32</inkml:trace>
  <inkml:trace contextRef="#ctx0" brushRef="#br0" timeOffset="23144.35">2794 1376 0,'0'0'0,"-21"21"0,21 0 16,0 22-16,-21-22 0,21 0 15,-22 0-15,22 0 0,0 0 0,0 1 16,0-1-16,0 0 0,22 0 15,-1-21-15,21 21 0,-21-21 16,0 0-16,22 0 0,-1 0 16,0-21-16,-20 0 0,20 21 15,0-21-15,1 0 0,-1-1 16,0 1-16,1 21 0,-1-21 0,-21 0 16,21 0-16,-20 0 0,-1-1 15,21 1-15,-42 0 0,21-21 16,-21 21-16,21-22 0,-21-20 15</inkml:trace>
  <inkml:trace contextRef="#ctx0" brushRef="#br0" timeOffset="23395.53">2900 572 0,'0'0'0,"0"-22"31,21 22-31,0-21 0,21 21 0,1-21 16,-1 21-16,22-21 0,-1 0 16,1 21-16,20-21 0,-20-1 0,20 22 15,-20-21-15,-1 0 0,1 21 16,-22 0-16,1 0 0,-1-21 0,-21 21 16,-42 0 15,21 21-16,-21-21-15</inkml:trace>
  <inkml:trace contextRef="#ctx0" brushRef="#br0" timeOffset="24083.86">4487 402 0,'0'0'0,"21"0"16,1-21-16,-1 21 0,0-21 0,-21 0 31,-21 21-31,0 0 16,-1 0-16,1 21 15,-21 0-15,21 0 0,-22 0 0,1 22 16,0-22-16,21 21 0,-22 1 16,1-1-16,0 21 0,-1 1 0,1-1 15,0 1-15,-1-1 0,1 1 16,21-1-16,-22-20 0,22 20 0,0-20 15,21 20-15,0-21 0,0 1 16,0-22-16,0 21 0,21-21 0,0 1 16,22 20-16,-1-42 0,0 21 15,1 0-15,20-21 0,-20 0 0,20 0 16,1 0-16,-22-21 0,21 0 16,1 0-16,-1 0 0,1-1 15,-1-20-15,1 21 0,-22-21 16,22-1-16,-22-20 0,0-1 0,-20 22 15,20-43-15,-21 22 0,0-1 16,-21 1-16,0-1 0,0 1 0,0-1 16,0 22-16,-21 0 0,-21-1 15,-1 1-15,-41-22 0,41 43 16,-20 0-16,21 21 0,-22 0 16,22 0-16,-22 0 0,22 0 15,0 21-15,-1 0 0,22 1 0,0 20 16,0-21-16,21 21 0,0 1 15,0-1-15,0 0 0,21 22 16,0-22-16,0 22 0,22-22 0,-1 22 16,0-1-16,1-21 0,-1 22 15,0-1-15,1-20 0,20-1 0,-42 22 16,22-22-16,-1 0 0,-21 1 16,0-1-16,-21 21 0,0-20 0,0-1 15,-21 0-15,-21-20 0,21 20 16,-22 0-16,1-21 0,0 1 0,-22-1 15,22 0-15,-1 0 0,1-21 16,0 21-16,21-21 0,-1 0 16,1 0-16,0 0 0,0 0 0,0-21 15,21 0 1,0 0-16</inkml:trace>
  <inkml:trace contextRef="#ctx0" brushRef="#br0" timeOffset="24512.21">2603 1926 0,'0'0'0,"-42"0"16,21 0-16,-21 0 0,20 0 15,1 0-15,42 0 32,22 0-32,-1 0 0,22 21 0,20-21 15,-20 0-15,42 0 0,-1 0 16,22 0-16,0 0 0,22 0 0,20 0 16,-21-21-16,21 21 0,-20 0 15,20 0-15,0-21 0,-21 21 0,1 0 16,-1 0-16,-21-21 15,0 21-15,-21 0 0,-22 0 0,1 0 16,-22 0-16,1-21 0,-1 21 16,-20 0-16,-22 0 0,21 0 0,-21 0 15,1 0-15,-1 0 0,0 0 16,-21-21 15,0-1-15</inkml:trace>
  <inkml:trace contextRef="#ctx0" brushRef="#br0" timeOffset="24667.72">5905 1842 0,'0'21'16</inkml:trace>
  <inkml:trace contextRef="#ctx0" brushRef="#br0" timeOffset="25372.21">317 3196 0,'22'-42'31,"-44"84"-31,44-105 0,-22 84 16,0 0-1,0 21-15,-22-20 0,22 20 16,-21 21-16,21-20 0,-21-1 15,21 22-15,0-22 0,-21 0 0,21 1 16,-21-1-16,21 0 0,-21 1 16,21-22-16,0 21 0,0-21 15,0 0-15,-22 1 0,22-1 16,22-21 0,-22-21-1,21-1-15</inkml:trace>
  <inkml:trace contextRef="#ctx0" brushRef="#br0" timeOffset="25680.1">571 3620 0,'0'0'0,"0"42"31,22-42-16,-1 0-15,0 0 16,0 0-16,0 0 16,-21-21-16,0 0 15,0-1 1,-21 22 15,0 0-31,0 0 0,0 22 16,42-22 31,0 0-47</inkml:trace>
  <inkml:trace contextRef="#ctx0" brushRef="#br0" timeOffset="26367.92">1566 3175 0,'0'0'0,"0"-21"0,0 0 15,-21 21 1,0 0-16,0 0 16,0 21-16,21 0 0,-22 0 15,1 22-15,0-22 0,21 21 0,-21 0 16,21 1-16,0-1 15,-21-21-15,0 22 0,21-1 0,-22-21 16,22 21-16,0-20 0,0-1 16,0 0-16,0 0 0,0 0 15,22-42 17,-22 0-17,21 0-15,0 0 0,0-22 16,0 22-16,22-21 0,-22 21 15,0-1-15,0-20 0,0 21 0,0 0 16,-21 0-16,22-1 0,-1 22 16,0 0-16,-21 22 15,21-1-15,-21 0 16,21 0-16,-21 0 0,0 22 0,0-22 16,0 0-16,0 21 0,0-21 15,0 1-15,21-1 0,-21 0 0,22 0 16,-1 0-16,0-21 15,0 21-15,0-21 0,0 0 0,22 0 16,-22 0-16,0 0 0,21-21 16,-20 0-16,20 0 0,-21 0 15,0 0-15,22-22 0,-22 1 0,0 0 16,0-1-16,0 1 16,-21-22-16,0 22 0,0 0 0,0-1 0,0 1 15,0 21-15,-21 0 16,0 0-16,0-1 0,0 1 0,-22 21 15,22 0-15,0 0 0,0 0 16,0 0-16,-1 0 0,1 0 0,0 21 16,21 1-16,0-1 15,-21 0-15,21 0 0,0 0 16,0 0-16,21-21 16,0 0-16,0 0 15,1 0-15</inkml:trace>
  <inkml:trace contextRef="#ctx0" brushRef="#br0" timeOffset="26863.82">2688 2900 0,'0'0'0,"-21"0"15,0 21-15,0 0 0,21 0 0,-22 1 16,1-1-16,0 0 0,21 21 15,0-21-15,-21 22 0,0-1 0,21 0 16,0 1-16,0-1 0,-21 0 16,21 1-16,-22-1 0,22 0 15,0-20-15,-21 20 0,21-21 16,0 0-16,0 0 0,0 1 16,0-44 15,0 1-16,0-21-15,0 21 0,0 0 0,0-22 16,0 22-16,0-21 0,0-1 16,21 1-16,1 21 0,-1-21 15,21 20-15,-21-20 0,22 21 0,-1 0 16,0 21-16,-21 0 0,22 0 16,-1 0-16,-21 0 0,22 0 0,-22 21 15,0 0-15,0 21 0,0-20 16,0 20-16,-21 0 0,0-21 15,0 22-15,0-22 0,0 21 0,0-21 16,0 22-16,-21-22 0,0 0 16,0 0-16,21 0 0,-21-21 0,0 22 15,21-1-15,0-42 32,21-1-17</inkml:trace>
  <inkml:trace contextRef="#ctx0" brushRef="#br0" timeOffset="27657.2">3641 3196 0,'0'0'0,"0"-21"0,0 0 15,-22 21-15,1-21 0,0 21 16,0-21-16,0 21 0,0 0 0,-1 0 15,-20 0-15,21 0 0,-21 21 16,20 0-16,-20 0 0,21 0 16,0 0-16,0 22 0,-22-1 15,22-21-15,0 22 0,21-1 0,0-21 16,-21 21-16,21-20 0,0 20 16,0-21-16,0 0 0,0 0 15,0 1-15,21-22 0,0 0 16,0 0-16,0 0 0,1 0 0,-1 0 15,0 0-15,0-22 0,21 1 16,-20 0-16,-1 0 0,21 0 0,-21 0 16,0-22-16,22 1 0,-22 21 15,0-22-15,0 1 0,0 0 0,1-1 16,-22 22-16,0 0 0,21 0 16,-21 0-16,0 63 31,-21-21-31,-1 0 15,22 22-15,-21-1 0,21-21 16,0 22-16,0-1 0,-21-21 0,21 21 16,0-20-16,0-1 0,0 0 15,0 0-15,0 0 0,0 0 0,21-21 16,0 0-16,1 22 0,-1-22 16,0 0-16,21 0 0,-21 0 0,22 0 15,-22-22-15,21 1 0,1 0 16,-22 0-16,21 0 0,-21 0 15,22-22-15,-22 22 0,0-21 0,21-1 16,-21 1-16,-21 0 0,22-22 16,-1 22-16,-21 0 0,21-1 0,-21 22 15,0-21-15,0 21 0,0-1 16,0 1-16,0 0 0,0 42 31,0 0-31,-21 1 0,0 20 16,-1-21-16,22 21 0,0-20 0,-21 20 15,21 0-15,-21 22 0,21-22 16,-21 0-16,21-20 0,0 20 0,0 0 16,0 1-16,0-22 15,0 21-15,0-21 0,0 0 0,0 1 16,0-1-16,21-21 0,0 21 16,0-21-16,1 0 0,-1 0 15,0 0-15,21 0 0,-21-21 0,1 21 16,-1-21-16,0-1 0,0 1 15,21-21-15,-20 21 0,-1-22 0</inkml:trace>
  <inkml:trace contextRef="#ctx0" brushRef="#br0" timeOffset="27868.24">4000 3175 0,'0'0'0,"0"21"15,22-21 1,-1 0-16,0 0 0,0 0 16,0 0-16,0 0 0,1 0 15,-1 0-15,21 0 0,-21 0 0,0 0 16,22-21-16,-22 21 0,0-21 16,0 21-16,0-21 0,1 21 15,-1 0-15</inkml:trace>
  <inkml:trace contextRef="#ctx0" brushRef="#br0" timeOffset="28447.79">5503 3048 0,'0'0'15,"21"-21"1,-21 42 15,0 0-31,-21 0 0,0 1 16,21-1-16,-21 21 0,0-21 0,21 22 16,-21-1-16,21-21 0,-22 21 15,1 1-15,21-22 0,0 21 16,-21-21-16,21 1 0,-21 20 0,21-21 15,0 0-15,0 0 16,21-21 0,0 0-16,0-21 15,1 0-15,20 0 0</inkml:trace>
  <inkml:trace contextRef="#ctx0" brushRef="#br0" timeOffset="28840.74">6075 3027 0,'0'0'16,"21"-21"-16,0 21 0,-21-21 0,-21 21 31,0 0-31,0 0 16,-1 21-16,-20-21 0,0 21 0,-1 0 16,1 0-16,0 0 0,-1 1 15,22-1-15,-21 0 0,21-21 0,21 21 16,0 0-16,0 0 0,0 1 15,21-1-15,0-21 16,0 21-16,22-21 0,-1 21 16,0-21-16,1 21 0,-22-21 0,21 21 15,0-21-15,-20 22 0,-1-1 16,0-21-16,0 21 0,-21 0 0,0 0 16,0 0-16,-21 1 15,0-1-15,-22-21 16,1 21-16,0-21 0,-1 0 0,1 21 15,0-21-15,-1 0 0,22 0 16,-21 0-16,21 0 0,-22 0 0,22 0 16,0 0-16,0-21 15,21 0-15,0 0 0,0-1 16,0 1-16,0 0 0</inkml:trace>
  <inkml:trace contextRef="#ctx0" brushRef="#br0" timeOffset="29028.11">5546 2836 0,'-22'0'16,"44"0"31,-1 0-32,0 0-15,0 0 0</inkml:trace>
  <inkml:trace contextRef="#ctx0" brushRef="#br0" timeOffset="29460.22">7260 2773 0,'0'0'0,"0"-21"16,21 21-16,0 0 16,1 0-16,20-21 0,0 21 15,1 0-15,20 0 0,1 0 0,-1 0 16,22 0-16,-22 0 0,1 0 15,-1 0-15,1 0 0,-22 0 0,0 0 16,-20 0-16,20 0 0,-63 21 31,0-21-31,-22 0 0,1 0 16,-22 0-16</inkml:trace>
  <inkml:trace contextRef="#ctx0" brushRef="#br0" timeOffset="29695.38">7535 2773 0,'-21'106'31,"0"-85"-31,21 21 0,0-21 16,0 22-16,-21-22 0,0 21 0,21 1 16,-22-1-16,1 0 0,0 1 15,21-1-15,-21 0 0,0 1 0,0-1 16,21 0-16,0-21 0,0 22 15,0-22-15,0 0 0,0 0 16,21-21 0,0-21-16,21 0 15,-21 0-15</inkml:trace>
  <inkml:trace contextRef="#ctx0" brushRef="#br0" timeOffset="30288.56">7937 3090 0,'0'0'15,"0"-21"1,-21 42 0,0 1-16,0-1 0,21 0 15,-21 0-15,0 0 0,-1 22 0,1-22 16,21 21-16,0 0 0,-21-20 16,21 20-16,0-21 0,0 0 0,0 0 15,0 1-15,0-1 0,0 0 0,21-21 16,0 0-16,1 0 15,-1 0-15,21 0 0,0 0 0,1 0 16,-22-21-16,21 21 0,1-21 16,-1-1-16,0-20 0,1 21 0,-1 0 15,-21-22-15,0 22 0,0 0 16,1-21-16,-1 21 0,-21-1 0,0 1 16,0 0-16,0 0 0,0 0 0,0 0 15,-21 21 1,-1 0-1,22 21-15,0 0 0,-21 0 16,0 0-16,21 22 0,-21-1 0,21 0 16,0 1-16,-21 20 0,21 1 15,-21-22-15,21 21 0,0 1 0,0-1 16,0 1-16,0-1 0,0 1 16,0-1-16,0 22 0,0-21 0,0 20 15,0-20-15,21-1 0,-21 1 16,0-1-16,0-20 0,0 20 0,0-21 15,0 1-15,-21-1 0,-22 22 0,22-22 16,-21-21-16,-22 21 0,1 1 16,-1-22-16,1 0 0,-1-21 0,1 0 15,-22 0-15,22 0 0,-1 0 0,1-21 16,20 0-16,-20-22 0,20 22 16,1-21-16,0 0 0,-1-1 15,22 1-15,0-22 0,21 22 0,0 0 16,0-1-16,21-20 0,22 21 15,-22-22-15,21 22 0,0-22 0,22 22 16,-22-22-16</inkml:trace>
  <inkml:trace contextRef="#ctx0" brushRef="#br0" timeOffset="30644.36">8742 2985 0,'0'0'0,"0"-22"16,-21 22 0,-1 22-16,22-1 0,0 0 15,-21 21-15,0 1 0,21 20 16,-21-21-16,21 43 0,0-21 0,-21-1 16,0 22-16,-1-1 0,22-20 15,-21 21-15,0-1 0,0 1 0,21 0 16,-21-1-16,0 1 0,-1 21 0,1-22 15,-21 1-15,21 0 0,0-22 16,-1 22-16,1-22 0,-21 22 0,21-21 16,0-22-16,-1 21 0,22-20 15,-21-1-15,21-21 0,-21 0 0,21 1 16,0-1-16,0-42 16,0-1-16,21 1 15,0-21-15,22 0 0,-22-22 0,0 22 16,0-43-16,22 22 0,-22-22 15</inkml:trace>
  <inkml:trace contextRef="#ctx0" brushRef="#br0" timeOffset="30992.16">8678 3112 0,'0'0'0,"-21"-43"0,0 22 15,0 0-15,0 0 0,21 0 0,-22-1 16,22 1-16,0 0 15,22 21-15,-1 0 16,21-21-16,-21 21 0,22 0 16,-1 0-16,0 0 0,-21 0 0,22 0 15,-1 0-15,0 21 0,-20 0 16,20 0-16,-21 1 0,0-1 0,-21 0 16,0 0-16,0 21 0,0-20 15,-21-1-15,-21 0 0,21 0 0,-22 21 16,1-20-16,-22-1 0,22-21 0,0 21 15,-22 0-15,22-21 16,0 21-16,20-21 0,1 21 0,-21-21 16,21 0-16,0 22 15,42-22 1,0 0 0,21 0-16,-21 0 15,1 0-15</inkml:trace>
  <inkml:trace contextRef="#ctx0" brushRef="#br0" timeOffset="31872.09">9673 3006 0,'0'-21'0,"0"-1"31,0 1-15,-21 21-16,0-21 16,0 21-16,-1-21 15,1 21-15,0 0 0,0 0 0,0 0 16,0 0-16,-1 0 0,-20 0 0,21 21 16,-21 0-16,-1-21 15,22 21-15,-21 1 0,-1 20 0,22-21 16,-21 21-16,21-20 0,0 20 15,21 0-15,0-21 0,-22 22 0,22-22 16,0 21-16,0-21 0,0 1 0,0-1 16,22 0-16,-1 0 0,0-21 15,0 21-15,0-21 0,22 0 0,-22 0 16,21 0-16,0 0 0,-20 0 16,20 0-16,0 0 0,1-21 15,-1 21-15,0-21 0,1 0 0</inkml:trace>
  <inkml:trace contextRef="#ctx0" brushRef="#br0" timeOffset="32368.04">10245 2985 0,'0'0'0,"0"-22"0,0 1 0,0 0 16,0 0-16,0 0 16,-22 0-16,1 21 15,0 0-15,0 0 0,0 0 0,0 0 16,-1 21-16,-20 0 0,21 0 15,-21 0-15,20 0 0,-20 22 0,21-22 16,0 21-16,-22 1 0,22-22 16,0 21-16,0 0 0,21 1 15,0-22-15,-21 0 0,21 21 0,0-20 16,0-1-16,0 0 0,0 0 16,21-21-16,0 0 15,0 0-15,0 0 0,1 0 16,20-21-16,-21 0 0,0 0 0,22-1 15,-1 1-15,-21-21 0,21 21 0,-20-22 16,20 22-16,-21-21 0,21 21 16,-20-22-16,-1 22 0,0-21 0,-21 21 15,21 0-15,-21-1 0,0 1 16,0 42 15,0 1-31,0-1 16,0 21-16,0-21 0,-21 22 0,21-22 15,-21 21-15,21-21 0,0 0 0,-21 22 16,21-22-16,0 0 0,0 21 16,0-20-16,0-1 0,21-21 15,0 0 1,0 0-16,0 0 0,0 0 0,22 0 16,-1-21-16,-21-1 0,22 1 0,-1 0 15</inkml:trace>
  <inkml:trace contextRef="#ctx0" brushRef="#br0" timeOffset="33732.28">11007 2921 0,'0'0'16,"42"-21"-16,-42 0 0,0 0 15,-42 21 1,20 0-16,-20 21 0,21-21 16,-21 21-16,-1 0 0,1-21 0,21 21 15,0 0-15,-1-21 0,1 22 16,0-1-16,21 0 0,0 0 15,0 0-15,21 0 16,0 1-16,1-22 0,-1 21 16,21 0-16,-21 0 0,22-21 0,-22 21 15,21 0-15,-21 1 16,0-1-16,1-21 0,-1 21 0,0 0 16,-21 0-16,0 0 15,-42-21 1,20 22-16,1-22 0,-21 0 0,21 0 15,-22 0-15,1 0 0,0 0 16,21-22-16,-22 1 0,22 21 0,-21-21 16,21 0-16,-1 0 0,1 0 15,21-1-15,0 1 0,0 0 0,-21 21 16,21 21 15,21 0-31,-21 1 0,21-1 16,1 0-16,-1 0 0,-21 0 0,21 0 15,0 1-15,0-1 0,22 0 16,-22 0-16,0 0 0,21-21 0,1 0 16,-22 0-16,21 0 0,0 0 15,22 0-15,-22 0 0,1 0 0,20-21 16,-21 21-16,22-21 0,-22 0 0,1 0 16,-1-22-16,0 22 0,1-21 15,-22-1-15,21 1 0,-21 0 16,22-22-16,-22 22 0,0 0 0,21-22 15,-21 1-15,1 20 0,-22-20 16,21 20-16,0 1 0,-21 0 0,0-1 16,0 22-16,0 0 0,0 0 15,0 42 1,0 0-16,-21 22 16,0-22-16,21 21 0,-22 0 0,1 22 15,0-22-15,0 1 0,0-1 0,0 21 16,-1-20-16,22-1 0,-21 0 15,21 1-15,-21-1 0,21 0 0,0 1 16,0-22-16,0 0 0,0 21 16,0-20-16,21-1 15,0-21-15,1 0 0,-1 0 16,0 0-16,0 0 0,21-21 16,-20 21-16,-1-22 0,21-20 0,0 21 15,-20 0-15,20-22 0,0 22 16,1-21-16,-22 21 0,0-22 0,21 22 15,-21 0-15,-21 0 0,0 0 0,0 0 16,-21 42 15,0 0-31,0 0 16,21 0-16,0 0 0,0 22 16,0-22-16,0 0 0,0 21 0,0-20 15,0-1-15,0 0 0,0 0 16,21-21-16,-21 21 0,21 0 0,0-21 15,1 0-15,-1 0 0,21 0 0,-21 0 16,22 0-16,-22 0 0,21-21 16,-21 0-16,22 0 0,-22 0 0,21 0 15,-21-1-15,0 1 0,1-21 16,-1 21-16,0 0 0,-21-22 0,0 22 16,0 0-16,0 0 15,0 42 16,-21 0-31,21 0 0,-21 0 16,21 1-16,-22 20 0,1-21 0,21 0 16,0 22-16,0-22 0,-21 0 0,21 0 15,0 0-15,-21 0 0,21 1 16,0-44 15,0 1-15,0 0-16,0 0 0,21 0 0,0 0 15,-21-1-15,21-20 0,1 21 16,-1-21-16,0 20 0,0 1 0,0-21 16,22 21-16,-22 0 15,0-1-15,0 22 0,0 0 0,0 0 16,1 0-16,-1 0 0,0 0 0,-21 22 16,0-1-16,21 0 0,-21 0 15,0 0-15,21 0 0,-21 22 0,0-22 16,0 21-16,0-21 0,0 1 15,0 20-15,-21-21 0,21 0 0,0 0 16,-21 1-16,21-1 0,0 0 16,42-21 15,-21-21-31,1 0 0,20 21 0,0-22 16,1 1-16</inkml:trace>
  <inkml:trace contextRef="#ctx0" brushRef="#br0" timeOffset="34343.93">13674 3027 0,'0'0'16,"0"-21"-16,0 0 0,0-1 0,0 1 15,-22 21 1,1 0-16,0 0 0,0 0 0,-21 0 16,20 0-16,-20 21 0,0-21 15,-1 22-15,22-1 0,-21 0 0,0 21 16,-1-21-16,22 1 0,0-1 15,0 0-15,0 21 0,-1-21 16,22 1-16,0-1 0,0 0 0,0 0 16,22 0-16,-1-21 0,0 0 15,0 0-15,21 0 0,1 0 16,-1 0-16,0 0 0,-20-21 0,20 0 16,0 0-16,1 0 0,-22-1 15,21 1-15,-21 0 0,0-21 0,1 21 16,-1-1-16,0 1 0,-21 0 0,21 0 15,-21 0-15,0 0 16,0 42 0,-21 0-1,0 0-15,21 0 0,-21 0 16,-1 22-16,22-1 0,-21 0 0,0 1 16,0 20-16,21 1 0,-21-22 15,0 22-15,-1-1 0,1 1 0,21-1 16,0 1-16,0-1 0,0 1 0,0 20 15,0-20-15,0 20 0,0 1 16,0-21-16,0 20 0,0-20 0,0 20 16,0-20-16,0 21 0,0-22 0,0 22 15,0-22-15,0 1 0,0-1 16,-21 1-16,0-22 0,0 22 0,0-22 16,-22 0-16,22-21 0,-21 22 0,-1-22 15,1 0-15,0 0 0,-1-21 16,22 0-16,-21 0 0,0 0 15,-1 0-15,22 0 0,-21-21 0,21 0 16,-1 0-16,1 0 0,0-22 0,0 1 16,0 0-16,21-22 0,0 22 0,0-43 15,0 22-15,0-1 0,0-21 16,0 1-16,21-1 0,0 0 0</inkml:trace>
  <inkml:trace contextRef="#ctx0" brushRef="#br0" timeOffset="34556.81">12658 2604 0,'-22'-22'16,"44"44"-16,-44-65 0,22 22 15,-21 21-15,21-21 47,-21 21-47,0 0 16</inkml:trace>
  <inkml:trace contextRef="#ctx0" brushRef="#br0" timeOffset="34748.21">11578 2794 0,'0'42'16,"0"-84"-16,21 84 15,0-42-15,1 0 0,-1 0 16,21 0-16,-21 0 0,22 0 0,-1-21 16,0 0-16,-21 21 15,22-21-15,-1 0 0,0 21 0</inkml:trace>
  <inkml:trace contextRef="#ctx0" brushRef="#br0" timeOffset="35856.87">15071 2625 0,'0'-43'15,"0"22"-15,21 0 16,-21 0-16,0 42 31,0 0-31,0 22 16,0-22-16,-21 21 0,21 0 16,-22 1-16,1-1 0,21 0 0,-21-20 15,0 20-15,0 0 0,21-21 16,-21 1-16,-1-1 0,22 0 15,-21 0-15,21 0 0,0 0 0,-21-21 16,21 22-16,0-44 31,0 1-31,0 0 16,21 0-16,0 0 16,-21 0-16,22-22 0,-1 22 0,0 0 15,0 0-15,0-22 0,0 22 0,1 0 16,-1 0-16,0 0 0,0 21 15,0 0-15,0 0 0,-21 21 16,22 0-16,-1 0 0,-21 0 16,0 1-16,0-1 0,0 0 0,21 21 15,-21-21-15,21 1 0,-21-1 16,21 0-16,-21 0 0,21 0 16,1-21-16,-1 21 0,0-21 0,0 0 15,21 0-15,-20 0 0,-1 0 16,21 0-16,-21 0 0,43 0 15,-22-21-15,0 0 0,22 0 16,-43 0-16,21-22 0,-20 22 16,-1-21-16,0 0 0,0-1 0,0 1 15,-21-22-15,0 22 0,0-21 16,0 20-16,0 1 0,-21 0 0,0 20 16,0 1-16,0 0 15,-1 0-15,1 21 0,0 0 0,0 0 16,0 21-16,0 0 0,-1 0 15,1 22-15,0-22 0,0 21 0,21-21 16,0 1-16,-21 20 0,21-21 0,0 0 16,0 0-16,0 1 0,0-1 15,0 0-15,0 0 0,21-21 16,0 0-16,0 0 0,0 0 16,1 0-16,-1 0 0</inkml:trace>
  <inkml:trace contextRef="#ctx0" brushRef="#br0" timeOffset="36996.12">16341 2328 0,'0'0'0,"0"-21"0,0 42 47,-22 22-47,1-22 15,21 21-15,-21 1 0,0-1 16,21 21-16,-21-20 0,0-1 16,-1 0-16,22 1 0,-21-1 15,0-21-15,21 22 0,-21-22 0,21 0 16,0 0-16,0 0 0,0 0 0,0 1 15,0-44 17,0 1-32,21 21 15,0-21-15,0 0 0,1 0 16,-22 0-16,21-1 0,0 1 0,0 0 16,-21 0-16,21 0 15,0 21-15,1 21 31,-22 0-31,0 0 0,21 0 16,-21 1-16,0-1 0,0 0 16,21 0-16,-21 0 0,21-21 15,0 21-15,0-21 0,1 0 16,-1 0-16,0 0 0,0 0 0,0 0 16,0 0-16,22 0 0,-22 0 15,21 0-15,-21-21 0,22 21 0,-22-21 16,0 0-16,21 0 15,-20-22-15,-1 22 0,0-21 0,0 21 16,0-22-16,-21 1 0,0 21 0,0-21 16,0 20-16,0 1 0,0 0 15,-21 21 1,0 21 0,0 22-16,0-22 0,21 0 0,-22 21 15,1-21-15,21 22 0,0-22 16,0 21-16,0-21 0,0 1 0,-21-1 15,21 0-15,0 0 0,0 0 16,21-21 0,0 0-16,1 0 0,-1 0 15,0 0-15,21 0 16,-21-21-16,1 21 0,-1-21 0,21 0 16,-21 0-16,0-1 0,1 1 15,-1 0-15,0 0 0,0 0 0,-21 0 16,0-1-16,21 1 0,-21 0 0,21 21 15,1 21 1,-1 0 0,-21 1-16,0-1 0,0 0 15,0 0-15,0 0 0,0 0 0,0 1 16,0-1-16,21 0 0,-21 0 16,0 0-16,21-21 0,-21 21 15,0 1-15,21-22 0,0 0 16,1 0-16,-1 0 0,0 0 15,0 0-15,0 0 0,22 0 0,-22 0 16,21-22-16,-21 22 0,22-21 16,-1 21-16,-21-21 0,21 0 0,1-21 15,-22 20-15,21 1 0,-21-21 0,1 21 16,20-43-16,-42 43 16,0 0-16,0 0 0,0 0 0,-21 21 31,0 21-31,-1 0 0,1 0 15,0 0-15,21 0 16,0 1-16,-21-1 0,21 0 0,0 0 16,-21 0-16,21 0 0,0 1 15,0-1-15,0 0 0,21-21 16,0 0-16,0 0 16,22 0-16,-22 0 0,0 0 15,21-21-15,1 21 0</inkml:trace>
  <inkml:trace contextRef="#ctx0" brushRef="#br0" timeOffset="37712.25">18965 2709 0,'-21'0'31,"21"-21"-31,0 0 0,0 0 15,0 0-15,21 0 16,-21-1-16,21 22 0,1-21 0,-1 0 16,0 21-16,0-21 15,0 21-15,0 0 0,-21 21 16,0 0-16,0 0 16,0 1-16,0-1 0,0 21 0,0-21 15,0 22-15,-21-22 16,21 0-16,-21 21 0,0-21 0,21 1 15,0-1-15,0 21 0,0-21 16,0 0-16,0 1 0,21-22 31,0 0-31,0 0 0,1 0 16,20 0-16,-21-22 0,0 1 0,22 0 16,-1 0-16,-21 0 0,21 0 15,-20-22-15,20 1 0,-21 21 0,0-22 16,0 1-16,1 21 15,-1-21-15,-21 20 0,21 1 0,-21 0 16,0 42 0,-21 0-1,0 1-15,-1-1 0,1 21 16,0 0-16,0 1 0,0-1 0,0 22 16,21-22-16,-22 21 0,1 1 0,0-1 15,21 1-15,0-1 0,-21 1 16,21 21-16,0-22 0,-21 22 0,21-22 15,0 22-15,0-22 0,0 22 16,0-21-16,21 20 0,-21 1 0,0 0 16,0-1-16,0-20 0,0-1 15,0 1-15,0-1 0,-21 1 0,0-22 16,-1 22-16,-20-22 0,21 0 16,-21-21-16,20 22 0,-20-22 0,0 0 15,-1 0-15,1 0 0,0-21 16,-1 0-16,1 0 0,0-21 15,-1 0-15,1 0 0,0-21 0,21-1 0,-22 1 16,22-22-16,0 1 0,21-1 16,0 1-16,0-22 0,0 1 0,21-1 15,0-21-15,22 21 0,-1 1 16,0-22-16,22 21 0</inkml:trace>
  <inkml:trace contextRef="#ctx0" brushRef="#br0" timeOffset="38632.66">20066 2371 0,'0'0'16,"0"-21"-16,-21 21 16,0 0-1,-1 21-15,1-21 0,0 21 16,0 21-16,0-21 0,0 1 0,-22 20 15,22 0-15,0-21 0,-21 22 16,20-1-16,1-21 0,0 22 16,21-22-16,0 0 0,0 0 0,0 0 15,0 0-15,0 1 0,21-1 16,22-21-16,-22 0 0,21 0 16,-21 0-16,22 0 0,-22 0 0,21 0 15,0 0-15,-20-21 0,-1-1 16,21 1-16,-21 0 0,0-21 0,1-1 15,-1 1-15,0 0 0,-21-1 16,0-20-16,21 21 0,-21-1 0,0 22 16,0-21-16,0 21 15,0-1-15,0 1 0,-21 21 0,0 0 16,0 0-16,-1 0 16,-20 21-16,21 1 0,-21-1 0,20 0 15,-20 21-15,21 1 0,0-1 16,-22 0-16,22 1 0,0-1 15,21-21-15,0 21 0,0 1 0,0-22 16,0 0-16,0 0 0,0 0 0,21 1 16,0-1-16,1-21 0,-1 0 0,0 21 15,21-21-15,-21 0 0,22 0 16,-22 0-16,21-21 0,1 21 0,-1-21 16,0-1-16,22 1 15,-22-21-15,22 21 0,-22-22 0,0 22 16,1-21-16,-22 0 0,21 20 15,-21 1-15,-21 0 0,0 0 0,21 0 16,-42 42 0,0 0-16,0 0 15,0 22-15,0-22 0,-1 21 16,1-21-16,-21 22 0,42-22 0,-21 21 16,21-21-16,0 22 0,0-22 15,0 0-15,0 0 0,0 0 16,21 0-16,0-21 0,0 0 15,22 0-15,-1 0 0,0 0 16,-21 0-16,43 0 0,-22-21 0,1 0 16,-1 0-16,0 0 0,1 0 15,20-22-15,-21 1 0,-20 0 0,20-1 16,-21 22-16,21-21 0,-42 21 16,22-1-16,-22 1 0,0 0 0,-22 42 31,1 0-31,0 22 0,-21-22 0,21 21 15,-1-21-15,1 1 0,0 20 16,21-21-16,-21 0 0,21 0 16,0 1-16,0-1 0,0 0 15,21-21-15,0 21 0,0-21 0,22 0 16,-22 0-16,21 0 16,-21 0-16,22 0 0,-1 0 0,0 0 15,1 0-15,-22-21 0,21 0 0,-21 21 16</inkml:trace>
  <inkml:trace contextRef="#ctx0" brushRef="#br0" timeOffset="40792.18">1185 5715 0,'0'0'0,"-21"0"0,0 0 16,21-21 15,0 0-31,21 0 15,21-1-15,-20 1 0,20 0 0,0-21 16,1 21-16,-1-22 0,21 1 16,-20 0-16,20-1 0,-20 1 15,-1-22-15,0 1 0,1-1 0,-1 1 16,-21-22-16,0 22 0,0-22 16,-21 22-16,0-1 0,0 1 0,0-1 15,0 1-15,-21 20 0,0 1 16,0 21-16,0-22 0,0 22 15,-22 21-15,22 0 0,-21 0 16,21 21-16,-22 1 0,22 20 0,0 0 16,-21 1-16,20 20 0,1 1 15,0-1-15,0 22 0,0-1 16,0 1-16,21 0 0,-22-1 0,1 1 16,21-21-16,0-1 0,0 1 15,-21-22-15,21 0 0,0 1 0,-21-1 16,21-21-16,0 0 0,0 0 15,21-42 1,-21 0 0,21 0-16,0-21 15,1-1-15,-1 1 0,0 0 0,0-1 16,21 1-16,-20-22 0,-1 22 16,0-21-16,21 41 0,-21-20 0,1 21 15,-22 0-15,21 21 0,0 0 16,-21 21-16,21 0 15,0 21-15,-21-20 0,21 20 0,1 0 16,-22 1-16,21-1 0,0-21 16,0 21-16,-21-20 0,21 20 15,0-21-15,1 21 0,-1-20 0,21-1 16,-21 0-16,0-21 0,22 0 0,-22 0 16,0 0-16,21 0 15,1 0-15,-22 0 0,21-21 0,1 0 16,-1-1-16,0 1 0,1-21 15,-1 21-15,0-22 0,-21 1 0,22 0 16,-22-1-16,-21 1 0,0 0 16,0-1-16,0 1 0,0 0 0,-42-1 15,20 1-15,1 21 0,-21 0 16,0 0-16,20 21 0,-20 0 0,0 0 16,-1 21-16,22 0 0,-21 21 15,21-21-15,0 22 0,-1-1 16,1 0-16,0 22 0,21-22 15,-21 1-15,21-1 0,0 0 0,0 1 16,0-1-16,0-21 0,0 0 16,0 22-16,21-22 0,0 0 15,0-21-15,1 0 16,20 0-16,-21 0 0,0-21 16,22 0-16,-22-1 0,21 1 0,-21 0 15,0 0-15,22-21 0,-22 20 16,0-20-16,0 0 0,-21-1 0,0 22 15,0-21-15,21 0 0,-21 20 16,0 1-16,0 42 31,0 1-31,0 20 0,0-21 16,0 21-16,0-20 0,22 20 0,-22-21 16,0 0-16,21 22 0,-21-22 15,21 0-15,-21 0 0,21-21 0,0 21 16,0-21-16,1 0 15,-1 0-15,21 0 0,-21 0 0,0 0 16,22 0-16,-22-21 0,21 0 16,-21 0-16,22-22 0,-22 22 0,0 0 15,21-21-15,-42 21 0,22-22 16,-1 1-16,-21 21 0,21-22 0,-21 22 16,0 0-16,0 0 15,0 42 1,0 0-1,0 22-15,0-22 0,0 21 0,0-21 16,0 0-16,0 22 0,0-22 16,0 21-16,0-21 0,0 1 0,0-1 15,0 0-15,0 0 0,21-21 16,0 0 0,0 0-16,1 0 0,20 0 15,-21 0-15,0-21 0,0 0 16,22 0-16,-22-1 0,0 1 15,0 0-15,0 0 0,1-21 16,-1 20-16,0 1 0,-21-21 0,0 21 16,0 0-16,0-1 0,21 22 15,-21 22 1,0-1 0,0 0-16,0 0 0,0 21 15,0-20-15,0-1 0,0 21 0,0-21 16,0 0-16,0 22 0,0-22 15,21 0-15,0 0 0,1 0 0,-1 1 16,0-22-16,0 21 0,0-21 16,22 0-16,-22 0 0,21 0 0,0 0 15,22-21-15,-22 21 16,1-22-16,-22 1 0,21 0 16,0 0-16,-20 0 0,-1-22 0,21 22 15,-21-21-15,0 21 16,-21-22-16,0 1 0,22 0 0,-22 21 0,0-22 15,0 22-15,0 0 0,0 0 16,-22 21-16,22 21 0,-21 0 16,0 0-16,0 0 0,0 22 15,21-22-15,0 21 0,-21 1 0,21-22 16,0 0-16,0 21 0,0-21 0,0 1 16,0-1-16,0 0 15,21-21-15,0 0 16,0 0-16,0 0 0,0 0 0,1 0 15,-1 0-15,0-21 0,21 21 16,-21-21-16,22-22 0</inkml:trace>
  <inkml:trace contextRef="#ctx0" brushRef="#br0" timeOffset="42688.81">5588 5419 0,'0'-43'16,"0"22"-16,0 0 16,21-21-16,0 21 0,0-22 15,1-20-15,-1 20 0,0-20 16,0-1-16,0 1 0,0-1 0,1 1 16,-22-1-16,21 1 0,-21-1 15,21 1-15,-21 21 0,0-1 0,0 22 16,0-21-16,0 21 15,-21 42-15,0 0 16,21 0-16,-22 21 0,1 1 0,0-1 16,21 22-16,-21-1 0,21 1 15,-21-1-15,0 1 0,21-1 0,0 1 16,0-1-16,0 1 0,0-22 16,0 0-16,0 1 0,0-1 15,21 0-15,0-21 0,0 1 0,0-1 16,0-21-16,1 0 0,20 0 15,-21 0-15,21 0 0,-20 0 0,20 0 16,-21-21-16,21-1 0,1 1 16,-22 0-16,21 0 0,-21-21 0,1-1 15,20 1-15,-21 0 0,0-22 0,0 1 16,1-1-16,-1 1 0,-21-1 16,0 22-16,0-22 0,0 1 0,0 20 15,0 1-15,0 0 16,0-1-16,0 22 0,0 0 0,0 0 15,0 0-15,-21 21 16,21 21-16,-22 0 16,22 21-16,-21-20 0,21 20 0,0 0 15,0 1-15,0 20 0,0 1 16,0-1-16,0 1 0,-21-22 0,21 21 16,0 1-16,0-22 0,0 1 0,0-1 15,0 0-15,0-21 0,21 22 16,-21-22-16,21 0 0,1-21 0,-1 21 15,0-21-15,0 0 0,0 0 16,22 0-16,-22 0 0,21-21 0,-21 21 16,22-21-16,-1 0 0,0 0 0,1-22 15,147-147 1,-169 147 0,0 22-16,1-21 0,-1 21 15,-21 0-15,0-1 0,-21 44 16,-1-1-16,1 0 15,0 21-15,0-21 0,0 22 16,0-22-16,21 21 0,-22-21 0,22 1 16,0 20-16,0-21 0,0 0 15,0 0-15,0 1 0,0-1 0,22 0 16,-1 0-16,-21 0 0,21-21 16,0 0-1,-21-21 1,0 0-1,0 0-15,-21 0 16,0-1-16,0 1 0,21 0 0,-22 0 16,1 21-16,21-21 15,-21 21-15,0 21 16,21 0-16,-21 0 16,21 0-16,0 1 15,0-1-15,21-21 0,0 21 0,0 0 16,0-21-16,1 0 0,20 21 15,-21-21-15,21 0 0,-20 0 16,20 0-16,0 0 0,1 0 0,20 0 16,-21 0-16,1 0 0,-1-21 15,0 0-15,-20 0 0,20 0 0,0-1 16,-21 1-16,22 0 0,-22 0 0,0-21 16,0 20-16,0 1 0,1-21 15,-22 21-15,0 0 0,0-1 0,0 1 16,-22 21-1,1 21 1,0-21-16,0 22 0,21 20 0,0-21 16,-21 0-16,21 0 0,-21 22 15,21-22-15,0 0 0,0 0 0,0 0 16,0 1-16,0-1 0,21 0 16,-21 0-16,21-21 0,0 21 15,21 0-15,-20-21 0,20 0 0,-21 0 16,21 0-16,22 0 0,-22 0 15,1 0-15,20 0 0,1 0 0,-1 0 16,-21-21-16,22 21 0,-1-21 0,1 0 16,-22 0-16,22 0 0,-22-1 15,0 1-15,1 0 0,-1-21 0,0 21 16,-20-22-16,20 22 0,-42-21 16,0 21-16,0-1 0,0 1 15,0 0-15,0 0 0,0 0 0,-21 0 16,0 21-16,-1 0 0,1 0 0,-21 0 15,21 0-15,0 0 0,-22 0 16,22 0-16,-21 21 0,21 0 0,-22 0 16,22 21-16,-21-20 0,21-1 15,-22 21-15,22-21 0,0 22 0,0-22 16,0 21-16,21-21 0,-22 0 0,22 1 16,0-1-16,0 0 0,22 0 15,-1 0-15,0-21 0,0 0 16,0 21-16,22-21 0,-22 0 0,21 0 15,-21 0-15,22 0 0,-1-21 16,-21 0-16,21 0 0,1 0 0,-22 0 16,21-22-16,1 22 0,-22-21 0,21-22 15,-21 22-15,22-22 0,-22 1 16,0-1-16,21 1 0,-21-1 0,1 1 16,-1 21-16,0-22 0,-21 22 15,0-1-15,0 1 0,0 21 0,0-21 16,0 20-16,0 1 0,0 42 15,-21 1 1,0-1-16,21 21 0,-22-21 0,1 22 16,0 20-16,0-21 0,0 22 15,0-1-15,21-20 0,0 20 16,0 1-16,0-1 0,0-20 0,0-1 16,0 0-16,21 1 0,0-1 15,21-21-15,-21 21 0,1-20 0,20-22 16,-21 21-16,21-21 0,-20 0 15,20 0-15,-21 0 0,21 0 16,-20 0-16,20 0 0,0-21 0,-21 21 0,22-22 16,-22 1-16,21 0 0</inkml:trace>
  <inkml:trace contextRef="#ctx0" brushRef="#br0" timeOffset="42931.19">10202 4805 0,'-21'21'16,"0"0"-16,0 22 0,0-22 15,-1 0-15,22 21 0,-21-21 0,0 22 16,21-22-16,-21 42 0,21-41 16,-21-1-16,21 0 0,-21 0 15,21 0-15,0 0 0,0 1 16,21-22 15,0-22-31,0 1 0,0 0 16,-21 0-16,21 0 0</inkml:trace>
  <inkml:trace contextRef="#ctx0" brushRef="#br0" timeOffset="43099.79">10223 4657 0,'0'0'0,"0"-21"16,0-1-16,-21 22 0,0 0 15,0 0-15,0 0 16,21 22 0,0-1-16,0 0 15,21-21 1,0 0-16,0 0 0,0 21 0,1-21 16,20 0-16</inkml:trace>
  <inkml:trace contextRef="#ctx0" brushRef="#br0" timeOffset="43532.15">10626 4763 0,'0'21'0,"0"-42"0,0 63 15,-22-21-15,22 0 0,0 0 0,0 1 16,-21 20-16,21-21 16,0 21-16,0-20 0,0 20 0,0-21 15,0 0-15,0 22 0,-21-22 0,21 0 16,0 0-16,0 0 15,0 0-15,0 1 16,-21-22-16,0 0 16,21-22-1,0 1-15,0 0 0,0 0 0,0 0 16,0 0-16,0-22 0,0 1 16,0 0-16,42-1 0,-21 1 15,0-22-15,22 22 0,-1 0 0,0-1 0,22 1 16,-1 0-16,1-1 15,-1 22-15,1 0 0,-1 21 0,-20 0 16,-1 0-16,0 0 0,-20 21 16,20 0-16,-42 22 0,0-1 0,0 0 15,0 1-15,-21 20 0,0-20 0,-1-1 16,-20 21-16,21-20 0,-21-1 16,20-21-16,-20 22 0,21-22 0,0 0 15,-22 0-15,43 0 0,-21 0 0,0-21 16,21-21-1</inkml:trace>
  <inkml:trace contextRef="#ctx0" brushRef="#br0" timeOffset="44435.88">14055 4551 0,'0'0'16,"21"0"-16,0 0 0,21 0 0,-21 0 16,22 0-16,-22 0 0,21-21 15,1 21-15,-1-21 0,-21 21 16,21-22-16,-20 1 0,20 0 0,-21 0 16,-21 0-16,0 0 0,0-1 0,0 1 15,0 0-15,0 0 0,-21 0 16,0 0-16,-22-1 0,1 22 0,-21 0 15,-1 0-15,1 0 0,20 22 16,-20-1-16,-1 0 0,1 0 0,20 0 16,22 22-16,-21-22 0,21 21 15,0-21-15,21 22 0,0-22 0,0 21 16,21-21-16,0 0 0,21 22 16,-21-22-16,22 21 0,-1-21 15,22 22-15,-22-22 0,0 21 0,1 1 16,-1-22-16,0 21 0,1 0 0,-22-20 15,0-1-15,-21 21 0,0-21 16,0 0-16,-21 1 0,-22-1 0,1 0 16,-21 0-16,-1-21 0,1 21 15,-1-21-15,1 0 0,-1 0 0,22 0 16,-22 0-16,22 0 0,0 0 0,-1-21 16,22 0-16,0 0 0,0 21 15,0-21-15,21-1 0,-22-20 16,22 21-16,0 0 0,0-22 0,0 22 15,22-21-15,-1 21 0,0 0 16,0-1-16,21 1 0,1 0 0,-1 0 16,0 0-16,1 0 0</inkml:trace>
  <inkml:trace contextRef="#ctx0" brushRef="#br0" timeOffset="44819.56">14690 4868 0,'0'22'16,"0"-1"-16,21-21 15,0 0 1,0-21-16,-21-1 0,21 1 16,0 21-16,1-21 0,-1 0 0,0 0 15,0 0-15,0-1 0,0 1 16,1 0-16,-22 0 0,0 0 0,0 0 15,-22 21 1,1 0-16,-21 21 16,21-21-16,0 42 0,-22-21 0,22 0 15,-21 22-15,21-1 0,-22 0 16,22 1-16,0-22 0,0 21 16,21 1-16,0-22 0,0 21 0,0-21 15,0 0-15,0 1 0,0-1 16,21 0-16,0-21 0,0 0 15,0 0-15,1 0 0,-1 0 0,0 0 16,21 0-16,-21-21 0,22 0 16,-22-1-16,21 1 0,1-21 0,-1 21 15,0-22-15</inkml:trace>
  <inkml:trace contextRef="#ctx0" brushRef="#br0" timeOffset="45108.68">15600 4085 0,'-85'0'31,"64"21"-31,0 1 0,0 20 0,-1-21 0,1 21 16,0 22-16,0-22 0,0 1 16,0 20-16,-1-21 0,1 22 0,0-1 15,0 1-15,0-1 0,0-20 0,-1 20 16,22 1-16,-21-22 0,21 0 15,-21 1-15,21-22 0,0 21 0,0-21 16,0 1-16,0-1 0,0 0 16,21-21-1,0 0-15,1 0 0,-1 0 16,0-21-16,0 0 0,0-1 16,22 1-16,-22 0 0,0 0 0</inkml:trace>
  <inkml:trace contextRef="#ctx0" brushRef="#br0" timeOffset="45476.19">15557 4847 0,'-21'21'0,"0"1"15,21-1-15,21-21 32,0 0-32,1 0 15,-1 0-15,21 0 0,-21 0 0,0 0 16,1-21-16,-1 21 0,21-22 15,-21 1-15,0 0 0,22 0 0,-22 0 16,0 0-16,0-1 0,-21 1 16,0 0-16,0 0 0,0 0 0,-21 21 31,-21 0-31,21 0 0,-1 0 0,1 21 16,-21 0-16,21 21 0,-22-20 15,22-1-15,0 21 0,0-21 0,0 22 16,0-22-16,21 0 0,-22 0 0,22 0 15,0 0-15,0 1 16,0-1-16,22 0 16,-1-21-16,0 0 0,21 0 0,-21 0 15,22 0-15,-1 0 0,0-21 16,1 0-16,-22-1 0,21 1 0,1 21 16,-1-21-16</inkml:trace>
  <inkml:trace contextRef="#ctx0" brushRef="#br0" timeOffset="45944.19">16277 4678 0,'0'0'0,"-21"0"16,0 0-1,0 21-15,-1-21 0,22 21 16,0 0-16,-21 1 0,0-1 0,21 0 16,-21 0-16,21 0 0,0 22 15,0-22-15,0 0 0,0 21 0,-21-21 16,21 1-16,0-1 0,0 0 15,-21 0-15,21 0 0,-22-21 47,22-21-47,0 0 0,0 0 16,0 0-16,0-22 0,0 22 16,0-21-16,22 21 0,-1-22 0,0 1 15,21 21-15,-21-22 0,22 1 16,-1 21-16,0-21 0,1 20 15,-1 1-15,0 21 0,1 0 0,20 0 16,-20 0-16,-1 0 0,-21 21 16,21 1-16,-20-1 0,-1 21 0,0 0 15,-21 1-15,0-1 0,0 0 16,0 1-16,0-1 0,-21 0 0,21-20 16,-21 20-16,-1-21 0,1 0 0,21 0 15,-21 1-15,0-1 16,0-21-16,21-21 31,0-1-15,21 1-16,-21-21 0,21 21 15,0 0-15</inkml:trace>
  <inkml:trace contextRef="#ctx0" brushRef="#br0" timeOffset="46180.17">17124 4678 0,'0'21'16,"0"0"-16,-21 0 16,-1 43-16,22-43 15,-21 21-15,0 1 0,21-22 0,-21 21 16,21-21-16,0 22 0,0-22 16,0 0-16,0 0 0,0 0 0,0 1 15,0-1 1,0-42-1,21-1 1,0 1-16,0 0 0,-21-21 16,22 21-16</inkml:trace>
  <inkml:trace contextRef="#ctx0" brushRef="#br0" timeOffset="46524.67">17272 4382 0,'0'0'0,"-21"0"0,0 0 15,-1 0-15,1 0 0,0 0 0,0 21 16,0-21-16,0 21 0,-1 0 16,22 0-16,0 0 0,0 1 15,22-1 1,-1-21-16,0 0 0,0 0 0,0 0 16,22 0-16,-22 0 0,0 0 15,21 0-15,-21 0 0,22-21 0,-22 21 16,21-22-16,-21 1 0,1 0 15,-1 0-15,-21-21 0,21 20 16,-21 1-16,0-21 0,0 21 0,0 0 16,-21-1-16,0 1 0,-1 21 15,1 0-15,0 0 0,0 0 0,0 21 16,0-21-16,-22 22 0,22-1 16,0 21-16,0-21 0,0 0 0,21 43 15,-22-43-15,22 0 0,0 0 16,0 1-16,0-1 0,22-21 15,-1 21-15</inkml:trace>
  <inkml:trace contextRef="#ctx0" brushRef="#br0" timeOffset="46908.75">17759 4636 0,'-21'21'16,"-1"-21"-16,22 21 15,-21 0-15,0-21 0,21 21 16,-21 0-16,0 22 0,21-22 0,0 0 16,-21 21-16,21-20 0,-22-1 15,22 21-15,0-21 0,0 0 0,0 1 16,0-1-16,0 0 0,22 0 0,-1 0 16,0-21-16,0 0 0,0 0 15,0 0-15,1 0 0,-1 0 16,21 0-16,-21 0 0,0-21 15,22 21-15,-22-21 0,0 0 0,0 0 16,0-22-16,1 22 0,-1-21 16,0-1-16,0 1 0,0 0 0,-21 21 15,0-1-15,0 1 0,21 0 0,-21 0 16,0 42 15,0 0-15,0 0-1,22-21-15,-1 0 16</inkml:trace>
  <inkml:trace contextRef="#ctx0" brushRef="#br0" timeOffset="47608.66">18542 4741 0,'-21'0'31,"0"0"-31,-1 0 0,1 22 15,21-1-15,-21 0 0,0 0 16,21 21-16,0-20 0,0 20 16,-21-21-16,21 0 0,-21 22 0,21-22 0,0 0 15,-22 0-15,22 21 16,0-20-16,0-1 0,0 0 16,0 0-1,0-42 16,0 0-31,0 0 16,0-1-16,0-20 0,22 21 0,-1-21 16,0 20-16,0-20 0,0 0 15,0-1-15,22 1 0,-1 21 0,0-21 16,1 20-16,20 1 0,-20 0 16,20 21-16,-21 0 0,1 0 15,-1 0-15,-21 0 0,22 0 0,-22 21 16,0 0-16,0 1 0,-21 20 15,21-21-15,-21 21 0,0 1 0,0-22 16,0 21-16,0-21 0,0 1 16,0-1-16,0 21 0,-21-42 0,21 21 15,-21 0-15,21 1 16,-21-22 0,21-22 15,0 1-31,0 0 0,0 0 15,21 0-15,0-22 0,0 1 16,0 0-16,22-1 0,-1 1 0,22 0 16,-1 21-16,1-22 0,-1 22 15,1 0-15,-1 0 0,1 21 0,-22 0 16,0 0-16,-21 0 0,1 21 16,-1 0-16,-21 0 0,0 0 0,0 22 15,0-1-15,0-21 0,0 22 16,-21-1-16,-1 0 0,22-21 0,-21 22 15,0-22-15,0 0 0,0 0 16,0 0-16,-1-21 0,22 22 0,-21-22 16,0 0-1,21-22 17,21 22-32,0-21 0</inkml:trace>
  <inkml:trace contextRef="#ctx0" brushRef="#br0" timeOffset="47840.21">20235 5186 0,'0'0'0,"-21"0"0,21 21 47</inkml:trace>
  <inkml:trace contextRef="#ctx0" brushRef="#br0" timeOffset="49396.21">656 7049 0,'-21'0'31,"0"0"-16,21-22-15,-21 22 16,-1 0-16,22-21 16,0 0-16,0 0 15,0 0-15,0 0 16,0-1-16,22 22 0,-1-21 16,0 21-16,0-21 0,0 21 15,0 0-15,1 0 0,-1 0 16,0 0-16,0 0 0,0 21 15,0 0-15,1 1 0,-1 20 16,0-21-16,-21 21 0,0 22 0,0-22 16,0 1-16,0 20 0,0-21 15,-21 22-15,-22-22 0,22 22 16,-21-22-16,21 0 0,-22 1 0,1-1 16,0-21-16,-1 22 0,1-22 15,0 0-15,21 0 0,-22 0 16,22-21-16,0 0 0,-21 0 15,20 0-15,1 0 0,0-21 16,0 0-16,21 0 0,-21-22 0,21 22 16,0 0-16,0-21 0,0-1 15,0 1-15,0 0 16,0 21-16,0-22 0,0 1 0,21 0 0,0 20 16,0 1-16,0 0 15,1 0-15,-1 21 0,21 0 0,-21 21 16,0 0-16,1 0 0,-1 22 15,0-22-15,0 21 0,0 1 16,-21-1-16,0 0 0,21 1 0,-21-1 16,0-21-16,0 21 0,0-20 15,0-1-15,0 0 0,0 0 0,0 0 16,0 0-16,22-21 16,-22 22-16,21-22 15,0 0 1,-21-22-16,0 1 0,21 0 15</inkml:trace>
  <inkml:trace contextRef="#ctx0" brushRef="#br0" timeOffset="49731.16">1143 7451 0,'0'0'0,"0"42"31,0-21-31,21-21 31,0 0-31,0 0 0,-21-21 16,22 21-16,-22-21 0,21 0 16,-21 0-16,0-1 15,0 1-15,0 0 0,-21 21 16,-1 0-16,1 0 15,0 0-15,0 0 0,21 21 16,-21 0-16,21 1 0,-21-22 0,21 21 16,0 0-16,0 0 0,0 0 15,0 0-15,21-21 16,0 0-16,0 0 16,0 0-16</inkml:trace>
  <inkml:trace contextRef="#ctx0" brushRef="#br0" timeOffset="70343.64">2476 6964 0,'0'-21'16,"0"0"15,0-1-15,0 1 15,22 21-16</inkml:trace>
  <inkml:trace contextRef="#ctx0" brushRef="#br0" timeOffset="70691.67">2561 6773 0,'0'-84'32,"0"63"-17,0 42 16,0 0-31,0 21 0,0-21 16,0 22-16,0-1 0,0 0 0,0 1 16,-21-1-16,21 22 0,-21-22 15,21 21-15,0 1 0,-21-1 16,21-20-16,-22 20 0,1-20 16,21 20-16,0-21 0,0-20 0,0 20 15,0-21-15,0 0 0,0 0 16,0 1-16,0-1 0,0-42 31,0-1-31,0 1 0,21 0 16,1 0-16,-1-21 0,-21-1 15</inkml:trace>
  <inkml:trace contextRef="#ctx0" brushRef="#br0" timeOffset="70943.57">2984 6752 0,'0'0'0,"22"0"0,-1 0 16,-21 21 0,0 1-16,0-1 0,0 0 15,0 21-15,0 1 0,0-1 0,0 0 16,0 1-16,0 20 0,0-21 16,0 22-16,0-1 0,0-20 0,0 20 15,0-20-15,-21-1 0,21 21 0,-22-41 16,22 20-16,0 0 15,0-21-15,0 1 0,-21-1 0,21 0 16,-21-21 0,21-21-1</inkml:trace>
  <inkml:trace contextRef="#ctx0" brushRef="#br0" timeOffset="71560.02">2434 7430 0,'0'0'0,"-21"0"0,21 21 0,0 0 31,21-21-31,0 0 0,0 0 16,1 0-16,20 0 0,0 0 0,1 0 16,-1-21-16,21 0 0,-20-1 15,20 22-15,1-21 0,-22-21 0,22 21 16,-22 0-16,21-1 0,-20-20 15,-1 21-15,0 0 0,1 0 0,-22-1 16,21 1-16,-21 0 0,1 21 16,-22 21 15,0 0-31,0 1 0,0 20 16,-22 0-16,1 1 0,21-1 0,-21 0 15,21 1-15,-21-1 0,21 0 16,-21-21-16,21 22 0,0-1 0,0-21 15,0 0-15,0 1 0,0-1 16,0 0-16,21 0 0,21 0 0,-21-21 16,1 0-16,20 0 0,0 0 15,1 0-15,-1 0 0,0-21 0,1 21 16,-1-21-16,0 0 0,1 0 16,-1-22-16,-21 22 0,0-21 0,22-1 15,-22 1-15,-21 0 0,0-22 0,0 22 16,0-22-16,0 22 15,0 0-15,-21 21 0,-1-22 0,1 22 16,-21 0-16,21 0 0,-22 0 16,1 21-16,0 0 0,-1 0 0,-20 0 15,21 0-15,-1 21 0,1-21 16,0 21-16,20 21 0,1-21 0,-21 22 16,42-1-16,-21 0 0,21 1 15,0-1-15,0 0 0,0 1 0,0-1 16,0-21-16,0 22 0,21-22 15,0 0-15,0 0 0,0 0 0,1 0 16,20-21-16,0 0 0,-21 0 16,22 0-16,-1 0 0</inkml:trace>
  <inkml:trace contextRef="#ctx0" brushRef="#br0" timeOffset="72152.44">4212 7133 0,'0'0'0,"0"-21"0,0 0 0,0 42 47,0 0-47,0 22 0,-21-22 0,21 21 16,-21 0-16,21 1 0,-21-1 16,21 0-16,0 1 0,0-22 15,-22 21-15,22-21 0,0 1 16,0-1-16,0 0 0,0 0 0,0 0 15,22-21 1,-1 0 0,0-21-16,0 21 0,0-21 0,0 0 15,1-22-15,-1 22 0,0 0 16,0-21-16,0-1 0,0 22 0,1 0 16,20-42-16,-21 63 15,0 0-15,-21 21 16,0 0-16,0 0 0,0 0 15,0 22-15,0-22 16,0 0-16,0 21 0,0-21 0,21 1 16,-21-1-16,22 0 0,-1 0 15,-21 0-15,21-21 0,0 21 0,0-21 16,0 0-16,22 0 0,-22 0 0,21 0 16,-21 0-16,22 0 0,-22-21 15,21 21-15,1-21 0,-22 0 16,21 0-16,0-22 0,-20 22 0,-1-21 15,0 0-15,0-1 0,0-20 0,-21 20 16,0 1-16,0 0 0,0-1 16,-21 1-16,0 21 0,-21 0 15,20 0-15,-20-1 0,21 1 0,-21 21 16,20 0-16,1 0 0,-21 0 16,21 0-16,21 21 15,0 1 1,21-22-16,0 0 0,0 0 0,22 0 15,-22 0-15,21 0 0</inkml:trace>
  <inkml:trace contextRef="#ctx0" brushRef="#br0" timeOffset="72438.11">6138 6858 0,'0'0'0,"-21"0"15,21-21-15,21 21 16,0-21-16,1 21 0,-1 0 16,0-21-16,21 21 0,1 0 0,-22 0 15,42-22-15,-20 22 0,-1 0 16,0-21-16,22 21 0,-22 0 15,0 0-15,1 0 0,-1 0 0,-21 0 16,0 0-16,-42 0 16</inkml:trace>
  <inkml:trace contextRef="#ctx0" brushRef="#br0" timeOffset="72691.5">6456 6858 0,'0'0'0,"-21"64"32,-1-43-32,22 0 0,-21 21 15,21-21-15,-21 22 0,21-1 16,0 0-16,0 1 0,-21-1 0,0 0 16,21 22-16,-21-22 0,-1-21 0,22 22 15,0-1-15,-21-21 0,21 0 16,-21 22-16,21-22 0,0 0 15,21-21 17,0-21-32,1 21 0,-1-42 0,0 20 15</inkml:trace>
  <inkml:trace contextRef="#ctx0" brushRef="#br0" timeOffset="73027.59">6667 7218 0,'0'0'0,"0"21"0,-42 21 16,21-20-16,21 20 16,-21-21-16,0 0 0,21 22 0,-22-22 15,22 0-15,0 0 0,0 0 0,0 0 16,0 1-16,0-1 0,22-21 16,20 0-16,-21 0 0,0 0 15,0 0-15,22 0 0,-1 0 16,-21 0-16,22-21 0,-1-1 0,-21 1 15,21 0-15,-20 0 0,-1-21 16,21 20-16,-21-20 0,-21 0 16,21-1-16,-21 1 0,0 0 0,0 21 15,0-22-15,-21 22 0,0 21 16,0-21-16,0 21 0,-22 0 0,22 0 16,-21 0-16,0 0 0,-1 21 0,1-21 15,21 21-15,-22 0 0,22 1 16,0-1-16,0 0 0,0 0 0,0 0 15,21 0-15</inkml:trace>
  <inkml:trace contextRef="#ctx0" brushRef="#br0" timeOffset="73475.67">8001 6858 0,'0'0'16,"21"-42"-16,0 21 0,0 21 0,1-22 16,-22 1-16,21 21 0,0 0 0,-21 21 31,0 1-31,0-1 0,0 21 0,0-21 16,0 22-16,0-1 0,-21 0 15,0 1-15,-1-1 0,1 21 0,0-20 16,0-1-16,0 0 0,0 1 0,-1-1 15,1 0-15,21-20 0,-21 20 16,21-21-16,-21 0 0,21 0 16,21-21 15,0-21-31,-21 0 0,21-21 0,22 21 16,-22-22-16</inkml:trace>
  <inkml:trace contextRef="#ctx0" brushRef="#br0" timeOffset="73714.61">8467 6689 0,'0'0'0,"21"-21"0,0-43 31,-21 85-31,0 22 0,0-22 0,0 21 16,-21 0-16,21 1 0,-21 20 16,-1-20-16,22-1 0,-21 21 0,0 1 15,0-22-15,21 22 0,-21-22 0,0 22 16,21-22-16,-22 0 0,22 1 15,0-22-15,0 21 0,0-21 0,0 0 16,0 1-16,0-1 0,0 0 0,0-42 31,0 0-15,0-1-16</inkml:trace>
  <inkml:trace contextRef="#ctx0" brushRef="#br0" timeOffset="73895.74">7916 7260 0,'0'0'0,"-21"21"0,-42 1 31,63-1-31,21-21 16,0 0-16,21 0 0,-21 0 0,22 0 16,-1 0-16,0 0 0,1-21 15,20 21-15,-20-22 0,20 22 0,-21-21 16,22 0-16,-22 21 0,22-21 15</inkml:trace>
  <inkml:trace contextRef="#ctx0" brushRef="#br0" timeOffset="74805.55">9123 6985 0,'0'0'0,"0"-42"31,0 21-31,-21 21 0,-1 0 0,1 0 16,-21 0-16,0 0 0,20 0 0,-20 21 15,0 0-15,-1 0 0,1 0 16,0 0-16,-1 22 0,22-1 0,-21 0 16,21 1-16,0-1 15,-1 0-15,22 1 0,0-1 0,0 0 16,0 1-16,0-22 0,0 0 16,0 21-16,0-20 0,22-1 15,20-21-15,-21 0 0,21 0 0,1 0 16,-1 0-16,0 0 0,1 0 15,-1-21-15,0-1 0,22 1 0,-43 0 16,21 0-16,1-21 0,-22-1 16,0 1-16,0 0 0,0-1 0,1 1 15,-22 0-15,0-1 0,0 22 16,0-21-16,0 21 0,0-1 16,0 44-1,0-1-15,-22 0 16,22 0-16,0 21 0,-21 1 15,21-1-15,0-21 0,0 22 0,0-1 16,0-21-16,0 21 0,0-20 16,0-1-16,21 0 0,1 0 0,-1 0 15,21-21-15,-21 0 0,0 0 16,1 0-16,20 0 0,-21 0 16,21 0-16,-20-21 0,20 0 0,-21 0 15,21-22-15,-20 22 0,20-21 16,0-22-16,-21 22 15,-21 0-15,0-1 0,22 1 0,-22 21 16,0 0-16,0 0 0,0-1 16,0 44-1,0 20 1,0-21-16,0 21 0,-22-20 16,22 20-16,-21 0 0,21-21 0,0 22 15,-21-22-15,21 21 0,0-21 16,0 1-16,0-1 0,-21 0 0,21 0 15,0 0-15,-21-21 16,21-21 0,0 0-1,0 0-15,0 0 16,0-22-16,0 22 0,21-21 16,0 21-16,0-22 0,0 1 0,1 0 15,-1-1-15,21 1 0,22 21 16,-22 0-16,21-1 0,1 1 0,-1 0 15,1 21-15,-22 0 0,1 0 0,-1 21 16,0 0-16,-21 1 0,22-1 16,-22 21-16,-21 0 0,0-20 0,0 20 15,0 0-15,0 1 0,-21-22 16,0 21-16,-1-21 0,1 0 16,0 22-16,0-22 0,0 0 0,-22 0 15,43 0 1,22-42-1,-1 21 1,0-21-16,21 0 0,-21 0 16,22 0-16</inkml:trace>
  <inkml:trace contextRef="#ctx0" brushRef="#br0" timeOffset="75336.17">11070 7027 0,'42'-21'0,"-84"42"0,106-42 0,-64 0 0,0 0 0,0 0 15,0 0-15,-22 21 0,1 0 16,0 0-16,0 0 16,-21 0-16,-1 0 0,22 0 0,-21 21 15,-1-21-15,22 21 0,-21 21 16,21-21-16,-22 1 0,1 62 16,21-63-16,0 22 0,0-1 0,21 0 15,-22-20-15,22 20 0,0-21 16,0 0-16,0 22 0,22-22 0,-1-21 15,0 21-15,0 0 0,0-21 0,22 0 16,-22 0-16,21 0 0,-21 0 16,22 0-16,-1-21 0,0 0 0,1 0 15,-22-1-15,21 1 0,0-21 16,1 0-16,-1-1 0,-21 1 16,22-22-16,-22 22 0,21-21 0,-21 20 15,0-20-15,1-1 0,-1 22 16,0-22-16,0 1 0,-21-1 0,0 1 15,21 21-15,-21-1 0,0 22 16,0 0-16,0 0 0,-21 21 16,0 21-16,0 21 0,0 1 15,-1-1-15,1 0 0,0 22 16,-21-1-16,21 1 0,-1-1 0,1-20 16,0 20-16,21 1 0,0-1 15,0-21-15,0 1 0,0 20 0,0-20 16,0-22-16,0 21 0,21-21 0,0 0 15,1 1-15,-1-1 0,21-21 16,0 0-16,-20 0 0,20 0 16,0 0-16,-21-21 0,22-1 15,-1 1-15,0-21 0,1 0 0,-1-1 16,0 1-16</inkml:trace>
  <inkml:trace contextRef="#ctx0" brushRef="#br0" timeOffset="75579.77">12150 6583 0,'0'0'15,"21"-64"-15,-21 43 0,21-21 0,-21 21 16,0 0-16,0 42 16,-21 21-16,-22 0 0,22 1 15,0 20-15,0-20 0,0 20 0,0 1 16,-22-22-16,43 21 0,-21 1 16,0-1-16,0-20 0,0 20 0,21-20 15,0-1-15,0 0 0,0 1 16,0-22-16,0 21 0,0-21 0,0 0 15,0 1-15,0-1 0,21-21 16,0 0 0,0-21-16,21-1 0,-20 1 0,20 0 15,-21 0-15,21-21 0,1-1 16</inkml:trace>
  <inkml:trace contextRef="#ctx0" brushRef="#br0" timeOffset="75924.7">12382 7070 0,'0'21'15,"-21"-21"-15,21 21 16,21-21 15,1 0-31,-1 0 0,0 0 0,0 0 16,0 0-16,0 0 0,1-21 16,20 21-16,-21-21 0,0 0 0,0-1 15,1 22-15,-1-21 16,0-21-16,-21 21 0,0 0 0,0-1 15,0 1-15,-21 21 16,0 0-16,-1 21 16,-20 1-16,21-1 0,-21 0 0,20 0 15,1 21-15,0-20 0,0 20 16,21-21-16,-21 21 0,21-20 0,0 20 16,0-21-16,0 21 0,21-20 0,0-1 15,0 0-15,0 0 16,1 0-16,-1-21 0,0 0 0,0 0 0,21 0 15,-20 0-15,-1 0 0,21-21 16,0 0-16,1 0 0,-1 0 16</inkml:trace>
  <inkml:trace contextRef="#ctx0" brushRef="#br0" timeOffset="76643.87">14859 6689 0,'21'0'0,"85"-64"31,-85 43-31,0 0 0,22 0 16,-22 0-16,21-22 0,-21 22 15,0-21-15,1 21 0,-22-22 0,0 22 16,0-21-16,0 21 0,-22-1 16,1 1-16,-21 0 0,0 21 0,-1 0 15,1 0-15,0 0 0,-1 0 0,-20 0 16,20 0-16,1 0 0,0 21 16,-1 0-16,1 22 0,0-22 0,21 0 15,-1 21-15,1 1 16,21-22-16,0 21 0,0 1 0,0-22 15,0 21-15,21 0 0,1-20 16,-1 20-16,0-21 0,0 21 0,0 1 16,22-22-16,-22 21 0,0 1 0,0-22 15,0 21-15,0 0 0,1-20 16,-1 20-16,-21 0 0,21 1 0,-21-22 16,0 21-16,0-21 0,-21 0 15,0 1-15,-1-1 0,1 0 0,-21-21 16,0 0-16,-1 0 0,1 0 0,-22 0 15,1-21-15,-1 21 0,22-21 16,-21-22-16,20 22 0,1 0 16,0-21-16,-1-1 0,1 22 15,21-21-15,0 21 0,-1-22 0,22 22 16,0-21-16,0 21 0,0-1 0,22 1 16,20 0-16,0 21 15,1 0-15,-1 0 0,21 0 0,1-21 16,-1 21-16,-20 0 0,20 0 15</inkml:trace>
  <inkml:trace contextRef="#ctx0" brushRef="#br0" timeOffset="78053.14">15494 6689 0,'0'-21'0,"0"42"0,0-64 15,0 22-15,0 0 16,-21 21-1,0 0-15,-1 0 16,1 21-16,0 0 0,0 1 0,0 20 16,0-21-16,-1 21 0,1-20 0,0 20 15,0-21-15,21 21 0,-21 1 16,21-22-16,-21 21 0,21-21 0,0 1 16,0 20-16,0-21 0,0 0 15,0 0-15,21 22 0,0-43 0,0 21 16,0 0-16,0-21 0,22 0 15,-22 0-15,21 0 0,1 0 16,-22 0-16,21-21 0,0 21 0,1-21 16,-1 0-16,0-1 0,1-20 15,-22 21-15,21 0 0,-21-22 0,22 22 16,-22-21-16,0 21 0,0-22 16,-21 1-16,0 21 0,0 0 0,0 0 15,0-1-15,0 1 0,0 42 31,0 1-31,-21-1 0,21 0 16,0 0-16,0 21 0,0-20 16,0-1-16,0 21 0,0-21 0,0 0 15,0 1-15,21-1 0,0 0 16,1-21-16,-22 21 0,21 0 16,0-21-16,0 0 0,0 0 0,0 0 15,1 0-15,20 0 0,-21 0 16,0 0-16,22-21 0,-1 0 0,-21 21 15,21-21-15,1 0 0,-22-1 0,21 1 16,1 0-16,-22-21 0,21 21 16,0-1-16,-20-20 0,-1 21 0,0 0 15,0 0-15,0 21 0,-21 21 32,-21 0-32,0 0 15,0 0-15,0 0 0,-1 1 16,1-1-16,0 0 0,0 0 0,0 21 15,21-20-15,0-1 16,0 0-16,0 0 0,0 0 0,0 0 16,21 1-16,0-22 0,0 0 15,0 0-15,1 0 0,-1 0 16,21 0-16,-21 0 0,0-22 0,22 1 16,-22 0-16,0 21 0,21-21 15,-20 0-15,-1 0 0,0-1 0,0-20 16,0 21-16,-21 0 0,0-22 15,0 1-15,0 0 0,0-1 16,0 22-16,0-21 0,-21 0 0,0 20 16,0-20-16,0 21 0,-1 21 15,-20 0-15,21 0 0,-21 0 0,20 0 16,-20 21-16,0 0 0,21 22 16,-22-22-16,22 21 0,0 0 0,0 1 15,0-1-15,21-21 0,0 22 16,0-1-16,0-21 0,21 0 0,0 22 15,0-22-15,21 0 0,-20 0 16,-1 0-16,21-21 0,-21 21 0,22-21 16,-22 0-16,21 0 0,-21 0 0,22 0 15,-1 0-15,0-21 0,-21 0 16,22 0-16,-1 0 0,0 0 16,-20-1-16,20-20 0,0 0 0,1-1 15,-22 1-15,21 0 0,-21-22 16,22 22-16,-1-64 0,-21 43 15,0 20-15,0 22 0,-21-21 16,0 21-16,0-1 0,-21 44 16,0 20-1,-21-21-15,21 21 0,-1 1 0,1 20 16,0-20-16,0 20 0,0-21 16,21 1-16,0-1 0,-21 0 15,21-20-15,0 20 0,0-21 0,0 21 16,0-20-16,0-1 0,21-21 15,0 21-15,-21 0 0,21-21 0,0 0 16,22 0-16,-22 0 0,0 0 0,21 0 16,-21-21-16,22 21 0,-1-21 15,0 0-15,1-1 0,-22 1 0,21-21 16,1 0-16,-1-1 0,-21 1 16,21 0-16,-20-22 0,20 22 0,-21-22 15,0 22-15,-21-22 0,0 22 16,0 21-16,0 0 0,0 0 15,-21 42 1,0 0-16,0 21 0,0 1 16,-1-1-16,22 21 0,-21-20 0,0-1 15,21 22-15,0-22 0,0 0 16,0-21-16,0 22 0,0-22 0,0 21 16,0-21-16,0 1 0,21-1 15,-21 0-15,0 0 0,21-21 0,1 0 16,-1 21-16,0-21 15,0 0-15,0 0 0,0-21 16,1 0-16,20 0 0,-21 0 0,0-1 16</inkml:trace>
  <inkml:trace contextRef="#ctx0" brushRef="#br0" timeOffset="78552.88">18500 6371 0,'0'0'0,"0"-42"0,0 21 16,0 0-16,0-1 0,-22 22 15,1 0-15,0 0 0,0 22 16,21-1-16,-21 21 0,0 0 16,-1 1-16,22-1 0,0 22 0,0-1 15,0-21-15,-21 22 0,21-22 16,0 1-16,0-1 0,0 0 16,-21 1-16,21-1 0,0-21 0,0 21 15,0-20-15,-21-1 0,21 0 16,0 0-16,0 0 0,-21-21 15,21-21 17,0 0-32,0 0 0,0 0 15,0-1-15,0 1 0,21 0 16,0-21-16,0 21 0,0-22 0,22 22 16,-22-21-16,21 21 0,1-1 15,-1 1-15,0 0 0,1 0 0,20 21 16,-21 0-16,-20 0 0,20 0 15,-21 0-15,21 21 0,-20 21 16,-22-20-16,0-1 0,0 21 0,0-21 16,0 22-16,0-22 0,0 0 15,-22 21-15,-20-21 0,21 1 0,-21-1 16,20 0-16,-20 0 0,0 0 16,-1-21-16,1 21 0,0-21 0,-1 0 15,1 0-15,21 0 0,0 0 16,0 0-16,42-21 31,0 0-31,0 21 0,21-21 0,1 0 16</inkml:trace>
  <inkml:trace contextRef="#ctx0" brushRef="#br0" timeOffset="79053.13">19431 6773 0,'21'-21'0,"-42"42"0,63-63 0,-42 21 0,0 0 16,0 0-16,0-1 0,0 1 16,-21 21-16,0 0 0,0 0 15,0 0-15,-1 21 0,-20 1 16,21-1-16,-21 0 0,20 0 16,-20 21-16,21 1 0,0-22 0,0 21 15,-1-21-15,1 22 0,21-22 16,0 0-16,0 0 0,0 0 0,0 1 15,0-1-15,0 0 0,0 0 16,21-21-16,1 0 0,-1 21 0,0-21 16,0 0-16,0 0 0,22 0 0,-22 0 15,0-21-15,21 21 0,-21-21 16,1 0-16,-1 0 0,0-1 0,21-20 16,-21 21-16,1-21 0,-1-1 15,0 22-15,0-21 0,0 21 0,-21-1 16,0 1-16,0 0 0,0 42 15,-21 0 1,0 22-16,0-22 16,21 0-16,0 21 0,0-20 15,0-1-15,0 0 0,0 21 16,0-21-16,0 1 0,0-1 0,0 0 16,21 0-16,0-21 0,0 0 15,0 21-15,1-21 0,20 0 16,-21 0-16,21 0 0,-20 0 0,20 0 15,0 0-15,-21 0 0,22-21 16,-22 21-16,21-21 0,-21 0 0,1 0 16</inkml:trace>
  <inkml:trace contextRef="#ctx0" brushRef="#br0" timeOffset="79414.87">20066 7006 0,'0'-42'0,"0"105"0,0-84 0,0-42 0,0 42 16,0-1-16,0 1 0,0 0 0,0 0 16,0-21-16,0 20 0,0 1 15,0 0-15,0 0 0,0 0 0,0 0 16,0-1-16,0 1 0,21 21 15,0-21-15,22 0 0,-22 21 0,0 0 16,0 0-16,21 0 0,-20 0 16,-1 0-16,21 21 0,-21 0 0,0 0 15,1 22-15,20-22 0,-42 21 0,21-21 16,-21 22-16,0-22 16,0 21-16,0-21 0,0 1 0,0-1 15,-21 0-15,0 0 0,21 0 16,-21 0-16,-1-21 15,1 0-15,21-21 32,0 0-32,0 0 15,0 0-15,21 0 16,1-22-16,-1 22 0,0 0 0,0-21 16,0-1-16,22 22 0,-22-21 15,0 21-15,21-22 0,-21 22 0,22 0 16,-22 0-16,21 0 0,1-1 15,-1 1-15,0 0 0,1 21 0,-1-21 16</inkml:trace>
  <inkml:trace contextRef="#ctx0" brushRef="#br0" timeOffset="79807.64">21632 6562 0,'0'0'0,"-21"-21"0,0-1 15,21 1-15,0 0 0,0 0 16,0 0-16,0 0 0,0-1 0,0-20 16,0 21-16,21 0 0,0 0 15,22-1-15,-22 1 0,0 21 0,21-21 16,1 21-16,-22 0 0,21 0 15,0 0-15,1 0 0,-22 0 0,21 0 16,1 0-16,-22 21 0,0 0 16,0 1-16,0 20 0,-21 0 0,0 1 15,0-1-15,0 21 0,-21-20 16,0-1-16,0 22 0,-22-22 16,22-21-16,0 21 0,-21 1 15,21-22-15,-22 0 0,22 0 0,-21 0 16,21 1-16,-1-1 0,1-21 15,0 21-15,21 0 0,-21-21 16,21 21-16,0 0 16</inkml:trace>
  <inkml:trace contextRef="#ctx0" brushRef="#br0" timeOffset="80043.73">21696 7472 0,'0'0'0,"0"21"0,0 0 0,0 0 16,21-21 0,0 0-16,0 0 15,0 0-15,-21-21 16,22 0-16,-22 0 16,21 0-16,-21 0 15,-21 21 16,-1 0-31,1 0 0,0 0 16,0 0-16</inkml:trace>
  <inkml:trace contextRef="#ctx0" brushRef="#br0" timeOffset="81563">190 9017 0,'-21'0'16,"21"-21"15,0 0-31,21 21 0,1 0 16,-1-21-16,0 21 0,0 0 15,21-22-15,-20 22 0,-1 0 16,0 0-16,21 0 0,-21 22 0,-21-1 16,22 0-16,-22 0 15,0 21-15,-22-20 0,1-1 0,0 0 16,-21 21-16,21-21 16,-22 1-16,1-1 0,0 0 15,-1-21-15,22 21 0,-21-21 0,21 0 16,-1 0-16,1 0 0,0 0 15,0 0-15,21-21 16,0 0 0,21 0-16,0 21 0,0 0 15,1 0-15,20-22 0,-21 22 16,21 0-16,22 0 0,-22 0 0,1 22 16,20-22-16,-21 21 0,22 0 15,-22 0-15,-21 21 0,22-20 16,-22-1-16,-21 21 0,0-21 15,0 22-15,-42-1 0,20 0 16,-20-21-16,0 22 0,-22-22 0,1 21 16,20-21-16,-20 1 0,-1-1 15,1-21-15,-1 0 0,22 0 16,21 0-16,21-21 16,0-1-16,0 1 15,0 0-15,0 0 0,0 0 16,0 0-16,0-1 0,0 1 15,0 0-15,0 0 0,0 0 16,0 0-16,0-1 16</inkml:trace>
  <inkml:trace contextRef="#ctx0" brushRef="#br0" timeOffset="81784.03">889 9229 0,'0'0'16,"42"0"-16,-21 0 0,1 0 0,-1 0 109</inkml:trace>
  <inkml:trace contextRef="#ctx0" brushRef="#br0" timeOffset="82744.5">2222 8805 0,'0'0'0,"0"-21"0,0 0 0,0 0 16,0 0-1,0 42 17,0 0-32,0 0 0,0 22 0,0-1 15,-21 21-15,21-20 0,0 20 16,-21 1-16,0-22 0,21 22 0,-21-1 15,0-21-15,21 22 0,-22-22 16,1 1-16,0 20 0,0-21 0,0-20 16,0 20-16,21-21 0,0 0 15,0 0-15,0 1 0,0-44 32,0 1-32,0 0 0,21 0 0,0-21 15,0 20-15</inkml:trace>
  <inkml:trace contextRef="#ctx0" brushRef="#br0" timeOffset="82997.14">2730 8700 0,'0'0'0,"0"42"0,0-21 15,0 21-15,0 1 0,-21 20 0,0-20 16,0 20-16,21-21 15,-21 1-15,0 20 0,-1-20 0,1-1 0,0 0 16,0 1-16,0-22 16,0 21-16,21-21 0,0 22 0,-22-22 15,22 0-15,-21 0 0,21 0 16,-21-42 15</inkml:trace>
  <inkml:trace contextRef="#ctx0" brushRef="#br0" timeOffset="83568.6">2032 9356 0,'-21'0'16,"42"0"15,0 0-31,21-21 0,-20 21 0,20 0 16,0-22-16,1 1 0,20 21 15,-21-21-15,22 0 0,-1 21 0,1-21 16,-1 0-16,1-1 0,-1 1 16,-20 21-16,-1-21 0,0 21 15,-20 0-15,-1 0 0,0 0 0,-21 21 16,0 0 0,0 1-16,0-1 0,-21 0 15,21 21-15,-21-21 0,-1 22 16,1-22-16,21 21 0,0-21 0,-21 22 15,21-22-15,0 21 0,0-21 16,0 1-16,0-1 0,0 0 0,0 0 16,21-21-16,0 0 0,1 0 15,20 0-15,-21 0 0,21 0 0,1-21 16,-22 0-16,21 0 0,1-1 16,-1 1-16,0 0 0,1-21 0,20 21 15,-21-22-15,-20 22 0,20-21 0,-21-1 16,0 1-16,-21 0 0,0-1 15,0 22-15,0-21 0,-21 0 16,-21 20-16,21 1 0,-22 0 16,1 0-16,0 21 0,-22 0 0,22 0 15,-1 21-15,1 0 0,0 0 16,21 1-16,-22 20 0,1-21 16,21 21-16,0-20 0,-1 20 0,1-21 15,21 21-15,0-20 0,0 20 16,0-21-16,0 21 0,0-20 0,0-1 15,21 0-15,1 0 0,-1 0 0,0-21 16,21 0-16,-21 0 0,22 0 0,-22 0 16,21 0-16,1-21 0,20 0 15</inkml:trace>
  <inkml:trace contextRef="#ctx0" brushRef="#br0" timeOffset="84127.85">3895 9038 0,'0'0'15,"21"0"-15,-21-21 0,0 42 16,0 0 0,-21 22-16,-1-22 0,22 0 0,-21 21 15,21-20-15,-21 20 0,0 0 16,21-21-16,0 22 0,-21-22 0,21 0 16,-21 0-16,21 0 0,0 1 15,0-1-15,0 0 16,21-42-1,0 0 1,0 21-16,0-22 0,22 1 0,-22 0 16,0 0-16,0 0 0,0-22 0,0 22 15,1 0-15,-1 0 0,-21 0 16,0 0-16,21-1 0,0 22 16,-21 22-16,0-1 15,0 0-15,0 21 0,0-21 16,0 1-16,0-1 0,0 0 0,0 21 15,0-21-15,21 1 16,0-1-16,1 0 0,-1 0 0,0 0 16,0 0-16,21-21 0,-20 0 15,20 0-15,0 0 0,1 0 0,-1 0 16,0-21-16,1 21 0,-1-21 0,0 0 16,1 0-16,-22-22 0,21 22 15,-21-21-15,0 21 0,-21-22 0,0 1 16,0 0-16,0-1 0,0 1 15,0 0-15,-21-1 0,0 22 0,0-21 16,0 21-16,0 0 0,-1 21 0,1-22 16,0 22-16,0 0 15,0 0-15,0 0 0,21 22 16,0-1-16,0 0 16,21-21-16,0 21 15,21-21-15,-21 0 0,22 0 0,-1 0 16</inkml:trace>
  <inkml:trace contextRef="#ctx0" brushRef="#br0" timeOffset="84388.13">5736 8805 0,'0'0'0,"-21"0"0,0-21 0,0 21 15,-1 0-15,22-21 16,22 21-16,-1 0 15,0 0-15,21-21 0,1 21 16,-1 0-16,0 0 0,22 0 0,-22 0 16,22 0-16,-1 0 0,-21 0 0,1 0 15,-1 0-15,0 0 0,1 0 16,-22 0-16,21 0 0,-21 0 16,-42 0-1,0 0 1,-21 0-16,21-21 0</inkml:trace>
  <inkml:trace contextRef="#ctx0" brushRef="#br0" timeOffset="84607.81">6075 8700 0,'0'0'0,"-21"0"0,-1 0 15,1 21-15,0 0 0,21 0 16,-21 21-16,0 1 0,0-22 0,21 21 16,-22 22-16,1-22 0,21 0 15,-21 1-15,21-1 0,-21 0 0,21 1 16,-21-1-16,21 0 0,-21-20 15,21 20-15,-22-21 0,22 21 0,0-20 16,0-1-16,0 0 0,0 0 16,0 0-16,22-21 15,-1 0-15,0 0 16,0-21-16,0 21 0,22-21 0,-1 0 16,0 0-16,-21-1 0</inkml:trace>
  <inkml:trace contextRef="#ctx0" brushRef="#br0" timeOffset="84948.15">6371 9102 0,'0'0'0,"0"21"31,-21 0-31,0 0 16,21 0-16,-21 1 0,21 20 16,0-21-16,-22 21 0,22-20 15,0 20-15,0-21 0,0 21 0,0-20 16,0-1-16,22 0 0,-22 0 0,21 0 15,0-21-15,0 0 0,21 0 16,-20 0-16,-1 0 0,21 0 0,-21 0 16,0-21-16,22 0 0,-22 0 0,21 0 15,-21-1-15,1 1 0,20 0 16,-21-21-16,0 21 0,0-22 16,-21 22-16,22-64 0,-22 64 15,0-21-15,0 21 0,-22-22 0,1 43 16,0-21-16,0 21 0,-21 0 0,20 0 15,-20 0-15,0 0 16,-1 0-16,1 21 0,21 1 0,-21-1 16,20-21-16,-20 21 0,42 0 15,-21-21-15,21 21 0</inkml:trace>
  <inkml:trace contextRef="#ctx0" brushRef="#br0" timeOffset="85364.05">7874 8551 0,'0'0'0,"0"-21"31,21 21-31,0 0 16,0 0-16,22 0 0,-1 0 0,0 0 15,22 0-15,-1-21 0,-20 21 0,20 0 16,1 0-16,-22 0 0,85 0 16,-85 0-16,1 0 0,41 0 15,-41 0-15,-22 0 16,-42 0 0,-22 0-16,22 0 15</inkml:trace>
  <inkml:trace contextRef="#ctx0" brushRef="#br0" timeOffset="85600.48">8318 8573 0,'0'0'0,"0"21"15,-21 0-15,21 0 16,0 0-16,-21 0 0,21 22 16,0-1-16,0 0 0,0 1 0,0 20 15,0-20-15,0-1 0,-21 21 0,21-20 16,-21-1-16,21 0 0,-21 1 15,21-22-15,0 21 0,-22 1 0,1-22 16,21 0-16,0 21 0,0-21 16,-21 1-16,42-22 31,0 0-31,1-22 16,-1 1-16</inkml:trace>
  <inkml:trace contextRef="#ctx0" brushRef="#br0" timeOffset="86872.53">8826 9123 0,'0'0'16,"22"-21"-16,-1 0 0,0-1 0,0 1 0,-21 0 15,0 0-15,0 0 0,0-22 16,0 22-16,0 0 0,-21 0 16,0 0-16,0 0 0,-1 21 15,1 0-15,-21 0 0,21 0 0,0 0 16,-22 0-16,22 42 0,-21-21 15,-1 21-15,22 1 0,0-1 0,-21 0 16,21 1-16,-1-1 0,1 0 0,0 1 16,0-1-16,21-21 0,0 22 15,-21-22-15,21 0 0,0 0 0,0 0 16,0 0-16,21-21 16,0 0-16,0 0 0,0 0 15,1 0-15,-1 0 0,0-21 0,0 0 16,21 0-16,-20 0 0,20 0 15,-21-1-15,21-20 0,-20 21 16,20-21-16,-21-1 0,0 1 0,22 0 16,-22-1-16,0 1 0,-21 21 15,21 0-15,-21-1 0,21 1 0,-21 42 32,0 22-32,0-22 0,-21 21 15,0-21-15,0 22 0,21-1 0,0 0 16,-21 1-16,21-22 0,0 21 15,0 1-15,0-22 0,0 0 0,0 0 16,21 0-16,0 0 0,0 1 0,0-22 16,22 0-16,-22 0 0,42 0 15,-20 0-15,-1 0 16,0 0-16,-21-22 0,22 1 0,-1 0 16,-21 0-16,0 0 0,22-22 15,-22 1-15,0 0 0,0-22 0,22 22 16,-22-22-16,0-20 0,0 20 15,-21 1-15,21-1 0,0 1 0,1-1 16,-22 22-16,0 0 0,0-1 0,0 1 16,0 21-16,0 42 15,0 21 1,0-21-16,0 22 16,-22 20-16,1-20 0,21 20 0,-21 1 15,21-1-15,0-21 0,0 22 0,-21-22 16,21 1-16,0-1 0,-21 0 15,21-21-15,0 1 0,0-1 0,0 0 16,0 0 0,0-42-1,0 0-15,0 0 16,21-1-16,-21-20 0,21 21 16,0-21-16,0-1 0,1 1 0,-1 0 15,0-1-15,0 1 0,0 21 16,22-22-16,-22 22 0,0-21 15,21 21-15,-21 21 0,1 0 0,-1 0 16,0 0-16,0 0 0,-21 21 16,0 0-16,0 0 0,0 0 15,-21 1-15,0-1 0,0-21 16,-22 21-16,22 0 0,-21 0 0,21-21 16,-22 21-16,22-21 0,-21 22 0,21-22 15,-1 0-15,1 0 0,0 0 16,0 0-16,21 21 31,-21-21-31,21 21 0,0 0 0,0 0 16,0 22-16,0-22 0,0 0 15,0 21-15,0-21 0,21 1 16,0-1-16,-21 21 0,21-21 0,0 0 16,1 1-16,-1-22 0,21 21 0,0 0 15,1-21-15,-1 0 0,0 0 16,22 0-16,-22 0 0,22 0 0,-22 0 15,22 0-15,-1 0 0,-21-21 0,1 0 16,20-1-16,-20 1 0,-1 0 16,0 0-16,1-21 0,-1-1 0,-21 22 15,0-21-15,0-1 0,1 1 16,-22 0-16,0 21 0,0-22 16,0 22-16,-22 21 15,1 0-15,0 21 0,0 22 16,-21-22-16,20 21 0,1 0 0,0-20 15,0 20-15,0 0 0,21 1 16,0-22-16,0 0 0,0 21 0,0-21 16,0 1-16,0-1 0,21-21 0,0 21 15,0-21-15,0 0 0,1 0 16,20 0-16,-21 0 0,21 0 0,-20 0 16,20 0-16,0-21 0,22 0 0,-22-1 15,0 1-15</inkml:trace>
  <inkml:trace contextRef="#ctx0" brushRef="#br0" timeOffset="87556.56">12763 8615 0,'-21'0'15,"42"0"-15,-63 0 0,42-21 16,21 0-1,0 21-15,22-22 0,-22 1 0,21 0 16,-21 21-16,22-21 0,-1 0 16,0 0-16,1-22 0,-1 22 0,0 0 15,-20 0-15,-22 0 0,0-22 0,0 22 16,-22 0-16,1 0 0,-21 0 16,0-1-16,-1 22 0,1 0 15,-22 0-15,22 0 0,0 0 16,-1 0-16,1 22 0,0-1 0,-1 0 15,22 0-15,-21 0 0,21 22 16,0-22-16,-1 21 0,22 0 0,0-20 16,0 20-16,0-21 0,22 21 0,-1 1 15,0-22-15,0 21 0,21 1 16,-20-1-16,20 21 0,0-20 0,1-1 16,-22 0-16,21 1 0,0-1 15,-20 0-15,-1 1 0,0-1 0,-21-21 16,0 22-16,0-22 0,-21 0 15,0 0-15,-22 0 0,1 0 16,-22 1-16,1-1 0,-1-21 0,1 0 16,-1 0-16,1 0 0,-1 0 0,1 0 15,-1 0-15,1-21 0,-1-1 16,22 1-16,0 0 0,-1 0 0,22-21 16,-21 20-16,21-20 0,0 0 0,21-1 15,0 1-15,0 0 0,0-22 16,0 43-16,21-21 0,0 21 0,0-22 15,0 43-15,22-21 0,-1 0 16,0 21-16,1 0 0,-1 0 16,0 0-16,1 0 0</inkml:trace>
  <inkml:trace contextRef="#ctx0" brushRef="#br0" timeOffset="87856.14">13631 8594 0,'0'0'0,"-21"-21"31,-21 21-31,21 0 0,-1 0 0,-20 0 16,21 0-16,-21 0 0,20 21 16,-20 21-16,21-21 0,0 22 15,-22-1-15,22 0 0,0 1 0,0-1 16,0 0-16,21 1 0,0-1 15,0-21-15,0 21 0,0-20 0,0 20 16,0-21-16,0 0 0,21 0 16,21-21-16,-21 22 0,22-1 0,-22-21 15,42 0-15,-20 0 0,-1 0 0,0 0 16,1 0-16,20-21 0,-20-1 16,-1 1-16,0 0 0</inkml:trace>
  <inkml:trace contextRef="#ctx0" brushRef="#br0" timeOffset="88232.06">13991 8784 0,'0'0'0,"-21"-21"0,21 0 0,0 0 15,0 0-15,0-1 16,0 1-16,21 0 0,0 21 16,0 0-16,1 0 0,20 0 15,-21 0-15,0 0 0,22 0 0,-1 0 16,-21 21-16,21 0 0,-20 1 0,20 20 15,-21 0-15,0-21 0,0 22 16,1-1-16,-22 0 0,0-20 0,0 41 16,0-21-1,0-20-15,-22-1 0,1 0 0,0-21 16,0 21-16,0-21 0,0 0 16,-1 0-1,22-21-15,0 0 16,0 0-16,0-22 0,0 22 0,0 0 15,22-21-15,-1-1 0,0 1 16,0 0-16,0 20 0,0-20 0,1 21 16,-1 0-16,21-22 0,-21 43 15,0-21-15,22 0 0,-22 21 0,0 0 16,0 0-16,0-21 0,1 21 16,-1 0-16,0 0 0</inkml:trace>
  <inkml:trace contextRef="#ctx0" brushRef="#br0" timeOffset="89501.7">14838 8911 0,'0'21'0,"0"-42"0,0 64 16,0-22-16,0 0 15,21-21-15,0 0 16,0 0-16,0-21 16,1 0-16,20 21 0,-21-22 15,21 1-15,-20 0 0,20 0 0,0 0 16,1-22-16,20 22 0,-42 0 15,22 0-15,-22 0 0,0 0 16,-21-1-16,0 1 0,-21 0 16,-22 21-16,22 0 15,-21 0-15,0 0 0,-22 21 0,22 0 16,-1 1-16,1-1 0,0 0 16,21 21-16,-22-21 0,22 22 0,0-22 15,0 21-15,21-21 0,0 22 16,0-22-16,0 21 0,0-21 0,21 1 15,0-1-15,0 0 0,0 0 0,22 0 16,-1-21-16,0 0 0,1 21 16,20-21-16,1 0 0,-1 0 0,43-21 15,-42 0-15,-1 21 16,1-21-16,-22 0 0,21 0 16,-20-22-16,-1 22 0,0-21 0,1 21 15,-22-22-15,0 1 0,-21 21 16,0-22-16,0 22 0,0 0 0,0 0 15,0 0-15,-21 21 0,0 0 16,0 0-16,-1 0 0,-20 0 16,21 0-16,-21 21 0,20 0 0,-20 21 15,21-20-15,0 20 0,0-21 16,21 21-16,0-20 0,0-1 0,0 21 16,0-21-16,21 0 0,0 1 15,0-1-15,0 0 0,0-21 16,22 0-16,-22 21 0,0-21 0,21 0 15,1 0-15,-1 0 0,0 0 16,1-21-16,20 0 0,-20 21 0,-1-21 16,21-22-16,-20 22 0,-1 0 0,0-21 15,1-1-15,-1 22 0,0-21 16,-20-1-16,-1 22 0,0 0 0,-21-21 16,0 21-16,-21 21 15,0 0 1,-1 21-16,1 0 0,0 0 0,0 21 15,0-20-15,0 20 16,-1-21-16,1 21 0,21-20 0,-21 20 16,21-21-16,-21 0 0,0 0 15,21 1-15,0-1 0,0 0 0,-21 0 16,-1 0-16,22-42 47,0 0-47,0 0 0,22 0 15,-1-1-15,0-20 0,0 21 0,21-21 16,1-1-16,-1 1 0,0 0 16,1-1-16,20 1 0,-20 21 0,-1-22 15,21 22-15,-41 0 0,20 21 16,-21 0-16,0 0 0,0 0 0,-21 21 16,0 0-16,0 22 0,0-1 15,0-21-15,0 22 0,0-1 0,0 0 16,-21-21-16,21 22 0,0-22 15,0 21-15,0-21 0,0 1 0,0-1 16,0 0-16,21 0 16,1-21-16,-1 0 0,0 0 0,21 0 15,-21 0-15,1 0 0,20-21 0,0 0 16,1 0-16,-1-1 16,0 1-16,1 0 0,-1-21 0,0-1 15,22 22-15,-22-21 0,0 0 16,1-1-16,-22 1 0,0 0 0,0 20 15,-21 1-15,0-21 0,-21 21 16,0 21-16,0 0 0,0 0 16,-22 0-16,1 21 0,21-21 0,-22 21 15,22 21-15,0-20 0,21 20 16,0-21-16,0 21 0,0 1 0,0-1 16,21-21-16,0 22 0,1-22 0,-22 0 15,21 0-15,0 0 0,-21 0 16,0 1-16,0-1 15,-21-21 1,0 0 0,-1 0-16,1-21 0,0 21 0,0-22 15,0 22-15,21-21 0,0 0 16,0 0-16,0 0 0,0 0 16,21-1-16,0 1 0,21 0 15,-20-21-15,41 21 0,-21-1 0</inkml:trace>
  <inkml:trace contextRef="#ctx0" brushRef="#br0" timeOffset="89983.95">18203 8340 0,'21'-43'15,"-42"86"-15,42-107 0,1 43 0,-22 0 16,0 0-16,0 42 16,0 0-1,-22 0-15,1 0 0,0 22 0,21-1 16,-21 0-16,0 1 0,0 20 0,21-20 15,-22 20-15,1 1 0,0-22 16,21 21-16,0-20 0,-21 20 0,21-20 16,-21-1-16,21-21 0,-21 21 15,21-20-15,0-1 0,0 0 0,0 0 16,0-42 15,0 0-15,0 0-16,0-1 0,21-20 15,0 0-15,-21-1 0,42 1 0,-21 0 16,22-1-16,-22 1 0,42 0 0,-20-1 16,-1 1-16,22 21 0,-22 0 15,21 0-15,-20 21 0,-1 0 0,0 0 16,-20 0-16,-1 0 0,0 0 16,-21 21-16,0 21 0,0-21 15,0 22-15,0-1 0,-21 0 0,21 1 16,-21-22-16,-1 21 0,1 0 0,0-20 15,0-1-15,0 21 0,0-21 16,-1-21-16,1 21 0,21 1 16,21-44 15,1 1-15,-1 0-16,21 0 0,-21 0 0</inkml:trace>
  <inkml:trace contextRef="#ctx0" brushRef="#br0" timeOffset="90355.77">19198 8509 0,'0'0'15,"-21"0"1,0 21-16,0-21 16,-1 21-16,1 1 0,0 20 0,-21-21 15,21 21-15,-1-20 0,-20 20 16,21 0-16,21 1 0,-21-22 0,21 21 15,-21-21-15,21 22 0,0-22 0,0 0 16,0 0-16,21 0 0,0-21 16,0 21-16,0-21 0,0 0 0,1 0 15,-1 0-15,21 0 0,-21 0 16,0-21-16,1 21 0,20-21 0,-21 0 16,0 0-16,0 0 0,22-22 15,-22 1-15,0 0 0,0 20 16,0-20-16,1 0 0,-22-1 0,0 22 15,0-21-15,0 21 0,0 0 16,-22-1-16,1 22 0,0 0 16,-21 0-16,21 0 0,-1 0 0,1 0 15,0 0-15,0 0 0</inkml:trace>
  <inkml:trace contextRef="#ctx0" brushRef="#br0" timeOffset="90684.8">20129 8192 0,'0'-22'0,"0"44"0,0-65 0,0 22 16,-21 21 15,0 42-31,0-20 0,21-1 15,-21 21-15,0 0 0,-1 1 0,1-1 16,0 0-16,0 1 16,0-1-16,-22 0 0,22 22 0,0-22 15,0 1-15,0 20 0,0-21 0,-1 1 16,22-22-16,0 21 0,0-21 16,0 22-16,0-22 0,0 0 0,22 0 15,-1-21-15,0 21 0,0-21 16,0 0-16,0 0 0,22 0 0,-22 0 15,21 0-15,-21-21 0,22 0 16,-22 0-16,21 0 0,1 0 0,-22-22 16,21 22-16,-21-21 0</inkml:trace>
  <inkml:trace contextRef="#ctx0" brushRef="#br0" timeOffset="90919.77">19791 8509 0,'0'0'0,"-43"0"15,1 0-15,0 0 0,-1 0 0,22 0 16,0 0-16,42 0 16,0 0-1,22 0-15,-1 0 0,0 0 16,1 0-16,20 0 0,-20 0 0,-1 0 16,21 0-16,-20 0 0,-1 0 15,0 0-15,-20-21 0,20 21 0,0 0 16,-21 0-16,1 0 0,-44 21 31,-20 0-31</inkml:trace>
  <inkml:trace contextRef="#ctx0" brushRef="#br0" timeOffset="91748.47">4297 10478 0,'0'0'0,"0"21"0,0 0 16,21-42 15,0 0-15,0 21-16,22-22 0,-22 1 15,21-21-15,-21 21 0,22 0 0,-22-1 16,0 1-16,0 0 0,-21 0 15,0 0-15,-21 0 0,0 21 16,-22 0-16,1 0 0,0 0 16,-22 0-16,1 21 0,20 0 15,-20 21-15,21-21 0,-22 22 0,22-1 16,21 0-16,-22 1 0,22-1 16,0-21-16,21 22 0,0-22 0,0 21 15,0-21-15,0 0 0,21-21 16,21 22-16,-20-22 0,-1 0 0,21 0 15,0 0-15,1 0 0,-1 0 16,0-22-16,1 22 0,-1-21 16,0 21-16,1-21 0,-22 21 0,0 0 15,-42 0 1,0 0-16,-22 0 0,1 21 16,-21 0-16,20 1 0,-20-1 0,-1 21 15,1-21-15,20 22 0,1-22 16,0 21-16,-1 0 0,1-20 0,21 20 15,0-21-15,21 0 0,0 0 0,0 1 16,0-1-16,0 0 0,21 0 16,0-21-16,21 21 0,-20-21 0,20 0 15,0 0-15,1 0 0,-1 0 16,0 0-16,1-21 0,-1 0 16,21 21-16,-20-21 0,20 0 0,-20-1 15,20 1-15,-21-21 0</inkml:trace>
  <inkml:trace contextRef="#ctx0" brushRef="#br0" timeOffset="91955.48">4720 10689 0,'0'0'0,"0"-21"0,-21 0 15,42 42 17,0 0-32,0 0 0,1 22 0,20-22 15,-21 0-15,21 0 0,-20 0 16,-1 1-16,21 20 0,-21-21 15,0-21-15,1 21 0,-1 0 0,0 1 16,0-22-16,0 21 0,0-21 16,1 0-1,-22-21-15,21-1 16</inkml:trace>
  <inkml:trace contextRef="#ctx0" brushRef="#br0" timeOffset="92149.05">5249 10626 0,'0'-21'0,"0"42"15,-21-42-15,0 21 0,0 0 0,-22 21 16,22 0-16,0 0 16,-21 21-16,21-20 0,-22-1 15,1 21-15,21-21 0,-22 22 0,1-22 16,21 0-16,0 0 0,0 0 16,-1 0-16,22 1 0,0-1 15,22-21-15,-1 0 16,0 0-16,21 0 0,-21-21 15,22-1-15</inkml:trace>
  <inkml:trace contextRef="#ctx0" brushRef="#br0" timeOffset="92468.58">5588 10605 0,'0'21'0,"0"0"15,0 0-15,0 0 0,0 0 16,0 22-16,-21-1 0,0-21 0,-1 22 15,1-1-15,0 21 0,21-20 16,-21 20-16,0 22 0,21-22 0,-21 22 16,21 0-16,0-22 0,0 22 0,-22 0 15,22-1-15,-21 22 0,21-21 16,0-1-16,-21 22 0,0-21 0,0 0 16,0-1-16,-1-20 0,1 20 0,0-20 15,0-1-15,0 1 0,0-1 0,21-20 16,0-1-16,-22 0 15,22-20-15,0-1 0,0-42 16,0-1-16,0 1 16,0 0-16,22-21 0,-1-22 15,0 22-15,0-43 0,0 22 0,0-22 16,22 0-16,-22-20 0,21 20 0</inkml:trace>
  <inkml:trace contextRef="#ctx0" brushRef="#br0" timeOffset="92756.68">5567 11113 0,'0'-106'0,"0"212"0,0-276 15,0 86-15,0 20 0,0 1 16,0 20-16,0 1 0,0 0 16,0-1-16,0 22 0,0 0 0,21 0 0,0 0 15,0-1-15,0 22 16,22 0-16,-22 0 0,21 0 0,1 22 16,-1-1-16,-21 0 0,21 21 15,-20-21-15,-1 22 0,-21-1 0,0-21 16,0 22-16,0-1 0,0-21 0,-21 21 15,-22-20-15,22-1 0,-21 0 16,-1 0-16,22 0 0,-21-21 0,0 21 16,20-21-16,-20 22 0,21-22 15,0 0-15,0 0 0,-1 0 0,1 0 16,21-22-16,0 1 16,0 0-16,21 0 0,22 0 0,-22 0 15,0-1-15,21-20 16,-20 21-16</inkml:trace>
  <inkml:trace contextRef="#ctx0" brushRef="#br0" timeOffset="92967.73">6202 10287 0,'21'-21'0,"-42"42"0,63-63 15,-42 63 17,0 21-32,0-21 0,0 22 15,0-1-15,-21 0 0,21 22 16,-21-22-16,21 1 0,0 20 0,0-21 15,0 1-15,0-1 0,0 0 16,0-20-16,0 20 0,0-21 16,0 0-16,0 0 0,0 1 0,21-22 15,0 21-15,0-21 0,0 0 16,1 0-16,-1-21 0,21 21 0</inkml:trace>
  <inkml:trace contextRef="#ctx0" brushRef="#br0" timeOffset="94017.43">6879 10583 0,'0'0'16,"21"-21"-16,-21 0 0,0 0 0,0 0 16,0 0-16,-21 21 15,0 0-15,-21 0 0,20 0 16,1 0-16,-21 0 0,21 21 0,-22 0 16,1 0-16,21 0 0,-21 0 15,20 22-15,1-22 0,0 21 0,0-21 16,0 22-16,21-1 0,-21-21 0,21 0 15,0 22-15,0-22 0,0 0 16,0 0-16,21-21 0,0 21 0,0-21 16,0 0-16,0 0 0,1 0 15,20 0-15,-21 0 0,0 0 16,0-21-16,22 0 0,-22 0 0,0 21 16,0-21-16,0-22 0,1 22 15,-1 0-15,0-21 0,-21 21 16,0-22-16,21 22 0,-21 0 0,0 0 15,0 0-15,0-1 0,0 44 32,0-1-32,0 0 0,-21 0 15,21 0-15,0 22 0,0-22 16,0 0-16,0 21 0,0-21 0,0 1 16,0-1-16,21 0 0,-21 0 0,21-21 15,0 21-15,1-21 0,-1 0 16,0 0-16,0 0 0,0 0 0,22 0 15,-22 0-15,21 0 0,-21-21 0,0 0 16,22 21-16,-22-21 16,0 0-16,21-1 0,-20-20 0,-1 21 15,0 0-15,-21-22 0,21 1 0,-21 21 16,0-21-16,21 20 0,-21 1 16,0 0-16,0 42 15,-21 22 1,21-22-16,-21 0 0,21 21 15,0-21-15,0 22 0,0-22 0,0 21 16,0-21-16,0 1 0,0-1 0,21 0 16,0-21-16,0 21 15,22-21-15,-22 0 0,0 0 0,0 0 16,22 0-16,-22 0 0,21 0 0,-21 0 16,0-21-16,22 0 0,-22 21 15,0-21-15,0-1 0,-21 1 0,0-21 16,21 21-16,-21 0 0,0-22 0,0 22 15,0-21-15,0-1 0,0 22 16,0 0-16,0 0 0,0 42 16,0 0-1,0 22-15,0-22 0,0 0 16,0 21-16,0-21 0,0 22 16,-21-22-16,21 0 0,0 21 0,0-20 0,-21-1 15,0 0 1,21 0-16,-21-21 15,21-21 1,-21 21 0,21-21-16,0 0 0,0-1 0,0-20 15,0 21-15,21-21 0,0-1 0,0 1 16,21 0-16,-20-1 0,20 1 16,0 0-16,1-1 0,20 1 0,-21 21 15,22 0-15,-22 21 0,22 0 0,-22 21 16,0 0-16,1 21 15,-1 1-15,-21-1 0,0 0 0,1 1 16,-22 20-16,0-21 0,0 1 0,0-1 16,0 0-16,-22-20 0,1 20 15,0-21-15,21 0 0,-21 0 0,0-21 16,0 22-16,-1-22 0,22 21 16,-21-21-16,0 0 0,0-21 15,21-1-15,-21 1 16,0 0-16,-1 0 0,1 0 15</inkml:trace>
  <inkml:trace contextRef="#ctx0" brushRef="#br0" timeOffset="94171.34">7535 10181 0,'-21'0'0,"42"0"0,-63 0 15,21 0-15,21 21 31,0 1-31,21-22 16</inkml:trace>
  <inkml:trace contextRef="#ctx0" brushRef="#br0" timeOffset="94580.48">10012 10181 0,'0'0'0,"0"-21"0,0 0 16,0 0-16,0 0 0,0-1 0,0 44 31,0-1-31,0 21 16,0 0-16,0 1 0,0 20 16,0 1-16,0-1 0,0-20 0,0 20 15,0 1-15,-21-22 0,21 21 0,-22-20 16,1-1-16,0-21 0,0 22 15,-21-22-15,20 0 0,1 0 0,0 0 16,0 0-16,0-21 0,0 0 16,-1 0-16,1 0 0,0 0 15,0-21-15,0 0 16</inkml:trace>
  <inkml:trace contextRef="#ctx0" brushRef="#br0" timeOffset="95171.69">9356 10668 0,'0'0'16,"-22"0"-16,1-21 0,0 0 0,42 21 31,0 21-31,1-21 16,20 0-16,-21 21 0,21-21 0,1 0 15,20 0-15,1 0 0,-22 0 16,43-21-16,-22 21 0,22-21 16,-22 0-16,22-1 0,0 1 0,-22-21 15,1 21-15,-1 0 0,-20-22 16,-1 1-16,0 21 0,-21-22 0,1 1 15,-22 21-15,0-21 0,0-1 0,0 22 16,0 0-16,0 0 0,-22 0 16,1 21-16,0 0 0,0 0 15,0 0-15,21 21 0,0 21 16,-21-21-16,21 22 0,-22-1 0,22 0 16,0 22-16,-21-22 0,21 0 0,0 22 15,0-22-15,0 1 0,0-1 16,0 0-16,0 1 0,-21-22 0,21 21 15,-21-21-15,21 0 0,0 1 16,0-1-16,-21 0 0,0-21 16,-1 0-1,1 0-15,21-21 16,0 0-16,0-1 16,0-20-16,21 21 0,1-21 0,-1-1 15,0 22-15,0-21 0,21-1 0,1 1 16,-22 21-16,21 0 0,1 0 15,-22-1-15,21 22 0,0 0 0,-20 0 16,-1 22-16,21-1 0,-21 21 16,-21-21-16,0 22 0,21-22 15,-21 21-15,0-21 0,0 22 0,0-22 0,-21 21 16,0-21-16,21 0 0,-21 1 16,0-1-16,21 0 0,-21 0 15,-1-21-15,22 21 16,0-42-1,22 21 1,-1-21-16,-21 0 0,21 0 0</inkml:trace>
  <inkml:trace contextRef="#ctx0" brushRef="#br0" timeOffset="95523.55">11049 10668 0,'0'21'0,"0"-42"0,21 42 15,-21 0-15,21-21 0,-21 22 16,21-22-16,1 0 0,-1 0 0,0 0 16,0 0-16,0 0 15,22-22-15,-22 1 0,0 21 0,42-42 16,-41 42-16,-1-21 0,0 0 16,-21-22-16,0 22 0,0 0 15,0 0-15,0-22 0,0 22 0,0 0 16,-21 21-16,0 0 15,-1 0-15,1 0 0,-21 21 16,21 0-16,-22 22 0,22-22 0,-21 21 16,21 1-16,0-1 0,-1-21 15,1 21-15,0-20 0,21 20 0,0-21 16,0 0-16,0 0 0,0 1 0,0-1 16,0 0-16,21-21 0,0 21 15,1-21-15,-1 0 0,42 0 16,-42 0-16,22 0 0,-1-21 0,0 0 15,22 21-15</inkml:trace>
  <inkml:trace contextRef="#ctx0" brushRef="#br0" timeOffset="95703.45">12763 10456 0,'0'0'0,"0"-21"0,-21 21 15</inkml:trace>
  <inkml:trace contextRef="#ctx0" brushRef="#br0" timeOffset="96109.19">12763 10351 0,'43'-22'15,"-107"86"-15,149-149 0,-149 128 0,149-107 0,-64 43 16,0 0-16,1-22 0,-1 22 15,-21 0-15,0 0 0,0 0 0,0 0 16,0-1-16,-21 1 0,-1 21 16,-20 0-16,21 0 0,-21 0 15,-1 0-15,22 21 0,-21-21 0,-1 22 16,22-1-16,-21 0 0,21 21 0,0-21 16,-1 1-16,22 20 0,0-21 15,0 21-15,0-20 0,0 20 0,0-21 16,22 21-16,-1-20 0,0 20 15,0-21-15,21 21 0,-20-20 16,-1 20-16,21-21 0,-21 0 0,22 22 16,-22-22-16,0 0 0,0 0 15,-21 0-15,0 0 0,0 1 0,-21-1 16,0-21-16,-22 0 0,22 21 16,-21-21-16,-22 0 0,22 0 15,0 0-15,-22 0 0,1-21 0,20 0 16,-20 21-16,21-22 0,-1 1 0,1 0 15,21-21-15,0 21 0,-22-1 16,43-20-16,0 21 0,0-21 0,0 20 16,0 1-16,0-21 0,21 21 15,1 21-15,20-21 0,-21-1 16,21 22-16,1-21 0,-1 0 0,22 21 16,-22-21-16,21 0 0,-20 21 0</inkml:trace>
  <inkml:trace contextRef="#ctx0" brushRef="#br0" timeOffset="96356.05">13420 10012 0,'0'0'0,"-22"0"31,22 21-31,-21 0 0,0 0 16,0 22-16,0-22 15,21 21-15,-21 1 0,-1-1 0,1 0 16,0 22-16,0-22 0,21 0 0,-21 1 15,0-1-15,-1-21 0,1 22 16,21-22-16,0 21 0,0-21 0,0 0 16,0 1-16,0-1 0,21-21 15,1 0-15,-1 0 16,0 0-16,0 0 0,0-21 0,0-1 16,-21 1-16</inkml:trace>
  <inkml:trace contextRef="#ctx0" brushRef="#br0" timeOffset="96535.95">12975 10372 0,'0'0'0,"-21"0"15,21 21 1,21-21 0,21 0-16,-20 0 0,-1 0 15,21 0-15,0 0 0,1 0 0,-1 0 16,0 0-16,1 0 0,-1 0 15,0-21-15,1 21 0,-1-21 0,-21 21 16</inkml:trace>
  <inkml:trace contextRef="#ctx0" brushRef="#br0" timeOffset="96937.72">13631 10308 0,'0'43'16,"21"-43"-1,1 0-15,-1 0 16,0 0-16,0 0 16,0 0-16,0 0 0,1 0 0,-1 0 15,21-22-15,-21 22 0,0-21 16,1 21-16,-1-21 0,0 21 0,-21-21 16,21 21-16,-21-21 0,0 0 0,-21 21 15,0-22 1,0 22-16,-1 0 0,-20 0 0,0 0 15,21 0-15,-22 22 0,22-1 0,-21 0 16,-1 0-16,22 21 0,0 1 16,0-22-16,0 21 0,0 1 0,21-1 15,0-21-15,0 21 0,0-20 0,0 20 16,21-21-16,21 0 16,-21 0-16,22-21 0,-22 0 0,21 0 15,0 0-15,1 0 0,-1 0 16,0 0-16,22 0 0,-22 0 0,22-21 15,-1 0-15,-20 0 0,20 0 16,-21-22-16,43-20 0,-43 21 16,-20 20-16,20-20 0</inkml:trace>
  <inkml:trace contextRef="#ctx0" brushRef="#br0" timeOffset="97185.58">14520 10287 0,'0'-42'16,"0"-1"-16,0 128 0,0-148 31,-21 84-31,0 0 0,21 21 0,-21 1 16,0-1-16,-1 21 0,1 1 15,21-1-15,-21 1 0,0-22 0,0 22 16,21-1-16,0 1 0,-21 20 16,-1-20-16,22 21 0,-21-22 15,21 1-15,-21 20 0,0-20 0,21 20 0,-21-20 16,0-1-16,-1-20 0,1 20 16,0-20-16,0 20 0,0-21 0,21-20 15,0 20-15,-21-21 0,21-42 31,21-21-31,0 20 16,0-20-16,21 0 0,-20-1 16,-1 1-16,0-21 0</inkml:trace>
  <inkml:trace contextRef="#ctx0" brushRef="#br0" timeOffset="97471.14">14436 10710 0,'0'0'0,"0"-63"0,0-1 0,0 22 16,0-21-16,0 20 0,0 1 0,0 0 15,21 20-15,-21-20 0,21 21 16,0 0-16,0 0 0,0-1 0,1 1 16,-1 0-16,21 21 0,-21 0 15,0 0-15,1 0 0,-1 21 0,0 0 16,0 1-16,-21 20 0,0-21 0,0 21 16,0 1-16,0-22 0,0 21 15,-21-21-15,0 22 0,0-22 0,-22 0 16,22 0-16,-21 0 0,-1 1 15,1-1-15,0-21 0,21 21 16,-22-21-16,22 0 0,0 0 0,0 0 16,42 0-1,21-21 1,-21 21-16,22-21 0,-1-1 0,0 1 16</inkml:trace>
  <inkml:trace contextRef="#ctx0" brushRef="#br0" timeOffset="97836.29">15430 10181 0,'0'0'0,"-42"0"31,0 0-31,21 0 16,-22 0-16,-20 0 0,20 21 0,1-21 15,0 22-15,-1-22 0,22 21 0,-21-21 16,21 21-16,21 0 15,0 0-15,21-21 0,0 21 16,0 1-16,22-22 0,-1 21 16,0 0-16,1 0 0,-1 0 15,0-21-15,-21 21 0,22 1 0,-22-1 0,0 0 16,0 0-16,-21 0 16,0 0-16,-21-21 0,0 22 15,0-1-15,-22-21 0,1 0 0,0 0 16,-1 0-16,1 21 0,0-21 15,-1 0-15,1 0 0,0 0 0,21 0 16,-1 0-16,1 0 0,21-21 0,0 0 16,0-1-1,21 1-15,1 0 0,20 21 0,-21-21 16,43 0-16</inkml:trace>
  <inkml:trace contextRef="#ctx0" brushRef="#br0" timeOffset="98200.67">16700 10181 0,'0'-63'31,"0"42"-31,0-1 0,0 1 0,-21 0 16,21 0-16,0 0 0,0 0 0,21-1 15,-21 1-15,43 0 0,-22 0 16,0 0-16,0 21 0,22 0 0,-22 0 16,0 0-16,21 0 15,-21 0-15,-21 21 0,22 21 0,-22-21 0,0 22 16,0-22-16,0 21 0,0 1 16,-22-1-16,1-21 0,0 21 15,0 1-15,-21-1 0,20-21 0,-20 22 16,21-22-16,-21 0 0,20 0 15,-20 21-15,21-42 0,0 22 0,0-1 16,21 0-16,0 0 0,0 0 16,-22-21-16,22 21 0,0 1 15,0-1-15</inkml:trace>
  <inkml:trace contextRef="#ctx0" brushRef="#br0" timeOffset="98348.63">16595 11007 0,'0'0'0,"21"0"16,-42 0 31,-1 0-47,-20 0 0,21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3:11:29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466 0,'0'0'0,"-21"0"0,0 0 16,0 0-16,-1 0 0,1 0 15,0 0-15,0 0 16,0 0-16,42 0 31,21 0-31,1 0 16,20 0-16,1 0 0,-1 0 0,22 0 0,-1 0 15,1 0-15,21-21 16,0 21-16,0-22 0,-1 22 0,1-21 16,0 21-16,-21 0 0,-1 0 15,1 0-15,-43 0 0,22 0 16,-22 0-16,-21 0 0,-63 21 31,21-21-31,-21 0 0</inkml:trace>
  <inkml:trace contextRef="#ctx0" brushRef="#br0" timeOffset="435.82">3344 466 0,'0'0'0,"-21"0"0,21 21 15,-21 0 1,21 0-16,0 0 16,0 1-16,0 20 15,0-21-15,0 0 0,0 22 0,0-1 16,0 0-16,0 1 0,0 20 16,0-21-16,0 22 0,0-1 15,0 1-15,0-22 0,0 22 0,-21-22 16,21 0-16,-21 22 0,21-22 15,-22 1-15,1-1 0,0 0 16,21 1-16,-21-1 0,-21 0 16,20 1-16,1-22 0,0 0 0,-21 0 15,21-21-15,-22 0 0,1 0 16,21 0-16,-43 0 0,22 0 0,0-21 16,-1 0-16,-20-22 0,20 22 15,-20-21-15,21 0 0,-1 20 0,1-20 16,0 0-16,-1-1 0,22 22 15,0-21-15,0 21 0,0 0 16,-1-1-16,22 1 0,0 0 16,0 0-16,22 21 15,-1 0-15,21 0 16,0 0-16,1 0 0,20 0 16,-20-21-16,20 21 0</inkml:trace>
  <inkml:trace contextRef="#ctx0" brushRef="#br0" timeOffset="964.58">3979 1058 0,'0'0'0,"43"-21"0,-22 21 16,0-21-16,-21 0 0,0 0 16,0 0-16,0-1 15,0 1-15,0 0 16,-21 21-16,0 0 0,-1 0 15,1 0-15,-21 0 0,21 21 16,-22 0-16,1 1 0,0 20 0,-1 0 16,1 1-16,0-1 0,-1 0 15,1 22-15,0-22 0,21 0 0,-22 1 16,22-1-16,0-21 0,21 22 16,0-22-16,0 21 0,0-21 0,21 0 15,0-21-15,0 0 16,22 0-16,-22 0 0,21 0 15,-21-21-15,22 21 0,-1-21 16,0 0-16,-20 0 0,20-22 0,0 22 16,-21 0-16,22-21 0,-22-1 15,0 1-15,0 0 0,0 21 0,-21-22 16,0 1-16,22 0 0,-22 20 16,0 1-16,0 0 0,0 42 15,0 22 1,0-22-16,0 21 15,0-21-15,0 22 0,0-1 0,0 0 16,0-21-16,0 22 16,0-22-16,0 21 0,21-21 0,-21 1 15,0-1-15,21 0 0,0-21 16,0 21-16,0-21 0,1 0 16,-1 0-16,0 0 0,21 0 15,-21-21-15,1 21 0,-1-21 0,21 0 16,-21-22-16</inkml:trace>
  <inkml:trace contextRef="#ctx0" brushRef="#br0" timeOffset="1163.99">4593 910 0,'0'0'0,"0"-21"0,0 42 16,0 0-16,0 1 16,0 20-16,0-21 15,0 21-15,0 1 0,0-1 0,0 0 16,0-20-16,0 20 0,0-21 15,21 21-15,-21-20 0,0-1 0,0 21 16,0-21-16,21-21 0,-21 21 16,22-21-16,-1 0 0,0 0 15,0 0-15,0 0 16</inkml:trace>
  <inkml:trace contextRef="#ctx0" brushRef="#br0" timeOffset="1373.9">5143 889 0,'-63'42'15,"42"-20"-15,0 20 0,-1 0 0,-20-21 16,21 22-16,-21-1 0,20 0 16,-20-20-16,0 20 0,21-21 0,-22 21 15,22-20-15,0-1 0,0 0 16,21 0-16,0 0 0,21-21 15,0 0 1,21 0-16</inkml:trace>
  <inkml:trace contextRef="#ctx0" brushRef="#br0" timeOffset="1820.02">5588 910 0,'0'0'0,"-21"-21"0,21 0 0,-21 0 16,-1 21-16,1 0 0,0 0 16,0 0-16,-21 0 0,20 21 0,1 0 15,-21 21-15,21 1 0,-22-1 16,22 0-16,0 1 0,0-1 0,0 0 16,0 1-16,-1-1 15,1 0-15,21-20 0,0 20 0,0-21 16,0 0-16,0 0 0,0 1 15,21-22-15,1 0 16,-1 0-16,21-22 0,-21 22 16,0-21-16,1-21 0,20 21 15,-21 0-15,0-22 0,22 1 0,-22 0 16,21-1-16,-21 1 0,0 0 16,22-1-16,-22 1 0,0 21 15,0 0-15,-21-1 0,0 44 16,0-1-1,0 21-15,0-21 0,0 22 0,0-22 16,0 21-16,0 0 0,0-20 16,-21 20-16,21-21 0,0 21 0,0-20 15,0-1-15,0 0 0,21 0 16,0-21-16,1 0 0,-1 0 16,0 0-16,0 0 0,21 0 0,1 0 15</inkml:trace>
  <inkml:trace contextRef="#ctx0" brushRef="#br0" timeOffset="2644.64">7747 85 0,'0'0'0,"-21"-21"0,0-22 0,-1 22 16,1 21-16,0 0 0,0 0 0,0 0 15,0 0-15,-22 0 0,22 0 16,-21 0-16,21 21 0,-22 43 0,1-1 16,0 22-16,-1-22 0,1 22 15,0 0-15,-1-1 0,22 1 16,-21 21-16,21-21 0,-22 20 0,22-20 16,0-21-16,21 20 0,0-20 15,0-1-15,0 1 0,21-22 0,0 0 16,0 1-16,1-22 0,20 21 15,0-21-15,1 1 0,-22-22 16,21 0-16,22 0 0,-22 0 0,21 0 16,1-22-16,-1 1 0,1 0 15,21 0-15,-22-21 0,22-1 0,-22 1 16,1 0-16,20-1 0,-20-20 16,-22-1-16,1-20 0,-1 20 0,-21-21 15,0 22-15,0-22 0,-21 1 16,0 20-16,0-21 0,0 1 0,-21 20 15,0-20-15,-21 20 0,-1 1 16,1-1-16,0 22 0,-22-1 0,22 22 16,-22 21-16,-20 0 15,20 21-15,1 22 0,-1 20 0,1 1 16,20-1-16,1 22 0,0 0 16,21-1-16,-1 1 0,22 21 15,0-22-15,0 22 0,22-21 0,20 0 16,0-1-16,22-20 0,-1 20 15,1-20-15,-1-1 0,1 22 0,-1-21 16,1-1-16,-22 1 0,0 20 0,-20-20 16,-1-22-16,-21 22 0,0-1 15,-21-21-15,-22 22 0,1-22 0,-22 1 16,1-1-16,-22-21 0,22 21 16,-22-20-16,-105-1 15,84-21 1,85 0-16,-22-21 0,22-1 0,21 1 15,0 0-15,0-21 0,0 21 0,0-22 16,42 1-16,-20 0 0,-1-1 16,21 1-16,0-22 0,22 22 0</inkml:trace>
  <inkml:trace contextRef="#ctx0" brushRef="#br0" timeOffset="3027.79">8551 868 0,'0'0'0,"21"-21"0,-21 0 0,0-1 0,0 44 32,0-1-17,-21 0-15,21 21 0,-21-21 0,21 22 16,-21-1-16,21 0 0,0 1 16,0-1-16,0 0 0,0 1 0,0-22 15,0 0-15,0 21 0,0-20 16,0-1-16,21-21 0,0 0 15,0 0-15,1 0 0,-1 0 16,0 0-16,0 0 0,21 0 16,-20-21-16,20-1 0,-21 1 0,21 0 15,-20-21-15,-1 21 0,21-22 16,-21 1-16,0 0 0,-21-1 0,22 1 16,-22 21-16,0-22 0,21 22 15,-21-21-15,0 21 16,0 0-16,-21 42 31,21 0-31,-22 0 0,22 0 0,0 0 16,0 1-16,0-1 0,0 0 15,0 0-15</inkml:trace>
  <inkml:trace contextRef="#ctx0" brushRef="#br0" timeOffset="3515.55">9207 1101 0,'22'0'0,"-44"0"0,65 0 0,-22 0 15,0 0-15,21-21 0,-20 21 16,-1-22-16,0 1 0,0-21 0,0 21 16,0 0-16,-21-22 0,0 22 15,22 0-15,-22-21 0,0 20 0,0 1 16,-22 21 0,-20 21-16,21 1 0,0-1 15,-22 0-15,22 21 0,0 1 16,0-1-16,0 0 0,0 1 0,21-1 15,0-21-15,0 21 16,0-20-16,0-1 0,0 0 0,21 0 16,0 0-16,0-21 0,21 21 15,-20-21-15,-1 0 0,0 0 0,0 0 16,21 0-16,-20 0 0,20-21 16,-21 21-16,21-21 0,-20 0 0,20 0 15,0 0-15,-21-22 0,22 1 16,-22 21-16,21-22 0,-21 1 0,1 21 15,-1-21-15,0 20 0,-21-20 16,0 21-16,-21 21 31,0 0-31,21 21 0,-22 0 0,22 0 16,0 22-16,0-22 0,0 21 16,0-21-16,0 1 0,0 20 0,0-21 15,0 0-15,0 0 0,0 1 16,0-1-16,0 0 0,0 0 0,0 0 15,-21-21 1,21-21 0,0 0-16,0 0 0</inkml:trace>
  <inkml:trace contextRef="#ctx0" brushRef="#br0" timeOffset="3792">10393 212 0,'0'0'0,"0"21"16,0 21-16,0 1 15,0-22-15,0 21 0,-21 22 0,-1-22 16,22 21-16,-21-20 0,21 20 16,0 1-16,-21-22 0,0 22 0,21-1 15,-21-21-15,21 1 0,0-1 16,0 0-16,-21-20 0,21 20 0,-22-21 15,22 0-15,0 0 16,22-21 15,-1-21-31,0 0 0,0 0 0,0 0 16,22-22-16</inkml:trace>
  <inkml:trace contextRef="#ctx0" brushRef="#br0" timeOffset="4008.02">10731 720 0,'0'21'16,"0"0"0,-21 21-16,0-20 0,0 20 0,21-21 15,0 21-15,-21-20 0,0 20 16,21-21-16,-22 21 0,22-20 0,0-1 16,0 0-16,0 0 0,0 0 15,0 0-15,22-21 31,-1 0-31,0 0 0,0-21 0,21 0 16,-20 0-16,20 0 0,0 0 16</inkml:trace>
  <inkml:trace contextRef="#ctx0" brushRef="#br0" timeOffset="4672.03">11197 783 0,'-21'85'16,"0"-64"-16,0 0 15,21 22-15,0-22 0,-22 21 0,22-21 16,-21 22-16,21-22 0,0 0 16,0 0-16,0 0 0,0 0 0,0 1 15,21-1-15,1-21 16,-1 0 0,0 0-16,-21-21 15,0-1-15,0 1 0,0 0 16,0 0-16,0-21 0,0-1 15,0 1-15,0 0 0,0-1 16,0 1-16,0 0 0,0 20 16,21-20-16,0 21 0,0 0 0,22 0 15,-22-1-15,0 22 0,21 0 16,-20 0-16,20 0 0,-21 0 0,21 22 16,-20-1-16,-1 0 0,21 21 15,-21-21-15,0 22 0,1-1 0,-22 0 16,0 1-16,0-1 0,0 0 15,0-20-15,0 20 0,0-21 0,0 0 16,0 0-16,0 1 0,0-1 16,0 0-16,0 0 15,0-42 17,0 0-32,0 0 0,0-1 15,0 1-15,0-21 0,0 21 0,21-22 16,0 1-16,0 0 0,0-1 15,22-20-15,-1 21 0,0-1 0,1 22 16,-1-21-16,21 21 0,-20-1 16,20 22-16,-20 0 0,-1 0 0,0 0 15,1 0-15,-1 22 0,-21 20 16,0-21-16,0 21 0,1 1 0,-22-1 16,0 22-16,0-22 15,0 0-15,0 1 0,-22-1 0,1-21 16,0 21-16,0-20 0,0 20 0,0-21 15,-1-21-15,22 21 0,-21 0 16,0-21-16,0 0 0,0 0 16,0 0-16,-1 0 15,1-21-15,0 0 0,21 0 16,-21 0-16</inkml:trace>
  <inkml:trace contextRef="#ctx0" brushRef="#br0" timeOffset="4860.46">11578 339 0,'0'0'0,"-21"0"15,0 0-15,0 0 0,-1 0 16,1 0-16,0 0 0,21 21 0,-21-21 16,0 21-16,21 0 15,-21-21 1,21 21-16,-22-21 0,1 0 15,0 0-15</inkml:trace>
  <inkml:trace contextRef="#ctx0" brushRef="#br0" timeOffset="5032.18">10329 614 0,'0'0'0,"-21"21"15,21-21 1,21 21-16,0-21 15,1 0-15,20 0 0,0 0 16,-21 0-16,22 0 0,-1 0 0,0 0 16,1 0-16,-1 0 0,0 0 15,-20 0-15,-1 0 0</inkml:trace>
  <inkml:trace contextRef="#ctx0" brushRef="#br0" timeOffset="5655.7">2603 2138 0,'0'0'0,"-84"0"0,-1 0 0,22 0 16,-1 0-16,22 0 0,-1 0 15,22 0-15,0 0 0,0 0 0,42 0 31,21 0-31,-20 0 0,41 0 16,1 0-16,-1 0 0,22 0 16,-1 0-16,22 0 0,0-21 15,0 21-15,0 0 0,21 0 16,21-21-16,21-1 0,1 22 0,-1 0 16,43-21-16,-22 21 0,43-21 15,-21 21-15,20 0 0,1-21 0,0 0 16,0 21-16,0-21 0,21 21 15,0-22-15,0 22 0,0-21 0,21 21 16,-21-21-16,21 0 0,-21 0 16,21 21-16,-21-21 0,0-1 0,0 1 15,21 0-15,-42 21 0,21-21 16,-42 0-16,21 21 0,-43 0 0,22-21 16,-43 21-16,1 0 15,-22 0-15,-21 0 0,0 0 0,-43 0 16,-20 0-16,-1 0 0,-20-22 15,-22 22-15,0 0 0,0 0 0,-42 0 32,-21 22-32,-1-22 0,-20 21 0,-1-21 15,-20 21-15,-22 0 0</inkml:trace>
  <inkml:trace contextRef="#ctx0" brushRef="#br0" timeOffset="6144.03">952 3133 0,'0'0'0,"0"-21"0,0-1 0,0 1 15,0 0-15,22 42 32,-22 0-32,0 22 0,0-22 15,0 21-15,21 22 0,-21-22 16,0 22-16,0-22 0,0 0 16,0 22-16,0-22 0,0 0 0,-21 1 15,21-22-15,0 21 16,0-21-16,-22 1 0,22-1 0,0 0 15,-21-21-15,42-21 32</inkml:trace>
  <inkml:trace contextRef="#ctx0" brushRef="#br0" timeOffset="6324.69">1376 3429 0,'0'-21'0,"0"42"15,0-63 1,0 21 0,21 21 31,0 0-47,0 0 15,22-22-15</inkml:trace>
  <inkml:trace contextRef="#ctx0" brushRef="#br0" timeOffset="7020.22">2900 3133 0,'-21'0'15,"42"0"-15,-64 21 0,1-21 0,42 21 16,-21-21-16,21 21 0,21-21 31,0 0-31,0 0 0,22 0 16,-1-21-16,0 21 0,1-21 15,-1 0-15,0 0 0,1-1 0,20 1 16,1 0-16,-22-21 0,0 21 16,1-1-16,-1 1 0,0-21 0,-42 21 15,0-22-15,0 22 0,0 0 16,0 0-16,-42 0 0,21 0 16,-21 21-16,-1 0 0,-20 0 0,20 0 15,-20 21-15,21 21 0,-22-21 16,1 22-16,20-1 0,-20 0 0,20 1 15,1-1-15,0 0 16,-1 64-16,43-64 0,0 1 16,22-22-16,-1 21 0,0-21 15,21 1-15,1-1 0,-1 0 0,0 0 16,-21-21-16,22 0 0,-1 0 16,0 0-16,1 0 0,-1 0 0,-21 0 15,0 0-15,-21-21 0,-21 21 16,0 0-16,-21 0 15,-1 0-15,1 0 0,-21 0 16,-1 0-16,-21 21 0,22 0 16,-1 0-16,-20 22 0,20-22 15,1 21-15,20-21 0,1 22 0,0-1 16,-1-21-16,22 22 0,21-22 16,0 21-16,0-21 0,21 0 15,22 22-15,-22-22 0,21 0 0,22 0 16,-22 0-16,22-21 0,20 0 15,-20 0-15,-1 0 0,22 0 0,-22 0 16,22-21-16,0 0 0,-22 0 16,22 0-16,-22 0 0,22-22 0</inkml:trace>
  <inkml:trace contextRef="#ctx0" brushRef="#br0" timeOffset="7255.53">3746 3260 0,'0'0'15,"-21"0"-15,21 21 0,0 0 0,0 0 16,0 22-16,0-22 0,0 21 16,0 0-16,0 1 0,0-22 0,0 21 15,21-21-15,-21 22 0,22-22 0,-1 0 16,-21 0-16,0 0 0,21 1 0,-21-1 16,21-21-16,-21 21 15,21-21-15,0 0 16,1-21-16,-22 0 15,21-1-15,0 1 0,0 0 0,-21-21 16,21 21-16,0-22 16</inkml:trace>
  <inkml:trace contextRef="#ctx0" brushRef="#br0" timeOffset="7436.02">4043 3302 0,'0'-21'0,"0"42"0,0-63 0,0 63 16,-21 0-16,-22 0 15,22 0-15,-21 1 0,21 20 0,-22 0 16,1-21-16,0 22 0,-1-1 15,1-21-15,21 22 0,-22-22 0,22 21 16,-21-21-16,21 0 0,0 22 16,21-22-16,0 0 0,21-21 15,0 0-15,21 0 16,1 0-16,-1 0 0,0-21 16,1 0-16,-1 0 0</inkml:trace>
  <inkml:trace contextRef="#ctx0" brushRef="#br0" timeOffset="7708.1">4318 3323 0,'0'0'0,"21"0"0,-21 21 31,0 1-31,-21 20 0,0-21 16,21 21-16,0 1 0,-21-1 16,21 22-16,-22-22 0,22 21 15,0 1-15,0-1 0,0 22 0,0-21 16,0 20-16,0 1 0,0 0 15,0-1-15,0 1 0,-21 0 0,0-1 16,0 1-16,21 0 0,-21-1 16,0-20-16,-1 20 0,22-20 0,0-1 15,-21-20-15,21-1 0,0 0 0,0-20 16,0-1-16,21-42 16,1-1-16,-22 1 0,21-21 15,0 0-15,21-22 0,-21 1 0</inkml:trace>
  <inkml:trace contextRef="#ctx0" brushRef="#br0" timeOffset="8016.81">4360 3641 0,'-21'-64'0,"42"128"0,-63-191 16,21 63-16,0 22 0,21 0 16,0-1-16,0-41 0,0 62 15,0 1-15,0 0 0,21 0 16,0 0-16,21 21 0,1 0 0,-1 0 15,0 0-15,1 21 0,20 0 16,-21 21-16,1-20 0,20 20 16,-42 0-16,22 1 0,-22-1 0,-21 0 15,0 1-15,0-1 0,-42-21 16,20 21-16,-20-20 0,-21-1 16,20 0-16,-20 0 0,20-21 0,-20 21 15,21-21-15,-1 0 0,22 0 16,0 0-16,0 0 0,0 0 0,21-21 15,0 0-15,0 0 16,0-22-16,21 22 0,21-21 0,-21 0 16,22-1-16,-1 1 0</inkml:trace>
  <inkml:trace contextRef="#ctx0" brushRef="#br0" timeOffset="8239.98">5249 2921 0,'0'0'0,"0"21"0,0 22 0,0-22 16,0 21-16,0 0 0,0 1 0,0-1 16,-21 0-16,0 22 0,21-22 15,-21 1-15,0-1 0,21 0 0,-22 1 16,22-1-16,0-21 0,0 21 16,0-20-16,0-1 0,0 0 0,22-21 15,-1 0-15,0 0 16,0 0-16,21 0 0,1-21 0,-1 21 15,0-21-15,1-22 0,-1 22 16</inkml:trace>
  <inkml:trace contextRef="#ctx0" brushRef="#br0" timeOffset="8823.6">5821 3217 0,'0'0'0,"0"-21"0,0 0 0,0 0 0,0 0 16,-21 21-1,-1 0-15,1 0 0,0 0 0,-21 21 16,21 0-16,-22 0 0,22 0 15,-21 22-15,21-1 0,-22 0 0,22-20 16,0 20-16,0 0 0,0 1 0,-1-22 16,22 21-16,-21-21 15,21 0-15,0 1 0,0-1 16,21-21 0,1 0-16,20 0 0,-21 0 0,0-21 15,22 21-15,-22-22 0,21 1 0,-21 0 16,22-21-16,-22 21 0,21-22 15,-21 22-15,0-21 0,1-1 0,-1 22 16,0 0-16,0-21 0,0 42 16,-21-21-16,21 21 15,-21 21-15,0 0 16,0 21-16,0-21 0,0 22 0,0-22 16,0 0-16,22 21 0,-22-20 15,21-1-15,0 0 0,-21 0 16,21 0-16,0 0 0,0-21 0,1 0 15,-1 0-15,0 0 16,0 0-16,21 0 0,-20 0 0,-1 0 16,169-169-1,-169 148 1,1-21-16,20-1 0,-21 1 16,0 21-16,0 0 0,-21-1 0,0 44 31,0-1-31,0 21 15,0-21-15,0 22 0,-21-22 0,21 0 16,0 21-16,-21-21 0,21 1 16,0-1-16,0 0 0,0 0 0,0 0 15,21-42 17,-21 0-17,0 0-15</inkml:trace>
  <inkml:trace contextRef="#ctx0" brushRef="#br0" timeOffset="8975.99">6540 3048 0,'0'0'0,"0"-21"0,-21 0 0,0 0 15,21-1-15,-21 22 16,0 22 0,21-1-16,0 0 15,0 0-15,21 0 0,0-21 16,0 0-16,22 21 0,-22-21 15</inkml:trace>
  <inkml:trace contextRef="#ctx0" brushRef="#br0" timeOffset="9348.95">7112 3112 0,'0'0'0,"0"21"0,0 0 0,0 0 16,0 0-16,0 22 15,0-22-15,-21 42 0,21-42 16,-21 22-16,21-22 0,0 0 15,0 21-15,-22-20 0,22-1 0,0 0 16,0 0-16,0 0 0,-21-21 47,21-21-47,0 0 0,0 0 16,0 0-16,0-22 0,0 1 0,0 0 15,21-1-15,1 1 0,20 0 16,0-22-16,1 22 0,-1-1 0,0 22 15,22-21-15,-22 21 0,0 21 16,22 0-16,-22 0 0,22 0 16,-22 21-16,0 0 0,1 0 0,-1 22 15,0-1-15,-20 0 0,-1 1 16,0-1-16,-21 0 0,0 1 0,0-22 16,0 21-16,0 0 0,-21-20 15,0-1-15,-22 0 0,22 0 0,0 0 16,0-21-16,0 0 0,-1 0 0</inkml:trace>
  <inkml:trace contextRef="#ctx0" brushRef="#br0" timeOffset="9936.03">9356 2858 0,'0'0'0,"-22"-22"0,1-20 15,21 21-15,0 0 0,0-22 0,0 22 16,0 0-16,0 0 0,0 0 15,0 42-15,0 21 16,0-21-16,0 43 0,0-22 16,0 22-16,-21-1 0,0 1 0,0-1 15,0 1-15,-1-1 0,1 1 16,-21-1-16,0-20 0,20-1 0,-20 0 16,21 1-16,0-22 0,0 0 15,-1 0-15,22 0 0,0-42 31,0 0-31,0 0 16,22-22-16,-22 1 0,21 0 0,21-22 16,-21 1-16,0-1 0,22 1 15,-22-1-15,21 1 0,1-22 0,-22 22 16,21-1-16,-21 1 0,0 20 16,1 1-16,-1 21 0,0 21 0,0 42 15,-21 0 1,0 1-16,0-1 0,0 0 0,0 22 15,0-22-15,0 22 0,0-22 0,0 0 16,0 22-16,0-22 16,0 1-16,0-1 0,0 0 0,0-21 15,0 22-15,0-22 0,0 0 16,0 0-16,-21-21 16</inkml:trace>
  <inkml:trace contextRef="#ctx0" brushRef="#br0" timeOffset="10532.54">8975 3090 0,'0'0'0,"-22"-21"16,1 21-16,21-21 0,21 21 15,1-21 1,-1 21-16,0-21 16,21 21-16,1-21 0,-1 21 0,0-22 15,22 1-15,-1 21 0,1-21 16,-1 0-16,22-21 0,-22 20 0,1 1 15,-1-21-15,1 0 0,-1-1 16,-20 1-16,-1 0 0,-21-1 0,0 1 16,1 21-16,-22-22 0,0 22 15,0 0-15,-22 21 0,1 0 16,0 21-16,-21 0 0,21 22 16,-1-1-16,-20 0 0,21 22 0,0-1 15,0 1-15,-1-22 0,1 22 0,0-1 16,0 1-16,21-22 0,0 22 15,-21-1-15,21-21 0,-21 1 16,21-1-16,-22 0 0,22 1 16,0-22-16,0 21 0,0-21 0,0 1 15,-21-22 1,21-22 0,0 1-16,0 0 0,0 0 15,0-21-15,0 20 0,0-20 16,21 0-16,1-1 0,-1 1 0,0 21 15,21-21-15,1 20 0,-1 1 16,0 0-16,1 21 0,-1 0 16,0 0-16,1 0 0,-1 0 0,-21 21 15,21 0-15,-20 1 0,20 20 16,-21-21-16,0 0 0,-21 22 0,0-22 16,0 21-16,0-21 0,-21 0 15,-21 1-15,21-1 0,-43 0 0,22 0 16,-1 0-16,-20 0 0,21 1 0,-1-22 15,1 0-15,0 0 0,20 0 16,1 0-16,0 0 0,21-22 0,0 1 16,0-21-16,42 21 15,-20-22-15,20 1 0</inkml:trace>
  <inkml:trace contextRef="#ctx0" brushRef="#br0" timeOffset="10891.46">10689 2985 0,'0'0'0,"42"-22"0,1 1 16,-1 21-16,-21-21 0,0 0 0,-21 0 16,-21 21-1,0 0-15,-21 0 0,-1 0 16,1 0-16,0 0 0,-1 21 16,1 0-16,0 0 0,-1 0 0,22 1 15,0-1-15,0 0 0,21 21 0,0-21 16,0 1-16,0-1 0,21 0 15,21 0-15,-20 0 0,20 0 0,-21 1 16,21-1-16,1 0 16,-1 0-16,0 0 0,-20 0 0,20 1 15,-21-22-15,0 21 0,-21 0 0,0 0 16,0 0-16,-21-21 16,0 21-16,0-21 0,-22 0 0,1 0 15,-21 0-15,20 0 0,1 0 16,0 0-16,-1 0 0,1 0 0,21 0 15,0 0-15,21-21 0,0 0 0,0 0 16,21 0-16,0 0 0,21-22 16,1 1-16,-1 0 0</inkml:trace>
  <inkml:trace contextRef="#ctx0" brushRef="#br0" timeOffset="11119.65">11239 2604 0,'0'0'0,"106"-149"16,-85 128-16,-21 0 0,0 0 0,0 0 15,0 42 1,0 21-16,-21-21 0,0 43 0,0-22 16,0 22-16,0-22 0,-1 22 15,1-1-15,21 1 0,-21-1 0,21-21 16,-21 22-16,21-22 0,-21 1 0,21 20 16,0-42-16,0 22 15,0-1-15,0-21 0,0 0 0,0 0 16,21 1-16,0-1 0,0-21 15,0 0-15,1 0 0,-1 0 0,0 0 16,0-21-16</inkml:trace>
  <inkml:trace contextRef="#ctx0" brushRef="#br0" timeOffset="11313.16">11134 3048 0,'0'0'0,"-22"0"0,1 0 0,21-21 0,21 21 31,22 0-31,-22-21 16,21 21-16,1 0 0,-1 0 15,0-21-15,1 21 0,-1 0 0,21 0 16,-20-22-16,-1 22 0,0 0 16,1 0-16,-1 0 0</inkml:trace>
  <inkml:trace contextRef="#ctx0" brushRef="#br0" timeOffset="11719.27">11684 3048 0,'0'0'15,"-21"0"-15,0-21 16,21 0-16,0 0 16,0-1-16,0 1 15,0 0-15,21 21 0,-21-21 0,21 0 16,0 21-16,21 0 0,-20 0 0,-1 0 15,21 0-15,-21 0 0,22 21 16,-22 0-16,21 0 0,-21 0 0,22 1 16,-22 20-16,0-21 0,0 21 15,0 1-15,-21-1 0,21-21 0,-21 22 16,0 20-16,0-21 16,0-20-16,0-1 0,0 0 15,0 0-15,-21-21 16,0 0-16,21-21 15,0 0 1,0 0-16,0-1 0,0 1 16,0-21-16,0 21 0,21-22 0,0 22 15,1-21-15,-1 0 0,0 20 0,21-20 16,-21 21-16,22 0 0,-22 0 16,21-1-16,-21 22 0,43-21 15,-43 21-15,21 0 0,-20 0 16,-1 0-16,21 0 0</inkml:trace>
  <inkml:trace contextRef="#ctx0" brushRef="#br0" timeOffset="12219.69">13017 2900 0,'0'-21'0,"-63"-22"31,42 43-31,0 0 0,-22 0 0,22 0 16,0 22-16,0-1 0,0 0 0,-1 0 15,-20 21-15,21-20 0,0 20 16,0-21-16,-1 21 0,1 1 0,0-1 16,0-21-16,21 22 0,-21-1 15,21-21-15,0 21 0,0-20 0,0-1 16,0 0-16,0 0 0,21 0 15,0-21-15,0 0 16,0 0-16,1-21 0,-1 0 16,0 21-16,21-21 0,-21 0 0,22-22 15,-22 22-15,0-21 0,21-1 0,-20 1 16,-1 0-16,0 21 0,0-22 16,0 1-16,0 0 0,1 20 0,-22 1 15,0 0-15,0 42 31,0 0-31,-22 1 0,1 20 0,21-21 16,-21 21-16,0-20 0,21 20 16,0 0-16,0-21 0,0 22 0,0-22 15,0 21-15,0-21 0,0 1 16,0-1-16,21 0 0,0-21 0,0 21 16,1-21-16,-1 0 0,0 0 15,0 0-15,0 0 0,22 0 0,-22-21 16,21 0-16,0 21 0</inkml:trace>
  <inkml:trace contextRef="#ctx0" brushRef="#br0" timeOffset="12471.84">13631 2963 0,'0'0'0,"0"-42"0,0 21 0,21 0 16,-21 0-16,-21 42 16,0 0-1,0 0-15,0 0 0,0 0 0,-1 22 16,-20-22-16,21 21 0,0 1 15,0-22-15,21 21 0,0 0 0,-22-20 16,22 20-16,0-21 16,0 0-16,0 0 0,22 1 0,-1-1 15,0 0-15,0 0 0,0-21 16,0 0-16,22 0 0,-22 0 0,21 0 16,-21 0-16,22 0 0,-1-21 0,-21 0 15,22 0-15,-22-1 0,21-20 16,0 0-16,-20-1 0,20 1 0</inkml:trace>
  <inkml:trace contextRef="#ctx0" brushRef="#br0" timeOffset="13880.21">14203 2519 0,'0'-42'15,"0"84"-15,0-127 0,0 43 0,0 21 0,0 0 16,-21 21 0,-1 21-16,22 0 0,-21 0 15,0 21-15,0 1 0,21-1 16,-21 0-16,21 22 0,-21-1 15,21-20-15,0 20 0,-22-20 16,22 20-16,-21-21 0,21 22 0,0-22 16,0 1-16,0-1 0,0 0 0,0 1 15,0-1-15,0-21 0,0 0 16,0 0-16,21 1 0,1-22 16,-1 0-16,0 0 0,0 0 15,0 0-15,22 0 0,-22-22 0,21 1 16,0 0-16,1-21 0,-1 21 15,-21-22-15,22 1 0,-1 21 16,0-22-16,-21 22 0,1 0 0,-1 0 16,0 0-16,0 21 0,0 0 15,-21 21 1,0 0-16,0 0 0,0 0 16,-21 1-16,0-1 0,21 0 0,0 0 15,0 21-15,0-20 0,0-1 16,0 0-16,0 0 0,0 0 0,0 0 15,0 1-15,21-22 16,0 0-16,0 0 0,1 0 16,-1 0-16,0 0 0,21-22 0,-21 1 15,22 0-15,-22 0 16,21 0-16,-21-22 0,22 22 0,-22-21 16,21 21-16,-21 0 0,1-1 15,20 1-15,-21 21 0,0 0 16,-21 21-1,0 1-15,-21 20 16,21-21-16,0 0 0,-21 22 0,21-22 16,-21 0-16,21 21 0,0-21 15,0 1-15,0-1 0,0 0 0,21 0 16,0 0-16,0 0 16,-21 1-16,21-22 0,1 0 0,20 21 15,-21-21-15,0 0 0,0 0 0,22 0 16,-22 0-16,0-21 0,21-1 15,-20 1-15,-1 0 0,0-21 16,0-1-16,0 22 0,0-21 16,-21-22-16,0 22 0,0 21 0,0-21 0,0-1 15,0 22-15,-21 0 0,0 0 16,0 0-16,-21 21 0,-1 0 0,1 0 16,0 0-16,-1 21 0,1-21 15,0 21-15,-1 0 0,22 21 0,-21-20 16,21-1-16,-1 21 0,1-21 15,21 22-15,0-22 0,0 0 16,0 0-16,0 0 0,0 0 0,21 1 16,1-1-16,-1-21 0,0 0 15,21 0-15,-21 0 0,22 0 0,-22 0 16,21 0-16,1 0 0,-1-21 16,0-1-16,1 1 0,-1 0 0,21-21 15,-20 21-15,-1-22 0,0 1 16,22 21-16,-43-22 0,21 22 0,1 0 15,-22 0-15,0 21 0,-21 21 32,0 0-32,0 0 0,0 1 15,0-1-15,-21 21 16,21-21-16,-21 22 0,21-1 0,0-21 16,0 21-16,0-20 0,0 20 15,0-21-15,0 0 0,0 0 0,0 1 16,21-1-16,0-21 0,0 21 15,0-21-15,22 0 0,-22 0 0,0 0 16,0 0-16,0 0 0,22-21 16,-22 0-16,21-1 0,-21 1 0,22-21 15,-1 21-15,-21-22 0,22 1 16,-22 0-16,21 21 0,0-22 0,-20 1 16,-1 21-16,0 0 0,0-1 15,-21 44 16,0-1-31,0 0 0,-21 21 16,0-21-16,21 1 0,-21 20 16,21-21-16,0 0 0,0 0 0,0 1 15,21-1-15,0-21 0,0 0 16,0 0-16,0 0 0,1 0 16,-1 0-16,21 0 0,-21-21 0,0-1 15,1 1-15,20 0 0,-21-21 16,0 21-16,22-22 0,-22 22 15,21-21-15,-21 21 0,0-1 16,1 1-16,-1 0 0,0 21 0,0 0 16,-21 21-1,0 0-15,0 1 16,0 20-16,-21-21 0,0 0 16,21 22-16,-21-22 0,-1 0 0,22 21 15,0-21-15,-21 1 0,0-1 16,0 0-16,0-21 31,21-21-31</inkml:trace>
  <inkml:trace contextRef="#ctx0" brushRef="#br0" timeOffset="14088.02">16298 2392 0,'0'0'0,"-42"0"0,-127 0 32,126 0-32,22 0 0,0 0 15,0 0-15,21 21 0,-21-21 16,-1 0-16,22 21 16,-21-21-16,21 21 15,-21-21-15,0 0 16,0 0-16</inkml:trace>
  <inkml:trace contextRef="#ctx0" brushRef="#br0" timeOffset="14291.96">13991 2667 0,'0'0'0,"-21"21"0,-21 0 15,20 1-15,22-1 0,22 0 16,20-21-16,-21 0 15,21 0-15,1 0 16,20 0-16,-20 0 0,20 0 0,1 0 16,-1 0-16,1 0 0,-1 0 15,1 0-15,-1 0 0,-21 0 0,1 0 16,-1 0-16</inkml:trace>
  <inkml:trace contextRef="#ctx0" brushRef="#br0" timeOffset="15243.72">1101 5546 0,'-22'0'0,"44"0"0,-65 0 0,22 0 16,0-21-16,0-1 0,0 22 15,21-21-15,-22 0 0,22 0 0,0 0 16,0 0-16,0-1 16,0 1-16,0 0 0,22 21 0,-1 0 15,0 0-15,0 0 16,21 0-16,1 0 0,-1 21 0,0 0 16,1 22-16,-22 20 0,21-20 15,-21 20-15,1 1 0,-22 20 16,0-20-16,0-1 0,-22 1 0,-20-1 15,0-20-15,-1 20 0,-20-21 16,-1 1-16,22-1 0,-21 0 0,-1-20 16,22-1-16,-22 0 0,22 0 15,-22-21-15,22 0 0,0 0 16,-1 0-16,-20-21 0,21 0 0,20 0 16,-20-1-16,21 1 0,-21-21 15,20 0-15,1-1 0,21 1 16,0 0-16,0-1 0,0 1 15,21 0-15,1 20 0,20 22 16,-21 0-16,21 0 0,22 22 0,-22-1 16,1 0-16,-1 21 0,21 1 15,-20-22-15,-1 21 0,-21 0 0,22 1 16,-22-1-16,0 0 0,0-20 16,0 20-16,0-21 0,-21 21 15,0-20-15,0-1 0,22 0 0,-1 0 16,-21-42-1,21 0-15,0 0 16</inkml:trace>
  <inkml:trace contextRef="#ctx0" brushRef="#br0" timeOffset="15413.05">1397 5927 0,'21'0'31,"0"0"1,0 0-17,1 0-15,-1-21 0,0 21 0,21-22 16</inkml:trace>
  <inkml:trace contextRef="#ctx0" brushRef="#br0" timeOffset="15981.12">2794 5546 0,'0'0'0,"42"0"0,64-21 31,-64-1-31,-20 22 0,-1-21 0,21 0 16,0 21-16,-20-21 0,20 0 15,0 0-15,1-1 0,-1-20 16,0 21-16,22-21 0,-43 20 15,0-20-15,-21 21 0,0 0 16,0-22-16,-21 22 0,-21 0 0,20 21 16,-20 0-16,0 0 0,-1 0 15,1 0-15,0 21 0,-22 22 0,22-22 16,0 21-16,-22 0 0,22 1 16,21 20-16,-22-20 0,22-1 0,21 0 15,0 22-15,0-22 0,0 0 16,0 1-16,21-22 0,22 21 0,-22-21 15,21 1-15,0-1 16,1 0-16,-1-21 0,0 0 0,1 0 16,-1 0-16,0 0 0,1 0 15,-22 0-15,0 0 0,0 0 0,-42 0 32,-21 0-32,-1 21 0,1-21 0,0 21 15,-22 0-15,1 22 0,-1-22 0,1 21 16,-1-21-16,1 22 0,-1-1 15,22 0-15,-22 1 0,22-1 0,0-21 16,21 22-16,-1-1 0,22-21 16,0 0-16,0 0 0,22 1 15,-1-22-15,21 0 0,0 0 16,1 0-16,-1 0 0,22 0 0,-1-22 16,1 1-16,-1 0 0,22 0 15,-22 0-15,1-22 0,-1 22 0,22 0 16,-22-21-16,-20 21 0,20-22 15,-20 1-15</inkml:trace>
  <inkml:trace contextRef="#ctx0" brushRef="#br0" timeOffset="16197">3641 5779 0,'0'-22'0,"0"44"0,0-65 0,-22 43 0,22 21 16,0 1 0,0-1-16,0 21 0,0 0 15,22-20-15,-22 20 0,0 0 16,21 1-16,0-22 0,-21 21 0,21-21 15,0 22-15,-21-22 0,0 0 16,21 0-16,1 0 0,-22 0 0,21-21 16,-21 22-16,21-22 0,0 0 15,0 0-15,0-22 16,1 1-16,-1 0 0,0 0 0,0 0 16,-21 0-16,21-22 0,0 22 15</inkml:trace>
  <inkml:trace contextRef="#ctx0" brushRef="#br0" timeOffset="16384.02">4064 5800 0,'0'0'0,"0"-21"0,0-1 0,0 1 16,-21 42-16,0 1 16,-22 20-16,22-21 0,-21 21 15,-1 1-15,1-1 0,-21-21 0,20 22 16,1-1-16,0 0 0,-1 1 16,1-22-16,21 21 0,-22 0 0,22-20 15,0 20-15,21-21 0,0 0 0,0 0 16,0 1-16,21-22 15,22 0-15,-1 0 0,0-22 0,1 1 16,20 0-16,-21 0 0,22-21 16</inkml:trace>
  <inkml:trace contextRef="#ctx0" brushRef="#br0" timeOffset="16712.33">4403 5821 0,'0'0'15,"21"-21"-15,-21 0 0,0 42 16,0 0-1,-21 0-15,21 21 0,-22-20 0,1 20 16,21 0-16,-21 1 0,0-1 16,21 21-16,-21-20 0,21 20 0,-21 1 15,21 20-15,0 1 0,0 0 16,0-22-16,0 43 0,0-21 0,0-1 16,0 22-16,0 0 0,-22 0 15,1 0-15,0-22 0,21 22 0,-21 0 16,0 0-16,-22-21 0,22 20 15,-21-20-15,21 0 0,-22-22 0,1 22 16,21-22-16,-21-20 0,-1 20 0,22-20 16,-21-1-16,21-21 0,-1 21 15,1-20-15,0-22 0,21-22 16,0 1-16,21 0 0,0-42 16,1 20-16,20-20 0,0-22 0,1 0 15,-1-20-15,0-1 0,22 0 16</inkml:trace>
  <inkml:trace contextRef="#ctx0" brushRef="#br0" timeOffset="17036.02">4318 5821 0,'-21'-42'0,"42"84"0,-63-127 16,42 64-16,0 0 0,0 0 0,0 0 15,0-1-15,21 1 0,0 0 16,21 0-16,1 21 0,-22-21 0,42 21 15,-20 0-15,20 0 0,-21 0 16,22 0-16,-22 0 0,1 0 0,-1 21 16,0 21-16,-21-21 0,1 22 15,-22-22-15,0 21 0,0-21 16,-22 22-16,1-1 0,-21-21 0,0 0 16,-1 22-16,-20-22 0,20 0 15,-20 0-15,21 0 0,-22-21 0,22 22 16,-1-22-16,1 0 0,21 0 15,-21 0-15,20 0 0,1 0 0,21-22 16,0 1-16,0 0 16,21-21-16,1 21 0,20-22 15,-21 1-15,43 0 0,-22-1 0</inkml:trace>
  <inkml:trace contextRef="#ctx0" brushRef="#br0" timeOffset="17260.65">5228 5101 0,'0'0'0,"21"-21"0,0 21 0,1 0 0,-22 21 32,0 0-32,0 22 0,0-22 0,-22 21 15,1 1-15,0-1 0,0 0 16,-21 1-16,20 20 0,1-21 0,-21 1 16,21 20-16,-22-20 0,22-1 0,0 0 15,21 1-15,0-1 0,0-21 16,0 0-16,0 0 0,0 1 0,21-22 15,0 0-15,22 0 0,-1 0 16,0 0-16,1 0 0,-1-22 16,22 1-16</inkml:trace>
  <inkml:trace contextRef="#ctx0" brushRef="#br0" timeOffset="17880">5948 5461 0,'0'0'0,"21"-42"0,-21 21 0,0-1 16,-21 22-1,-22 0-15,22 0 0,-21 0 16,0 22-16,-1-1 0,1 0 16,0 0-16,-1 21 0,-20-20 0,20 20 15,1 0-15,0 1 0,21-1 16,-22 0-16,22 1 0,0-1 0,0-21 16,21 21-16,0-20 0,0-1 15,0 0-15,0 0 0,0 0 0,21-21 16,0 0-16,21 0 0,-20 0 0,-1 0 15,21 0-15,0-21 0,1 0 16,-1 0-16,-21 0 0,22-22 0,-1 1 16,0 0-16,1-1 0,-1 1 15,-21 0-15,21-1 0,-20 1 0,-1 21 16,0 0-16,0-1 0,0 22 16,-21 22-1,0 20 1,0-21-16,-21 0 0,0 22 15,21-22-15,-21 21 0,21-21 0,0 22 16,0-22-16,0 0 0,0 0 0,0 0 16,0 0-16,21 1 15,0-22-15,0 0 0,0 0 0,1 0 16,20 0-16,-21 0 0,0-22 16,22 22-16,-22-21 0,42-21 15,-20 0-15,-22 20 0,21-20 16,-21 0-16,0 21 0,22-22 15,-22 22-15,-21-21 0,21 21 0,0 21 16,-21 21 0,0 0-16,0 0 15,0 0-15,-21 0 0,21 22 16,-21-22-16,21 0 0,0 21 0,0-20 16,0-1-16,0 0 0,0 0 15,21-21 1,0 0-1,0 0-15,1-21 16,-22 0-16,0-22 0,21 22 0</inkml:trace>
  <inkml:trace contextRef="#ctx0" brushRef="#br0" timeOffset="18035.05">6583 5271 0,'0'0'15,"-21"-22"-15,-1 22 0,1 0 0,0 0 16,0 0-16,0 22 15,0-1-15,21 0 16,0 0 0,21-21-16,0 0 0,0 0 0,0 21 15,22-21-15,-1 0 0</inkml:trace>
  <inkml:trace contextRef="#ctx0" brushRef="#br0" timeOffset="18416.12">7091 5355 0,'0'21'0,"-21"22"16,21-22-16,-22 21 0,1-21 16,21 1-16,-21 20 0,0 0 15,0-21-15,21 22 0,-21-22 0,-1 21 16,22-21-16,-21 22 0,21-22 16,0 0-16,-21 0 0,21 0 0,-21-21 15,21-21 1,0 0-16,0 0 15,0 0-15,0 0 0,0-22 16,21 1-16,21 0 0,-20-1 16,20 1-16,0-22 0,1 22 0,-1 0 15,21-1-15,-20 1 0,-1 0 16,0 21-16,1 21 0,-1 0 0,-21 0 16,22 0-16,-22 0 0,21 21 0,-21 0 15,0 0-15,-21 21 0,0-20 16,22 20-16,-22 0 0,0 1 0,0-1 15,0 0-15,-22 1 0,1-1 16,0-21-16,0 21 0,0-20 0,0 20 16,-1-21-16,1 0 0,0-21 15,0 21-15,0-21 0,0 0 16,-1 0-16</inkml:trace>
  <inkml:trace contextRef="#ctx0" brushRef="#br0" timeOffset="19745.99">9271 5228 0,'0'0'0,"-21"0"0,42 0 63,0 0-63,0-21 0,0 0 0,22 0 15,-1 0-15,-21-22 16,22 22-16,20-21 0,-21-1 0,1 1 0,20-21 15,-20 20-15,-22 1 0,21-22 16,-21 22-16,0 0 0,-21-1 16,0 1-16,0 21 0,0-21 0,-21 42 15,0-22-15,0 22 0,0 0 16,-22 22-16,22-1 0,-21 21 0,21 0 16,-22 22-16,22-1 0,-21 1 15,21 21-15,0-1 0,-1-20 16,22 20-16,0-20 0,-21-1 0,21 22 15,0-21-15,0-1 0,0-21 0,0 22 16,0-22-16,0 22 0,0-22 0,-21 0 16,21-20-16,-21 20 15,21-21-15,0 0 0,-21-21 0,0 21 16,-1-21-16,1 0 0,-42 0 16,20 0-16,22-21 0,-21 0 15,0-21-15,-1 21 0,22-22 0,-21 1 16,-1 0-16,22-1 0,-21 1 15,21 0-15,0-1 0,-1 22 0,1 0 16,0 21-16,0 0 16,21 21-16,0 0 0,0 0 15,0 1-15,21 20 0,0-21 0,0 21 16,1-20-16,-1 20 0,0-21 16,0 0-16,0 0 0,22 1 0,-1-1 15,-21-21-15,21 0 0,1 0 16,-1 0-16,0 0 0,1-21 15,-1 21-15,0-22 0,1 1 0,-1 0 16,0-21-16,1 21 0,-1-22 16,0 1-16,1 21 0,-22-22 15,21 1-15,-21 0 0,1 21 0,-1-1 0,0 1 16,0 0-16,-21 42 16,0 0-1,0 1-15,0-1 0,0 21 16,0-21-16,0 22 0,0-22 0,0 0 15,0 0-15,0 21 0,0-20 0,0-1 16,0 0 0,21-21-1,0 0-15,1 0 0,-1-21 16,0 21-16,0-21 0,0-1 16,22 1-16,-22-21 0,0 21 0,21 0 15,-21-22-15,1 22 0,-1-21 16,0 21-16,0-1 0,0 1 0,-21 0 15,21 21-15,-21 21 16,0 0 0,0 1-16,0-1 0,0 0 15,0 0-15,0 21 0,0-20 16,0-1-16,0 0 0,0 0 0,22 0 16,-22 0-16,21 1 0,0-1 0,0-21 15,0 0-15,0 0 0,22 0 16,-22 0-16,0 0 0,21 0 0,1 0 15,-22-21-15,21-1 0,-21 1 16,22 0-16,-22-21 0,0 21 0,21-22 16,-20 1-16,-1 0 0,0-22 0,0 22 15,-21-22-15,21-20 0,0 20 16,1-21-16,-1 22 0,0-1 0,-21 1 16,21 21-16,0-1 0,-21 1 15,0 21-15,0 42 16,0 0-1,-21 21-15,0 1 0,0-1 16,0 22-16,-1-1 0,1-21 0,0 22 16,0-1-16,0 1 0,0-22 15,-1 22-15,1-22 0,0 0 16,21 1-16,0-1 0,0 0 0,0-20 0,0 20 16,0-21-16,0 0 15,21-21-15,0 0 0,1 21 0,20-21 0,-21 0 16,21 0-16,-20-21 15,20 0-15,0 0 0,-21 0 0,1 0 16,20-1-16</inkml:trace>
  <inkml:trace contextRef="#ctx0" brushRef="#br0" timeOffset="19924.49">10795 5122 0,'0'0'0,"-42"0"0,20 0 16,44 0 15,-1 0-31,0 0 0,21 0 16,1 0-16,-22 0 0,42 0 15,-20 0-15,20 0 0,-21-21 0,22 21 16,-22-21-16,22 21 0</inkml:trace>
  <inkml:trace contextRef="#ctx0" brushRef="#br0" timeOffset="20280.52">11451 5207 0,'0'0'0,"-21"21"0,21 0 16,0 1-16,21-22 31,0 0-31,0 0 16,1 0-16,-1 0 0,0-22 15,21 1-15,-21 21 0,1-21 0,-1 0 16,0 0-16,0 0 15,0-1-15,-21 1 0,21 0 0,-21 0 16,0 0-16,0 0 0,-21 21 16,0 0-16,0 0 0,-21 21 15,20 0-15,-20 0 0,21 21 0,-21-20 16,20 20-16,1 0 0,0-21 16,0 22-16,0-1 0,21-21 0,0 0 15,0 1-15,0-1 0,0 0 16,21 0-16,0 0 0,0-21 0,0 0 15,1 21-15,-1-21 0,21 0 0,-21 0 16,22 0-16,-1 0 16,-21-21-16,21 21 0,1-21 0,-22 0 15,0 0-15,0 0 0</inkml:trace>
  <inkml:trace contextRef="#ctx0" brushRef="#br0" timeOffset="20579.24">12044 5059 0,'0'0'0,"42"-64"31,-21 64-31,0 0 0,-21 22 0,22-22 16,-22 21-16,21 0 0,0 0 16,-21 0-16,21 22 0,0-22 0,0 0 15,-21 0-15,22 0 16,-1 22-16,0-22 0,-21 0 0,0 0 16,0 0-16,0 0 0,0 1 15,-21-22 1,0 0-1,-1 0-15,22-22 16,0 1-16,0 0 0,0 0 16,0 0-16,0 0 0,0-1 0,22 1 15,-1-21-15,0 21 0,0-22 16,-21 22-16,42-21 0,-42 21 0,43-22 16,-22 22-16,0-21 15,0 21-15,0-22 0,22 22 0</inkml:trace>
  <inkml:trace contextRef="#ctx0" brushRef="#br0" timeOffset="21128.49">13166 4382 0,'0'0'0,"-85"0"32,64 0-32,0 21 0,21 0 0,-22 0 15,1 0-15,0 22 0,21-1 16,-21 21-16,0 1 0,21 21 0,-21-1 15,21 1-15,0 0 16,-22-1-16,1 1 0,0 21 0,21-22 16,-21 22-16,0-21 0,0 0 0,-1-1 15,-20 1-15,21 0 0,0-1 16,-22-20-16,1 20 0,21-20 0,-21 21 16,-1-22-16,-20 22 0,20-1 0,1-20 15,0 21-15,-1-22 0,1 1 16,0-1-16,-1 1 0,22-1 15,0 1-15,0-1 0,0-21 0,21 1 0,-21-1 16,21 0-16,0-20 0,21-1 16,0-21-16,21 0 0,1 0 15,-1-21-15,21-1 0,-20 1 16,20-21-16,1 21 0,-1-22 0,1 1 16,-1 0-16,1-1 0,-1-20 15,1 21-15,-1-22 0,1-21 0,-1 22 16,1-22-16,-22 1 0,-21-1 15,22-21-15,-43 21 0,0 1 0,-22-1 16,-20 0-16,0 1 0,-22 20 0,1-20 16,-1 20-16,1 1 0,-1 20 15,1 1-15,20 21 0,1-22 0,0 22 16,21 21-16,-1-21 0,1 21 16,42 0-1,1 0 1,-1 0-16,0 0 0,0 0 0,21 0 15,1 0-15,-1-21 0,0 0 16,1 21-16,20-21 0,-20-1 0</inkml:trace>
  <inkml:trace contextRef="#ctx0" brushRef="#br0" timeOffset="21563.74">13737 4890 0,'0'0'0,"0"-43"0,0 22 0,0-21 0,0 21 16,0-1-16,-21 1 0,21 0 15,-21 21-15,-22 0 0,22 0 16,0 0-16,-21 0 0,21 21 0,-22 0 16,22 22-16,-21-1 0,-1 0 15,22 1-15,-21-1 0,0 0 0,20 1 16,1-1-16,0 0 0,0 1 16,21-22-16,-21 21 0,21-21 0,0 1 15,0-1-15,0 0 0,21-21 16,-21 21-16,21-21 0,0 0 0,0 0 15,1 0-15,-1 0 0,21-21 0,-21 21 16,22-21-16,-1 0 0,0-22 16,-21 22-16,22-21 0,-1 21 15,-21-22-15,0 1 0,22 0 0,-22-1 16,0 1-16,0 21 0,-21 0 16,0-1-16,0 44 15,0-1 1,-21 21-16,21-21 0,-21 0 0,0 22 15,0-22-15,-1 21 0,22-21 16,-21 22-16,21-22 0,-21 21 0,21-21 16,0 1-16,0-1 15,21 0-15,0-21 0,1 0 0,-1 0 16,0 0-16,21 0 0,-21 0 16,22 0-16,-1-21 0</inkml:trace>
  <inkml:trace contextRef="#ctx0" brushRef="#br0" timeOffset="21796.4">14330 4974 0,'0'0'16,"0"-42"-16,21 0 0,-21-1 0,0 1 16,0 21-16,0 0 0,0-1 0,0 1 15,-21 21 1,0 0-16,-1 21 0,1 1 0,0-1 16,0 21-16,0 0 0,0 1 0,-22-1 15,22 0-15,0 1 0,0-1 16,0 0-16,-1-20 0,22 20 0,-21-21 15,21 0-15,0 0 16,0 1-16,0-1 0,43 0 0,-22-21 16,0 0-16,0 0 0,21 0 0,1 0 15,-1 0-15,0 0 0,1 0 16,20 0-16,-20-21 0</inkml:trace>
  <inkml:trace contextRef="#ctx0" brushRef="#br0" timeOffset="22176.91">14795 5080 0,'22'0'63,"-1"0"-47,0 0-16,21 0 0,-21 0 0,1 0 15,20 0-15,-21-21 0,21 0 16,1 0-16,-22 21 0,21-43 0,-21 22 15,1 0-15,-1-21 0,-21 20 16,0-20-16,0 21 0,0 0 0,0 0 16,-21 21-16,-1 0 0,1 0 15,-21 0-15,0 21 0,-22 0 0,22 21 16,-22-21-16,22 22 0,0-1 0,-1 0 16,22 1-16,-21-1 15,42 0-15,0 1 0,0-1 0,0 0 16,0-20-16,21 20 0,0-21 15,0 0-15,22 0 0,-1 1 0,0-1 16,1 0-16,20-21 0,1 21 0,-1-21 16,1 0-16,-1 0 0,1 0 15,-1 0-15,-21 0 0,22 0 0,-22 0 16,1 0-16,-22 0 0</inkml:trace>
  <inkml:trace contextRef="#ctx0" brushRef="#br0" timeOffset="22727.21">3704 9165 0,'0'-42'0,"0"84"0,-21-126 0,0 62 0,21 1 16,-21 0-16,-1 0 0,1 0 0,0 21 15,0 21-15,0 21 16,0 1-16,21-1 0,0 0 0,-22 22 16,22-1-16,-21-20 0,21 20 15,-21 1-15,21-1 0,-21 1 0,21-1 16,0 1-16,-21-22 0,0 0 16,21 1-16,0-1 0,-22 0 0,22-21 15,-21 22-15,21-22 0,-21 0 0</inkml:trace>
  <inkml:trace contextRef="#ctx0" brushRef="#br0" timeOffset="23272.53">2984 9737 0,'-42'-43'16,"84"86"-16,-126-149 0,41 64 0,1-22 16,0 22-16,21-22 0,-1 22 0,1-22 15,21 1-15,0-1 0,0 22 16,0-21-16,21 20 0,1-20 0,20 20 15,-21 1-15,21 0 0,1 21 16,20-1-16,1 1 0,-1 21 0,22 21 16,0 1-16,20 20 0,1 0 15,0 1-15,-21 20 0,21 1 16,-22-1-16,-20 1 0,-1-1 0,-20 1 16,-1-1-16,-21 1 0,0-1 15,-21 1-15,0-1 0,0-21 0,0 1 16,0-1-16,0 0 0,-21-20 15,21 20-15,-21-42 0,0 21 0,0-21 16,-1 0-16,1-21 16,21 0-16,-21-22 0,21 22 15,0-21-15,0-22 0,0 22 0,0-21 16,0-1-16,21 1 0,0-1 16,1 1-16,-1-22 0,21 0 15,0 1-15,85-86 0,-63 107 16,21-1-16,-1 22 0,1 21 15,0 0-15,-1 21 0,1 0 0,-22 42 16,1-21-16,-1 43 0,-20-1 16,-22 1-16,21-1 0,-42 1 0,0-1 15,0 1-15,0-1 0,-21 22 0,0-22 16,-21 1-16,20-1 0,-20 1 16,0-22-16,-1 22 0,1-22 0,0 0 15,-1 1-15,22-22 0,0 0 16,0 0-16,0 0 0,21 0 15,-21-21-15,42 0 16,0-21-16,0 0 0,0 0 16,22-21-16,-1 20 0,0-20 15</inkml:trace>
  <inkml:trace contextRef="#ctx0" brushRef="#br0" timeOffset="25218">5524 9440 0,'0'0'16,"43"-21"-16,-22 0 0,21-21 0,-42 21 15,0-1-15,0 1 16,0 0-16,-21 0 0,0 0 0,0 0 16,0 21-16,-22 0 0,22 0 0,-21 0 15,21 0-15,-22 0 16,22 0-16,-21 42 0,21-21 0,-22 0 16,22 22-16,0-1 0,0-21 0,-22 43 15,22-22-15,0 0 0,0 22 16,21-22-16,-21 0 0,21 1 0,-21-1 15,21 0-15,0-20 0,0-1 16,0 0-16,21 0 0,0-21 0,0 0 16,21 0-16,-20 0 0,20 0 0,-21-21 15,21 0-15,1 0 0,-1-1 16,0 1-16,1-21 0,20 0 0,-20-1 16,-1 1-16,-21 0 0,21-1 15,-20 1-15,-1 0 0,0 20 16,0-20-16,-21 21 0,0 0 0,0 0 15,0-1-15,-21 44 16,0-1-16,0 0 16,-1 21-16,1-21 0,0 22 0,21-1 15,0 0-15,-21 1 0,21-1 16,0-21-16,0 22 0,0-22 0,21 21 16,-21-21-16,21 0 0,0 1 15,22-1-15,-22-21 0,0 0 0,21 0 16,1 0-16,-22 0 0,21 0 15,1-21-15,-1-1 0,-21 1 0,21 0 16,1 0-16,-1-21 0,-21 20 16,0-20-16,22 0 0,-22-1 0,0 1 15,0 0-15,-21 21 0,0-22 0,21 22 16,-21-21-16,0 21 16,0 42-1,-21 0-15,0 0 0,0 21 16,21-20-16,-21 20 0,0-21 15,-1 21-15,22 1 0,-21-1 0,21-21 16,-21 22-16,21-22 0,0 0 16,0 0-16,0 0 0,0 0 0,0 1 15,0-44 17,21 1-32,0 0 15,-21-21-15,22 21 0,-1-1 0,0-20 16,0 21-16,0-21 0,0-1 0,-21 22 15,22 0-15,-1-21 0,0-1 16,0 43-16,0 0 16,-21 21-1,0 1-15,0-1 0,21 0 16,-21 0-16,0 0 0,0 22 0,22-22 16,-22 0-16,0 0 0,0 0 15,21 0-15,0 1 0,0-1 16,0-21-16,0 0 0,1 0 0,-1 0 15,0 0-15,0 0 0,21 0 16,-20 0-16,-1-21 0,21-1 0,-21 1 16,0 0-16,1 0 0,20 0 0,-21 0 15,-21-22-15,21 22 0,0-21 16,1 21-16,-22-22 0,0 22 0,21-21 16,-21 21-16,21-1 0,-21 1 15,0 42 1,0 1-1,0-1-15,0 21 0,0-21 0,0 22 0,0-1 16,0-21-16,0 21 16,0 1-16,0-1 0,0-21 0,0 0 15,0 22-15,0-22 0,21 0 0,0-21 16,0 21-16,1-21 0,-1 0 16,21 0-16,-21 0 0,0 0 0,22-21 15,-22 0-15,21 0 0,-21 0 0,1-1 16,20 1-16,-21-21 0,0 21 15,22-22-15,-22 22 0,0-21 16,0 0-16,0 20 0,0-20 0,1 21 16,-22 0-16,21 0 0,-21-1 15,21 1-15,-21 42 16,0 1-16,0-1 16,0 0-16,-21 21 0,0-21 15,-1 22-15,22-1 0,0 0 0,0-20 16,-21 20-16,21 0 0,0-21 0,0 1 15,0-1-15,0 0 0,21 0 16,1-21-16,-1 0 0,0 0 0,21 0 16,-21 0-16,22 0 0,-1 0 0,0-21 15,1 21-15,20-21 0,-20 0 16,-1-22-16,0 22 0,1 0 0,-1-21 16,0-1-16,-21 22 0,22-21 15,-22-1-15,0 22 0,0-21 16,-21 0-16,0-1 0,0 22 0,0 0 15,0-21-15,-21 42 0,0-22 16,0 22-16,-22 0 0,1 0 0,0 0 16,-1 22-16,1-1 0,21 0 15,-21 0-15,-1 0 0,1 22 0,21-22 16,-22 21-16,22-21 0,0 0 0,0 22 16,21-22-16,0 0 0,-21 21 0,21-20 15,0-1 1,0 0-16,21-21 0,0 0 0,0 0 15,0 0-15,1-21 0,-1 0 16,21-1-16,-21 1 0,22 0 16,-1 0-16,-21 0 0,21 0 0,-20-22 15,-1 22-15,21 0 0,-21-21 16,0 20-16,1 1 0,-22 0 0,0 0 16,21 21-16,-21 21 15,-21 0 1,21 0-16,-22 22 0,22-22 15,-21 0-15,0 0 0,21 22 0,0-22 16,0 0-16,0 21 0,0-21 16,0 1-16,0-1 0,0 0 15,21 0-15,0 0 0,1 0 0,-1 1 16,0-22-16,0 0 16,0 0-16,0 0 0,22 0 0,-22 0 15,0-22-15,21 22 0,-20-21 0,-1 0 16,21-21-16,-21 21 0,0-22 15,22 1-15,-22 0 0,21-1 0,-21 1 16,1-22-16,20 1 0,-21-1 16,0 1-16,0-1 0,1 1 15,-1-22-15,-21 22 0,0-1 0,0 22 0,0-22 16,0 43-16,0 0 16,-21 42-1,-1 0-15,1 22 0,-21 20 0,21-20 16,0 20-16,-22 1 0,22-1 15,0 1-15,21-1 0,0 1 0,0-1 16,0-21-16,0 22 0,0-22 0,0 1 16,0-1-16,106 106 15,-64-148 1,-21 0-16,0 0 0,22 0 0,-22 0 16,21 0-16,1 0 0,-22-21 15,21 0-15,0 0 0,-20-1 0,20-20 16,-21 21-16</inkml:trace>
  <inkml:trace contextRef="#ctx0" brushRef="#br0" timeOffset="26096.7">10329 8848 0,'0'0'0,"0"-43"0,0 1 0,-21 0 0,21-1 16,0 1-16,0 21 0,-21-21 15,0-1-15,0 22 0,-1-21 0,1 21 16,0 21-16,0-22 0,0 22 16,0 0-16,-22 0 0,22 22 15,-21-1-15,21 0 0,-22 21 0,22 1 16,-21-1-16,-1 21 0,1 1 0,0 21 15,-1-1-15,1-20 0,21 20 16,-21-20-16,20 21 0,1-22 0,0 1 16,21-1-16,0 1 0,0-1 15,21-21-15,0 1 0,22 20 0,-1-42 16,0 22-16,22-22 0,-1 0 16,1 0-16,-1-21 0,1 0 0,-1 0 15,22 0-15,-21 0 0,-1-21 16,1-21-16,-1 21 0,1-22 0,20 1 0,-20 0 15,-1-22-15,1 1 16,-22-1-16,0 1 0,1-1 0,-1-21 16,-21 1-16,-21-22 0,0 21 0,0 1 15,-42-1-15,21 21 0,-22-20 16,-20 20-16,21 22 0,-22-22 0,22 22 16,-22 21-16,-20 0 0,20 21 15,-21 0-15,1 0 0,-1 21 0,0 0 16,22 0-16,-1 22 0,1-1 15,-1 21-15,43 1 0,-21 21 0,42-1 16,0 22-16,0-21 0,21-1 16,21 22-16,-20-21 0,41 0 0,-21 20 15,22-20-15,-1 0 0,1-1 16,-1-20-16,-20 21 0,20-22 0,-20 1 16,-1-1-16,-21 1 0,0-1 0,-21-21 15,0 22-15,-21-1 0,-21-20 16,-1 20-16,1-20 0,-43 20 0,22-21 15,-22 1-15,22-1 0,-22-21 0,0 22 16,22-22-16,-22-21 0,22 21 16,20-21-16,-20 0 0,21 0 0,-1-21 15,22 0-15,-21-1 0,21-20 0,-1 0 16,22-1-16,0 1 0,0-21 0,22-1 16,20 1-16,-21-1 0,21 1 15,22-22-15,-1 21 0,1-20 16,21 20-16,-1 1 0,1-22 0</inkml:trace>
  <inkml:trace contextRef="#ctx0" brushRef="#br0" timeOffset="26471.76">10753 9144 0,'42'-21'16,"-84"42"-16,105-63 0,-42 42 0,0 0 0,1 0 16,-1 0-16,0 0 0,-21 21 15,0 0-15,0 21 16,0-20-16,0 20 0,0 0 0,-21-21 0,0 22 15,-1-1-15,1-21 16,0 22-16,21-1 0,0-21 0,-21 21 16,21-20-16,0-1 0,0 0 0,0 0 15,0 0-15,21-21 16,0 0-16,0 0 0,1 0 0,-1-21 16,21 0-16,-21 0 0,22 0 15,-1-1-15,-21 1 0,21-21 0,-20 21 16,-1-22-16,0 1 0,0 21 0,0-21 15,0 20-15,-21-20 0,0 21 16,0 0-16,0 0 0,0-1 16,0 44 15,0-1-31,0 0 16,0 0-16,0 0 0,0 0 15,0 1 1,0-1-16</inkml:trace>
  <inkml:trace contextRef="#ctx0" brushRef="#br0" timeOffset="27063.57">11345 9462 0,'0'0'0,"21"0"32,1 0-32,-1-22 0,0 1 0,0 21 15,-21-21-15,21 0 0,0 0 16,1 0-16,-1 21 0,0-43 0,0 22 15,0 0-15,0 0 0,1-22 16,-22 22-16,0 0 0,21-21 0,-21 21 16,0-1-16,-21 22 15,-1 0 1,1 22-16,0-1 0,0 0 0,-21 0 16,20 21-16,1-20 0,0-1 15,0 21-15,21-21 0,0 22 16,0-22-16,0 21 0,0-21 0,0 0 15,0 1-15,21-1 0,0 0 16,0 0-16,1 0 0,-1-21 0,0 0 16,21 0-16,-21 0 0,22 0 0,-22 0 15,21 0-15,1 0 0,-1-21 16,0 0-16,1 0 0,-1 0 0,0-1 16,1 1-16,-1 0 0,-21-21 0,21 21 15,-20-22-15,-1 22 0,0-21 16,-21 21-16,0-22 0,0 22 0,0 0 15,0 0-15,-21 21 0,0 0 16,-1 0-16,1 0 0,0 21 0,-21 0 16,21-21-16,-1 21 0,22 22 0,0-22 15,-21 0-15,21 0 16,0 0-16,0 22 0,0-22 0,21 0 16,1 0-16,-1 0 0,0 22 0,0-22 15,0 0-15,0 0 0,1 0 16,-22 0-16,0 1 0,-22-22 15,1 0 1,0 0-16,0 0 0,21-22 16,-21 22-16,0-21 0,21 0 0,-22 0 15,22-21-15,0 20 0,0 1 0,0-21 16,0 0-16,22-1 16,-1 1-16,0-22 0,21 22 0</inkml:trace>
  <inkml:trace contextRef="#ctx0" brushRef="#br0" timeOffset="28492.26">12615 8488 0,'0'0'0,"43"-42"16,84-64 0,-106 106-16,0 0 0,-21 21 15,0 0-15,0 0 0,0 22 16,0-22-16,-21 21 0,0 0 16,-1 22-16,1-22 0,0 22 0,0-1 15,0 1-15,-22-1 0,22 1 16,0-1-16,0-20 0,0 20 15,21-21-15,-21 1 0,21-1 0,-22-21 16,22 0-16,0 22 0,0-22 16,0 0-16,22-21 15,-1 0 1,0 0-16,0 0 0,0-21 16,22 0-16,-22 0 0,0-1 0,21 1 15,-21-21-15,22 21 0,-22-22 0,21 22 16,-21-21-16,1 0 0,-1 20 15,0 1-15,0 0 0,0 21 16,-21 21 0,0 0-16,0 1 0,-21-1 15,0 0-15,21 0 0,-21 21 16,21-20-16,0-1 0,0 0 16,0 0-16,0 0 0,0 0 0,0 1 15,0-1-15,0 0 0,21-21 16,0 0-16,0 0 15,22 0-15,-22 0 0,21 0 0,-21 0 16,22-21-16,-1 21 0,0-21 0,-21-1 16,22 1-16,-1 0 0,-21-21 15,0 21-15,22-22 0,-22 22 0,0 0 16,0-21-16,-21 20 0,0 1 16,0 42-1,-21 1 1,0-1-16,0 0 0,0 0 15,-1 21-15,1-20 0,0-1 0,21 0 16,0 0-16,-21 21 0,21-20 0,0-1 16,0 0-16,0 0 15,21-21-15,0 0 16,0 0-16,1 0 0,-1 0 16,0 0-16,0 0 0,0 0 15,0-21-15,1 21 0,-1-21 0,-21 0 16,0-1-16,0-20 0,0 21 15,0 0-15,0-22 0,0 1 16,0 21-16,0-21 0,-21 20 0,-1 1 16,1 0-16,0 0 0,0 0 0,0 0 15,21-1 1,0 1 0,21 21-16,0 0 15,0 0-15,22-21 0,-22 21 0,21 0 16,-21 0-16,22 0 0,-1 0 15,-21 0-15,0 0 0,22 0 0,-22 21 16,0 0-16,0 1 0,0 20 0,0-21 16,1 0-16,-22 22 0,0-22 15,0 21-15,0 0 0,0-20 16,0-1-16,0 21 0,0-21 0,0 0 16,0 1-16,0-1 0,0 0 15,0 0-15,0 0 0,0-42 47,0 0-47,0 0 16,0 0-16,0-22 0,0 22 15,21-21-15,0 21 16,21-22-16,-21 1 0,22 0 0,-1-1 0,0 1 16,1 0-16,20 20 15,-20 1-15,-1 0 0,-21 0 0,21 21 16,1 0-16,-22 0 0,0 21 0,0 0 15,-21 22-15,0-1 0,0-21 16,0 21-16,0 1 0,0-1 0,0 0 16,0 1-16,-21-22 0,21 21 15,0-21-15,0 1 0,0 20 16,0-21-16,0 0 0,0 0 16,21-21-16,0 0 0,1 0 15,-1 0-15,21 0 0,-21 0 16,0 0-16,22 0 0,-22-21 0,21 21 15,1-21-15,-22 0 0,21 0 16,-21 0-16,22-1 0,-22 1 0,0-21 16,21 0-16,-21-1 0,1 1 0,-1 0 15,0-1-15,-21-20 0,21 20 16,-21 22-16,0-21 0,0 21 0,-21 0 16,0 21-16,0 0 0,-1 0 15,1 0-15,21 21 0,-21 21 0,21-21 16,-21 22-16,21-1 0,0-21 15,0 21-15,0 1 0,0-1 16,0-21-16,0 22 0,0-22 0,0 21 0,0-21 16,0 0-16,0 1 15,0-1-15,0 0 0,0 0 0,-21 0 16,0-21-16,-1 0 16,1 0-1,0 0-15,21-21 16,0 0-16,0 0 0,-21 0 0,21-1 15,0 1-15,-21-21 0,21 0 16</inkml:trace>
  <inkml:trace contextRef="#ctx0" brushRef="#br0" timeOffset="28684.05">14287 8276 0,'-42'21'31,"42"1"-15,-21-22-16,21 21 15,-21-21 1,0 0-16,-1 0 16</inkml:trace>
  <inkml:trace contextRef="#ctx0" brushRef="#br0" timeOffset="28891.97">12446 8742 0,'0'0'16,"21"0"-1,0 0-15,22 0 0,-22 0 0,21 0 16,0 0-16,1-21 0,-1 21 0,0-21 15,1 21-15,-1-22 0,0 22 16,1 0-16,-22-21 0,21 21 0,1 0 16,-22 0-16,0 0 0</inkml:trace>
  <inkml:trace contextRef="#ctx0" brushRef="#br0" timeOffset="29824.01">3429 10541 0,'-42'0'0,"84"0"0,-106 0 0,43 0 15,0 0 1,42 0 15,0 0-31,1 0 0,20 0 0,0 0 16,1 0-16,20 0 0,1 0 0,-1 0 15,22 0-15,-22 0 0,22 0 16,21 0-16,0 0 0,-1 0 0,22 0 16,0 0-16,22 0 0,20 0 0,-21 0 15,21-21-15,22 21 0,-1 0 16,1 0-16,-1 0 0,22-21 0,0 21 16,232 0-16,-211-21 15,21 21-15,-21 0 0,21-22 16,-21 22-16,42-21 0,-21 0 0,0 21 15,0-21-15,21 21 0,-21-21 16,21 21-16,-21-21 0,21-1 0,1 22 16,-22 0-16,0-21 0,0 21 0,0 0 15,0 0-15,-22 0 0,22-21 16,0 21-16,-21 0 0,0 0 0,0 0 16,0 0-16,-22 0 0,1 0 15,-21 0-15,-1 0 0,-21 0 0,1 0 16,-22 0-16,0 0 0,-21 0 15,-21 0-15,0 0 0,-22 21 16,-20-21-16,-1 0 0,-20 0 0,-22 0 16,0 21-16,0-21 0,-21 22 31,-21-22-31,0 0 0,0 0 16,0 0-16,-22 0 15,22 0-15</inkml:trace>
  <inkml:trace contextRef="#ctx0" brushRef="#br0" timeOffset="29924.89">15388 10351 0,'0'-22'16,"-21"22"-16,0 0 15,0 0-15,-1 0 16,1 22-16,-21-22 0,21 21 0</inkml:trace>
  <inkml:trace contextRef="#ctx0" brushRef="#br0" timeOffset="30659.86">1185 11875 0,'0'0'0,"-21"-106"31,21 127 0,0 21-31,0 1 0,0-1 0,-21 21 16,21 1-16,0-1 0,-21 1 16,21-1-16,0 1 0,-21-22 0,-1 22 15,22-22-15,-21 0 16,0 1-16,21-1 0,0-21 0,-21 0 15,21 1-15,-21-1 0,21 0 16,0-42 0,21 21-1,0-21-15,0-1 0</inkml:trace>
  <inkml:trace contextRef="#ctx0" brushRef="#br0" timeOffset="30907.93">1609 12213 0,'0'0'0,"21"0"16,-21-21 15,21 0-31,-21 0 16,0 0-16,0-1 15,0 44 16,-21-22-31,21 21 16,0 0-16,0 0 0,-21 0 0,21 0 16,0 1-16,0-1 0</inkml:trace>
  <inkml:trace contextRef="#ctx0" brushRef="#br0" timeOffset="31742.93">3281 11790 0,'0'0'15,"-43"21"-15,22-21 0,0 0 16,0 21-16,0-21 0,42 0 47,0 0-47,0-21 16,22 0-16,-22 21 0,21-21 15,0 0-15,1-1 0,-1 1 16,0 0-16,1 0 0,-1 0 0,-21-22 15,22 22-15,-22 0 0,0-21 16,-21 21-16,0-1 0,0-20 0,0 21 16,-21 0-16,-22 0 0,22 21 15,-21 0-15,-22 0 0,22 0 0,0 0 16,-1 21-16,-20 0 0,21 0 16,-1 0-16,1 22 0,21-1 0,-22 0 15,22 1-15,0-1 0,21 0 16,0-21-16,0 22 0,0-1 0,0 0 15,0-20-15,0-1 0,0 21 16,21-21-16,0 0 0,1-21 0,20 22 16,0-22-16,-21 0 0,22 0 15,-1 0-15,0 0 0,1-22 16,-1 22-16,0-21 0,-20 21 0,-1-21 16,0 21-16,-21-21 0,-21 0 15,0 21-15,-22 0 16,1 0-16,0 0 0,-1 0 15,1 0-15,0 0 0,-1 21 0,-20 0 16,20 0-16,22 0 0,-21 22 16,0-1-16,20 0 0,-20-20 0,21 20 15,0 0-15,0 1 0,21-1 16,0 0-16,0 1 0,0-1 0,0-21 16,0 0-16,0 22 0,21-43 15,0 21-15,0 0 0,21-21 16,-20 0-16,-1 0 0,21 0 0,-21 0 15,22 0-15,-1 0 0,0-21 16,-21 0-16,22-1 0,-1 1 0,-21 0 16,22 0-16,-1 0 0,-21 0 0,0-1 15,0 1-15,1 0 0,-1 0 16,-21 0-16,0 0 0,0-1 0,0 1 16,0 0-16,0 0 15,0 0 1,0 0 15</inkml:trace>
  <inkml:trace contextRef="#ctx0" brushRef="#br0" timeOffset="31977">3704 11938 0,'0'0'0,"21"-21"0,0 21 16,22-21-16,-22 21 15,0 0-15,0 0 16,0 21-16,1 0 0,-22 0 15,0 22-15,21-22 0,0 0 0,-21 21 16,21 1-16,-21-22 0,0 0 16,0 21-16,21-21 0,-21 1 15,0-1-15,21 0 0,-21 0 16,0 0-16,0 0 16,22-21-16,-1 0 15,0-21 1,-21 0-16,21 0 0,-21 0 0,21 0 15</inkml:trace>
  <inkml:trace contextRef="#ctx0" brushRef="#br0" timeOffset="32192.91">4170 11896 0,'0'0'0,"0"-21"32,-21 21-32,-1 21 15,1 0-15,-21 0 0,21 21 0,-22-20 16,22 20-16,-21 0 0,0 1 0,-1-22 15,1 21-15,0 0 0,20-20 16,-20 20-16,21-21 0,0 0 0,0 0 16,21 1-16,0-1 0,21-21 15,0 0 1,21 0-16,-21 0 0,22-21 0,-1-1 16,0 1-16,1 0 15</inkml:trace>
  <inkml:trace contextRef="#ctx0" brushRef="#br0" timeOffset="32483.49">4424 11917 0,'0'21'16,"0"0"-16,0 0 0,-21 1 16,21 20-16,-22 0 0,22 1 15,0-1-15,0 0 0,0 22 0,0-22 16,0 22-16,0-1 0,0-21 15,0 22-15,0 21 0,0-22 0,0 22 16,-21-22-16,21 22 0,-21-22 0,21 22 16,0-21-16,-21-1 0,0 1 15,0-1-15,-1 1 0,1-1 16,21 1-16,-21-22 0,0 0 0,0 1 16,21-22-16,0 0 0,0 0 15,0-42-15,0-21 16,0 20-16,21-41 0,0 21 0,0-22 15,0 1-15</inkml:trace>
  <inkml:trace contextRef="#ctx0" brushRef="#br0" timeOffset="32780.83">4424 12467 0,'0'-63'16,"0"126"-16,0-211 0,0 85 0,0-1 16,-21 1-16,21-1 0,0 22 15,0-1-15,0 1 0,0 0 0,21-1 16,0 22-16,0 0 0,0 0 0,0 0 15,22 21-15,-1 0 0,-21 0 16,22 0-16,-1 21 0,0 0 0,-21 0 16,22 22-16,-22-1 0,0 0 15,-21 1-15,0-1 0,0 0 0,0 1 16,0-1-16,-21 0 0,0-21 0,0 22 16,-22-22-16,22 0 0,-21 0 15,21-21-15,-1 21 0,1-21 0,0 0 16,0 0-16,0 0 15,21-21 1,0 0-16,0 0 0,21 0 16,0 0-16,0-22 0,0 22 15,1-21-15,20-1 0</inkml:trace>
  <inkml:trace contextRef="#ctx0" brushRef="#br0" timeOffset="33024.69">5143 11536 0,'0'0'0,"22"-42"0,-1-1 0,0 22 15,0-21-15,0 21 0,0 21 16,-21 21-16,0 0 0,0 0 16,0 21-16,0 1 0,0-1 15,-21 0-15,21 22 0,-21-22 16,0 1-16,21-1 0,-21 21 0,21-20 16,-21-1-16,-1 22 0,1-22 15,21 0-15,-21-21 0,0 22 0,21-22 16,-21 21-16,21-21 0,0 1 15,21-22-15,0 0 16,0 0-16,22 0 0,-22 0 0,21-22 16,0 1-16,1 0 0,-1 0 15</inkml:trace>
  <inkml:trace contextRef="#ctx0" brushRef="#br0" timeOffset="34024.64">5778 11896 0,'0'0'0,"0"-43"0,0 22 16,0 0-16,0 0 0,0 0 15,0 0-15,-21-1 0,0 22 0,0 0 16,0 0-16,0 0 0,-22 0 0,1 22 16,21-1-16,-22 0 0,1 0 15,0 21-15,21 1 0,-22-1 0,22 0 16,-21 1-16,21-1 0,21 0 16,0 1-16,-22-22 0,22 21 0,0-21 15,0 1-15,0-1 0,22-21 0,-1 21 16,0-21-16,0 0 0,0 0 15,22 0-15,-1 0 0,-21-21 16,21 0-16,1 21 0,-1-22 0,0-20 16,1 21-16,-22-21 0,21 20 15,-21-20-15,1 0 0,-1-1 0,0 1 16,0 0-16,-21 21 0,21-22 16,-21 22-16,0 0 0,0 0 0,-21 42 31,0 0-31,0 0 0,21 0 15,-21 22-15,-1-22 0,22 21 0,-21 1 16,21-1-16,0-21 0,0 21 0,0-20 16,0-1-16,21 21 0,22-42 15,-22 21-15,21 0 0,1-21 16,-1 0-16,0 0 0,1 0 16,20 0-16,-21 0 0,1-21 0,-1 21 15,0-21-15,1 0 0,-22 0 0,21 0 16,-21-22-16,1 22 0,-1-21 15,0 21-15,-21-22 0,21 22 0,-21-21 16,0 21-16,0-1 0,0 1 0,-21 42 47,21 1-47,0-1 0,0 21 0,0-21 0,0 0 16,0 22-16,0-22 0,0 0 15,21 21-15,-21-20 0,21-22 16,0 21-16,22 0 0,-22-21 0,0 0 15,0 0-15,22 0 0,-22 0 16,0 0-16,21-21 0,-21 0 0,1 21 16,-1-22-16,0 1 0,0-21 15,-21 21-15,21-22 0,-21 22 0,0-21 16,0 0-16,0 20 0,0-20 0,0 21 16,0 0-16,0 0 0,0-1 15,0 44 1,0-1-16,0 0 0,0 0 0,-21 21 15,0-20-15,21 20 16,-21 0-16,0 1 0,21-22 0,-22 21 16,1 0-16,21-20 0,-21-1 0,21 0 15,0 0-15,0 0 16,0-42 0,0 0-16,0 0 15,0 0-15,21-22 0,-21 22 16,43-21-16,-22-1 0,21 1 0,0 0 15,1-1-15,20 1 0,-20 0 16,20-1-16,1 22 0,-22 0 16,21 0-16,22 21 0,-64 0 0,0 21 15,1 0-15,-1 0 16,-21 22-16,0-22 0,0 21 0,0 1 16,0-1-16,0 0 0,-21-21 0,-1 22 15,1-1-15,21-21 0,-21 0 16,0 1-16,21-1 0,-21 0 0,21 0 15,-21-21 1,-1-21 0,22 0-16,-21 21 0,21-21 15</inkml:trace>
  <inkml:trace contextRef="#ctx0" brushRef="#br0" timeOffset="34183.55">6837 11578 0,'0'0'0,"-43"-21"15,22 21-15,0 0 0,0 0 0,0 0 16,0 0-16,-1 0 16,22 21-1</inkml:trace>
  <inkml:trace contextRef="#ctx0" brushRef="#br0" timeOffset="34579.83">8467 11345 0,'0'0'0,"-43"-21"0,22 21 16,0 0-16,21-21 0,21 0 15,21 21 1,1 0-16,-1 0 0,22-21 0,-1 21 15,1 0-15,-1 0 0,22-21 0,-22 21 16,22 0-16,-22 0 0,22 0 16,-21 0-16,-22 0 0,0 0 0,1 0 15,-22 0-15,0 0 0,0 0 16,-21 21-16,-21 0 16,0-21-16,0 0 0,-22 0 0,1 0 15,0 0-15</inkml:trace>
  <inkml:trace contextRef="#ctx0" brushRef="#br0" timeOffset="34779.72">8996 11282 0,'-21'0'0,"42"0"0,-64 0 16,22 21-1,21 21-15,0-20 0,0 20 16,0 0-16,0 1 0,0-1 0,0 21 16,0-20-16,0-1 0,0 0 0,0 22 15,0-22-15,0 1 0,0-1 16,0 21-16,0-20 0,0-22 0,0 21 15,0 1-15,0-22 0,0 0 16,0 0-16,0 0 16,0-42-1</inkml:trace>
  <inkml:trace contextRef="#ctx0" brushRef="#br0" timeOffset="35167.78">9186 11875 0,'0'-22'0,"0"44"0,21-65 0,-21 22 16,0 0-16,0 0 0,0 0 0,0-1 16,22 1-16,-1 0 0,0 0 15,0 0-15,0 0 0,0 21 16,1 0-16,20 0 0,-21 0 16,0 0-16,22 0 0,-22 21 15,21-21-15,-21 42 0,22-21 0,-22 0 16,0 22-16,0-22 0,0 21 15,-21 1-15,0-22 0,0 21 0,0 0 16,0-20-16,0 20 0,0-21 0,0 21 16,-21-20-16,0-1 0,0-21 15,0 21-15,-1-21 0,1 0 16,21-21 0,0 0-16,0-1 0,0 1 0,0 0 15,0-21-15,21 21 0,-21-22 16,22 1-16,-1 21 0,0-22 0,0 22 15,0-21-15,22 21 0,-22 0 16,0-1-16,21 1 0,-21 21 0,1 0 16,-1-21-16,21 21 0,-21 0 15,0 0-15,1 0 0,-1 0 0,21 0 16,-21 21-16</inkml:trace>
  <inkml:trace contextRef="#ctx0" brushRef="#br0" timeOffset="35672.62">10520 11769 0,'21'0'0,"-42"0"0,63-21 0,-21 21 0,-21-22 16,0 1-16,0 0 0,0 0 0,0 0 15,0 0-15,0-22 0,0 22 16,-21 0-16,0-21 0,0 20 0,0 1 16,-1 21-16,1 0 0,0 0 0,-21 0 15,21 0-15,-1 21 0,-20 1 16,0-1-16,21 21 0,-1 0 0,-20-20 15,21 20-15,-21 0 0,20 1 16,1-1-16,0 0 0,0 1 0,21-1 16,-21 0-16,21 1 0,0-22 15,0 21-15,0-21 0,21 0 0,0 1 16,21-22-16,-20 21 0,-1-21 16,21 0-16,-21 0 0,22 0 0,-22-21 15,21 21-15,-21-22 0,22 1 16,-22 0-16,21-21 0,-21 21 0,0-22 15,1 1-15,-1 0 0,0 20 0,0-20 16,0 0-16,0-1 0,-21 1 16,0 0-16,0 21 0,0-1 0,0 1 15,0 42 1,-21 1 0,0 20-16,21-21 0,-21 21 15,21-20-15,0 20 0,-21-21 16,21 21-16,0 1 0,0-22 0,0 21 15,0-21-15,0 1 0,0-1 0,0 0 16,21 0-16,-21 0 0,21-21 16,0 0-16,0 0 0,22 0 0,-22 0 15,21 0-15,1-21 0,-1 0 0,0 0 16,1 0-16</inkml:trace>
  <inkml:trace contextRef="#ctx0" brushRef="#br0" timeOffset="35911.76">11324 11599 0,'21'-42'0,"-21"-148"32,0 168-32,-21 22 0,0 0 0,0 0 15,0 22-15,-1 20 0,1-21 0,0 21 16,-21 1-16,21-1 0,-1 0 16,1 1-16,-21-1 0,42 0 0,-21 1 15,21-1-15,0 0 0,0-20 0,0 20 16,0-21-16,0 0 0,21 0 15,0 1-15,0-22 0,0 0 16,22 0-16,-22 0 0,0 0 0,21 0 16,1 0-16,-22-22 0,21 1 0,-21 0 15,22 0-15,-22 0 0,0 0 16</inkml:trace>
  <inkml:trace contextRef="#ctx0" brushRef="#br0" timeOffset="36276.71">11599 11663 0,'-21'0'0,"0"0"16,42 0 15,0 0-15,0 0-16,1 0 0,-1 0 0,0-21 16,21 21-16,-21-21 15,1-1-15,-1 1 0,0 21 0,0-21 16,0 0-16,-21 0 0,0 0 0,0-1 15,0 1-15,-21 21 16,0 0-16,0 0 0,-22 0 16,22 21-16,-21 1 0,21-1 0,-22 0 15,22 21-15,0-21 0,-21 22 16,21-1-16,-1-21 0,1 22 16,21-22-16,0 0 0,-21 21 0,21-21 0,0 1 15,0-1-15,0 0 16,21-21-16,0 21 0,1-21 0,-1 0 15,0 0-15,21 0 0,-21 0 16,22-21-16,-1 21 0,22-21 0,-22 0 16,21-1-16,-20 1 0,20-21 0,-20 0 15,-1 20-15</inkml:trace>
  <inkml:trace contextRef="#ctx0" brushRef="#br0" timeOffset="37040.85">12404 11155 0,'0'0'0,"0"-42"0,0 20 0,0 1 16,0 0-16,0 0 0,-22 21 0,1 0 15,0 0-15,0 21 0,0 0 16,0 22-16,-22-22 0,22 21 0,0 22 16,0-22-16,0 0 0,21 22 0,-22-22 15,22 0-15,-21 22 16,21-22-16,0 1 0,0-1 0,0-21 16,0 21-16,-21 1 0,21-22 0,0 0 15,-21 0-15,21 0 0,0 1 16,0-1-16,-21-21 15,0-21 1,21-1-16,0 1 16,0 0-16,0 0 0,21 0 0,0 0 15,0-1-15,0-20 0,22 21 0,-22 0 16,21 0-16,0-1 0,1 1 16,-1 0-16,0 21 0,1 0 0,-1 0 15,0 0-15,1 0 16,-1 0-16,0 21 0,-20-21 0,-1 21 15,0 1-15,-21-1 0,21 21 0,-21-21 16,0 0-16,0 1 0,-21-1 16,0 0-16,0 0 0,-1 0 0,-20-21 15,0 21-15,-1 1 0,1-22 16,0 21-16,-1-21 0,1 0 0,0 0 16,-1 0-16,22 0 0,-21 0 0,21 0 15,0 0-15,-1 0 0,22-21 16,-21 21-16,21-22 15,21 22 17,1 0-32,-1 0 15,0 0-15,0 22 0,0-22 0,0 0 16,1 21-16,20-21 0,-21 0 16,21 0-16,1 0 0,-1 0 0,0 0 15,1 0-15,-1 0 0,22-21 0,-22 21 16,0-22-16,22 1 0,-22 0 15,0 21-15,1-21 0,-1-21 0,-21 20 16,22 1-16,-22-21 0,0 21 0,0-22 16,0 22-16,-21 0 0,21 0 15,-21 0-15,0 0 0,-21 42 16,0 0 0,0 0-16,0 0 0,0 0 15,-1 22-15,1-22 0,0 0 0,21 21 16,-21-20-16,21-1 0,0 0 0,0 0 15,0 0-15,0 0 16,21-21-16,0 0 16,0 0-16,1 0 0,-1 0 0,0 0 15,0-21-15,0 21 0,0-21 16</inkml:trace>
  <inkml:trace contextRef="#ctx0" brushRef="#br0" timeOffset="37347.87">13271 11155 0,'0'0'0,"-21"0"0,0 0 16,0 0-16,0 0 0,0 21 15,21 0-15,0 0 0,0 1 16,0-1-16,21-21 16,-21 21-1,21-21-15,0 0 0,0 0 0,0 0 16,1 0-16,-22-21 0,0 0 0,21 21 15,-21-22-15,0 1 0,0 0 16,0 0-16,-21 21 16,-1-21-16,1 21 0,0 0 15,0 0-15,0 21 0,0 0 16,-1-21-16,1 42 0,21-20 0,0-1 16,-21 0-16,21 21 0,0-21 15,0 22-15,0-22 0,0 21 0,21-21 16,0 22-16,1-22 0,-1 0 0</inkml:trace>
  <inkml:trace contextRef="#ctx0" brushRef="#br0" timeOffset="38677.48">13483 11811 0,'42'0'0,"-84"0"0,106 21 15,-43 0-15,0-21 16,0 22-16,0-22 16,0 0-16,1 0 15,-22-22-15,21 1 0,0 0 16,0 0-16,-21 0 0,21 0 0,0-22 15,-21 1-15,22 0 0,-1-1 0,0-20 16,0 20-16,-21-20 0,21-22 16,0 22-16,1 20 0,-1-20 0,0-1 15,-21 22-15,0 0 0,21 21 16,-21-1-16,0 1 0,0 0 0,0 42 16,-21 0-1,0 1-15,21 20 16,-21 0-16,-1 1 0,1 20 0,0-21 15,21 22-15,-21-1 0,0 1 0,21-22 16,0 22-16,0-22 0,0 0 16,0 1-16,0-1 0,0 0 0,0-20 15,0 20-15,21 0 16,0-21-16,0-21 0,0 0 16,22 0-16,-22 0 0,0 0 0,0 0 15,22 0-15,-22-21 0,0 0 0,21 0 16,-21 0-16,1 0 15,20-22-15,-21 22 0,0-21 0,22-1 16,-22 1-16,0 21 0,-21-21 16,21 20-16,-21 1 0,21 21 0,-21-21 15,0 42 1,0 0-16,-21 1 0,0-1 16,0 0-16,21 21 0,0-21 0,0 22 15,-21-22-15,21 21 0,0-21 16,0 22-16,0-22 0,21 0 0,0 0 15,0 22-15,21-43 0,-20 21 16,20 0-16,-21-21 0,21 0 0,-20 0 16,20 0-16,-21 0 0,21-21 15,-20 21-15,20-21 0,-21-1 16,21-20-16,-20 21 0,-1-21 16,21-1-16,-21 1 0,0-22 0,1 22 0,20-21 15,-21-22-15,0 21 0,0 1 16,1-1-16,-1 1 0,-21 21 0,21-1 15,-21 1-15,0 0 0,0 20 16,0 1-16,-21 21 0,0 0 0,-1 21 16,1 1-16,-21-1 0,42 21 15,-21 0-15,0 22 0,-1-22 16,1 22-16,0-1 0,21 1 16,0-1-16,0 1 0,0-22 0,0 22 15,0-22-15,0 0 0,0 1 16,21-1-16,0-21 0,1 21 0,-1-20 15,0-1-15,21 0 0,-21 0 16,22 0-16,-1-21 0,0 0 0,1 0 16,-1 0-16,0-21 0,1 21 0,-1-21 15,0 0-15,1 0 0,-1-1 16,-21-20-16,22 21 0,-22 0 16,0-22-16,0 22 0,0 0 0,0 0 15,-21 0-15,-21 21 31,0 21-31,0 0 16,21 0-16,-21 0 0,21 1 0,-21 20 16,21-21-16,0 0 0,0 0 0,0 1 15,0-1-15,21 0 0,0 0 16,0 0-16,21 0 0,-20-21 0,-1 0 16,21 0-16,0 0 0,1 0 15,-22 0-15,21 0 0,1-21 0,-22 21 16,21-42-16,-21 21 0,0 0 0,22-1 15,-22-20-15,0 0 0,0 21 16,22-22-16,-22 1 0,0 0 16,-21 20-16,0-20 0,21 21 15,-21 0-15,0 0 0,0-1 0,-21 22 16,0 22-16,0-1 16,-1 0-16,1 21 0,0 1 15,0-22-15,0 21 0,0 22 0,-1-22 16,22 21-16,0 1 0,0 21 15,0-22-15,0 22 0,0-22 0,0 22 16,22-22-16,-1 22 0,-21 0 0,21 63 16,-21-63-16,21 84 15,-21-106-15,0 22 0,0-21 16,0-1-16,0 1 0,0-1 0,0 1 16,0-1-16,-21 1 15,0-22-15,0 0 0,-1 1 0,1-22 16,0 0-16,0 0 0,0 0 0,0-21 15,-22 0-15,22 0 0,0-21 16,-21 0-16,-1 0 0,22 0 0,-21-1 16,-1-20-16,-41-43 0,41 22 15,22 21-15,-21-22 0,21 1 16,-22-22-16,22-84 0</inkml:trace>
  <inkml:trace contextRef="#ctx0" brushRef="#br0" timeOffset="38924.25">14436 11409 0,'0'-21'0,"0"42"0,42-63 15,-21 20-15,21 22 0,1 0 16,-1 0-16,0 0 0,1-21 0,-1 21 15,0 0-15,1 0 0,-1 0 16,0-21-16,1 21 0,-1 0 0,0 0 16,1-21-16,-1 21 0,0 0 15,-20-21-15,-1 0 0,0 21 16,-21-22-16,0 1 0</inkml:trace>
  <inkml:trace contextRef="#ctx0" brushRef="#br0" timeOffset="39131.16">14330 11049 0,'-21'0'0,"42"0"0,-64 0 32,22 0-17,0 0 1,21 21-1,-21 0 1,0 1-16,0 20 16</inkml:trace>
  <inkml:trace contextRef="#ctx0" brushRef="#br0" timeOffset="40060.99">4085 13610 0,'0'0'0,"-21"0"0,21 21 16,0 1-16,-21-1 0,21 21 16,0-21-16,0 22 0,0-1 0,0 0 15,0 1-15,0-1 0,0 0 16,0 1-16,-21-22 0,21 21 0,-22-21 15,1 0-15,21 1 0,0-1 16,0 0-16,-21-21 0,0 0 16,21-21-1,0 0-15,0-1 16,0 1-16,0 0 0,0-21 16,0 21-16,21-22 0,0 1 0,0 0 15,-21-22-15,22 22 0,-1-1 16,0 22-16,-21-21 0,21 21 0,0 0 15,0 21-15,1 21 16,-1 21-16,-21-21 16,21 22-16,0-1 0,0 0 0,-21 1 15,21-1-15,-21 0 0,22 1 16,-22-1-16,0-21 0,21 0 0,-21 22 16,21-22-16,-21 0 15,0 0-15,21-21 0,0 0 16,0 0-16,1-21 15,-22 0-15,21 0 0,0-1 0,0 1 16,0-21-16,0 21 0,1-22 16,-1 22-16,0-21 0,0 0 0,21-22 15,-20 22-15,-1-1 0,0 22 16,0 0-16,0 0 0,-21 0 16,21 21-16,1 21 0,-22 0 15,0 0-15,0 22 0,0-22 16,0 21-16,0-21 0,0 22 0,0-1 15,0-21-15,0 21 0,0-20 16,21-1-16,-21 21 0,21-21 0,-21 0 16,21 1-16,0-1 0,0-21 15,1 0-15,-1 0 0,0 0 16,21 0-16,1-21 0,-22 21 0,21-22 16,0 1-16</inkml:trace>
  <inkml:trace contextRef="#ctx0" brushRef="#br0" timeOffset="41687.97">5609 13801 0,'42'-106'16,"-84"212"-16,84-233 0,-42 106 16,0-1-16,-21 1 0,0 0 15,0 0-15,0 21 0,0 0 16,-22 0-16,22 0 0,-21 21 0,21 0 16,-1 0-16,-20 1 0,21 20 15,0 0-15,-22-21 0,22 22 0,0-1 16,0 22-16,0-43 0,0 21 0,21 0 15,0 1-15,0-22 0,0 21 16,0-21-16,0 1 0,0-1 16,21-21-16,21 0 15,-21 0-15,0 0 0,1 0 16,20-21-16,-21-1 0,21 1 16,1-21-16,-22 21 0,21 0 0,-21-22 15,1 1-15,-1 0 0,0-1 16,0 1-16,0 0 0,-21-1 0,21 1 15,-21 21-15,0 0 0,0-1 16,0 1-16,0 42 16,0 1-16,0-1 15,0 21-15,-21-21 0,0 22 16,21-1-16,0-21 0,0 21 0,0 1 16,0-1-16,0 0 0,0-20 15,0 20-15,0-21 0,0 0 0,0 0 16,21 1-16,0-1 0,1 0 0,-1-21 15,21 0-15,-21 0 0,22 0 16,-22 0-16,21 0 0,0-21 0,1 21 16,-22-21-16,21-1 0,1 1 15,-1-21-15,0 21 0,1-22 0,-22-20 16,21 21-16,-21-22 0,0 1 16,1-22-16,20 21 0,-21 1 0,-21-22 15,21 22-15,0-1 0,-21 1 16,0-1-16,0 22 0,0 0 15,22-1-15,-22 22 0,0 0 0,0 0 16,0 42-16,0 21 16,0-21-16,-22 22 0,22-1 15,-21 22-15,0-22 0,0 21 0,0 1 16,0-1-16,-1 1 0,1 21 16,0-22-16,21-21 0,-21 22 15,21-22-15,-21 22 0,21-22 0,0-21 16,0 22-16,0-22 0,0 0 0,21 0 15,0 0-15,0 0 0,22-21 16,-22 0-16,21 0 0,-21 0 16,22 0-16,-1-21 0,0 21 0,1-21 15,20 0-15,-21 0 0,1 0 0,-1-22 16,0 22-16,1-21 0,-1-1 16,-21 1-16,22 0 0,-43-1 0,0 22 15,0-21-15,0 21 0,0 0 16,0-1-16,-22 1 0,1 21 0,-21 0 15,21 0-15,-22 0 0,22 21 16,-21 1-16,42-1 0,-21-21 0,21 21 16,0 0-16,0 21 0,0-20 0,0-1 15,21 0-15,0 0 16,0 0-16,0 0 0,1 22 0,-1-22 16,0 0-16,0 0 0,0 0 0,0 1 15,1-1-15,-22 0 16,21-21-16,0 21 0,0-21 15,0 0-15,0 0 0,1 0 16,-1 0-16,0 0 0,21-21 0,-21 0 16,22 0-16,-22-1 0,21 1 0,-21 0 15,22 0-15,-22-21 0,0-1 16,0 1-16,0 0 0,1-1 16,-1-41-16,-21 41 0,0 22 15,0-21-15,0 21 16,0 42-16,0 21 15,0-21-15,-21 22 16,21-1-16,0 0 0,0 1 0,-22-1 16,22-21-16,0 21 0,0 1 15,0-22-15,0 21 0,0-21 0,0 1 16,0-1-16,22 0 0,-1 0 16,0-21-16,0 0 0,0 0 15,0 0-15,1 0 16,-1-21-16,0 21 0,-21-21 0,21 0 15,0-1-15,0-20 0,1 21 16,-1-21-16,0-1 0,0 1 0,0 0 16,0-1-16,22 1 0,-22 0 15,21-1-15,-21 1 0,22 21 0,-1 0 16,-21-1-16,22 22 0,-22 0 16,21 0-16,-21 0 0,0 22 0,1 20 15,-1-21-15,0 21 0,-21 1 0,0-1 16,0 0-16,0-20 0,0 20 15,-21 0-15,0-21 0,-1 22 0,1-22 16,0 0-16,0 0 0,0 0 0,0 1 16,21-1-1,0-42 1,0-1-16,0 1 16,0 0-16,21-21 15,0 21-15,0-22 0,0 1 0,0 0 16,1-1-16,-1-20 0,0 20 15,0-20-15,0 21 0,0 20 0,-21-20 16,0 21-16,22 0 0,-22 42 31,-22 21-31,1-21 0,0 22 0,0 20 16,0-20-16,0-1 0,-1 0 16,22 1-16,-21-1 0,21 0 15,0 1-15,0-22 0,0 21 0,21-21 16,1 0-16,-1 1 0,21-1 15,-21-21-15,22 0 0,-1 0 0,-21 0 16,21 0-16,1 0 0,-1 0 16,0 0-16,22-43 0,-22 22 15,1 0-15,-1-21 0,-21 21 0,21-43 16,-20 22-16,-1-1 16,0-20-16,0-1 0</inkml:trace>
  <inkml:trace contextRef="#ctx0" brushRef="#br0" timeOffset="41871.79">8276 13039 0,'0'0'0,"-42"0"0,21 0 0,-1 0 16,-20 0-16,21 0 0,21 21 16,-21-21-16,21 21 15,-21-21 32</inkml:trace>
  <inkml:trace contextRef="#ctx0" brushRef="#br0" timeOffset="42068.36">5969 13250 0,'-85'22'0,"170"-44"0,-233 65 0,84-22 0,22 0 16,0-21-16,-1 21 0,64-21 31,1 0-31,41 0 0,1 0 0,-1 0 16,1-21-16,20 0 16,1 0-16,0 0 0,20-1 0,-20 22 15</inkml:trace>
  <inkml:trace contextRef="#ctx0" brushRef="#br0" timeOffset="42876.32">10223 13589 0,'0'-21'31,"22"0"-31,-1 21 16,0-21-16,0-1 15,0 22-15,-21-21 0,21 21 0,1-21 16,-22 0-16,0 0 0,0 0 16,-22 21-1,1 0-15,-21 0 0,21 0 16,-22 0-16,1 0 0,-21 21 16,20 0-16,1 0 0,0 0 0,-1 0 15,1 1-15,0-1 0,20 21 0,1-21 16,21 0-16,0 1 0,0-1 15,0 0-15,0 0 0,21-21 0,1 21 16,20-21-16,0 0 0,-21 21 16,22-21-16,-1 0 0,0 0 0,1 0 15,-1 0-15,-21 0 0,22 0 16,-22 0-16,0 0 0,-42 0 31,0 22-31,-22-1 16,-20-21-16,20 21 0,1 0 0,-21 0 15,-1 0-15,22 1 0,-22-1 16,22-21-16,0 21 0,20 0 0,1-21 16,0 0-16,21 21 0,21-21 31,22 0-31,-22 0 0,21 0 0,0-21 16,1 21-16,20 0 0,-20 0 15,-1 0-15,0 0 0,1 0 0,-1 21 16,0 0-16,-21 1 0,1-1 15,-1 0-15,-21 21 0,0-21 16,0 22-16,0-1 0,-21 0 0,-1 1 16,-20 20-16,0-20 0,-1 20 15,1-21-15,0 22 0,-22-22 0,22 1 16,0-1-16,-1-21 0,1 21 0,21-20 16,0-1-16,-1 0 0,44-42 31,-1 0-31,21-1 15,-21-20-15,22 21 0,20-21 16,-21-22-16,22 22 0</inkml:trace>
  <inkml:trace contextRef="#ctx0" brushRef="#br0" timeOffset="43135.81">11345 13123 0,'0'0'16,"-21"0"-16,21-21 0,0 0 16,21 21-1,0 0-15,1 0 0,-1 0 0,21 0 16,0-21-16,1 21 0,20 0 16,-20 0-16,20 0 0,1 0 15,-1 0-15,1 0 0,-1 0 16,-21 0-16,1 0 0,-1 0 0,-21 0 15,0 0-15,-42 0 16,-21 0-16,21 0 16,-22 0-16</inkml:trace>
  <inkml:trace contextRef="#ctx0" brushRef="#br0" timeOffset="43383.98">11599 13102 0,'0'0'0,"0"21"0,0 1 0,-21 20 0,0-21 15,21 0-15,-21 22 0,21-1 16,0 0-16,-21 1 0,-1 20 0,1-21 16,21 22-16,-21-1 0,0-20 15,0 20-15,0-20 0,21-1 0,0 0 16,-22-21-16,22 22 0,0-22 16,0 0-16,0 0 0,0 0 15,22-21 1,-1 0-1,21-21-15,-21 0 0,22 0 0,-22 0 16,21 0-16,0-22 0,1 1 16</inkml:trace>
  <inkml:trace contextRef="#ctx0" brushRef="#br0" timeOffset="43976.06">12044 13462 0,'0'0'0,"-21"0"15,-1 21-15,1 0 16,0 1-16,0 20 0,21-21 15,-21 21-15,0-20 0,-1 20 0,22 0 16,0-21-16,0 22 0,0-22 16,0 0-16,0 0 0,0 0 0,0 1 15,0-1-15,22-21 0,-1 0 16,21 0-16,-21 0 0,22 0 0,-1 0 16,0 0-16,1 0 0,-1 0 15,0-21-15,1-1 0,-1 1 16,0 0-16,-21 0 0,22-21 0,-22 20 15,0-20-15,0 21 0,-21-21 16,0-1-16,21 22 0,-21-21 0,0 21 16,0-1-16,0 1 0,0 42 31,0 22-31,0-22 0,0 21 0,-21 1 16,0-1-16,21 0 0,-21 1 15,21 20-15,-21-21 0,21 22 0,0-22 16,-21 22-16,-1-1 0,1 1 15,21-1-15,-21 1 0,0-1 16,0 22-16,21-22 0,-21 22 0,-1-21 16,1 20-16,0 1 0,21-22 0,0 22 15,-21 0-15,21-1 0,-21 1 16,21 0-16,-21-1 0,-1-20 0,1-1 16,0 22-16,0-21 0,-21-22 0,20 21 15,-20-20-15,0-1 0,-22-21 16,22 0-16,0 1 0,-1-22 0,-20 0 15,20-22-15,1 1 0,0-21 0,-1 0 16,1-1-16,0 1 0,-1-22 16,1 1-16,0-22 0,-1 22 0,22-22 15,0 0-15,0 22 0,21-1 16,0 1-16,0 21 0,0-22 16,0 22-16,0-1 0,21 1 15,21 21-15,-20-21 0,-1-1 0,21 1 0,0 0 16,1-1-16,-1-20 0,22 20 15</inkml:trace>
  <inkml:trace contextRef="#ctx0" brushRef="#br0" timeOffset="44316.74">12679 13420 0,'0'0'0,"0"-43"0,21 22 15,-21 0-15,0 0 0,0 0 16,0 42-1,0 0 1,0 21-16,0 1 0,0-1 0,0 22 16,0-1-16,0 22 0,0-1 0,0 1 15,0-21-15,-21 41 0,21-20 16,-21 0-16,21-1 0,0 1 0,0 0 16,0-1-16,0 1 0,0-21 15,-22-1-15,22 1 0,0-1 16,-21 1-16,21-22 0,-21 0 0,21 1 0,0-1 15,-21 0-15,0-21 16,0 22-16,21-22 0,0-42 31,0 0-31,0-1 0,0-20 16,21 21-16,-21-21 0,21-1 0,0-20 16,0-1-16,0 1 0,1-1 0</inkml:trace>
  <inkml:trace contextRef="#ctx0" brushRef="#br0" timeOffset="44609">12721 13991 0,'0'0'0,"0"-63"16,0-1-16,0 1 0,-21-1 0,21 22 16,0-22-16,0 22 0,0 0 0,0-1 15,21 22-15,0-21 16,22 21-16,-1 0 0,0-1 0,1 1 16,-1 0-16,21 21 0,1 0 15,-22 0-15,22 0 0,-22 21 0,0 0 16,1 1-16,-22 20 0,0 0 0,-21 1 15,0 20-15,0-21 0,-21 1 16,-21 20-16,-1-20 0,1-1 0,0 0 16,-22-21-16,1 22 0,20-22 15,-20 0-15,20 0 0,1-21 0,21 21 16,-21-21-16,20 0 0,44-21 31,-22 0-31,21 21 16,21-21-16,-21-21 0,22 20 15,-1 1-15,0 0 0</inkml:trace>
  <inkml:trace contextRef="#ctx0" brushRef="#br0" timeOffset="45215.78">13398 13695 0,'0'0'16,"22"0"-16,-1 21 0,0-21 0,0 21 15,0-21-15,0 0 16,1 0-16,-1 0 0,0 0 0,0 0 15,0 0-15,0-21 0,1 0 16,-1 0-16,0 0 0,0-1 16,21-20-16,-20 21 0,-22-21 0,21 20 15,0-20-15,0 21 0,-21 0 16,0 0-16,0-1 0,-21 22 31,0 0-31,0 22 0,-22-1 0,22 21 16,0-21-16,0 22 0,-22-1 0,22 0 15,0 1-15,21-1 0,-21-21 16,21 64-16,0-64 0,0 21 16,0-21-16,0 1 0,0-1 15,21 0-15,0 0 0,0 0 16,1-21-16,-1 0 0,0 0 16,21 0-16,1 0 0,-22 0 0,21-21 15,0 21-15,22-21 0,-22 0 0,1-22 16,20 22-16,-21-21 0,1-22 15,20 22-15,-20 0 0,-1-22 0,-21 22 16,0 0-16,0-1 0,-21 1 16,0 21-16,0-22 0,0 22 0,-21 21 15,0 0-15,0 0 0,-21 0 0,20 0 16,-20 0-16,21 0 0,-21 21 16,20 22-16,1-22 0,21 0 0,-21 21 15,21 1-15,0-22 16,0 64-16,21-64 0,0 21 15,1 0-15,-1-20 0,-21-1 16,0 21-16,21-21 0,-21 0 0,0 1 16,0-1-16,0 0 0,-21 0 15,0-21-15,-22 0 16,22 0-16,0 0 0,0 0 0,0 0 16,-1 0-16,1 0 0,0 0 15,21-21-15,0 0 0,21 0 16</inkml:trace>
  <inkml:trace contextRef="#ctx0" brushRef="#br0" timeOffset="45463.34">15028 13907 0,'0'0'0,"-21"0"0,0 0 16,0 21 0,21 0 31,0 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3:12:4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233 0,'0'0'0,"-42"0"0,0 0 15,20 0-15,-20 0 0,21 0 16,0 0-16,0 0 0,-1 0 16,1 0-16,0 21 0,42-21 31,22 0-31,-22 0 0,21 0 16,22 0-16,-22 0 0,21 0 15,1 0-15,-22 0 0,22 0 0,-1 0 16,1 0-16,-22 0 0,22 0 15,-1 0-15,-21 0 0,22 0 16,-22 0-16,1 0 0,-22 0 0,21 0 16,-21 0-16,0 0 0,-42 0 31,0 0-15,-21 0-16,21 0 0</inkml:trace>
  <inkml:trace contextRef="#ctx0" brushRef="#br0" timeOffset="426.51">2053 254 0,'0'21'0,"0"0"16,0 1 0,0-1-16,0 0 15,0 0-15,0 0 0,0 22 16,0-22-16,0 0 0,0 21 15,0-21-15,-21 22 0,21-1 0,0 0 16,-21 1-16,21-1 0,0 0 16,0 22-16,-21-22 0,21 1 15,-22-1-15,22 0 0,0 1 16,0-1-16,-21 0 0,0-21 0,21 22 16,-21-22-16,21 0 0,-21 0 15,0-21-15,-1 21 0,1-21 16,0 0-16,0 0 0,0 0 15,0 0-15,-1 0 0,1 0 16,-21-21-16,21 0 0,0 0 0,-1 0 16,-20 0-16,21-1 0,0 1 15,-22-21-15,22 21 0,0 0 16,0 21-16,0-22 0,21 1 16,21 21 15,0 0-31,0 0 0,22 0 15,-22 0-15,21-21 0,0 21 0,-20-21 16</inkml:trace>
  <inkml:trace contextRef="#ctx0" brushRef="#br0" timeOffset="958.93">2540 656 0,'0'0'0,"-21"-21"32,0 21-32,-1 0 15,1 0-15,0 0 0,0 0 0,0 0 16,0 21-16,-1 0 0,1 1 16,0-1-16,0 21 0,0-21 0,0 22 15,-1-1-15,1 0 0,21 1 16,-21-1-16,21 0 0,0 1 0,-21-22 15,21 21-15,0-21 0,0 0 16,0 1-16,0-1 0,21-21 16,0 0-16,-21 21 0,21-21 15,22 0-15,-1 0 0,-21-21 16,0 0-16,22 21 0,-22-22 16,0-20-16,21 21 0,-20-21 0,-1 20 15,21-20-15,-21 0 0,0-1 16,1 1-16,-22 0 0,21 21 15,-21-22-15,21 22 0,-21 0 0,0 0 16,0 42 15,0 0-31,-21 0 16,21 22-16,-21-1 0,21 0 0,0-21 16,0 22-16,0-1 0,0 0 15,0-20-15,0 20 0,0-21 0,0 0 16,21 0-16,-21 1 0,21-22 15,0 21-15,0-21 0,0 0 0,1 0 16,20 0-16,-21 0 0,0-21 16,0 21-16,22-22 0,-22 1 0,0 0 15</inkml:trace>
  <inkml:trace contextRef="#ctx0" brushRef="#br0" timeOffset="1191.08">3111 593 0,'0'0'0,"22"0"16,-22 21-16,0 0 16,0 0-16,0 22 0,21-22 0,-21 21 15,21-21-15,-21 22 0,0-1 16,0-21-16,21 21 0,-21-20 0,21 20 16,-21-21-16,21 0 0,-21 0 15,0 1-15,0-1 0,22-21 16,-1 0-16,0 0 31,0-21-31,0-1 0,-21 1 0</inkml:trace>
  <inkml:trace contextRef="#ctx0" brushRef="#br0" timeOffset="1416.07">3619 593 0,'0'0'0,"-21"21"15,21 0-15,-21 0 0,-21 0 16,21 1-16,-1 20 0,1 0 16,-21-21-16,21 22 0,0-1 15,-1 0-15,-20-20 0,21 20 16,0-21-16,21 0 0,0 0 0,0 1 16,0-1-16,21-21 15,0 0 1,0 0-16,22 0 0,-22-21 15,21-1-15</inkml:trace>
  <inkml:trace contextRef="#ctx0" brushRef="#br0" timeOffset="1934.6">4085 720 0,'0'0'16,"21"-21"-16,-21-1 0,0 1 15,21 21-15,-21-21 0,0 0 0,0 0 0,0 0 16,-21-1-1,0 22 1,0 0-16,0 22 0,0-1 16,-1 0-16,1 0 0,0 0 15,0 22-15,0-1 0,0-21 16,-1 21-16,1 1 0,0-1 0,0 0 16,0-20-16,21 20 0,0-21 15,0 0-15,0 0 0,0 1 0,0-1 16,21-21-16,0 0 15,0 0-15,0 0 0,1 0 0,-1 0 16,0-21-16,21-1 16,-21 1-16,1 0 0,-1 0 0,21-21 0,-21 20 15,0-20-15,1 0 16,-1 21-16,-21-22 0,21 1 0,-21 21 16,21-22-16,-21 22 0,21 0 15,-21 0-15,0 42 16,0 0-1,0 0-15,0 1 0,0 20 16,0 0-16,-21 1 0,21-1 0,-21 0 16,21 1-16,0-22 0,0 21 15,0 0-15,0-20 0,21-1 0,0 0 16,0 0-16,1 0 0,-1-21 0,21 0 16,-21 0-16,22 0 0,-1 0 15,0 0-15,1-21 0,-1 21 16,21-21-16,-20 0 0,-1 0 0,0-1 15,1-20-15,-1 21 0,0 0 16,-20-22-16,-1 22 0</inkml:trace>
  <inkml:trace contextRef="#ctx0" brushRef="#br0" timeOffset="2543.56">1333 1799 0,'0'0'16,"0"-127"-1,-21 106-15,0 0 0,0 0 16,0 21-16,0 0 0,-1-21 16,1 21-16,-21 0 0,21 21 15,-22 0-15,22 0 0,0 21 0,-21 1 16,21 20-16,-1 1 0,-20-1 15,21 1-15,0 20 0,0-20 16,-1 21-16,1-22 0,0 22 0,0-22 16,21 22-16,0-22 0,0-20 15,0 20-15,0-20 0,21-1 0,0 0 16,0 1-16,22-22 0,-22 0 16,21 0-16,1-21 0,-1 0 0,0 0 15,22 0-15,-22 0 0,22-21 16,-22 0-16,0 0 0,22-1 15,-22-20-15</inkml:trace>
  <inkml:trace contextRef="#ctx0" brushRef="#br0" timeOffset="4330.72">1693 2286 0,'0'0'0,"0"-21"0,21 0 0,-21 0 16,0 42-1,0 0 1,-21 0-16,0 0 0,21 22 15,-21-22-15,0 21 0,21 0 0,0 1 16,-21-22-16,-1 21 0,22 1 16,-21-1-16,21-21 0,0 21 0,0-20 15,0-1-15,0 0 0,21 0 16,22 0-16,-22-21 0,0 0 16,0 0-16,22 0 0,-22 0 15,21 0-15,-21 0 0,22-21 0,-22 21 16,0-21-16,21-21 0,-21 20 15,1 1-15,-1-21 0,0 0 16,0-1-16,-21 1 0,0 0 0,0-1 16,0 1-16,0 21 0,0-22 15,0 1-15,-21 21 0,0 0 16,0 0-16,-1-1 0,-20 22 0,21 0 16,0 0-16,-22 0 0,22 22 15,-21-1-15,21 0 0,0 21 16,-1-21-16,1 22 0,0-1 0,0 0 15,21 1-15,0-1 0,0 0 16,0 1-16,0-22 0,0 0 0,21 0 16,-21 0-16,42 1 0,-20-1 15,-1-21-15,21 0 0,-21 0 0,22 0 16,-22 0-16,21-21 0,0-1 16,-20 22-16,-1-21 0,21-21 0,-21 21 15,22 0-15,-22-22 16,21 1-16,-21 21 0,0-22 0,-21 22 15,22-21-15,-22 0 16,21 42-16,-21 21 16,0 0-1,0 0-15,0 0 0,0 22 16,0-22-16,0 21 0,0-21 0,0 22 16,-21-22-16,21 0 0,-22 21 15,22-21-15,0 1 0,0-1 16,0 0-16,0-42 31,0 0-15,0-1-16,0 1 0,0 0 0,0-21 15,0 21-15,22-22 16,-1 22-16,-21-21 0,21-1 0,0 22 16,-21-21-16,21 21 0,0 0 15,1-1-15,-1 22 0,0 0 16,0 0-16,0 22 0,0-1 15,1 0-15,-1 21 0,0-21 0,-21 1 16,21 20-16,0-21 0,-21 0 16,21 22-16,1-22 0,-22 0 0,21 0 15,0 0-15,0-21 16,0 0 0,0 0-1,-21-21-15,22 0 0,-1 0 16,0 0-16,-21-1 0,21 1 15,0-21-15,-21 21 0,21-22 0,1 22 16,-1-21-16,0 21 0,-21 0 16,21-1-16,0 1 0,0 0 0,1 21 15,-1 0 1,-21 21 0,0 0-16,0 1 0,0-1 15,0 0-15,0 0 16,21-42 31,-21 0-47,21 21 0,-21-21 15,0-1-15,0 1 0,0 0 16,0 0-16,0 0 16,-21 21-16,0 0 15,0 0-15,-1 0 16,1 0-16,0 0 0,0 21 15,0 21-15,-22-21 0,22 1 0,-21 20 16,21 0-16,-22 1 0,22-22 16,0 21-16,0 0 0,21 1 15,0-22-15,0 0 0,0 21 16,0-20-16,21-1 0,21 0 0,-20-21 16,20 21-16,-21-21 0,21 0 15,1 0-15,-1 0 0,0 0 0,22 0 16,-22 0-16,1-21 0,20 0 15,-21 0-15,1-1 0,-1 1 0,22-21 16,-22 21-16,-21-22 0,21 1 16,-20 21-16,-1-21 0,0-1 15,-21 22-15,0 0 0,0 0 0,0 0 0,0-1 16,0 1-16,-21 21 16,0 0-16,-1 0 0,1 0 15,0 21-15,0 1 0,0-1 0,0 21 16,21-21-16,0 0 0,-22 22 15,22-22-15,-21 21 0,21-21 16,0 22-16,0-22 0,0 0 0,0 0 16,21 0-16,1 1 0,-1-1 0,0 0 15,0-21-15,21 0 0,-20 0 16,20 0-16,0 0 0,1 0 0,-22 0 16,21-21-16,0 0 0,1-1 15,-22 1-15,21 0 0,-21 0 16,1-21-16,-1 20 0,0-20 0,0 21 15,0-21-15,0 20 0,-21-20 16,0 21-16,0 0 0,22 21 0,-22-21 16,0-1-16,0 44 15,0-1 1,0 0-16,0 0 0,0 0 16,0 22-16,0-1 0,0 0 0,-22 1 15,22-1-15,0 0 0,-21 1 16,0-1-16,21 21 0,-21-20 0,21 20 15,0 1-15,-21-1 0,21 1 0,-21 20 16,21-20-16,-22 21 16,22-1-16,0-20 0,0 20 0,0-20 0,-21 21 15,21-22-15,0 1 0,-21-1 16,21 1-16,0-1 0,0-21 16,0 1-16,0-22 0,0 0 0,0 0 15,0 0-15,0-42 16,0 0-1,0-21-15,-21 21 0,21-22 0,0 1 16,0 0-16,0-43 16,0 21-16,0 1 0,0-1 0</inkml:trace>
  <inkml:trace contextRef="#ctx0" brushRef="#br0" timeOffset="4663.47">3852 2286 0,'0'0'0,"-21"-42"0,21-43 31,21 64-31,0 21 0,1-21 16,-1 21-16,0 0 0,0 0 0,0 0 16,22 0-16,-22 0 0,0 21 15,21-21-15,-21 21 0,1 0 0,20 22 16,-21-22-16,-21 21 0,21 0 15,-21-20-15,0 20 0,0 0 16,0 1-16,0-1 0,-42 0 16,21 1-16,0-22 0,-1 0 15,1-21-15,-21 21 0,21 0 0,0-21 16,-1 0-16,1 0 0,21-21 31,0 0-31,21 0 16,1-22-16,-22 22 0,21-21 15</inkml:trace>
  <inkml:trace contextRef="#ctx0" brushRef="#br0" timeOffset="4931.62">4699 1842 0,'0'-22'15,"0"44"-15,0-22 16,0 21-1,-21 0-15,0 0 0,-1 21 0,22-20 16,-21 20-16,0 0 0,21-21 16,0 22-16,-21-1 0,0 0 0,21-20 15,-21 20-15,21-21 0,0 21 16,0-20-16,0 20 0,-22-21 16,22 0-16,0 0 0,0 1 0,0-1 15,22-21 1,-1 0-16,0 0 0,0 0 0,21 0 15,-20 0-15,-1-21 0,21-1 0,0 1 16</inkml:trace>
  <inkml:trace contextRef="#ctx0" brushRef="#br0" timeOffset="5306.52">5334 2117 0,'0'0'0,"21"-21"0,-21-1 15,0 1-15,-21 21 31,0 0-31,-22 21 16,22 1-16,0-22 0,-21 21 0,21 0 16,-1 0-16,1 0 0,0 0 15,21 1-15,0-1 0,0 0 0,0 0 16,0 0-16,21-21 16,0 21-16,1-21 0,20 22 0,-21-22 15,0 0-15,0 21 0,22-21 0,-22 21 16,0-21-16,0 21 15,0 0-15,-21 0 0,0 1 16,0-1 0,-21-21-16,0 21 0,-21 0 15,21-21-15,-1 0 0,-20 21 0,0-21 16,21 0-16,-22 21 0,22-21 16,-21 0-16,21 0 0,-1 0 0,1 0 15,0 0-15,21-21 16,0 0-16,0 0 15,0 0-15,0 0 0,0-1 16,0-20-16</inkml:trace>
  <inkml:trace contextRef="#ctx0" brushRef="#br0" timeOffset="5558.23">4487 2032 0,'0'0'0,"-21"0"15,42 0 1,0 0-16,22 0 16,20 0-16,1 0 15,-22 0-15,22 0 0,-1 0 0,-21 0 16,22 0-16,-1 0 0,-20-21 0,-1 21 16,0 0-16,1 0 0,-22 0 15,0 0-15,0 0 0,-42 0 47</inkml:trace>
  <inkml:trace contextRef="#ctx0" brushRef="#br0" timeOffset="8706.48">11239 106 0,'0'-21'16,"0"0"-16,0-1 15,0 1 16,0 42 16,0 1-31,0-1-16,0 0 0,0 0 16,0 0-16,0 0 0,0 1 15,0-1-15,0 0 0,-21 0 16,21 0-16,0 0 0,0 1 0,0-1 15,0 0-15,0 0 0,0 0 16,0 0-16,0 1 0,0-1 0,0 0 16,0 0-16,0 0 15,-21 0-15,21 1 0,0-1 0,0 0 16,0 0-16,-21 0 0,0 0 0,21 1 16,-21-1-16,21 0 0,0 0 15,-22 21-15,1-20 0,21-1 0,-21 0 16,21 21-16,-21-21 0,21 22 15,0-22-15,0 0 0,-21 21 0,21-20 16,0 20-16,0-21 0,0 0 16,0 22-16,-21-22 0,21 0 0,0 21 15,0-21-15,0 1 0,0-1 0,0 0 16,0 21-16,0-21 16,-22 1-16,22-1 0,0 21 0,0-21 15,-21 22-15,21-22 0,0 21 0,0-21 16,0 22-16,0-1 0,0-21 15,0 21-15,0-20 0,0 20 0,0 0 16,0-21-16,0 22 0,0-1 0,0-21 16,0 22-16,0-22 0,0 21 15,0-21-15,0 22 0,0-22 0,0 21 16,0 0-16,0-20 0,0 20 16,0 0-16,0 1 0,0-1 0,0-21 15,0 21-15,0 1 0,0-1 0,0 0 16,0-20-16,0 20 15,0 0-15,0 1 0,0-22 0,0 21 16,0 0-16,0-20 0,0 20 0,0 0 16,0 1-16,0-1 0,0 0 15,0 1-15,0-1 0,0 0 0,0 1 16,0-1-16,0 0 0,0 1 0,0 20 16,0-21-16,-21 1 0,21-1 15,0 0-15,0-20 0,0 20 0,0 0 16,0 1-16,0-1 0,0 0 0,0 22 15,0-22-15,0 0 0,0 1 16,0-1-16,0 22 0,0-22 0,0 0 16,0 1-16,0-1 0,0 0 0,0 1 15,0-1-15,0 0 0,0 22 16,0-22-16,0 0 0,0 1 16,0 20-16,21-20 0,-21 20 0,0-21 15,0 22-15,0-22 0,0 1 16,0 20-16,0-21 0,0 1 0,0 20 15,0-20-15,0-1 0,0 21 0,0-20 16,0 20-16,0 1 0,21-22 0,-21 22 16,0-22-16,0 21 0,0-20 15,0-1-15,0 22 0,0-22 16,0 0-16,0 1 0,0-1 0,0 21 0,0-20 16,0-1-16,0 22 15,0-22-15,0 21 0,0-20 0,0-1 16,0 22-16,0-22 0,0 0 0,0 1 15,0-1-15,0 0 0,0 1 16,0-1-16,0 0 0,0 1 0,0 20 16,0-21-16,0 1 0,0-1 0,0 22 15,0-22-15,0 0 0,0 22 0,0-22 16,0 0-16,-21 1 0,21-1 16,0 0-16,0 1 0,0-1 0,0-21 15,0 22-15,-21-1 0,21 0 0,0 1 16,0-1-16,0 0 0,0 1 15,0-1-15,0 0 0,0 1 0,0-1 16,-21 0-16,21-21 0,0 22 16,0-1-16,0-21 0,0 22 0,0-1 15,0-21-15,0 21 0,0-20 16,0 20-16,0-21 0,0 21 0,0-20 16,0 20-16,0 0 0,0-21 0,0 22 15,0-1-15,0 0 0,0-20 16,0 20-16,0 0 0,0 1 0,0 20 15,0-42-15,0 22 0,0 20 16,0-21-16,0-20 16,0 20-16,-21 0 0,21-21 0,0 22 15,0-1-15,0 0 0,0 1 16,0-1-16,0 0 0,0 1 0,0-1 16,0 0-16,0 1 0,0-1 15,0-21-15,0 22 0,0-1 0,0 0 16,0 1-16,0-22 0,0 21 0,0 0 15,0 1-15,0 63 0,0-64 16,0 0-16,0 22 0,0-22 16,0 0-16,0 22 0,0-22 0,0 1 15,0-1-15,0 0 0,0 1 0,0-1 16,0 0-16,0 1 0,0 20 16,0-21-16,0 1 0,0 20 15,-21-20-15,21 20 0,0-21 0,-22 22 16,22-22-16,0 22 0,0-22 0,0 0 15,-21 22-15,21-22 0,0 1 0,-21-1 16,21 21-16,0-20 0,-21 20 16,21-20-16,0 20 0,0-21 0,0 1 15,0 20-15,0-20 0,-21-1 0,21 21 16,-21-20-16,21-1 0,0 22 16,0-22-16,0 0 0,-22 22 0,22-22 15,-21 22-15,21-1 0,-21-21 0,21 22 16,0-22-16,0 22 0,-21-22 15,21 0-15,-21 1 0,21-1 16,0 22-16,0-22 0,0 0 0,-21 1 16,21-1-16,0 21 0,0-20 0,-22-1 15,22 22-15,0-22 0,0 0 16,0 22-16,0-22 0,-21 0 0,21 22 16,0-22-16,0 1 0,-21-1 0,21 0 15,0 1-15,0-1 0,0 0 16,0 1-16,0-1 0,0 0 0,0 1 15,0-22-15,0 21 0,0 0 0,0 1 16,0-1-16,-21 0 0,21 1 16,-21-1-16,21-21 0,-21 22 15,21 41-15,0-41 0,-22-1 16,22 0-16,-21 1 0,21-1 16,-21 0-16,21 1 0,0-1 0,0 0 15,0 1-15,-21-1 0,21 0 0,0 1 16,0-1-16,0-21 0,-21 21 15,21 1-15,0-22 0,0 21 0,0 1 16,0-1-16,0-21 0,-21 21 16,21 1-16,-22-1 0,22 0 0,0 1 0,0-1 15,0 0-15,-21 1 0,21-1 16,0 0-16,-21 1 0,21-22 16,0 21-16,0 1 0,0-22 0,0 21 15,0-21-15,0 22 0,0-22 16,0 21-16,-21-21 0,21 22 0,-21-22 15,21 21-15,0 0 0,0 1 0,-21-1 16,21 0-16,-22 1 0,22-1 16,-21 0-16,21 1 0,0-1 0,0 0 15,0 1-15,0-1 0,0 0 16,0 1-16,0-1 0,0-21 0,0 43 16,0-22-16,0 0 0,0 1 0,0-1 15,0 22-15,0-22 0,0 0 16,0 22-16,0-22 0,0 0 0,0 22 15,-21-22-15,21 1 0,0-1 16,-21 0-16,21 1 0,0-1 16,0 21-16,-21-20 0,0-22 0,21 21 15,-22 1-15,22-1 0,0-21 16,0 21-16,-21-20 0,21-1 0,0 0 16,-21 0-16,21 0 15,0 0-15,0 1 16,0-44 15,-21 1-15,21-21-16,0 21 0,0-43 15</inkml:trace>
  <inkml:trace contextRef="#ctx0" brushRef="#br0" timeOffset="10211.45">12700 804 0,'0'-21'0,"0"0"31,21 0-16,0 21-15,-21-21 0,21 21 0,1-21 16,-1-1-16,0 1 16,0 0-16,0 0 15,-21 0-15,0 0 16,-21 21 0,-21-22-16,21 22 0,-1 0 0,-20 0 15,21 0-15,-21 0 0,20 22 16,-20-1-16,0-21 0,21 21 0,-22 0 15,22-21-15,0 21 0,0 0 16,0 1-16,21-1 0,-22-21 0,22 21 16,0 0-16,0 0 0,22 0 15,-1-21-15,0 22 0,0-1 0,0 0 16,22 0-16,-22 0 0,21 0 16,-21 1-16,22-1 0,-22 21 0,21-21 15,-21 0-15,0 1 0,1 20 16,-1-21-16,-21 0 0,0 0 15,0 1-15,0-1 0,-43 21 16,1-21-16,0 0 0,-1 1 16,-20-1-16,-1-21 0,22 0 0,-21 21 15,-1-21-15,22 0 0,-1 0 16,1 0-16,0 0 0,-1-21 0,22 0 16,0-1-16,0 22 0,0-21 0,21-21 15,-21 21-15,21 0 0,0-22 16,0 22-16,0-21 0,0-1 0,21 22 15,0-21-15,0 21 0,0-22 16,22 1-16,-1 21 0,-21 0 0,21-22 16,1 43-16,-1-21 15,0 21-15</inkml:trace>
  <inkml:trace contextRef="#ctx0" brushRef="#br0" timeOffset="10590.97">13017 1228 0,'43'0'31,"-22"-21"-31,0 21 0,0-22 0,0 1 16,1 0-16,-1 0 0,21 0 16,-21 0-16,0-1 0,22 1 15,-22 0-15,0-21 0,0 21 0,0-1 16,1 1-16,-22 0 0,21 0 15,-21 0-15,-21 21 16,-22 0-16,22 0 16,-21 21-16,21 0 0,-22 21 0,1-20 15,0 20-15,-1-21 0,22 21 16,-21 1-16,21-22 0,-1 21 0,1-21 16,21 22-16,-21-22 0,21 0 0,0 0 15,0 0-15,0 1 0,21-1 16,0-21-16,1 0 0,20 0 15,-21 0-15,21 0 16,1 0-16,-1 0 0,0 0 0,1-21 16,-1-1-16,0 1 0,22 0 0,-22-21 15,1 21-15</inkml:trace>
  <inkml:trace contextRef="#ctx0" brushRef="#br0" timeOffset="10835.08">13949 508 0,'0'0'0,"0"-21"0,0-21 15,0 20-15,0 1 0,0 0 0,0 0 16,-21 21 0,-1 21-16,22 0 0,-21 0 0,0 22 15,0-1-15,21 0 0,-21 1 16,0-1-16,-1 22 0,22-22 16,-21 21-16,0-20 0,21 20 0,0-20 15,-21-1-15,0 21 0,21-41 16,-21 20-16,21-21 0,0 21 0,0-20 15,0-1-15,0 0 16,21-21 0,0-21-16,21 0 0,-21-1 15</inkml:trace>
  <inkml:trace contextRef="#ctx0" brushRef="#br0" timeOffset="11210.52">14097 868 0,'0'0'0,"-21"0"0,0 21 0,-1 0 16,1-21-16,21 21 0,-21 1 0,21-1 15,21-21 1,0 0 0,1 0-16,-1 0 0,21 0 15,-21-21-15,22-1 0,-22 1 0,21 0 16,0 0-16,1-21 0,-1 20 15,-42 1-15,21 0 16,0 21-16,-21-21 0,0 0 0,0 0 16,-21 21-1,0 0-15,0 0 0,0 21 16,-22-21-16,22 21 0,-21 0 16,0 21-16,20-20 0,-20 20 0,21 0 15,0 1-15,0-22 0,-1 21 0,22-21 16,0 22-16,0-22 0,0 0 15,0 0-15,22 0 0,-1-21 0,21 21 16,0-21-16,1 0 0,-1 0 16,0 0-16,1 0 0,-1 0 15,22-21-15</inkml:trace>
  <inkml:trace contextRef="#ctx0" brushRef="#br0" timeOffset="11674.9">14817 783 0,'0'-21'0,"0"42"0,0-63 0,0 21 15,0 42 17,0 0-32,-22 0 0,1 0 15,0 22-15,21-22 0,-21 21 16,21 1-16,0-22 0,-21 21 16,21-21-16,-21 22 0,21-22 0,0 0 15,0 0-15,0 0 0,0 0 16,0 1-16,-22-22 15,22-22 17,-21 1-32,21 0 0,0 0 0,0 0 15,0-22-15,0 22 0,0-21 16,0 0-16,21-1 0,1 1 0,-1 0 16,0-1-16,21 22 0,-21-21 15,22 21-15,-22-1 0,21 1 0,1 21 16,-22 0-16,21 0 0,-21 21 15,0 1-15,22-1 0,-22 21 0,-21 0 16,21-20-16,-21 20 0,0 0 16,0 1-16,0-1 0,0-21 15,0 21-15,-21-20 0,21-1 0,-21 0 16,0 0-16,21 0 0,-22 0 16,1-21-16,21-21 31,21 0-16,1 0-15,-1 0 0</inkml:trace>
  <inkml:trace contextRef="#ctx0" brushRef="#br0" timeOffset="11911.47">15621 699 0,'-21'0'16,"21"21"-16,-21 0 15,-1 0-15,22 0 0,-21 0 0,0 1 16,0 20-16,21-21 0,-21 0 16,0 22-16,21-22 0,-22 0 0,22 0 15,0 0-15,-21 0 0,21 1 16,0-1-16,0 0 16,21-21-1,1-21 1,-1 0-16,0 21 0,0-22 0,0 1 15</inkml:trace>
  <inkml:trace contextRef="#ctx0" brushRef="#br0" timeOffset="12287.07">15684 381 0,'0'0'0,"-21"-21"0,0 21 0,0 0 15,0 0-15,-22 0 0,22 0 0,0 0 16,-21 0-16,21 21 0,-1 0 15,1 0-15,0 1 0,21-1 16,-21 0-16,21 0 0,0 0 16,0 0-16,0 1 0,21-22 15,0 21-15,0-21 0,1 0 0,-1 0 16,0 0-16,21 0 0,-21 0 16,1 0-16,20 0 0,-21 0 0,0-21 15,0-1-15,1 1 0,-1 0 16,-21 0-16,0 0 0,21 0 0,-21-1 15,0 1-15,0 0 0,0 0 16,0 0-16,0 0 0,-21 21 0,0 0 16,-1 0-16,1 0 0,0 0 15,0 0-15,0 21 0,-22 0 16,22 21-16,0-21 0,0 1 16,0-1-16,21 21 0,0-21 0,-21 0 15,21 1-15,0-1 0,0 0 0,0 0 16,0 0-16,21 0 0,0-21 15</inkml:trace>
  <inkml:trace contextRef="#ctx0" brushRef="#br0" timeOffset="12739.07">16065 635 0,'0'-21'31,"-21"21"-31,0 0 16,0 21 0,21 0-16,0 0 0,0 1 0,-21 20 15,21-21-15,-21 21 0,21 1 16,0-1-16,0 0 0,0-20 0,0 20 16,0-21-16,0 21 0,0-20 0,0-1 15,0 0-15,0 0 0,21 0 16,0-21-16,0 0 15,0 0-15,0 0 0,22 0 16,-22-21-16,0 0 0,0 0 16,22 0-16,-22-22 0,0 22 15,21-21-15,-21-1 0,1 1 0,-1 21 16,-21-21-16,21-1 0,-21 1 0,21 21 16,-21-22-16,0 22 0,0 0 15,0 0-15,-21 42 31,0 0-31,21 0 0,-21 22 16,-1-22-16,22 0 16,0 0-16,0 0 0,0 1 0,0-1 15,0 0-15,22 0 16,-1-21-16,0 0 0,21 0 16</inkml:trace>
  <inkml:trace contextRef="#ctx0" brushRef="#br0" timeOffset="13458.07">16891 720 0,'0'0'0,"0"-21"0,0-1 16,-21 22-1,0 22 1,-1-1-16,22 0 16,-21 0-16,0 0 0,21 22 0,0-1 15,-21-21-15,0 21 0,21-20 16,-21 20-16,21-21 0,0 21 0,0-20 15,-22-1-15,22 0 0,0 0 16,0 0-16,-21 0 0,21 1 16,0-44 15,0 1-31,0 0 16,0 0-16,0 0 0,0-22 0,0 22 15,21-21-15,1 0 0,-22 20 16,21-20-16,0 0 0,0-1 0,0 1 15,0 21-15,1-21 0,-1 20 16,0 1-16,21 0 0,-21 0 16,1 21-16,-1 0 0,21 0 15,-21 0-15,0 0 0,1 0 0,-1 0 16,0 21-16,0 21 0,0-20 0,0 20 16,1-21-16,-1 21 0,-21 1 15,0-22-15,0 21 0,0 1 0,0-22 16,0 0-16,0 21 0,0-21 15,0 1-15,0-1 0,0 0 16,0 0-16,0-42 47,0 0-47,0 0 0,0-1 0,0 1 16,0-21-16,0 21 0,21-22 15,-21 1-15,21 0 0,0-1 0,22 1 16,-22 21-16,21-21 0,0-1 15,1 22-15,-1-21 0,0 21 0,1-1 16,-1 1-16,0 0 0,1 21 16,-22 0-16,21 0 0,-21 0 0,1 21 15,-1 0-15,-21 1 0,0-1 16,0 21-16,0 0 0,0 1 16,0-1-16,0 0 0,0 1 0,-21-1 15,-1 0-15,1 1 0,0-1 16,0-21-16,0 22 0,0-22 0,-1 0 15,1 0-15,0 0 0,0 0 16,0 1-16,0-22 0,21 21 16,-22-21-16,1 0 0</inkml:trace>
  <inkml:trace contextRef="#ctx0" brushRef="#br0" timeOffset="14151.02">12912 1715 0,'0'0'0,"-43"0"0,22 0 0,0 0 15,-21 0-15,20 0 0,1 0 0,0 0 16,0 0-16,0 0 0,0 0 16,-1 0-16,1 0 0,21 21 47,21-21-32,1 0-15,20 0 0,0 0 16,1 0-16,20 0 0,1 0 15,20 0-15,1 0 0,21 0 0,0 0 16,-1 0-16,22 0 0,0 0 0,22 0 16,-1 0-16,0 0 0,21 0 15,-21 0-15,22 0 0,-1 0 0,0 0 16,22 0-16,-22 0 0,1 0 16,-22 0-16,21 0 0,-21 0 0,22 0 15,-22 0-15,0-21 0,-21 21 16,-21 0-16,21 0 0,-43 0 0,1 0 15,-21 0-15,-1 0 0,1 0 16,-22 0-16,-21 0 0,21-22 16,-20 22-16,-1 0 15,-42 0 32,-1 0-31,1 22-16</inkml:trace>
  <inkml:trace contextRef="#ctx0" brushRef="#br0" timeOffset="15198.86">593 3450 0,'0'0'0,"-43"0"0,1 0 16,0 0-16,20 0 0,-20 0 16,0 0-16,21 0 0,-22 0 0,22 0 15,0 0-15,0 0 0,0 0 16,-1 0-16,65 21 47,-22-21-47,21 0 0,22 0 0,-22 22 15,43-22-15,-22 0 0,22 0 16,0 0-16,-1 0 0,22 0 0,0 0 16,21 0-16,0 0 0,21 0 15,21 0-15,-20 0 0,41-22 0,-21 22 16,22 0-16,21 0 0,-22 0 16,1-21-16,20 21 0,1 0 0,0 0 15,-1 0-15,1 0 0,-22 0 16,22 0-16,0 0 0,-22 0 15,-20 0-15,-1 0 0,-21 0 16,0 0-16,-21 0 0,0 0 0,-42 0 16,21-21-16,-43 21 0,22 0 0,-43 0 15,1 0-15,-1 0 0,-21 0 16,0 0-16,0 0 16,-42-21 46,0 21-46</inkml:trace>
  <inkml:trace contextRef="#ctx0" brushRef="#br0" timeOffset="15342.82">6159 3429 0,'0'0'0,"0"21"16</inkml:trace>
  <inkml:trace contextRef="#ctx0" brushRef="#br0" timeOffset="16167.1">593 4636 0,'-22'0'16,"44"0"-16,-65 0 0,22 0 0,0 0 0,0 0 15,0 0-15,-1 0 16,44 0-1,-1 0-15,21 0 16,0-22-16,1 22 0,20 0 16,1 0-16,-22 0 0,22 0 0,-1-21 15,-21 21-15,22 0 0,-22 0 16,22 0-16,-22 0 0,0 0 0,1 0 16,-1 0-16,-21 0 0,0 0 15,-42 0 1,0 0-16,0 0 15,-21 0-15</inkml:trace>
  <inkml:trace contextRef="#ctx0" brushRef="#br0" timeOffset="16427.08">783 4636 0,'0'42'16,"0"-21"-1,0 0-15,0 22 0,0-1 16,0 0-16,0 1 0,0 20 0,0-21 16,0 22-16,0-22 15,0 22-15,-21-22 0,0 0 0,0 1 16,21-1-16,-22 0 0,22-20 16,-21 20-16,21-21 0,0 0 0,0 0 15,0 1-15,21-44 31,1 22-31,-22-21 16</inkml:trace>
  <inkml:trace contextRef="#ctx0" brushRef="#br0" timeOffset="17083.84">1143 4995 0,'0'0'0,"21"0"0,-21-21 16,0 42-1,0 1 1,-21-1-16,21 0 0,-21 0 0,21 21 16,-21-20-16,21 20 0,-22-21 15,22 21-15,-21-20 0,21-1 16,0 21-16,0-21 0,0 0 0,0 1 16,0-1-16,0 0 0,21-21 15,1 0-15,-1 0 16,21 0-16,0 0 0,1-21 15,-1 21-15,0-21 0,1-22 16,-1 22-16,0 0 0,1-21 0,-1 20 16,0-20-16,-20 21 0,20-21 0,-21 20 15,-21-20-15,21 21 16,-21 0-16,0 0 0,0-1 0,0 1 16,-21 42 15,0 1-31,21-1 0,0 21 15,-21-21-15,0 22 0,21-1 0,-22 0 16,22 1-16,0-1 0,0 21 16,-21-20-16,21 20 0,-21 1 15,21-1-15,0 22 0,0-22 16,-21 1-16,21 21 0,-21-22 0,21 1 16,-21-1-16,21 22 0,0-22 15,-22 1-15,22 20 0,-21-20 0,0-1 16,0 1-16,21-1 0,-21 1 15,0-22-15,-1 1 0,1-1 0,-21 0 16,0-21-16,20 1 0,-20-1 16,-21 0-16,20-21 0,1 0 0,-22 0 15,1 0-15,-22 0 0,22 0 16,-22-42-16,22 20 0,-22 1 0,21-21 16,1 0-16,-1-1 0,22 1 15,0 0-15,-1-1 0,22 1 16,0 0-16,21-1 0,0 22 0,0-21 15,21 21-15,22-22 16,-22 22-16,42-21 0,-20 21 0,20-22 16,1 1-16,20 21 0,-20-22 15</inkml:trace>
  <inkml:trace contextRef="#ctx0" brushRef="#br0" timeOffset="17455.04">2053 5017 0,'0'0'16,"0"-22"-16,0-41 15,0 42-15,-21 21 16,21 42-16,-21-21 0,0 22 16,21-1-16,0 0 0,-22 1 15,1 20-15,21 1 0,-21-1 0,21 22 16,0-22-16,-21 22 0,21 0 15,-21-1-15,0 1 0,-1 0 0,22-1 16,-21 1-16,0 0 0,0-1 16,0 22-16,0-21 0,-1-1 15,1 1-15,0 0 0,0-1 16,0 1-16,0 0 0,-1-22 0,1 22 16,21-22-16,0 22 0,-21-43 15,0 22-15,21-22 0,-21 1 0,21-22 16,0 0-16,0-42 15,0 0 1,21-22-16,0-20 0,0 20 0,0-20 16,1-22-16,-1 22 0</inkml:trace>
  <inkml:trace contextRef="#ctx0" brushRef="#br0" timeOffset="17774.99">1863 5355 0,'0'0'0,"0"-42"0,0 0 0,0-1 0,21 22 16,21-85-1,-21 64-15,0 21 0,1 0 0,-1-1 16,0 1-16,0 0 0,21 21 16,-20 0-16,20 0 0,-21 0 0,0 0 15,22 0-15,-22 42 0,0-20 16,0-1-16,-21 21 0,0 0 0,0-20 15,0 20-15,0-21 0,-21 21 16,-21-20-16,20 20 0,-20-21 0,21 0 16,-21 0-16,-1 1 0,1-1 15,21 0-15,-22 0 0,22 0 16,0-21-16,0 0 0,0 21 16,0-21-16,21-21 31,0 0-31</inkml:trace>
  <inkml:trace contextRef="#ctx0" brushRef="#br0" timeOffset="18270.9">2900 4932 0,'0'0'0,"21"0"0,-21-21 0,21 21 16,-21-21-16,0-1 16,0 1-16,0 0 0,0 0 0,0 0 15,-21 0-15,0-1 16,0 22-16,-1 0 0,-20 0 0,21 0 16,-21 0-16,20 0 0,-20 22 15,0-1-15,-1 0 0,1 21 0,21-21 16,-21 43-16,-1-22 0,22 1 15,0 20-15,0-21 0,21 1 0,0 20 16,0-20-16,0-22 0,0 21 16,0 0-16,0-20 0,21-1 0,0 0 15,0 0-15,0-21 16,22 0-16,-1 0 0,0 0 0,22 0 16,-22 0-16,22-21 0,-22 21 15,22-21-15,-1-22 0,-21 22 0,22 0 16</inkml:trace>
  <inkml:trace contextRef="#ctx0" brushRef="#br0" timeOffset="18738.64">3471 4826 0,'0'0'0,"0"-21"0,0 0 0,0 0 16,0-1-16,-84-20 16,62 42-16,1 0 15,0 21-15,-21-21 0,21 43 16,-1-22-16,1 21 0,-21 0 15,21 1-15,0-1 0,-1 22 0,1-22 16,0 0-16,21 1 0,-21-1 16,21 0-16,-21-21 0,21 1 0,0 20 15,0-21-15,0 0 16,21-21-16,0 0 16,0 0-16,0 0 15,22 0-15,-22-21 0,0 0 0,21 0 16,-20 0-16,20-1 0,-21 1 15,21-21-15,-20 0 0,20-1 16,-21 22-16,0-21 0,0-1 0,1 1 16,-22 21-16,0 0 0,21 0 15,-21-1-15,0 1 0,0 42 16,-21 1 0,21 20-16,-22-21 0,1 21 15,21-20-15,-21 20 0,0 0 16,21-21-16,0 22 0,-21-1 0,0-21 15,21 22-15,0-22 0,0 0 0,0 0 16,0 0-16,0 0 0,0 1 16,21-22-1,0 0-15,21 0 16,-21 0-16,22-22 0,-1 22 0,0-21 16</inkml:trace>
  <inkml:trace contextRef="#ctx0" brushRef="#br0" timeOffset="19764.05">4318 4763 0,'0'0'15,"-21"0"-15,0 0 0,-1 0 0,1 0 16,-21 0-16,21 0 0,0 0 16,-22 0-16,22 21 0,0-21 0,-21 21 15,20 0-15,1 0 0,-21 0 16,42 1-16,-21-22 0,21 21 0,0 0 15,0 0-15,0 0 16,21 0-16,0-21 0,0 0 16,0 22-16,1-1 0,-1-21 0,21 21 15,-21-21-15,22 21 0,-22 0 16,0 0-16,21-21 0,-21 22 0,1-1 16,-22 0-16,0 0 0,21 0 15,-21 0-15,0 1 0,0-1 16,-21-21-16,-1 21 0,1-21 15,0 0-15,-21 21 0,21-21 16,-1 0-16,-20 0 0,21 0 0,0 0 16,-22 0-16,22 0 0,0-21 0,0 0 15,0 21-15,0-21 0,-1-1 16,22 1-16,0 0 0,-21 0 0,21 0 16,0 0-16,0-1 0,0 1 15,0 0-15,21 21 31,-21 21-31,0 0 0,22 1 0,-1-1 16,-21 0-16,21 0 0,0 0 0,-21 0 16,21 1-16,0-1 15,-21 0-15,22 0 0,-1-21 0,0 21 16,0-21-16,0 0 0,0 0 16,1 0-16,-1 0 0,21 0 0,-21 0 15,0 0-15,22 0 0,-22 0 0,21-21 16,1 0-16,-22 0 0,21 0 15,0-1-15,-20 1 0,20-21 0,0 0 16,1-1-16,-22 1 0,21-22 16,0 22-16,-20-21 0,20 20 15,-21-20-15,0 20 0,22 1 0,-43 0 16,21-1-16,-21 22 0,0-21 0,0 21 16,0 0-16,0 42 31,-21 0-31,21 0 15,-22 21-15,22 1 0,-21-1 0,0 0 16,21 1-16,-21 20 0,0 1 16,0-22-16,21 22 0,-22-22 0,22 0 15,-21 1-15,21-1 0,0 0 16,0-21-16,0 22 0,0-22 0,0 0 16,0 0-16,0 0 0,21-21 15,1 0-15,20 0 0,-21 0 16,0 0-16,22-21 0,-1 0 0,-21 21 15,21-21-15,-20 0 0,-1 0 16,21-22-16,-21 22 0,0-21 16,1-1-16,-1 22 0,0-21 0,0 0 15,0 20-15,-21 1 0,21 0 16,-21 42 0,0 0-1,0 22-15,-21-22 0,21 0 0,-21 21 16,21-20-16,0-1 0,0 0 0,0 0 15,0 0-15,0 0 0,0 1 16,0-1-16,21-21 16,0 0-16,1 0 15,-1 0 1,0 0-16,0 0 0,0-21 0,0-1 16,1 1-16,-1 0 0,-21 0 15,21-21-15,0 20 0</inkml:trace>
  <inkml:trace contextRef="#ctx0" brushRef="#br0" timeOffset="19954.93">5546 4593 0,'0'0'0,"-22"0"0,1 0 0,0 0 16,0 21-1,21 1 16,-21-22 1</inkml:trace>
  <inkml:trace contextRef="#ctx0" brushRef="#br0" timeOffset="20138.83">4635 4868 0,'0'0'0,"-21"22"0,0-22 16,0 21-16,0-21 0,0 21 16,42-21-1,0 0 1,0 0-16,21 0 0,-20 0 16,20 0-16,0 0 0,22-21 0,-22 21 15,0-21-15,1 21 0</inkml:trace>
  <inkml:trace contextRef="#ctx0" brushRef="#br0" timeOffset="20658.79">5715 4826 0,'-64'0'31,"43"0"-31,21 21 0,-21 0 16,21 1-16,-21-1 0,21 0 16,0 21-16,0-21 0,0 22 0,0-22 15,0 21-15,0-21 0,0 1 16,0-1-16,-21 21 0,21-21 0,0 0 16,-21-21-16,21 22 0,0-1 0,-22-21 15,22-21 16,0-1-15,0 1-16,0 0 16,0 0-16,22 0 0,-1-22 0,0 22 15,0-21-15,21 0 0,-20-1 16,20 22-16,0-21 0,1-1 0,-1 22 16,0 0-16,1 0 0,-1 0 0,0 21 15,-21 0-15,22 0 0,-22 21 16,0 0-16,0 0 0,0 22 0,-21-22 15,22 21-15,-22-21 0,0 22 16,0-22-16,0 21 0,0-21 16,-22 0-16,1 22 0,0-22 0,0 0 15,21 0-15,-21 0 0,0-21 16,21 22-16,0-1 16,21-21-1,0-21 1,0 21-16,0-22 0,0 1 0</inkml:trace>
  <inkml:trace contextRef="#ctx0" brushRef="#br0" timeOffset="21542.8">6773 4805 0,'0'0'0,"0"-21"0,21 0 0,-21-1 15,0 1-15,0 0 0,0 0 0,0 0 16,-21 21-16,0-21 15,0 21-15,0 0 0,0 0 0,-1 0 16,1 21-16,-21 0 0,21-21 0,0 21 16,-22 21-16,22-20 0,0 20 15,0-21-15,0 21 0,-1 1 0,22-22 16,0 21-16,-21-21 0,21 22 16,0-22-16,0 0 0,0 0 15,0 0-15,0 1 0,21-22 0,1 21 16,-1-21-16,0 0 15,0 0-15,21 0 0,-20-21 0,-1 21 16,0-22-16,21 1 0,-21 0 0,1 0 16,-1 0-16,0 0 0,0-22 15,-21 22-15,21-21 0,0 21 0,-21-22 16,22 22-16,-22 0 0,0 0 16,0 0-16,0-1 0,21 22 15,-21-21-15,0 42 31,0 1-31,0-1 0,-21 0 0,21 0 16,-22 21-16,1 1 0,21-22 16,0 21-16,-21 1 0,21 20 15,-21-21-15,21 1 0,0 20 0,0 1 16,0-22-16,0 22 0,0-1 16,0 22-16,0-22 0,0 1 0,0 20 15,0-20-15,0 21 0,21-22 0,-21 1 16,0 20-16,0-20 0,0 20 0,0-20 15,0 21-15,0-1 0,0 1 16,0-22-16,0 22 0,0 0 0,0-22 16,0 22-16,0-22 0,0 22 15,0-21-15,0-1 0,0 1 0,-21-1 16,21 1-16,0-22 0,0 0 16,-21 1-16,21-1 0,0-21 0,0 21 15,0-20-15,-21-1 0,-1-21 16,1 0-1,21-21-15,0-1 16,0 1-16,-21 0 0,21-21 0,-21-1 16,21 1-16,0 0 0,-21-22 0,0 1 15,-1-1-15,22-20 0,-21 20 16,0-42-16,0 22 0,21-22 16,0 0-16,0 0 0,0 21 0,0-20 15,0-1-15,0 21 0,21 0 0,0-20 16,0 20-16,1 0 0,20-63 15,-21 63-15,21 22 0,-20 21 16,20-22-16,0 22 0,1-1 16,-22 1-16,21 0 0,0 21 0,-20-1 15,20 1-15,-21 0 0,21 0 0,-20 0 16,-1 0-16,0 21 0,0-22 16,0 22-1,-21-21 1,0 0-1</inkml:trace>
  <inkml:trace contextRef="#ctx0" brushRef="#br0" timeOffset="21750.84">7747 5249 0,'0'0'15,"0"64"1,0-43 0,0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3:15:09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889 847 0,'0'-21'16,"0"-1"-16,-21 1 62</inkml:trace>
  <inkml:trace contextRef="#ctx0" brushRef="#br0" timeOffset="321.32">804 741 0,'0'-21'0,"0"0"32,-21 21-1,21 21-31,0 0 0,0 0 15,0 0-15,-21 22 0,21-22 0,0 21 16,-21 0-16,21 22 0,0-22 16,-21 1-16,-1-1 0,22 0 15,-21 22-15,0-22 0,0-21 16,21 22-16,-21-1 0,0 0 16,-1-21-16,22 1 0,0 20 0,-21-21 15,0 0-15,21 0 0,-21 1 16,21-1-16,0-42 31,21-1-15,0 1-16,0 0 0,1 0 0</inkml:trace>
  <inkml:trace contextRef="#ctx0" brushRef="#br0" timeOffset="668.06">847 677 0,'0'22'0,"0"-1"0,0 0 15,0 21-15,0 1 0,0-1 0,0 0 16,0 22-16,0-22 15,0 0-15,0 128 16,0-128-16,0 0 0,0 1 16,0-1-16,0 0 0,-22-20 0,22 20 15,0-21-15,0 0 0,0 0 16,-21 1-16,21-1 0,0 0 16,0-42 15,0 0-31,0-1 0,0 1 15,0 0-15,0 0 0</inkml:trace>
  <inkml:trace contextRef="#ctx0" brushRef="#br0" timeOffset="1407.92">550 1355 0,'0'0'0,"21"0"16,1 0-16,-1 0 0,0 0 15,0 0-15,0 0 0,22 0 16,-22-21-16,0 21 0,21 0 16,-21-22-16,1 22 0,-1 0 15,0 0-15,0-21 0,0 21 0,0 0 16,1 0-16,-22-21 0,21 0 15,0 21 1,-21-21 0,0 0-1,0-1 1,21 22 0,-21 22 30,0-1-46,0 0 0,0 0 16,0 0-16,0 0 16,0 22-16,0-22 0,0 0 15,0 0-15,0 22 0,0-22 0,0 0 16,0 0-16,0 0 16,0 0-16,21-21 0,0 0 15,1 0-15,-1 0 16,0 0-16,0-21 0,0 21 15,0-21-15,1 0 0,-1 0 0,0 0 16,0-1-16,0 1 16,0 0-16,-21 0 0,0-21 0,22 20 15,-22 1-15,21 0 0,-21-21 16,0 21-16,0-1 16,0 44 15,-21-1-31,-1 21 15,22-21-15,0 0 16,0 85 0,0-85-16,0 1 0,0-1 15,0 0-15,0 0 16,22 0 0,-1-21-16,0 0 0,0 0 15,0 0-15,0 0 0,1 0 16,-1-21-16,21 21 0,-21-21 15,0 0-15,1 0 0</inkml:trace>
  <inkml:trace contextRef="#ctx0" brushRef="#br0" timeOffset="1732.82">1968 677 0,'0'0'0,"0"-21"0,-21 21 16,0 0-16,0 0 16,21 21-16,0 1 0,-21-1 15,21 21-15,-21 0 0,21 1 16,-22-1-16,22 0 0,0 22 16,-21-22-16,21 1 0,-21 20 0,21-21 15,-21 1-15,21-1 0,0 0 16,0 1-16,0-22 0,-21 21 0,21-21 15,0 1-15,0-1 0,0 0 16,0 0-16,0 0 0,21-21 31,0 0-15,0-21-16,-21 0 0,21 0 16,1 21-16</inkml:trace>
  <inkml:trace contextRef="#ctx0" brushRef="#br0" timeOffset="2191.81">2095 1143 0,'0'0'15,"0"21"17,0 0-32,0 1 15,0-1-15,0 0 0,-21 0 16,21 0-16,0 0 0,-21 1 0,21-1 15,0 0-15,0 0 0,0 21 16,0-20-16,0-1 0,0 0 16,0 0-16,0 0 0,0 0 15,21-21-15,-21 22 0,21-22 16,1 0-16,-1 0 0,0 0 0,0 0 16,0 0-16,0 0 0,1 0 15,-1-22-15,0 1 0,21 21 16,-21-21-16,1-21 0,-1 21 0,0-1 15,0 1-15,0-21 0,-21 0 16,0 20-16,0-20 0,0 0 0,0 21 16,0-1-16,0-20 0,-21 21 15,0 21-15,0-21 0,0 21 16,-1 0-16,-20 0 0,21 0 0,0 0 16,0 0-16,-22 0 0,22 21 15,0-21-15,0 21 0,0 0 0,-1-21 16,22 21-16,-21-21 15,21 22-15,-21-22 16,21-22 0,0 1-16</inkml:trace>
  <inkml:trace contextRef="#ctx0" brushRef="#br0" timeOffset="2456.02">1778 931 0,'0'0'0,"-21"0"16,42 0 15,0 0-31,21 0 0,-20 0 16,20 0-16,0 0 0,-21-21 15,22 21-15,-1 0 0,0-21 16,1 21-16,-1 0 0,0-21 15,-20 21-15,-1 0 0,0 0 0,0 0 16,0 0-16</inkml:trace>
  <inkml:trace contextRef="#ctx0" brushRef="#br0" timeOffset="3791.97">3027 1058 0,'21'0'31,"0"0"-31,-21-21 0,21 21 0,0-21 16,1 0-16,-1 21 0,0-21 16,21 0-16,-21 21 0,1-22 0,-1 1 15,0 0-15,0 0 0,0 21 16,-21-21-16,0 0 0,0-1 16,0 1-1,-42 21 1,21 0-16,0 0 0,-22 0 0,22 0 15,-21 21-15,21 1 0,-22-1 16,22 0-16,0 0 0,0 0 0,0 0 16,21 1-16,0 20 0,0-21 15,0 0-15,0 0 0,0 22 0,0-22 16,21 0-16,0 21 0,0-20 16,-21-1-16,21 0 0,0 0 0,1 21 15,-22-20-15,0-1 0,21 0 16,-21 21-16,0-21 0,0 1 0,0-1 15,0 21-15,-21-21 16,-22 0-16,22 22 0,-21-22 0,21 0 16,-22 0-16,-41 0 15,20-21-15,22 0 0,-1 0 0,1 0 16,0 0-16,-1 0 0,1-21 16,21 0-16,0-21 0,-22 21 0,22-22 15,0 22-15,0-21 0,21-1 16,0 1-16,0 0 0,0-1 15,0 1-15,0 0 0,0 21 0,21-22 16,-21 22-16,21 0 0,0 0 16,1 21-16,-1 0 0,0 0 15,0 0-15,0 21 0,0 0 16,1 21-16,-1-20 0,0 20 0,0-21 16,-21 21-16,21 1 0,-21-22 15,21 21-15,-21 1 0,0-22 0,22 21 16,-1-21-16,0 22 0,-21-22 15,21 0-15,0 0 0,-21 0 16,21 0-16,1-21 0,-1 0 0,21 0 16,-21 0-16,0 0 0,22 0 15,-22 0-15,21-21 0,-21 0 0,22 21 16,-22-21-16,21-21 0,1 20 16,-22 1-16,21 0 0,0-21 0,-20 21 15,20-1-15,-21-20 0,0 21 16,0 0-16,1 0 0,-1-1 15,-21 1-15,0 0 0,0 0 0,0 42 47,-21 0-31,-1 0-16,22 1 0,-21-1 0,21 0 16,0 0-16,0 21 0,-21-20 15,21-1-15,0 0 0,0 0 16,0 0-16,0 0 0,21-21 15,0 22-15,1-22 0,-1 0 16,0 0-16,0 0 16,0 0-16,0-22 0,22 1 0,-22 0 15,21 0-15,-21 21 0,1-21 16,20-22-16,-21 22 0,0 0 0,0 0 16,1-21-16,-1 20 0,0 1 0,-21 0 15,0 0-15,0 0 0,21 0 16,-21-1-16,0 44 31,0-1-31,0 0 0,0 0 16,-21 0-16,21 0 15,-21 1-15,21-1 0,0 21 0,0-21 16,0 0-16,-21 1 0,21-1 16,0 0-16,0 0 0,0 0 0,0 0 15,21-21 1,0 0-1,0 0-15,0 0 0,22-21 16</inkml:trace>
  <inkml:trace contextRef="#ctx0" brushRef="#br0" timeOffset="4468.31">4699 1207 0,'0'0'0,"21"-22"0,-21 1 15,0 0-15,0 0 0,0 0 16,0 0-16,0-1 15,-21 22-15,0 0 0,0-21 0,-22 21 16,22 0-16,0 0 0,-21 0 16,-1 0-16,22 0 0,-21 21 0,21 1 15,-22-1-15,1 0 0,21 0 16,-22 21-16,22-20 0,0 20 0,-21-21 16,21 21-16,-1-20 0,22 20 15,0-21-15,-21 0 0,21 0 16,0 1-16,0-1 0,0 0 0,21-21 15,1 21-15,-1-21 0,0 0 16,0 0-16,21 0 0,-20 0 0,-1-21 16,21 0-16,0 0 15,-20 21-15,20-22 0,-21 1 0,0 0 16,22 0-16,-22 0 0,0 0 16,0-1-16,0 1 0,-21 0 0,21 0 15,1 0-15,-22 0 0,0-1 16,21 22-16,-21 22 31,0-1-15,-21-21-16,21 21 0,0 21 15,-22-21-15,22 1 0,-21 20 16,21-21-16,-21 21 0,21 1 0,0-1 16,0 22-16,-21-22 0,21 21 15,-21 1-15,21-22 0,0 22 0,0-1 16,0 1-16,0-22 0,-21 22 15,21-1-15,0 1 0,-22-22 0,22 21 16,-21 1-16,21-22 0,0 22 16,-21-22-16,0 0 0,0-20 0,0-1 15,-1 21-15,1-42 0,0 21 0,0-21 16,-21 0-16,20 0 16,-20 0-16,21 0 0,-21-21 0,-1 0 15,1 0-15,0-22 0,-1 22 0,1-21 16,0 0-16,-1-1 0,22-20 15,0 20-15,-21 22 0,42-21 0,0 0 16,0-1-16,0 22 0,0-21 16,0 21-16,0-22 0,42 22 0,-21-21 15,0-1-15,22 1 0,-1 0 16,0-1-16</inkml:trace>
  <inkml:trace contextRef="#ctx0" brushRef="#br0" timeOffset="5130.3">5376 1122 0,'0'-21'0,"0"42"0,0-63 0,0 20 16,0 1-16,0 0 16,-21 21-16,0 0 0,0 0 15,0 0-15,-1 0 0,1 0 0,-21 21 16,21 0-16,-22 1 0,1-1 0,21 0 15,-21 21-15,20-21 0,-20 22 16,21-22-16,-21 21 0,20-21 0,22 1 16,0-1-16,-21 21 15,21-21-15,0 0 0,0 1 16,21-22-16,1 0 16,-1 0-16,0 0 0,21 0 0,-21 0 15,1 0-15,20 0 0,-21-22 16,21 1-16,-20 0 0,20 0 0,-21 0 15,21 0-15,-20-1 0,-1 1 0,0 0 16,0 0-16,-21 0 0,0 0 16,21 21-16,-21-22 0,21 22 15,-21 22 1,0-1-16,0 0 0,0 0 16,0 0-16,-21 0 15,21 22-15,0-1 0,-21 0 0,21 1 16,0 20-16,0-20 0,0 20 15,0 1-15,-21-1 0,21 1 0,-21-1 16,0 1-16,21-1 0,-22 1 0,22-1 16,-21 1-16,0-1 0,21 1 15,-21-1-15,21 1 0,0-1 0,0 1 16,-21-22-16,0 0 0,-1 1 16,22-1-16,-21-21 0,0 0 0,0 0 15,0 1-15,0-22 0,-22 0 0,22 0 16,0 0-16,-21-22 0,20 1 15,-20 0-15,0 0 0,21-21 16,-22-1-16,1 1 0,21-22 0,-22 22 16,22-21-16,0 20 0,0 1 15,21 0-15,0-1 0,0 1 0,0 0 16,0-1-16,0 1 0,0 0 16,21-1-16,0 1 0,22-22 0,-22 22 15,21 0-15,22-22 0</inkml:trace>
  <inkml:trace contextRef="#ctx0" brushRef="#br0" timeOffset="5828.96">5546 1334 0,'21'0'31,"0"0"-31,0 0 0,0-22 16,22 1-16,-22 0 0,0 21 16,0-21-16,21 0 0,-20 0 0,-1-1 15,-21 1-15,0 0 0,21 0 16,-21 0-16,-21 21 16,0 0-1,-1 0-15,-20 0 0,21 21 16,0 0-16,-22 0 0,22 0 15,0 1-15,0-1 0,0 0 0,0 0 16,-1 0-16,22 0 0,-21 1 16,21-1-16,0 0 0,0 0 15,0 0-15,0 0 0,21-21 16,1 0-16,-1 0 0,0 0 16,0 0-16,0 0 0,22 0 0,-22 0 15,21 0-15,0 0 0,1 0 16,-1-21-16,0 0 0,1 0 0,-1 0 15,0 0-15,1-1 0,-1 1 16,-21-21-16,22 21 0,-1-22 16,-21 22-16,0-21 0,0 21 15,1 0-15,-22-1 0,0 1 16,-22 21 0,1 0-16,21 21 0,-21 1 15,0-22-15,0 21 0,0 0 16,21 0-16,0 0 0,0 0 0,0 1 15,0-1-15,0 0 0,0 21 0,0-21 16,21 1-16,-21-1 0,21-21 16,-21 21-16,21 0 0,-21 0 0,0 0 15,0 1 1,-21-1 0,0-21-16,0 0 0,-22 0 15,22 0-15,0 0 0,-21 0 0,20 0 16,1 0-16,0-21 0,0-1 0,21 1 15,-21 21-15,21-21 16,0 0-16,0 0 0,21 0 16,0 21-16,0-22 0,0 1 15,1 0-15</inkml:trace>
  <inkml:trace contextRef="#ctx0" brushRef="#br0" timeOffset="6132.16">6562 783 0,'0'0'0,"42"-127"31,-63 148 0,21 1-31,0 20 16,-21-21-16,-1 21 0,1 1 0,21-1 16,-21 22-16,21-22 0,0 0 0,-21 1 15,0-1-15,21 0 0,0 1 16,0-1-16,-21-21 0,21 21 0,0-20 15,0-1-15,0 0 0,0 0 16,0 0-16,0 0 31,21-21-31,0 0 16,0-21-16,0 21 0,0-21 0,1 0 16,-1 0-16,21 0 0,-21-1 15,0-20-15,22 21 0,-1-21 0</inkml:trace>
  <inkml:trace contextRef="#ctx0" brushRef="#br0" timeOffset="6337.13">7006 910 0,'0'21'0,"-21"1"16,0-1-16,0 0 0,21 21 0,-22-21 16,1 22-16,21-22 0,-21 0 15,0 21-15,21-20 0,-21-1 0,21 21 16,0-21-16,-21 0 0,21 1 15,0-1-15,0 0 0,0 0 16,21-21 0,0 0-16,0 0 0,21 0 15,-20-21-15,20 21 0,0-21 0</inkml:trace>
  <inkml:trace contextRef="#ctx0" brushRef="#br0" timeOffset="7064.34">7429 953 0,'0'0'0,"0"-22"0,0 1 0,-21 21 32,0 0-32,0 21 15,0 1-15,0-1 0,-1 21 16,1-21-16,0 22 0,21-22 0,-21 21 16,21-21-16,-21 22 0,21-22 15,0 0-15,0 21 0,0-21 0,0 1 16,0-1-16,0 0 15,21-21-15,-21 21 16,21-21-16,0 0 16,0 0-16,1-21 15,-22 0-15,0 0 0,0-1 16,0 1-16,0 0 0,0 0 16,0-21-16,0 20 0,0-20 0,0 21 15,0 0-15,0-22 0,0 22 16,0 0-16,0 0 0,0 0 15,0 0-15,21-1 0,0 1 0,0 21 16,0 0-16,22 0 0,-22 0 16,0 0-16,21 0 0,-21 21 0,22 1 15,-22-1-15,0 21 0,21-21 16,-20 0-16,-22 22 0,21-22 16,-21 21-16,0-21 0,0 22 0,0-22 15,0 0-15,0 0 0,0 0 16,0 1-16,0-1 0,-21 0 15,21 0 1,-22-21-16,22-21 31,0 0-31,0 0 16,0-1-16,0 1 0,22 0 0,-1-21 16,0 21-16,0-22 0,21 1 15,1 0-15,-1-1 0,0 1 16,22 0-16,-22 20 0,1 1 15,-1 0-15,-21 21 0,21 0 0,-20 0 16,-1 21-16,-21 0 0,0 22 16,0-1-16,0-21 0,0 22 0,0-1 15,0 0-15,-21 1 0,21-22 16,-22 21-16,1-21 0,0 0 0,0 1 16,21-1-16,-21 0 0,21 0 0,-21-21 15,21 21-15,21-21 47,0 0-47,0 0 0,0-21 0,22 0 16,-22 0-16,21 0 0</inkml:trace>
  <inkml:trace contextRef="#ctx0" brushRef="#br0" timeOffset="7447.69">9059 868 0,'0'-21'15,"0"0"-15,-21 21 0,0 0 16,-21 0-16,20 0 0,-20 21 16,0 0-16,-1 0 0,1 0 0,21 0 15,-21 1-15,-1 20 16,22-21-16,-21 0 0,42 0 0,-21 1 16,21-1-16,0 0 0,0 0 0,0 0 15,21-21-15,0 0 16,21 21-16,1-21 0,-22 0 0,21 22 15,0-22-15,1 0 0,-1 0 16,-21 0-16,22 0 0,-22 21 0,0-21 16,-21 21-16,0 0 15,0 0-15,0 0 16,-21-21-16,0 22 0,-1-22 16,1 21-16,-21-21 0,0 0 15,20 21-15,-20-21 0,21 0 0,-43 0 16,43 0-16,-21 0 15,21 0-15,0 0 0,-1 0 16,22-21 0,0 0-16,0-1 0,-21 1 15</inkml:trace>
  <inkml:trace contextRef="#ctx0" brushRef="#br0" timeOffset="7659.85">7662 487 0,'0'0'0,"-21"0"0,-64 0 15,64 0 1,0 0 0,21 21-16,0 0 46,-21-21-46,0 0 0</inkml:trace>
  <inkml:trace contextRef="#ctx0" brushRef="#br0" timeOffset="7857.03">6265 974 0,'0'0'0,"21"0"0,1 0 16,-1 0-16,0 0 0,21 0 15,-21 0-15,22 0 0,-1 0 0,0 0 16,22-21-16,-22 21 0,1 0 16,-1 0-16</inkml:trace>
  <inkml:trace contextRef="#ctx0" brushRef="#br0" timeOffset="8612.33">9652 1164 0,'-21'0'0,"42"0"31,21 0-15,-21 21-16,22-21 0,-1 0 15,0 0-15,22 0 0,-1 0 0,1 0 16,-1 0-16,1 0 0,-1 0 16,1 0-16,-1 0 0,-20 0 15,-1 0-15,0 0 0,1-21 0,-22 21 16,0 0-16,0 0 0,-21-21 0,0 0 16,0 0-1,0 0-15,-21 21 16,0-22-16,0 1 0,0 21 0,-1 0 15,1-21-15,0 21 0,0 0 16,0 0-16,21-21 16,-21 21-16,42 0 31,-21 21-31,21-21 16,0 0-16,0 21 0,0-21 0,22 0 15,-22 21-15,0-21 0,-21 22 16,21-22-16,0 21 0,1 0 15,-22 0-15,0 0 16,-22 0-16,1-21 0,0 22 16,0-1-16,-21-21 0,20 21 15,-20-21-15,0 21 0,21-21 16,-22 0-16,22 21 0,0-21 0</inkml:trace>
  <inkml:trace contextRef="#ctx0" brushRef="#br0" timeOffset="9699.87">11853 1037 0,'0'0'0,"-21"0"0,0 0 0,42 0 31,0 0-31,22 0 16,-22 0-16,21-21 0,0 0 0,22 21 16,-22-21-16,22-22 0,-22 22 15,22 0-15,-22 0 0,21-21 0,-20 20 16,-1-20-16,0 0 0,1 21 16,-22-22-16,0 1 0,0 21 0,0-22 15,-21 1-15,22 0 0,-22 21 16,0-22-16,0 22 0,0-21 0,-22 21 15,1-1-15,0 22 16,0 0-16,0 0 0,0 0 0,-22 0 16,22 0-16,0 22 0,-21 20 0,20-21 15,-20 21-15,21 1 0,-21-1 16,20 22-16,1-1 0,0 1 0,-21-1 16,21 22-16,-1-22 0,1 22 15,0 0-15,0-1 0,21 1 0,-21 0 16,0-1-16,-1 22 0,1-21 15,-21 21-15,21-1 0,0-20 0,-1 21 16,1 0-16,0-22 0,0 22 0,21 0 16,-21 0-16,21-21 0,-21-1 15,21 1-15,0-22 0,0 22 16,0-21-16,0-22 0,0 21 0,0-20 16,21-1-16,0 0 0,-21-20 0,42 20 15,-21-42-15,1 21 0,20-21 16,-21 0-16,21-21 0,1 0 0,-1 0 15,22-1-15,-22-20 0,21 0 0,-20-1 16,20-20-16,1-1 0,-22 1 16,22-1-16,-22 1 0,0-22 0,1 1 15,-22-1-15,0 21 0,-21-20 16,0-1-16,0 22 0,-21-22 0,-22 0 16,22 22-16,-21-22 0,0 22 0,-22-1 15,22 1-15,-22 20 0,1 1 16,20 0-16,-20-1 0,21 22 15,-22 0-15,43 0 0,-21 21 0,20-21 16,1 21-16,0 0 16,21-22-16,21 22 15,0-21 1,22 0-16,-1 21 0,0-21 0,1 21 16,-1-21-16,22 0 0,-22-1 0,21 1 15,-20 0-15,-1 0 0,22 0 16,-43-22-16,21 22 0,0 0 0,-20 0 15,-1 0-15,-21 0 0,-21 42 47,-1 0-31,22 0-16,-21 0 0,21 0 0,0 1 16,-21-1-16,21 0 0,-21 0 15,21 0-15,0 0 0,0 1 16,0-44 46,21 1-62</inkml:trace>
  <inkml:trace contextRef="#ctx0" brushRef="#br0" timeOffset="9888.29">12785 804 0,'0'0'0,"-22"0"32,22 22-32,-21-1 0,21 0 15,0 0 1,0 0-16,0 0 0,0 1 16,21-22-1,1 0 1,-1 0-16</inkml:trace>
  <inkml:trace contextRef="#ctx0" brushRef="#br0" timeOffset="10303.75">12912 1080 0,'0'0'0,"0"21"16,0 0-16,0 0 0,0 0 0,-22 22 15,22-22-15,0 0 0,0 0 0,0 0 16,-21 0-16,21 1 15,-21-22-15,21-22 47,0 1-47,0 0 0,0 0 16,0 0-16,0 0 0,21-1 16,0-20-16,1 21 0,-1-21 0,21-1 15,-21 1-15,22 21 0,-22 0 16,21-1-16,0 1 0,-20 0 0,20 21 15,0 0-15,-21 0 0,22 21 16,-22 0-16,21 1 0,-21-1 0,1 0 16,-22 21-16,0-21 15,0 22-15,0-22 0,0 0 0,0 21 16,0-20-16,-22-1 0,22 0 0,-21 0 16,0-21-16,0 21 0,0 0 15,42-42 32,0 21-47,0-21 0,0 0 0</inkml:trace>
  <inkml:trace contextRef="#ctx0" brushRef="#br0" timeOffset="10843.85">14033 910 0,'0'0'0,"0"-21"16,0 0-16,0 0 15,0 0-15,-21-1 0,0 22 16,0 0-16,0 0 0,0 0 16,-22 0-16,22 0 0,0 0 0,-21 0 15,20 22-15,-20-1 0,21 0 16,0 0-16,-22 21 0,22-20 0,0 20 16,0 0-16,0-21 0,0 22 15,-1 20-15,22-20 0,0-22 16,0 0-16,0 0 0,22 0 0,-1 0 15,0 1-15,0-22 16,21 0-16,-20 0 0,-1 0 16,21 0-16,-21 0 0,22 0 15,-22-22-15,21 1 0,0 0 0,1 0 16,-22-21-16,21-1 0,1 1 0,-22 0 16,21-1-16,-21-20 0,0-1 15,22 22-15,-22-22 0,0 22 0,-21-21 16,21 20-16,-21 1 0,21 0 15,-21-1-15,0 1 0,0 21 0,0 0 16,0-1-16,0 1 0,0 42 16,-21 1-1,0 20-15,0-21 16,0 21-16,0 1 0,-1-1 0,1 0 16,0 1-16,0 20 0,21-20 0,-21 20 15,21 1-15,-21-22 0,21 0 16,0 1-16,0-1 0,0 0 0,0-21 15,0 1-15,0-1 0,0 0 16,0 0-16,0 0 0,21-21 16,0 0-16,0 0 15,0 0-15,0-21 0,1 21 0,20-21 16,-21 0-16</inkml:trace>
  <inkml:trace contextRef="#ctx0" brushRef="#br0" timeOffset="11428.33">14774 677 0,'0'0'0,"-21"0"15,42 0 48,0 0-63,1 0 0,-1 0 0,21-21 15,-21 21-15,0-21 0,1 21 16,20-21-16,-21 21 0,0-21 16,-21 0-16,0-1 15,-21 22 1,0 0-16,-21 0 0,-1 22 0,1-1 16,0 0-16,-1 0 0,1 0 15,0 0-15,-1 1 0,1-1 0,21 0 16,0 0-16,-1 0 0,1 22 15,21-22-15,0 0 0,0 0 0,0 0 16,0 0-16,0 1 0,21-1 16,1 0-16,-1-21 0,0 21 15,0-21-15,21 21 0,-20-21 0,-1 0 0,21 0 16,-21 0-16,0 0 16,1 0-16,-1 0 0,0 0 0,0 0 15,-21-21-15,0 0 0,0 0 16,-21 21 15,-21 0-31,20 21 0,1 0 0,-21 0 16,0 0-16,20 1 0,-20-1 15,21 0-15,0 0 0,-22 0 16,22 22-16,0-22 0,21 0 0,0 0 16,-21 0-16,21 0 0,0 1 15,0-1-15,21 0 16,0-21-16,0 0 0,22 0 15,-22 0-15,21 0 0,-21 0 0,22-21 16,-1 21-16,0-21 0,1-1 0</inkml:trace>
  <inkml:trace contextRef="#ctx0" brushRef="#br0" timeOffset="11696.2">15536 572 0,'0'-43'16,"0"86"-16,0-128 0,0 64 0,0 0 0,0-1 15,-21 22-15,0 0 0,0 0 16,0 22-16,-1-1 0,1 21 16,-21-21-16,21 22 0,-22-1 15,22 0-15,0 22 0,0-22 0,-21 22 16,20-22-16,1 21 0,21 1 16,-21-22-16,0 1 0,0-1 0,21 0 15,0 1-15,0-22 0,0 0 16,-21 21-16,21-21 0,0 1 15,21-22 1,0 0-16,0 0 16,0 0-16,0-22 0,22 1 0</inkml:trace>
  <inkml:trace contextRef="#ctx0" brushRef="#br0" timeOffset="12089.17">15536 1058 0,'0'0'0,"-21"0"0,0 22 16,21-1-16,-21-21 16,21 21-1,21-21 1,0 0 0,21 0-16,-20 0 0,-1-21 0,21 21 15,-21-21-15,22-1 0,-22 1 16,21 0-16,-21 0 0,0 0 0,1 0 15,-1-1-15,-21-20 0,0 21 16,0 0-16,0 0 0,-21 21 16,-1 21-1,1 0-15,0 0 0,0 0 0,-21 0 16,20 22-16,1-22 0,0 21 0,0-21 16,0 1-16,0 20 0,21-21 15,0 0-15,-22 0 0,22 1 0,0-1 16,0 0-1,22-21-15,-1 0 0,21 21 0,-21-21 16,22 0-16,-22 0 0,21 0 0,0 0 16,-20-21-16,20 21 0,-21-21 15,21 0-15,-20-1 0,62-41 16</inkml:trace>
  <inkml:trace contextRef="#ctx0" brushRef="#br0" timeOffset="13347.92">16171 931 0,'0'0'0,"0"-21"15,0 0-15,0 0 0,-21 21 31,0 21-31,21 21 16,-21-20-16,0-1 0,-1 21 0,22-21 16,0 0-16,-21 22 0,21-22 15,-21 0-15,21 21 0,0-20 0,0-1 16,0 0-16,0 0 16,0 0-1,0-42 1,0 0-1,0 0-15,0 0 16,0-1-16,0-20 0,0 21 0,21-21 16,0-1-16,1 22 0,-1-21 15,21-1-15,-21 1 0,22 21 16,-22 0-16,21 0 0,-21-1 0,22 22 16,-22 0-16,21 0 0,-21 22 15,0-1-15,-21 0 0,0 21 16,22-21-16,-22 22 0,0-22 0,0 64 15,0-64-15,0 0 0,0 0 16,0 0-16,0 0 0,0 1 16,0-1-16,0 0 15,0-42 17,0 0-17,0-1-15,0 1 0,21-21 0,0 21 16,0-22-16,0 22 0,22-21 15,-22 0-15,21-1 0,0 1 16,1 21-16,-1 0 0,-21-1 16,22 1-16,-22 21 0,0 0 0,0 0 15,0 0-15,0 21 0,-21 1 16,0-1-16,0 21 0,0-21 0,0 22 16,0-22-16,0 21 0,0-21 15,-21 22-15,0-22 0,21 0 0,-21 0 16,21 0-16,0 0 0,0 1 0,0-1 15,0 0-15,0 0 16,21-21-16,0 0 16,0 0-16,1 0 0,20 0 15,0 0-15,1 0 0,-1 0 16,0-21-16,22 0 0,-22 0 16,22-1-16,-22 1 0,0 0 0,1-21 15,-1-1-15,0 22 0,-21-21 16,1 0-16,-1-1 0,-21 22 0,0 0 15,0 0-15,-21 21 16,-1 0-16,-20 0 0,21 0 0,0 21 16,-22 0-16,22 0 0,-21 22 15,21-22-15,0 21 0,-1-21 0,1 22 16,21-22-16,0 21 16,0-21-16,0 0 0,0 1 0,0-1 15,21 0-15,1 0 0,20-21 0,-21 21 16,21-21-16,-20 0 0,20 0 15,0 0-15,1 0 0,-22 0 0,21-21 16,0 0-16,1 21 0,-22-21 16,21-22-16,1 22 0,-22 0 0,0-21 15,21-1-15,-21 1 0,1 21 16,-22-21-16,21 20 0,-21 1 0,0 0 16,21 21-16,-21 21 15,0 0-15,-21 1 16,0-1-16,-1 0 0,1 0 15,21 21-15,-21-20 0,0-1 16,21 0-16,0 0 0,-21 0 16,21 0-16,-21 1 0,21-1 0,0 0 15,0 0-15,0-42 47,0 0-47,0 0 16,21-1-16,0-20 0,0 21 0,0-21 15,0 20-15,1-20 0,20 0 16,-21 21-16,0-1 0,22 1 0,-22 0 16,0 0-16,21 21 0,-21 0 15,1 0-15,-22 21 0,21 0 16,-21 0-16,0 22 0,0-22 16,0 0-16,0 21 0,0-20 0,0 20 15,0-21-15,-21 0 0,21 0 16,0 1-16,-22-1 0,1 0 0,0 0 15,21 0 1,0-42 15,21 0-31,0 0 16,1 0-16,20-22 0</inkml:trace>
  <inkml:trace contextRef="#ctx0" brushRef="#br0" timeOffset="13628.17">18859 423 0,'0'0'0,"0"-21"0,0 0 16,0 0-1,-21 42 1,0 0-16,21 0 0,-21 1 0,0-1 16,21 21-16,-21 0 0,-1 1 15,1-1-15,0 0 0,21 1 0,-21 20 16,0-20-16,0-1 0,-1 21 15,1-20-15,21-1 0,-21 0 16,0-20-16,21 20 0,-21-21 16,21 0-16,0 0 0,0 1 0,0-1 15,-21-21-15,21 21 0,21-21 32,0 0-32,0-21 15,0 21-15,22-21 0</inkml:trace>
  <inkml:trace contextRef="#ctx0" brushRef="#br0" timeOffset="13988.04">19092 826 0,'0'0'0,"21"-22"0,-21 1 0,0 0 15,22 0-15,-44 21 32,1 0-32,0 21 15,0-21-15,0 21 0,0 0 16,-1 1-16,1-1 0,0-21 0,21 21 15,0 0-15,0 0 16,0 0-16,0 1 0,21-1 16,0 0-16,1-21 15,-1 21-15,0-21 0,0 21 16,0 0-16,0-21 0,-21 22 0,0-1 16,22 0-16,-22 0 0,0 0 15,0 0-15,0 1 16,-22-22-16,1 21 0,0-21 15,0 0-15,-21 0 0,20 0 16,1 0-16,0 0 0,0 0 16,0 0-16,0 0 0,-1 0 15,1 0-15,21-21 16,0-1-16,0-20 16</inkml:trace>
  <inkml:trace contextRef="#ctx0" brushRef="#br0" timeOffset="14228.3">18436 593 0,'0'0'0,"21"-21"32,22 21-32,-22 0 15,21 0-15,0 0 0,1 0 0,-1 0 16,-21 0-16,22-22 0,-1 22 15,0 0-15,-21 0 0,22 0 0,-22 0 16,0 0-16,0 0 0,0 0 16,1 0 15</inkml:trace>
  <inkml:trace contextRef="#ctx0" brushRef="#br0" timeOffset="14520.26">19854 656 0,'0'-21'0,"-21"21"15,0 0-15,0 21 16,-22 0-16,22-21 15,0 22-15,0 20 0,-21-21 0,20 0 16,1 22-16,0-22 0,-21 42 16,21-20-16,-1-22 0,22 0 15,0 21-15,0-21 0,0 1 16,0-1-16,0 0 0,0 0 16,22-21-16,-1 21 0,0-21 15,21 0-15,-21 0 0,22 0 0,-1 0 16,22 0-16,-22 0 0</inkml:trace>
  <inkml:trace contextRef="#ctx0" brushRef="#br0" timeOffset="14807.85">20341 635 0,'0'0'0,"-21"-21"0,0 21 0,21-21 16,0 42-1,0 0 1,21 0-16,0 0 16,0 22-16,0-22 0,22 0 0,-22 21 15,0 1-15,0-22 16,0 21-16,1 1 0,-22-1 0,0-21 16,0 21-16,0-20 0,0 20 15,0-21-15,-22 0 0,1 0 0,-21 1 16,21-22-16,-22 21 0,22 0 0,-21-21 15,21 0-15,-22 21 0,1-21 16,21 0-16,-21 0 0,20 0 0,1 0 16</inkml:trace>
  <inkml:trace contextRef="#ctx0" brushRef="#br0" timeOffset="15852.53">847 3344 0,'0'0'0,"0"-21"0,21 0 0,-21-21 16,0 21-16,0-1 0,21 1 15,-21 0-15,0 0 0,21 0 0,-21 0 16,0 42 15,0 0-15,0 21-16,0 1 0,0-1 0,0 21 16,0-20-16,0 20 0,0 1 15,-21-22-15,0 22 0,21-22 0,-21 21 16,21-20-16,0-1 0,-22 22 15,22-22-15,-21-21 0,21 21 16,-21 1-16,21-22 0,0 0 0,0 0 16,0-42-1,0 0 1,0 0-16,0-22 0</inkml:trace>
  <inkml:trace contextRef="#ctx0" brushRef="#br0" timeOffset="16285.1">444 3281 0,'0'0'0,"-21"-21"0,0-22 0,21 22 16,-21 0-16,21 0 0,0 0 0,0 0 16,0-1-16,0 1 15,21 0-15,0 21 0,22-21 16,-1 0-16,0 21 0,22-21 0,-22 21 15,22 0-15,-1 0 16,1 0-16,-1 0 0,1 21 0,-1 0 16,1 21-16,-22 1 0,21 20 15,-20-21-15,-1 22 0,-21-1 0,0 1 16,-21-1-16,0 1 0,0-22 16,0 22-16,-21-22 0,0 22 0,-21-22 15,21 21-15,-22-20 0,-20-1 16,20 0-16,1 1 0,0-1 15,-22-21-15,22 0 0,0 1 0,-1-1 16,1-21-16,21 0 0,-22 0 16,22 0-16,-21 0 0,21-21 0,0-1 15,-1 1-15,1 0 16,0 0-16,0 0 0,21 0 0,0-1 16,0 1-16,0 0 0,0 0 15,0 0-15,21 21 0,0-21 16,0 21-16,22-22 0,-22 1 15,21 21-15,1-21 0</inkml:trace>
  <inkml:trace contextRef="#ctx0" brushRef="#br0" timeOffset="16723.95">1566 3704 0,'0'0'0,"0"-21"16,0 0-16,0 0 0,0 0 15,0-1-15,21 22 16,-21-21-16,22 21 0,-1 0 0,0 0 16,0 0-16,0 0 0,0 0 15,1 0-15,-1 0 0,0 21 0,0 1 16,0-1-16,0 0 0,1 0 15,-1 0-15,-21 0 0,0 22 16,0-22-16,0 0 0,0 0 16,0 0-16,0 1 0,0-1 0,0 0 15,0 0-15,-21-21 0,-1 0 16,22-21 15,0 0-31,0 0 16,0-1-16,0 1 0,0 0 15,0 0-15,0 0 0,0 0 0,0-1 16,22 1-16,-1 0 0,0 0 16,-21 0-16,21 0 0,0-1 0,0 22 15,1-21-15,-1 0 0,42-21 16,-42 21-16</inkml:trace>
  <inkml:trace contextRef="#ctx0" brushRef="#br0" timeOffset="17405.39">2286 3429 0,'0'64'15,"0"-43"-15,0 21 16,0-21-16,-21 0 0,0 22 16,-1-22-16,1 0 0,21 21 0,0-20 15,-21-1-15,0 21 0,21-21 16,0 0-16,0 1 0,0-1 16,0 0-16,0 0 15,21-21-15,0 0 16,22 0-16,-22 0 0,0 0 15,21 0-15,1-21 0,-1 0 0,-21 21 16,21-21-16,-20-1 0,20 1 16,-21 0-16,0 0 0,-21 0 0,0 0 15,0-1-15,0 1 0,0 0 16,0 0-16,-21 0 0,0 0 0,0 21 16,0-22-16,-1 22 0,-20 0 15,21 0-15,-21 0 0,20 0 0,1 0 16,0 0-16,0 0 0,0 0 15,42 0 17,21 0-32,-21 0 0,22 0 0,-1 0 15,0 0-15,1-21 0,-1 21 16,22-21-16,-22 21 0,0-21 0,22 21 16,-22-21-16,0 21 0,1-21 15,-1 21-15,-21 0 0,0 0 0,1 0 16,-1 0-16,-21 21 15,0 0 1,0 0-16,0 0 0,0 0 0,0 1 16,0 20-16,-21-21 0,21 21 15,-22 1-15,22-1 0,-21 0 16,21 22-16,0-22 0,0 22 16,-21-1-16,21 1 0,-21-1 0,21 22 15,-21-22-15,0 1 0,-1 21 16,22-1-16,-21 1 0,0 0 0,0 20 15,0-20-15,-22 21 0,22-21 0,0 20 16,0-20-16,-21 0 0,20-22 16,1 22-16,0-43 0,21 22 0,0-43 15,-21 21-15,21-21 0,0 1 16,21-44 0,-21-20-16,21 21 15,0-21-15,1-1 0,-1 1 16,0 0-16,21-22 0,-21 22 0,1-43 15,-1 22-15</inkml:trace>
  <inkml:trace contextRef="#ctx0" brushRef="#br0" timeOffset="17708.23">2879 3852 0,'0'0'0,"-22"-42"0,22 0 15,-21-22-15,21-42 31,0 64-31,21 21 0,1 0 0,-1 0 16,21 21-16,0-22 0,-20 1 16,20 21-16,0 0 0,1 0 0,-1 0 15,0 21-15,-21 1 0,22-1 16,-22 0-16,0 0 0,-21 21 0,0-20 16,0-1-16,0 0 0,0 21 15,-21-21-15,0 1 0,0-1 0,-22-21 16,1 21-16,21 0 0,-22-21 15,22 0-15,-21 21 0,21-21 0,0 0 16,-1 0-16,1 0 0,0 0 16,0 0-16,0 0 0,21-21 15</inkml:trace>
  <inkml:trace contextRef="#ctx0" brushRef="#br0" timeOffset="18703.78">4127 3387 0,'0'0'0,"0"-21"0,0-1 15,-21 22-15,21-21 16,-21 0 0,21 42-1,-21 0-15,21 1 0,0 20 16,0 0-16,-21 1 0,21-1 0,-21 21 16,-1-20-16,22-1 0,-21 0 15,0 1-15,0 20 0,-21-20 0,20-1 16,-20 21-16,0-20 0,21-22 15,-22 21-15,22-21 0,-21 1 0,21-1 16,-1 0-16,1-21 0,0 0 0,0 0 16,0-21-16,21 0 0,0-1 15,-21 1-15,21-21 0,-22 0 0,22 20 16,0-20-16,0 0 16,0-1-16,0 1 0,0 0 0,0-1 15,0 1-15,0 21 0,0-21 16,22 20-16,-1 1 0,0 21 15,0 0-15,0 21 16,-21 1-16,21-1 0,1 0 0,-1 0 16,0 0-16,0 22 0,0-22 0,-21 21 15,21-21-15,1 22 0,-1-22 16,0 21-16,0 0 0,0-20 0,0 20 16,22-21-16,-22 0 0,0 0 15,0 1-15,0-1 0,1 0 16,20-21-16,-21 0 0,0 0 0,0 0 15,22 0-15,-22-21 0,0 0 16,21-1-16,-20 1 0,20 0 0,-21 0 16,21-21-16,-20-1 0,-1 22 15,0-21-15,0-1 0,-21 1 0,0 0 16,0-1-16,0-20 0,0-1 16,0 22-16,0-21 0,0-1 0,-21 1 15,0-1-15,0 22 0,-1-1 16,1 1-16,-21 0 0,21 21 15,-22 21-15,22 0 0,-21 0 0,0 0 0,-1 0 16,1 0-16,0 42 16,-1-21-16,22 21 0,-21 22 0,21-22 15,-1 1-15,1 20 0,21 1 16,0-22-16,0 21 0,0-20 16,0-1-16,21 0 0,1-20 0,-1 20 0,0-21 15,0 21-15,21-20 0,-20-1 16,20-21-16,-21 21 0,21-21 0,1 0 15,-1 0-15,0 0 0,1 0 16,-1 0-16,0 0 0,1 0 0,-1-21 16,0 0-16,1-1 0,-1 22 15,-21-21-15</inkml:trace>
  <inkml:trace contextRef="#ctx0" brushRef="#br0" timeOffset="20144.21">4995 3535 0,'0'0'15,"-21"0"1,0 21-16,21 0 0,-21 0 16,-22 1-16,22-1 0,0 0 0,21 0 15,-21 21-15,0-20 16,0-1-16,-1 21 0,22-21 0,0 0 0,0 22 16,0-22-16,0 0 15,0 0-15,0 0 0,0 1 0,0-1 16,22 0-16,-1-21 0,0 0 0,0 0 15,0 0-15,0 0 0,22 0 16,-22 0-16,21 0 0,-21-21 0,22 0 16,-22-1-16,21 1 0,-21 0 15,1 0-15,-1 0 0,0 0 0,0-22 16,-21 22-16,21-21 0,-21 21 0,0-22 16,0 1-16,0 21 0,-21-22 15,0 22-15,0-21 0,0 21 0,-1 21 16,-20-21-16,21 21 0,-21 0 15,-1 0-15,22 21 0,-21-21 16,-1 21-16,1 0 0,21 21 0,0-20 16,-22-1-16,22 21 0,21 0 15,-21-20-15,21 20 0,0-21 0,0 21 16,0 1-16,0-22 0,0 21 16,21-21-16,0 1 0,22-1 0,-22 0 15,21 0-15,-21 0 0,22-21 0,-1 0 16,0 0-16,1 0 0,-1 0 15,-21 0-15,22-21 0,-1 0 0,0 0 16,1 0-16,-22-1 0,21 1 16,0-21-16,-20 21 0,-1 0 0,21-22 15,-21 22-15,0-21 0,1 21 16,-1-1-16,-21-20 0,0 21 16,21 0-16,-21 0 0,21 21 15,-21-22-15,0 44 16,0-1-1,0 0-15,-21 0 0,21 0 0,0 0 16,-21 1-16,21 20 0,0-21 16,0 0-16,0 0 0,0 22 0,0-22 15,0 0-15,0 0 0,0 0 0,0 1 16,0-1-16,0 0 0,21-21 16,0 0-16,0 21 0,0-21 0,1 0 15,-1 0-15,21 0 16,-21 0-16,0-21 0,22 0 0,-22 0 15,21-1-15,-21 1 0,22 0 0,-22 0 16,0 0-16,0 0 0,0-22 16,1 22-16,-1 0 0,0 0 0,-21 0 15,0-1-15,0 1 0,21 21 16,-21 21 0,-21 1-1,0-1-15,21 0 0,0 0 16,0 0-16,-21 0 0,21 1 15,-22 20-15,22-21 0,0 0 0,0 0 0,0 1 16,0-1-16,0 0 16,0 0-16,22-21 0,-1 21 15,0-21-15,0 0 0,0 0 0,22 0 16,-22 0-16,0-21 0,0 21 16,21-21-16,-20 0 0,-1 0 0,-21-1 15,21 1-15,-21 0 0,0 0 16,0 0-16,0 0 0,0-22 0,0 22 15,0 0-15,-21 0 0,0-22 0,-1 22 16,1 0-16,0 0 16,0 0-16,0 0 0,0-1 0,21 1 0,0 0 15,0 0 1,0 0-16,0 0 0,0-1 16,21 22-16,0-21 0,0 0 0,0 21 15,22 0-15,-22 0 0,21 0 16,-21 0-16,22 21 0,-1 0 0,-21 1 15,21-1-15,-20 0 0,20 21 16,-21-21-16,0 22 0,22-22 0,-43 0 16,21 21-16,0-20 0,-21-1 15,0 21-15,0-21 0,0 0 16,0 1-16,0-1 0,0 21 0,0-21 16,0 0-16,0 1 15,0-1-15,-21-21 0,0 21 0,-1-21 31,22-21-31,0 0 16,0-1-16,0 1 0,0 0 16,0 0-16,0-21 0,0 20 0,22-20 15,-22 21-15,21-21 0,0-1 16,21 1-16,-21 21 0,22-22 16,-1 1-16,0 0 0,1 21 0,-1-1 15,0 1-15,1 0 0,-1 21 0,-21 0 16,22 0-16,-1 21 0,-21 22 15,21-22-15,-20 21 0,-1 0 16,-21-20-16,0 20 0,0 0 0,0 1 16,0-22-16,0 21 0,0-21 15,-21 0-15,-1 22 0,22-22 0,-21 0 16,0 0-16,0-21 0,21 21 0,0 1 16,-21-22-1,21-22 1,21 22-16,0-21 0</inkml:trace>
  <inkml:trace contextRef="#ctx0" brushRef="#br0" timeOffset="20700.37">8001 3641 0,'0'0'0,"-42"0"0,-1 0 15,22 0-15,-21 0 0,21 0 0,42 0 32,0 0-32,21 0 0,1 0 15,-1 0-15,21 0 0,-20 0 16,20 0-16,1 0 0,-1 0 15,1 0-15,20 0 0,-20 0 0,-1 0 16,1 0-16,-1 0 0,1 0 16,-22 0-16,22 0 0,-43-21 0,21 21 15,-21 0-15,1 0 0,-22-22 0,0 1 16,-22 0 0,-20 21-16,21-21 0,-21 21 15,-1 0-15,22-21 0,-21 21 16,21 0-16,-22-21 0,22 21 0,21-22 15,0 1 17,21 21-32,0 0 0,1 0 15,20 0-15,-21 0 0,21 0 16,-20 0-16,-1 0 0,0 21 16,-21 1-16,0-1 0,0 0 0,0 0 15,0 0-15,-21 22 0,0-22 16,-1 0-16,-20 21 0,21-21 0,-21 22 15,-1-22-15,1 0 0,0 21 0,-1-20 16,1-1-16,0 0 0,20 0 16,-20 0-16,21 0 0,0-21 0</inkml:trace>
  <inkml:trace contextRef="#ctx0" brushRef="#br0" timeOffset="21389.74">9885 3408 0,'21'0'16,"0"0"0,0 0-16,22 0 0,-22-21 15,0 0-15,21 21 0,-21-22 16,22 1-16,-1 0 0,-21 0 0,22 0 15,-1 0-15,-21-1 0,0 1 16,0 0-16,-21 0 0,0 0 16,0 0-16,-42 21 15,21-22-15,-21 22 0,-1 0 16,1 0-16,-22 0 0,22 0 0,-21 22 16,20-22-16,1 21 0,0 0 0,-1 0 15,22 0-15,0 0 0,21 1 16,0 20-16,0-21 0,0 21 0,0-20 15,21 20-15,21 0 0,-20-21 16,20 22-16,-21-1 0,21 0 0,1-20 16,-1 20-16,-21 0 0,22-21 15,-22 22-15,21-1 0,-42-21 16,21 22-16,-21-22 0,0 21 0,0-21 16,-21 22-16,-21-22 0,-1 0 0,1 0 15,-21 0-15,20-21 0,-20 0 16,-1 0-16,1 0 0,-1 0 0,1 0 15,-1-21-15,22 0 0,0 0 0,-1 0 16,22-1-16,-21 1 0,21-21 16,-1 21-16,22-22 0,0 22 0,0 0 15,0-21-15,0 21 0,0-22 16,22 22-16,-1 0 0,0 0 16,0 0-16,21 21 0,-20-22 0,20 1 15,0 21-15,1-21 0,-1 21 16,0-21-16</inkml:trace>
  <inkml:trace contextRef="#ctx0" brushRef="#br0" timeOffset="21784.27">10372 3747 0,'0'0'0,"0"21"15,0 0-15,21-21 16,0 0-16,0 0 15,0 0-15,0 0 0,1 0 16,-1-21-16,0 0 0,0 21 16,0-22-16,22 1 0,-22 0 15,0 0-15,0 0 0,0 0 0,0-1 16,-21 1-16,0-21 0,0 21 16,0 0-16,0-1 0,0 1 0,-21 21 15,0 0-15,-21 0 0,21 0 0,-1 0 16,-20 21-16,21 1 0,-21-1 15,20 0-15,-20 0 0,21 21 0,0 1 16,0-22-16,-1 21 0,1-21 0,0 22 16,21-1-16,0-21 0,0 22 15,0-22-15,0 21 0,0-21 16,0 0-16,0 1 0,0-1 0,21 0 16,0 0-16,1-21 0,-1 0 15,0 0-15,0 0 0,21 0 0,-20 0 16,20-21-16,0 0 0,-21 0 0,22-1 15,-1 1-15</inkml:trace>
  <inkml:trace contextRef="#ctx0" brushRef="#br0" timeOffset="22048.09">11366 3048 0,'-42'0'0,"21"0"15,0 21-15,0 0 0,-1 22 16,-20-1-16,21 0 0,0 22 0,0-1 16,-1 1-16,1-22 0,0 22 15,0-1-15,0-20 0,0 20 0,21-21 16,-22 1-16,1-1 0,0 0 0,0 1 16,21-22-16,0 21 0,0-21 15,0 1-15,0-1 0,0 0 16,21-21-1,0-21-15,22 21 0,-22-21 16,0-1-16</inkml:trace>
  <inkml:trace contextRef="#ctx0" brushRef="#br0" timeOffset="22424.91">11409 3704 0,'0'21'15,"21"-21"1,0 0 0,0 0-16,0 0 0,1 0 15,-1 0-15,0-21 0,0 21 16,0-21-16,0 21 0,1-21 16,-1 0-16,-21 0 0,0-1 15,0 1 1,-21 21-16,-1 0 15,1 0-15,0 21 0,-21-21 16,21 22-16,-1-1 0,1 0 16,0 0-16,0 0 0,0 0 0,0 1 15,-1-1-15,22 21 0,0-21 0,-21 0 16,21 1 0,0-1-16,0 0 0,0 0 0,0 0 15,21-21-15,1 0 0,-1 0 16,0 0-16,0 0 0,0 0 15,22 0-15,-22 0 0,21 0 0,22-21 16,-22 0-16</inkml:trace>
  <inkml:trace contextRef="#ctx0" brushRef="#br0" timeOffset="22981.6">12277 3535 0,'0'0'0,"21"-21"0,-21 0 0,0-1 16,-21 22-1,-1 0-15,1 0 0,0 0 0,0 0 16,0 22-16,-22-1 0,22 0 16,0 0-16,0 21 0,-21-20 15,20-1-15,1 21 0,0-21 0,0 22 16,21-22-16,0 0 0,0 21 0,-21-21 16,21 1-16,0-1 0,0 0 15,0 0-15,21 0 0,0 0 0,0-21 16,0 22-16,1-22 0,20 0 0,0 0 15,1 0-15,-1 0 0,0 0 16,1-22-16,-1 1 0,0 21 0,1-21 16,-1 0-16,0-21 0,1 20 15,-1-20-15,0 21 0,1-21 16,-22-22-16,21 22 0,0-1 0,-20-20 16,20-1-16,-21 1 0,21-1 15,-20 1-15,-1-1 0,0 22 0,-21 0 16,0-1-16,0 22 0,0 0 0,0 0 15,0 0-15,0 0 0,-21 21 16,0 21 0,-1 0-16,1 0 0,0 21 0,0 1 15,0-1-15,0 22 0,-1-22 16,1 21-16,21 1 0,-21-1 16,21 1-16,-21-22 0,21 22 0,0-22 15,-21 0-15,21 1 0,0-1 16,0 0-16,0-20 0,0 20 0,0-21 15,0 0-15,21 0 0,0 1 16,0-1-16,0-21 0,1 0 16,-1 0-16,21 0 0,-21 0 0,0-21 15,1 21-15,20-22 0,-21 1 16,21 0-16,-20 0 0,20-21 0,-21 20 16</inkml:trace>
  <inkml:trace contextRef="#ctx0" brushRef="#br0" timeOffset="23180.06">12721 3493 0,'0'0'0,"-21"0"0,0 0 16,42 0 15,0 0-31,0 0 0,0 0 16,22 0-16,-22 0 0,21 0 0,1 0 15,-1 0-15,0-22 0,-21 1 16,22 21-16,-22-21 0,21 21 0</inkml:trace>
  <inkml:trace contextRef="#ctx0" brushRef="#br0" timeOffset="23649.64">14224 2540 0,'0'0'16,"0"-21"-16,-21 21 16,0 0-16,-1 0 15,1 0-15,-21 0 0,21 0 0,0 0 16,-1 21-16,-20 0 0,21 0 15,0 1-15,0 20 0,-1-21 0,1 0 16,0 22-16,0-22 0,21 21 16,-21-21-16,21 0 0,0 1 15,0-1-15,0 0 0,0 0 16,0 0-16,21 0 0,0 1 0,0-22 0,22 0 16,-22 21-16,21-21 0,0 0 15,22 0-15,-22 0 0,64-21 16,-42-1-16,-22 22 0,21-21 0</inkml:trace>
  <inkml:trace contextRef="#ctx0" brushRef="#br0" timeOffset="24217.76">14732 2223 0,'-21'-22'15,"42"44"-15,-63-65 0,-1 22 0,22 0 0,-21 21 16,-1-21-16,1 0 0,0 21 15,-1 0-15,1-22 0,0 22 0,-22 0 16,22 0-16,0 0 0,-22 0 16,22 0-16,-1 22 0,-20-1 0,21 0 15,-1 0-15,1 0 0,0 22 0,-1-22 16,1 21-16,0 0 0,20 1 16,-20-1-16,21 22 0,0-22 0,0 0 15,-1 22-15,1-22 0,21 0 16,0 1-16,0-1 0,0 22 15,0-43-15,0 21 0,21 0 0,1 1 16,-1-22-16,0 21 0,0-21 16,21 22-16,1-22 0,-22 0 0,21 0 15,1 0-15,20 1 0,-21-1 0,1-21 16,20 0-16,-20 0 0,20 0 16,1 0-16,-1 0 0,1-21 0,-22 21 15,21-22-15,1 1 0,-1-21 16,-20 21-16,20 0 0,-20-22 15,-1 22-15,0-21 0,-21-1 0,22 1 0,-22-21 16,21 20-16,-21-20 16,1-1-16,-22 22 0,0-22 0,0 1 15,0-1-15,0 1 0,0 21 0,-22-22 16,1 22-16,0-1 0,0 1 16,-21 0-16,-1 21 0,1-22 0,0 22 15,-1 0-15,1 0 0,-22 0 16,1 21-16,21 0 0,-22 0 0,1 0 15,-1 0-15,22 21 0,-22 0 16,22 0-16,0 0 0,20 0 16,-20 1-16,21 20 0,0-21 0,0 0 15,-1 22-15,22-22 0,-21 0 0,21 21 16,0-21-16</inkml:trace>
  <inkml:trace contextRef="#ctx0" brushRef="#br0" timeOffset="24967.28">12615 3556 0,'0'0'0,"0"21"31,21-21-15,1 0-16,-1 0 15,21 0-15,-21 0 0,0 0 16,1 0-16,20 0 0,-21 0 15,0 0-15,22 0 0,-22 0 0,0 0 16,0 0-16,0 0 0,-42 0 47</inkml:trace>
  <inkml:trace contextRef="#ctx0" brushRef="#br0" timeOffset="97588.2">508 5969 0,'21'0'188</inkml:trace>
  <inkml:trace contextRef="#ctx0" brushRef="#br0" timeOffset="98148.28">571 5969 0,'0'-21'31,"0"0"-15,-21 21-16,21-21 0,0-1 16,-21 1-16,21 0 15,0 0 1,0 0-16,-21 0 31,21 42 16,0 0-47,0 0 0,0 0 0,0 22 16,0-22-16,0 21 0,0-21 15,0 22-15,0-1 0,-21 0 0,21 1 16,0-1-16,0 0 0,0 1 16,0-1-16,-21 21 0,21-20 15,-22-1-15,22 0 0,-21 22 0,21-22 16,0 1-16,-21-22 15,21 21-15,-21 0 0,21-20 0,0-1 16,-21 21-16,0-42 0,21 21 0,-22 0 16,22 1-1,0-44 32,0 1-47,0 0 0,0 0 16,0 0-16,0 0 0</inkml:trace>
  <inkml:trace contextRef="#ctx0" brushRef="#br0" timeOffset="98996.34">42 6117 0,'0'0'0,"-21"-21"0,0 0 16,21 0-16,0 0 16,0-1-16,0 1 0,0 0 0,0-21 15,0 21-15,0-1 16,21-20-16,-21 21 0,21-21 0,22 20 15,-22 1-15,0 0 0,0 0 16,21 0-16,-20 0 0,-1-1 16,21 22-16,-21 0 0,0 0 0,22 0 15,-22 0-15,0 0 0,21 22 16,-20-1-16,-1 0 0,21 21 16,-21 1-16,0-1 0,1 0 0,-1 1 15,0 20-15,-21-21 0,21 1 16,-21 20-16,21-20 0,-21-1 0,0 0 15,0 22-15,0-22 16,0 0-16,0 1 0,0-1 0,0-21 16,0 22-16,0-22 0,0 42 15,0-42-15,0 1 0,0-1 16,0-42 31,0-1-47,0 1 15,0-21-15,0 21 0,0-22 0,0 1 16,0 0-16,0-22 0,0 22 16,0 0-16,0-1 0,21-20 0,1 20 15,-1 1-15,-21-21 16,21 20-16,0 1 0,0 0 0,0-1 16,1 1-16,-1 0 15,0 20-15,0-20 0,0 21 0,0 0 16,-21 0-16,22-1 0,-1 22 0,0 0 15,0 0-15,0 0 0,-21 22 16,21 20-16,1-21 0,-1 21 0,-21 1 16,0-1-16,0 22 0,0-22 15,0 21-15,0-20 0,0 20 16,0-20-16,0 20 0,0-21 0,0 22 16,0-1-16,0-20 0,0 20 15,-21-20-15,-1-1 0,22 0 16,-21 1-16,21-22 0,0 0 15,0 21-15,0-21 0,0 1 16,0-1 0,-21-21-1,21-21 1,0-1 0,0 1-16,0 0 15</inkml:trace>
  <inkml:trace contextRef="#ctx0" brushRef="#br0" timeOffset="100868.51">1566 6244 0,'0'0'0,"0"-21"16,-21 21-16,0 0 15,0 0-15,0 0 0,-1 21 16,1-21-16,0 21 0,0 1 16,0-1-16,0 21 0,-1-21 15,22 0-15,-21 22 0,0-1 16,21-21-16,-21 22 0,21-1 0,0-21 16,0 21-16,0-20 0,0-1 15,0 21-15,0-21 0,0 0 16,0 1-16,21-1 0,0 0 0,0-21 15,1 21-15,-1-21 0,21 0 16,-21 0-16,0 0 0,22 0 0,-22 0 16,21 0-16,-21 0 0,22 0 15,-1-21-15,-21 0 0,0 0 0,22-1 16,-22 1-16,0 0 0,0-21 16,0 21-16,1-22 0,-22 1 15,0 0-15,0-1 0,0 1 0,0 0 16,0 20-16,0-20 0,0 21 15,0 0-15,0-22 0,-22 22 0,1 21 16,0-21-16,0 21 0,0 0 16,0 0-16,-1 0 0,-20 0 15,21 0-15,0 0 0,-22 0 0,22 21 16,-21 0-16,21 1 0,0-1 16,-22 21-16,22 0 0,0-20 0,21 20 15,0 0-15,-21 1 0,21-1 16,0 0-16,0 1 0,0-22 15,0 21-15,21-21 0,-21 0 16,21 1-16,0-1 0,22 0 0,-22 0 16,0-21-16,21 0 0,-21 0 15,22 0-15,-1 0 0,0 0 0,1 0 16,-22 0-16,21 0 0,1-21 16,-22 0-16,21 0 0,-21-22 0,0 22 15,22 0-15,-22-21 0,0-1 16,0 22-16,0-21 0,-21-1 0,0 22 15,22-21-15,-22 21 0,0 0 16,0-1-16,0 1 0,0 0 0,0 0 16,-22 21 15,22 21-31,0 0 16,0 0-16,0 1 0,0-1 15,-21 0-15,21 21 0,0-21 0,0 22 16,0-22-16,0 21 0,0-21 15,0 22-15,0-22 0,0 0 0,0 0 16,0 0-16,0 1 0,0-1 16,0 0-16,0 0 0,21-21 0,1 0 15,-1 0-15,0 0 0,0 0 16,0 0-16,0 0 0,1 0 0,-1 0 16,21-21-16,-21 21 15,0-21-15,1 0 0,-1-22 0,21 22 0,-21 0 16,0-21-16,1-1 0,-1 1 15,0 0-15,0-1 0,0 22 16,0-21-16,1 21 0,-22-1 16,0 1-16,0 0 0,0 0 0,0 0 15,0 42 17,0 0-32,0 0 0,0 0 15,-22 1-15,22 20 0,-21-21 16,21 21-16,-21-20 0,21 20 15,0-21-15,0 21 0,0-20 0,0-1 16,0 21-16,0-21 0,0 0 16,0 1-16,0-1 0,21-21 15,0 21-15,1-21 16,-1 0-16,0 0 0,0 0 0,21 0 16,-20 0-16,-1-21 0,21 21 15,0-21-15,-20-1 0,20 1 0,-21-21 16,21 21-16,-20 0 0,-1-22 15,21 1-15,-21 21 0,0-22 0,-21 1 16,0 21-16,22 0 0,-22 0 0,0-1 16,0 1-16,-22 21 15,1 0-15,0 21 16,0 1 0,21-1-16,-21 0 0,21 0 0,0 0 15,0 0-15,0 1 0,0 20 16,0-21-16,21 0 0,0 0 0,-21 1 15,21-1-15,0 0 0,1 0 0,-1 0 16,0 0-16,0-21 16,0 22-16,0-1 15,-42-21 1,0 0 0,0 0-16,0 0 0,0 0 15,-1-21-15,1 21 16,0-22-16,0 1 0,0 21 0,0-21 15,-1 21-15,1 0 16,21-21-16,0 42 31,0 0-15,0 0-16,21-21 0,1 22 16,-1-1-16,0-21 15,0 21-15,0-21 16,0 0-16,1 0 0,20 0 0,-21 0 15,0 0-15,22 0 0,-22 0 16,21 0-16,0 0 0,1-21 0,-1 21 16,-21-21-16,22 21 0,-1-22 15,0 1-15,-21 0 0,22 0 0,-22 0 16,21-22-16,-21 22 0,1-21 0,-1 0 16,0 20-16,0-20 0,-21 21 15,0-21-15,0 20 0,0 1 0,0 0 16,-21 21-1,0 0-15,0 21 16,-1-21-16,22 43 0,-21-22 16,0 0-16,0 21 0,0-21 15,21 22-15,0-1 0,-21-21 0,21 22 16,0-1-16,0-21 0,0 0 16,0 22-16,0-22 0,21 0 15,0 0-15,0 0 0,43-21 16,-22 0-16,0 0 0,-21 0 15,22 0-15,-1 0 0,0 0 0,-20 0 16,20 0-16,-21 0 0,0-21 0,0 21 16,1 0-16,-22-21 15,0 0-15,0 0 16,0-1 0,0 1-1</inkml:trace>
  <inkml:trace contextRef="#ctx0" brushRef="#br0" timeOffset="101804.35">4487 5906 0,'0'0'0,"0"-64"31,0 43-31,-21 21 16,0 0 0,0 21-16,21 0 15,0 22-15,-21-22 0,21 21 16,-22 0-16,22 1 0,0-1 0,-21 0 15,21 1-15,0 20 0,0 1 16,-21-1-16,0 1 0,0-22 0,21 22 16,0-1-16,-21-21 0,-1 1 0,22-1 15,-21 0-15,21 1 16,0-22-16,0 21 0,0-21 0,0 1 16,0-1-16,0-42 31,21-1-16,-21-20-15,22 21 0,-1-21 16,0-1-16,21 1 0,-21-22 0</inkml:trace>
  <inkml:trace contextRef="#ctx0" brushRef="#br0" timeOffset="102088.22">4953 5863 0,'0'0'0,"0"-21"0,-21 21 15,21 21 1,-21-21-16,-1 21 0,22 22 16,-21-22-16,0 21 0,0 1 0,21-1 15,-21 0-15,21 22 0,-21-22 16,21 22-16,-22-22 0,22 21 0,0 1 16,0-22-16,-21 22 0,21-22 15,0 0-15,-21 1 0,21-1 16,0-21-16,0 22 0,0-22 0,0 0 15,0 0-15,0 0 0,0-42 32,0 0-17,0 0-15,0 0 0,0-1 16</inkml:trace>
  <inkml:trace contextRef="#ctx0" brushRef="#br0" timeOffset="102725.44">4276 6604 0,'0'0'0,"21"0"31,0 0-31,0 0 0,0 0 0,22 0 16,-22 0-16,21-21 0,22 0 15,-22 21-15,21-21 0,-20-1 0,20 1 16,1 0-16,-22 0 0,22 0 15,-22 0-15,0-1 0,1 1 0,-1 0 16,0 0-16,-21 21 0,1 0 16,-22-21-16,0 42 31,0 0-31,-22 0 0,22 0 16,-21 1-16,21-1 0,-21 21 15,21-21-15,-21 22 0,0-22 0,21 21 16,0-21-16,-21 22 0,-1-22 15,22 21-15,0-21 0,0 0 0,0 1 16,0-1-16,0 0 0,22 0 16,-1 0-16,0-21 0,0 0 15,0 0-15,0 0 0,1 0 0,20 0 16,-21 0-16,21 0 0,-20 0 16,20 0-16,0-21 0,-21 0 0,22 0 15,-1 0-15,-21-1 0,22-20 0,-22 21 16,0-21-16,0-1 15,-21 1-15,0 0 0,0-1 0,0 1 16,-21 0-16,0-1 0,0 22 16,-1-21-16,-20 21 0,21-1 0,-21 22 15,20 0-15,-20 0 0,21 0 0,-21 0 16,20 0-16,-20 0 0,21 22 16,0-1-16,-22 0 0,22 21 0,0-21 15,21 22-15,-21-22 0,0 21 16,21-21-16,-21 22 0,21-22 0,0 0 15,0 0-15,0 22 0,0-22 0,0 0 16,21 0-16,0-21 16,-21 21-16,21-21 0,0 0 0,0 0 15,1 0-15,-1 0 0,0 0 16,0 0-16,0-21 0</inkml:trace>
  <inkml:trace contextRef="#ctx0" brushRef="#br0" timeOffset="103164.43">5821 6287 0,'0'0'0,"0"-22"15,0 1-15,21 21 16,0 0 0,-21 21-1,0 1-15,21-1 16,-21 21-16,0-21 0,21 0 0,-21 22 15,0-22-15,0 21 0,0-21 16,0 22-16,0-22 0,0 0 0,0 21 16,0-20-16,0-1 0,0 0 0,0 0 15,0 0 1,22-21 0,-1 0-16,-21-21 15,0 0-15,0 0 0,21 0 0,0-22 16,-21 22-16,21-21 0,0-1 15,-21 1-15,22 0 0,-1-1 16,0 22-16,-21-21 0,21 21 0,0-22 16,0 22-16,1 0 0,-22 0 15,21 21-15,-21 21 32,0 0-17,21 0 1,-21 1-1,21-22-15</inkml:trace>
  <inkml:trace contextRef="#ctx0" brushRef="#br0" timeOffset="103568.19">6308 6456 0,'0'21'16,"21"-21"-1,0 0-15,0 0 16,0-21-16,0 21 0,1-21 16,-1 0-16,0 21 0,0-22 0,0 1 15,0 0-15,1 0 0,-1 0 16,0 0-16,0-1 0,-21 1 16,0 0-16,-21 21 31,0 0-31,0 0 0,-1 0 0,1 21 15,-21-21-15,21 21 0,0 1 0,-1-1 16,1 0-16,0 0 0,0 21 16,0-20-16,21 20 0,0-21 0,0 21 15,0-20-15,0 20 0,0-21 16,0 0-16,0 0 0,0 1 0,0-1 16,0 0-16,0 0 0,21 0 15,0-21-15,0 0 16,0 0-16,1 0 0,-1 0 0,0 0 15,0 0-15,0 0 0,22 0 0,-22-21 16,0 0-16,0 0 16,0 0-16,0-1 0,1 1 0</inkml:trace>
  <inkml:trace contextRef="#ctx0" brushRef="#br0" timeOffset="103996.08">6794 6265 0,'0'-21'15,"43"0"1,-22 21-16,-21-21 0,21 21 0,0 0 16,0-21-16,1 21 0,-1 0 15,0 0-15,0 0 0,0 0 16,22 0-16,-22 0 0,0 21 0,21 0 16,-21 0-16,1-21 0,-1 43 15,0-22-15,-21 0 0,0 0 0,0 21 16,21-20-16,-21 20 0,0-21 0,0 21 15,0-20-15,-21-1 0,0 21 16,21-21-16,-21 0 0,-1 1 0,1-22 16,21 21-16,0 0 0,-21-21 15,0 0-15,21-21 32,0 0-32,21-22 15,0 22-15,-21 0 0,21-21 16,1-1-16,-1 22 0,0-21 0,-21-1 15,21 1-15,0 21 0,0-21 16,1 20-16,-1 1 0,0 0 0,-21 0 16,21 21-16,0-21 0</inkml:trace>
  <inkml:trace contextRef="#ctx0" brushRef="#br0" timeOffset="104963.76">7514 6414 0,'0'0'0,"-21"0"0,0 0 16,0 0-16,-1 0 15,1 0 1,42 0 15,1 0-31,-1 0 16,21 0-16,0 0 0,1 0 0,20 0 15,1 0-15,-1 0 0,1 0 16,20 0-16,1 0 0,-21 0 0,-1 0 16,22 0-16,-22 0 0,-20-22 15,20 22-15,-21-21 0,1 21 16,-22 0-16,0 0 0,0-21 0,0 21 15,-21-21-15,0 0 16,0 0 0,-21 21-16,0-22 0,0 1 15,0 21-15,21-21 0,-21 21 16,-1-21-16,1 21 0,0 0 16,0 0-16,0-21 0,0 21 0,-1 0 15,1 0-15,0 0 16,0 0-16,0 0 0,42 0 47,0 0-47,0 0 15,0 0-15,1 0 0,-1 0 0,0 0 16,0 0-16,0 21 0,0-21 16,1 0-16,-1 0 0,0 0 0,21 21 15,-21-21-15,1 0 0,-1 0 16,0 0-16,0 0 15,-21 21 1,-21 0 0,0-21-16,0 22 0,-1-22 15,1 21-15,0 0 0,0 0 0,0 0 16,0 0-16,-1 1 0,1-1 16,0 21-16,0-21 0,0 0 15,0 1-15,21 20 0,-22-21 0,1 0 16,21 0-16,-21 1 0,21-1 15,0 0-15,-21 0 0,0-21 16,21-21 15,0 0-31,0 0 16</inkml:trace>
  <inkml:trace contextRef="#ctx0" brushRef="#br0" timeOffset="109723.77">9504 5715 0,'0'-21'0,"0"0"16,21 21 0,-21-21-16,0-1 31,0 44 0,0-1-15,-21 21-16,21-21 0,-21 22 0,-1-1 15,22 0-15,-21 1 0,0 20 16,0-21-16,0 1 0,0-1 0,-1 0 16,1 1-16,0-1 0,0 22 15,0-22-15,0 0 0,-1 1 16,1-1-16,0 0 0,0-21 0,0 22 15,0-22-15,21 0 0,0 0 16,0-42 0,21-21-1,0 21-15,-21-22 16,21 1-16,0 0 0,0-1 0,1 1 16,-1 0-16,0-1 0,0 1 15,21-22-15,-20 22 0,-1-21 0,0 20 16,0-20-16,-21 20 0,21 1 15,0 0-15,-21-1 0,0 22 16,0-21-16,22 21 0,-1 21 16,-21 21-1,0 21-15,0 1 0,0-1 16,0 0-16,0 1 0,0-1 16,0 0-16,0 1 0,0 20 0,0-21 15,0 1-15,0-1 0,0 0 16,0-20-16,0 20 0,0 0 0,0-21 15,0 22-15,0-22 0,0 0 0,0 0 16,0 0-16,-21-21 31,21-21-31,-22 0 0,1 0 16,0 0-16</inkml:trace>
  <inkml:trace contextRef="#ctx0" brushRef="#br0" timeOffset="109899.87">9080 6265 0,'0'0'16,"22"0"0,-1 0-16,0 0 0,0 0 15,0 0-15,0 0 0,1 0 16,-1 0-16,21 0 0,-21 0 16,22 0-16,-22 0 0,21 0 0,-21-21 0,22 21 15,-22-21-15,21 21 16,-21-21-16,22 0 0,-1 0 0,-21 21 15</inkml:trace>
  <inkml:trace contextRef="#ctx0" brushRef="#br0" timeOffset="110176.54">10202 5990 0,'0'0'0,"0"-21"0,-21 21 16,0 0-1,0 0-15,-22 0 0,22 0 0,-21 0 16,21 21-16,-22 0 15,22 1-15,-21-1 0,0 0 0,20 0 16,1 21-16,0-20 0,0 20 0,0-21 16,0 21-16,21 1 0,-22-22 15,22 21-15,0 1 0,0-22 0,0 21 16,0-21-16,22 0 0,-1 1 16,21-1-16,-21 0 0,22-21 0,-22 0 15,21 0-15,0 0 0,1 0 0,20 0 16,-20 0-16,-1-21 0,0 0 15,22-1-15,-22 1 0,0-21 0,22 0 16,-22-1-16,1 1 0</inkml:trace>
  <inkml:trace contextRef="#ctx0" brushRef="#br0" timeOffset="110448.24">10858 5652 0,'0'-64'16,"0"128"-16,-21-128 0,0 64 0,0 0 0,0 0 15,21 21-15,-21 0 0,-1 1 16,1-1-16,0 21 0,0 0 0,21 1 16,-21-1-16,0 22 0,-1-22 0,1 21 15,0-20-15,21-1 0,-21 0 16,0 1-16,21-1 0,0 0 0,-21 1 16,21-1-16,0 0 0,0-20 15,0-1-15,0 21 0,0-21 0,0 0 16,21 1-16,0-22 15,0 0-15,0 0 16,22-22-16,-22 1 0,0 0 0,21 0 16,1 0-16,-22-22 0,21 22 0,-21-21 15</inkml:trace>
  <inkml:trace contextRef="#ctx0" brushRef="#br0" timeOffset="110676.18">11112 6054 0,'22'0'0,"-44"0"0,22 21 31,0 0-15,-21 0-16,0 0 0,0 1 16,0-1-16,0 0 0,21 0 0,-22 0 15,1 0-15,0 1 0,21-1 16,0 0-16,0 0 0,-21 0 0,21 0 16,0 1-16,0-1 0,0 0 15,21-21-15,0 0 16,0 0-16,1 0 0,-1 0 0,21 0 15,-21 0-15,22-21 0,-22 0 16,21-1-16,-21 1 0</inkml:trace>
  <inkml:trace contextRef="#ctx0" brushRef="#br0" timeOffset="111384.01">11599 6033 0,'0'0'15,"0"21"1,-21 0-1,21 0-15,-21 0 0,0 0 0,0 1 16,21-1-16,-22 0 0,1 0 0,21 21 16,-21-20-16,21-1 0,0 0 15,0 0-15,0 0 0,0 0 0,0 1 16,0-1-16,21 0 16,0-21-16,1 0 0,-1 0 15,0 0-15,0-21 16,0 21-16,-21-21 0,0-1 15,0 1-15,0 0 0,0 0 0,0 0 16,0 0-16,0-22 0,0 22 16,0 0-16,0-21 0,0 20 0,0 1 15,-21 0-15,21 0 0,0 0 0,0 0 16,0-1-16,0 1 0,21 0 16,0 21-16,1 0 0,-1-21 15,21 21-15,-21 0 0,22 0 16,-22 0-16,21 21 0,-21-21 15,22 21-15,-1 0 0,-21 1 0,21 20 16,-20-21-16,-1 0 0,0 0 16,0 22-16,-21-22 0,0 0 0,0 0 15,0 0-15,0 1 0,0-1 16,-21 0-16,0 0 0,0 0 0,21 0 16,-22-21-16,22 22 0,-21-22 15,21-22 1,0 1-1,0 0-15,0 0 0,0 0 0,0 0 16,21-1-16,1-20 0,-1 21 16,0-21-16,0 20 0,21-20 0,1 21 15,-1-21-15,0 20 0,1-20 16,-1 42-16,0-21 0,1 21 16,-1 0-16,-21 0 0,22 0 0,-22 21 15,0 0-15,0 0 0,0 1 16,-21 20-16,0-21 0,0 43 15,0-43-15,0 21 0,0-21 16,-21 0-16,0 1 0,0-1 0,0 0 16,21 0-16,-22 0 0,22 0 0,-21-21 15,0 22-15,42-44 32,0 1-32,1 0 15,-1 0-15,21 0 0</inkml:trace>
  <inkml:trace contextRef="#ctx0" brushRef="#br0" timeOffset="111748.16">13250 5906 0,'0'0'0,"21"-22"0,-21 1 0,0 0 16,-21 21 0,0 0-16,-21 0 0,21 0 15,-22 21-15,1 0 0,0 1 16,-1-22-16,22 21 0,-21 0 15,21 0-15,-1 0 0,1-21 0,21 21 16,0 1-16,21-22 16,1 0-16,-1 21 0,21-21 15,0 0-15,-20 0 0,20 21 16,0-21-16,1 21 0,-1-21 0,-21 21 16,21-21-16,-20 21 0,-1-21 0,-21 22 15,0-1-15,0 0 16,-21-21-16,-1 21 0,-20 0 0,21-21 15,-21 21-15,-1-21 0,1 0 0,0 22 16,-1-22-16,1 0 0,0 0 16,-1 0-16,1 21 0,21-21 0,0 0 15,-1 0-15,1 0 0,21-21 32,0-1-32,0 1 0,21 0 15,-21 0-15</inkml:trace>
  <inkml:trace contextRef="#ctx0" brushRef="#br0" timeOffset="111964.09">12319 5461 0,'-21'0'15,"42"0"-15,-85 0 0,43 0 0,0 0 0,0 0 16,0 0-1,0 0-15,-1 0 47,1 0-47,0 0 16</inkml:trace>
  <inkml:trace contextRef="#ctx0" brushRef="#br0" timeOffset="112163.68">10837 5779 0,'0'0'0,"-21"0"0,21 21 0,-21-21 0,21 21 16,21-21 0,0 0-16,0 0 15,22 0-15,-1 0 0,0 0 0,1-21 16,20 0-16,-20 21 0,20-22 15,1 1-15,-22 0 0,21 0 0</inkml:trace>
  <inkml:trace contextRef="#ctx0" brushRef="#br0" timeOffset="112661.06">14160 4826 0,'0'-21'0,"0"42"0,0-63 0,0 21 16,-21 21-16,0 0 0,0-22 15,-21 22-15,20 0 0,1 0 16,0 0-16,0 22 0,-21-1 15,20 0-15,1 0 0,-42 21 16,42 1-16,-22-22 0,22 21 16,0 1-16,0-22 0,21 21 15,0-21-15,0 0 0,0 22 0,0-22 16,0 0-16,0 0 16,0 0-16,21-21 0,0 0 0,0 22 15,0-22-15,22 0 0,-22 0 16,21 0-16,1 0 0,-1-22 0,0 1 15,1 21-15,-1-21 0</inkml:trace>
  <inkml:trace contextRef="#ctx0" brushRef="#br0" timeOffset="113191.71">14436 4551 0,'0'0'0,"-22"-21"0,-20 0 16,0 21-16,21 0 0,-22 0 15,1 0-15,0 0 0,-1 0 0,1 0 16,-22 0-16,22 21 0,0 0 16,-1 0-16,1 0 0,0 22 0,-1-22 15,1 21-15,0 22 0,21-22 0,-22 0 16,22 22-16,0-1 16,-21-20-16,20 20 0,22-21 0,0 22 0,-21-22 15,21 1-15,0-1 0,0 0 16,0-21-16,21 22 0,1-1 15,-1-21-15,0 0 0,21 1 16,-21 20-16,22-42 0,-1 21 0,22 0 16,-22 0-16,21-21 0,-20 0 0,20 0 15,22 0-15,-22 0 0,1 0 16,21-21-16,-22 0 0,1 0 0,-1 0 16,1 0-16,-1-1 0,-21-20 15,1 0-15,-1 21 0,0-43 0,-20 22 16,20-1-16,-21-20 0,-21-1 15,0 1-15,21-1 0,-21-20 16,0 41-16,0-20 0,-21-1 0,0 22 16,0 0-16,0-1 0,-22 1 15,22 0-15,-21 21 0,-1-1 0,1 1 16,-21 0-16,20 0 0,1 21 16,-22 0-16,22 0 0,-21 0 0,20 21 15,1 0-15,-22 0 0,22 1 16,0-1-16,-1 0 0,22 0 0,-21 21 15,21-20-15,0-1 0,-22 21 0,43-21 16,-21 22-16,0-22 0,0 21 16,21-21-16,0 22 0</inkml:trace>
  <inkml:trace contextRef="#ctx0" brushRef="#br0" timeOffset="114907.72">9313 7303 0,'0'-22'16,"0"1"-1,0 0 1,0 42 15,21 0-31,-21 22 16,22-22-16,-22 0 0,0 21 0,0 1 15,0-1-15,0-21 0,0 22 16,0-1-16,0-21 0,0 21 0,0-20 16,0 20-16,0-21 0,0 0 0,0 0 15,0 1-15,0-1 16,-22 0-16,22-42 31,0 0-15,0-1-16,0 1 0,0 0 15,0 0-15,0 0 0,22-22 0,-22 22 16,0-21-16,0 0 0,21 20 16,0-20-16,-21 0 0,21-1 0,0 1 15,-21 21-15,21 0 0,1-22 16,-1 22-16,0 21 0,0 0 15,0 0-15,-21 21 16,21 1-16,-21-1 0,22 21 16,-22-21-16,21 22 0,-21-1 0,21-21 15,-21 21-15,0-20 0,0 20 16,0-21-16,0 21 0,0-20 0,0-1 16,0 0-16,0 0 0,0 0 0,0 0 15,0 1 1,0-44 15,0 1-31,0 0 16,0 0-16,0 0 0,0-22 0,0 22 15,0-21-15,0 21 0,21-22 16,0 1-16,0 0 0,1 21 16,-1-22-16,0 22 0,21 0 0,-21 0 15,1 21-15,20 0 0,-21 0 16,0 0-16,0 0 0,1 21 15,20 0-15,-21 21 0,-21-20 0,21 20 16,-21-21-16,21 21 0,-21 1 0,0-22 16,0 21-16,0-21 0,0 22 0,0-22 15,0 0-15,0 0 0,-21 0 16,0 1-16,21-1 0,-21-21 16,21-21 15,21-1-16,0 1-15,0 0 0</inkml:trace>
  <inkml:trace contextRef="#ctx0" brushRef="#br0" timeOffset="116085.05">10477 7324 0,'0'-21'0,"0"-1"31,0 44-16,-21-22-15,0 42 0,0-21 0,0 0 16,0 0-16,-1 22 0,1-1 16,21-21-16,-21 22 0,0-1 0,0-21 15,21 21-15,-21 1 0,21-22 16,-22 0-16,22 21 0,0-20 0,0-1 16,0 0-16,0 0 0,22 0 0,-1-21 15,21 0-15,-21 21 0,22-21 16,-22 0-16,21 0 0,0 0 0,1 0 15,-22-21-15,21 0 0,1 0 0,-22 0 16,21 0-16,-21-1 0,0 1 16,22 0-16,-43 0 0,21-21 15,-21 20-15,0-20 0,0 0 0,0-1 16,0 1-16,0 0 0,-21-1 16,0 1-16,-1 0 0,1 21 0,-21-22 15,21 22-15,0 0 0,-22 0 16,22 21-16,-21 0 0,21 0 15,-1 21-15,-20 0 0,21 21 0,-21-20 0,20 20 16,1 0-16,0 22 0,0-22 16,0 0-16,21 1 0,-21 41 15,21-41-15,0-22 0,0 21 0,0-21 16,21 1-16,0-1 0,0 0 16,0 0-16,0 0 0,22-21 15,-22 0-15,0 0 0,21 0 0,-20 0 16,20 0-16,-21-21 0,0 21 15,22-21-15,-22 0 0,21 0 0,-21-1 16,43-41-16,-43 42 0,21-22 16,-21 1-16,1 21 0,-1-21 15,21-22-15,-21 43 0,-21-21 16,21 20-16,-21 1 16,22 21-16,-22 21 15,0 1-15,0-1 16,0 21-16,-22-21 0,22 0 0,-21 22 15,21-1-15,0-21 0,-21 0 16,21 22-16,-21-22 0,21 0 0,0 21 16,0-20-16,0-1 0,0 0 15,21 0-15,0-21 0,0 0 16,1 0-16,20 0 0,-21 0 0,21 0 16,-20 0-16,20 0 0,-21 0 15,64-42-15,-64 21 16,21-1-16,1 1 0,-22 0 0,0-21 15,0 21-15,21-22 0,-42 22 0,22-21 16,-1 21-16,-21-22 0,21 22 16,-21 0-16,21 0 0,-21 0 0,0-1 0,0 44 47,-21-1-47,21 0 0,0 0 15,-21 21-15,0-20 0,21-1 16,-22 21-16,22-21 0,0 22 0,0-22 15,0 0-15,0 0 0,0 0 16,0 0-16,0 1 0,0-1 0,0 0 16,22-21-16,-1 0 0,0 21 0,0-21 15,0 0-15,22 0 0,-22 0 16,0 0-16,21 0 0,-21-21 0,22 0 16,-22 0-16,21-1 0,-21 1 0,22 0 15,-22 0-15,21-21 0,-21 20 16,1-20-16,-1 21 0,-21-21 15,0-1-15,0 22 0,0 0 0,0-21 16,-21 20-16,-1 22 16,1 0-16,0 0 0,0 0 0,0 22 15,0-1-15,-1 0 0,22 21 0,-21-21 16,21 22-16,-21-22 0,21 21 16,0-21-16,0 22 0,0-22 0,0 0 15,0 0-15,0 22 0,21-22 16,0 0-16,1-21 0,20 21 15,-21-21-15,0 0 0,0 0 16,22 0-16,-1 0 0,0-21 16,1 21-16,-1-21 0,0 0 15,1-1-15,-22 1 0,21 0 0</inkml:trace>
  <inkml:trace contextRef="#ctx0" brushRef="#br0" timeOffset="116543.79">12446 7112 0,'0'0'0,"-21"-21"0,21 0 15,21 21 1,0 0-16,0 0 0,0 0 16,22 0-16,-1 0 0,0 0 0,22-21 15,-1 21-15,1 0 0,-1 0 16,1 0-16,21 0 0,-22-22 0,22 22 16,-22 0-16,1 0 0,-22 0 0,0 0 15,-20 0-15,-1 0 16,-64 0-16,22 0 15,-21 0-15,0 0 0,-22 0 16</inkml:trace>
  <inkml:trace contextRef="#ctx0" brushRef="#br0" timeOffset="116808.63">12806 7070 0,'0'0'0,"0"21"15,0 21-15,0-21 0,0 1 16,0 20-16,0 0 0,-21 1 0,-1-1 16,22 21-16,-21-20 0,0-1 15,0 0-15,21 1 0,-21-1 0,0 0 16,-1-20-16,22 20 0,0-21 16,-21 0-16,21 0 0,0 1 15,0-1-15,21-21 31,1 0-31,-1-21 0,0-1 16,0 1-16,0 0 0,0 0 0,22 0 16</inkml:trace>
  <inkml:trace contextRef="#ctx0" brushRef="#br0" timeOffset="117195.93">13144 7324 0,'0'0'15,"22"-21"-15,-44 42 31,22 21-31,-21-21 0,0 0 0,0 22 16,21-22-16,-21 21 0,0 1 0,-1-22 16,22 21-16,-21-21 0,21 0 15,0 22-15,0-22 0,0 0 0,0 0 16,0 0-16,21-21 0,1 0 16,-1 0-16,21 0 0,-21 0 15,22 0-15,-22 0 0,21 0 0,0 0 16,-20-21-16,20 0 0,0 0 0,-21 0 15,22 0-15,-22-1 16,0-20-16,0 21 0,0-21 0,-21-1 16,0 1-16,0 0 0,0-1 15,-21 22-15,0-21 0,0 21 0,0-1 16,-22 1-16,22 21 0,-21 0 0,0 0 16,20 0-16,-20 0 0,0 21 15,21 1-15,-22-22 0,22 21 0,0 0 16,0 0-16,0 0 0,21 0 15,0 1-15,0-1 0,42-21 16,-21 0 0,21 0-16,1 0 0</inkml:trace>
  <inkml:trace contextRef="#ctx0" brushRef="#br0" timeOffset="117788.11">13885 7070 0,'0'0'16,"-21"0"-16,0 0 0,0 0 15,42 0 17,0 0-32,0 0 15,0 0-15,1-21 0,20 21 16,-21-22-16,21 22 0,-20-21 0,-1 0 15,21 21-15,-21-21 0,0 21 16,1-21-16,-65 21 31,22 0-31,-21 0 0,-1 0 0,1 0 16,0 21-16,-1 0 0,1 0 0,0 0 16,-1 1-16,1-1 0,21 21 15,0-21-15,0 0 0,21 22 0,0-22 16,0 0-16,0 0 0,0 0 15,0 1-15,21-1 0,0 0 0,0-21 16,21 21-16,-20-21 0,20 0 16,-21 0-16,21 0 0,-20 0 15,20 0-15,-21 0 0,0 0 0,0 0 16,1 0-16,-1 0 16,-42 0-16,-1 0 15,1 0-15,-21 21 0,21-21 0,-22 21 16,1 22-16,0-22 0,-1 0 15,22 0-15,-21 22 0,21-22 0,-22 21 16,22-21-16,0 0 0,21 22 0,0-22 16,0 0-16,0 0 0,0 0 15,0 1-15,21-1 16,0-21-16,1 0 0,-1 0 0,0 0 16,0 0-16,0 0 0,22 0 15,-1 0-15,-21 0 0,21-21 0,1-1 16,20 1-16,-20 0 0,20 0 0,-21-21 15,22 20-15,-1-20 0</inkml:trace>
  <inkml:trace contextRef="#ctx0" brushRef="#br0" timeOffset="118051.96">14880 6816 0,'0'0'0,"0"-21"0,0-1 0,0 1 15,0 0-15,-21 21 16,0 21-16,0 0 0,-1 1 15,1-1-15,0 21 0,0 0 16,0 1-16,0-1 0,-1 22 0,1-1 16,0 1-16,0-1 0,0 1 15,21-1-15,-21 1 0,-1-22 0,1 0 16,0 1-16,0-1 0,21 0 0,0-21 16,0 22-16,0-22 0,0 0 15,0 0-15,21-21 16,0 0-1,0 0-15,1-21 0,-1 0 16,21 0-16,-21 0 0</inkml:trace>
  <inkml:trace contextRef="#ctx0" brushRef="#br0" timeOffset="120008.23">14795 7451 0,'0'21'31,"22"-21"-16,-1 0 1,0 0-16,0 0 0,0 0 16,0 0-16,1 0 0,-1 0 0,21-21 15,-21 0-15,0 21 0,22-22 16,-22 1-16,0 0 0,0 0 16,-21 0-16,0 0 15,0-1-15,0 1 0,0 0 0,-21 21 16,0 0-16,0 0 0,0 0 0,-1 0 15,-20 0-15,21 21 0,-21 0 16,20 1-16,-20-1 0,21 0 0,0 21 16,0-21-16,-1 22 0,1-22 15,21 21-15,-21-21 0,21 1 0,0 20 16,0-21-16,0 0 0,0 0 16,0 1-16,42-22 0,-42 21 15,22-21-15,20 0 0,-21 0 0,0 0 0,22 0 16,-22 0-16,21 0 0,0 0 15,1 0-15,-1-21 0,22-1 16,-22 1-16,0 0 0,1 0 0,-1 0 16,0-22-16,-21 1 0,22 21 15,-22-21-15,-21-1 0,21 1 0,-21 21 16,0 0-16,0-1 0,0 1 0,-21 21 31,0 21-31,21 1 0,-21-1 0,21 0 16,-22 21-16,1-21 0,21 22 15,0-22-15,0 21 0,0-21 0,-21 1 16,21 20-16,0-21 0,0 0 0,0 0 16,0 1-1,0-1-15,0 0 16,0-42 15,0 0-31,21-1 16,0 1-16,-21-21 0,22 21 15,-1-22-15,0 22 0,-21-21 0,21 0 16,0-1-16,0 1 0,1 0 0,-1 20 16,0-20-16,-21 21 15,21 21-15,0 0 0,0 0 16,-21 21 0,22 21-16,-22-20 0,0-1 0,0 21 15,0 0-15,0-20 0,21 20 0,-21 0 16,0-21-16,21 1 0,-21 20 15,0-21-15,0 0 0,0 0 0,0 1 16,0-1 0,21-21-16,0 0 15,0-21 1,1-1-16,-1 1 16,0 0-16,0 0 0,0 0 15,0-22-15,1 22 0,-1-21 0,0 0 16,0 20-16,0-20 0,22 21 15,-22-21-15,0 20 0,0 1 0,0 0 16,-21 42 0,0 0-1,0 1-15,0 20 0,-21-21 16,0 21-16,21-20 0,0 20 0,-21-21 16,21 21-16,-21 1 0,21-22 15,0 0-15,0 0 0,0 0 16,0 1-16,0-1 0,21 0 15,0-21-15,0 21 0,0-21 0,0 0 0,1 0 16,20 0-16,-21 0 0,21 0 16,1 0-16,-1 0 0,0 0 15,1-21-15,-1 0 0,0 0 16,1-1-16,-22 1 0,21 0 0,1-21 16,-22 21-16,0-22 0,0 1 0,0 21 15,-21-22-15,21 22 0,-21-21 16,0 21-16,0 0 0,-21 21 15,0 0-15,0 0 0,0 0 16,0 21-16,-1 0 0,1 0 0,0 0 16,0 0-16,0 22 0,21-22 15,-21 0-15,21 21 0,0-20 0,0-1 16,0 0-16,0 21 0,21-21 16,0 1-16,0-1 15,0-21-15,0 0 0,22 21 0,-22-21 16,0 0-16,0 0 0,22 0 0,-22 0 15,0-21-15,21 21 0,-21-21 16,1-1-16,20 1 0,-21 0 0,0-21 16,22 21-16,-22-22 0,0 1 15,0 0-15,0 20 0,0-20 16,-21 21-16,22 0 0,-22 0 0,0 42 31,0 0-31,-22 0 0,1 0 16,0 0-16,0 1 0,21 20 0,0-21 15,-21 21-15,0-20 0,21-1 16,0 0-16,0 0 0,-22 0 0,22 0 16,0 1-16,0-1 15,-21-21-15,21-21 32,21 21-32,1-22 15,-22 1-15,21 0 0,0-21 0,0 21 16,0-22-16,0 22 0,1-21 15,20-1-15,-21 1 0,0 21 16,0-21-16,1 20 0,-1 1 0,0 21 16,0 0-16,0 0 15,-21 21-15,0 1 0,0-1 16,0 0-16,0 21 0,0-21 16,0 22-16,21-22 0,-21 0 0,22 21 15,-22-20-15,0-1 0,21 0 0,0 0 16,0 0-16,-21 0 0,21-21 15,0 0-15,1 22 0,-1-22 0,0 0 16,0 0-16,0 0 16,0 0-16,1-22 0,-22 1 0,21 0 15,0 0-15,0 0 0,0-22 16,0 1-16,-21 0 0,43-22 16,-22 1-16,0 20 0,0-20 0,0-1 15,1 1-15,-1 21 0,0-22 16,21 22-16,-21-22 0,-21 22 0,22 0 15,-22 20-15,21-20 0,-21 21 0,0 0 16,-21 42 0,-1 0-16,1 21 15,0 1-15,0-1 16,0 0-16,0 1 0,-22 84 0,22-85 16,0 22-16,21-1 0,-21 1 15,0-22-15,21 0 0,0 22 16,0-22-16,0-21 0,0 22 0,0-1 15,0-21-15,0 0 0,0 0 16,0 1-16,21-22 16,0 0-16,0 0 15,0 0-15,0 0 0,1-22 0,-1 22 16,0-21-16,-21 0 0,21 0 0,0 0 16,0 0-16,1-1 0,-1-20 15,0 21-15,0-21 0,-21 20 0</inkml:trace>
  <inkml:trace contextRef="#ctx0" brushRef="#br0" timeOffset="120237.63">17843 7112 0,'-21'0'16,"42"0"-16,-63 0 0,21 0 16,42 0-1,0 0-15,0 0 16,1 0-16,-1 0 0,0 0 0,21 0 15,-21 0-15,1 0 0,-1 0 0,0 0 16,0 0-16,0 0 0,0 0 16,22 0-16,-22 0 0,0 0 15,-21-21-15,21 21 16,0-21-16,1 21 16,-1-21-16,0 21 0</inkml:trace>
  <inkml:trace contextRef="#ctx0" brushRef="#br0" timeOffset="120589.32">19156 6795 0,'0'0'0,"-21"0"15,-1 0-15,1 21 16,0-21-16,0 21 16,21 0-16,-21 0 0,0 22 0,-1-22 15,1 21-15,0 0 0,21 1 16,-21-1-16,0 0 0,0 1 0,21-1 16,0 22-16,0-22 0,0 0 15,0-21-15,0 22 0,0-1 16,0-21-16,0 0 0,21 22 0,-21-22 15,21-21-15,0 21 0,0 0 16,0-21-16,1 0 0,-1 0 0,0 0 16,0 0-16,21 0 0,-20 0 15,-1-21-15,21 21 0,-21-21 0,22 0 16</inkml:trace>
  <inkml:trace contextRef="#ctx0" brushRef="#br0" timeOffset="120936.84">19833 6795 0,'0'0'0,"-21"-22"0,21-20 31,21 42-31,0 0 16,0 0-16,1 0 0,20 0 15,-21 0-15,21 0 0,-20 21 0,-1 0 16,0 1-16,21-1 0,-42 21 15,21-21-15,-21 22 0,0-1 0,0-21 16,0 21-16,0 22 0,0-22 16,-21 1-16,21 20 0,-21-21 0,0 1 15,0-1-15,0 0 0,-22 1 0,22-22 16,0 21-16,0-21 0,0 1 16,-1-1-16,1 0 0,0 0 15,0-21-15,21 21 0,-21-21 16,0 0-1,21-21 17,21 0-32</inkml:trace>
  <inkml:trace contextRef="#ctx0" brushRef="#br0" timeOffset="121248.24">20426 7578 0,'-21'21'31</inkml:trace>
  <inkml:trace contextRef="#ctx0" brushRef="#br0" timeOffset="130423.43">550 8678 0,'0'22'47</inkml:trace>
  <inkml:trace contextRef="#ctx0" brushRef="#br0" timeOffset="130714.32">593 8657 0</inkml:trace>
  <inkml:trace contextRef="#ctx0" brushRef="#br0" timeOffset="131607.62">677 8615 0,'0'-21'0,"0"0"46,-21 21-30,0 0 0,0 21-1,21 0-15,0 0 0,-21 21 16,-1-20-16,1 20 0,21 21 16,-21-20-16,0 20 0,0 1 0,0-22 15,-1 22-15,1-22 0,0 0 16,-21 22-16,21-43 0,-1 21 15,1 1-15,0-22 0,0 21 0,0-21 16,0 0-16,-1-21 0,1 22 16,0-22-16,0 0 15,0-22 1,21 1-16,-21 0 0,21 0 16,0 0-16,0 0 0,-22-22 15,22 22-15,0-21 0,0-1 0,0 22 16,0-21-16,0 0 0,0-1 15,0 22-15,22 0 0,-1-21 16,0 20-16,0 22 0,0 0 16,0 0-16,1 22 0,-1 20 15,0-21-15,0 21 0,0-20 16,0 20-16,1 0 0,-1-21 16,-21 22-16,21-1 0,0-21 15,0 22-15,-21-22 0,21 0 0,1 21 16,-1-21-16,0 1 0,0-22 15,0 21-15,0 0 0,22-21 0,-22 0 16,21 0-16,-21 0 0,22 0 16,-1-21-16,-21 0 0,22-1 15,-22 1-15,21 0 0,-21 0 16,0 0-16,1-22 0,-1 1 0,0 0 16,-21-1-16,0-20 0,0 21 0,0-22 15,0 1-15,0 20 0,-21-20 16,0-1-16,21 22 0,-43 0 15,22-1-15,0 1 0,0 21 16,-22 0-16,22-1 0,-21 1 0,21 21 16,-22 0-16,22 21 0,-21 1 15,21-1-15,-22 0 0,22 21 16,0 22-16,0-22 0,21 22 0,0-1 16,0-21-16,0 22 0,0-22 15,21 1-15,0-22 0,0 21 16,1-21-16,-1 22 0,21-43 15,-21 21-15,0 0 0,22-21 16,-22 0-16,21 0 0,1 0 16,-22 0-16,0 0 0,0 0 15,0 0-15,0-21 0,-21 0 16,22-1-16,-1 1 16</inkml:trace>
  <inkml:trace contextRef="#ctx0" brushRef="#br0" timeOffset="132060.6">1143 9229 0,'0'-21'31,"21"-1"-31,0 1 0,0 0 16,1 0-16,-1-21 0,0 20 15,0 1-15,0 0 0,0 21 16,1-21-16,-1 0 0,0 21 0,0 0 16,0 0-16,0 0 0,1 21 15,-1 0-15,21 0 0,-21 0 0,0 22 16,-21-22-16,22 21 0,-22-21 16,0 22-16,0-22 0,0 21 15,0-21-15,0 22 0,-22-1 16,22-21-16,0 0 0,-21 1 15,0-22-15,0 0 16,21-22 0,-21 1-16,21 0 15,0 0-15,0 0 0,0 0 16,0-22-16,0 22 0,0-21 0,21-1 16,0 22-16,0 0 0,0-21 15,-21 21-15,22-1 0,-1 22 0,0-21 16,0 21-16,0-21 0,0 21 15,1 0-15,-1 0 16,0 0-16,0 0 0,0 21 16,0-21-16</inkml:trace>
  <inkml:trace contextRef="#ctx0" brushRef="#br0" timeOffset="133196.03">2286 9271 0,'0'0'16,"21"0"-16,0-21 0,-21 0 0,21 21 0,-21-21 16,22-1-16,-22 1 15,0 0-15,0-21 0,0 21 0,0-1 0,0 1 16,0 0-16,0 0 0,0 0 16,-22 0-16,1-1 0,0 22 15,0 0-15,0 0 0,0 0 16,-22 0-16,22 22 0,-21-1 0,21 0 15,-22 21-15,22-21 0,-21 22 16,21-22-16,-1 21 0,-20 1 16,21-22-16,0 21 0,21 0 0,0-20 15,0-1-15,0 0 0,0 21 0,0-21 16,0 1-16,21-22 16,0 0-16,0 0 0,0 0 15,1 0-15,-1 0 0,21 0 0,-21 0 16,22-22-16,-1 1 0,-21 0 15,21 0-15,-20 0 0,-1 0 0,21-1 16,-21-20-16,0 21 0,-21 0 16,22-22-16,-22 22 0,0 0 0,21-21 15,-21 21-15,0-1 0,0 1 16,0 0-16,-21 42 31,21 0-31,-22 1 0,22-1 16,0 0-16,-21 0 0,21 21 15,0-20-15,0-1 0,0 21 16,0-21-16,0 0 0,0 22 16,0-22-16,0 0 0,0 0 0,21 0 15,1 1-15,-1-22 0,0 21 16,0 0-16,21-21 0,-20 0 0,20 0 16,0 0-16,1 0 0,-1 0 15,0 0-15,1-21 0,-1 0 0,0-1 16,1 1-16,-22 0 0,21 0 0,-21 0 15,0 0-15,1-22 0,-1 1 16,-21 21-16,21-22 0,-21 22 16,0-21-16,0 21 0,0 0 15,-21-1-15,0 1 0,-1 21 0,1 0 16,0 0-16,-21 0 0,21 0 16,-22 0-16,1 21 0,21 1 0,-22-1 15,22 0-15,-21 0 0,21 21 16,0-20-16,-1-1 0,1 0 0,21 0 15,-21 21-15,21-20 0,0-1 16,0 0-16,0 0 0,21-21 16,0 0-16,1 21 0,20-21 0,-21 0 15,0 0-15,22 0 0,-22 0 16,21 0-16,-21-21 0,0 21 0,22-21 16,-22 0-16,0 0 15,0 21-15,0-22 0,-21 1 0,0 0 16,22 0-16,-22 0 15,0 42 1,0 0-16,0 0 16,0 0-16,-22 1 0,22-1 15,-21 0-15,21 21 0,0-21 0,0 22 16,-21-1-16,21 22 0,0-22 16,0 21-16,0 1 0,0-22 0,-21 22 15,21-1-15,0 1 0,0-1 0,0 1 16,0-1-16,0 22 0,0-22 15,-21 22-15,0-21 0,21 20 0,-22-20 16,1-1-16,0 1 0,-21-1 16,21-20-16,-22-1 0,1 0 15,0 1-15,-1-22 0,-63 21 16,64-21-16,-21-21 0,20 0 16,-20 0-16,20-21 0,-20 0 0,21-21 15,-1 20-15,1-20 0,0-21 0,20-1 16,1 1-16,0-1 0,21 1 15,0-22-15,0 21 0,0 1 0,21-1 16,0 1-16,1-1 0,20 1 16,0-1-16,22 1 0,-1-1 15</inkml:trace>
  <inkml:trace contextRef="#ctx0" brushRef="#br0" timeOffset="133784.17">3704 9059 0,'0'0'16,"0"-21"-16,0 0 15,0 0-15,-21 21 32,0 0-32,-22 0 0,22 0 15,0 0-15,-21 21 0,-1-21 0,22 21 16,-21 0-16,21 1 0,-22-1 15,22 0-15,0 0 0,0-21 0,21 21 16,0 0-16,0 1 16,0-1-16,21-21 15,0 0-15,0 0 0,1 0 16,20 0-16,0 0 0,1 0 0,-1 0 16,21 0-16,-20 0 15,-22 0-15,0 0 0,0 0 0,-21 21 16,-21 0-1,0-21-15,0 21 16,-22-21-16,1 21 0,0 1 0,-1-22 16,1 21-16,0-21 0,21 21 15,-22-21-15,22 0 0,0 21 0,42-21 47,0 0-47,0 0 0,22 0 0,-22-21 16,21 21-16,-21 0 0,22 0 15,-22 0-15,0 0 0,21 21 0,-20 0 16,-1 0-16,-21 1 0,0 20 0,0 0 16,0 1-16,-21-1 0,-1 0 15,-20 1-15,21-1 0,-21 0 16,-22 1-16,22-1 0,-1 0 16,22 1-16,-21-22 0,21 0 0,0 0 15,-1 0-15,22 0 0,22-42 31,20 0-31,-21 0 0</inkml:trace>
  <inkml:trace contextRef="#ctx0" brushRef="#br0" timeOffset="134196.18">4784 8700 0,'0'0'0,"-22"0"31,1 0-31,0 21 0,0 0 16,21 21-16,-21 1 0,0-1 15,-1 0-15,22 22 0,-21-1 0,0-20 16,21 20-16,-21-21 0,0 22 0,0-22 16,21 1-16,-22-1 0,1 0 15,21-21-15,0 22 0,-21-22 0,21 0 16,-21-21-16,21 21 0,0-42 31,0 0-15,0 0-16,0-22 15</inkml:trace>
  <inkml:trace contextRef="#ctx0" brushRef="#br0" timeOffset="134559.48">4191 8996 0,'0'-42'0,"0"84"0,0-106 0,0 43 0,0 0 15,0 0-15,0 0 0,21-22 16,-21 22-16,42 0 0,-20 21 0,-1-21 16,21 0-16,0 21 0,1 0 15,20-21-15,1 21 0,-1 0 0,1 0 16,-1 0-16,1 21 0,-1 0 16,1 21-16,-1 1 0,-20-1 15,-1 0-15,0 22 0,1-22 0,-22 22 16,-21-22-16,0 0 0,0 22 15,0-22-15,0 0 0,-21 1 0,-22-1 16,1 0-16,0 1 0,-1-1 0,-20 0 16,20-20-16,-20 20 0,-1-21 15,22 0-15,-21 0 0,20 1 0,1-22 16,21 0-16,-22 0 0,22 0 16,0 0-16,21-22 0,-21 1 15,21 0-15,0 0 0,0 0 0,0 0 16,0-1-16,21 1 0,0 0 15,0 0-15,22 0 0,-1-22 16,0 22-16,1 0 0,-1 0 0,22 21 16</inkml:trace>
  <inkml:trace contextRef="#ctx0" brushRef="#br0" timeOffset="134947.79">5334 9229 0,'42'-64'32,"-42"43"-32,21 0 0,1 0 0,-1 0 0,0 21 15,0-22-15,0 1 0,22 21 16,-22 0-16,0 0 0,21 0 16,-21 0-16,43 0 0,-22 21 15,-21 22-15,22-22 0,-22 21 16,0-21-16,-21 22 0,0-22 0,0 21 15,0-21-15,0 22 0,0-22 0,0 0 16,-21 21-16,0-20 0,0-1 16,-1 0-16,1-21 15,0 0-15,21-21 32,0 0-32,0-1 0,0 1 0,0 0 0,0 0 15,21 0-15,0-22 0,1 22 16,-1-21-16,0 21 0,0 0 15,21-22-15,-20 22 0,20 0 0,-21 0 16,21 0-16,-20-1 0,20 22 16,0-21-16,1 0 0,-22 21 0,21 0 15</inkml:trace>
  <inkml:trace contextRef="#ctx0" brushRef="#br0" timeOffset="135548.67">6498 8996 0,'0'21'0,"0"-42"0,0 63 16,-21-21-16,0 1 15,0-1-15,-1 0 0,1 21 0,0-21 16,0 1-16,0 20 0,0-21 0,-1 21 16,1-20-16,0-1 0,21 0 15,0 0-15,0 0 0,0 0 0,0 1 16,0-1-16,21-21 16,22 0-16,-22 0 0,0 0 15,21 0-15,-21 0 0,22-21 0,-1-1 16,0 22-16,-20-21 0,20 0 15,-21 0-15,21 0 0,-20 0 0,-22-1 16,0-20-16,0 21 0,0 0 0,0-22 16,0 22-16,-22 0 15,1 0-15,-21 0 0,21 21 16,-22 0-16,22 0 0,0 0 0,0 0 16,42 0 15,0 0-31,0-21 0,1 21 15,20 0-15,-21 0 0,21 0 0,1 0 16,-22 0-16,21 0 0,1 0 0,-22 0 16,0 0-16,0 0 15,21 0-15,-20 0 0,-22 21 0,21 0 0,-21 0 16,0 0-16,0 0 0,0 1 16,0-1-16,0 0 0,0 21 15,0-21-15,-21 22 0,-1-1 0,22 0 0,-21 1 16,0 20-16,21-20 0,-21 20 15,0 1-15,21-1 0,-21 1 16,-1-1-16,1 1 0,0-22 0,0 21 16,0 1-16,0 21 0,-1-22 0,1 1 15,0-1-15,21 1 0,-21-1 16,0-21-16,21 22 0,-21-22 0,-1 1 16,22-1-16,0-21 0,0 0 0,-21 0 15,21 1-15,21-44 16,-21 1-16,22-21 15,-1 21-15,0-22 0,0-20 0,21-1 16,-20 1-16</inkml:trace>
  <inkml:trace contextRef="#ctx0" brushRef="#br0" timeOffset="135807.51">6921 9335 0,'0'-43'0,"0"86"0,0-128 15,0 64-15,0-22 0,0 22 0,0-21 16,22 21-16,-22 0 0,21-1 15,0 1-15,0 21 0,0-21 0,22 21 16,-22 0-16,21 0 0,-21 0 16,22 21-16,-22 0 0,21 1 15,-21-1-15,0 0 0,1 21 0,-22-21 16,0 22-16,0-22 0,0 21 16,0-21-16,-22 22 0,-20-22 0,21 0 15,-21 0-15,20 0 0,-20 1 0,0-1 16,-1-21-16,22 21 0,-21-21 15,21 0-15,21-21 32</inkml:trace>
  <inkml:trace contextRef="#ctx0" brushRef="#br0" timeOffset="136363.14">7768 9208 0,'-21'0'16,"42"21"15,0-21-31,22 0 0,-22 0 16,42 0-16,-20 0 0,20 0 15,-21 0-15,22 0 0,-1 0 0,1 0 16,-1 0-16,-20 0 0,20 0 0,1-21 16,-22-1-16,22 22 0,-22 0 15,0 0-15,-21-21 0,1 21 0,-1 0 16,-21-21-16,-21 21 15,-1 0-15,1 0 0,-21-21 16,21 21-16,-22 0 0,22 0 0,0-21 16,-21 0-16,21 21 15,21-22-15,0 1 16,21 21-16,0 0 16,0 0-16,0 0 0,0 0 15,1 0-15,-1 0 0,0 0 0,0 21 16,0 1-16,-21-1 0,0 0 15,0 0-15,0 21 0,-21 1 16,0-22-16,0 21 0,-22-21 0,1 1 16,0 20-16,-1-21 0,1 0 15,0 0-15,-1 22 0,1-22 0,21 0 16,-21 0-16,20-21 0,1 21 0</inkml:trace>
  <inkml:trace contextRef="#ctx0" brushRef="#br0" timeOffset="137020.13">9588 8763 0,'0'0'16,"0"-21"-16,0 0 0,0 0 0,0-1 15,0 44 1,0-1-1,0 21-15,-21-21 0,21 22 16,-21 20-16,0-21 0,0 1 0,21-1 16,-21 22-16,-1-22 0,1 0 15,0 1-15,-21-1 0,42 0 16,-21 1-16,-1-22 0,1 21 0,0-21 16,0 0-16,0 1 0,21-1 0,0-42 46,0-1-46,0 1 0,21 0 0,0 0 16,0-21-16,-21-1 0,21 1 16,1 0-16,-1-1 0,0-20 0,0-1 15,0 22-15,0-22 0,1 1 0,20 21 16,-21-1-16,0 1 0,0 21 16,1 0-16,-1 21 0,0 0 15,-21 21-15,21 21 16,-21-21-16,21 22 0,-21-1 0,0 0 15,0 22-15,0-22 0,0 22 0,0-22 16,0 0-16,0 1 0,0-1 16,0 0-16,0-21 0,0 22 0,0-22 15,0 21-15,0-21 0,0 1 0,0-1 16,0 0-16,-21 0 0,21 0 16,-21-21-1,21-21-15,-21 0 16</inkml:trace>
  <inkml:trace contextRef="#ctx0" brushRef="#br0" timeOffset="137200.04">9334 9271 0,'43'-21'31,"-22"0"-31,0 21 16,21 0-16,-20 0 0,20 0 0,0-21 15,1 21-15,-1-22 0,21 22 0,-20-21 16,20 21-16,1-21 0,-22 0 16,22 21-16,-22-21 0,0 0 0,1-1 15</inkml:trace>
  <inkml:trace contextRef="#ctx0" brushRef="#br0" timeOffset="137432.74">10287 8975 0,'-21'0'16,"0"21"-16,-1 0 0,1 0 15,0 0-15,0 1 0,0-1 0,-22 21 16,22-21-16,0 22 0,21-22 16,-21 21-16,21-21 0,-21 22 0,21-22 15,0 0-15,0 21 0,0-21 16,21 1-16,0-22 0,0 21 16,0 0-16,22-21 0,-22 0 0,21 0 15,-21 0-15,22 0 0,-1 0 0,43 0 16,-43-21-16,0 21 15,1-21-15,-1-1 0,-21 1 0,22-21 16,-1 21-16,0-22 0,1 1 0,-22 0 16</inkml:trace>
  <inkml:trace contextRef="#ctx0" brushRef="#br0" timeOffset="138548.19">11007 8721 0,'0'-21'0,"0"42"0,0-64 0,0 22 0,0 0 15,-22 21-15,1 0 16,0 21-16,0 0 15,0 22-15,0-1 0,-22 0 0,22 1 16,0 20-16,0-20 0,0 20 0,-22-21 16,43 22-16,-21-22 0,0 1 15,21-1-15,-21 0 0,21 1 0,0-1 16,0-21-16,0 0 0,0 22 16,0-22-16,0 0 0,21 0 15,0-21-15,0 0 0,0 0 0,1 0 16,20 0-16,-21 0 0,21-21 15,1 0-15,-22 21 0,21-21 0,1-22 16,-1 22-16,0 0 0,1 0 0,-1-22 16,0 22-16,-21-21 0,22 0 15,-22 20-15,0 1 0,-21-21 16,0 21-16,21 0 0,-21 42 31,-21-21-31,21 21 0,-21 21 0,0-21 16,0 1-16,-1 20 0,1-21 15,0 0-15,0 22 0,0-22 0,0 0 16,-1 21-16,22-21 0,0 1 0,0-1 16,0 0-16,0 0 0,0 0 15,22-21-15,-1 21 0,42-21 16,-20 0-16,-1 0 0,0 0 16,1 0-16,-1-21 0,0 0 15,1 0-15,-1 0 0,-21 0 0,21-1 16,1 1-16,-22 0 0,21-21 0,-21 21 15,1-1-15,-1 1 0,0 21 16,-21-21-16,0 0 0,0 42 31,-21 0-31,21 0 0,-21 1 16,-1-1-16,1 0 0,21 0 16,-21 0-16,21 0 0,0 1 0,0-1 15,0 0-15,0 0 16,0 0-16,21-21 15,0 0 1,1 0-16,-22-21 16,21 0-16,-21 0 15,0 0-15,0-1 0,0 1 0,0 0 16,0 0-16,-21 0 0,21 0 16,-22-1-16,22 1 0,0-21 0,0 21 15,0 0-15,0-1 0,0 1 16,22 0-16,-1 21 15,0-21-15,0 21 0,0 0 0,0-21 16,1 21-16,-1 0 0,21 0 0,-21 0 16,0 0-16,1 21 0,-1 0 15,0 0-15,0 0 0,0 22 16,0-22-16,1 21 0,-1-21 0,-21 1 16,21 20-16,-21-21 0,0 0 15,0 0-15,0 1 0,0-1 0,0 0 16,0 0-16,0 0 0,0 0 15,-21-21 1,21-21 0,0 0-1,0 0-15,0 0 0,0 0 0,21-22 16,-21 22-16,21-21 0,0 21 0,22-22 16,-22 1-16,0 21 15,21-22-15,1 1 0,-22 21 0,21 0 16,0 0-16,-20-1 0,20 22 0,-21 0 15,0 0-15,0 22 0,1-1 16,-22 0-16,0 21 0,0-21 0,0 22 16,0-22-16,0 21 0,0 1 15,0-22-15,-22 21 0,1-21 0,21 0 16,-21 1-16,0-1 0,0 0 0,21 0 16,0 0-16,21-21 31,0-21-31,0 21 15,0-21-15,22 0 16,-1 0-16,0-1 0</inkml:trace>
  <inkml:trace contextRef="#ctx0" brushRef="#br0" timeOffset="138879.72">13398 9059 0,'22'-21'0,"-44"42"0,44-63 0,-44 42 15,1 0-15,0 0 16,-21 0-16,21 0 0,-22 0 0,1 21 15,0 0-15,-1 1 0,1 20 16,0-21-16,20 0 0,1 0 0,0 1 16,21-1-16,0 0 0,0 0 15,0 0-15,21-21 0,0 0 16,22 21-16,-22-21 0,21 0 16,1 0-16,-22 0 0,21 0 0,-21 0 15,22 0-15,-22 22 0,21-22 16,-21 21-16,-21 0 15,0 0-15,0 0 0,-21-21 16,0 21-16,0-21 0,0 22 16,-22-22-16,1 0 0,21 21 15,-22-21-15,1 0 0,21 0 0,-21 0 0,20 0 16,1 0-16,0 0 0,0 0 16,0 0-16,0 0 0,-1 0 15,22-21-15,-21-1 0,0 22 0</inkml:trace>
  <inkml:trace contextRef="#ctx0" brushRef="#br0" timeOffset="139080.17">12192 8636 0,'0'0'0,"-21"0"0,0 0 15,-1 0-15,1 0 0,0 0 0,0 0 16,0 0-1,21 21 17,-21-21-32,-1 0 15,1 0-15</inkml:trace>
  <inkml:trace contextRef="#ctx0" brushRef="#br0" timeOffset="139272.09">10943 8848 0,'-42'0'0,"84"0"0,-105 21 16,41-21-16,1 0 0,21 21 16,21-21-16,1 0 15,-1 21-15,21-21 0,22 0 0,-22 0 16,21 0-16,22 0 16,-21-21-16,20 21 0,1 0 0,0-21 15,-1 0-15,22 21 0,0-21 16,21-1-16,0 1 0</inkml:trace>
  <inkml:trace contextRef="#ctx0" brushRef="#br0" timeOffset="139579.91">14478 8446 0,'21'0'15,"-21"-22"1,-21 22-16,0-21 16,-22 21-16,22 0 0,-21 0 15,0 0-15,-1 0 0,1 21 0,0 1 16,-1-1-16,1 0 0,21 0 16,-22 0-16,22 0 0,0 1 0,21-1 15,0 0-15,0 0 0,0 0 16,0 0-16,0 1 0,21-1 0,0-21 15,1 21-15,-1-21 0,21 0 16,22 0-16,-22 0 0,0 0 16,22 0-16,-1 0 0,-20-21 0,20 21 15,-21-21-15,1-1 0</inkml:trace>
  <inkml:trace contextRef="#ctx0" brushRef="#br0" timeOffset="139996.14">14732 8276 0,'-21'-21'0,"42"42"0,-85-84 0,43 63 0,-21-21 16,0-1-16,-22 22 0,22 0 16,-22 0-16,1 22 0,-1-1 15,1 0-15,-1 0 0,1 0 16,-1 22-16,22-1 0,-22-21 0,22 21 16,0 1-16,-1-1 0,1 0 0,0 22 15,21-22-15,-1 1 0,22 20 16,0-21-16,0 1 0,0-1 0,0 0 15,22 1-15,20-22 0,-21 21 16,21-21-16,22 1 0,-22-1 0,22-21 16,20 21-16,-20-21 0,-1 0 0,22 0 15,-21 0-15,-1 0 16,1-21-16,-1 0 0,1-1 0,-1 1 16,-21-21-16,1 0 0,-1-1 0,0 1 15,1 0-15,-22-22 0,0 22 16,0-22-16,0 22 0,-21-22 0,0 22 15,0-21-15,-21 20 0,0 1 16,0 0-16,-21-1 0,-22 22 0,22 0 16,-43 0-16,22 0 0,-1 21 15,-21 0-15,22 21 0,-1-21 0,1 21 16,21 21-16,-22-21 0,22 22 0,-1-22 16,1 21-16,-21-21 0,20 22 15</inkml:trace>
  <inkml:trace contextRef="#ctx0" brushRef="#br0" timeOffset="140404.03">10245 9948 0,'0'-42'15,"0"84"-15,0-105 0,0 42 0,0 0 0,0 42 31,0 21-31,0-21 0,0 22 16,0-1-16,0 21 0,0-20 0,0-1 16,0 22-16,0-22 0,0 21 15,0-20-15,0-1 0,-22 0 0,22 1 16,-21-1-16,0-21 0,21 22 0,-21-22 16,0 0-16,21 0 0,-21-21 15,-1 21-15,1-21 16,0 0-16,0-21 0,0 0 15,0 0-15</inkml:trace>
  <inkml:trace contextRef="#ctx0" brushRef="#br0" timeOffset="140743.43">9737 10118 0,'0'0'0,"-22"-43"0,22 22 0,0 0 16,0-21-16,0 21 0,22-1 0,-1 1 15,0 21-15,21-21 0,1 0 16,-1 21-16,0 0 0,22 0 15,-22 0-15,22 21 0,84 21 0,-85 1 16,1-22-16,-1 21 16,1 1-16,-22-1 0,64 64 15,-85-64-15,21 22 0,-42-22 16,0 0-16,0 1 0,0-1 0,-21 0 16,0-21-16,-21 22 0,-1-22 0,1 0 15,0 21-15,-22-42 0,22 22 16,-22-1-16,1 0 0,21-21 0,-22 0 15,22 0-15,-1 0 0,22 0 0,0 0 16,0 0-16,21-21 0,0 0 16,0-22-16,0 22 0,0 0 15,21 0-15,0 0 0,0-1 16,22 22-16,-22-21 0,21 0 16,-21 21-16,22 0 0,-22-21 0,21 21 15</inkml:trace>
  <inkml:trace contextRef="#ctx0" brushRef="#br0" timeOffset="141140.49">10837 10499 0,'21'-21'16,"1"21"-16,-22-22 15,21 1-15,0 0 0,21 0 16,-21 0-16,22 0 15,-22 21-15,21-22 0,-21 22 0,22-21 16,-22 21-16,21 0 0,-21 0 0,22 21 16,-22 1-16,0-1 0,-21 0 15,21 21-15,-21 1 0,0-22 0,0 21 16,0-21-16,0 22 0,0-22 0,-21 21 16,21-21-16,-21 0 0,0 1 15,0-1-15,-1 0 0,1-21 16,21-21 15,0 0-31,21-1 0,1 1 16,-1 0-16,0 0 0,0-21 0,-21 20 15,42-20-15,-20 0 0,-1-1 16,0 1-16,0 21 0,21-21 0,-20 20 16,-1 1-16,21 0 0,-21 0 0,22 21 15,-22 0-15,21 0 0,-21 0 16,0 0-16</inkml:trace>
  <inkml:trace contextRef="#ctx0" brushRef="#br0" timeOffset="141969.26">12255 10435 0,'0'-21'0,"0"42"0,0-63 0,0 21 16,0 0-16,0-1 0,0 1 0,0 0 15,0 0-15,0 0 0,0 0 16,-21-1-16,0 22 0,-21 0 16,21 0-16,-1 0 0,-20 22 0,0-1 15,21 0-15,-22 0 0,1 0 16,21 22-16,-22-1 0,22-21 16,-21 21-16,21 1 0,0-1 0,21-21 15,0 22-15,-22-22 0,22 0 16,0 21-16,0-21 0,22 1 15,-1-22-15,0 0 16,0 0-16,0 0 0,22 0 0,-22 0 16,0 0-16,21 0 0,-21-22 0,22 1 15,-22 0-15,0 0 0,21-21 16,-20 20-16,-1 1 0,0-21 0,0 0 16,0 20-16,-21-20 0,21 21 0,-21 0 15,0 0-15,0-1 0,0 44 16,-21-1-1,0 0-15,0 0 0,0 0 0,0 22 16,21-22-16,-22 21 16,1-21-16,21 22 0,0-22 0,0 0 15,0 21-15,0-21 0,0 1 0,21-1 16,1 0-16,20-21 16,-21 0-16,21 0 0,1 0 0,-1 0 15,0 0-15,1 0 0,-1 0 0,0-21 16,1 21-16,-1-21 0,0-1 15,1 1-15,-1-21 0,-21 21 0,22-22 16,-22 22-16,0-21 0,0 0 16,-21-1-16,0 1 0,0 0 0,0-1 15,0 22-15,-21 0 0,-21 0 16,20 0-16,-20 21 0,0 0 0,21 0 16,-22 0-16,1 0 0,0 21 15,-1 0-15,22 0 0,0 21 0,0-20 16,0 20-16,21 0 0,0 1 15,0-1-15,0 0 0,21-21 0,-21 22 16,21-1-16,0 0 0,0 1 0,0-22 16,22 21-16,-22 1 0,0-1 15,0 0-15,0 1 0,1-1 16,-22 0-16,0 1 0,0-1 0,0 0 16,0 1-16,-22-1 0,1 0 0,0 1 0,-21-1 15,-1-21-15,-62 43 16,41-43-16,1 0 0,-1 0 15,22-21-15,-22 0 0,22 0 0,0 0 16,-1 0-16,22 0 0,-21-21 16,21 0-16,-1-22 0,22 1 0,0 0 15,0-1-15,0-20 0,0-1 0,0 1 16,22-1-16</inkml:trace>
  <inkml:trace contextRef="#ctx0" brushRef="#br0" timeOffset="142624.6">13779 10245 0,'0'0'0,"0"-21"16,0-1 0,0 1-1,0 0-15,22 0 0,-1 21 16,-42 0 15,-1 0-31,1 0 0,0 21 0,-21 0 16,21-21-16,-22 21 0,22 1 15,0-1-15,0 0 0,0 0 16,-1 0-16,22 0 0,0 1 0,0-1 16,0 0-16,22 0 15,-1-21-15,0 0 16,0 0-16,0 0 0,0 0 0,1 0 15,20 0-15,-21 0 0,0 0 16,22-21-16,-22 21 0,0-21 0,21 21 16,-21 0-16,-42 0 31,0 0-31,0 21 0,0 0 0,-22 21 16,-41 1-16,20-1 0,22-21 15,0 22-15,-22-22 0,22 21 16,-1-21-16,22 22 0,-21-22 0,21 0 15,0 0-15,21 0 0,0 0 16,0 1-16,21-22 16,0 0-16,0 0 15,21 0-15,-20 0 0,20 0 0,0-22 16,1 1-16,-1 0 0,0 0 16,1 0-16,-1-22 0,0 22 0,1-21 15,-22 21-15</inkml:trace>
  <inkml:trace contextRef="#ctx0" brushRef="#br0" timeOffset="142780.35">13949 10605 0,'0'42'16,"0"-84"-16,-21 105 0,-22-21 0,22 1 0,0-1 16,0-21-16,0 22 0,-22-22 15,22 21-15,0-21 0,0 22 16,0-22-16,-22 0 0,22 0 0,21 0 16,-42 0-16,42-42 31,21 0-31,0 0 15,-21 0-15</inkml:trace>
  <inkml:trace contextRef="#ctx0" brushRef="#br0" timeOffset="144276.18">15240 9737 0,'-21'0'0,"0"21"15,-22 0-15,22 21 0,0 1 0,-21-1 16,-1 0-16,22 22 0,-21-22 0,21 22 16,-22-1-16,1 1 0,21-1 15,-22 1-15,22-1 0,-21-20 0,0 20 16,20-21-16,-20 1 0,0-1 0,-1 0 15,22-20-15,-21-1 16,21 0-16,0 0 0,-1 0 0,1-21 16,21-21-1,0 0-15,0 0 16,0 0-16,0-22 0,21 1 0,1 0 16,-1-1-16,0-20 0,0 20 15,0-20-15,22 21 0,-22-1 0,0 1 16,0 0-16,0 20 0,0 1 0,1 21 31,-22 21-31,0 22 0,0-1 0,0 0 16,0 1-16,0-1 0,0 0 15,0 1-15,0-1 0,21 0 16,-21 1-16,21-22 0,-21 21 0,21-21 16,0 1-16,0-22 0,1 21 15,20 0-15,-21-21 0,21 0 0,-20 0 16,20 0-16,21 0 0,-20 0 0,-1-21 15,22 0-15,-22-1 0,21 1 16,-20 0-16,20-21 0,-20-1 0,-22 1 16,21-21-16,0-43 0,-20 42 15,-22 1-15,0-1 16,0 1-16,0-1 0,0 22 0,-22-22 0,-20 22 16,21 0-16,-21 21 0,-22-1 15,22 1-15,-22 21 0,22 0 16,-22 0-16,1 21 0,21 1 0,-22 20 15,22 0-15,-1 1 0,1-1 16,21 21-16,-21-20 0,20 20 0,1 1 16,21-22-16,0 22 0,0-22 15,0 0-15,21 1 0,1-1 0,20 0 16,21 22-16,-20-43 0,-1 0 16,0 0-16,22-21 0,-22 0 15,22 0-15,-1 0 0,1 0 0,-22 0 16,22-21-16,-22 0 0,21 0 15,-20 0-15,-1-1 0,0-20 16,1 0-16,-1-1 0,-21 22 0,0-21 16,1 21-16,-22 0 0,0-1 15,0 1-15,-22 42 16,1 1-16,0-1 0,21 21 16,0-21-16,0 22 0,-21-22 15,21 21-15,0-21 0,0 0 0,0 1 16,0 20-16,21-42 0,0 21 15,-21 0-15,21 0 0,1-21 0,-1 0 16,21 22-16,-21-22 0,0 0 0,22 0 16,-22 0-16,0 0 0,21-22 15,-20 1-15,20 0 0,-21 0 0,21 0 16,-20-22-16,20 22 0,-21-21 16,0 21-16,0-22 0,1 22 15,-1 0-15,-21 0 0,0 42 16,0 0-1,-21 0-15,-1 1 0,1-1 0,21 21 16,-21-21-16,0 22 0,0-22 0,21 0 16,0 0-16,0 0 0,0 0 15,0 1-15,0-1 0,21 0 16,21-21-16,-21 0 16,1 0-16,20 0 0,-21 0 0,21 0 15,1 0-15,-22 0 0,21-21 16,-21 0-16,22-1 0,-22 1 15,0 0-15,0-21 0,0 21 0,-21-22 16,22 1-16,-22 0 0,0 20 0,0-20 16,-22 21-16,1 0 0,-21 0 15,21-1-15,-22 22 0,1 0 0,0 0 16,-1 0-16,1 0 0,0 0 16,21 0-16,-1 22 0,1-22 0,21 21 15,21-21-15,1 21 16,20-21-16,-21 0 0,21 0 15,1 0-15,-1 0 0,0 0 16,22 0-16,-22 0 0,1 0 16,-1 0-16,21 0 0,-20-21 0,-1 21 15,0 0-15,22 0 0,-43 0 0,21 0 16,-20 0-16,-1 21 0,0 0 16,-21 0-16,0 22 0,0-1 0,0 0 15,0 1-15,-21-1 0,21 0 16,-21 1-16,-1-1 0,1 21 0,0-20 15,21-1-15,-21 22 0,0-22 0,0 64 16,-1-43-16,1-20 16,21 20-16,-21-21 0,21 1 0,-21 20 15,21-42-15,-21 22 0,21-1 0,-21-21 16,21 0-16,0 1 0,0-44 31,21 1-15,-21 0-16,21 0 0,0-21 0,-21-1 15</inkml:trace>
  <inkml:trace contextRef="#ctx0" brushRef="#br0" timeOffset="144552.04">17124 10541 0,'0'0'0,"0"-42"0,21-1 0,0 1 16,0 21-16,-21-21 0,21 20 15,1 1-15,-1 0 0,0 21 16,0-21-16,0 21 0,0-21 0,22 21 15,-22 0-15,0 0 0,0 21 0,0 0 16,1 0-16,-22 0 0,0 22 16,0-22-16,0 21 0,0 1 0,-22-22 15,-20 21-15,21 0 0,-21-20 16,20-1-16,-20 0 0,0 0 0,-1 0 16,1 0-16,0-21 0,21 0 0,-22 22 15,22-22-15,42 0 31,0 0-31,1-22 0,-1 1 16,21 21-16</inkml:trace>
  <inkml:trace contextRef="#ctx0" brushRef="#br0" timeOffset="144808.1">18246 10054 0,'0'0'16,"21"-21"-16,-21 0 0,0 0 0,-21 21 15,-22 0-15,22 21 16,0 0-16,-21 0 0,20 22 0,-20-22 16,0 21-16,21-21 0,-22 22 15,22-1-15,0 0 0,0 1 16,0-1-16,21-21 0,0 21 0,0-20 16,0 20-16,0-21 0,0 0 15,0 0-15,21 1 0,-21-1 0,21 0 16,0-21-16,21 0 0,-20 0 0,-1 0 15,21 0-15,0 0 0,1 0 16,-1 0-16,0-21 0,22 0 0,-22-1 16</inkml:trace>
  <inkml:trace contextRef="#ctx0" brushRef="#br0" timeOffset="145064.67">18902 9906 0,'0'0'0,"0"-21"15,0 0-15,21 21 0,0 0 16,0 0-16,0 0 16,1 21-16,-1 0 0,21 0 0,-21 0 15,0 1-15,1 20 0,-1 0 0,0-21 16,0 43-16,-21-22 0,0 22 16,0-22-16,0 22 0,0-1 0,0-21 15,-21 22-15,0-22 0,0-21 0,-1 22 16,-20-22-16,21 21 0,-21-21 15,-1 1-15,1-1 0,0-21 0,-1 21 16,1-21-16,-22 0 0,22 0 16,-21 0-16</inkml:trace>
  <inkml:trace contextRef="#ctx0" brushRef="#br0" timeOffset="145911.23">783 11769 0,'0'0'0,"0"-21"0,-21-128 31,21 128-31,0 0 0,0 0 16,-21 21-16,21 21 15,0 0-15,0 0 0,0 22 16,0-1-16,-21 0 0,21 1 16,-22 20-16,22 1 0,-21-1 0,21-20 15,0 20-15,0 1 0,-21-22 16,0 0-16,21 22 0,-21-43 16,21 21-16,-21 1 0,21-22 0,-22 0 15,22 0-15,-21 0 16</inkml:trace>
  <inkml:trace contextRef="#ctx0" brushRef="#br0" timeOffset="146579.93">402 11980 0,'0'-42'0,"0"84"0,-21-126 0,0 41 15,21 1-15,0 0 0,0-1 16,0 1-16,0 0 0,0-1 0,21 1 15,0 21-15,21-21 0,1-1 16,20 1-16,-20 0 0,20 20 0,1 1 16,-1 0-16,1 21 15,-1 0-15,22 21 0,-22 0 0,1 1 16,-22 20-16,0 0 0,1 1 16,-22-1-16,-21 21 0,0-20 15,0-1-15,-21 0 0,-22 1 0,1-1 16,0 0-16,-1-20 0,1 20 15,-21-21-15,20 21 0,1-20 0,0-22 16,-1 21-16,22-21 0,-21 0 16,21 0-16,-22 0 0,22-21 15,0-1-15,0 1 0,21 0 16,-21 0-16,21-21 0,0 20 16,0 1-16,0 0 0,0 0 0,21 21 15,0 0 1,0 0-16,0 42 0,0-21 0,1 22 15,-1-1-15,0 0 0,0 1 16,0-1-16,0 0 0,1 1 0,-1-1 16,0 0-16,-21-20 15,21 20-15,0-21 0,0 0 0,1 0 16,-1-21-16,0 22 0,21-22 16,-21 0-16,1 0 15,20-22-15,-21 22 0,21-21 0,1 0 16,-22-21-16,21 21 0,1-22 15,-1 22-15,-21-21 0,21-1 0,-20 1 16,-1 0-16,0 21 0,0-22 16,-21 22-16,0 0 0,21 0 0,-21 42 31,0 0-31,0 0 0,0 0 0,0 1 16,0 20-16,0-21 0,-21 21 15,21-20-15,0-1 0,0 21 0,-21-21 16,21 0-16,-21 1 15,21-1-15,0 0 0,-21-21 0,21-21 32,0 0-17,21-1-15</inkml:trace>
  <inkml:trace contextRef="#ctx0" brushRef="#br0" timeOffset="146764.63">1609 11621 0,'0'0'15,"0"-43"1,0 64 15,0 1-31,0-1 16,0 0 0,21 0-1,0-21-15,0 0 0,0 21 16,22 0-16</inkml:trace>
  <inkml:trace contextRef="#ctx0" brushRef="#br0" timeOffset="147443.65">2349 12002 0,'0'0'0,"22"0"16,-1 0-16,0 0 15,0 0-15,0-22 0,-21 1 16,21 0-16,-21 0 0,0 0 0,0 0 15,0-1-15,0 1 0,0 0 16,-21 0-16,0 0 0,0 21 0,0-21 16,0 21-16,-22 0 0,1 0 15,21 0-15,-22 21 0,1 0 0,0 0 16,21 21-16,-22 1 0,1-1 16,21-21-16,0 22 0,-1-1 0,1 0 15,21 1-15,-21-22 0,21 21 16,0-21-16,0 0 0,0 1 0,21-22 15,0 0-15,22 0 16,-22 0-16,21 0 0,-21 0 0,22-22 16,20 1-16,-20 0 0,-1 0 15,0 0-15,1 0 0,-1-22 0,0 22 16,-21 0-16,1 0 0,-1 21 16,-21-21-16,21 21 0,-21 21 15,0 0 1,0 0-16,-21 21 0,0-20 0,-1 20 15,22-21-15,0 21 0,0 1 16,-21 20-16,21-20 0,0-1 0,0 21 16,0-20-16,0 20 0,0 1 15,0 20-15,0-20 0,0-1 16,0 22-16,0-21 0,0-1 0,0 1 16,0-1-16,0 1 0,0-22 15,0 21-15,0 1 0,-21-22 0,0 22 16,0-22-16,0 22 0,-1-22 15,1 0-15,-21 1 0,21-22 0,-22 21 16,1-21-16,0 22 0,-1-22 0,1-21 16,0 21-16,-22-21 0,22 0 15,-22 0-15,1-21 0,-1 0 16,22-22-16,-21 1 0,-1-22 0,22 22 16,-22-43-16,22 22 0,0-1 15,20-20-15,1-1 0,0 0 16,21 1-16,0-1 0,0 0 0,42 1 15,-20 20-15,41 1 0,1-1 16,-1 1-16,22-1 0,-1 22 0,1-22 16,0 22-16,-1 0 0</inkml:trace>
  <inkml:trace contextRef="#ctx0" brushRef="#br0" timeOffset="148128.19">3111 11684 0,'0'0'15,"0"-21"-15,0 0 0,0 42 32,0 0-32,0 0 0,0 22 15,-21-1-15,21 0 0,0 1 0,-21 20 16,21 1-16,-21-22 0,21 0 16,0 22-16,-21-22 0,21 0 0,-21 1 15,21-22-15,0 0 0,0 0 16,-22 0-16,22 1 0,22-44 31,-1 1-31,0 0 16,0-21-16,0-1 0,0 1 0,1 0 15,-22-1-15,21 1 0,0 0 16,0-1-16,0 1 0,0 0 16,1 21-16,-22-1 0,21 1 15,0 21-15,0 0 0,-21 21 16,0 1-16,0-1 0,21 0 0,-21 21 15,0 1-15,0-1 0,21 0 16,-21 1-16,0-22 0,0 21 0,0 0 16,0-20-16,22 20 0,-1-21 15,0 0-15,0 0 0,0-21 16,0 22-16,22-22 0,-1 0 0,-21 0 16,22 0-16,-1 0 0,-21 0 15,21-22-15,1 1 0,-1 0 0,-21 0 16,22 0-16,-1-22 0,-21 1 15,0 0-15,22-22 0,-22 22 0,0-22 16,-21 22-16,21-21 0,-21-1 0,21 22 16,-21-22-16,0 22 0,0 0 15,0 20-15,0 1 0,0 0 0,0 42 32,0 0-32,0 22 0,0-22 0,0 21 15,-42 64-15,42-64 0,-21 22 16,21-1-16,0-20 0,0-1 15,0 22-15,0-22 0,0 0 0,0-21 16,0 22-16,0-22 16,0 0-16,0 0 0,21-21 0,0 0 15,0 0-15,0 0 0,1 0 16,-1 0-16,0 0 0,-21-21 16,21 0-16,0 0 0,0 0 0,-21-22 15,0 22-15,0-21 0</inkml:trace>
  <inkml:trace contextRef="#ctx0" brushRef="#br0" timeOffset="148291.21">3810 11917 0,'-21'0'16,"42"0"-16,-21 0 16,21 0-1,0 0-15,22 0 0,-22 0 0,21 0 16,0 0-16,1-21 0,20 0 15,-20 21-15,-1-22 0,21 1 0,-20 21 16</inkml:trace>
  <inkml:trace contextRef="#ctx0" brushRef="#br0" timeOffset="148984.79">5101 11748 0,'21'-22'0,"-42"44"0,63-44 15,-20 22-15,-22-21 16,-22 21-1,1 0-15,0 0 16,0 21-16,0-21 0,0 22 0,-22-1 16,22 0-16,0 21 0,-21-21 0,20 22 15,1-1-15,-21 0 0,21 22 16,0-22-16,21 1 0,0-1 0,-22 0 16,22 1-16,0-1 0,0-21 15,0 21-15,0-20 0,0-1 0,22 0 16,-1 0-16,0-21 0,21 21 0,-21-21 15,22 0-15,-22 0 0,21 0 16,1 0-16,-1-21 0,0 21 16,1-21-16,-1 0 0,0 0 0,1-22 15,-1 22-15,0-21 0,1-1 16,-1-20-16,0 21 0,-21-22 0,22 1 16,-22-1-16,0 1 0,-21-1 0,0 22 15,21-22-15,-21 1 0,0 20 16,0 1-16,0 21 0,0 0 0,0 0 15,-21 21 1,0 21-16,0 0 0,21 21 0,-21 1 16,-1-1-16,1 0 0,21 1 0,0 20 15,-21 1-15,0-22 0,21 21 16,0 1-16,0-22 0,0 1 16,0-1-16,0 0 0,0-21 0,0 22 15,0-22-15,21-21 0,0 21 16,0-21-16,22 0 0,-22 0 0,21 0 15,1 0-15,-22 0 0,21-21 0,0 0 16,1 0-16,-1-1 0,0 1 16,1-21-16,-22 21 0,0-22 0,21 22 15,-42-21-15,22 21 0,-22 0 16,21 21-16,-21 42 16,-21-21-16,-1 0 15,22 0-15,-21 22 16,0-22-16,21 0 0,0 21 0,0-20 15,-21-1-15,21 0 0,0 0 16,0 0-16,21-21 31,0-21-31,0 21 0,-21-21 16,0 0-16,22 0 0,-22-22 16,21 1-16</inkml:trace>
  <inkml:trace contextRef="#ctx0" brushRef="#br0" timeOffset="149148.69">6138 11663 0,'0'0'0,"0"-21"16,0 0-16,-21 21 16,0 0-16,0 21 15,21 0-15,0 0 0,-21 0 16,21 0-16,0 1 0,0-1 16,21 0-16,0-21 15,0 0-15,0 0 0,22 0 16,-22 0-16,0 0 0,0 0 0</inkml:trace>
  <inkml:trace contextRef="#ctx0" brushRef="#br0" timeOffset="150079.42">6625 11663 0,'0'0'0,"0"21"32,-21-21-32,21 21 0,-21 22 0,0-22 15,-1 21-15,22-21 0,-21 22 16,0-1-16,0 43 0,21-43 15,-21 0-15,21 1 0,0-1 0,0-21 16,0 21-16,0-20 0,0-1 16,0 0-16,21-21 0,0 21 15,0-21-15,0 0 0,1 0 0,20 0 0,0 0 16,1 0-16,-1 0 0,0-21 16,1 0-16,-1 0 0,0-22 15,1 1-15,-1 0 0,-21-1 0,21-20 16,-20 20-16,20-20 0,-21-1 15,0 1-15,22-1 0,-22 1 0,-21 21 16,21-1-16,-21 1 0,21 21 16,-21 0-16,0-1 0,0 44 15,0-1-15,-21 0 0,0 0 16,0 21-16,21 1 0,-22-1 16,1 0-16,0 1 0,21-1 0,-21 0 15,0 1-15,0-1 0,21-21 0,-22 22 16,22-22-16,-21 0 0,21 0 15,0 0-15,-21 0 0,42-21 32,0 0-32,22-21 15,-22 0-15,21-21 0,-21 21 0,22-1 16,-1 1-16,-21 0 0,22 0 16,-22 0-16,0 0 0,0 21 0,0 0 15,-42 0 1,0 0-1,0 0-15,-22 0 0,22 21 0,-21-21 16,0 21-16,-1 0 0,1 0 0,0 0 16,20 1-16,1-1 15,0 0-15,0 0 0,21 21 0,0-20 16,0-1-16,0 0 0,21 0 0,0 0 16,22-21-16,-22 21 0,21 1 15,-21-22-15,22 0 0,-22 21 0,21-21 16,-21 0-16,22 0 0,-22 0 15,0 0-15,0 0 0,0 0 16,0 0-16,22-21 0,-22-1 16,0 1-16,21 0 0,-20 0 15,20 0-15,0-22 0,1 22 16,-1-21-16,0 0 0,1-1 0,-1 22 16,0-21-16,-21-1 0,1 22 15,-22 0-15,0 0 0,0 0 0,-22 21 16,1 0-16,0 0 0,-21 0 0,21 0 15,-22 21-15,22 0 0,0 0 16,0 0-16,0 22 0,-1-22 0,22 0 16,0 21-16,0-20 0,0-1 0,0 0 15,0 0-15,0 0 0,0 0 16,0 1-16,0-1 0,0 0 16,22-21-16,-22 21 0,0 0 0,0 0 15,0 1 1,-22-1-16,1-21 15,0 0-15,0 21 0,0-21 16,0 0-16,-1 0 0,1 0 16,-21 0-16,21 0 0,0 0 0,21-21 15,0 0-15</inkml:trace>
  <inkml:trace contextRef="#ctx0" brushRef="#br0" timeOffset="150603.71">8403 12150 0,'0'0'0,"-85"21"0,22-21 0,-1 21 15,1-21-15,42 0 0,-22 0 0,22 0 16,0 21-16,21 0 15,21-21 1,0 0-16,22 22 0,-22-22 16,21 0-16,1 0 0,20 0 15,-21 0-15,22 0 0,21 0 0,-22-22 16,22 1-16,-1 21 0,1-21 16,0 0-16,-1 21 0,1-21 15,-21 0-15,-1 21 0,-21-22 0,1 1 16,-22 21-16,0-21 0,-21 0 0,-21 0 15,0 21-15,-22 0 16,1 0-16,0 0 0,-1 0 0,-20 0 16,21 0-16,-1 0 0,1 0 15,21 0-15,0 0 0,42 0 16,0 0 0,0 21-16,21-21 0,1 0 15,-1 21-15,0 0 0,1-21 0,-1 21 16,0 1-16,1-1 0,-22 0 0,0 0 15,0 21-15,-21-20 16,0-1-16,0 0 0,0 21 0,-21-21 0,0 1 16,0-1-16,-22 0 0,1 0 15,21 0-15,-21 0 0,-1 1 16,1-22-16,0 21 0,-1-21 0</inkml:trace>
  <inkml:trace contextRef="#ctx0" brushRef="#br0" timeOffset="151176.37">10858 12002 0,'-21'42'15,"21"0"-15,-21 1 16,0-1-16,0 0 0,0 1 16,-1 20-16,-20-21 0,21 22 0,0-22 15,0 22-15,-1-22 0,-20 0 16,21 22-16,0-22 0,0 1 0,-1-1 15,1-21-15,0 21 0,0-20 16,21-1-16,-21 0 0,21-63 31,0 20-31,21-20 16,0 21-16,0-21 0,0-22 0,1 22 16,20-22-16,-21 1 0,21-1 0,1 1 15,-1-1-15,0-20 0,1 20 16,-1 1-16,0-1 0,1 22 0,-22-1 15,21 22-15,-21 0 0,1 21 16,-1 0-16,-21 21 0,0 22 16,21-1-16,-21 0 0,0 22 0,21-22 15,-21 22-15,0-1 0,0-21 16,0 1-16,0 20 0,0-20 0,0-1 16,0 0-16,0 1 0,0-1 0,0 0 15,0-21-15,0 22 0,0-22 16,0 0-16,0 0 0,-21-42 31,0 0-31</inkml:trace>
  <inkml:trace contextRef="#ctx0" brushRef="#br0" timeOffset="151348.17">10604 12573 0,'-21'0'0,"64"-21"16,-1 21-1,-21 0-15,21 0 0,1-21 16,-1 21-16,0-21 0,22 21 0,-1-22 16,1 22-16,21-21 0,-22 0 15,22 0-15,-22 0 0,1 0 16,20-1-16,-20 1 0,21 0 0</inkml:trace>
  <inkml:trace contextRef="#ctx0" brushRef="#br0" timeOffset="152856.73">11938 12192 0,'0'21'0,"-42"0"15,20 1-15,1-1 0,-21 0 16,21 0-16,0 21 0,-22-20 0,22 20 16,0 0-16,0-21 0,0 22 0,21-1 15,0-21-15,-22 22 0,22-1 16,0-21-16,0 0 0,0 22 0,0-22 16,22 0-16,-1 0 0,0 0 15,0-21-15,21 0 0,1 0 0,20 0 16,-20 0-16,20 0 0,-21-21 0,22 21 15,-1-21-15,-20 0 0,20-22 16,-20 22-16,20-21 0,-21 21 16,1-22-16,-1 1 0,-21 0 0,22-22 15,-22 1-15,42-64 16,-42 63-16,-21 1 0,22-1 0,-1 1 16,-21 20-16,0-41 15,0 63-15,0-1 0,0 44 16,-21-1-16,-1 21 0,1 0 15,0 1-15,0 20 0,0 1 16,0-1-16,-1 1 0,1-1 0,0 43 16,21-64-16,-21 1 15,21-1-15,0 0 0,0 1 0,0-1 16,0-21-16,0 0 0,21 1 16,0-1-16,0 0 0,1 0 15,-1-21-15,0 0 0,0 0 0,21 0 16,-20-21-16,-1 0 0,0 0 0,21-1 15,-21 1-15,22 0 0,-22-21 16,0 21-16,0-1 0,22-20 16,-22 21-16,0-21 0,0 20 0,-21 1 0,21 0 15,-21 42 1,0 0-16,0 1 16,0-1-16,-21 21 0,21-21 15,0 22-15,0-22 0,-21 21 0,21-21 16,0 22-16,0-22 0,0 21 15,0-21-15,0 0 0,0 1 16,0-1-16,21 0 0,0-21 0,22 21 16,-22-21-16,0 0 0,21 0 0,1 0 15,-22 0-15,21 0 0,0-21 16,1 0-16,-1 21 0,-21-43 0,22 22 16,-1 0-16,-21-21 0,0 21 15,22-1-15,-22-20 0,0 21 0,0 0 16,-21-22-16,21 22 0,-21 0 15,-21 42 1,0 0 0,0 1-16,21-1 0,-21 21 0,-1-21 15,22 0-15,0 22 0,-21-22 16,21 0-16,0 0 0,-21 0 16,21 1-16,0-1 0,0 0 15,21-21-15,0 0 0,1 0 16,-1 0-16,0-21 0,0 0 15,0-1-15,-21 1 16,0 0-16,0 0 0,0-21 0,0 20 16,0-20-16,0 0 0,0 21 15,-21-22-15,0 22 0,0 0 0,0-21 16,-1 20-16,22 1 0,0 0 16,0 0-16,0 0 15,22 0 1,-1 21-16,0 0 0,0 0 15,21 0-15,-20 0 0,-1 0 16,0 21-16,21 0 0,-21 0 0,22 0 16,-22 0-16,21 22 0,1-22 15,-22 21-15,0-21 0,21 22 0,-42-1 16,21-21-16,-21 22 0,0-22 0,0 21 16,0-21-16,0 0 15,0 1-15,0-1 0,0 0 0,-21 0 16,0-21 15,21-21-31,0 0 0,0 0 0,0-1 16,0 1-16,21 0 0,-21 0 15,21-21-15,1-1 0,-1 22 0,21-21 16,-21-1-16,0 1 0,22 21 0,-22-21 16,21-1-16,-21 22 0,22 0 15,-1 21-15,-21 0 0,0 0 0,22 21 16,-22 21-16,-21-20 0,21-1 15,-21 21-15,0 0 0,0 1 16,0-1-16,0-21 0,0 22 16,-21-22-16,21 21 0,0-21 15,0 0-15,0 1 0,0-1 0,0 0 16,21-21-16,0 0 0,0 0 16,1 0-16,-1 0 0,0 0 15,0-21-15,0 0 0,0-1 0,1 1 16,-1 0-16,21 0 0,-21-21 0,0-1 15,22 1-15,-22 0 0,21-1 16,-21 1-16,22 0 0,-22-1 0,0 1 16,0 21-16,0 0 0,-21-1 15,0 44 1,0 20-16,0-21 0,-21 21 0,0 1 16,21-1-16,-21 0 0,21 1 15,-21-1-15,21 0 0,-21 1 0,21-1 16,0 0-16,0-20 0,0-1 0,0 0 15,0 0-15,0 0 0,0 0 16,0-42 15,0-21-31,-22 21 16,1-22-16,0 22 0,21-21 16,-21-22-16</inkml:trace>
  <inkml:trace contextRef="#ctx0" brushRef="#br0" timeOffset="153024.01">14182 12023 0,'0'0'0,"-43"0"0,1 0 16,0 0-16,20 0 0,1 0 0,0 0 15,0 0-15,0 0 0,0 0 16,21 21-16,-22-21 47,1 0-47,0 0 0</inkml:trace>
  <inkml:trace contextRef="#ctx0" brushRef="#br0" timeOffset="153208.63">12827 12256 0,'0'0'16,"-42"21"-16,20-21 0,-20 21 0,21 0 0,0-21 15,21 21-15,21-21 16,0 0-1,0 0-15,22 0 0,20 0 0,-21 0 16,22 0-16,21 0 0,-1 0 16,22 0-16,-21-21 0,21 0 15,-1 21-15,1-21 0,0 0 0</inkml:trace>
  <inkml:trace contextRef="#ctx0" brushRef="#br0" timeOffset="153513.34">16425 11917 0,'0'0'15,"21"-21"-15,-21 0 0,-21-1 16,-21 22-16,21 0 16,-22 0-16,1 0 0,0 0 15,-1 0-15,1 0 0,0 0 16,-1 22-16,22-1 0,-21 21 0,21-21 15,-22 22-15,22-22 0,0 21 16,0 0-16,21-20 0,-21 20 0,21-21 16,0 21-16,0-20 0,0-1 0,21 0 15,0 0-15,21 0 0,-20-21 16,20 0-16,0 21 0,1-21 0,-1 0 16,0 0-16,1 0 0,20-21 15,-21 0-15,1 0 0,-1 0 0,0 0 16</inkml:trace>
  <inkml:trace contextRef="#ctx0" brushRef="#br0" timeOffset="153972.1">16552 11790 0,'-21'-42'0,"42"84"0,-84-106 15,20 22-15,1 21 16,0 0-16,-22 21 0,22 0 0,-85 0 16,63 0-16,1 0 0,-22 21 15,22 0-15,-1 0 0,1 22 0,-1-1 16,22 0-16,-22 1 0,22 20 0,0 1 15,21-22-15,-22 21 0,43-20 16,-21 20-16,21-20 0,0-1 0,0 0 16,0 1-16,21-1 15,22 0-15,-22-21 0,21 22 0,0-22 16,1 0-16,-1 0 0,22 0 0,-22 1 16,21-1-16,-20-21 0,20 0 15,-20 0-15,20 0 0,1 0 0,-1 0 16,1 0-16,-1 0 0,1-21 0,-1-1 15,1 22-15,-1-21 0,1-21 16,-22 21-16,21 0 0,-20-22 0,-1 1 16,-21-22-16,0 1 0,22-1 15,-43 1-15,0-1 0,0-20 0,0 20 16,0 22-16,0-22 0,0 22 0,-21 0 16,-22-1-16,22 22 0,-21 0 15,-1 0-15,1 0 0,-21 21 16,20 0-16,1 0 0,-22 0 15,22 0-15,-21 0 0,20 21 0,1-21 16,0 21-16,-1-21 0,1 21 0,21-21 16,0 21-16,-1 1 0,22-1 15,0 0-15,0 0 16,22-21-16</inkml:trace>
  <inkml:trace contextRef="#ctx0" brushRef="#br0" timeOffset="154137.17">16446 12531 0,'0'21'31,"0"-42"-31,0 63 0,-21-42 16,0 0-1,0 0-15,0 0 16</inkml:trace>
  <inkml:trace contextRef="#ctx0" brushRef="#br0" timeOffset="155496.69">11176 13483 0,'21'-21'0,"-42"42"0,42-63 0,-21 0 16,21 20-16,-21 1 0,0 0 15,0-21-15,0 21 0,-21-1 0,0 1 16,0 0-16,-22 21 0,1 0 16,0 0-16,-1 0 0,1 0 0,-21 21 15,20 0-15,1 1 0,0-1 16,-1 21-16,1 0 0,21 22 0,-43 63 15,43-64-15,21 1 0,0-1 16,-21 1-16,21-1 0,0 1 16,0-22-16,0 22 0,0-22 15,21 22-15,0-22 16,0-21-16,22 0 0,-1 0 0,0 1 16,1-22-16,-1 0 0,22 0 0,-1 0 15,-21-22-15,22 1 0,-1 0 16,64-21-16,-63 21 0,-1-22 15,-20 22-15,-1-21 0,0-1 16,1 1-16,-1 0 0,-21-22 0,-21 22 16,0 0-16,21 20 0,-21-20 0,0 21 15,0 0-15,-21 21 16,0 21-16,0 0 16,0 21-16,0-20 0,-1 20 0,1 0 15,0 1-15,0-22 0,21 21 16,-21 0-16,21 1 0,0-1 0,0 0 15,0-20-15,0 20 0,0-21 16,0 21-16,21-20 0,0-1 0,43 0 16,-43-21-16,0 0 15,21 0-15,-21 0 0,1 0 0,20-21 16,-21 21-16,0-21 0,22-1 0,-22 1 16,0-21-16,-21 21 0,0 0 15,0-22-15,0 1 0,0 21 0,0-22 16,-21 1-16,0 21 0,-1-21 15,1 20-15,0 1 0,0 0 0,0 21 16,-22 0-16,22 0 0,0 0 16,0 0-16,0 0 0,42 0 47,0 0-47,0-21 0,22 21 0,-22-21 15,21 21-15,0-21 0,1 21 0,-1 0 16,0 0-16,1 0 0,-1 0 15,0 21-15,-20 0 0,20 0 0,-21 0 16,0 0-16,-21 22 0,0-22 16,0 21-16,0-21 0,0 1 15,0 20-15,0-21 0,0 0 0,0 0 0,0 1 16,0-1-16,0 0 16,-21-21-16,21 21 0,-21-21 0,21-21 46,0 0-46,0-22 16,21 22-16,0 0 0,0-21 0,1-1 16,-1 22-16,0-21 0,21 0 15,-21-1-15,1 1 0,20 21 0,-21 0 16,21 21-16,-20 0 16,-1 0-16,0 0 0,0 21 0,0 0 15,-21 21-15,0-21 0,21 22 0,-21-1 16,0 0-16,0 1 0,0-22 15,0 21-15,0-21 0,0 22 0,0-22 16,-21 0-16,21 0 0,-21 0 0,21 1 16,21-22 15,0 0-31,-21-22 0,22 1 16,-1 0-16,0 0 0,0 0 0,0-22 15</inkml:trace>
  <inkml:trace contextRef="#ctx0" brushRef="#br0" timeOffset="155727.88">13123 13441 0,'0'0'0,"0"21"16,-21 21-16,0-20 0,0 20 16,0 21-16,-1-20 0,1-1 0,21 22 15,-21-22-15,0 21 0,0-20 0,21-1 16,0 0-16,-21 1 0,21-22 15,0 21-15,-22-21 0,22 1 0,0 20 16,0-21-16,0 0 16,22-21-16,-1 0 0,0 0 15,0 0-15,0 0 0,0-21 0,1 0 16,-1 0-16,0 0 16</inkml:trace>
  <inkml:trace contextRef="#ctx0" brushRef="#br0" timeOffset="155903.78">12848 13864 0,'0'0'0,"-21"0"0,0 21 16,21 1-16,0-1 31,21-21-31,0 0 16,0 0-16,22 0 0,-22 0 0,21 0 15,0 0-15,1 0 0,-1-21 16,22 21-16,-22-22 0,21 1 0,1 21 15,-22-21-15</inkml:trace>
  <inkml:trace contextRef="#ctx0" brushRef="#br0" timeOffset="156891.87">13568 13970 0,'-21'21'0,"42"-42"0,-85 85 0,43-43 0,0 0 0,0-21 15,0 21-15,21 0 0,-22-21 16,44 0-1,-1 0-15,0 0 0,21 0 16,-21 0-16,22-21 0,-22 0 16,21 21-16,-21-21 0,22 0 15,-22-1-15,0 1 0,0 0 16,0-21-16,1 21 0,-22-1 0,0 1 16,-22 21-1,1 21-15,0 1 16,0-1-16,0 0 0,0 21 0,-1-21 15,1 1-15,0 20 0,0-21 0,21 0 16,-21 0-16,21 1 16,0-1-16,0 0 0,0 0 0,0 0 0,21-21 15,0 21-15,0-21 0,0 22 16,1-22-16,-1 0 0,0 0 16,21 0-16,-21 0 0,1-22 0,20 1 15,-21 21-15,0-21 0,22 0 16,-22 0-16,0 0 0,21-22 0,-21 22 15,22 0-15,-1-21 0,0 20 16,-20-20-16,20 21 0,0 0 0,1 0 16,-22 21-16,21 0 0,-42 21 15,0 21 1,0-21-16,0 0 0,-21 22 0,0-22 16,-22 0-16,22 21 0,0-20 15,0-1-15,0 0 0,0 0 16,-1 0-16,22 0 0,0 1 0,-21-22 15,21 21-15,21-21 32,1-21-32,-1-1 0,0 1 0,0 21 15,21-21-15,-20 0 0,-1-21 16,21 20-16,-21-20 0,22 21 0,-1-21 16,-21-1-16,21 22 0,-20 0 15,-1-21-15,0 42 0,0-22 0,-21 44 16,0-1-1,0 0-15,-21 0 0,0 0 16,21 0-16,-21 1 0,-1 20 0,22-21 16,0 0-16,0 0 0,0 1 15,0-1-15,0 0 16,0 0-16,0 0 0,43-21 16,-22 0-16,0 0 15,0 0-15,22 0 0,-22 0 0,21 0 16,0 0-16,1-21 0,-22 0 0,21 0 15,1 0-15,-22-1 0,21 1 16,-21-21-16,22 0 0,-22-1 16,0-20-16,21-1 0,-21 22 0,1-22 15,-1 1-15,0-1 0,0 22 16,0 0-16,0 21 0,-21-1 0,0 1 16,0 42-1,-21 22-15,0-1 0,0 0 16,0 1-16,-22-1 0,22 22 0,0-22 15,0 21-15,0-20 0,0 20 16,21-20-16,0-1 0,-22 0 0,22-21 16,0 22-16,0-1 0,0-21 15,0 0-15,0 1 0,22-1 0,-1 0 16,0-21-16,0 0 0,0 0 16,0 0-16,1 0 0,-1 0 0,0-21 15,21 0-15,-42-1 0,21 1 0,1 0 16,-22 0-16</inkml:trace>
  <inkml:trace contextRef="#ctx0" brushRef="#br0" timeOffset="157043.79">14965 13907 0,'0'0'0,"-21"0"0,42 0 47,0 0-47,21 0 0,-21 0 16,22 0-16,20 0 0,-20 0 0,20-22 15,1 1-15,-1 0 0,-21 21 0,22-21 16</inkml:trace>
  <inkml:trace contextRef="#ctx0" brushRef="#br0" timeOffset="157879.92">16298 13758 0,'0'-21'16,"0"42"-16,0-63 0,0 0 0,0 21 0,0-1 16,0 1-16,-21 0 0,0 21 15,0 0-15,0 0 0,-1 0 0,-20 0 16,21 21-16,-21 0 0,20 1 0,-20 20 16,21 0-16,-21 1 15,20-1-15,1 21 0,0-20 0,0-1 16,0 0-16,0 1 0,21-1 15,0 0-15,0 1 0,0-22 0,0 21 16,0-21-16,0 22 0,21-22 16,0 0-16,21-21 0,-21 21 0,22-21 15,-1 0-15,0 0 0,22 0 0,-22 0 16,22 0-16,-1-21 0,-20 0 16,20 0-16,1 0 0,-1-22 0,1 22 15,-22-21-15,0-1 0,22 1 16,-43-21-16,21 20 0,1-20 15,-22-1-15,21-20 0,-21 20 0,0 1 0,1-1 16,-22 22-16,0-1 16,21 1-16,-21 21 0,0 0 0,0 0 15,0 42 1,-21 0-16,-1 0 0,1 21 0,21 1 16,-21 20-16,0-20 0,0 20 15,0 1-15,21-1 0,-22-21 0,22 22 16,-21-22-16,21 1 0,0-1 0,0-21 15,0 21-15,0-20 0,0-1 16,0 0-16,21 0 0,1 0 0,-1-21 16,0 0-16,0 0 15,0 0-15,22 0 0,-22 0 0,0 0 16,21-21-16,-21 0 0,22 0 0,-22 0 16,21-1-16,-21 1 0,1 0 15,20-21-15,-21 21 0,-21-1 0,21 1 16,-21 42-1,-21 1 1,0-1-16,21 0 0,-21 0 16,0 0-16,-1 0 0,22 1 0,-21-1 15,0 0-15,21 0 16,21-21 15,0 0-31,-21-21 0</inkml:trace>
  <inkml:trace contextRef="#ctx0" brushRef="#br0" timeOffset="158043.17">17420 13758 0,'0'-42'15,"0"84"-15,0-105 0,0 42 0,0 0 16,0-1-16,0 1 0,-21 21 31,21 21-31,0 1 0,0-1 0,0 0 16,0 0-16,21 0 15,0-21-15,0 0 0,1 21 16</inkml:trace>
  <inkml:trace contextRef="#ctx0" brushRef="#br0" timeOffset="158785.49">18076 13695 0,'0'-21'15,"-21"21"1,0 0-16,0 21 0,0-21 15,-1 42-15,1-21 0,-21 1 0,21 20 16,-22 0-16,22 1 0,-21-1 16,21 0-16,0 1 0,-1-1 15,1-21-15,0 21 0,21 1 0,0-22 0,0 21 16,0-21-16,0 1 16,42-1-16,-20 0 0,-1 0 0,21-21 15,-21 0-15,22 0 0,-1 0 16,0 0-16,1 0 0,-1-21 0,0 0 15,-21 0-15,22-1 0,-1-20 0,-21 21 16,0-21-16,22-1 0,-22 1 16,0-22-16,0 1 0,0-1 0,1 1 15,-1-22-15,0 22 0,21-1 16,-21 1-16,-21 20 0,22 22 16,-1-21-16,-21 21 0,0 42 31,-21 0-31,-1 21 0,1 1 0,0-1 15,0 22-15,-21-1 0,20-21 16,1 22-16,0-22 0,0 1 0,21 20 16,0-42-16,-21 22 0,21-1 15,0-21-15,0 0 0,0 0 0,0 1 16,21-22 0,0 0-1,0 0-15,0-22 0,-21 1 0,22 0 16,-1 0-16,0 0 0,0 0 15,0-22-15,22 22 0,-22-21 0,21 21 16,22-43-16,-43 43 16,21 0-16,-21 21 0,0 0 15,1 0-15,-22 21 16,-22 0 0,-20 0-16,21 0 0,-21-21 15,-1 22-15,-20-1 0,20 0 0,1 0 16,0-21-16,-1 21 0,1 0 0,0 1 15,21-1-15,-1-21 0,1 21 0,21 0 16,0 0-16,0 0 0,0 22 16,0-22-16,0 0 0,21-21 15,1 21-15,-1 0 0,0 1 16,0-22-16,21 21 0,-20-21 16,-1 0-16,21 0 0,-21 0 0,22 0 15,-1 0-15,0 0 0,1 0 16,-1 0-16,0-21 0,1-1 0,-1 1 15,0 0-15,22 0 0</inkml:trace>
  <inkml:trace contextRef="#ctx0" brushRef="#br0" timeOffset="159036.32">19791 13568 0,'-21'-21'0,"42"42"0,-64-42 16,22 21-16,-21 0 0,21 0 15,-22 21-15,22 0 0,-21 0 0,0 0 16,-1 22-16,22-1 0,-21 0 16,21 1-16,-22 20 0,22-20 0,0-1 15,0 0-15,0 1 0,21-22 0,0 21 16,0-21-16,0 0 0,0 1 16,0-1-16,21 0 0,0 0 0,0 0 15,21-21-15,1 0 0,-22 0 16,21 0-16,1 0 0,20 0 0,-21 0 15,1 0-15,-1-21 0</inkml:trace>
  <inkml:trace contextRef="#ctx0" brushRef="#br0" timeOffset="159288.17">20214 13526 0,'0'0'0,"0"-43"0,21 22 0,0 0 16,1 0-16,-1 21 15,0 0-15,0 21 0,-21 0 16,21 0-16,0 22 0,-21-1 0,22 0 16,-22 22-16,0-1 0,0 1 15,0-1-15,0 1 0,0-22 16,-22 85-16,1-85 0,0 22 16,0-22-16,-21 1 0,20-1 15,-20 0-15,21-21 0,-21 22 0,-1-22 16,1 0-16,0 0 0,-22 0 15,22 1-15,-22-1 0,-20 0 0</inkml:trace>
  <inkml:trace contextRef="#ctx0" brushRef="#br0" timeOffset="161913.34">1164 15240 0,'0'0'16,"21"-42"-16,-21-1 0,0 1 0,0 21 15,0-21-15,0 20 0,0 1 16,0 0-16,0 0 0,0 42 16,-21 21-1,0 1-15,0-1 0,0 22 16,-1-1-16,1 1 0,0-1 0,0 22 15,0-22-15,0 1 0,-1-1 16,1 1-16,-21-1 0,21 1 16,0-1-16,-22 1 0,22-22 15,-21 22-15,-1-22 0,22-21 0,0 21 16,-21-20-16,21-1 0,-1-21 16,1 0-1,21-21-15,-21-1 0,21 1 0,0-21 16,0 0-16,0-1 0,0-20 15,0 20-15,21-20 0,0-1 16,1 1-16,-1-1 0,0 1 0,21-1 16,-21 1-16,1-1 0,-1 22 15,0 21-15,0 0 0,-21 0 16,21 21-16,0 21 0,1 0 16,-22 21-16,21-21 0,0 22 0,0-1 15,-21 22-15,21-22 0,0 0 16,1 1-16,-22-1 0,21 21 15,0-20-15,0-1 0,21 0 0,-20 1 16,20-1-16,-21 0 0,21-20 16,1-1-16,-1 0 0,0-21 0,1 0 15,-1 0-15,0 0 0,22 0 16,-22-21-16,1 0 0,-1-1 16,0-20-16,1 0 0,-1-1 15,-21 1-15,21 0 0,-20-1 0,-1-20 16,0 21-16,0-22 0,-21 1 15,0-22-15,0 21 0,0 1 16,-21-1-16,0-20 0,-22 41 0,22-20 16,-21 21-16,0-1 0,-1 1 15,1 21-15,-22 0 0,22-1 0,-21 22 16,-1 0-16,22 0 0,-22 22 16,1-1-16,20 0 0,1 21 15,0 22-15,-1-1 0,22 1 0,0-1 16,0 22-16,21-22 0,0 1 15,0-1-15,0 1 0,21-1 0,0-20 16,0-1-16,22 22 0,-1-43 16,0 21-16,1-21 15,-1 0-15,22 1 0,-1-22 0,1 0 16,-22 0-16,21 0 0,1-22 16,-1 1-16,-20 0 0,20-21 0,-20 21 15,-1-1-15,0-20 16,1 21-16,-22-21 0,0 20 0,21-41 15,-42 42-15,21 0 0,-21-1 16,0 44 15,-21-1-31,21 0 0,0 21 0,-21-21 0,0 1 16,0 20-16,21-21 0,0 21 16,0-20-16,0 20 0,0-21 15,0 21-15,0-20 0,0-1 16,0 0-16,0 0 0,21-21 15,0 0-15,0 0 0,22 0 0,-22 0 16,0 0-16,21 0 0,-21 0 16,22-21-16,-22 0 0,21-22 0,1 22 15,-22 0-15,0 0 0,21-21 16,-21 20-16,-21-20 0,0 21 0,0-21 16,0-1-16,0 22 15,0-21-15,-21-1 0,-21 1 0,21 21 16,0 0-16,-22-22 0,22 43 15,-21-21-15,-1 21 0,22 0 0,-21 0 16,21 21-16,-22 1 0,22-1 16,-21 0-16,21 21 0,0 1 0,-1-22 15,1 21-15,21 0 0,0-20 16,0 20-16,0 0 0,0-21 0,0 1 16,21 20-16,1-21 0,20-21 15,-21 21-15,0-21 0,22 21 0,-1-21 16,-21 0-16,21 0 0,1-21 15,-1 0-15,0 21 0,1-21 16,-1 0-16,-21 0 0,22-1 16,-22 1-16,21 0 0,-21-21 0,0 21 15,1-1-15,-22-20 0,0 21 16,21 0-16,-21-22 0,0 22 16,0 0-16,0 42 15,0 0-15,0 1 16,0-1-16,0 21 0,0-21 15,0 22-15,0-22 0,0 21 0,0-21 16,0 0-16,0 22 0,0-22 16,0 0-16,0 0 0,21 0 0,0-21 15,0 22 1,0-22-16,22 0 0,-22 0 0,0-22 16,0 22-16,22-21 0,-22 0 15,0 0-15,0 0 0,21 0 0,-20-1 16,-1-20-16,0 21 0,0-21 15,-21 20-15,0-20 0,21 0 0,-21 21 16,0-1-16,0 1 0,0 0 16,0 0-16,0 42 15,0 0-15,0 0 16,0 1-16,0 20 0,-21-21 0,21 0 16,0 22-16,0-22 0,0 21 15,0-21-15,0 22 0,0-22 16,0 0-16,0 0 0,0 0 0,0 0 15,21-21-15,0 0 0,1 0 16,-1 0-16,0 0 0,0 0 0,0 0 16,0-21-16,22 0 0,-22 0 15,21 0-15,-21 0 0,1-1 0,-1-20 16,0 21-16,0-21 0,-21-1 16,21 1-16,-21 0 0,0-22 0,0 22 15,0-22-15,0 22 0,0-22 16,0 22-16,0 0 0,0-1 0,0 22 15,0 0-15,0 0 16,-21 42 0,21 21-16,0-20 0,0 20 15,-21 21-15,21-20 0,0-1 0,0 22 16,0-22-16,0 0 0,-21 1 16,21-1-16,-21 0 0,21-21 0,0 22 15,0-22-15,0 0 0,-22 0 16,22 0-16,-21-21 15,21-21 1,0 0-16,21 0 16,1 0-16,-1 0 0,0-1 15,0 1-15,0 0 0,0-21 0,1 21 16,20-1-16,-21 1 0,21 0 16,-20 21-16,20 0 0,-21 0 15,21 0-15,1 0 0,-22 21 0,0 0 16,21 1-16,-20 20 0,-22-21 0,0 0 15,0 0-15,0 22 0,0-22 16,0 0-16,-22 0 0,-20 0 0,21 1 16,-21-1-16,-1 0 0,1 0 15,-22 0-15,22 0 0,0 1 16,-1-22-16,1 0 0,0 0 0,21 0 16,-1 0-16,1 0 0,0 0 15,21-22-15,0 1 0,0 0 16,0-21-16,21 21 0,0-1 15,1 1-15,-1-21 0,21 0 0</inkml:trace>
  <inkml:trace contextRef="#ctx0" brushRef="#br0" timeOffset="162164.63">4191 15028 0,'21'-21'0,"-42"42"0,42-63 0,-21 84 31,-21-20-31,21 41 0,-21-21 16,0 22-16,21-1 16,0 1-16,0-1 0,-22-20 0,1 20 15,21-20-15,-21 20 0,21-21 16,0 1-16,0-22 0,-21 21 16,21-21-16,0 22 0,0-22 0,0 0 15,21-21 1,0 0-16,0 0 0,1-21 0,-1 0 15,21 0-15,-21-1 0</inkml:trace>
  <inkml:trace contextRef="#ctx0" brushRef="#br0" timeOffset="162512.06">4360 15600 0,'0'0'0,"-21"63"16,21-41-1,21-22-15,0 0 16,1 0-16,20 0 16,-21 0-16,0-22 0,22 22 0,-22-21 15,21 0-15,-21 0 0,22 0 16,-22 0-16,0-1 0,0 1 0,-21 0 16,0 0-16,0-21 0,0 20 15,0 1-15,-21 0 0,0 21 16,0 0-16,-1 0 0,-20 0 0,21 21 15,-21 0-15,20 1 0,1 20 16,-21-21-16,21 21 0,0 1 0,-1-1 16,1-21-16,0 22 0,21-1 15,0-21-15,0 21 0,0-20 0,0-1 16,0 0-16,0 0 0,21 0 0,0-21 16,1 0-16,-1 0 0,21 0 15,0 0-15,1 0 0,20-21 0,-20 0 16</inkml:trace>
  <inkml:trace contextRef="#ctx0" brushRef="#br0" timeOffset="163387.54">5440 15261 0,'0'-21'0,"0"42"0,0-84 0,0 42 16,0-22-16,0 22 0,-21 0 0,-1 0 16,1 21-16,0 0 15,0 0-15,-21 0 0,20 42 0,1-21 16,0 22-16,0-1 0,0 21 0,0-20 16,-1 20-16,1 1 15,21-1-15,0-20 0,-21 20 0,21-21 16,-21 22-16,21-22 0,0 1 15,0-1-15,0 0 0,0-21 0,21 1 16,0-1-16,0 0 0,1-21 16,20 0-16,-21 0 0,21 0 0,-20 0 15,20 0-15,0-21 0,22 0 16,-22-1-16,22-20 0,-22 21 0,21-21 16,1-1-16,-22 1 0,22 0 15,-22-1-15,0-20 0,1-1 0,-22 1 16,21-22-16,-21 22 0,1-1 0,-22-21 15,0 43-15,21-21 0,-21 20 16,0 1-16,0 21 0,0 0 0,0-1 16,0 44-1,0-1-15,-21 0 0,-1 21 16,22 1-16,-21 20 0,0 1 0,0-1 16,0 1-16,21-1 0,0-21 15,-21 22-15,21-22 0,0 22 0,0-22 16,0-21-16,0 22 0,0-22 15,0 0-15,0 0 0,21 0 0,0 0 16,0-21-16,0 0 0,0 0 0,1 0 16,-1 0-16,21 0 0,-21-21 15,0 0-15,22 0 0,-22 0 16,0 0-16,0-1 0,0 1 0,1 0 16,-1 0-16,-21 0 0,21 21 15,-21 21 1,0 0-16,0 0 0,0 0 15,0 1-15,-21-1 0,0 0 0,-1 0 16,22 0-16,-21 0 0,0 22 16,21-22-16,-21 0 0,21 0 15,0 0-15,0-42 32,0 0-17,21 0-15,0 0 0,-21-22 16,21 22-16</inkml:trace>
  <inkml:trace contextRef="#ctx0" brushRef="#br0" timeOffset="163559.6">6435 15198 0,'0'0'0,"-22"21"32,22 0-17,0 0-15,0 0 16,0 1-16,22-22 15,-1 21-15,0-21 16,0 0-16,21 0 0,-20 0 0,-1 0 16</inkml:trace>
  <inkml:trace contextRef="#ctx0" brushRef="#br0" timeOffset="164455.78">7070 15261 0,'-106'64'31,"63"-22"-31,22-21 0,-21 22 16,21-1-16,-22 0 0,1 22 16,21-22-16,-21 0 0,42 1 0,-22-1 15,22 0-15,-21-20 0,21 20 16,0-21-16,0 21 0,21-20 16,1-1-16,-1 0 0,21-21 0,-21 0 15,22 0-15,20 0 0,-21 0 16,1 0-16,20-21 0,-20 0 0,-1-1 15,0-20-15,22 21 0,-22 0 16,-21-22-16,22 1 0,-22 0 0,21-1 16,-21-20-16,-21 21 0,21-22 15,-21-21-15,22 22 0,-22-1 0,0 1 16,0-1-16,0-41 16,0 83-16,21-20 0,-21 21 15,0 42-15,0 0 16,0 22-16,0-1 15,0 0-15,0 22 0,-21-22 0,21 22 16,-22-22-16,22 0 0,0 22 16,0-22-16,-21-21 0,21 22 0,-21-22 15,21 21-15,0-21 0,-21-21 0,21 21 16,0 1-16,21-22 16,0-22-1,0 1-15,1 0 0,-1 0 16,21 0-16,-21 0 0,0-1 15,22 1-15,-1-42 0,-21 42 0,0 21 16,1-22-16,-44 22 31,1 0-31,0 0 0,-21 22 16,21-22-16,-1 21 0,-20 0 0,21 0 16,0 0-16,-22 0 0,22 1 15,21 20-15,0-21 0,-21 0 0,21 0 16,0 1-16,0-1 0,0 0 15,21 0-15,0 0 0,1-21 16,-1 21-16,21-21 0,-21 0 0,0 0 16,22 0-16,-1 0 0,0 0 15,-20 0-15,20 0 0,0 0 0,1 0 16,-1-21-16,0 0 0,1 0 0,-1 21 16,0-21-16,1-22 15,-1 22-15,0 0 0,-21-21 0,1 21 16,-1-43-16,-21 43 0,0 0 15,0 0-15,0-1 0,-21 22 16,-1 0-16,1 0 0,0 0 0,0 22 16,0-1-16,21 0 0,0 21 15,-21-21-15,21 1 0,0-1 0,0 21 16,0-21-16,0 0 0,21 1 16,0-1-16,-21 0 0,21-21 15,0 21-15,-21 0 0,21-21 0,-21 21 0,0 1 16,0-1-1,-21 0-15,0-21 0,0 0 16,0 21-16,-22-21 0,1 0 0,21 0 16,-21 0-16,20 0 0,-20 0 15,21 0-15,21-21 0</inkml:trace>
  <inkml:trace contextRef="#ctx0" brushRef="#br0" timeOffset="164992.51">9673 15706 0,'0'0'15,"-42"0"-15,21 0 0,42 21 32,0-21-32,21 0 15,-21 0-15,22 0 0,-1 0 16,22 0-16,-22 0 0,21 0 0,1 0 16,-1 0-16,22 0 0,-21 0 0,-1 0 15,1 0-15,-1 0 0,1-21 16,-1 0-16,-21 21 0,22 0 0,-43-22 15,21 22-15,-42-21 16,0 0-16,0 0 16,-21 21-16,0 0 0,0-21 0,-21 21 15,20 0-15,1 0 0,0 0 16,0-21-16,42 21 31,0 0-15,0 21-16,1 0 0,-1 0 15,0 21-15,-21-20 0,0-1 16,0 21-16,0 0 0,0-20 0,-42 62 16,-1-41-16,1-1 0,0-21 15,-1 21-15,-20 1 0,20-22 16,-20 21-16,21-21 0,-1 1 0,1-22 16,0 21-16,20-21 0</inkml:trace>
  <inkml:trace contextRef="#ctx0" brushRef="#br0" timeOffset="165201.85">12785 15494 0,'0'-63'16,"0"126"-16,0-169 0,21 85 0,-21 0 15,0-21-15</inkml:trace>
  <inkml:trace contextRef="#ctx0" brushRef="#br0" timeOffset="165591.79">12806 15219 0,'-21'0'16,"-1"0"-16,65 0 0,-86 21 15,22 21-15,0 1 0,21-1 0,0 0 16,-21 22-16,0-1 0,21-20 0,-21-1 15,21 22-15,-22-22 0,22 0 16,-21 22-16,0-22 0,21 0 0,-21-20 16,0 20-16,21 0 0,0-21 15,-21 1-15,21-1 0,-22-21 16,22 21-16,0-42 16,22 0-1,-1-1-15,-21-20 0,21 0 16,0-1-16,0 1 0,22 0 15,-22-22-15,0 22 0,0-22 0,21 1 16,1-1-16,-22-20 0,21 20 16,1 1-16,-22-1 0,21 1 0,-21 20 15,0 22-15,1 0 0,-22 42 16,0 0-16,0 22 16,0 20-16,0 1 0,0-22 0,0 22 15,0-1-15,0 1 0,0-22 16,0 0-16,0 22 0,0-22 0,0 0 15,0 1-15,0-1 0,0 0 16,0-20-16,0 20 0,0-21 0,0 0 16,0 0-16,-22-21 15,1 0 1,0-21-16</inkml:trace>
  <inkml:trace contextRef="#ctx0" brushRef="#br0" timeOffset="167228.42">12679 15727 0,'0'0'0,"0"-21"0,21 21 32,0 0-32,0 0 0,22 0 0,-22 0 15,21 0-15,0 0 0,22 0 16,-22-21-16,22 21 0,-1 0 0,1-22 16,-1 1-16,1 21 0,-1-21 15,1 0-15,-22 21 0,0-21 16,1 0-16,-1-1 0,-21 1 0,0 21 15,1 0-15,-22-21 0,-22 21 16,-20 21 0,21 0-16,0 1 0,-22-1 0,22 21 15,-21-21-15,21 22 0,0-1 16,-22-21-16,22 21 0,21 1 0,-21-1 16,21 0-16,0 1 0,0-1 15,0-21-15,0 22 0,0-22 16,21 0-16,0 0 0,0 0 0,22-21 15,-22 0-15,21 0 0,1 0 16,-22 0-16,21 0 0,0-21 0,1 0 16,20 0-16,-20-22 0,-1 1 15,0 0-15,1-1 0,-1 1 0,-21-21 16,21 20-16,-20-20 0,20-1 0,-21 1 16,21-1-16,-20 1 0,-1-1 15,0 1-15,-21 20 0,21 1 0,-21 21 16,0 0-16,0 42 15,-21 21-15,21 1 16,-21-1-16,0 0 16,-1 1-16,1-1 0,21 0 0,-21 22 15,0-22-15,21 0 0,-21 1 0,21-1 16,0-21-16,0 22 0,0-1 16,0-21-16,0 21 0,0-20 0,0-1 15,21 0-15,0 0 0,0-21 16,0 0-16,1 0 0,20 0 0,0 0 15,1 0-15,-1-21 0,0 21 16,1-21-16,-1 0 0,0-1 16,1 1-16,-22-21 0,21 21 0,-21-22 15,0 22-15,1 0 0,-1 0 0,0 0 16,-21 42 15,0 0-31,0 0 0,0 0 0,-21 22 16,21-1-16,0-21 0,-21 22 15,21-22-15,-22 21 0,22-21 0,0 0 16,0 1-16,0-1 0,0 0 0,0 0 16,22-21-16,-1 0 15,0 0-15,0 0 0,0 0 0,22 0 16,-1 0-16,-21-21 0,21 21 16,1-21-16,41-22 15,-62 22-15,20-21 0,0 21 0,1-22 16,-22 1-16,21 21 0,-21-21 15,0 20-15,-21 1 0,0 0 0,0 0 16,0 42 0,-21 0-16,0 22 15,0-22-15,21 21 0,-21 0 16,21 1-16,-21-22 0,21 21 0,0-21 16,0 22-16,0-22 0,0 0 0,0 0 15,0 0-15,21-21 16,0 0-16,0 0 0,0 0 15,0 0-15,1 0 0,-1-21 16,0 21-16,-21-21 0,21 0 0,-21 0 16,0 0-16,0-22 0,0 22 15,-21-21-15,0 21 0,0-22 16,-1 22-16,1-21 0,0 21 0,0-1 16,21 1-16,0-21 0,-21 21 15,21 0-15,0-1 0,0 1 16,21 0-16,0 0 0,0 21 15,0-21-15,1 0 0,20 21 0,-21 0 16,0 0-16,22 0 0,-22 0 0,0 21 16,0 0-16,0 0 15,0 0-15,1 22 0,-1-22 0,-21 0 16,21 21-16,0 1 0,0-22 0,0 21 16,-21-21-16,0 22 0,22-22 15,-22 0-15,0 0 0,0 0 16,0 0-16,0 1 0,0-44 47,0 1-47,0 0 15,0-21-15,0 21 0,0-1 16,21-20-16,0 0 0,0 21 0,0-22 16,0 1-16,1 21 0,-1-22 15,0 22-15,0-21 0,-21 21 16,21 21-16,0 0 0,-21 21 15,0 0-15,0 0 16,0 22-16,22-22 0,-22 21 0,0 0 16,21 1-16,-21-1 0,0 0 15,0-20-15,21 20 0,0-21 0,0 0 16,-21 0-16,21 1 0,1-1 0,20-21 16,-21 0-16,0 21 0,22-21 15,-22 0-15,0 0 0,0 0 0,0-21 16,0 21-16,1-21 0,-1-1 15,-21-20-15,21 21 0,0-21 16,-21 20-16,21-20 0,0 0 0,-21-1 16,22 1-16,-1 0 0,0-1 15,0 1-15,0 21 0,0 21 0,-21 21 32,0 0-32,0 0 0,0 22 0,-21-1 15,0-21-15,21 22 0,-21-1 0,0 0 16,21 1-16,0-1 0,0-21 15,0 21-15,-21-20 0,21-1 0,0 0 16,0 0-16,-22 0 0,1-21 31,0 0-31,0-21 16,0 0-16,0 0 0,-1 0 16</inkml:trace>
  <inkml:trace contextRef="#ctx0" brushRef="#br0" timeOffset="167427.29">15515 15219 0,'-21'0'15,"42"0"-15,-63 0 0,21 0 0,-1 0 16,1 21-16,0-21 0,0 21 0,0-21 16,0 21-16,21 1 0,-22-22 15,22 21-15,-21-21 31,0 0-15,0 0-16,0 0 0,0 0 0</inkml:trace>
  <inkml:trace contextRef="#ctx0" brushRef="#br0" timeOffset="167597.21">14224 15473 0,'-42'0'0,"84"0"0,-106 21 0,64 0 0,0 0 15,22 1-15,-1-22 16,21 0-16,0 0 0,1 0 16,20 0-16,22 0 0,-22 0 15,22 0-15,21 0 0,0-22 0,0 22 16,21-21-16,0 0 0</inkml:trace>
  <inkml:trace contextRef="#ctx0" brushRef="#br0" timeOffset="167883.6">17759 15219 0,'0'0'0,"0"-21"0,-21 21 16,-1-21-16,1 21 16,0-22-16,-21 22 0,-1 0 0,1 0 15,0 0-15,-22 22 0,22-1 0,-22 0 16,22 0-16,0 0 0,21 22 15,-22-1-15,22-21 0,0 21 0,0-20 16,21 20-16,0-21 0,0 0 16,0 0-16,0 1 0,21-1 0,0 0 15,0 0-15,22-21 0,-22 21 16,21-21-16,22 0 0,-22 0 0,0 0 16,22 0-16,-22 0 0,0 0 0,1-21 15,-1 0-15,0 0 16</inkml:trace>
  <inkml:trace contextRef="#ctx0" brushRef="#br0" timeOffset="168282.31">17843 15092 0,'0'0'15,"-42"-42"-15,0 20 0,-1 1 0,-20 0 16,21 0-16,-22 21 0,1 0 0,-1 0 16,1 0-16,-1 21 0,1 0 0,-1 0 15,22 1-15,-22 20 0,22 0 16,0 1-16,-1 20 0,1-21 0,21 22 15,-22-22-15,43 22 16,0-22-16,0 0 0,0 1 0,0-1 16,0 0-16,22 1 0,-1-22 15,21 21-15,64 22 0,-64-43 16,22 0-16,-1 0 0,1 0 0,-1-21 16,22 0-16,-43 0 15,22 0-15,-1 0 0,1-21 0,-22 0 0,0 21 16,1-42-16,-1 21 0,0-1 15,-20-20-15,-1 0 0,21-1 0,-21 1 16,-21-21-16,0-1 0,21 1 16,-21-1-16,0-21 0,0 22 15,-21 21-15,-21-22 0,21 22 0,-43 21 16,22-1-16,-43 1 0,22 0 16,-1 21-16,-20 0 0,20 0 0,-21 0 15,22 21-15,21 0 0,-22 1 16,1-1-16,20 21 0,-20-21 0,20 22 15,-20-1-15</inkml:trace>
  <inkml:trace contextRef="#ctx0" brushRef="#br0" timeOffset="170140.91">13271 17293 0,'0'-21'0,"0"0"0,22 0 0,-1 0 15,0-1-15,0 1 0,0-21 16,0 21-16,-21-22 0,0 1 16,0 0-16,0-1 0,0 1 0,0 0 15,-21-1-15,0 1 0,-21 21 16,-1-21-16,1 42 0,0 0 0,-1 0 16,-20 0-16,-1 21 15,22 21-15,-21-21 0,20 22 0,1-1 0,-22 21 16,22-20-16,21-1 0,-21 22 15,20-22-15,1 0 0,0 1 0,21-1 16,0 0-16,0 1 0,0-22 16,0 0-16,21 0 0,0 0 15,1 0-15,20-21 0,0 0 16,1 0-16,-1 0 0,0 0 0,1-21 16,20 0-16,-21 0 0,22 0 15,-22 0-15,1-22 0,-1 1 0,0 0 16,1-1-16,-1 1 0,0-22 15,-21 1-15,22-1 0,-22-20 0,0 20 16,0 1-16,0-1 0,1 22 16,-1 0-16,0-1 0,-21 1 0,0 21 15,0 42 1,0 0-16,-21 0 0,0 22 16,-1-1-16,1 21 0,0 1 15,0-22-15,21 22 0,-21-1 16,21 1-16,-21-1 0,21-20 0,0-1 15,0 21-15,0-20 0,0-22 16,0 21-16,0-21 0,21 22 0,0-22 16,0 0-16,0-21 0,0 0 15,1 21-15,20-21 0,-21 0 0,21 0 16,-20 0-16,20-21 0,-21 0 16,21 0-16,-20 21 0,-1-21 0,0-1 15,0 1-15,0 0 0,-21 0 16,0 0-16,-21 42 31,0 0-31,21 0 16,0 0-16,-21 1 0,21-1 0,-21 0 15,21 0-15,0 0 0,0 0 16,0 22-16,0-22 0,21 0 16,0 0-16,0-21 0,0 0 15,0 0-15,22 0 0,-22 0 0,21 0 16,1-21-16,-1 0 15,0 21-15,1-21 0,-1-22 0,0 22 16,-21 0-16,1-21 0,-1 21 0,0-22 16,-21 1-16,0 0 0,0-1 15,-21 1-15,0 0 0,-1-1 16,1 22-16,-21-21 0,0 42 0,-1 0 16,1 0-16,0 0 0,-1 21 15,1 0-15,0 0 0,20 22 0,1-22 16,0 21-16,0 0 0,21-20 15,0 20-15,0-21 0,0 21 0,0-20 16,21-1-16,0 0 0,22 0 16,-1-21-16,0 0 0,1 21 0,20-21 15,-21 0-15,22 0 0,-22 0 16,22 0-16,-22-21 0,22 0 0,-22 0 16,0 0-16,1-1 0,-1 1 15,-21 0-15,0-21 0,0 21 16,1-22-16,-22 22 0,21-21 0,-21 21 15,0-1-15,0 1 0,0 42 16,0 1 0,0-1-16,-21 21 0,21-21 15,-22 22-15,22-22 0,0 21 0,0-21 16,0 0-16,0 1 0,0 20 16,0-21-16,0 0 0,0 0 15,22-21-15,-1 0 0,0 0 16,0 0-16,0 0 0,22 0 0,-22 0 15,21 0-15,-21-21 0,22 21 16,-1-21-16,-21 0 0,21 0 16,1 0-16,-22-22 0,0 22 15,0 0-15,0 0 0,-21-22 0,22 43 16,-22-21-16,-22 42 16,1 1-1,21-1-15,-21 0 0,0 0 16,21 21-16,0-20 0,0-1 0,0 0 15,0 0-15,0 0 0,0 0 16,0 1-16,0-1 0,21-21 16,0 0-16,0 0 0,1 0 15,20 0-15,-21 0 0,21 0 0,1-21 16,-1 21-16,0-22 0,-20 1 16,20 0-16,-21-21 0,21 21 15,-20-22-15,-1 1 0,-21 0 0,21-22 16,0 22-16,0-22 0,-21 1 15,0-1-15,0 22 0,21 0 0,-21-1 16,0 22-16,0 42 16,0 0-16,-21 22 0,0-1 15,21 0-15,-21 1 0,0-1 16,0 22-16,21-22 0,-22 0 16,1 1-16,0-1 0,21-21 0,0 21 15,0-20-15,-21-1 0,21 0 16,0 0-16,-21-21 0,21 21 15,0-42 1,0 0 0,21 21-16,0-21 0,21 0 15,-20-1-15,-1-20 0,21 21 0,-21 0 16,22 0-16,-22 21 0,21-22 16,-21 22-16,0 0 0,22 0 0,-22 0 15,0 22-15,0-1 0,0 0 16,1 0-16,-22 0 0,0 22 15,0-22-15,0 0 0,0 0 0,-22 0 16,1 0-16,0 1 0,-21-1 0,-1 0 16,22-21-16,-21 21 15,0-21-15,-43 0 0,43 0 16,20 0-16,1 0 0,0 0 16,21-21-16,0 0 0,0 0 15,0-1-15,21 1 0,22 0 16,-22 0-16</inkml:trace>
  <inkml:trace contextRef="#ctx0" brushRef="#br0" timeOffset="170371.81">16298 16785 0,'0'0'16,"0"64"0,0-22-1,-21 0-15,0 1 0,0-1 16,21 0-16,-21 1 0,-1-22 0,1 21 15,0 1-15,21-1 0,-21-21 16,0 21-16,0-20 0,21 20 0,-22-21 16,22 0-16,-21 0 0,21 1 0,0-1 15,0 0-15,21-21 32,1-21-32,-1 0 15</inkml:trace>
  <inkml:trace contextRef="#ctx0" brushRef="#br0" timeOffset="170675.95">16425 17314 0,'64'0'31,"-64"-21"-31,21 21 16,0 0-16,0 0 0,0-21 16,1 21-16,-1 0 0,21-21 0,-21 0 15,22 21-15,-1-21 0,-21-1 16,21-20-16,-20 42 0,-22-21 15,-22 21 1,1 0-16,0 0 16,0 0-16,-21 21 0,20 0 15,-20 0-15,0 22 0,21-22 0,-1 0 16,1 0-16,0 0 0,0 1 0,21-1 16,0 0-16,0 0 0,0 0 15,0 0-15,21 1 0,0-22 16,0 0-16,22 0 0,-22 0 15,0 0-15,21 0 0,-20 0 0,20 0 16,0 0-16</inkml:trace>
  <inkml:trace contextRef="#ctx0" brushRef="#br0" timeOffset="171283.72">17441 17060 0,'0'0'0,"0"-21"0,0-21 0,0 21 16,0 0-16,-21 21 15,0 21-15,0 0 16,0 21-16,-22-21 0,22 22 0,0-22 16,0 21-16,0 1 0,-1-22 15,1 21-15,21 0 0,0-20 16,0 20-16,0-21 0,0 0 16,0 0-16,0 1 0,21-1 0,1 0 0,-1-21 15,21 0-15,-21 0 0,22 0 16,-1 0-16,0 0 0,1 0 15,-1-21-15,0 0 0,-21-1 0,1 1 16,20-21-16,-21 21 0,0-43 16,0 22-16,22-22 0,-22 1 0,0-1 15,21-20-15,-20 20 0,20-63 16,-42 64-16,0 20 0,21 22 16,-21 0-16,-21 42 15,21 22-15,-21-1 16,0 0-16,-1 22 0,1-1 15,0-20-15,0 20 0,21 1 0,0-22 16,0 0-16,0 1 0,0-1 16,0 0-16,21-21 0,21 22 15,-20-22-15,-1 0 0,0 0 16,0-21-16,0 0 0,0 0 0,1 0 16,20 0-16,-21 0 0,0 0 15,0-21-15,1 0 0,-1 0 0,0 0 16,0-1-16,0-20 0,0 21 15,1-21-15,-1 20 0,-21 1 0,0 42 32,-21 1-17,-1-1-15,22 0 0,0 21 0,-21-21 16,0 1-16,21-1 0,0 0 16,0 0-16,0 0 0,21-21 46,-21-21-46</inkml:trace>
  <inkml:trace contextRef="#ctx0" brushRef="#br0" timeOffset="171436.69">18373 16912 0,'0'0'0,"-64"21"31,64 1-31,-21-22 0,21 21 0,0 0 15,0 0-15,42 0 16,-21-21-16,22 0 16,-1 0-16</inkml:trace>
  <inkml:trace contextRef="#ctx0" brushRef="#br0" timeOffset="172096.15">19029 16955 0,'0'0'0,"21"-22"0,-21-41 31,-21 63-31,0 21 0,-1 0 0,-20 0 16,21 22-16,0-22 16,-22 21-16,22 1 0,-21-1 0,21 0 15,0-21-15,-1 22 0,22-1 16,0-21-16,0 0 0,0 22 16,0-22-16,0 0 0,0 0 0,22 0 15,-1-21-15,0 22 0,0-22 0,0 0 16,0 0-16,1 0 0,20 0 15,-21-22-15,0 1 0,0 21 0,22-21 16,-22-21-16,0 21 0,0-22 16,22 1-16,-22 0 0,21-22 0,-21 1 15,22-1-15,-1 1 16,0-1-16,-21 1 0,22 20 0,-22 1 16,0 0-16,0 20 0,-21 1 15,0 0-15,21 21 0,-21 21 16,0 0-16,0 1 0,0-1 0,0 21 15,0-21-15,-21 22 0,21-1 16,-21 0-16,0-21 0,21 22 0,-21-1 16,21-21-16,0 0 0,0 22 15,0-22-15,0 0 0,0 0 0,0 0 16,-21-21 31,-1 0-47,1 0 0,0-21 0,0 21 15,0 0-15,0 0 0,-1 0 16,1 0-16,21 21 16,0 1-1,0-1-15,21 0 16,1-21-16,-1 0 0,0 0 16,0 0-16,0 0 0,0 0 15,1 0-15,-1 0 0,0 0 0,0 0 16,0 0-1,0 0 17,1-21-17,-1 0 1,0 21-16,0-22 0</inkml:trace>
  <inkml:trace contextRef="#ctx0" brushRef="#br0" timeOffset="172324.15">20405 16743 0,'0'0'16,"0"-21"-16,-22 21 15,1 21-15,0-21 0,0 21 16,0 21-16,0-20 0,-1 20 16,1 0-16,0-21 0,0 22 15,21-1-15,0-21 0,-21 22 0,21-22 16,-21 0-16,21 21 0,0-21 15,0 1-15,0-1 0,21-21 32,0 0-32,0 0 0,0 0 0,0 0 15</inkml:trace>
  <inkml:trace contextRef="#ctx0" brushRef="#br0" timeOffset="172580.72">21272 16489 0,'0'0'15,"22"0"-15,-1 21 0,-21 0 0,0 0 16,21 1-16,-21 20 0,0-21 0,0 21 16,0 1-16,0-1 0,0 22 15,0-22-15,-21 0 0,0 1 0,-1-22 16,1 21-16,21-21 0,-21 22 15,0-22-15,-21 0 0,20 0 0,1-21 16,0 21-16,0-21 16,0 0-16,0 0 0</inkml:trace>
  <inkml:trace contextRef="#ctx0" brushRef="#br0" timeOffset="172731.58">21505 17251 0,'0'0'0,"-21"0"0,0 0 15,0 0-15,21 21 0,-21-21 32,-1 0-32</inkml:trace>
  <inkml:trace contextRef="#ctx0" brushRef="#br0" timeOffset="-154667.65">9102 12002 0,'0'-22'15,"0"1"16,0 0-15,0 0 0,0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3:18:05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1524 0,'21'21'0,"1"-21"15,-1 0-15,0 0 0,0 0 16,0 0-16,0 0 0,1 0 16,-1-21-16,0 0 0,0 21 15,0-21-15,22 0 0,-22 21 16,-21-22-16,21 1 0,0 0 15,-21 0-15,0 0 16,0 0-16,0-1 0,-21 22 16,0 0-16,0 0 15,-1 0-15,-20 0 0,21 0 0,0 0 16,0 22-16,-22-1 0,22 0 16,0 0-16,0 21 0,0-20 15,21 20-15,0-21 0,0 21 0,0 1 16,0-1-16,0 0 0,0-20 15,0 20-15,21 0 0,0 1 16,0-22-16,21 21 0,-20 0 16,-1-20-16,0 20 0,0 0 15,0-21-15,0 22 0,-21-1 0,0-21 16,0 0-16,0 22 0,-21-22 16,0 0-16,0 0 0,0-21 0,-22 0 15,22 0-15,-21 0 0,0 0 16,-1 0-16,1 0 0,0-21 15,-1 0-15,1 0 0,0 0 0,-1-22 16,22 22-16,-21 0 0,21-21 16,-1 20-16,1-20 0,21 21 15,0 0-15,-21 0 0,21-1 0,21 44 32,0-1-32,1 0 15,-1 21-15,0-21 0,0 22 16,0-22-16,0 21 0,1-21 15,-1 22-15,21-22 0,-21 21 0,0-21 16,1 1-16,-1-1 0,0 0 16,21 0-16,-21-21 0,1 0 15,20 0-15,0 0 0,-21 0 0,22-21 16,-1 0-16,-21 0 0,22-1 16,-1 1-16,0 0 0,-21-21 0,22-1 15,-1 1-15,-21 0 16,0-1-16,1 1 0,-1 0 15,0-22-15,0 22 0,-21 0 0,0 20 16,0-20-16,0 21 0,21 21 16,-21 21-1,0 0-15,0 22 16,0-22-16,0 21 0,-21 0 16,21 1-16,-21-22 0,21 21 0,0 1 15,0-22-15,-21 21 0,21-21 16,0 0-16,0 22 0,0-22 15,0 0-15,21-21 16,0 0-16,0 0 16,22 0-16,-22 0 0,0 0 0,0-21 15,21 0-15,-20 0 0,-1-1 16,21 1-16,-21 0 0,0-21 16,1 21-16,-1-22 0,0 1 0,0 21 15,0 0-15,0-1 0,-21 1 16,0 0-16,0 0 0,22 21 0,-1 0 15,-21 21 1,0 0-16,0 0 0,0 1 16,0-1-16,0 0 0,0 21 0,0-21 15,0 1-15,0-1 16,0 0-16,0 21 0,0-21 0,0 1 16,0-1-16,0 0 15,21-21-15,0 0 16,0 0-16,22 0 0,-22 0 15,0-21-15,0 21 0,21-21 0,-20-1 16,20 1-16,-21-21 0,21 21 16,-20-22-16,20 1 0,-21 21 15,21-21-15,-20-1 0,-1 1 0,0 21 16,-21-22-16,0 22 0,0 0 16,0 42-1,0 0 1,0 1-16,0-1 0,0 21 0,0-21 15,0 22-15,-21-22 0,21 0 16,0 21-16,0-21 0,0 1 0,0-1 16,0 0-16,0 0 15,21-21-15,0 0 0,0 0 16,0 0-16,1 0 0,-1 0 0,21 0 16,-21 0-16,22-21 0,-1 0 15,-21 0-15,21-1 0,1 1 0,-22 0 16,0-21-16,0 21 0,0-22 15,1 22-15,-22 0 0,0 0 16,0 0-16,0 42 16,0 0-1,0 0-15,0 0 0,-22 0 16,22 22-16,-21-22 0,21 0 0,-21 21 16,21-20-16,0-1 0,0 0 15,-21 0-15,21 0 0,0 0 16,-21-21-16,21 22 15,0-44 1,0 1 0,21 21-16,0-21 0</inkml:trace>
  <inkml:trace contextRef="#ctx0" brushRef="#br0" timeOffset="163.9">2815 1566 0,'0'-21'0,"0"42"0,0-63 0,-21 42 15,0-21-15,0 21 16,21 21 15,21-21-31,0 21 16,0-21-16,0 0 0,0 0 0,1 0 16</inkml:trace>
  <inkml:trace contextRef="#ctx0" brushRef="#br0" timeOffset="428.75">3429 1397 0,'0'0'0,"21"0"16,-21-21-16,-21 21 31,0 21-31,0 0 0,-1 0 0,1 1 16,0-1-16,0 21 0,0 0 15,0 1-15,-1 20 0,1-20 0,0 20 16,0-21-16,21 22 0,-21-22 15,21 1-15,-21-1 0,21 0 16,0-21-16,0 1 0,0-1 16,0 0-16,21 0 0,0-21 15,0 0-15,0 0 0,0 0 16,1 0-16,20 0 0,-21 0 0,21-21 16,-20 0-16,20 0 0,-21-1 15</inkml:trace>
  <inkml:trace contextRef="#ctx0" brushRef="#br0" timeOffset="611.89">3217 1820 0,'-21'0'0,"42"0"0,-63 0 15,21 0-15,21 22 16,0-1 0,42-21-16,-21 0 15,22 0-15,-1 0 0,0 0 16,1 0-16,20 0 0,1-21 0,-1 21 15,1-22-15,-22 1 0,21 0 16,1 0-16,-22 0 0,22 0 0</inkml:trace>
  <inkml:trace contextRef="#ctx0" brushRef="#br0" timeOffset="1227.97">4064 1566 0,'-106'0'31,"85"22"-31,0-1 0,-22 21 16,22-21-16,0 22 0,-21-1 0,21 0 15,-1 1-15,1-1 0,0 0 16,21 1-16,0-22 0,0 21 0,0 0 16,0-20-16,0-1 0,0 0 15,0 0-15,21 0 0,22-21 0,62 0 32,-41 0-32,-22 0 0,1 0 0,20-21 0,-21 0 15,1 0-15,20 0 0,-20-22 16,-1 22-16,-21-21 0,21-1 15,1 1-15,-22 0 0,21-22 0,-21 22 16,1-22-16,-22 22 0,0-21 0,21 20 16,-21 1-16,0 21 15,0-22-15,0 22 0,-21 21 32,21 21-32,-22 1 0,22 20 0,-21 0 15,21 1-15,0-1 0,-21 0 16,21 22-16,-21-22 0,0 22 0,21-22 15,-21 0-15,21 1 0,0-1 16,-22-21-16,1 0 0,21 22 0,0-22 16,0 0-1,0-42 17,0 0-32,0-22 15,21 22-15,1 0 0,20-21 0,-21-1 16,21 1-16,1 0 0,-1-1 15,0 22-15,22-21 0,-22 21 16,1-1-16,-1 22 0,0 0 0,1 0 16,-1 22-16,-21-1 0,0 0 15,0 21-15,1-21 0,-22 22 0,0-22 16,0 21-16,0-21 0,-22 22 16,1-22-16,-21 0 0,21 0 0,-22 0 15,22 1-15,-21-1 0,21 0 16,0-21-16,-1 0 0,22-21 31,22 0-31</inkml:trace>
  <inkml:trace contextRef="#ctx0" brushRef="#br0" timeOffset="1527.79">5694 1312 0,'-21'22'0,"42"-44"0,-85 44 0,43 20 0,0-21 16,0 0-16,0 22 0,-1-1 16,1 0-16,0 22 0,0-22 0,0 22 15,0-1-15,21-21 0,0 1 16,-22 20-16,22-20 0,-21-22 0,21 21 15,0-21-15,0 0 0,0 1 16,0-1-16,21-21 31,1 0-31,-1 0 0,21-21 0,-21-1 16,0 1-16,22-21 0</inkml:trace>
  <inkml:trace contextRef="#ctx0" brushRef="#br0" timeOffset="1724.68">5524 1355 0,'0'0'0,"-21"0"0,0-21 0,21-1 31,21 22-15,0-21-16,1 21 0,-1 0 16,21 0-16,0 0 0,1 0 15,-1 0-15,0 0 0,22 0 16,-22 0-16,-21 21 0,22-21 0,-22 22 15,0-22-15,-21 21 0,0 0 16</inkml:trace>
  <inkml:trace contextRef="#ctx0" brushRef="#br0" timeOffset="1892.11">5482 1757 0,'0'0'0,"-21"0"15,21 21-15,0 0 16,21-21-1,21 0-15,-20 0 0,-1 0 16,21 0-16,0 0 0,1 0 16,-1-21-16,0 21 0,1-21 15,-1 21-15,0-21 0,1 21 0</inkml:trace>
  <inkml:trace contextRef="#ctx0" brushRef="#br0" timeOffset="2291.88">6096 1778 0,'0'0'0,"-21"0"16,0 0-1,21-21-15,0 0 16,0 0-16,21-1 16,0 1-16,0 0 0,0 21 0,22-21 15,-22 21-15,0 0 0,0 0 16,21 0-16,-20 21 0,20 0 0,-21 0 15,21 1-15,-20 20 0,-1-21 16,0 21-16,0 1 0,0-22 0,-21 21 16,0 1-16,0-22 0,0 0 15,0 21-15,0-21 0,0 1 0,-21-22 16,0 21-16,0 0 0,0-21 16,-1 0-1,22-21 1,0 0-16,0-1 0,0 1 15,0 0-15,0 0 0,22-21 16,-22 20-16,21 1 0,0-21 16,0 21-16,0-22 0,0 1 0,1 21 15,-1-21-15,0 20 0,0 1 16,21 0-16,-20 21 0,20-21 0,0 21 16</inkml:trace>
  <inkml:trace contextRef="#ctx0" brushRef="#br0" timeOffset="3936.45">7345 1799 0,'0'-21'16,"0"0"-16,0 0 16,0 0-16,0-1 0,0 1 0,0-21 15,0 21-15,0 0 0,0-22 16,0 22-16,0 0 0,0 0 0,-21 0 15,-1 21-15,1 0 16,-21 0-16,21 0 0,-22 21 0,22 0 16,-21 21-16,-22 1 15,22-1-15,0 0 0,-1 1 0,1 20 16,0-21-16,21 1 0,-22-1 16,22 0-16,0-20 0,21 20 0,0-21 15,0 0-15,0 0 0,21 1 16,0-1-16,0-21 0,22 0 0,-1 0 15,-21 0-15,43 0 0,-22 0 16,0-21-16,1 21 0,-1-22 0,0 1 16,1 0-16,-1 0 0,-21-21 15,22 20-15,-22-20 0,0 0 0,0-1 16,0 1-16,0 0 0,-21-1 16,22 1-16,-22 21 0,0-21 15,0 20-15,-22 22 16,1 22-1,21-1-15,-21 21 0,21 0 0,-21-20 16,21 20-16,-21 0 0,21 1 16,0-1-16,0 0 0,0-21 0,0 22 15,0-22-15,0 0 0,21 0 16,0 0-16,0-21 0,0 22 0,1-22 16,20 0-16,-21 0 0,0 0 15,22 0-15,-1 0 0,-21-22 0,21 1 16,1 0-16,-22 0 0,21 0 15,-21 0-15,22-1 0,-22-20 16,21 0-16,1-1 0,-22 1 16,0 0-16,21-1 0,-42 1 0,21 21 15,-21 0-15,22 0 0,-22 42 32,-22 0-32,1 21 0,0-21 15,0 22-15,21-1 0,-21 0 0,0 1 16,21-22-16,0 21 0,0-21 15,0 22-15,-22-22 0,22 0 16,0 0-16,0 0 0,0 1 0,0-44 47,22 1-31,-22 0-16,21 0 0,-21 0 0,21 0 15,0-22-15,0 1 0,0 21 16,1-22-16,20 1 0,-21 0 0,21-1 15,-20 1-15,20 21 0,0-21 16,-21 20-16,1 1 0,20 21 0,-21 0 16,0 0-16,0 21 15,-21 22-15,22-22 0,-22 21 0,0 1 16,0-1-16,0-21 0,0 21 16,0 1-16,21-22 0,-21 21 0,0-21 15,0 1-15,0-1 0,0 0 16,0 0-16,0 0 15,21-21 1,0-21 0,-21 0-16,21 0 0,0-22 15,-21 22-15,22 0 0,-1-21 16,0 21-16,21-22 0,-21 1 0,22 0 16,-1-1-16,0 1 0,1 21 15,-1-22-15,0 22 0,1 0 0,-22 0 16,0 21-16,0 0 0,0 0 15,-21 21-15,0 0 0,0 22 16,0-1-16,0-21 0,0 21 16,0 1-16,0-1 0,-21 0 15,21-20-15,0 20 0,0-21 0,0 21 16,0-20-16,0-1 0,21 0 16,1-21-16,-1 21 0,0 0 15,21-21-15,-21 0 0,1 0 16,-1 0-16,21 0 0,-21 0 0,22-21 15,-22 0-15,21 0 0,-21 0 16,22-1-16,-22 1 0,0 0 0,21-21 16,-21 21-16,1-22 0,-1 1 15,0 21-15,-21-22 0,0-20 16,0 42-16,0 0 0,0-1 16,-21 22-1,0 22-15,-1-1 0,22 0 16,-21 21-16,0 1 0,0-22 15,21 21-15,-21 0 0,21 1 0,0-22 16,0 21-16,0-21 0,0 22 16,0-22-16,0 0 0,0 0 0,0 0 15,21-21-15,-21 22 0,21-22 16,0 0-16,0 0 0,1 0 0,20 0 16,-21 0-16,21 0 15,-20 0-15,20 0 0,0-22 0,1 1 16,-1 0-16,0 0 0,1 0 0,-1-22 15,0 22-15,1-21 0,-1 0 16,0-1-16,-21 1 0,22 0 0,-22-1 16,-21 1-16,0 0 0,0 20 15,0 1-15,0 0 0,-21 21 0,0 0 16,-1 0-16,1 0 0,0 21 16,0 22-16,0-22 0,21 21 0,0 0 15,-21 1-15,21-1 0,0 0 16,0 1-16,0-22 0,0 21 0,0-21 15,0 22-15,21-22 16,-21 0-16,0 0 0,0 0 16,-21-21 15,-1 0-31,1 0 0,0 0 16,0 0-16,0-21 15,0 21-15</inkml:trace>
  <inkml:trace contextRef="#ctx0" brushRef="#br0" timeOffset="4879.75">868 3408 0,'0'0'0,"-21"0"15,-1 0-15,1 0 16,21 21-16,21 0 16,1-21-16,-1 21 0,21 1 15,0-22-15,22 21 16,-1-21-16,22 21 0,0-21 0,-1 21 16,22-21-16,0 0 0,-21 0 15,21 0-15,-22 0 0,1 0 16,0 0-16,-1 0 0,22 0 0,-42 0 15,20 0-15,-20 0 0,-1 0 16,1 0-16,-22 0 0,-21 0 0,0-21 16,1 21-16,-22-21 15,-22 21-15,1-21 16,0 21-16,-21-22 0,-1 1 16,1 21-16,0-21 0,-22 21 0,22-21 15,0 0-15,20 21 16,-20-21-16,21 21 0,0 0 0,0 0 15,-1 0-15,44 0 32,-1 0-32,0 0 0,21 0 0,1 0 15,20 21-15,-21-21 0,22 21 16,-22 0-16,1-21 0,-22 21 0,0 0 16,0 22-16,-21-22 0,0 0 15,0 0-15,-21 22 0,0-22 0,-22 0 16,-20 21-16,21-21 0,-22 1 15,22-1-15,-22 0 0,22 0 0,0 0 16,20 0-16,1-21 16,0 0-16</inkml:trace>
  <inkml:trace contextRef="#ctx0" brushRef="#br0" timeOffset="6008.57">3958 4170 0,'21'0'31,"0"0"-31,1 0 16,-1 0-16,-21-21 15,21 0-15,0-1 0,-21 1 0,21 0 16,-21 0-16,21 0 0,-21 0 16,0-22-16,0 22 0,0 0 0,0-21 15,-21 20-15,0 1 0,0 0 16,-21 0-16,20 0 0,-20 0 0,21 21 15,-21 0-15,-1 0 0,1 0 0,0 0 16,-1 21-16,-20 0 0,20 0 16,1 0-16,0 22 0,-1-22 0,1 21 15,0 22-15,21-22 0,-1 0 16,1 1-16,21-1 0,0 0 0,0 1 16,0-1-16,0 0 15,21-21-15,1 1 0,-1-1 0,0-21 16,0 21-16,21-21 0,-20 0 15,20 0-15,0 0 0,-21 0 0,22-21 16,-1 0-16,0-1 0,22 1 16,-22-21-16,1 0 0,20-43 15,-21 21-15,1 1 0,-22 21 0,0-22 16,0 22-16,0-22 0,-21 22 16,0-22-16,0 22 0,0-21 0,0 20 15,0-20-15,0 20 0,0 1 16,0 21-16,0-21 0,-21 20 0,0 22 15,0 0 1,0 43-16,0-22 0,21 21 16,0 1-16,0-1 0,-22 21 15,22-20-15,0-1 0,0 22 0,-21-22 16,21 21-16,0-20 0,0 20 16,0-20-16,0 20 0,0-21 0,0 1 15,0-22-15,0 21 0,0-21 0,0 1 16,0-1-16,0 0 0,0 0 15,21-21-15,1 0 0,-1 0 16,0-21-16,0 0 16,0 0-16,-21-1 0,21 1 0,1 0 15</inkml:trace>
  <inkml:trace contextRef="#ctx0" brushRef="#br0" timeOffset="6432.32">4276 3958 0,'0'-21'16,"0"0"0,-22 0-16,22 0 15,0-1 1,0 1-16,22 0 0,-22 0 16,21 21-16,0-21 0,0 21 15,0 0-15,0 0 0,22 0 16,-22 0-16,21 0 0,-21 0 0,22 21 15,-22-21-15,21 21 0,-21 0 16,22 0-16,-22 22 0,0-22 0,0 0 16,0 21-16,-21-20 0,0 20 15,0 0-15,0-21 0,0 1 0,-21 20 16,0-21-16,0 0 0,21 0 16,-21-21-16,21 22 0,-21-22 0,-1 0 15,22-22 1,0 1-1,0 0-15,0-21 0,0 21 0,0-1 16,0-20-16,0 21 16,0 0-16,22-22 0,-1 22 0,-21 0 15,21 0-15,0 21 0,0-21 16,0 0-16,1-1 0,-1 22 0,0-21 16,21 21-16,-21-21 0,1 0 0,20 21 15</inkml:trace>
  <inkml:trace contextRef="#ctx0" brushRef="#br0" timeOffset="6660.31">5292 3747 0,'0'63'31,"0"-42"-31,0 0 0,0 1 0,0-1 0,0 21 16,-22-21-16,22 22 15,-21-22-15,21 21 0,0-21 0,0 22 16,-21-22-16,21 0 0,0 0 15,-21 21-15,21-20 0,21-44 47,-21 1-47,21 0 0,0 0 16,-21-21-16,22-1 0</inkml:trace>
  <inkml:trace contextRef="#ctx0" brushRef="#br0" timeOffset="7027.82">5355 3344 0,'0'0'0,"-21"0"0,0 0 0,0 22 15,-1-1-15,1 0 0,0 0 0,-21 0 16,42 22-16,-21-1 0,-1-21 16,22 21-16,-21-20 0,21-1 0,0 21 15,0-21-15,0 0 0,21-21 16,1 22-16,-1-1 0,0-21 0,0 0 15,0 0-15,22 0 0,-22 0 16,21 0-16,-21-21 0,0-1 16,22 1-16,-22 21 0,0-21 0,0-21 15,0 21-15,-21-1 0,0 1 16,0-21-16,0 21 0,0-22 0,0 22 16,-21 0-16,0 0 0,0 21 15,0 0-15,0 0 0,-22 0 0,22 0 16,0 21-16,0 0 0,-22 0 15,22 1-15,21 20 0,-21-21 16,21 0-16,-21 22 0,21-22 0,0 21 16,0-21-16,0 0 0,0 22 15,21-22-15,-21 0 0,21 0 0,0-21 16,1 21-16,20-21 0</inkml:trace>
  <inkml:trace contextRef="#ctx0" brushRef="#br0" timeOffset="7289.98">5842 3725 0,'0'22'15,"0"-1"1,0 0-16,0 0 0,0 0 16,0 0-16,0 1 0,0 20 15,0-21-15,0 0 0,0 22 0,0-22 16,0 0-16,0 21 0,0-21 15,0 1-15,0-1 0,0 0 16,21-21 15,-21-21-31,21 0 0,0-1 0,1 1 16,-1 0-16,0-21 0,0 21 16</inkml:trace>
  <inkml:trace contextRef="#ctx0" brushRef="#br0" timeOffset="7487.87">6202 3683 0,'0'0'16,"0"21"-16,0 0 16,0 1-16,-21-1 15,-1 0-15,1 0 0,0 0 16,0 0-16,0 22 0,0-22 0,-1 0 16,1 0-16,0 22 0,0-22 0,0 0 15,21 0-15,0 0 0,0 0 16,21-21-1,0 0 1,0 0-16,0-21 0,1 0 0</inkml:trace>
  <inkml:trace contextRef="#ctx0" brushRef="#br0" timeOffset="7852.74">6477 3895 0,'0'0'0,"21"0"47,0 0-47,0-21 0,1 21 0,-1-22 16,0 22-16,0-21 0,21 0 0,-20 21 16,20-21-16,-21 0 0,0 0 15,0-1-15,1 1 0,-22 0 16,-22 21-1,1 0-15,0 21 16,0 0-16,-21-21 0,20 43 0,-20-22 16,21 0-16,0 0 0,-22 22 15,22-22-15,0 21 0,0-21 0,0 22 16,21-22-16,0 21 0,0-21 16,0 0-16,0 1 0,0-1 0,0 0 15,21 0-15,0-21 0,0 0 16,22 21-16,-1-21 0,0 0 0,1 0 15,-1 0-15,21-21 0,-20 21 16,-1-21-16</inkml:trace>
  <inkml:trace contextRef="#ctx0" brushRef="#br0" timeOffset="8207.2">7197 3810 0,'0'21'0,"0"-42"0,0 0 0,0 0 15,0 0-15,0-1 0,21 1 16,0 21-16,0-21 0,0 21 15,0 0-15,1 0 0,-1 0 16,0 0-16,0 21 0,0 0 0,0 1 16,22-1-16,-22 0 15,0 0-15,0 21 0,0-20 0,1 20 16,-22-21-16,0 0 0,0 22 0,0-22 16,0 0-16,0 0 0,0 0 15,-22 0-15,1 1 0,0-22 0,0 0 16,0 0-16,0 0 0,-1 0 15,22-22-15,0 1 16,0 0-16,0 0 16,0 0-16,0-22 0,0 22 0,22 0 15,-1 0-15,0-21 0,0 20 0,0-20 16,0 21-16,22 0 0,-22-22 16,0 22-16,21 0 0,-20 0 0,20 0 15,-21 21-15,0 0 16,22 0-16,-22 0 0,21 0 0</inkml:trace>
  <inkml:trace contextRef="#ctx0" brushRef="#br0" timeOffset="8387.78">8191 3937 0,'0'0'0,"22"21"31,-1-21 16,-21-21-47,0 0 31</inkml:trace>
  <inkml:trace contextRef="#ctx0" brushRef="#br0" timeOffset="9006.34">9461 3493 0,'0'0'0,"22"-22"0,-1 1 16,0 0-16,0 0 0,0 0 15,-21 0-15,0-22 0,0 22 0,0 0 16,0 0-16,-21 21 0,0-21 16,0 21-16,-22 0 0,-41 0 15,41 21-15,1 0 0,0 0 16,-1 21-16,1-20 0,0 20 0,21-21 16,-1 21-16,22 1 0,0-22 0,0 21 15,0-21-15,22 22 0,-1-22 16,0 0-16,21 21 0,-21-20 0,22-1 15,-1 0-15,-21 0 0,22 21 16,-22-20-16,0-1 0,0 0 0,0 0 16,-21 0-16,0 0 0,0 1 15,0-1-15,-21 0 0,0-21 16,0 21-16,-22-21 0,1 0 0,-21 0 16,20 0-16,-20 0 0,20 0 15,1-21-15,-21 0 0,20 0 0,22-1 16,-21 1-16,21 0 0,-1 0 15,22 0-15,0 0 0,0-1 0,0 1 16,0 0-16,22 0 0,20 0 0,-21 0 16,21-1-16,1 1 0,-1 0 15</inkml:trace>
  <inkml:trace contextRef="#ctx0" brushRef="#br0" timeOffset="9816.2">9673 3577 0,'0'21'0,"0"-42"0,-21 64 0,21-22 0,0 21 16,0-21-16,-21 0 0,21 22 16,0-22-16,-21 0 0,-1 21 0,22-20 15,-21-1-15,21 0 0,0 0 0,0 21 16,0-20-16,0-1 16,21-21 15,1 0-31,-1-21 0,0 21 15,0-22-15,0 1 0,22 0 0,-22 0 16,0-21-16,21 20 0,-21 1 16,1-21-16,-1 21 0,0 0 0,0-1 15,0-20-15,0 42 0,-21-21 0,22 21 16,-22 21 0,0 0-16,0 0 15,0 1-15,0-1 0,0 0 16,0 0-16,0 0 0,0 0 0,0 1 15,0-1-15,0 0 0,0 0 16,0 0-16,0 0 0,21 1 16,0-22-16,0 0 0,0 0 15,0 0-15,1 0 0,20 0 16,-21 0-16,21-22 0,1 1 0,-1 21 16,-21-21-16,22 0 0,-22 0 0,21-22 15,-21 22-15,22 0 0,-22-21 16,0-1-16,0 1 0,-21 21 15,0-21-15,0 20 0,0 1 0,0 0 16,0 0-16,-21 21 16,21 21-16,-21 0 15,0 0-15,21 1 16,-22 20-16,22-21 0,-21 21 0,21-20 16,0-1-16,0 21 0,0-21 15,0 0-15,0 1 0,0-1 0,0 0 16,0 0-16,21 0 0,1-21 0,-1 0 15,0 0-15,0 0 0,21 0 16,-20 0-16,20 0 0,-21 0 0,21 0 16,43-42-16,-64 21 15,22 0-15,-1-1 0,0-20 0,-21 21 16,1 0-16,20-22 0,-42 22 16,21 0-16,0 0 0,-21 0 0,0 0 15,0 42 1,0 0-16,-21 0 15,0 0-15,0 0 0,21 1 16,0-1-16,-21 0 0,21 0 0,-22 0 16,22 0-16,0 1 0,0-1 15,0 0-15,0 0 16,22-21 15,-1-21-31,-21 0 0,21 0 0</inkml:trace>
  <inkml:trace contextRef="#ctx0" brushRef="#br0" timeOffset="9980.18">11197 3323 0,'0'0'0,"-21"-42"0,0 21 0,21 0 16,-21-1-16,-1 22 0,1-21 16,0 21-16,0 0 15,21 21-15,0 1 16,0-1-16,21 0 15,0-21-15,0 0 0,1 0 0,-1 0 16,0 0-16</inkml:trace>
  <inkml:trace contextRef="#ctx0" brushRef="#br0" timeOffset="10236.32">11747 3069 0,'0'0'0,"0"-21"0,0 0 0,-21 42 31,21 0-31,-21 0 16,0 22-16,0-1 0,0 0 0,21 1 16,-22 20-16,1-20 0,0 20 15,0 1-15,0-22 0,0 0 0,-1 1 16,1 20-16,0-42 0,21 22 16,0-1-16,0-21 0,0 0 0,0 0 15,0 1-15,0-1 0,21-21 16,0 0-1,1 0-15,-1 0 0,0 0 0,0-21 16,0 21-16,0-22 0,1 1 0</inkml:trace>
  <inkml:trace contextRef="#ctx0" brushRef="#br0" timeOffset="10405.7">11430 3556 0,'0'0'0,"-21"0"0,0 0 0,-1 0 16,65 0 15,-22 0-31,21 0 16,-21 0-16,22 0 0,-1 0 0,0-21 15,22 0-15,-22 21 0,22-21 16,-1 21-16,1-22 0</inkml:trace>
  <inkml:trace contextRef="#ctx0" brushRef="#br0" timeOffset="11056.76">12255 3323 0,'0'-21'0,"-42"0"31,0 21-31,21 0 0,-1 21 0,-20 0 0,21 0 16,-21 22-16,20-22 0,1 21 15,0-21-15,0 22 0,0-1 0,0 0 16,21-20-16,0 20 0,0-21 16,0 21-16,0-20 0,0-1 15,0 0-15,21 0 0,0 0 0,0 0 16,0-21-16,22 22 0,-1-22 0,0 0 15,1 0-15,-1 0 0,0 0 16,22 0-16,20-43 0,-41 43 16,-22-21-16,21-21 0,-21 21 15,22-1-15,-22-20 0,0 0 0,0-1 16,0-20-16,1-1 0,-22 22 16,0-21-16,0-1 0,21 1 0,-21-1 15,0 22-15,0-1 0,0 22 16,0-21-16,0 21 15,-21 42-15,-1-21 16,1 42-16,21-21 0,-21 22 16,0 20-16,21-20 0,0-1 0,0 21 15,0-20-15,-21 20 0,21-20 0,0-1 16,0 0-16,0-21 0,0 22 16,-21-22-16,21 0 0,0 0 0,0 0 15,0 1-15,0-44 47,0 1-47,0 0 0,0 0 16,21-21-16,0 20 0,0 1 15,0-21-15,0 0 0,1 20 16,20-20-16,-21 21 0,21 0 0,1 0 16,-1 21-16,0 0 0,1 0 15,-22 21-15,21 0 0,-21 0 0,1 21 16,-22-20-16,0 20 0,0-21 0,0 21 15,0-20-15,0 20 0,0-21 16,0 0-16,-22 0 0,22 1 16,-21-1-16,0-21 0,0 21 15,21-42 17,21 0-32,0 21 0,0-22 15,1 1-15</inkml:trace>
  <inkml:trace contextRef="#ctx0" brushRef="#br0" timeOffset="11275.8">13377 3006 0,'0'0'16,"-21"-21"-16,0 21 0,21-22 0,0 1 16,21 21-1,0 0-15,22-21 0,-1 21 0,-21 0 16,21 0-16,1 0 15,-1 0-15,0 0 0,1 0 0,20 0 16,-20 0-16,-1 0 0,0 0 16,-21 0-16,1 0 0,20 0 0,-21 0 15,-21 21-15</inkml:trace>
  <inkml:trace contextRef="#ctx0" brushRef="#br0" timeOffset="11504.75">13758 2942 0,'0'0'0,"-21"0"16,21 21-16,-21 1 0,0-1 16,0 0-16,-1 21 0,22 1 0,-21 20 15,0 1-15,0-22 0,0 21 16,0 1-16,-1-1 0,1-20 0,0 20 16,0-20-16,0-1 0,21-21 0,-21 21 15,21-20-15,0-1 0,0 0 16,0 0-16,21-21 15,0 0-15,0 0 0,0 0 16,0 0-16,1 0 0,-1-21 0,21 21 16,0-21-16,-20 0 0,20-1 15</inkml:trace>
  <inkml:trace contextRef="#ctx0" brushRef="#br0" timeOffset="11843.93">14097 3366 0,'-64'21'15,"43"0"-15,0 0 16,0 21-16,0-20 0,0 20 0,-1-21 16,1 21-16,0-20 0,21 20 0,-21-21 15,21 0-15,0 22 0,0-22 16,0 0-16,0 0 0,21 0 16,0-21-16,0 0 0,1 0 15,-1 0-15,0 0 0,21 0 16,-21 0-16,22 0 0,-22 0 0,21-21 15,1 21-15,-22-21 0,21 0 16,-21 0-16,0-1 0,1-20 0,-22 21 16,0-21-16,0 20 0,0-20 0,0 0 15,0 21-15,-22-22 0,1 22 16,0 21-16,-21-21 0,21 21 0,-22-21 16,22 21-16,-21 0 0,21 0 15,-22 0-15,22 0 0,63 0 31</inkml:trace>
  <inkml:trace contextRef="#ctx0" brushRef="#br0" timeOffset="12100.05">14795 3027 0,'0'0'0,"-21"21"31,0 0-31,0 22 0,0-22 16,-22 21-16,22 22 0,0-22 16,0 21-16,0-20 0,0 20 0,-1-20 15,1-1-15,0 0 0,21 1 16,0-22-16,0 21 0,0-21 16,0 0-16,0 1 0,21-1 0,0 0 15,22-21-15,-22 0 0,0 21 16,21-21-16,1 0 0,-22 0 0,21 0 15,1-21-15,-1 0 0,-21 21 0,21-21 16</inkml:trace>
  <inkml:trace contextRef="#ctx0" brushRef="#br0" timeOffset="12359.63">15282 3133 0,'21'-43'0,"-42"86"0,42-107 0,1 43 0,-1 0 15,0 0-15,0 21 16,0 0-16,0 0 0,22 0 15,-22 21-15,0 0 0,0 0 16,22 22-16,-22-22 0,0 42 0,0-20 16,0-1-16,-21 21 0,0-20 0,0 20 15,0-20-15,0-1 0,-21 0 16,0 1-16,0-22 0,0 21 0,-1-21 16,1 0-16,-21 1 0,21-22 15,0 21-15,-1-21 0,1 0 0,21-21 47,21-1-47,1 22 0,-1-21 0</inkml:trace>
  <inkml:trace contextRef="#ctx0" brushRef="#br0" timeOffset="12516">15917 3514 0,'0'-21'63,"0"-1"-63,0 1 15,-21 0-15</inkml:trace>
  <inkml:trace contextRef="#ctx0" brushRef="#br0" timeOffset="13328.34">16764 3323 0,'0'0'0,"21"0"31,0-21-31,0 0 16,1 0-16,-1 0 15,0-1-15,0-20 0,0 21 0,22-21 16,-22-1-16,0 1 0,21 0 16,-21-1-16,1-20 0,-22 20 0,0-20 15,0-1-15,0 22 0,0-21 0,0 20 16,-22 1-16,1 0 0,0 20 16,0 1-16,0 21 0,-22 0 0,22 21 15,-21 1-15,0 20 0,20 0 16,-20 22-16,0-1 0,21 1 0,-22-1 15,1 22-15,21 0 0,-22-1 16,22 22-16,0-21 0,-21 21 16,21-22-16,-1 22 0,22 0 0,-21 0 15,0 0-15,0-1 0,21 22 0,-21-21 16,0 21-16,-1 0 0,1 0 16,-21 0-16,21-21 0,-22 21 15,1 0-15,0-21 0,-1 0 0,1 0 16,21-22-16,-21 22 0,-1-42 0,22 20 15,0-20-15,0-1 0,0-20 16,21-1-16,0 0 0,0-21 0,0 1 16,42-22-1,-21-22-15,21 1 0,1 0 0,20-21 16,1-22-16,-1 22 0,1-22 16,20 1-16,1-22 0,-21 22 15,20-22-15,-41 0 0,20 1 0,-21-1 16,-20-21-16,-1 22 0,-21-22 15,0 21-15,0 0 0,-21 1 0,-1-22 16,-20 21-16,-21 1 0,-1 20 16,22-21-16,-22 22 0,22 21 0,-22-1 15,22 1-15,0 21 0,-22-22 16,43 22-16,0 21 0,21-21 16,21 0-1,0 21-15,0-21 16,22 21-16</inkml:trace>
  <inkml:trace contextRef="#ctx0" brushRef="#br0" timeOffset="13684.26">16700 3683 0,'0'0'0,"22"-85"31,-1 85-31,-21-21 0,21 0 0,0 0 0,0 0 15,0 21-15,1 0 0,-1 0 16,21 0-16,-21 0 0,0 0 16,22 21-16,-22 0 0,21 21 0,-21-20 15,1-1-15,-1 21 0,-21-21 0,0 22 16,0-22-16,0 21 0,0-21 16,0 0-16,-21 1 0,21-1 15,-22-21-15,1 21 0,0-21 0,0 0 16,0 0-16,0 0 0,21-21 15,0 0 1,0-1-16,0 1 0,0 0 0,0 0 16,0 0-16,0-22 0,21 22 15,0 0-15,0-21 0,0 21 0,22-22 16,-22 22-16,0 0 0,21 0 16,-21 0-16,22-1 0,-1 22 0,-21 0 15,22 0-15</inkml:trace>
  <inkml:trace contextRef="#ctx0" brushRef="#br0" timeOffset="15015.92">17801 3577 0,'21'0'0,"22"-42"16,-22 21-16,-21 0 15,0-1-15,0 1 0,0 0 16,0 0-16,-21-21 0,-1 20 0,1 22 15,0-21-15,-21 21 16,21 0-16,-1 0 0,-20 21 0,0 1 16,21-1-16,-22 0 0,1 21 15,21-21-15,-22 22 0,22-1 0,-21 0 16,21 1-16,-22-22 0,22 21 16,21-21-16,0 1 0,0-1 0,0 0 15,0 0-15,0 21 0,21-42 16,1 0-16,-1 0 0,0 0 15,21 0-15,1 0 0,-22 0 0,21 0 16,0-21-16,1 21 0,-1-21 16,-21 0-16,22 0 0,-22 0 15,21-1-15,-21-20 0,0 21 0,1-21 16,-22-1-16,21 1 0,-21 21 16,0-22-16,21 22 0,-21 0 0,-21 42 31,0 0-31,-1 1 15,22-1-15,-21 21 0,21-21 16,-21 22-16,21-22 0,0 0 0,0 0 16,0 21-16,0-20 0,0-1 15,21-21-15,0 21 0,1 0 0,-1-21 16,0 0-16,0 0 0,0 0 16,22 0-16,-22 0 0,0 0 0,21 0 15,-21-21-15,22 21 0,-22-21 16,0 0-16,21-1 0,-20-20 0,-1 21 15,0-21-15,0-1 0,0 1 16,0 21-16,1-22 0,-1 1 0,-21 21 16,21 0-16,-21 42 15,0 0 1,0 0-16,0 22 0,0-22 16,-21 21-16,21 0 0,-21-20 0,21-1 15,-22 21-15,22-21 0,0 0 16,0 1-16,-21-1 0,21 0 15,-21 0-15,21-42 47,0 0-47,0 0 16,0-1-16,21 1 0,0-21 0,1 21 16,-1-22-16,0 22 0,0-21 0,0 21 15,0-22-15,1 22 0,20 0 16,-21 0-16,0 21 0,0 0 0,1 0 15,-1 0-15,-21 21 16,21-21-16,-21 42 0,21-20 0,-21-1 16,0 21-16,0-21 0,0 0 0,0 22 15,0-22-15,0 0 0,0 0 16,0 0-16,0 1 0,0-1 0,21 0 16,0-21-1,1 0 1,-1 0-16,-21-21 15,21 0-15,0-1 0,0 1 16,0 0-16,-21 0 0,22-21 16,-1 20-16,21-20 0,-21 0 0,0 21 15,1-22-15,-1 22 0,0 0 16,21 0-16,-21 0 0,1 21 0,-1 0 16,0 21-1,-21 0-15,0 0 0,0 0 16,0 22-16,0-22 0,0 0 0,0 21 15,-21-21-15,21 1 0,-21 20 16,21-21-16,0 0 0,0 0 0,0 1 16,0-1-16,21-21 15,0 21-15,21-21 0,-21 0 16,1 0-16,20 0 0,-21 0 16,21 0-16,-20 0 0,20 0 0,0-21 15,1 21-15,-1-21 0,0-1 0,1 1 16,-22 0-16,0 0 0,21-21 15,-21 20-15,-21-20 0,0 21 0,22-21 16,-22 20-16,0 1 16,0 0-16,0 0 0,-22 21 0,1 0 15,0 0-15,0 21 0,0 0 16,-22 0-16,22 1 0,0 20 0,0-21 16,0 21-16,21-20 0,0-1 0,-21 21 15,21-21-15,0 0 0,0 1 16,0-1-16,0 0 0,21 0 15,0 0-15,0-21 0,0 0 16,22 21-16,-1-21 0,-21 0 0,21 0 16,1 0-16,-1 0 0,0-21 15,1 0-15,-1 21 0</inkml:trace>
  <inkml:trace contextRef="#ctx0" brushRef="#br0" timeOffset="15300.28">20616 3048 0,'0'0'0,"0"-21"0,0 0 16,0-22-16,-21 43 0,0 0 15,0 0-15,0 0 0,-1 0 16,1 0-16,-21 22 0,21-1 0,0 0 16,-22 21-16,22 1 15,-21-1-15,21 0 0,-1 22 0,1-22 16,0 22-16,0-1 0,0-21 0,0 22 15,21-22-15,-22 1 0,22-1 16,0 0-16,0 1 0,0-22 0,0 21 16,0-21-16,22 0 0,-1 1 15,0-1-15,0 0 0,0-21 0,0 21 16,22-21-16,-22 0 0,21 0 16,1 0-16,-1 0 0,21-21 0</inkml:trace>
  <inkml:trace contextRef="#ctx0" brushRef="#br0" timeOffset="15698.29">21124 3366 0,'0'-22'0,"0"44"0,0-65 0,-21 1 16,21 21-16,-21 42 16,0 0-16,21 0 0,-21 0 15,-1 1-15,-20 20 0,21-21 0,0 21 16,-22-20-16,22 20 0,0 0 15,0-21-15,21 22 0,0-22 16,-21 21-16,21-21 0,0 1 0,0-1 16,0 0-16,0 0 0,21 0 0,0-21 15,-21 21-15,42-21 0,-20 0 16,-1 0-16,21 0 0,-21 0 0,22 0 16,-22 0-16,0-21 0,21 0 15,-21 0-15,1 0 0,-1 0 0,0-22 16,0 22-16,-21-21 0,0-1 15,21 1-15,-21 0 0,0-1 0,0 1 16,0 0-16,0 21 0,0-1 0,0 1 16,0 0-16,-21 21 0,0 0 15,-21 0-15,20 0 0,1 0 0,0 0 16,0 0-16,0 21 0,0-21 16,21 21-16,0 1 0,42-22 15,-21 0-15</inkml:trace>
  <inkml:trace contextRef="#ctx0" brushRef="#br0" timeOffset="15999.74">21463 2900 0,'0'0'15,"0"-21"-15,0 0 0,21 21 0,0 0 0,22 0 16,-22 0-16,0 21 15,0 0-15,0 0 0,22 0 16,-22 0-16,0 22 0,0-1 0,0 22 16,22-22-16,-22 21 0,0 1 15,0-1-15,-21 1 0,0-1 0,0 1 16,0-1-16,0-20 0,0-1 16,-21 0-16,-21 1 0,20-22 0,-20 0 15,21 21-15,-21-20 0,20-22 16,-20 21-16,-21 0 15,41-21-15,1 0 0,0 0 0,0 0 16,21-21-16,0 0 16,21 21-16,0-22 0</inkml:trace>
  <inkml:trace contextRef="#ctx0" brushRef="#br0" timeOffset="16180.7">22077 3620 0,'21'0'63,"-21"21"-47,0 0-1</inkml:trace>
  <inkml:trace contextRef="#ctx0" brushRef="#br0" timeOffset="16355.74">22056 4085 0,'0'0'0,"0"21"0,0 1 0,-22-1 16,22 0-16,-21 0 0,21 0 15,-21 0-15,0 1 0,0-1 16,0 0-16,-1 0 0,1 0 0,-21 0 15,0 1-15,-1-1 0,1 0 16</inkml:trace>
  <inkml:trace contextRef="#ctx0" brushRef="#br0" timeOffset="17308.31">275 6583 0,'0'0'0,"0"21"16,21-21 15,22 0-31,-22 0 0,21 0 16,22 0-16,-22 0 0,21 0 0,1 0 16,-1 0-16,1 0 0,-1-21 15,1 21-15,-1-21 0,-20 21 16,20 0-16,-20-21 0,-1 21 0,0 0 15,-21 0-15,1-22 0,-22 1 16,-22 0 0,1 21-16,0-21 0,0 21 15,0-21-15,0 21 0,-22-21 0,22 21 16,0-22-16,21 1 16,0 0-1,21 21-15,0 0 0,0 0 16,1 0-16,20 21 0,-21-21 15,0 21-15,0 22 0,1-22 16,-22 0-16,0 21 0,0 1 16,0-22-16,0 21 0,-43 1 0,22-22 15,-21 21-15,21-21 0,-22 22 16,1-22-16,0 0 0,20 0 0,1 0 16,0 0-16,0-21 0</inkml:trace>
  <inkml:trace contextRef="#ctx0" brushRef="#br0" timeOffset="17927.93">2244 6350 0,'0'-21'32,"21"0"-32,0 21 15,0-21-15,0 21 0,0-22 16,1 1-16,-1 0 0,0 0 0,0 0 15,0 0-15,0-1 0,-21 1 16,0 0-16,0 0 0,0 0 0,-21 0 16,-21 21-16,21 0 0,-22 0 15,1 0-15,-21 0 0,20 0 0,1 0 16,-64 42-16,64 0 16,-1-21-16,1 1 0,21 20 0,0 0 15,21-21-15,0 22 0,0-1 16,0 0-16,0 1 0,21-1 15,21-21-15,-21 22 0,22-1 16,-22-21-16,21 21 0,-21-20 0,22 20 16,-1-21-16,-21 0 0,0 22 0,1-22 15,-22 0-15,0 0 0,0 0 16,0 0-16,-22-21 0,1 22 0,-21-1 16,21-21-16,-22 0 0,1 0 15,-21 0-15,20 0 0,1 0 0,0 0 16,-1 0-16,1-21 0,0-1 15,-1 1-15,1-21 0,21 21 0,0-22 16,-1 22-16,1-21 0,21 0 16,0 20-16,0-20 0,0 21 15,21-21-15,22 20 0,-22 1 16,21 0-16,1 0 0,-1 0 0,0 0 16,43-1-16,-43 1 15</inkml:trace>
  <inkml:trace contextRef="#ctx0" brushRef="#br0" timeOffset="18737.07">2455 6392 0,'0'22'0,"0"-44"0,0 86 15,0-22-15,0 1 16,-21-1-16,21 0 0,0 1 0,-21-22 16,21 21-16,0-21 0,0 22 15,0-22-15,0 0 0,0 0 0,0 0 16,0 0-16,0 1 15,21-44 17,0 1-32,0 0 0,1 0 15,-1 0-15,0 0 0,21-22 0,-21 22 16,1-21-16,-1 21 0,0-22 16,0 22-16,0-21 0,0 21 15,1 21-15,-22 21 31,0 0-31,0 0 0,0 0 16,0 0-16,0 22 0,0-22 0,0 0 16,0 21-16,0-20 0,-22-1 0,22 0 15,0 0-15,0 0 0,0 0 16,0 1-16,22-1 16,-1-21-16,0 0 0,0 0 15,0 0-15,0 0 0,1-21 0,-1-1 16,21 1-16,-21 0 0,22 0 15,-22 0-15,0 0 0,21-22 0,-21 1 16,1 21-16,-1-22 0,0 1 16,-21 0-16,0-1 0,21 1 15,-21 0-15,0 21 0,0-1 0,0 1 16,0 0-16,0 42 16,0 0-16,0 1 0,0-1 15,-21 21-15,21 0 0,0 1 16,0-1-16,-21-21 0,21 22 0,0-1 15,0 0-15,0-21 0,0 22 16,0-22-16,0 0 0,0 0 0,21 0 16,-21 1-16,21-22 0,0 0 15,22 0-15,-22 0 0,0 0 16,21 0-16,-21 0 0,22-22 0,-1 22 16,-21-21-16,0 0 0,22 0 0,-22-21 15,0 20-15,0-20 0,0 21 16,1-21-16,-22-1 0,0 22 0,0 0 15,0 0-15,0 0 0,0 42 16,0 0 0,0 0-16,0 0 0,0 0 15,-22 1-15,1 20 0,21-21 0,-21 0 16,21 0-16,0 22 0,0-22 0,-21-21 16,21 21-16,0 0 0,-21-21 15,21 21-15,0-42 31,0 0-15,21 0-16,-21 0 0,21 0 0</inkml:trace>
  <inkml:trace contextRef="#ctx0" brushRef="#br0" timeOffset="18905.03">3683 6202 0,'0'0'15,"0"-21"-15,0 0 16,-21 21-16,0 0 15,-1 0-15,22 21 16,0 0 0,0 0-16,22-21 15,-1 0 1,0 0-16</inkml:trace>
  <inkml:trace contextRef="#ctx0" brushRef="#br0" timeOffset="19151.89">4170 6096 0,'21'0'0,"-42"0"0,42 21 16,-21 0-1,0 1-15,-21-1 0,21 0 16,-21 0-16,-1 21 0,22 1 0,-21-22 16,0 21-16,0 1 0,0 20 15,21-21-15,-21 1 0,-1-1 0,1 0 16,0 1-16,21-1 0,0-21 0,-21 22 15,21-22-15,0 0 0,0 0 16,0 0-16,21-21 0,-21 21 16,21-21-16,0 0 0,1 0 0,-1-21 15,0 0-15,-21 0 16</inkml:trace>
  <inkml:trace contextRef="#ctx0" brushRef="#br0" timeOffset="19348.23">3895 6519 0,'0'0'16,"-22"0"-16,1 0 0,0 0 16,63 0-1,-20 0 1,-1 0-16,21 0 0,0 0 0,-20-21 16,20 21-16,21-21 0,-20 21 0,20-21 15,-20 21-15,20-21 0,-21 0 16,22-1-16,-22 22 0,1-21 0,-1 0 15,0 21-15,-21 0 0</inkml:trace>
  <inkml:trace contextRef="#ctx0" brushRef="#br0" timeOffset="19912.23">4635 6329 0,'-21'0'0,"-21"0"15,21 0-15,0 21 0,-1 0 16,-20 0-16,21 1 0,0 20 0,0-21 16,-1 21-16,1 1 0,0-1 15,0 0-15,0 1 0,21-1 0,0 0 16,0-20-16,0 20 0,0-21 0,0 0 15,0 0-15,0 1 0,21-22 16,0 0-16,21 0 0,-20 0 0,20 0 16,0 0-16,1 0 0,20 0 15,-21-22-15,1 1 0,-1 0 16,0 0-16,1-21 0,-1 20 0,-21-20 16,22 0-16,-22-1 0,0-20 0,0-1 15,0 22-15,0-21 0,1-1 16,-1 22-16,-21-22 0,0 22 0,0 0 15,0 20-15,0 1 0,0 0 16,0 0-16,0 42 16,0 0-16,-21 22 0,-1-22 15,1 21-15,21 0 0,-21 1 16,0 20-16,21-20 0,-21-1 0,0 21 16,-1 22-16,22-64 0,0 22 15,-21-1-15,21-21 16,0 0-16,-21 0 0,21 1 15,0-44 17,0 1-32,21 0 0,0 0 15,1 0-15,-1 0 0,0-22 16,21 1-16,-21 21 0,22-22 16,-22 22-16,21 0 0,-21 0 0,22 0 0,-22 21 15,0 0-15,0 21 0,0 0 16,-21 0-16,0 0 0,0 1 0,0 20 15,0-21-15,0 21 0,0-20 16,-21-1-16,21 21 0,-21-21 16,0 0-16,0 1 0,-22-1 0,22 0 15,0-21-15,0 21 0,0-21 16,0 0-16</inkml:trace>
  <inkml:trace contextRef="#ctx0" brushRef="#br0" timeOffset="20528.34">5800 5990 0,'0'0'16,"-43"0"-16,22 0 0,0 0 0,0 0 16,-22 0-16,22 21 0,0 22 15,0-22-15,21 21 0,-21 1 0,21-1 16,-21 21-16,21-20 0,-22 20 15,22 1-15,0-1 0,0 1 0,0-22 16,0 0-16,0 1 0,0-1 16,0 0-16,-21-20 0,21 20 0,0-21 15,0 0-15,0-42 32,0 0-17,0 0-15,0 0 0,0-22 16,0 22-16,0-21 0,21-1 0,1 1 15,-1 0-15,0-22 0,0 22 0,21 21 16,1-22-16,-1 22 16,0 0-16,1 0 0,-22 21 0,21 0 15,1 21-15,-1 0 0,-21 22 0,21-22 16,-20 21-16,-1 0 0,-21 1 16,0-22-16,0 21 0,0 1 0,-21-22 15,-1 21-15,-20-21 0,21 0 0,-21 1 16,-22-1-16,22 0 0,-1 0 15,1 0-15,0-21 0,21 0 16,-22 0-16,22 0 0,21-21 16,0 0-1,21 0-15,0 0 0,1-1 16,20 1-16,0-21 0</inkml:trace>
  <inkml:trace contextRef="#ctx0" brushRef="#br0" timeOffset="20970.09">6604 6350 0,'0'0'16,"0"-21"-16,-21 21 15,-22 0-15,22 0 0,-21 21 16,21-21-16,-22 21 0,1 22 0,0-22 16,-1 21-16,22-21 0,-21 22 15,21-22-15,-22 21 0,22 0 16,0-20-16,0 20 0,0-21 0,21 0 15,0 0-15,0 1 0,0-1 16,21 0-16,0-21 16,0 0-16,22 0 0,-22 0 0,0 0 15,21-21-15,-21 21 0,22-21 16,-22-1-16,21 1 0,1-21 0,-22 21 16,21-22-16,-21 1 0,0 0 15,1-1-15,-1 1 0,0 21 0,-21-21 16,0 20-16,0 1 0,0 42 15,0 1 1,0-1-16,0 0 0,-21 21 16,0 1-16,21-22 0,-22 21 0,22 0 15,0-20-15,0 20 0,0-21 16,0 0-16,0 0 0,0 1 0,0-1 16,22-21-16,-1 21 0,0-21 15,0 0-15,21 0 0,1 0 16,-1 0-16,0-21 0,1 21 15,20-21-15,-20-1 0,20 1 0</inkml:trace>
  <inkml:trace contextRef="#ctx0" brushRef="#br0" timeOffset="21208.25">7408 6265 0,'0'0'0,"-21"-42"31,0 42-31,0 0 0,0 21 0,-1 0 16,1 22-16,0-22 0,0 21 15,0 1-15,0-1 0,-1 21 0,1-20 16,0-1-16,21-21 0,0 22 16,0-1-16,0-21 0,0 21 0,0-20 15,0-1-15,21 0 0,0-21 0,1 21 16,20-21-16,-21 0 0,21 0 16,-20 0-16,20 0 0,0 0 0,1-21 15,-22 0-15,21 0 0,0-1 16,1 1-16,-1-21 0,-21 0 15</inkml:trace>
  <inkml:trace contextRef="#ctx0" brushRef="#br0" timeOffset="21660.41">7895 6075 0,'0'-42'0,"0"84"0,0-106 0,0 22 0,21 42 16,-21-21-16,0 42 16,0 0-16,0 0 15,0 1-15,0 20 0,0 0 0,0-21 16,0 22-16,-21-1 0,21 0 15,0 1-15,-21-1 0,0 0 16,0 22-16,21-22 16,0-21-16,-22 1 0,22-1 0,22-42 47,-22-1-47,42 1 0,-21 0 0,0 0 15,22 0-15,-1-22 0,-21 22 0,21 0 16,1 0-16,-22 21 0,21 0 15,-21 0-15,1 0 0,-1 0 0,0 0 16,-21 21 0,-21 0-16,0-21 0,-1 21 15,-20 1-15,21-22 0,-64 42 16,43-42-16,-22 21 16,22 0-16,0-21 0,21 21 0,-22 1 15,22-22-15,21 21 0,0 0 0,0 0 16,0 0-16,21 0 15,0 1-15,1-22 0,20 21 0,0 0 16,-21-21-16,22 21 0,-1-21 0,0 21 16,1-21-16,20 21 0,-42-21 15,22 0-15,-1 0 0,-21 22 0,0-22 16,1 0-16,-22 21 0</inkml:trace>
  <inkml:trace contextRef="#ctx0" brushRef="#br0" timeOffset="22180.9">2476 7324 0,'-84'0'15,"168"0"-15,-253 0 0,106 0 0,-1-21 0,22 21 16,-22 0-16,22 0 0,21 0 16,-22 0-16,22 0 0,0 0 0,42 0 31,22 0-31,-22 0 0,21 0 15,22 0-15,-1 0 0,22 0 16,-1 0-16,22 0 0,21 0 16,0 21-16,21-21 0,1 0 0,20 0 15,0 0-15,1 0 0,232 0 16,-191 0-16,22 0 0,-21 0 16,21 0-16,21 0 0,-21 0 15,21 0-15,-22 0 0,1 0 0,21 0 16,-21 0-16,-21 0 0,-1 0 0,1 0 15,-21 0-15,-22 0 0,0 0 16,-21 0-16,-21 0 0,0 0 0,-42 0 16,0 0-16,-22 0 0,-20 0 0,-1 0 15,-21-21-15,0 21 0,0 0 16,-21-22-16,0 1 0,0 0 16,-42 0-16,21 0 0,-21 0 15</inkml:trace>
  <inkml:trace contextRef="#ctx0" brushRef="#br0" timeOffset="22968.28">2455 2307 0,'0'0'0,"-21"-21"0,0 21 0,21-21 15,21 21 16,0 0-31,22 0 0,-1 0 0,21 0 16,22 21-16,0-21 0,21 0 16,-1 21-16,22-21 0,0 21 0,22-21 15,-1 22-15,21-22 0,0 21 16,22-21-16,21 21 0,20 0 0,1-21 16,0 21-16,21-21 0,21 21 15,0-21-15,1 22 0,-1-22 0,21 21 16,0-21-16,1 0 0,-1 21 15,0-21-15,22 0 0,-22 21 0,-21-21 16,1 0-16,-1 0 0,-21 0 16,-21 21-16,-22-21 0,1 0 15,-43 0-15,1 0 0,-22 0 0,-21 0 16,-43 0-16,1 0 0,-21 0 16,-43 0-16,0 0 0,-42 0 15,0 0-15,-22 0 16,1 21-16,0 1 0,-1-22 0,-20 21 15,-1 0-15,1 0 0</inkml:trace>
  <inkml:trace contextRef="#ctx0" brushRef="#br0" timeOffset="24355.83">2879 8742 0,'0'-21'31,"0"0"-31,21-1 0,-21 1 16,0 0-16,21 0 0,-21 0 0,0 0 15,0-1-15,0-20 0,0 21 16,-21-21-16,0 20 0,-1-20 0,1 0 16,-21-1-16,21 1 0,-22 0 15,1-1-15,0 22 0,-22-21 16,22 21-16,0 0 0,-1 21 0,1 0 16,0 0-16,-22 21 0,43 0 15,-21 21-15,-1 1 0,22-1 0,-21 0 16,21 22-16,-1-22 0,1 0 15,21 22-15,0-22 0,0 1 0,0-1 16,0 0-16,0 1 0,0-1 16,21-21-16,1 0 0,20 0 0,-21 1 15,21-22-15,1 0 0,-1 0 0,0 0 16,1-22-16,20 1 0,-20 0 16,-1-21-16,0 21 0,22-22 15,-22 22-15,-21-21 0,22-1 16,-22 1-16,21 0 0,-21-22 0,0 22 15,1-22-15,-1 1 0,0-1 16,-21-20-16,0 20 0,21 1 0,-21 20 16,21-20-16,-21 21 0,0-1 0,0 1 15,0 21-15,0 0 0,0 42 16,-21 0 0,0 21-16,21-21 0,-21 43 15,21-22-15,-21 22 0,21-1 0,-22 1 16,22-1-16,-21 1 0,21-1 15,0-20-15,0 20 0,0-21 16,0 22-16,0-22 0,0 1 0,0-1 16,0-21-16,21 0 0,1 22 15,-1-43-15,0 21 0,21-21 0,-21 0 16,1 0-16,20 0 0,-21 0 16,21-21-16,-20 21 0,20-22 0,-21 1 15,21 0-15,-20-21 0,-1 21 0,21-22 16,-21 22-16,0-21 0,1-1 15,-22 22-15,0-21 0,0 0 16,0 20-16,0 1 0,0 0 0,-22 0 16,1 21-16,0 0 0,0 0 15,0 0-15,0 21 0,21 0 0,0 0 16,0 1-16,0-1 0,0 0 16,0 0-16,0 0 0,0 0 0,0 1 15,21-1-15,0 0 0,0 21 0,-21-21 16,21 1-16,0-1 0,-21 0 15,0 0-15,0 0 0,22 0 0,-22 1 16,21-1-16,-21 0 16,21-21-16,0 0 0,0 0 15,0 0-15,1 0 0,-22-21 16,21 0-16,21-1 0,-21 1 16,0 0-16,1 0 0,20 0 0,-21-22 15,21 22-15,-20-21 0,-1 0 16,0 20-16,0-20 0,0 21 15,0 0-15,-21 42 32,0 0-32,0 0 0,0 0 0,0 1 15,0-1-15,0 21 0,0-21 0,-21 0 16,21 1-16,-21-1 0,21 0 16,0 0-16,-21-21 0,21 21 0,0 0 15,0-42 16,0 0-15,0 0-16</inkml:trace>
  <inkml:trace contextRef="#ctx0" brushRef="#br0" timeOffset="24523.79">3810 8128 0,'0'0'15,"0"-21"-15,-21 21 0,0 0 16,-1 0-16,1 0 15,21 21 17,0 0-17,21-21-15,1 0 0,-1 0 16,0 21-16</inkml:trace>
  <inkml:trace contextRef="#ctx0" brushRef="#br0" timeOffset="24908.05">4170 8276 0,'0'0'0,"-21"0"15,21-21-15,-22 21 0,22-21 0,0 0 16,0 42 15,22 0-31,-1 0 16,-21 0-16,21 22 15,0-22-15,0 21 0,0 1 0,-21-22 16,0 21-16,22 0 0,-22-20 0,0 20 16,0-21-16,0 0 0,0 22 15,0-22-15,0 0 0,0 0 16,0-42 0,0 0-1,21 0-15,-21-1 0,21 1 0,-21 0 16,21 0-16,0-21 0,0 20 0,-21-20 15,22 0-15,-1 21 0,0-22 16,-21 1-16,21 21 0,0-22 16,0 22-16,1 0 0,-22 0 0,21 0 15,0 21-15,0 0 16,0 0-16</inkml:trace>
  <inkml:trace contextRef="#ctx0" brushRef="#br0" timeOffset="25259.64">4826 8488 0,'21'0'16,"0"0"-16,0 0 16,1-21-16,-1 21 0,0-21 0,0-1 15,0 1-15,22 0 0,-22 0 16,0 0-16,0 0 0,0-1 0,-21 1 15,21 0-15,-21 0 0,22 21 16,-22-21-16,-22 42 16,1 0-16,0 0 15,0 22-15,0-22 0,0 21 0,-1-21 16,1 22-16,0-22 0,21 21 16,-21-21-16,21 0 0,0 22 15,0-22-15,0 0 0,0 0 0,0 0 16,21 1-16,0-1 15,0-21-15,1 0 0,20 0 0,-21 0 16,0 0-16,22 0 0,-22 0 0,21-21 16,-21 21-16,22-22 0,-22 1 15,21 0-15</inkml:trace>
  <inkml:trace contextRef="#ctx0" brushRef="#br0" timeOffset="25607.95">5524 8361 0,'0'-21'0,"0"42"16,0-63-16,0 20 0,0 1 0,0 0 0,22 0 15,-22 0-15,21 21 16,0-21-16,0 21 0,0 0 16,0 0-16,1 0 0,-1 21 0,0 0 15,21 0-15,-21 0 0,22 0 0,-22 22 16,0-22-16,0 21 0,0-21 16,-21 1-16,0 20 0,22-21 0,-22 0 15,0 0-15,0 22 0,0-22 0,0 0 16,0 0-16,0 0 0,-22-21 15,1 22-15,0-1 0,0-21 16,21-21 0,0-1-16,0 1 0,0 0 15,0 0-15,21 0 0,0 0 16,0-22-16,1 22 0,-1 0 0,0-21 16,0 20-16,0-20 0,0 0 15,1 21-15,-1-1 0,0 1 0,0 0 16,0 0-16,0 0 0,1 21 0,-1 0 15,0 0-15,0 0 0,0 0 16,0 0-16</inkml:trace>
  <inkml:trace contextRef="#ctx0" brushRef="#br0" timeOffset="25803.87">6625 8467 0,'0'21'0,"21"-21"47,0 0-31,-21-21 0,0 0-16,0-1 15</inkml:trace>
  <inkml:trace contextRef="#ctx0" brushRef="#br0" timeOffset="27436.94">8022 8192 0,'0'0'0,"21"0"16,0-22 0,-21 1-16,22 21 15,-1-21-15,0 0 0,-21 0 0,21 0 16,0-1-16,0 1 0,1 0 16,-22 0-16,21 0 0,-21 0 0,0-1 15,0 1-15,0 0 0,-21 21 16,-1 0-16,1 0 15,-21 0-15,21 0 0,-22 21 0,1 0 16,0 1-16,-1-1 0,1 0 16,21 0-16,0 21 0,0 22 15,21-22-15,0-21 0,0 1 0,0 20 16,42-21-16,-21 0 0,0 0 0,22 22 16,-22-22-16,21 0 0,0 0 15,-20 0-15,20 1 0,-21-22 0,0 21 16,0 0-16,-21 0 0,0 0 0,0 0 15,0 1 1,-42-1-16,21-21 0,-21 0 16,-1 0-16,1 0 0,0 0 0,-22 0 15,22 0-15,-22 0 0,22 0 16,0-21-16,-1-1 0,1 1 0,0 0 16,20 0-16,1 0 0,-21-22 0,21 22 15,21-21-15,-21 21 0,21 0 16,-22-1-16,22 1 0,0 0 0,-21 21 15,21 21 1,0 0-16,21 22 16,1-22-16,-22 0 0,21 0 15,0 22-15,0-22 0,0 0 0,0 0 16,1 0-16,-1 0 0,0 1 16,21-1-16,-21 0 0,22-21 0,-1 0 15,0 0-15,1 0 0,-1 0 0,22 0 16,-22 0-16,0 0 0,1-21 15,20 21-15,-21-21 0,1-1 0,-1 1 16,0 0-16,1 0 0,-1-21 0,-21 20 16,22-20-16,-22 21 0,0-21 15,0-1-15,-21 1 0,0 0 0,0-1 16,0 22-16,0-21 0,0 21 0,-21 21 31,0 21-15,21 0-16,0 21 0,-21 1 0,21-22 15,-22 21-15,22 0 0,0 1 16,0-22-16,0 21 0,0 1 0,0-22 16,0 0-16,0 0 0,0 0 0,0 0 15,22 1-15,-1-1 0,0-21 16,0 0-16,0 0 0,22 0 16,-22 0-16,0-21 0,21-1 0,-21 1 15,22 0-15,-22 0 0,21 0 16,-21 0-16,1-1 0,-1-20 0,0 21 15,0-21-15,0 20 0,-21-20 0,21 21 16,-21 0-16,0 0 16,0-1-16,0 1 0,0 42 15,0 1 1,0 20-16,-21-21 0,0 0 16,0 22-16,21-22 0,0 0 0,0 21 15,-21-21-15,21 1 0,0-1 0,0 0 16,0 0-16,0 0 0,0 0 15,21 1-15,0-22 0,21 0 16,-20 0-16,-1 0 0,21 0 0,-21 0 16,22 0-16,-22 0 0,21 0 15,-21-22-15,22 1 0,-22 21 16,0-21-16,0 0 0,0-21 0,0 20 16,1 1-16,-22-21 0,0 21 15,21-22-15,-21 22 0,21-21 0,-21 21 16,0 0-16,0-1 0,0 1 0,0 42 31,0 1-31,0-1 16,0 21-16,0-21 0,-21 22 0,21-22 15,0 21-15,-21-21 0,21 0 16,0 22-16,0-22 0,0 0 0,0 0 16,0 0-16,0 1 0,21-22 15,0 0-15,0 0 16,0 0-16,0 0 0,1 0 0,-1 0 15,0 0-15,21 0 0,-21-22 0,1 1 16,20 0-16,-21 0 0,0 0 16,22 0-16,-22-22 0,0 1 15,0 0-15,0-1 0,-21 1 0,21-43 16,1 64-16,-22-21 0,0 21 16,0 63-1,0-21-15,-22 21 16,22-20-16,-21 20 0,21-21 15,-21 21-15,21-20 0,0 20 0,0 0 16,0-21-16,-21 1 16,21-1-16,0 0 0,0 0 15,21-21 17,-21-21-32,21 21 15,-21-21-15,21 0 0</inkml:trace>
  <inkml:trace contextRef="#ctx0" brushRef="#br0" timeOffset="27603.64">9842 7853 0,'0'0'0,"-21"-21"0,21 0 0,-21 21 16,21-22-16,-21 22 0,0 0 16,0 0-1,42 0 16,0 0-31,0 0 16,21 0-16</inkml:trace>
  <inkml:trace contextRef="#ctx0" brushRef="#br0" timeOffset="27864.31">10562 7557 0,'0'0'0,"-21"0"15,21 21-15,-21 0 16,0 21-16,21-21 0,-22 22 0,1-1 16,0 0-16,21 22 15,-21-22-15,0 22 0,21-1 0,-21 1 0,21-22 16,-22 22-16,1-22 0,21 21 0,0-20 16,-21-1-16,21-21 0,0 22 15,0-22-15,0 0 0,0 0 0,0 0 16,21-21-16,0 0 0,1 0 15,-1 0-15,0 0 0,0-21 16,0 0-16,0 0 0,1 0 16</inkml:trace>
  <inkml:trace contextRef="#ctx0" brushRef="#br0" timeOffset="28063.91">10223 8086 0,'0'0'0,"-42"0"0,21 0 16,0 0-16,42 0 31,21 21-31,-21-21 0,1 0 16,20 0-16,-21 0 0,21 0 0,1 0 15,-1 0-15,0 0 16,1 0-16,-1 0 0,22-21 0,-22 21 16,21-21-16,1-1 0,-1 1 0,-20 0 15,20 0-15,-20 21 0</inkml:trace>
  <inkml:trace contextRef="#ctx0" brushRef="#br0" timeOffset="28692.3">11155 7916 0,'0'-21'0,"-64"64"0,128-65 0,-85 1 16,-1 21-16,1 0 0,0 0 16,0 21-16,-21 1 0,20-1 0,-20 0 15,21 21-15,-21-21 0,20 22 0,1-1 16,0 0-16,-21-20 0,42 20 16,-21 0-16,-1 1 0,22-22 15,0 21-15,0-21 0,0 0 0,0 1 16,0-1-16,22 0 0,-1 0 15,0-21-15,21 0 0,1 0 0,-1 0 16,0 0-16,22 0 0,-1 0 0,-20 0 16,20-21-16,1 21 0,-22-21 15,0-22-15,1 22 0,-1 0 0,0-21 16,-21-1-16,1 1 0,-1-21 0,0 20 16,0-20-16,0-1 0,-21 1 15,0 20-15,0-20 0,0 21 0,0-22 16,0 43-16,0-21 0,0 20 0,0 44 31,-21 20-31,0-21 16,0 21-16,21 1 0,-21 20 0,-1-20 15,22 20-15,-21 1 0,21-22 16,0 21-16,-21-20 0,21-1 0,-21 0 16,21 1-16,0-22 0,0 21 0,0-21 15,0 1-15,0-1 0,-21-21 16,21 21-16,0-42 31,21 0-31,0-1 16,0-20-16,22 21 0,-22-21 15,21-1-15,0 1 0,1 0 0,-1-1 16,0 22-16,1-21 0,-1 21 0,0-22 16,1 43-16,-1 0 0,0 0 15,-20 0-15,20 21 0,-21 1 0,0 20 16,0-21-16,-21 21 0,0-20 15,0 20-15,0 0 0,0-21 0,0 22 16,-21-22-16,0 0 0,0 0 0,21 0 16,-21 1-16,-22-22 0,22 42 15,-21-42-15,63 0 16,0 0 0,0 0-16,1-21 15,-22 0-15,21 21 0,0-22 0,21-20 16</inkml:trace>
  <inkml:trace contextRef="#ctx0" brushRef="#br0" timeOffset="28804.34">12467 7641 0,'0'0'0,"-21"-21"16,21 0-16,-21 21 0</inkml:trace>
  <inkml:trace contextRef="#ctx0" brushRef="#br0" timeOffset="28920.06">12531 7620 0,'0'0'0,"21"0"0,0 0 15,0 0-15,21 0 0,1 0 0,-1 0 16,0 0-16,1 0 0,-1 0 0,0 0 16,1 0-16,-22 0 15,21 0-15,1 0 0,-22 0 0,0 0 16,0 0-16</inkml:trace>
  <inkml:trace contextRef="#ctx0" brushRef="#br0" timeOffset="29188.59">12742 7726 0,'-21'0'47,"21"21"-47,-21-21 0,21 21 0,0 22 15,0-22-15,0 21 0,0 43 16,0-43-16,-21 0 0,0 22 15,-22-22-15,22 1 0,0-1 0,0 0 16,0 1-16,21-22 0,-22 21 0,22-21 16,0 0-16,-21 1 0,21-1 15,0 0-15,0 0 0,21-21 16,1 0-16,-1 0 0,0 0 16,0 0-16,0 0 0,22-21 15,-22 21-15,21-21 0</inkml:trace>
  <inkml:trace contextRef="#ctx0" brushRef="#br0" timeOffset="29543.49">13166 8086 0,'0'0'0,"0"-21"0,0-22 31,-22 43-31,1 0 0,-21 21 16,21 1-16,0-1 0,-1 21 0,1-21 15,21 0-15,0 22 0,-21-1 0,0-21 16,0 22-16,0-22 0,21 21 15,-22-21-15,22 0 0,0 1 16,0-1-16,0 0 0,22-21 0,-1 0 16,0 0-16,21 0 0,1 0 15,-22 21-15,21-21 0,22 0 0,-22 0 16,0-21-16,1 0 0,-1 0 0,0-1 16,-21 1-16,1-21 0,-1 21 15,0-22-15,0 1 0,-21 21 0,0-21 16,0-1-16,0 22 0,0-21 0,-21-1 15,0 22-15,0 21 0,-1 0 0,1 0 16,-21 0-16,-22 0 16,22 0-16,21 21 0,-21 1 0,20-22 15,1 21-15,0 0 0,0-21 16,21 21-16,21-21 0,0 0 16,0 0-16</inkml:trace>
  <inkml:trace contextRef="#ctx0" brushRef="#br0" timeOffset="29672.46">14203 7684 0,'0'0'0,"0"-22"0,-21 22 0,-1 0 16,1 0-16</inkml:trace>
  <inkml:trace contextRef="#ctx0" brushRef="#br0" timeOffset="29824.85">13822 8234 0,'0'21'0,"0"0"0,0 0 0,0 1 16,0-1-16,0 0 0,0 21 0,0-21 15,0 1-15,21-1 16,0 0-16,0-21 0,0 0 0,1 0 16,-1 0-16,21 0 0,-21 0 0,0 0 15,22 0-15,-1-21 0,-21 0 16,22 21-16</inkml:trace>
  <inkml:trace contextRef="#ctx0" brushRef="#br0" timeOffset="30080.42">14647 7747 0,'43'-21'0,"-86"42"0,149-127 16,-106 85 0,42 21-16,-20 0 0,-22 21 15,21 0-15,0 1 0,0-1 0,0 21 16,0-21-16,22 43 0,-22-22 15,-21 0-15,0 1 0,21 20 0,0-20 16,-21 20-16,0-21 0,0 1 0,0-1 16,-21-21-16,-21 43 0,21-22 15,-1-21-15,1 0 0,0 1 16,-21-1-16,21 0 0,-1-21 0,-20 0 16,21 0-16,0 0 0,0 0 0,-1 0 15,22-21 1,22 21-16,-1-21 0</inkml:trace>
  <inkml:trace contextRef="#ctx0" brushRef="#br0" timeOffset="30263.89">15261 8276 0,'-21'-21'0,"106"21"16,-107 0-1,1 0-15,21-21 16</inkml:trace>
  <inkml:trace contextRef="#ctx0" brushRef="#br0" timeOffset="30700.19">14266 7684 0,'21'-22'31,"-42"22"-31,0 0 16,0 0-16,-21 22 0,20-1 0,-20-21 16,0 21-16,-1 21 0,1-21 0,0 22 15,-1-22-15,-20 21 0,42 22 0,0-22 16,-22 64-16,43-64 0,0 1 16,0 20-16,21-21 0,1 1 15,20-22-15,0 21 0,1-21 0,-22 1 16</inkml:trace>
  <inkml:trace contextRef="#ctx0" brushRef="#br0" timeOffset="31268.68">16425 7599 0,'0'-21'0,"0"42"0,21-63 16,-21 20-16,64-20 0,-43 21 15,-21-21-15,-21 20 0,0 22 16,-64 0-16,64 0 0,-21-21 16,20 21-16,-20 0 0,0 0 0,-1 21 15,1 1-15,0-1 0,21 21 0,-22 22 16,1-22-16,21 0 0,-22 22 0,43-22 16,-21 22-16,0-1 0,0 1 15,-21-1-15,20 1 0,-20 41 16,42-62-16,0-1 0,0 0 15,0-20-15,0-1 0,21 0 0,22 0 16,-22 0-16,21-21 0,-21 0 0,22 0 16,-1 0-16,0 0 0,1 0 15,20-21-15,-21 0 0,1 0 0</inkml:trace>
  <inkml:trace contextRef="#ctx0" brushRef="#br0" timeOffset="31900.17">16658 8001 0,'0'-42'16,"0"84"-16,0-105 0,0 41 0,0 1 15,-21 21-15,0 0 16,0 0-16,-1 21 0,-20 1 16,0-1-16,-1 21 0,22-21 0,-21 22 15,21-22-15,0 21 0,-1 0 16,1-20-16,21-1 0,-21 0 0,21 21 16,0-21-16,0 1 0,21-22 15,0 0-15,1 0 16,20 0-16,-21 0 0,0 0 0,0 0 15,1 0-15,-1-22 0,0 1 16,-21 0-16,0 0 0,0 0 0,0-22 16,0 22-16,0-21 0,0 21 15,0-22-15,0 22 0,0-21 16,0 21-16,0 0 0,0-1 0,21 1 0,0 0 16,0 0-16,1 0 0,20 21 15,-21 0-15,0 0 0,22 0 16,-22 21-16,0 0 0,0 0 0,0 22 15,0-22-15,-21 21 0,0 0 0,0 1 16,0-1-16,0 0 0,0 1 16,0-22-16,0 21 0,0-21 0,-21 22 15,21-22-15,0 0 0,0 0 0,-21 0 16,21-42 15,0 0-15,0 0-16,0 0 0,0 0 15,0-22-15,21 22 0,0-21 0,1-1 16,-1 1-16,0 0 0,0-1 16,0 1-16,0 0 0,22 21 0,-22-1 15,0 1-15,0 21 0,22 0 16,-22 21-16,-21 1 0,21-1 16,0 21-16,-21-21 0,0 22 0,0-22 15,0 21-15,0 0 0,-21-20 0,21 20 16,-21 0-16,0-21 0,-1 1 0,1-1 15,0 0-15,21 0 0,-42 0 0,21-21 16,42 0 0,0 0-16,0 0 15,0-21-15,0 0 0,1 0 16,-1 0-16</inkml:trace>
  <inkml:trace contextRef="#ctx0" brushRef="#br0" timeOffset="32139.88">17695 7641 0,'0'0'0,"21"-42"0,1 0 0,-22-1 16,21 22-16,-21-21 0,21 21 0,-21 42 31,0 0-31,0 21 0,-21 1 16,0 20-16,-1-21 0,1 22 16,0-1-16,0 1 0,-21-1 15,-1 1-15,22-1 0,0-20 0,-21 20 16,20-20-16,1-1 0,0-21 0,0 21 15,21-20-15,0 20 0,21-42 16,0 0 0,0 0-16,1-21 0,-1 21 15,0-21-15,0-1 0</inkml:trace>
  <inkml:trace contextRef="#ctx0" brushRef="#br0" timeOffset="32332.19">17420 7959 0,'0'0'0,"-21"0"16,-43-21 0,86 21-1,-1 0 1,0 0-16,21 0 0,1 0 16,-1 0-16,0 0 0,1 0 0,-1 0 15,0 0-15,1 0 0,-22 0 16,21 0-16,0 0 0,-20 0 0</inkml:trace>
  <inkml:trace contextRef="#ctx0" brushRef="#br0" timeOffset="32417.19">17886 8086 0,'0'0'0,"-21"21"16,-43 0 0</inkml:trace>
  <inkml:trace contextRef="#ctx0" brushRef="#br0" timeOffset="32692.51">17886 8213 0,'-21'21'0,"42"-42"16,-21 42-16,42-63 0,-21 42 15,0-22-15,1 1 0,-1 0 16,0 0-16,21 21 0,-21-21 0,1 0 16,-1-1-16,0 1 0,-21 0 0,0-21 15,0 21-15,0-1 0,0 1 16,0 0-16,-21 21 16,0 0-16,-1 0 0,1 0 0,-21 21 15,21 0-15,0 1 0,-1 20 0,-20 0 16,21-21-16,0 22 0,-22-22 15,22 21-15,21 1 0,0-22 0,0 0 16,21 21-16,-21-21 0,0 1 0,22-1 16,-1 0-16,0 0 0,0-21 15,21 0-15,-20 0 0,20 0 16,-21 0-16,21 0 0,1 0 0,-1 0 16,22 0-16,-22-21 15,0 0-15,-21 0 0,22-22 16</inkml:trace>
  <inkml:trace contextRef="#ctx0" brushRef="#br0" timeOffset="33105.06">18521 8001 0,'0'-21'0,"0"42"0,0-63 0,21 42 16,-42 0-1,-22 21-15,22 0 0,0 0 16,0 22-16,21-22 0,-21 21 16,0-21-16,-1 22 0,1 20 15,21-42-15,-21 0 0,0 1 16,0-1-16,21 0 0,0 0 15,0-42 17,0 0-32,21 0 15,0-1-15,0 1 0,0-21 0,1 21 16,-1-22-16,21 1 0,-21-21 16,22 20-16,-22 1 0,21 21 0,0-22 15,1 22-15,-1 21 0,-21 0 0,22 0 16,-22 0-16,0 21 0,-21 1 15,21 20-15,0 43 16,-21-43-16,0 0 0,0 1 0,0-22 16,0 21-16,-21 0 0,21-20 0,0-1 15,0 0-15,0 0 0,0 0 16,0 0-16,21-21 31,0-21-31,-21 0 0,22 0 16,-1 0-16,0 0 0,21-22 0,-21 22 15,1-21-15,-1-1 0,0-20 16,21 21-16</inkml:trace>
  <inkml:trace contextRef="#ctx0" brushRef="#br0" timeOffset="33332.24">19325 7451 0,'0'0'0,"0"-43"16,0 22-16,-21 21 0,0 21 15,0 1-15,-1 20 16,-20 0-16,21 1 0,-21 20 0,42-21 15,0 22-15,0-22 0,-22 22 0,22-22 16,-21 22-16,21-1 16,0-21-16,0 22 0,0-22 0,0 1 15,0-22-15,-42 21 0,42-21 0,0 22 0,0-22 16,0 0-16,0 0 0,21 0 16,0-21-16,22-21 15,-22 0 1,42 0-16,-42 0 0,1-1 0</inkml:trace>
  <inkml:trace contextRef="#ctx0" brushRef="#br0" timeOffset="33500.16">19092 7853 0,'0'0'0,"-21"0"0,0 0 0,-21 0 16,20 0-16,22-21 0,43 21 15,-43-21-15,-21 21 0,21 21 16,21 0-16,0-21 0,-21 21 0,21-21 15,21 0-15,1 0 0,20 0 16,-20 0-16,20 0 0,1 0 0,-1 0 16,1 0-16,-1 0 0</inkml:trace>
  <inkml:trace contextRef="#ctx0" brushRef="#br0" timeOffset="34169.56">20024 7811 0,'0'0'0,"-22"0"0,22-22 15,-21 22-15,0 0 0,0 0 0,0 0 16,0 0-16,-1 0 0,1 0 0,-21 22 16,21-1-16,-22 0 0,22 21 0,-21 1 15,21-1-15,-22 0 0,22 22 16,0-22-16,-21 0 0,21 1 16,-1-1-16,1 22 0,21-22 15,0-21-15,0 0 0,21 0 16,1 1-16,41-1 0,-42-21 15,22 21-15,-1-21 0,0 0 0,1 0 16,20 0-16,-21 0 0,1-21 16,-1 0-16,0-1 0,1 1 0,-1-21 15,0 21-15,1-22 0,-22-20 16,21 21-16,1-22 0,-22 1 0,21-1 16,-21 1-16,22 20 0,-22-20 0,0 20 15,-21-20-15,21 21 0,-21 20 16,0-20-16,0 21 0,-21 21 15,0 21 1,0 0-16,-1 22 0,1-22 16,-21 21-16,42 22 0,-21-22 0,0 0 15,-1 22-15,22-1 0,-21-20 16,21-1-16,0 21 0,0-20 0,0-1 16,0 0-16,0-20 0,0 20 0,0-21 15,0 0-15,21 0 0,1 1 16,-1-1-16,0 0 0,0-21 0,0 0 15,0 0-15,1 0 0,20 0 0,-21 0 16,0-21-16,22 0 0,-1 21 16,-21-22-16,21-20 0,1 21 15,-22 0-15,21-22 0,-21 22 0,22 0 16,-22-21-16,0 42 0,-21 21 31,-21 0-31,0 0 0,0 0 16,-1 1-16,1 20 0,0-21 0,0 0 15,0 0-15,21 1 0,0-1 16,0 0-16,0 0 16,21-21 15,0-21-31,0 0 0,0 21 16,1-21-16</inkml:trace>
  <inkml:trace contextRef="#ctx0" brushRef="#br0" timeOffset="34328.53">20997 8022 0,'-21'-21'0,"0"0"0,-85 21 16,85 0-1,0 0-15,0 0 16,21 21 15,21-21-31,0 0 0,0 21 0,0-21 16,0 0-16,22 0 0</inkml:trace>
  <inkml:trace contextRef="#ctx0" brushRef="#br0" timeOffset="34980.62">21442 7938 0,'0'0'0,"-21"0"16,-1 0-16,1 21 0,0 0 0,0 0 15,0 0-15,0 0 0,-1 22 16,1-22-16,0 21 0,0 1 0,0-22 15,0 21-15,21-21 0,0 22 0,-22-22 16,22 0-16,0 0 0,0 21 16,0-20-16,0-1 15,0 0-15,22-21 0,-1 0 16,0 21-16,0-21 0,0 0 0,22 0 16,-1 0-16,0 0 0,-21-21 0,22 0 15,-1 0-15,0-22 0,-20 22 16,20-21-16,0-1 0,-21-20 0,22 21 15,-22-22-15,21 1 0,-21-1 0,1 22 16,20-22-16,-21 22 0,0 21 16,0-22-16,-21 22 0,0 0 0,0 42 31,-21 0-31,0 1 16,0 20-16,0 0 0,0 1 15,-1-1-15,22 0 0,-42 1 16,42-1-16,-21 0 0,0-21 0,0 22 15,-1-22-15,1 21 0,21-21 16,0 1-16,0-1 0,0 0 16,21-21-1,22 0-15,-22 0 16,0-21-16,21 0 0,-20 21 0,20-22 16,-21 1-16,21 0 0,-20 0 15,-1 21-15,0-21 0,0 21 0,-42 0 31,-21 0-15,20 0-16,-20 0 0,0 21 0,21 0 16,-22 0-16,22 0 0,0-21 15,-21 43-15,20-22 0,1 0 16,21 0-16,0 0 0,0 1 16,0-1-16,0 0 15,21-21-15,1 21 0,-1-21 16,0 0-16,0 0 0,0 0 0,22 0 15,-1 0-15,-21 0 0,21 0 16,22 0-16</inkml:trace>
  <inkml:trace contextRef="#ctx0" brushRef="#br0" timeOffset="35200.01">22373 8086 0,'0'-21'15,"0"42"-15,-21-85 0,0 64 0,21-21 16,-21 21-16,-1 0 0,1 21 0,0 0 15,0 22-15,0-22 16,0 21-16,-1 1 0,22-22 0,-21 21 16,21-21-16,-21 22 0,21-22 0,0 21 15,0-21-15,0 0 0,0 1 16,0-1-16,0 0 0,21-21 16,0 0-1,1 0-15,-1 0 0,0 0 16</inkml:trace>
  <inkml:trace contextRef="#ctx0" brushRef="#br0" timeOffset="35423.89">22627 7938 0,'0'0'0,"0"127"31,0-106-31,0 21 0,0 0 15,0 1-15,0-1 0,0 0 0,0 1 16,0-1-16,0-21 0,0 22 0,0-22 16,-21 0-16,0 0 0,21 0 15,-21 0-15,-1 1 0,1-22 0,0 21 16,0-21-16,0 0 0,-22 21 16,22-21-16,-21 0 0,21 0 0</inkml:trace>
  <inkml:trace contextRef="#ctx0" brushRef="#br0" timeOffset="36516.43">0 10859 0,'0'63'32,"0"-42"-32,0 0 0,0 1 15,21-22 1,43 21-16,20-21 0,1 21 15,0-21-15,-1 0 0,1 0 0,0 0 16,-1 0-16,1 0 0,0 0 16,-1 0-16,1 0 0,0 0 15,-1 0-15,-20 0 0,-1 0 0,-20 0 16,-1 0-16,-21 0 0,0 0 0,-42 0 31,0 0-31,-21 0 0,20-21 16,-20 0-16,21 21 0,-43-22 15,22 1-15,21 21 16,0-21-16,0 21 0,-1-21 0,22 0 0,0 0 31,22 21-15,-1 0-16,0 0 16,0 21-16,-21 0 0,21 0 0,-21 0 15,0 0-15,0 1 0,0-1 16,-21 0-16,0 0 0,0 0 0,-22 22 15,22-22-15,-21 0 0,21 21 16,-22-21-16,-20 22 16,42-43-16,0 21 0,-1-21 0</inkml:trace>
  <inkml:trace contextRef="#ctx0" brushRef="#br0" timeOffset="37160">2540 10626 0,'0'-21'15,"21"21"-15,0 0 0,-21-22 16,21 1-16,1 0 16,-1 0-16,0 0 0,0 0 0,-21-1 15,21 1-15,0 0 0,1-21 0,-1 21 16,-21-1-16,0 1 0,0 0 15,0 0-15,0 0 0,-21 0 16,-1 21-16,-20 0 16,0 0-16,-1 0 0,-20 21 0,-1-21 15,22 21-15,-21 21 0,-1-21 16,-21 43-16,64-22 0,0 1 16,0-1-16,21 0 0,0 1 0,21-22 15,0 21-15,0-21 0,22 22 16,20-22-16,-20 0 0,20 0 0,1 21 15,-1-20-15,-21-1 0,22 0 16,-1 21-16,-20-21 0,-1 1 16,-21-1-16,0 21 0,-21-21 0,0 0 15,0 22-15,-21-22 0,0 0 0,-21 0 16,-1 0-16,-20 1 0,-1-1 16,1 0-16,-1-21 0,1 0 15,-1 0-15,1 0 0,-1 0 0,1-21 16,-1 0-16,22-1 0,0 1 15,21 0-15,-22 0 0,22-21 0,0 20 16,21-20-16,0 21 0,0-21 16,0 20-16,0-20 0,21 21 0,0 0 15,22 0-15,-22-1 0,21 1 0,0 0 16,22 21-16,-22-21 16</inkml:trace>
  <inkml:trace contextRef="#ctx0" brushRef="#br0" timeOffset="38588.74">3217 10647 0,'0'0'0,"21"-21"15,-21-43 1,-21 64 0,0 0-16,0 0 15,-21 21-15,20 22 0,-20-22 16,21 0-16,-21 21 0,20 1 0,-20-1 15,21-21-15,0 22 0,-22-1 16,22 0-16,0 1 0,0-1 16,0 0-16,21 1 0,0-1 0,0 0 15,0-21-15,0 22 0,42-22 16,-21 0-16,0 0 0,22-21 0,-1 0 16,0 0-16,1 0 0,-1 0 0,0-21 15,1 0-15,20 0 0,-20 0 16,20-1-16,-21-20 0,22 21 0,-1-21 15,-20 20-15,20-20 0,-20 0 16,-1 21-16,-21-22 0,21 22 0,-20-21 16,-22 21-16,0-1 0,0 1 15,0 42 1,-22-21 0,1 22-16,21-1 0,0 0 0,-21 21 15,21-21-15,-21 1 0,21 20 16,0-21-16,0 21 0,0-20 0,0 20 15,0-21-15,0 0 0,21 0 0,0 1 16,-21-1-16,21 0 0,1-21 16,-1 0-16,21 0 0,-21 0 0,0 0 15,22 0-15,-22 0 0,21-21 16,1 0-16,-22-1 0,21 1 0,-21 0 16,0-21-16,22 21 0,-22-1 0,0-20 15,0 21-15,0-21 16,1 20-16,-1-20 0,0 21 0,-21 0 15,0 0-15,0 42 32,0 0-32,0 0 15,-21 0-15,21 0 0,-21 22 0,21-22 16,-22 0-16,1 21 0,21-20 16,0 20-16,0-21 0,0 21 0,0-20 15,0-1-15,0 0 0,0 0 0,0 0 16,21-21-16,22 0 15,-22 0-15,0 0 0,0 0 16,22 0-16,-1-21 0,-21 0 16,21 0-16,1-22 0,-1 22 15,-21 0-15,22-21 0,-1-1 0,-21 22 16,0-21-16,0 0 0,1 20 16,-22-20-16,0 0 0,0-1 0,0 22 15,-22-21-15,1 0 0,0 20 0,-21 1 16,21 0-16,-22 21 0,22 0 15,-21 0-15,-1 0 0,22 21 0,-21 0 16,0 1-16,20 20 0,-20 0 16,21-21-16,0 22 0,0-1 15,21 0-15,0 1 0,0-1 0,0 0 16,0 1-16,0-1 0,0 0 0,0-20 16,0 20-16,21-21 0,21 0 15,-21 0-15,22-21 0,-22 0 0,21 0 16,0 0-16,1 0 0,-1-21 0,22 21 15,-22-21-15,0 0 0,1 0 16,-1-22-16,0 22 0,1-21 0,-22 0 16,21 20-16,-21-20 0,22 0 0,-22-1 15,0-20-15,0 21 16,0-1-16,0-20 0,1 20 0,-1 1 16,0-64-16,0 64 0,-21 21 15,21 0-15,-21-1 0,0 1 0,0 42 16,0 1-1,-21 20-15,0 0 0,21 1 16,-21-1-16,0 0 0,-1 22 0,1-22 16,21 0-16,0 22 0,-21-22 0,21 1 15,0-1-15,0 21 0,0-20 16,0-22-16,0 21 0,0 1 0,21-22 16,-21 21-16,21-21 0,1-21 0,-1 21 15,0-21-15,0 0 0,0 0 16,0 0-16,22 0 0,-22-21 0,21 0 15,-21 0-15,22 0 0,-22 0 0,21-22 16,-21 22-16,22-21 16,-22-1-16,21 22 0,-21-21 0,1 0 15,20-22-15,-21 22 0,0-1 0,0 1 16,1-21-16,-22 20 0,0 1 0,0-22 16,0 43-16,0-21 0,0 21 15,0 0-15,-22 21 16,1 21-16,0 0 0,0 21 15,0 1-15,0 20 0,-1-21 16,22 1-16,-21 20 0,21-20 0,-21-1 16,21 21-16,0-20 0,0-1 0,0 0 15,0-20-15,0 20 0,0 0 0,0-21 16,21 1-16,-21-1 0,21 0 16,1-21-16,-1 0 0,0 0 0,21 0 15,-21 0-15,22 0 0,-1 0 16,-21-21-16,22 0 0,-1-1 0,0 1 15,-21-21-15</inkml:trace>
  <inkml:trace contextRef="#ctx0" brushRef="#br0" timeOffset="39085.64">6477 10499 0,'0'0'0,"21"-43"0,-21 1 0,0 21 16,0 0-16,0 0 15,0 42-15,0 0 16,0 21-16,0 1 0,-21-1 0,0 0 15,21 1-15,0-1 0,0 21 16,-21-20-16,21-1 0,-22 0 0,22 1 16,-21-1-16,21 0 0,0 1 0,-21-1 15,21-21-15,-21 22 0,0-1 16,21-21-16,0 0 0,-21 22 0,21-22 16,-22-21-16,22 21 0,0 0 0,0-42 31,0 0-16,0 0-15,0-1 0,0-20 16,22 21-16,-22-21 0,21-1 16,0 22-16,0-21 0,0-1 0,22 22 15,-22-21-15,21 0 0,0 20 0,-20 1 16,20 0-16,0 0 0,1 21 16,-1 0-16,0 0 0,-21 0 0,22 21 15,-22 0-15,0 0 0,0 1 0,0-1 16,-21 0-16,0 21 0,0-21 15,0 1-15,0 20 0,0-21 0,-21 0 16,0 22-16,0-22 0,-21 0 0,-1 0 16,22 0-16,-21 0 0,-1 1 15,1-1-15,0-21 0,-1 0 16,22 0-16,-21 0 0,21 0 0,0 0 16,-1 0-16,1 0 0,21-21 15,0-1-15,0 1 0,0 0 16,0 0-16,21 0 0,1 0 0,-1-1 15</inkml:trace>
  <inkml:trace contextRef="#ctx0" brushRef="#br0" timeOffset="39569.37">7599 10732 0,'0'-22'0,"0"-83"31,-21 83-31,-1 22 0,1 0 16,0 0-16,0 0 0,0 22 15,-22-1-15,22 0 0,0 0 0,-21 21 16,21-20-16,-22 20 0,22 0 0,0-21 16,-21 22-16,20-1 0,1-21 15,0 22-15,21-22 0,0 0 0,0 0 16,0 0-16,0 0 0,0 1 0,21-1 15,0-21-15,1 0 16,-1 0-16,0 0 0,21 0 0,-21 0 16,1 0-16,-1-21 0,21-1 0,-21 22 15,0-21-15,22-21 0,-22 21 16,0 0-16,0-22 0,0 22 0,1-21 16,-22-1-16,21 22 0,-21-21 0,21 21 15,-21 0-15,0-1 0,0 1 16,0 42-1,0 1-15,0-1 0,0 21 0,0-21 16,0 0-16,0 22 0,0-22 16,0 0-16,0 21 0,0-20 15,0-1-15,21 0 0,0 0 16,0-21-16,1 21 0,-1-21 16,0 0-16,0 0 0,0 0 15,22 0-15,-22 0 0,0 0 0,0-21 16</inkml:trace>
  <inkml:trace contextRef="#ctx0" brushRef="#br0" timeOffset="39952.66">8001 10816 0,'0'-21'15,"0"42"-15,0-63 0,0 21 0,0 0 0,21-1 16,-21 1-16,21 0 0,0 0 16,1 0-16,-1 21 0,0-21 15,0 21-15,0 0 0,22 0 0,-22 0 0,21 0 16,-21 0-16,22 0 0,-1 0 15,-21 21-15,21 0 0,1 0 16,-22 21-16,0-20 0,0-1 0,0 21 16,-21-21-16,0 22 0,0-22 15,0 21-15,0-21 0,0 0 0,-21 22 16,0-22-16,0 0 0,0 21 0,0-20 16,-1-1-16,1-21 0,0 21 0,0-21 15,21 21-15,-21-21 16,21-21-1,0 0-15,21 0 16,0-1-16,0 1 0,0-21 16,1 21-16,-1-22 0,21 22 0,-21-21 15,22 0-15,-1-1 0,-21-20 0,21 20 16,1 1-16,-1 0 0,-21-1 16,22 22-16,-22 0 0,0 0 0,-21 0 15,0 42 1,-42 0-16</inkml:trace>
  <inkml:trace contextRef="#ctx0" brushRef="#br0" timeOffset="40672.11">2413 11726 0,'0'0'15,"-21"0"-15,-22 0 0,1 0 0,21 0 0,-21 0 16,20 0-16,1 0 15,0 0-15,0 0 0,0 0 0,42 0 32,0 0-17,0 0-15,22 0 0,-22 0 0,42 0 16,-20 0-16,20 0 0,22 0 16,-22 0-16,22 0 0,21 0 0,-22 0 15,22 0-15,21 0 0,-21-21 0,42 21 16,0 0-16,1 0 0,-1 0 15,0-21-15,21 21 0,1 0 0,20 0 16,-21-21-16,22 21 0,-22 0 0,22 0 16,-1-21-16,1 21 0,-1 0 15,-20 0-15,20 0 0,1-21 0,-22 21 16,21 0-16,-20 0 0,-1 0 16,-21 0-16,22 0 0,-22 0 15,0 0-15,-21 0 0,21 0 0,-21 0 16,-21 0-16,0 0 0,-22 0 0,1 0 15,-21 0-15,-1 0 0,-21 0 16,1 0-16,-22 0 0,0 0 0,0 0 16,-21-22-16,21 22 15,-21-21 1,22 0-16,-22 0 16</inkml:trace>
  <inkml:trace contextRef="#ctx0" brushRef="#br0" timeOffset="40833.51">8742 11557 0,'0'0'15,"-21"0"-15,21 21 32,0 0-17,-22-21 1,1 0-16,0 0 0,0 22 0</inkml:trace>
  <inkml:trace contextRef="#ctx0" brushRef="#br0" timeOffset="43148.79">1355 12129 0,'-22'0'16,"22"-22"0,22 22-1,-1 0 1,21 0-16,0 22 0,1-22 16,20 0-16,1 0 0,-1 21 15,1-21-15,-1 0 0,1 0 0,-22 0 16,22 0-16,-22 0 0,21 21 15,-20-21-15,-1 0 0,0 0 0,1 0 16,-1 0-16,-21 0 0,0 0 16,1 0-16,-44 0 31</inkml:trace>
  <inkml:trace contextRef="#ctx0" brushRef="#br0" timeOffset="43588.56">1884 12171 0,'-21'0'31,"21"21"-31,0 0 16,0 0-16,0 1 15,0 20-15,0-21 0,0 21 16,0-20-16,0 20 0,0 0 15,0-21-15,0 22 0,0-1 16,0 0-16,0 1 0,0-1 0,-22 22 16,22-22-16,-21 0 0,0 1 15,21-1-15,-21-21 0,21 21 0,-21-20 16,0 20-16,-1-21 0,1 0 16,-21 0-16,21-21 0,-22 22 0,22-22 15,-21 0-15,0 0 0,-1 0 16,-63-22-16,64 22 15,0-21-15,-1 0 0,1-21 0,21 21 16,-21-22-16,20 1 0,-20 0 16,21-1-16,21 1 0,-21 0 0,21 20 15,0-20-15,0 21 16,0-21-16,0 20 0,0 1 0,21 21 16,0-21-16,0 21 0,22 0 15,-1 0-15,0 0 0,1 0 0,-1 0 16,0 0-16,22 21 0,-22-21 15,22 21-15</inkml:trace>
  <inkml:trace contextRef="#ctx0" brushRef="#br0" timeOffset="44120.28">2476 12594 0,'0'0'0,"-42"-63"31,21 63-31,0 0 0,-22 0 0,22 0 16,0 0-16,0 0 0,-21 21 0,20 0 15,1 0-15,-21 0 0,21 22 16,0-22-16,-22 21 0,22 1 0,0-1 16,0 0-16,0 1 0,-1-1 15,22 0-15,0 1 0,0-22 16,0 21-16,0-21 0,0 0 0,0 1 15,22-22-15,-1 0 16,0 0-16,0 0 0,0-22 16,0 22-16,22-21 0,-22 0 0,21 0 15,-21-21-15,1 20 0,20-20 16,-21 21-16,21-21 0,-20-22 0,-1 22 16,0-1-16,0 22 0,0-21 0,-21 0 15,0 20-15,21 1 0,-21 0 16,22 21-16,-22 21 15,0 0 1,0 1-16,0 20 0,0-21 0,0 21 16,0 1-16,0-1 0,0 0 15,0-20-15,0 20 0,0 0 0,0-21 16,0 1-16,0 20 16,21-21-16,0-21 0,0 21 0,0-21 15,0 0-15,1 0 0,20 0 0,-21 0 16,0 0-16,22 0 0,-22 0 15,21-21-15,-21 0 0,0 0 0,1 0 16,-1-1-16,0-20 0,-21 0 16,0-1-16</inkml:trace>
  <inkml:trace contextRef="#ctx0" brushRef="#br0" timeOffset="44316.48">2963 12552 0,'0'21'31,"0"0"-31,0 0 0,0 1 0,0 20 15,0 0-15,0-21 0,0 22 16,0-1-16,21-21 0,-21 22 0,0-22 16,0 21-16,0-21 0,0 0 0,0 1 15,22-1-15,-22 0 16,21-21-16,0 0 0,0 0 16,0-21-16,0 21 15,-21-21-15,22-1 0,-1-20 0</inkml:trace>
  <inkml:trace contextRef="#ctx0" brushRef="#br0" timeOffset="44511.36">3408 12531 0,'-43'21'32,"22"-21"-32,0 21 0,-21 0 0,21 0 15,-22 22-15,22-22 0,-21 21 0,-1-21 16,22 22-16,0-22 0,-21 21 15,21-21-15,-1 1 0,1 20 0,21-21 16,0 0-16,0 0 16,21-21-16,1 0 0,-1 0 15,21-21-15</inkml:trace>
  <inkml:trace contextRef="#ctx0" brushRef="#br0" timeOffset="44980.64">3958 12615 0,'0'-21'16,"0"42"-16,0-63 0,0 21 0,-21 0 15,0 21-15,0-21 0,-1 21 16,-20 0-16,21 0 0,-21 0 0,-1 0 16,22 21-16,-21 0 0,-1 0 15,1 0-15,0 22 0,-1-22 16,22 21-16,-21 0 0,21 1 0,0-1 15,-1 0-15,22 1 0,0-22 16,0 21-16,0-21 0,0 1 0,0-1 16,0 0-16,22-21 0,-1 0 15,21 0-15,-21 0 0,0 0 0,22 0 16,-1 0-16,0-21 0,-20 21 0,20-43 16,0 22-16,1 0 0,-1-21 15,0-1-15,1 22 0,-22-21 0,0 0 16,21-1-16,-21 1 0,-21 0 15,22 20-15,-22-20 0,21 21 0,-21 0 16,0 42 0,0 0-16,0 0 15,0 0-15,0 22 0,0-1 0,0 0 16,0-20-16,0 20 0,0 0 0,0 1 16,0-1-16,0-21 0,0 0 15,0 22-15,21-43 0,-21 21 0,21 0 16,0-21-16,0 0 0,1 0 15,-1 0-15,21 0 0,-21 0 0,22 0 16,-22-21-16</inkml:trace>
  <inkml:trace contextRef="#ctx0" brushRef="#br0" timeOffset="45607.78">4889 12467 0,'0'-21'15,"0"0"1,22 21-16,-22-21 0,21 21 16,0-21-16,0-1 0,0 1 0,0 0 15,1 0-15,-1 0 0,0 0 16,0 21-16,-21-22 0,0 1 0,0 0 16,-42 21-1,21 0-15,-22 0 0,22 21 16,-21 0-16,-1 22 0,1-22 15,0 0-15,-1 21 0,22-20 0,0 20 0,0-21 16,21 0-16,-21 22 0,21-22 16,0 0-16,0 0 0,21 0 15,0 0-15,0 1 0,0-1 0,1 21 16,20-21-16,-21 0 0,21 22 16,-20-22-16,-1 21 0,0-21 0,0 1 15,-21 20-15,0-21 0,0 0 16,0 0-16,-21 1 0,0-1 0,0 0 15,-22-21-15,1 0 0,0 21 0,-1-21 16,1 0-16,0 0 0,-22 0 16,22-21-16,-22-21 0,22 20 15,21-20-15,-22 21 0,22-21 16,0 20-16,21-20 0,0 21 16,0-21-16,0 20 0,0 1 0,0 0 15,0 0-15,42 21 16,-20-21-16,20 21 0,-21 0 0,21 0 15,22 0-15,-22 0 0,1 0 0,-1-21 16,21 21-16</inkml:trace>
  <inkml:trace contextRef="#ctx0" brushRef="#br0" timeOffset="46407.62">5313 12467 0,'0'0'0,"-21"0"31,-1 0-31,22 21 0,-21 1 16,0-1-16,21 0 0,-21 0 16,0 21-16,21-20 0,-21 20 0,21-21 15,-22 21-15,22 1 0,-21-22 0,21 21 16,0 1-16,0-22 0,0 21 16,0-21-16,0 0 0,0 1 0,21-1 15,1-21-15,-1 0 0,0 21 0,0-21 16,21 0-16,1 0 0,-1 0 15,0-21-15,1 0 0,-1-1 16,22 1-16,-22 0 0,0 0 16,1 0-16,-1-22 0,0 1 0,-21 21 15,1-21-15,-1 20 0,-21 1 0,0-21 16,0 21-16,-21 21 16,-1-21-16,1 21 0,0 0 0,0 0 15,-21 21-15,20 0 0,1 0 0,-21 0 16,21 0-16,0 1 0,-1-1 15,22 0-15,0 21 0,0-21 0,0 1 16,0-1-16,0 0 0,0 0 0,0 0 16,22 0-16,20 1 15,-21-22-15,0 0 0,22 0 0,-22 0 16,21 0-16,0 0 0,1 0 0,-22-22 16,21 22-16,1-21 0,-1 0 15,-21 0-15,21-21 0,-20 20 0,20 1 16,-21-21-16,0 21 0,0 0 15,1-1-15,-22 1 0,21 21 16,-21 21 0,0 1-16,0-1 15,0 21-15,0-21 0,0 0 0,0 1 16,0 20-16,0-21 0,0 0 0,0 0 16,0 1-1,0-1-15,21-21 16,0 0-16,0 0 15,0 0-15,1-21 16,-1-1-16,0 1 0,0 0 0,0 0 16,0 0-16,1 0 0,-1-1 15,-21 1-15,21-21 0,-21 21 0,21 0 16,-21-1-16,0 1 0,0 0 16,-21 42-1,0 0 1,21 1-16,-21-1 0,21 0 0,-22 0 15,22 0-15,-21-21 16,21 21-16,-21 1 0,21-1 0,0 0 16,0 0-16</inkml:trace>
  <inkml:trace contextRef="#ctx0" brushRef="#br0" timeOffset="46585.22">6413 12425 0,'-21'0'0,"0"0"15,0 0-15,0 0 16,21 21 15,21-21-15,0 0-16,0 0 0,0 0 0,1 0 15</inkml:trace>
  <inkml:trace contextRef="#ctx0" brushRef="#br0" timeOffset="46865.2">6837 12488 0,'0'0'16,"-21"170"-1,21-128-15,-22 22 16,22-22-16,-21 21 0,21-20 15,0 20-15,0 1 0,0-1 16,-21 22-16,21-22 0,-21 1 0,0 21 16,0-22-16,-1 22 0,1-1 0,-21-20 15,21 21-15,-22-22 0,22 1 16,0-1-16,-21 1 0,21-1 0,-1-21 16,1 1-16,0-1 0,21 0 15,0-20-15,0-1 0,0-42 16,21-1-1,0-20-15,1 21 0,-1-21 0,0-22 16,21 22-16,-21-43 0,22 22 16</inkml:trace>
  <inkml:trace contextRef="#ctx0" brushRef="#br0" timeOffset="47135.77">6794 12891 0,'0'-64'0,"0"128"0,0-191 15,0 42-15,0 43 0,0-1 16,22 22-16,-22 0 0,21 0 0,0 0 15,0-1-15,0 1 0,0 21 16,22 0-16,-22 0 0,21 0 0,1 0 16,-1 0-16,-21 21 0,21 1 0,-20-1 15,-1 21-15,0-21 16,-21 0-16,0 22 0,0-1 0,0 0 0,-21-20 16,0 20-16,-1-21 0,-20 21 15,0-20-15,21-1 0,-22-21 16,22 21-16,0-21 0,0 0 0,21-21 31,0 0-31,21-1 0,0 1 16,21 0-16,-20-21 0,-1 21 0,21-22 15,-21 1-15</inkml:trace>
  <inkml:trace contextRef="#ctx0" brushRef="#br0" timeOffset="47353.4">7578 12171 0,'21'-21'16,"-42"42"-16,42-21 15,-21 21-15,0 0 16,-21 22-16,21-22 0,-22 21 0,1 0 16,0 1-16,0-1 0,0 0 15,0 1-15,-1-1 0,22 0 0,-21-20 16,21 20-16,0-21 0,0 21 16,0-20-16,0-1 0,0 0 15,21-21-15,1 0 0,-1 0 0,0 0 16,21 0-16,-21-21 0,1 0 15,20-1-15,-21 1 0,21-21 16</inkml:trace>
  <inkml:trace contextRef="#ctx0" brushRef="#br0" timeOffset="47500.31">7408 12446 0,'-21'0'15,"42"0"-15,-63 0 0,21 0 0,0 21 0,42-21 31,21 0-15,-21 0-16,0 0 0,22 0 0,-1 0 16,0-21-16,1 21 0</inkml:trace>
  <inkml:trace contextRef="#ctx0" brushRef="#br0" timeOffset="49537.52">8551 12319 0,'0'0'0,"-21"21"15,0-21 1,21-21 15,21 21-31,0-21 16,0 0-16,1 21 0,20-21 16,-21-1-16,21-20 0,1 21 0,-22 0 15,0-22-15,21 22 0,-42 0 16,0-21-16,0 21 0,0-1 0,0-20 0,-21 42 15,0-21-15,-21 21 0,-1 0 16,1 0-16,0 0 0,-1 21 16,1 0-16,-21 0 0,20 22 0,1-1 15,21 0-15,-22-20 0,22 20 16,0 0-16,0 1 0,21-1 0,0-21 16,0 0-16,0 22 0,0-22 0,21 0 15,0 0-15,0 0 0,1-21 16,20 21-16,-21-21 0,21 0 0,1 0 15,-22 0-15,21 0 0,-21 0 16,22 22-16,-22-22 0,-42 21 31,0 0-31,-22-21 0,1 21 16,0 0-16,20 0 0,-41-21 16,21 43-16,20-22 0,-20 0 0,0 0 15,-1 0-15,22 22 0,0-22 16,0 0-16,21 0 0,0 0 15,42-21 1,-21 0-16,1 0 16,-1-21-16,21 21 0,0-21 0,-20 0 15,20 0-15,0 0 0,-21-22 0,22 22 16,-1 0-16,-21 0 0,22-22 16,-22 22-16,21-21 0,0 0 0,1 20 15,-1 1-15,0 0 0,1-21 16,-1 42-16,-21-21 0,22 21 15,-1 0-15,-21 0 0,0 0 0,0 0 16,1 21-16,-22 0 0,0 0 0,0 0 16,0 0-16,0 1 0,0 20 15,0-21-15,0 0 0,-22 22 16,1-22-16,0 0 0,0 21 0,0-21 16,0 1-16,21-1 0,-22 0 15,1-21-15,0 21 0,21-42 31,0 0-31,0 0 0,21-22 16,0 22-16,1 0 0,-1 0 16,0-22-16,0 22 0,0-21 15,22 21-15,-22-22 0,0 22 0,21 0 16,-21 0-16,1 0 0,-1 0 0,-21 42 47,0 0-47,-21 0 0,-1 0 0,1 0 15,0 1-15,0-1 0,21 0 16,-21 0-16,21 0 0,0 22 0,0-22 16,0 0-16,0 0 0,0 0 15,21 0-15,0-21 0,0 0 16,0 22-16,22-22 0,-22 0 16,21 0-16,-21 0 0,22 0 15,-22-22-15,21 22 0,1-21 0,-22 0 16,21 0-16,-21 0 0,0 0 0,22-1 15,-43 1-15,21 0 0,-21 0 16,0 0-16,0-22 0,0 22 0,0 0 16,0 0-16,0 0 0,-21 0 0,0 21 15,-1 0-15,1 0 16,0 21-16,0 0 0,21 0 16,0 0-16,-21 22 0,21-22 15,0 0-15,0 0 0,0 21 16,0-20-16,0-1 0,0 0 0,0 0 15,0 0-15,21-21 0,0 21 0,0-21 16,0 0-16,1 0 16,-1 0-16,0 0 0,0 0 0,0-21 15,22 21-15,-22-21 0,0 0 16,0 0-16,21 0 0,-20-1 0,-1 1 16,0 0-16,0 0 0,0-21 15,0 20-15,1 1 0,-1 0 0,-21 0 16,21 0-16,0 21 15,-21 21 17,0 0-17,0-42 32,0 0-47,0 0 16,0-1-1,0 1-15,-21 21 16,0 0-16,0 0 16,21 21-16,-22 1 0,1-1 15,0 0-15,0 0 0,0 0 16,0 22-16,21-22 0,0 0 0,-22 21 16,22-21-16,0 1 0,0-1 15,0 0-15,0 0 0,0 0 0,22 0 16,-22 1-16,21-1 0,0-21 0,0 0 15,0 21-15,22-21 0,-22 0 16,21 0-16,0 0 0,1 0 0,-1-21 16,0 0-16,1 21 0,-22-22 15,21-20-15,-21 21 0,22 0 0,-22 0 16,0-1-16,0-20 0,0 21 0,-21 0 16,0 0-16,22-1 0,-22 1 15,0 0-15,-22 21 31,22 21-31,-21 0 0,0 1 16,0-1-16,21 21 0,-21-21 16,21 0-16,0 1 0,0-1 0,0 0 15,0 0-15,0 0 0,0 0 16,0 1-16,0-1 0,21-21 16,0 21-16,0-21 0,0 0 0,1 0 15,-1 0-15,0 0 16,0-21-16,21 21 0,-20-21 0,20-1 0,-21 1 15,0 0-15,0 0 0,1 0 16,20-22-16,-42 22 0,21 0 16,0-21-16,0 42 0,-21-21 0,22-1 15,-22 44 17,0-1-32,-22 0 0,1 0 15,21 0-15,0 0 0,0 1 0,0-1 16,0 0-16,0 0 0,0 0 15,0 0-15,0 1 0,0-1 16,21-21 0,1 0-16,-1 0 0,0 0 15,0 0-15,21-21 0,-20-1 16,20 1-16,0 0 0,-21 0 0,22 0 16</inkml:trace>
  <inkml:trace contextRef="#ctx0" brushRef="#br0" timeOffset="49780.39">11515 11875 0,'0'0'0,"0"-43"0,0 22 0,0 0 16,0 0-16,0 0 0,-22 42 15,1 0-15,0 0 0,0 21 16,0 1-16,0 20 0,-22 1 16,22-1-16,0 1 0,0-1 0,0 1 15,-22-22-15,22 22 0,21-22 16,-21 0-16,0 1 0,21-22 15,-21 21-15,21 0 0,0-20 0,0 20 16,0-21-16,0 0 0,0 0 0,0 1 16,0-1-16,21-21 15,0 0-15,0 0 0,0 0 0,22-21 16,-22 21-16,21-22 0</inkml:trace>
  <inkml:trace contextRef="#ctx0" brushRef="#br0" timeOffset="50148.51">11726 12340 0,'0'0'16,"-21"0"0,0 0-16,0 0 0,0 0 0,-1 21 15,1 1-15,0 20 0,0-21 16,0 21-16,0-20 0,-1-1 0,1 21 16,21-21-16,0 22 0,0-22 0,0 0 15,0 0-15,0 0 0,0 0 16,0 1-16,21-1 0,1-21 0,-1 0 15,21 0-15,-21 0 0,0 0 0,22 0 16,-22 0-16,21 0 0,-21-21 16,1-1-16,20 1 0,-21 0 0,-21 0 15,21 0-15,-21-22 0,0 22 16,0-21-16,0 21 0,0-22 16,0 22-16,0-21 0,-21 21 0,0 0 15,0-1-15,0 22 0,-1 0 0,1 0 16,0 0-16,0 0 0,0 0 15,0 22-15,21-1 0,-22 0 0,1 0 16,21 0-16,0 0 0,0 1 0,0-1 16,0 0-16,0 0 0,0 0 15,21-21-15,1 0 0,-1 21 0,0-21 16</inkml:trace>
  <inkml:trace contextRef="#ctx0" brushRef="#br0" timeOffset="50479.4">12044 12425 0,'0'0'16,"21"-42"-16,-21 20 0,0 1 0,0 0 0,21 0 16,0 0-16,0 0 0,1 21 15,-1 0-15,0 0 0,21 0 16,1 0-16,-22 0 0,21 21 0,0 0 16,1 0-16,-22 21 0,21-20 0,-21 20 15,1 0-15,-1-21 0,0 22 16,-21-22-16,0 21 0,0-21 0,0 22 0,0-22 15,-21 0-15,0 0 0,-1 0 16,1-21-16,0 0 16,0 0-16,0 0 0,0 0 15,21-21-15,0 0 16,0 0-16,0 0 0,0 0 0,0-1 16,0-20-16,0 21 0,21-21 0,0 20 15,0-20-15,21 0 0,-20 21 16,-1-22-16,0 22 0,0-21 0,0 21 15,0-22-15,1 22 0,-22 0 0,21 0 16</inkml:trace>
  <inkml:trace contextRef="#ctx0" brushRef="#br0" timeOffset="50684.67">11430 11875 0,'0'0'0,"-21"0"0,0 0 0,-1 0 16,1 0-16,21-22 16,21 22-1,22-21-15,-22 21 0,21-21 16,1 21-16,-1-21 0,0 21 0,22-21 16,-22 0-16,22-1 15,-1 1-15,1 0 0</inkml:trace>
  <inkml:trace contextRef="#ctx0" brushRef="#br0" timeOffset="50936.46">12954 10816 0,'0'0'0,"21"-21"0,-42 21 31,0 21-31,21 0 15,-21-21-15,21 22 0,-22-1 16,1 0-16,21 0 0,-21 0 16,21 0-16,0 1 0,-21-1 0,21 0 15,-21 0-15,21 0 0,0 0 0,0 1 16,0-1-16,0 0 0,0 0 16,0 0-16</inkml:trace>
  <inkml:trace contextRef="#ctx0" brushRef="#br0" timeOffset="51136.34">12573 11282 0,'-42'21'16,"84"-42"-16,-84 63 16,63-42-16,0 0 15,0 0-15,0 0 0,22 0 0,-22 0 16,21 0-16,0 0 0,1 0 0,-1 0 15,0 0-15,1 0 0,-1 0 16,0-21-16,1 21 0,-1-21 0,0 21 16,-20-21-16,20 0 0,-42-1 15,0 1-15</inkml:trace>
  <inkml:trace contextRef="#ctx0" brushRef="#br0" timeOffset="51337.26">12679 10880 0,'106'0'16,"-85"0"0,21 0-16,0-21 0,-20 21 0,20 0 15,0 0-15,1 0 0,-1-22 0,0 1 16,1 21-16,-1-21 15,0 0-15</inkml:trace>
  <inkml:trace contextRef="#ctx0" brushRef="#br0" timeOffset="51778.72">13441 10393 0,'-43'-21'0,"86"42"0,-128-63 0,43 20 16,-1 22-16,-20-21 0,-1 21 0,22 0 15,-21 0-15,-1 0 0,22 0 0,-22 21 16,22 1-16,-22 20 0,22 0 15,-21 1-15,20 20 0,-20-21 0,-1 22 16,1-1-16,-1 1 0,1-1 16,20 1-16,-20 21 0,21-22 15,20 22-15,-20-22 0,42 1 0,0-1 16,0 1-16,21-1 0,0-20 0,22 20 16,-1-21-16,64 22 15,-43-43-15,1 0 0,-1 22 0,22-43 16,-21 21-16,-1-21 0,22 0 15,-1 0-15,1 0 0,84-21 16,-105 21-16,21-22 0,-22-20 0,1 21 16,-1-21-16,-21-1 0,1-20 15,-1-1-15,-21 1 0,22-1 0,-22 1 16,0-22-16,-21 22 0,0-1 0,0 1 16,0-1-16,-21 1 15,0-1-15,-22 1 0,1-1 0,-22 22 0,1-1 16,-1 1-16,1 0 0,-1 21 15,1-1-15,-1 1 0,1 21 16,-1 0-16,22 21 0,0 1 0,-22-1 16,22 21-16,0-21 0,-1 22 15,1-1-15,0 0 0,-1 1 0,22-22 16,-21 21-16</inkml:trace>
  <inkml:trace contextRef="#ctx0" brushRef="#br0" timeOffset="52408.18">13314 12361 0,'0'0'0,"-21"0"0,-1 0 0,22 22 0,0-1 16,22-21-1,20 0-15,-21 0 0,21 0 16,-20 0-16,20 0 0,0 0 0,22 0 16,-22 0-16,0 0 0,22 0 15,-22 0-15,22 0 0,-22 0 16,22 0-16,-22 0 0,-21 0 0,21 0 0,-20-21 15,20 21-15,-42-22 16,0 1-16,0 0 16,-21 21-16,0-21 0,21 0 0,-22 0 15,1 21-15,0-22 0,0 1 16,21 0-16,0 42 31,21 0-15,0 1-16,-21-1 0,0 21 0,0-21 0,0 0 15,0 1-15,0-1 0,0 21 0,0-21 16,-21 0-16,-21 1 0,21-22 16,-1 21-16,1 0 0,-21-21 15,42 21-15,-21-21 0</inkml:trace>
  <inkml:trace contextRef="#ctx0" brushRef="#br0" timeOffset="54416.79">14690 12615 0,'0'0'0,"-22"0"0,22-21 31,22 0-15,-1 0-16,0 21 0,0-21 0,21-22 16,-20 22-16,-1 0 0,21-21 15,-21 21-15,0-22 0,1 1 0,20-43 16,-21 43-16,-21 0 0,0 20 16,0 1-16,0 0 15,-21 21-15,0 0 0,0 0 16,-1 21-16,-20 0 0,21 22 0,0-1 15,0 0-15,-22 1 0,22-22 16,21 21-16,0 1 0,-21-1 0,21 0 16,0-21-16,0 22 0,0-22 0,0 0 15,0 0-15,21 0 0,0 1 16,-21-1-16,21-21 0,1 0 0,-1 0 16,0 0-16,0 0 15,0 0-15,0 0 0,1-21 16,-22-1-16,21 1 0,0 0 0,0 0 15,21-21-15,-20 20 16,20-20-16,-21 21 0,21-21 0,1-1 16,-1 22-16,0 0 0,1 0 0,-1 0 15,0 21-15,-20 0 0,20 0 16,-21 21-16,-21 0 0,0 0 0,0 0 16,0 22-16,0-22 0,0 21 0,0-21 15,0 0-15,-21 1 0,0 20 16,0-21-16,-1 0 0,1 0 0,0 1 15,0-22-15,21 21 0,21-42 47,0-1-31,0 22-16,22-21 0,-22 0 0,0-21 16,0 21-16,0-1 0,22-20 0,-22 0 15,0 21-15,21-22 0,-20 1 16,-1 21-16,-21 0 0,0-1 0,0 1 15,-21 21 1,-1 21-16,1 1 0,0-1 16,0 0-16,0 0 0,0 21 15,-1-20-15,1 20 0,0-21 0,0 43 16,21-43-16,0 0 16,0 21-16,0-21 0,0 1 0,0-1 0,0 0 15,21 0-15,0-21 16,0 21-16,1 0 0,20-21 0,-21 0 15,21 0-15,1 0 0,-1 0 0,0 0 16,22 0-16,-22-21 0,1 21 16,-1-21-16,0 0 0,1 0 0,-1-22 15,0 22-15,-21 0 0,22-21 16,-22 21-16,-21-43 0,0 43 16,0 0-16,0 0 0,0-1 0,-21 22 15,0 0-15,-1 22 16,-20-1-16,21 0 0,0 0 15,0 0-15,-1 0 0,22 1 0,-21 41 16,21-42-16,0 0 16,0 1-16,0-1 0,0 0 0,0 0 15,0 0-15,0 0 0,21-21 0,1 0 16,-1 0-16,0 0 16,0 0-16,0 0 0,0 0 0,1-21 15,20 0-15,-21 0 0,0 0 16,22 0-16,-1-1 0,0 1 0,1-21 15,-22 21-15,21 0 0,0-22 16,-20 22-16,-1 0 0,21 0 0,-21 0 16,0 21-16,-21 21 15,0 0 1,0 0-16,0 0 16,0 0-16,0 1 0,0-1 15,-21 0-15,21-42 47,0 0-47,0-1 0,0 1 16,0 0-16,0 0 15,0 0-15,0 0 0,0-1 0,0 1 16,0 0 0,-21 21-16,0 0 0,0 21 15,0 0-15,-1 1 0,1-1 16,0 21-16,0-21 15,0 0-15,0 1 0,21 20 0,0-21 16,0 0-16,0 43 0,0-43 16,0 0-16,0 0 0,0 0 15,21 1-15,0-1 0,0-21 0,0 0 16,0 21-16,22-21 0,-22 0 16,21 0-16,1 0 0,-22 0 0,21-21 15,0 0-15,1-1 0,-22 1 16,21 0-16,-21 0 0,43-21 15,-43-1-15,0 22 0,0-21 16,1 21-16,-1-1 0,0 1 0,-21 0 16,-21 42 15,0 0-31,-1 1 0,22-1 0,-21-21 16,21 21-16,-21 0 0,21 0 15,0 0-15,0 1 0,0-1 16,21-21-1,0 0-15,1 0 16,-1 0-16,0 0 16,0-21-16,0-1 0,0 22 0,-21-21 15,22 0-15,-1-21 0,0 21 16,0-1-16,0 1 0,-21-21 16,21 21-16,1 0 0,-1 21 15,-21 21 1,0 0-16,-21 0 15,-1 21-15,22-20 0,0-1 16,0 0-16,0 0 0,-21 0 0,21 0 16,0 1-16,0-1 0,0 0 15,21-21-15,1 21 0,20-21 16,0 0-16,1 0 0,-22 0 0,21 0 16,0 0-16,1 0 0,-22-21 0,0 0 15,21 0-15,-20-1 0,-1 1 16,-21-21-16,21 21 0,0-22 15,-21 1-15,0-21 0,21-1 16,0 22-16,-21-43 0,22 22 0,-22-1 16,0 1-16,21 20 0,-21 1 0,0 21 15,0-22-15,-21 43 16,-1 43-16,1-22 16,0 21-16,0 22 0,0-22 15,0 22-15,-1-1 0,1 1 16,0-22-16,21 21 0,0-20 0,-21-1 15,21 0-15,0 1 0,0-22 16,0 21-16,0-21 0,0 1 0,0-1 16,0 0-16,21-21 15,0 0-15,0 0 16,1 0-16,-1 0 0,-21-21 0,21 0 16,0-1-16</inkml:trace>
  <inkml:trace contextRef="#ctx0" brushRef="#br0" timeOffset="54761.27">17970 12446 0,'0'21'0,"0"0"15,22-21 17,-1 0-32,0 0 0,0 0 15,0-21-15,22 21 0,-22-21 16,0 0-16,0 21 0,0-21 15,0 0-15,-21-1 0,0 1 16,-21 21 0,0 0-16,0 0 0,0 21 15,0 1-15,-22 20 0,22-21 0,0 0 16,0 22-16,0-22 0,21 0 16,0 0-16,0 21 0,0-20 15,0-1-15,0 0 0,0 0 16,0 0-16,21-21 15,0 0-15,0 0 0,0 0 16,0 0-16,22 0 0,-22 0 16,21-21-16,-21 0 0,1 0 0,20 0 15,-21-1-15</inkml:trace>
  <inkml:trace contextRef="#ctx0" brushRef="#br0" timeOffset="54949.2">17653 12107 0,'-42'0'0,"84"0"0,-127 0 16,43 0-16,0 0 0,20 0 15,22 22-15,22-22 16,-1 0 0,21 0-16,22 0 0,-22 0 15,0 0-15,22-22 0,-1 22 0,-20-21 16,20 0-16</inkml:trace>
  <inkml:trace contextRef="#ctx0" brushRef="#br0" timeOffset="55368.15">18965 12023 0,'0'0'0,"21"0"15,1-21 1,-22-1-16,0 1 0,0 0 15,0 0-15,0 0 0,-22 21 16,-20-21-16,21 21 16,-21 0-16,20 0 0,-20 21 0,0-21 15,-1 21-15,1 21 0,21-21 0,-21 22 16,20-22-16,1 21 0,21 1 16,0-22-16,0 21 0,0-21 0,0 22 15,21-22-15,1 0 16,-1 21-16,0-21 0,0 1 0,21-1 15,-20 21-15,-1-21 0,0 0 0,0 22 16,0-22-16,-21 0 0,0 0 16,0 0-16,0 1 0,-21-1 15,0 0-15,-21-21 0,-1 0 16,1 0-16,0 0 0,-1 0 0,1 0 16,-22 0-16,22 0 0,0 0 0,-1 0 15,22 0-15,-21-21 0,21 21 16,21-21-1,21 21-15,21-22 16,1 1-16,-1 21 16,0 0-16</inkml:trace>
  <inkml:trace contextRef="#ctx0" brushRef="#br0" timeOffset="55903.92">19240 12298 0,'0'-21'15,"0"42"-15,-21-42 16,0 21-16,0 21 0,0-21 0,0 42 16,-1-21-16,1 1 0,0-1 0,0 21 15,0-21-15,0 0 0,-1 22 16,22-22-16,0 0 0,0 0 16,0 0-16,0 1 0,0-1 0,0 0 15,0 0-15,22-21 0,-1 21 16,0-21-16,0 0 0,0 0 15,0 0-15,1 0 0,20 0 16,-21-21-16,0 0 0,0 0 0,1 0 16,-1-1-16,0 1 0,0 0 0,21-21 15,-20 21-15,20-1 0,-21 1 16,21 0-16,1 0 0,-22 0 0,21 21 16,-21 0-16,1 0 15,-22 21-15,0 0 16,0 0-16,0 0 0,0 1 0,0-1 15,0 0-15,0 0 0,0 0 16,0 0-16,0 1 0,21-1 0,-21 0 16,0 0-1,21-21 1,-21-21 0,0 0-16,0 0 15,21-1-15,0 1 0,-21 0 0,21 0 16,1 0-16,-1 0 0,-21-1 0,21 1 15,0 21-15,0-21 16,0 0-16,1 21 0,-1-21 0,21 0 16,-21 21-16,0-22 15,1 1-15,-1 21 0,0 0 16,0-21-16,0 21 0</inkml:trace>
  <inkml:trace contextRef="#ctx0" brushRef="#br0" timeOffset="56091.82">20193 12298 0,'21'0'15,"-84"0"-15,105 0 0,-21 21 16,-21 0-1,0 0-15,-21 1 0,0-1 0,0 0 16,21 0-16,-22 0 0,1 22 0,21-22 16,0 0-16,0 0 15,-21-21-15,21 21 0,0 0 0,0 1 0,0-1 16,0-42 15,0-1-15,21 1-16,-21 0 0,0 0 15,0 0-15</inkml:trace>
  <inkml:trace contextRef="#ctx0" brushRef="#br0" timeOffset="56248.74">20151 12150 0,'0'0'0,"0"-21"0,0-22 0,0 22 16,0 0-16,0 0 0,0 42 62,21-21-62,-21 21 0,21-21 16,0 21-16,0-21 0,0 0 16,1 21-16,-1-21 0</inkml:trace>
  <inkml:trace contextRef="#ctx0" brushRef="#br0" timeOffset="56527.59">20616 12171 0,'0'21'0,"0"-42"0,0 63 0,0-21 16,0 1-16,-21-1 0,0 0 15,0 0-15,0 21 0,-1-20 16,1 20-16,0 0 0,0 1 0,0 20 16,21-21-16,-21 22 0,-1-1 15,1 1-15,21-1 0,-21 1 0,0-22 16,0 22-16,0-1 0,-1 1 0,1-22 16,0 22-16,0-22 0,21 21 15,-21-20-15,21-1 0,-21 0 0,-1 1 16,22-1-16,0 0 0,0-20 0,-21-1 15,21 0-15,0 0 0,0-42 32,0 0-32,0 0 0,21-22 15,-21 22-15,0-21 16,22-22-16,-1 22 0</inkml:trace>
  <inkml:trace contextRef="#ctx0" brushRef="#br0" timeOffset="56796.97">20532 12446 0,'21'-63'0,"-42"126"0,42-169 16,-21 43-16,21 20 0,-21 22 16,21-21-16,0 21 0,-21 0 0,21 21 15,1 0-15,-1 0 0,0 0 16,0 0-16,0 21 0,0 0 0,1 0 16,-1 21-16,0-20 0,-21 20 0,0-21 15,21 0-15,-21 22 16,0-22-16,0 21 0,0-21 15,-21-21-15,0 21 0,0 1 0,-1-22 16,1 0-16,0 0 16,0 0-16,0 0 0,0 0 0,-1-22 15,22 1 1,0 0-16,0 0 0,43 21 16,-22-21-16,0 0 0</inkml:trace>
  <inkml:trace contextRef="#ctx0" brushRef="#br0" timeOffset="57052.8">21399 11811 0,'0'0'0,"0"-21"0,-21 21 32,0 0-32,0 21 0,0 0 15,0 22-15,21-22 0,-22 21 16,1 0-16,21 1 0,0-1 0,-21 0 15,21 1-15,-21-1 0,0 0 0,21 1 16,0-1-16,0-21 0,0 22 16,0-22-16,0 0 0,0 0 0,0 0 15,0 0-15,0 1 0,21-22 16,0 0-16,0 0 16,0 0-16,1 0 0,-22-22 15</inkml:trace>
  <inkml:trace contextRef="#ctx0" brushRef="#br0" timeOffset="57251.9">21167 12150 0,'-22'0'0,"44"0"0,-44-21 15,1 21-15,42 0 32,1 0-32,-1 0 15,0 0-15,21 0 0,-21 0 16,1 0-16,20 0 0,-21 0 15,0 0-15,22 0 0,-22 0 0,0 0 16,0 0-16,0 0 0,0-22 16,1 22-16,-1 0 0,0 0 0</inkml:trace>
  <inkml:trace contextRef="#ctx0" brushRef="#br0" timeOffset="57468.29">22034 12044 0,'-84'0'15,"63"0"1,-1 21-16,-20 0 0,21 0 0,-21 22 16,20-22-16,-20 21 0,21-21 0,0 22 15,0-22-15,-1 21 0,1-21 16,21 22-16,-21-22 0,21 0 0,0 0 16,0 0-16,0 1 0,21-1 15,0 0-15,1-21 0,20 21 0,0-21 16,1 0-16,-1 0 0,0 0 0,1 0 15,-1 0-15</inkml:trace>
  <inkml:trace contextRef="#ctx0" brushRef="#br0" timeOffset="57734.14">22246 12171 0,'0'0'0,"0"-42"0,0 20 0,0-20 15,21 21-15,-21 0 0,0 0 0,0-1 16,21 22-16,1 0 15,-1 0-15,-21 22 16,21 20-16,-21-21 0,0 21 0,0 1 16,0-1-16,0 0 0,0 1 15,0-1-15,0-21 0,0 22 0,-21-1 16,0-21-16,-1 21 0,1-20 16,0 20-16,-21-21 0,21 0 0,-1 0 15,1 1-15,0-1 0,0-21 16,0 21-16,0-21 0,-1 0 15,1 21-15,0-21 0,0 0 0,0 0 16,0 21-16,-1 0 0</inkml:trace>
  <inkml:trace contextRef="#ctx0" brushRef="#br0" timeOffset="58707.58">360 14859 0,'0'0'0,"-21"0"0,-1 0 15,22 21-15,22 0 16,-1-21-16,21 22 0,0-22 0,22 0 16,-1 21-16,1-21 0,21 0 15,-22 0-15,22 0 0,-1 0 0,1 0 16,0 0-16,-1-21 0,1 21 15,0-22-15,-1 22 0,1-21 0,-21 21 16,-22-21-16,0 21 0,1-21 16,-22 21-16,0-21 0,-21 0 15,-21-1 1,0 22-16,-1 0 0,-20-21 0,21 21 16,-21 0-16,-1 0 0,22-21 15,-21 21-15,21 0 0,-1 0 0,44 0 47,20 21-47,-21-21 0,0 21 16,0 1-16,1-1 0,-1 21 15,-21-21-15,0 0 0,0 22 0,-21-22 16,-1 21-16,-20-21 0,0 22 16,-1-1-16,-20 0 0,-1-20 15,1 20-15,-1-21 0,22 0 16,0 0-16,-1 1 0,22-22 0</inkml:trace>
  <inkml:trace contextRef="#ctx0" brushRef="#br0" timeOffset="59128.34">3027 14266 0,'-43'0'15,"86"0"-15,-107 0 0,43 0 0,0 0 16,42 0 0,21-21-16,-20 21 15,20 0-15,0 0 0,1 0 16,20-21-16,1 21 0,-1 0 0,22 0 16,-1-21-16,1 21 0,-21-21 15,20 21-15,-20 0 0,-1 0 0,-20 0 16,-1 0-16,-21 0 0,0 0 15,0 0-15,-42 0 16,0 0-16,-21 0 0,-1 0 16,22 0-16,-42 0 0</inkml:trace>
  <inkml:trace contextRef="#ctx0" brushRef="#br0" timeOffset="59340.25">3365 14182 0,'0'0'15,"-21"21"-15,21 0 16,-21-21-16,21 21 0,0 0 0,0 1 15,0 20-15,0 0 0,0 1 0,0-1 16,0 21-16,0-20 0,0 20 16,0-20-16,-21 20 0,21-21 0,-21 22 15,21-22-15,0 1 0,0-1 16,0 0-16,-21 1 0,21-1 0,0 0 16,-22-21-16,22 22 0,0-22 15,0 0-15,0 0 0,22-21 16,-1 0-1,0 0-15</inkml:trace>
  <inkml:trace contextRef="#ctx0" brushRef="#br0" timeOffset="60533.56">4064 14774 0,'0'-21'0,"0"42"0,0-63 0,0 21 0,0 0 16,0 0-16,-21-1 0,0 22 15,-1 0-15,1 0 0,-21 0 0,0 0 16,-1 0-16,1 0 0,0 22 16,-22-1-16,22 21 0,-1-21 0,-20 22 15,21-1-15,-1-21 0,22 21 16,0 1-16,0-1 0,0 0 16,21 1-16,0-1 0,0 0 0,0 1 15,0-22-15,21 0 0,0 21 16,0-42-16,0 22 0,22-22 15,-22 0-15,21 0 0,0 0 0,1 0 16,-1-22-16,0 1 0,1 0 0,-1 0 16,0-21-16,1 20 0,-22-20 15,21 21-15,-21-21 0,1-1 0,-1 22 16,0-21-16,0-1 0,-21 1 0,0 21 16,0-21-16,0 20 0,0 1 15,0 0-15,0 42 31,0 0-31,0 22 0,0-22 0,0 21 16,-21-21-16,21 22 0,0-22 0,0 21 16,0 1-16,0-22 0,0 21 15,0-21-15,0 0 0,0 22 0,21-22 16,0 0-16,0-21 16,1 0-16,-1 0 0,0 0 0,0-21 15,0 0-15,22 0 0,-22-1 16,21-20-16,-21 21 0,22-21 0,-22-1 15,0 22-15,0-21 0,0-22 16,-21 22-16,0 0 0,21-22 16,-21 22-16,0-22 0,0 1 0,0 20 15,0-20-15,0 21 0,0-1 16,0 22-16,0 0 0,0 0 0,0 42 31,0 21-31,0 1 0,0-22 16,0 21-16,0 22 0,0-22 0,0 0 15,0 1-15,-21-1 0,21-21 16,0 21-16,0 1 0,0-22 0,0 0 16,-21 21-16,21-20 0,0-1 15,0 0-15,0-42 32,21 21-17,0-21-15,1-1 0,20 1 0,-21 0 16,0 0-16,22 0 0,-22 0 0,0-1 15,0 1-15,21 21 0,-20-21 16,-1 21-16,-42 0 31,-1 0-15,1 0-16,0 0 0,-21 0 16,21 0-16,-1 21 0,-20-21 15,21 21-15,0 1 0,0-22 0,-1 21 16,1 0-16,21 0 0,-21 0 15,21 0-15,0 1 0,0-1 16,0 21-16,0-21 0,0 0 0,0 1 16,0-1-16,0 0 0,0 0 15,0 0-15,21 0 0,0 1 0,1-1 16,-1-21-16,21 21 0,-21-21 16,22 0-16,-1 0 0,0 0 0,1 0 15,-1 0-15,21-21 0,-20 21 16,20-21-16,-20-1 0,-1 1 0,21-21 15,-20 21-15,-1 0 0,-21-22 16,22 22-16,-22-21 0,0 21 16,0-22-16,0 22 0,-21-21 0,0 21 15,0-22-15,0 22 0,0 0 0,-21 21 16,0 0 0,0 21-16,0 0 0,-1 0 0,-20 1 15,21 20-15,0 0 0,0-21 16,-1 22-16,22-1 0,-21-21 0,21 22 15,0-22-15,0 21 0,0-21 0,0 0 16,0 1-16,21-1 0,22-21 16,-22 0-16,0 0 0,21 0 15,1 0-15,-1-21 16,22-1-16,-22 1 0,21 0 0</inkml:trace>
  <inkml:trace contextRef="#ctx0" brushRef="#br0" timeOffset="61128.22">6435 14647 0,'21'0'31,"0"-21"-31,0 0 0,-21 0 16,21 0-16,0 0 0,-21-1 16,0-20-16,22 21 0,-22-21 0,0-1 15,0 22-15,0-21 0,0 21 16,-22-1-16,1 1 0,-21 0 15,21 21-15,-22 0 0,1 0 0,0 0 0,-1 21 16,1 0-16,0 22 16,-1-1-16,1 0 0,21 1 0,-21-1 15,20 0-15,22 1 0,0-1 0,0 0 16,0 1-16,22-22 0,-1 21 16,0-21-16,0 22 0,0-22 0,22 0 15,-22 0-15,21 22 0,-21-22 16,43 21-16,-43 0 0,0-20 15,-21-1-15,0 0 0,0 21 0,0-21 16,0 1-16,-21-1 0,-21 0 16,20-21-16,-20 21 0,0 0 0,-1-21 15,1 0-15,0 0 0,-1 0 0,-20-21 16,21 0-16,-1 0 16,1 0-16,0-1 0,-1 1 0,22-21 15,-21 21-15,21 0 0,-1-22 16,22 22-16,0 0 0,0-21 0,0 20 15,22 1-15,20 0 0,-21 21 16,21-21-16,1 21 0,-1 0 16,0-21-16,22 21 0,-22-21 0</inkml:trace>
  <inkml:trace contextRef="#ctx0" brushRef="#br0" timeOffset="62633.96">6900 14647 0,'0'0'0,"-21"0"0,0 0 0,0 0 0,0 0 16,-22 22-16,22-1 0,-21-21 0,21 21 15,-1 21-15,-20-21 0,21 1 16,0-1-16,0 21 0,-1-21 0,22 0 16,0 22-16,-21-22 0,21 0 0,0 21 15,0-20-15,0-1 16,0 0-16,21 0 0,1-21 0,-1 21 15,21-21-15,-21 0 0,22 0 0,-1 0 16,0 0-16,1 0 0,-1-21 16,0 0-16,1 21 0,-1-21 0,0 0 15,22-1-15,-22 1 0,-21 0 16,22-21-16,-1 21 0,-21-1 0,0 1 16,0 0-16,1 0 0,-1 0 0,0 21 15,-21 21 1,0 0-1,0 0-15,0 0 0,0 1 16,0-1-16,0 0 0,0 0 16,0 0-16,0 0 0,0 1 0,0-1 15,0 0-15,0 0 0,21 0 16,0-21 0,22 0-16,-22 0 0,0 0 0,21 0 15,-21 0-15,22-21 0,-1 21 16,-21-21-16,22 0 0,-1 0 0,0-1 15,1 1-15,-22 0 0,21 0 0,-21 0 16,22-22-16,-22 22 0,-21 0 16,21-21-16,-21 21 0,0-1 15,0-20-15,0 21 16,-21 21-16,0 0 16,-1 0-16,1 21 0,-21 0 0,21 0 15,0 1-15,-1-1 16,1 0-16,0 0 0,0 0 0,21 22 15,-21-22-15,21 0 0,0 0 0,0 21 16,0-20-16,0-1 0,0 0 16,21 0-16,21 0 0,-21 0 0,1-21 15,20 0-15,0 0 0,1 0 0,-1 0 16,0 0-16,1 0 0,-1 0 16,21-21-16,-20 0 0,-1 0 0,22 0 15,-22 0-15,0-1 0,1-20 16,-1 21-16,0 0 0,-21-22 0,22 22 15,-22-21-15,-21 21 0,0 0 16,0-1-16,0 1 0,-21 21 16,0 0-16,-1 0 15,1 21-15,0 1 0,0-22 0,0 21 16,0 0-16,21 0 0,0 0 16,0 22-16,0-22 0,0 0 0,0 0 15,0 0-15,0 0 0,21-21 16,0 22-16,0-1 0,0-21 0,22 0 15,-22 0-15,21 0 0,0 0 0,1 0 16,-22 0-16,21 0 0,1-21 16,-1-1-16,-21 22 0,0-21 15,0 0-15,1 0 0,-1 0 0,-21 0 16,21-1-16,-21 1 0,0 0 16,0 0-16,0 0 0,-21 21 31,0 0-31,-1 21 0,22 0 0,-21 0 15,0 0-15,0 1 0,21-1 0,-21 0 16,0 0-16,21 0 0,0 0 16,-22-21-16,22 22 0,0-1 0,-21-21 15,42-21 17,1 21-32,-1-22 0,0 1 15,21 0-15,-21 0 0,1 0 0,20 0 16,0-1-16,-21-20 0,22 21 15,-22 0-15,21 0 0,1-1 0,-22 1 16,21 21-16,-21 0 0,0 0 16,1 0-16,-22 21 0,0 1 15,0-1-15,0 0 0,0 0 0,0 0 16,0 0-16,0 22 0,0-22 16,0 0-16,0 0 0,0 0 0,0 1 15,0-1-15,0 0 16,21-21-16,0 0 15,0 0-15,0 0 0,22 0 0,-22 0 16,0 0-16,0 0 0,0-21 0,22 0 16,-22 21-16,0-22 0,21 1 15,-21 0-15,1 0 0,-1-21 0,0 20 16,0 1-16,-21-21 0,0 21 0,0-22 16,0 22-16,0 0 0,0 0 15,0 0-15,0 0 0,-21 21 0,0 0 16,0 0-16,21 21 0,-22 0 0,1 0 15,21 0-15,0 0 0,0 22 16,0-22-16,0 0 0,0 0 0,0 0 16,0 1-16,21-1 0,1 0 15,-22 0-15,21 0 0,-21 0 0,21-21 16,-21 22-16,0-1 16,-21-21 15,0 0-31,-1 0 0,22-21 0,-21-1 15,0 1-15,21 0 16,0 0-16,0 0 0,0 0 0,21-22 16,0 22-16,1-21 0,20-1 0,0 1 15</inkml:trace>
  <inkml:trace contextRef="#ctx0" brushRef="#br0" timeOffset="63409.14">10477 14245 0,'0'0'0,"0"21"31,-21 1-31,0-1 0,21 0 0,-21 21 16,0 1-16,0-1 0,-1 0 16,1 1-16,0-1 0,0 0 0,0-21 15,21 22-15,-21-1 0,21 0 0,0 1 16,0-22-16,0 21 0,-22-21 16,22 22-16,0-22 0,0 0 0,0 21 15,-21-20-15,21-1 0,0 0 16,0 0-16,0-42 47,0 0-47,21 0 0,1-1 0,20 1 15,-21-21-15,0 21 0,22-22 0,-22 22 16,21-21-16,0 21 0,-20 0 16,20-22-16,-21 43 0,0-21 0,0 21 15,1 0-15,-22 21 0,0 0 16,0 1-16,0-1 0,0 0 15,0 0-15,0 0 0,0 0 0,0 22 16,0-22-16,0 0 0,0 0 0,0 0 16,0 1-16,0-1 15,21 0-15,0-21 0,0 0 16,0 0-16,0 0 16,1 0-16,20 0 0,-21 0 0,0 0 15,0-21-15,1 0 0,20 21 0,-21-22 16,0 1-16,0 0 0,1-21 15,-1 21-15,0-1 0,0-20 0,0 21 16,-21 0-16,21 0 0,1-1 0,-22 1 16,0 42-1,0 1-15,0-1 16,-22 21-16,22-21 0,-21 0 0,21 1 16,0 20-16,-21-21 0,21 0 15,0 0-15,0 1 0,0-1 16,0 0-16,21 0 0,0 0 0,1-21 15,-1 0-15,21 0 0,-21 0 16,0 0-16,22 0 0,-22 0 0,0-21 16,21 21-16,-20-21 0,-1 0 15,0 0-15,0-1 0,0 1 0,0 0 16,1-21-16,-22-1 0,0 22 0,0-21 16,0 0-16,0-1 0,-22 1 15,1 21-15,0-22 0,0 22 0,-21 0 16,-1 0-16,22 21 15,-21 0-15,-1 0 0,1 0 0,0 21 0,21 0 16,-1 0-16,1 1 0,21-1 16,0 0-16,0 0 15,21 0-15,1-21 0,-1 21 0,21-21 16,0 0-16,1 0 0,-1 0 0</inkml:trace>
  <inkml:trace contextRef="#ctx0" brushRef="#br0" timeOffset="63680.98">12001 14372 0,'22'-42'0,"-44"84"0,65-148 16,-43 64-16,21 0 0,-21 21 15,0-1-15,0 1 0,0 0 0,-21 42 32,0 0-32,-1 22 0,1-22 0,0 42 15,0-20-15,0 20 0,0 1 16,-1-1-16,1 1 0,0-22 0,21 22 15,0-22-15,0 21 0,0-20 0,0-1 16,0-21-16,0 22 0,0-22 16,0 21-16,0-21 0,0 0 0,21-21 15,0 22-15,1-22 0,-1 0 16,0 0-16,0 0 0,0 0 16,0-22-16,1 1 0,-1 0 0,0 0 15</inkml:trace>
  <inkml:trace contextRef="#ctx0" brushRef="#br0" timeOffset="63900.43">11747 14372 0,'0'0'0,"-42"0"0,21 0 16,42 21 0,0-21-16,22 0 15,-22 0-15,42 0 0,-20 0 16,-1 0-16,21 0 0,1 0 0,-1-21 15,1 21-15,-1 0 16,-20 0-16,20 0 0,-20-21 0,-1 21 16,0 0-16,-21 0 0,1 0 0,-44 0 31</inkml:trace>
  <inkml:trace contextRef="#ctx0" brushRef="#br0" timeOffset="64680.94">1714 15727 0,'0'0'0,"-42"0"0,21 0 15,-21-21-15,20 21 0,1 0 0,0 0 16,42 0 15,0 21-31,1-21 16,20 0-16,0 21 0,1-21 0,-1 0 15,21 0-15,1 21 16,-1-21-16,1 0 0,21 0 0,20 0 16,1 0-16,0 0 0,42 0 15,-21 0-15,21 0 0,1 0 0,20 0 16,21 0-16,1 0 0,-22 0 16,43 21-16,-22-21 0,22 0 0,21 0 15,-21 0-15,20 0 0,1 0 16,21 0-16,-21 0 0,21 0 0,-21 0 15,21 22-15,0-22 0,0 0 0,0 0 16,0 0-16,0 0 0,0 0 16,0 0-16,0 0 0,0 0 15,0 21-15,0-21 0,-21 0 0,0 0 16,-1 21-16,1-21 0,0 0 16,-21 21-16,-1-21 0,1 0 0,-21 0 15,-1 21-15,-21-21 0,1 0 16,-22 0-16,0 0 0,0 0 0,-42 0 15,0 0-15,-21 0 0,-1 0 16,-20 0-16,-22 0 0,0 0 0,-20 0 16,20 0-16,-21 0 15,-21-21 1,0 0 0,-21 21-1</inkml:trace>
  <inkml:trace contextRef="#ctx0" brushRef="#br0" timeOffset="64816.86">12742 15833 0,'-21'0'0,"0"0"16,0 0-1,0 0 1,-1 0-16,1 0 16,0 0-16,0 0 0,0 0 15,0 0-15,-22 0 0,1 21 0</inkml:trace>
  <inkml:trace contextRef="#ctx0" brushRef="#br0" timeOffset="65836.03">2307 16637 0,'21'0'16,"-42"0"-16,42-21 0,-21 0 0,21 0 0,-21-1 16,0 1-16,0 0 15,0 0-15,0 0 0,-21 0 0,0-1 16,0 1-16,21 0 0,-21 21 16,0 0-16,-1-21 0,1 21 0,0 0 15,0 0 1,0 0-16,0 0 15</inkml:trace>
  <inkml:trace contextRef="#ctx0" brushRef="#br0" timeOffset="66624.21">2032 16383 0,'-42'0'0,"84"0"0,-106 0 0,22 0 15,0 0-15,21 0 0,-22 0 16,1 0-16,21 0 0,0 0 15,-1 21-15,1-21 0,42 0 16,1 0-16,20 0 16,0 0-16,1 0 0,20-21 0,1 21 15,-1 0-15,22-21 0,-22 21 16,22 0-16,0-21 0,-1 21 16,1 0-16,0 0 0,-22-21 15,1 21-15,-22-22 0,0 22 0,1 0 16,-22 0-16,-42 0 15,-1 0 1,-20 0-16,21 0 0,-21 0 16,-1 0-16,1 0 0</inkml:trace>
  <inkml:trace contextRef="#ctx0" brushRef="#br0" timeOffset="66868.27">2244 16298 0,'0'0'0,"-22"0"0,22 22 16,0-1-1,0 0-15,0 21 0,0-21 16,0 22-16,0-1 0,0 0 16,0 22-16,0-1 0,0 22 15,0-21-15,0 20 0,0-20 0,0-1 16,0 22-16,0-22 0,-21 1 16,21-22-16,-21 22 0,21-1 0,0 1 15,-21-22-15,21 0 0,0 1 16,0-22-16,0 0 0,0 0 15,21-42 1,0 0-16,0 0 16,22-22-16</inkml:trace>
  <inkml:trace contextRef="#ctx0" brushRef="#br0" timeOffset="68044.28">3111 16976 0,'0'0'0,"43"-43"15,-43 22-15,0 0 0,21 0 0,-21 0 16,0-22-16,0 22 0,-21 0 16,0 0-16,-1 0 0,-20 21 0,21 0 15,-21 0-15,-1 0 0,1 0 16,0 21-16,-1 0 0,1 21 16,0 1-16,-1-1 0,-20 0 15,20 1-15,22 20 0,-21-20 0,21-1 16,-22 21-16,22-20 0,21-1 15,0-21-15,0 22 0,0-22 16,0 21-16,0-21 0,21-21 0,1 21 16,20-21-16,-21 0 0,21 0 15,-20 0-15,20-21 0,0 21 0,1-21 16,-1 0-16,0 0 0,1-22 16,-1 22-16,0 0 0,-21-21 0,22-1 15,-22 1-15,0 0 0,0-1 16,-21 1-16,0 0 0,0-1 15,0 22-15,0 0 0,0 0 16,0 42 0,0 0-16,-21 22 0,21-1 15,0 0-15,-21-21 0,21 22 0,0-1 16,0 0-16,0 1 0,0-1 16,0 0-16,0-20 0,0 20 15,21-21-15,-21 0 0,21 0 0,0-21 16,1 0-16,-1 0 15,0 0-15,0 0 0,21 0 0,-20-21 16,20 0-16,0 0 0,-21 0 16,22 0-16,-1-22 0,-21 22 0,0-21 15,22-1-15,-43-20 0,21 21 16,-21-22-16,21 1 0,-21-22 0,0 21 16,0 1-16,0-1 0,0 22 15,21-21-15,-21 41 0,21-20 0,-21 21 16,22 21-16,-22 42 15,0-21-15,0 22 0,0-1 16,0 22-16,0-22 0,0 21 16,-22-20-16,1 20 0,0-20 0,0-1 15,0 0-15,0 1 0,-1-1 16,1-21-16,0 21 0,21-20 16,-21-1-16,42-42 46,-21-1-46,42 1 0,-20 0 0,-1 0 16,21 0-16,0 0 0,-20-1 16,20 1-16,0 0 0,1 21 0,-22-21 15,0 21-15,0 0 16,0 0-16,0 0 0,-42 0 16,0 0-1,-21 0-15,-1 21 0,1-21 16,0 0-16,-1 21 0,-20-21 15,21 0-15,-1 21 0,22-21 0,-21 22 16,21-22-16,-1 21 0,22 0 16,0 0-16,0 0 0,0 0 0,0 1 15,0-1-15,22 0 0,-1 0 16,0 0-16,0 0 0,21 1 0,-20-1 16,20-21-16,0 21 0,1-21 15,-1 0-15,0 21 0,22-21 0,-22 0 16,22 0-16,-1 0 0,-21 0 15,22-21-15,-22 21 0,1-21 16,20 0-16,-21-1 0,1 1 16,-1 0-16,0-21 0,1 21 0,-1-22 15,-21 1-15,0 0 0,-21-1 16,0 22-16,0-21 0,0 21 0,-21 21 16,0 0-16,0 0 15,0 21-15,-22 21 0,22-21 0,0 22 16,0-1-16,0-21 0,21 21 15,0 1-15,0-1 0,0-21 0,0 22 16,0-22-16,0 0 0,0 0 16,0 0-16,21-21 0,0 0 0,0 0 15,22 0-15,-22 0 0,21 0 16,22 0-16,-22-21 0,21 0 16,1 0-16,-1 0 0</inkml:trace>
  <inkml:trace contextRef="#ctx0" brushRef="#br0" timeOffset="68600.17">5397 16828 0,'0'0'0,"0"-22"31,0 1-15,22 0-16,-1 0 0,-21 0 0,21 0 15,0-1-15,0 1 0,0 0 16,-21-21-16,0 21 0,0-1 16,0 1-16,-21 21 15,0 0-15,0 0 0,-21 0 0,-1 0 16,1 21-16,0 1 0,20-1 15,-20 0-15,0 0 0,21 0 16,-1 22-16,22-1 0,0 0 0,0-21 16,0 22-16,0-1 0,0 0 15,22-20-15,-1 20 0,21 0 0,-21-21 16,22 22-16,-1-22 0,-21 21 16,21-21-16,1 1 0,-22-1 0,0 21 15,0-21-15,-21 0 0,0 1 16,0-1-16,0 0 0,-21-21 0,-21 21 15,-1 0-15,1-21 0,0 0 16,-1 0-16,-20 0 0,21 0 0,-22 0 16,22 0-16,-22-21 0,22 0 15,0 0-15,-1 0 0,1-22 0,0 22 16,20 0-16,1 0 16,0 0-16,21-22 0,0 22 0,21 0 15,0 0-15,22 0 16,-22 21-16,21-22 0,1 1 0,-1 21 15,0-21-15,1 0 0,-1 21 16</inkml:trace>
  <inkml:trace contextRef="#ctx0" brushRef="#br0" timeOffset="70068.3">5778 16828 0,'0'0'0,"22"-22"0,-1 22 15,-42 22 1,-1-1-16,1 0 15,0 0-15,0 0 0,-21 22 0,20-22 16,1 21-16,0 0 0,0 1 16,0-22-16,0 21 0,21-21 0,0 22 15,0-22-15,0 0 0,0 0 16,0 0-16,21 1 0,0-22 0,0 0 16,21 21-16,1-21 0,-22 0 15,21 0-15,22 0 0,-22-21 16,0 21-16,1-22 0,20 1 0,-20 0 15,-1 0-15,0 0 0,1 0 16,-22-22-16,21 22 0,-21 0 0,0 0 16,1 0-16,-1-1 0,-21 1 15,21 21-15,0 0 16,-21 21-16,0 1 16,0-1-16,0 0 0,0 0 15,0 0-15,0 0 0,0 1 16,0-1-16,0 0 0,0 0 0,0 0 15,21 0-15,0 1 16,1-22-16,-1 0 0,0 0 0,0 0 16,21 0-16,-20 0 0,20 0 15,0 0-15,1 0 0,-1 0 16,0-22-16,-21 1 0,22 0 16,-1 0-16,0 0 0,1 0 0,-22-22 15,21 1-15,-21 21 0,1-22 0,-1 22 16,-21-21-16,0 0 15,0 20-15,-21 22 16,-1 0-16,1 0 16,0 22-16,-21-1 0,21 0 0,-1 0 15,1 0-15,0 22 0,0-22 16,21 0-16,-21 21 0,21-21 0,0 1 16,0-1-16,0 0 15,21 0-15,0 0 0,0 0 0,0-21 16,1 22-16,20-22 0,0 0 15,1 0-15,-1 0 0,21 0 0,-20 0 16,-1 0-16,22 0 0,-22 0 16,0-22-16,22 1 0,-22 0 0,-21 0 15,22 0-15,-22 0 0,21-22 0,-21 22 16,-21-21-16,0 21 0,21-1 16,-21-20-16,0 21 0,0 0 15,-21 21-15,0 0 16,0 21-16,0 0 0,0 0 15,-1 0-15,1 1 0,21-1 16,-21 21-16,21-21 0,-21 0 0,21 22 16,0-22-16,0 0 0,0 0 15,0 0-15,21-21 0,0 22 0,0-22 16,22 0-16,-22 0 0,21 0 16,1 0-16,20 0 0,-21 0 0,22 0 15,-1-22-15,-20 1 0,20 0 0,-20 0 16,-1 0-16,0 0 0,1-22 15,-22 22-15,0-21 0,0 21 0,0-22 16,-21 22-16,21 0 0,-42 21 31,21 21-31,-21 21 16,0-20-16,21-1 0,0 0 16,0 21-16,-21-21 0,21 1 15,-21-1-15,21 0 0,-22 0 0,22 0 16,-21 0-16,21 1 0,0-1 15,0-42 17,0-1-32,0 1 0,0 0 15,21 0-15,1 0 0,-1 0 0,0-22 16,0 22-16,21-21 0,-20-1 16,-1 22-16,21-21 0,-21 21 15,0 0-15,22 21 0,-22 0 0,21 0 16,-21 0-16,1 0 0,-1 21 0,0 0 15,0 0-15,-21 0 16,0 0-16,0 22 0,0-22 0,0 0 16,0 0-16,0 0 0,0 1 0,-21-1 15,21 0-15,0 0 0,0 0 16,0 0-16,21-21 16,0 0-16,0 0 0,22 0 15,-22 0-15,0 0 0,21-21 0,-20 0 16,20 21-16,0-21 0,-21 0 15,22 0-15,-22-1 0,0-20 16,0 21-16,0-21 0,1-1 0,-1 1 16,-21 21-16,0-22 0,0 22 15,0 0-15,0 0 0,-21 0 0,-1 21 16,1 0-16,0 21 16,0 0-16,21 0 0,0 22 0,0-22 15,0 21-15,0-21 0,0 0 16,0 22-16,0-22 0,0 0 0,0 0 15,0 0-15,0 22 0,0-22 16,0 0-16,0 0 0,0 0 16,-21 1-16,0-22 15,-1 0-15,1 0 0,0 21 0,-21-21 16,21 0-16,-22 0 0,22 0 16,0 0-16,21-21 0,0-1 15,0 1-15,0 0 0,21 0 0,0-21 16</inkml:trace>
  <inkml:trace contextRef="#ctx0" brushRef="#br0" timeOffset="70548.77">9842 16489 0,'0'0'0,"0"-21"0,-21 21 15,0 0-15,0 0 0,0 0 0,0 0 16,-1 0-16,1 21 0,0 21 0,0-21 15,0 22-15,0-1 0,-22 0 16,22 22-16,0-22 0,0 22 16,0-22-16,-1 22 0,1-22 0,21 21 15,0-20-15,-21-1 0,21-21 16,0 22-16,0-1 0,0-21 0,0 0 16,0 0-16,21 1 15,0-22 1,-21-22-16,22 1 15,-22 0-15,21 0 0,-21 0 16,21 0-16,0-22 0,-21 1 0,21 21 16,0-43-16,22 22 0,-22 21 15,21-22-15,-21 1 0,22 21 0,-1 0 16,-21 21-16,22 0 0,-22 0 16,0 21-16,0 0 0,0 0 0,-21 22 15,0-22-15,0 21 0,0 0 16,0-20-16,0 20 0,0-21 0,-21 21 15,0-20-15,0-1 0,0 0 16,-1 0-16,22 0 0,0 0 0,-21 1 16,21-1-16,21-21 31,1 0-31,20-21 16,-21-1-16,21 1 0</inkml:trace>
  <inkml:trace contextRef="#ctx0" brushRef="#br0" timeOffset="70904.14">10477 16933 0,'0'0'16,"0"-21"-16,-21 42 15,0 1-15,-21-1 16,21 0-16,-1 0 0,-20 0 16,21 0-16,0 22 0,-22-22 15,22 0-15,0 21 0,21-20 16,0-1-16,-21 0 0,21 0 0,0 0 15,0 0-15,0 1 0,0-1 0,21-21 16,0 0-16,0 21 0,1-21 16,-1 0-16,0 0 0,0 0 0,0 0 15,22-21-15,-22 0 0,0-1 16,0 1-16,0 0 0,0 0 0,-21 0 16,22-22-16,-22 22 0,21-21 15,-21 21-15,0-22 0,0 1 16,0 21-16,0 0 0,0-22 15,0 22-15,-21 21 0,-1-21 0,1 21 16,0 0-16,0 0 0,0 0 16,0 0-16,-1 0 0,44 0 31,-1 0-31,0 0 0</inkml:trace>
  <inkml:trace contextRef="#ctx0" brushRef="#br0" timeOffset="71180.21">11261 16447 0,'0'0'0,"0"-22"0,-22 22 15,1 0-15,0 22 16,0-1-16,0 21 0,-22 0 16,22 1-16,-21-1 0,0 0 0,-1 22 15,1-22-15,0 22 0,20-22 16,-20 22-16,21-22 0,0 0 15,0 1-15,21-22 0,0 21 0,0-21 16,0 22-16,0-22 0,0 0 0,0 0 16,21-21-16,0 21 0,0-21 15,0 0-15,0 0 0,22 0 0,-22 0 16,21 0-16,-21 0 0,22-21 16,-22 0-16,21 0 0,-21 0 0,1-1 15</inkml:trace>
  <inkml:trace contextRef="#ctx0" brushRef="#br0" timeOffset="71349.75">10922 16785 0,'0'0'0,"-42"0"0,20 0 15,1 0-15,0 0 0,21 21 16,0 1 0,21-22-16,0 21 15,1-21-15,20 0 0,0 0 16,1 0-16,-1-21 0,0 21 0,22-22 15,-1 1-15,-20 0 0,20 0 16</inkml:trace>
  <inkml:trace contextRef="#ctx0" brushRef="#br0" timeOffset="71631.21">12933 16171 0,'0'0'16,"0"-21"-16,0 0 0,-21 21 16,-1 21-16,1 0 15,0 1-15,0 20 16,0-21-16,0 0 0,-1 22 16,22-22-16,-21 21 0,21-21 15,-21 22-15,21-22 0,0 0 16,0 21-16,0-21 0,0 1 0,0-1 0,0 0 15,0 0-15</inkml:trace>
  <inkml:trace contextRef="#ctx0" brushRef="#br0" timeOffset="71823.92">12446 16616 0,'-21'0'0,"42"0"0,-63 0 0,42 21 31,21 0-15,0-21-16,0 0 15,21 0-15,-20 0 0,20 0 0,-21 0 16,21 0-16,1 0 0,-22 0 0,21 0 16,-21 0-16,22 0 0,-22-21 15,0 0-15,0 0 0,0 0 0,1-1 16,-22 1-16</inkml:trace>
  <inkml:trace contextRef="#ctx0" brushRef="#br0" timeOffset="71987.92">12467 16235 0,'-42'0'0,"84"0"0,-105 0 0,41 0 0,1 0 16,42 0-1,1 0-15,-1 0 16,0-21-16,21 21 0,1 0 0,-22 0 15,21 0-15,0 0 0,1-21 16,-1 21-16,0-22 0,1 22 0</inkml:trace>
  <inkml:trace contextRef="#ctx0" brushRef="#br0" timeOffset="72391.67">13017 15917 0,'0'0'0,"-21"-21"15,-21 0-15,0-21 0,-1 42 0,1-21 16,0-1-16,-1 22 0,1 0 0,0 0 15,-1 0-15,1 22 0,0-22 16,-22 42-16,22-21 0,-22 21 0,1 1 16,-1 20-16,22-20 0,-22 20 15,22 1-15,0-22 0,-1 21 0,22-20 16,0 20-16,21-20 0,0 20 0,0-21 16,21 22-16,22-22 0,-1 22 15,0-22-15,22 0 0,-22 1 0,43-22 16,-22 0-16,1 0 15,-1 0-15,1 1 0,-1-22 0,1 0 16,-1 0-16,-20 0 0,20-22 0,1 1 16,-22 0-16,21 0 0,-20 0 15,-1-22-15,0 1 0,1 0 0,-22-22 16,0 22-16,0-22 0,-21 22 16,0-21-16,0-1 0,-21 1 0,-21-22 15,21 21-15,-22 22 0,-20-21 16,20 20-16,-20 1 0,21 21 15,-22 0-15,22-1 0,-22 22 0,22 0 16,-22 0-16,22 22 0,0-22 16,21 21-16,-1 0 0,1 0 0,0 0 15,21 0-15,0 1 0,0-1 0</inkml:trace>
  <inkml:trace contextRef="#ctx0" brushRef="#br0" timeOffset="72875.42">13695 16679 0,'0'0'0,"-127"22"31,106-1-31,-1-21 0,22 21 15,22-21-15,-1 0 16,0 0-16,21 0 0,1 0 0,-1 0 16,21 0-16,1 0 0,-1 0 15,1 0-15,21 0 0,-1 0 0,1 0 16,-22-21-16,22 21 0,-21-21 16,-1 21-16,-21-22 0,-20 22 0,-1-21 15,0 0-15,-21 0 0,-21 0 16,0 0-16,-1-1 15,-20 22-15,0-21 0,-1 0 0,-20 21 16,21 0-16,-1-21 0,22 21 0,-21 0 16,21 0-16,63 0 31,-21 21-31,0-21 0,0 21 16,22 0-16,-22 1 0,0-1 0,0 0 15,0 21-15,-21-21 0,0 1 16,0-1-16,0 21 0,-21-21 15,-21 0-15,21 1 0,-22-1 0,1 0 16,0 0-16,-22-21 0,22 0 16,21 0-16,-22 0 0,22 0 0</inkml:trace>
  <inkml:trace contextRef="#ctx0" brushRef="#br0" timeOffset="73617.03">16150 16743 0,'0'0'0,"-21"21"0,0-21 0,42-21 47,-21 0-47,21 0 0,0-1 0,-21 1 16,0 0-16,0 0 0,0-21 15,0 20-15,0 1 0,0-21 0,-42 21 16,21 0-16,0-1 0,-22 22 0,1 0 16,0 0-16,-22 0 0,22 0 15,-1 22-15,-20-1 0,21 0 16,-22 21-16,22-21 0,-1 22 0,1-1 15,21 0-15,0-20 0,0 20 16,21 0-16,0-21 0,0 22 0,0-22 16,21 0-16,0 0 15,21-21-15,1 0 0,-1 0 0,0 0 16,1 0-16,-1-21 0,0 0 16,1 21-16,-1-21 0,0 0 0,-21-1 15,22 1-15,-22 0 0,-21 0 0,0 0 16,0 42 15,-21 0-31,0 21 0,21-20 16,-22 20-16,1 21 0,0-20 0,0 20 15,21 1-15,-21-22 0,0 43 0,21-22 16,-22 22-16,22-22 0,-21 43 16,0-21-16,21 0 0,-21-1 0,0 1 15,21 0-15,-21 20 0,-1-20 16,1 0-16,0 21 0,0-43 0,0 22 15,0-1-15,-1-20 0,1-22 16,-21 1-16,21-1 0,-22 0 0,22-21 16,-21 1-16,0-22 0,-1 0 15,-63-22-15,43-20 0,-1 0 16,22-1-16,-21-20 16,20-1-16,-20 1 0,20-22 0,1 1 15,21-1-15,0 0 0,0 1 16,21-1-16,0 0 0,0 1 0,21-1 15,0 0-15,0 22 0,43-22 0,-22 22 16,21-1-16,1-21 0,21 22 16</inkml:trace>
  <inkml:trace contextRef="#ctx0" brushRef="#br0" timeOffset="74172.13">16129 16595 0,'0'0'0,"21"0"0,0 0 16,0 0-16,1 0 15,20-21-15,-21-1 0,0 1 16,0 21-16,1-21 0,20 0 0,-42 0 16,21 0-16,-21-1 0,0 1 15,0 0-15,-21 21 16,-21 0-16,20 21 0,-20 0 15,0 1-15,21-1 16,-22 0-16,1 21 0,21 1 0,0-22 16,-1 21-16,1 0 0,21 1 15,0-1-15,0-21 0,0 22 0,0-22 16,21 21-16,1-21 0,-1-21 0,21 21 16,-21 1-16,22-22 0,-1 0 15,0 0-15,22 0 0,-22 0 0,22-22 16,-22 1-16,21 0 0,-20-21 15,-1 21-15,22-22 0,-22 1 0,-21 0 16,21-1-16,-20-20 0,-1 20 0,0-20 16,0 21-16,0-22 0,0 1 15,1 20-15,-22-20 0,0 42 16,21-22-16,-21 22 0,0 0 16,0 42-16,-21 21 15,-1 1-15,1-1 0,21 0 0,-21 22 16,0-22-16,0 22 0,0-22 15,21 22-15,-22-22 0,1 21 0,21-20 16,-21-1-16,0 0 0,21 1 16,-21-1-16,21-21 0,0 0 0,0 1 15,0-1-15,0 0 0,21-42 32,-21 0-32,21-1 0</inkml:trace>
  <inkml:trace contextRef="#ctx0" brushRef="#br0" timeOffset="74319.72">16616 16616 0,'21'0'31,"0"0"-31,0-21 0,0 21 0,22 0 16,-22 0-16,21 0 0,22-21 15,-22-1-15,22 22 0,-1-21 0,1 0 16</inkml:trace>
  <inkml:trace contextRef="#ctx0" brushRef="#br0" timeOffset="74692.08">18161 16214 0,'21'-21'16,"-42"42"-16,63-64 0,-42 22 0,0 0 16,0 0-16,-42 21 0,21 0 0,0 0 15,-22 0-15,1 21 0,0 0 16,-1 0-16,-20 1 0,20-1 0,1 21 15,-21-21-15,20 22 0,-20-22 16,20 21-16,22-21 0,0 22 0,0-22 16,21 0-16,0 21 0,0-21 15,0 1-15,21-1 0,21 0 0,-20 0 16,20 0-16,0 0 0,1 1 16,-1-1-16,-21 0 0,21 0 15,-20 0-15,-1 0 0,0 1 16,-21-1-16,0 0 0,0 0 0,-21 0 15,0 0-15,-22-21 0,-41 22 16,20-22-16,22 0 0,-22 0 0,22 0 16,-22 0-16,22 0 0,0 0 15,-1 0-15,22 0 0,0-22 0,21 1 16,0 0 0,21 0-16,22 0 0,-22 21 15,21-21-15,22-1 0,-22 1 0,21 21 0</inkml:trace>
  <inkml:trace contextRef="#ctx0" brushRef="#br0" timeOffset="76016.28">18373 16531 0,'0'0'16,"21"0"-16,-42 0 16,-1 21-16,1 1 0,0-1 15,-21 0-15,21 0 0,-1 0 0,1 22 16,0-22-16,0 21 15,21-21-15,0 22 0,-21-22 0,21 0 16,0 0-16,0 0 0,0 0 0,0 1 16,0-1-16,21-21 0,0 0 15,0 21-15,22-21 0,-22 0 0,21 0 16,-21 0-16,22 0 0,-1-21 16,0 0-16,22 21 0,-22-22 0,0 1 15,1-21-15,-1 21 0,0 0 16,-20-1-16,-1 1 0,0 0 0,0 0 15,0 21-15,-21 21 16,0 0 0,0 0-16,0 1 0,0-1 15,0 0-15,0 0 0,0 0 0,0 0 16,0 1-16,0-1 0,0 0 0,0 0 16,21-21-1,1 0-15,-1 0 0,0 0 16,0 0-16,0 0 0,22 0 15,-22 0-15,21 0 0,0 0 16,1-21-16,-1 0 0,0 0 0,1-1 0,-22 1 16,21-21-16,1 21 0,-22-22 15,0 22-15,0-21 0,-21 21 0,0 0 16,0-1-16,0 1 0,-21 21 16,0 0-1,0 0-15,-1 0 0,1 21 0,21 1 16,-42 41-16,42-42 0,-21 0 15,21 22-15,0-22 0,0 0 16,0 21-16,0-20 0,0-1 0,0 0 16,0 0-16,21 0 0,0-21 15,0 21-15,22-21 0,-22 0 0,21 0 16,0 0-16,1 0 0,20 0 16,-20 0-16,-1 0 0,0-21 0,1 0 15,-22 0-15,0 0 0,21 0 16,-42-1-16,21-20 0,-21 0 15,0 21-15,0-22 0,0 22 0,0 0 16,0 0-16,-21 21 16,0 0-16,0 0 0,21 21 15,0 0-15,0 0 0,0 22 16,0-22-16,0 0 0,0 0 0,0 0 16,0 0-16,21 1 0,0-1 15,0 0-15,1-21 0,20 0 0,-21 21 16,21-21-16,1 0 0,-22 0 0,21 0 15,1 0-15,-1-21 0,-21 0 16,21 21-16,1-21 0,-22-22 0,21 22 16,-21 0-16,1-21 0,20 20 15,-21 1-15,0-21 0,-21 21 16,0 42 0,-21 0-16,0 0 15,0 0-15,0 1 0,-1-1 16,1 21-16,0-21 0,0 0 0,21 1 15,0-1-15,-21 0 0,0 21 16,21-21 0,0-42 15,21 0-31,0 21 0,-21-21 0,21 0 16,0-22-16,22 22 0,-22-21 0,21 21 15,0-22-15,1 22 16,-1-21-16,0 21 0,1 21 0,-1-21 15,0 21-15,-20 0 0,-1 0 0,0 21 16,-21 0-16,0 0 0,0 0 16,0 0-16,0 1 0,0-1 0,-21 0 15,21 0-15,0 0 0,0 0 16,0 1-16,0-1 0,21 0 31,0-21-31,21 0 0,-20 0 0,20 0 16,0 0-16,1 0 0,-1-21 15,-21 0-15,21-1 0,-20 1 16,20 0-16,-21-21 0,0-1 0,0 22 16,1-21-16,-22 0 0,0-1 15,0 1-15,0 21 0,0 0 0,0-22 16,-22 43-16,1 0 16,0 0-16,0 21 0,0 1 0,0-1 15,21 21-15,0-21 0,-22 22 16,22-22-16,-21 21 0,21-21 0,0 22 15,0-22-15,0 21 0,0-21 0,0 0 16,0 1-16,0-1 16</inkml:trace>
  <inkml:trace contextRef="#ctx0" brushRef="#br0" timeOffset="76759.81">21907 16108 0,'0'0'0,"0"-42"0,0 20 0,0 44 31,-21 20-31,0-21 0,0 21 0,-21 22 16,20-22-16,-20 1 0,21 20 16,-21-21-16,20 22 0,-20-22 0,21 1 15,0 20-15,0-21 0,-1 1 16,1-1-16,21-21 0,0 22 15,-21-22-15,21 0 0,0 0 0,-21 0 16,21-42 15,0 0-31,21 0 16,0 0-16,-21-22 0,21 22 0,1-21 16,20-1-16,-21 22 0,21-21 0,1 0 15,-1 20-15,0 1 0,1 21 16,-22 0-16,0 0 0,21 0 0,-20 0 15,-1 21-15,-21 1 16,0-1-16,21 21 0,-21-21 16,0 0-16,0 22 0,0-22 0,0 0 15,0 0-15,0 0 0,0 1 16,21-1-16,-21 0 0,21 0 0,0-21 16,1 21-16,-1-21 15,0 0-15,0 0 0,0 0 0,0 0 16,22-21-16,-22 0 0,0 0 15,0 0-15,0-1 0,1 1 0,-1-21 16,0 21-16,0-22 0,0 22 16,-21 0-16,21 0 0,-21 0 0,0 42 31,0 0-31,-21 0 0,0 0 16,0 1-16,21-1 0,0 21 15,-21-21-15,21 0 0,0 22 0,0-22 16,0 0-16,0 0 0,0 0 15,21 1-15,-21-1 0,42 0 16,1-21-16,-22 21 0,0-21 0,0 0 16,0 0-16,0 0 0,1-21 15,-1 0-15,0 0 0,0-1 0,0 1 16,0-21-16,1 0 0,-22-1 16,0 22-16,21-21 0,-21-1 0,0 1 15,0 21-15,0 0 0,0 0 16,-21 21-16,-1 0 0,1 0 15,0 0-15,0 0 0,0 0 0,0 0 16,21 21-16,-22-21 16,22 21-16,22-21 15,-1 0-15</inkml:trace>
  <inkml:trace contextRef="#ctx0" brushRef="#br0" timeOffset="77032.46">23326 16256 0,'0'-42'0,"0"84"0,21-105 16,-21 41-16,0 1 0,0 42 15,0 1 1,-21-1-16,-1 0 0,1 21 0,0 1 16,0-1-16,-21-21 0,20 21 15,-20 1-15,21 20 0,-21-20 0,20-1 16,1 0-16,0 1 0,0-22 0,0 21 15,21 0-15,0-20 0,0-1 16,0 0-16,0 0 0,0 0 0,0 0 16,21-21-16,0 0 0,0 0 15,0 0-15,1 0 0,-1 0 16,21-21-16,-21 0 0</inkml:trace>
  <inkml:trace contextRef="#ctx0" brushRef="#br0" timeOffset="77182.37">23029 16531 0,'-42'0'0,"84"0"0,-126-21 0,62 21 16,1 0-16,0 0 0,0 0 0,42 0 31,21 21-15,1-21-16,20 0 0,1 0 16,-1 0-16,22 0 0,0 0 0,20 0 15</inkml:trace>
  <inkml:trace contextRef="#ctx0" brushRef="#br0" timeOffset="77648.28">24490 16193 0,'0'0'0,"0"-43"0,0 22 16,0 0-16,-21 21 16,-1 0-16,1 21 15,0 0-15,0 22 0,-21-1 0,-1 0 16,1 22-16,0-22 0,-1 0 15,1 22-15,0-22 0,-22 22 16,22-22-16,21 22 0,-22-22 16,22 0-16,0 1 0,0-1 0,21 0 15,-21-21-15,21 1 0,0-1 16,0 0-16,0 0 0,21-21 16,0 0-16,0-21 15,0 0-15,0 0 0,22-1 16,-22-20-16,21 0 0,1-1 0,-1-20 15,0 21-15,1-22 0,-1 22 16,0-22-16,1 22 0,-22-22 0,21 22 16,-21 0-16,22-1 0,-22 1 15,-21 21-15,0 42 16,0 0-16,-21 22 16,-1-22-16,1 21 0,21 0 15,-21 1-15,0-22 0,0 21 16,0 1-16,-1-1 0,22 0 0,0-21 15,-21 22-15,21-22 0,-21 21 0,21-21 16,0 1-16,0-1 0,0 0 16,0 0-16</inkml:trace>
  <inkml:trace contextRef="#ctx0" brushRef="#br0" timeOffset="78071.63">24151 16701 0,'0'-22'0,"0"44"0,-21-44 0,0 22 16,21-21-16,21 21 16,0-21-1,21 21-15,1 0 0,-22 0 16,21 0-16,1-21 0,-1 0 0,21 21 16,-20-21-16,-1 21 0,22-22 15,-1 1-15,1 0 0,-22 21 0,21-21 16,-20 0-16,-1 0 0,-21 21 15,0-22-15,-21 1 16,-21 21-16,0 0 0,-21 0 16,21 0-16,-22 0 0,1 0 15,21 0-15,-22 21 0,22-21 0,0 22 16,0-1-16,21 0 16,0 0-16,0 0 0,21 0 0,0 1 15,0-1-15,1-21 0,-1 21 0,-21 0 16,21 0-16,-21 22 0,21-22 15,-21 0-15,0 0 0,0 0 16,0 0-16,-21-21 0,0 22 16,0-22-16,-1 0 0,1 0 0,0 0 15,-21 0-15,21 0 16,-1 0-16,1 0 0,0 0 0,0 0 0,21-22 16,0 1-1,0 0-15,21 21 0,0-21 16,22 0-16</inkml:trace>
  <inkml:trace contextRef="#ctx0" brushRef="#br0" timeOffset="78312.6">25675 16108 0,'0'0'0,"-21"0"15,0 42 1,-22-21-16,22 22 0,-21-1 15,0 0-15,-1 1 0,1-1 0,0 0 16,20 22-16,-20-22 0,21 1 16,-21-1-16,20-21 0,1 21 0,21 1 15,0-22-15,0 0 0,0 0 0,0 0 16,0 1-16,21-1 0,1-21 16,-1 0-16,0 0 0,0 0 15,0 0-15</inkml:trace>
  <inkml:trace contextRef="#ctx0" brushRef="#br0" timeOffset="78593.74">26183 16129 0,'0'0'0,"42"-21"31,-20 21-31,-1 21 15,0-21-15,0 21 0,0 0 16,0 22-16,1-22 0,-22 21 0,21 1 16,-21-1-16,0 0 0,0 1 15,0 20-15,-21-21 0,-22 22 0,1-1 16,0 1-16,-22-22 0,1 22 16,-22-22-16,21 0 0,-20 1 15,20-1-15,-20-21 0,20 0 16,1 1-16,-1-1 0,1-21 0,20 0 15,1 0-15,0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1:46:15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698 402 0,'0'21'0,"0"1"31</inkml:trace>
  <inkml:trace contextRef="#ctx0" brushRef="#br0" timeOffset="440.74">720 487 0,'0'-21'16,"0"0"-16,0-1 16,0 1-16,0 0 15,0 0-15,0 0 16,-22 42 15,22 0-15,0 0-16,0 22 0,0-22 15,0 21-15,0 0 0,0 1 16,0-1-16,-21 0 0,21 1 0,0-1 16,0 22-16,0-22 0,0 21 15,-21-20-15,21-1 0,-21 22 16,21-22-16,0-21 0,0 21 16,0-20-16,0-1 0,0 0 15,0 0-15,0 0 0,0 0 0,0-42 47,0 0-31,0 0-16,0 0 0,0-22 15,0 1-15,0 21 0,0-21 0,0-22 16</inkml:trace>
  <inkml:trace contextRef="#ctx0" brushRef="#br0" timeOffset="740.57">847 360 0,'21'-21'0,"-42"42"0,42-63 16,-21 20-16,0 44 31,21-1-31,-21 21 16,0-21-16,0 22 0,0-1 15,0-21-15,0 21 0,0 1 0,0 20 16,0-20-16,0-1 0,0 21 15,0-20-15,0-1 0,0 0 16,0 1-16,0-1 0,0 0 16,0-20-16,0 20 0,0-21 15,0 0-15,0 0 0,0 1 16,0-44 15,0 1-31,0 0 0,0 0 16,-21 21-16</inkml:trace>
  <inkml:trace contextRef="#ctx0" brushRef="#br0" timeOffset="980.56">508 974 0,'0'0'0,"21"0"47,0 0-47,0 0 15,1 0-15,-1-21 0,0 21 16,21-22-16,-21 22 0,1-21 16,20 21-16,-21-21 0,0 21 0,0 0 15,1-21 1</inkml:trace>
  <inkml:trace contextRef="#ctx0" brushRef="#br0" timeOffset="1672.45">1312 1016 0,'0'0'15,"21"0"-15,1 0 0,-1 0 0,0 0 0,0 0 16,0 0-16,-21-21 15,21 21 1,-21-21-16,22 0 0,-22-1 0,0 1 16,0 0-16,21 0 0,-21 0 15,0-22-15,0 22 0,0 0 16,0 0-16,0 0 0,-21 0 0,-1-1 16,1 1-16,0 21 0,0 0 15,0 0-15,0 0 0,-22 0 0,22 0 16,0 0-16,-21 21 0,20 1 15,1-1-15,-21 0 0,21 21 16,0 1-16,-1-1 0,1 0 16,0 1-16,21-1 0,0 0 0,-21 1 15,21-22-15,0 21 0,0-21 16,0 22-16,0-22 0,0 0 16,0 0-16,21-21 15,0 0-15,0 0 0,1 0 0,-1 0 16,21 0-16,-21-21 0,22 21 15,-1-21-15,0 0 0,-21-22 16,22 22-16,-1-21 0,-21 21 0,22-22 16,-22 1-16,0 0 0,0-1 15,0 22-15,0-21 0,-21 21 0,0-22 16,0 22-16,0 0 16,0 0-16,0 42 31,0 0-16,-21 0-15,21 0 0,-21 1 0,21 20 16,0-21-16,-21 21 0,21-20 16,0 20-16,0-21 0,0 0 15,0 22-15,0-22 0,21 0 0,0-21 16,-21 21-16,21 0 0,1-21 16,-1 0-16,0 0 0,0 0 0,0 0 15,0 0-15,22 0 0,-22-21 16,0 21-16,0-21 0,22 0 15,-22 0-15,0-22 0,0 22 16,0 0-16,-21-21 0,21-1 16,1 22-16,-22-21 0,0 21 0</inkml:trace>
  <inkml:trace contextRef="#ctx0" brushRef="#br0" timeOffset="2124.19">1990 804 0,'21'-21'0,"-42"42"0,42-84 16,-21 42-16,0 42 47,-21 0-47,21 21 15,0-20-15,0-1 0,0 21 16,0-21-16,0 0 0,-22 22 16,22-22-16,0 0 0,0 21 0,-21-20 15,21-1-15,0 0 16,0 0-16,0 0 0,0 0 16,0-42 30,0 0-46,0-21 16,0 21-16,0-1 0,0-20 0,0 21 16,0-21-16,0 20 0,21-20 15,1 21-15,-1-21 0,0 20 0,0 1 16,21 0-16,-20 0 0,20 0 16,0 21-16,-21 0 0,22 0 15,-22 0-15,21 0 0,-21 0 16,22 21-16,-22-21 0,0 21 15,0 0-15,0 0 0,-21 22 0,0-22 16,0 21-16,0-21 0,0 1 16,0 20-16,0-21 0,0 0 0,0 0 15,-21 1-15,0-1 0,21 0 16,0 0-16,-21 0 16,42-42 15,-21 0-31,21 21 0,0-21 0</inkml:trace>
  <inkml:trace contextRef="#ctx0" brushRef="#br0" timeOffset="2732.69">3048 847 0,'0'0'0,"0"-21"0,0-1 0,21 22 16,-21-21-16,0 0 0,0 0 15,-21 0 1,0 21-16,0 0 16,-1 0-16,1 0 0,0 0 15,0 0-15,0 0 0,0 21 16,-1 0-16,1 0 0,0 0 16,0 1-16,0 20 0,-22-21 15,22 21-15,0 1 0,0-1 0,21-21 16,-21 22-16,21-1 0,-21-21 15,21 0-15,0 22 0,0-22 0,0 0 16,21 0-16,0-21 16,0 0-16,0 0 0,0 0 0,22 0 15,-1 0-15,-21-21 0,22 0 16,-1 0-16,-21-1 0,21-20 16,1 21-16,-22-21 0,21-1 15,-21 1-15,22-22 0,-22 22 0,0 0 16,21-22-16,-20 22 0,-22 0 15,21-1-15,-21 22 0,21-21 16,-21 21-16,0-22 0,0 22 0,0 0 16,0 0-16,-21 21 15,0 0 1,21 21-16,0 0 16,0 0-16,-22 22 0,22-22 0,-21 21 15,21 0-15,-21 22 0,21-22 16,0 1-16,0 20 0,0-21 15,-21 1-15,21-1 0,0 0 0,0 1 16,0-22-16,0 21 16,21-21-16,0-21 0,0 22 0,1-22 15,-1 21-15,21-21 0,-21 0 16,22 0-16,-1-21 0,0-1 0,-21 22 16,22-21-16,-1 0 0,-21-21 15,22 21-15,-22-1 0,21-20 0</inkml:trace>
  <inkml:trace contextRef="#ctx0" brushRef="#br0" timeOffset="3004.53">3937 402 0,'0'0'0,"0"21"31,0 22-15,0-22-16,0 0 0,-21 21 15,21 1-15,0-1 0,0 0 0,-21 22 16,21-22-16,-22 1 0,22 20 16,-21-21-16,21 1 0,0-1 0,0-21 15,0 22-15,-21-22 0,21 0 16,0 0-16,0 0 0,0 0 0,21-21 31,0 0-15,1-21-16,-1 0 15,0 0-15</inkml:trace>
  <inkml:trace contextRef="#ctx0" brushRef="#br0" timeOffset="3396.31">4170 889 0,'0'42'16,"21"-42"15,0 0-31,0 0 0,0 0 16,22 0-16,-22 0 0,21-21 15,1 0-15,-22 0 0,21 0 0,-21 21 16,22-21-16,-22-1 0,0 1 16,0 0-16,-21 0 0,0 0 15,-21 0 1,0 21-16,0 0 0,-1 0 15,-20 0-15,21 0 0,0 21 0,-22 0 16,22 0-16,0 21 0,0-20 16,0 20-16,0 0 0,21 1 15,0-22-15,-22 21 0,22 0 16,0-20-16,0 20 0,0-21 0,0 0 16,22 0-16,-22 1 0,21-22 15,0 0-15,21 0 0,-21 0 0,22 0 16,-22 0-16,21 0 0,-21-22 15,22 1-15,-1 0 0,-21 0 0,22 0 16</inkml:trace>
  <inkml:trace contextRef="#ctx0" brushRef="#br0" timeOffset="4224.6">6837 677 0,'0'-21'32,"21"21"-32,-21-21 15,21 21-15,0-21 0,0 0 16,1 21-16,-1-21 0,0-1 16,0 1-16,0 0 0,0 0 15,1 0-15,-22-22 0,0 22 0,0 0 16,0 0-16,0 0 0,0 0 15,-43 21-15,22 0 0,-21 0 16,-22 0-16,22 0 0,-22 21 16,1 0-16,-64 21 0,63-21 15,22 1-15,0-1 0,21 21 16,-22-21-16,22 0 0,21 1 16,0 20-16,0-21 0,0 0 0,0 0 15,0 1-15,21 20 0,0-21 16,1 0-16,20 22 0,0-22 15,1 21-15,-1-21 0,0 22 0,1-22 16,-1 0-16,-21 21 0,21-21 16,-20 22-16,-1-22 0,-21 21 0,0-21 15,0 22-15,0-22 0,-21 0 16,-22 0-16,1 0 0,-22 1 0,22-1 16,-21-21-16,-1 0 0,22 21 15,-22-21-15,22 0 0,0 0 0,-1-21 16,1 21-16,0-21 0,20-1 15,1 1-15,-21-21 0,21 21 0,21-22 16,-21 1-16,21 21 0,0-21 16,0-1-16,0 22 0,0-21 15,0 21-15,0-1 0,21 1 16,0 0-16,-21 0 0,21 21 0,0-21 16,0 21-16,1-21 0,-1 21 15,21 0-15</inkml:trace>
  <inkml:trace contextRef="#ctx0" brushRef="#br0" timeOffset="5273.75">7197 804 0,'0'0'0,"42"-63"31,-42 42-31,0 0 15,-21 21 1,0 0 0,-1 0-16,1 0 0,21 21 0,-21 0 15,0 0-15,0 0 0,0 0 16,-1 22-16,1-1 0,21-21 16,-21 22-16,21-1 0,-21 0 15,21-21-15,0 22 0,0-22 0,0 0 16,0 21-16,0-20 0,21-22 0,0 21 15,-21 0-15,43-21 0,-22 0 16,0 0-16,21 0 0,-21 0 0,22 0 16,-1 0-16,-21-21 0,22 0 15,-1-1-15,0 1 0,1-21 0,20 21 16,-21-22-16,1 22 0,-1-21 16,-21 21-16,22-22 0,-43 1 0,21 21 15,-21 0-15,0 0 16,0-1-16,-21 22 0,-1-21 0,1 21 15,-21 0-15,21 0 0,0 0 16,-1 0-16,1 0 0,21 21 16,0 1-16,0-1 15,0 0-15,0 0 0,21 0 0,1 0 16,-1 1-16,-21-1 0,21 0 16,0 0-16,0 0 0,0 0 0,-21 22 15,0-22-15,22 0 0,-22 0 16,21 0-16,-21 1 0,0-1 15,21-21 1,0 0-16,0 0 0,0 0 0,1 0 16,20 0-16,0 0 0,-21-21 15,22-1-15,-1 1 0,0 0 0,-20-21 16,20 21-16,0-1 16,-21-20-16,22 0 0,-22 21 0,0-22 15,0 22-15,0-21 0,1 21 16,-22-1-16,0 1 0,0 0 15,-22 21 17,1 0-32,0 0 0,21 21 15,-21 0-15,0 1 0,0 20 16,-1-21-16,1 21 0,0-20 0,0 20 16,21-21-16,0 21 0,-21-20 15,21-1-15,0 21 0,0-21 0,0 0 16,0 1-16,0-1 0,21-21 15,0 21-15,0-21 0,0 0 0,1 0 16,20 0-16,-21 0 0,21 0 16,1 0-16,-22 0 0,21 0 0,1-21 15,-22 21-15,21-21 0,0-1 16,-20 1-16,-1-21 0,0 21 0,0 0 16,0-22-16,-21 1 0,0 0 15,0-1-15,0 1 0,0 0 0,0-1 16,0 22-16,-21-21 0,0 21 15,0-1-15,0 22 0,-22-21 0,22 21 16,-21 0-16,21 0 0,-22 0 0,22 0 16,-21 21-16,-1-21 15,22 22-15,-21-1 0,21 21 0,0-21 16,-1 22-16,1-22 0,21 21 16,-21 0-16,21-20 0,0 20 0,0-21 15,21 21-15,0-20 0,1-1 16,-1-21-16,21 21 0,-21-21 0,22 0 15,-1 0-15,0 0 0,64 0 16</inkml:trace>
  <inkml:trace contextRef="#ctx0" brushRef="#br0" timeOffset="5588.95">9250 529 0,'0'-21'0,"0"42"0,0-63 0,0 21 0,0 0 15,-21 21 1,-1 0-16,1 21 16,21 0-16,-21 0 0,0 0 15,21 22-15,-21-22 0,0 21 16,21-21-16,0 22 0,-22-1 0,1 0 16,21 22-16,-21-22 0,21 0 15,0-20-15,0 20 0,0 0 16,0-21-16,0 22 0,0-22 0,0 0 15,21 0-15,0-21 0,1 21 16,-1-21-16,0 0 0,0 0 0,21 0 16,-20 0-16,-1-21 0,0 0 0,21 0 15,-21 0-15,22 0 0,-22-22 16,0 22-16,21-21 0,-20-1 0,-1-20 16,21 21-16</inkml:trace>
  <inkml:trace contextRef="#ctx0" brushRef="#br0" timeOffset="5813.52">9673 508 0,'0'0'0,"0"-21"0,21 0 15,-21 0-15,0-1 0,0 1 0,0 0 16,-21 42 0,0 0-1,0 1-15,0-1 0,-1 0 16,22 21-16,-21 1 0,0-1 0,0 0 16,21 22-16,-21-22 0,21 0 15,-21 22-15,21-22 0,0 1 0,0-1 16,0 0-16,0-21 0,0 1 15,0 20-15,21-42 0,0 21 0,0-21 16,0 0-16,22 0 0,-22 0 0,21 0 16,0-21-16,1 0 0,-22 0 15,21-1-15,-21 1 0,22-21 16</inkml:trace>
  <inkml:trace contextRef="#ctx0" brushRef="#br0" timeOffset="6668.84">10414 339 0,'0'0'0,"0"-21"0,0-1 0,0 1 16,0 0-16,0 42 31,0 0-31,0 1 16,0 20-16,-21 0 0,21-21 0,-21 22 15,21-1-15,0 0 0,-22 1 16,1-1-16,0 22 0,21-22 0,-21 0 16,0 1-16,21-1 0,-21 0 15,21 1-15,-22-22 0,22 21 16,0-21-16,0 0 0,0 1 16,0-44 15,0 1-31,0 0 15,0 0-15,0-21 0,0 20 0,0-20 16,0 21-16,0-21 0,0 20 16,22-20-16,-1 21 0,0 0 0,0-22 15,21 22-15,-20 0 0,20 0 16,-21 21-16,0-21 0,22 21 16,-22 0-16,21 0 0,-21 0 15,22 0-15,-22 0 0,21 21 0,0 0 16,-20 0-16,-1 0 0,0 22 15,0-22-15,-21 21 0,0 1 0,0-22 16,0 21-16,-21 0 0,0-20 16,0 20-16,-22-21 0,22 0 0,-21 0 15,-1 1-15,22-22 0,-21 0 16,21 21-16,0-21 0,-1 0 0,1 0 16,0 0-16,0-21 0,0 21 0,0-22 15,-1 22-15,22-21 0,0 0 16,0 0-16,0 0 15,0 0-15,22-1 16,-1 22-16,0 0 16,0 0-16</inkml:trace>
  <inkml:trace contextRef="#ctx0" brushRef="#br0" timeOffset="7233.47">11536 699 0,'0'0'15,"0"-22"-15,0 1 0,0 0 16,-21 0-16,-1 0 16,1 21-16,0 0 0,0 0 15,0 0-15,0 0 0,-1 0 0,-20 0 16,21 0-16,-21 21 0,20 0 15,-20 0-15,21 0 0,-21 1 0,20 20 16,1-21-16,-21 21 0,21-20 16,0 20-16,-1 0 0,22-21 0,0 22 15,0-22-15,0 0 0,0 0 16,0 0-16,0 1 0,22-1 0,-1-21 16,21 0-16,-21 0 0,22 0 15,-1 0-15,-21 0 0,21 0 16,1 0-16,-1-21 0,0-1 0,-20 1 15,20 0-15,0-21 0,-21-1 16,1 22-16,-1-21 0,21 0 0,-42 20 16,21-20-16,0 21 0,-21 0 15,0 0-15,0-1 0,0 1 16,0 42 0,0 1-1,-21-1-15,0 0 0,21 21 16,0-21-16,0 22 0,0-22 0,-21 21 15,21-21-15,0 22 0,0-22 16,0 21-16,0-21 16,0 1-16,0-1 0,0 0 15,21-21-15,0 21 0,0-21 16,1 0-16,-1 0 0,0 0 0,0 0 16,21 0-16,-20-21 0,-1 21 15,21-21-15,-21 0 0,0-1 0</inkml:trace>
  <inkml:trace contextRef="#ctx0" brushRef="#br0" timeOffset="7612.44">12001 783 0,'0'0'0,"0"-21"0,0 0 0,0 0 15,0 0 1,0-1-16,22 1 16,-1 21-16,0-21 0,21 21 15,-21-21-15,1 21 0,20 0 16,-21 0-16,21 0 0,1 0 0,-22 0 15,21 21-15,1 0 0,-22 0 16,0 1-16,21 20 0,-21-21 0,1 21 16,-1-20-16,-21 20 0,0 0 15,0-21-15,0 22 0,0-22 0,0 21 16,0-21-16,-21 1 0,-1-1 16,1 0-16,0 0 0,0-21 15,21-21 16,0 0-31,0 0 0,0-1 0,0 1 16,21-21-16,0 0 0,0-1 16,1 1-16,-1 0 0,0-22 0,0 43 15,0-21-15,22-1 0,-22 1 16,0 21-16,0 0 0,21-1 0,-20 1 16,-1 0-16,0 21 0,0 0 15,0 0-15</inkml:trace>
  <inkml:trace contextRef="#ctx0" brushRef="#br0" timeOffset="8597.5">1079 1588 0,'-63'0'32,"63"-22"-17,-21 22 1,42 0 15,0 0-31,0 0 16,22 0-16,-1 0 0,0-21 15,22 21-15,20 0 0,-20 0 16,21 0-16,20-21 0,-20 21 0,0 0 16,21 0-16,-1 0 0,22 0 15,-21 0-15,21 0 0,0 0 0,0-21 16,-21 21-16,0 0 0,0 0 16,0 0-16,-22 0 0,1 0 15,0 0-15,-1 0 0,-20 0 16,-1 0-16,1 0 0,-1 0 0,-20 0 15,-1 0-15,-21 0 0,21 0 16,-20 0-16,-1 0 16,0 0-1,0 0 17,-21-21-32,21 21 15</inkml:trace>
  <inkml:trace contextRef="#ctx0" brushRef="#br0" timeOffset="9552.2">6604 1566 0,'0'0'0,"-21"0"0,0 0 15,-1 0 1,1 0-16,0 0 0,0 0 16,0 0-1,0 0-15,42 0 63,0 0-63,0 0 0,0 0 15,0 0-15,22 0 0,-22 0 0,42 0 16,-20 0-16,20-21 0,1 21 16,-1 0-16,22 0 0,-22 0 0,22 0 15,0 0-15,-1-21 0,22 21 16,0 0-16,0 0 0,21 0 0,0 0 15,-21-21-15,21 21 0,0 0 0,0-21 16,21 21-16,0 0 0,-21 0 16,21 0-16,-21 0 0,21 0 0,-21-21 15,22 21-15,-1 0 16,-21 0-16,21 0 0,-21 0 0,0 0 16,0 0-16,-21 0 0,21 0 15,-21 0-15,-22 0 0,22 0 0,-21 0 16,-1 0-16,1 0 0,-21 0 0,-1-22 15,1 22-15,-22 0 0,0 0 16,1 0-16,-22 0 0,0 0 0,0 0 16,0 0-16,0 0 31,1 0 31,-22-21-46,0 0 0</inkml:trace>
  <inkml:trace contextRef="#ctx0" brushRef="#br0" timeOffset="9713.11">11536 1397 0,'0'21'15,"0"0"48</inkml:trace>
  <inkml:trace contextRef="#ctx0" brushRef="#br0" timeOffset="15512.33">8234 5186 0,'0'-21'0,"0"0"63,21 21-47,-21-22-16,0 1 15,0 42 63,0 1-62,0-1-16,0 0 0,-21 0 16,21 0-16,0 0 0,0 1 15,0-1-15,-21 0 0,21 0 0,0 0 16,-22 0-16,22 1 0,0-1 0,0 21 15,0-21-15,-21 22 0,21-22 16,0 21-16,-21 0 0,21 1 0,0-1 16,0 0-16,0 1 0,-21-1 0,21 0 15,0-20-15,-21 20 0,21 0 16,0 1-16,0-22 0,0 21 16,0-21-16,0 0 0,0 22 0,0-22 15,0 21-15,0-21 0,0 1 0,0 20 16,0-21-16,0 21 0,0-20 15,0 20-15,0-21 0,0 21 0,0-20 16,0-1-16,0 0 0,0 0 0,0 0 16,0 0-16,0 1 0,0-1 15,0 0-15,0 0 0,-21-21 32,21-21-1,0 0-31,0 0 0,0-1 15,0-20-15,0 21 0,0-21 0</inkml:trace>
  <inkml:trace contextRef="#ctx0" brushRef="#br0" timeOffset="16833.06">8340 5144 0,'-22'0'31,"1"0"-31,42 0 94,1 0-79,-1 0-15,0 0 16,0 0-16,0 0 0,0 0 0,1 0 15,-1 0-15,0 0 0,0 0 0,0 0 16,0 0-16,1 0 0,-1 0 16,21 0-16,-21 0 0,0 0 0,22 0 15,-22 0-15,0 0 0,21 0 16,-20 0-16,20 0 0,-21 0 0,21 0 16,1 0-16,-1 0 0,0 0 0,1 0 15,-1 0-15,0 0 0,1 0 16,-1 0-16,0 0 0,-20 0 0,20 0 15,0 0-15,1 0 0,-1 0 16,0 0-16,1 0 0,20 0 16,-21 0-16,22 0 0,-1 0 0,1 0 15,-22 0-15,22 0 0,-1 0 0,1 0 16,-1 0-16,1 0 0,-1 0 16,-20 0-16,20 0 0,-21 0 0,22 0 15,-22 0-15,1 0 0,20 0 0,-21 0 16,1 0-16,20 0 0,-20 0 15,-1 0-15,21 0 0,-20 0 0,20 0 16,-20 0-16,20 0 0,1 0 0,-22 21 16,21-21-16,1 0 0,-22 0 15,22 0-15,-22 0 0,22 0 16,-22 21-16,21-21 0,1 0 0,-22 0 16,22 0-16,-1 0 0,-20 21 15,20-21-15,1 0 0,-1 0 0,-21 0 16,22 0-16,-1 0 0,-20 21 15,20-21-15,-20 0 0,20 0 0,1 0 16,-1 0-16,1 0 0,-1 0 0,1 21 16,-22-21-16,21 0 0,1 0 15,-1 0-15,1 0 0,-1 0 0,-20 0 16,-1 0-16,22 0 0,-22 0 0,0 0 16,22 0-16,-22 0 0,0 0 15,1 0-15,-1 0 0,22 0 16,-22 0-16,0 0 0,22 0 0,-22 0 15,0 0-15,22 0 0,-22 0 16,1 0-16,-1 0 0,0 0 0,1 0 16,-1 0-16,0 0 0,1 0 0,-1 0 15,0 0-15,1 0 0,-22 0 16,21 0-16,0 0 0,-20 0 0,20 0 16,-21 0-16,21 0 0,1 0 0,-22 0 15,21 0-15,-21 0 0,22 0 16,-1 0-16,0 0 0,-20 0 0,20 0 15,0 0-15,1 0 0,-1 0 0,-21 0 16,21 0-16,1 0 16,-1 0-16,-21-21 0,22 21 0,-1 0 15,-21 0-15,21 0 0,-20 0 0,-1 0 16,21 0-16,-21 0 16,0 0-16,1 0 0,-1 0 46,-21-21 17,0 0-47</inkml:trace>
  <inkml:trace contextRef="#ctx0" brushRef="#br0" timeOffset="17740.27">15706 5122 0,'63'0'31,"-42"0"-31,0 0 16,1 0-16,-1 0 15,0 0 1,-21 22 15,0-1-15,0 0-16,0 0 15,0 0-15,0 0 16,0 1-16,0-1 0,0 0 16,0 21-16,-21-21 0,21 1 0,0-1 15,-21 21-15,21-21 0,0 22 16,0-1-16,0 0 0,0-21 0,0 22 16,0-1-16,0 0 0,-22 1 0,22-1 15,0-21-15,0 22 0,0-22 16,-21 0-16,21 21 0,0-21 0,0 1 15,0-1-15,-21 0 16,21 0-16,-21 0 0,0 0 16,21 1-16,-21-22 15,21 21-15,-22-21 16,1 0 31</inkml:trace>
  <inkml:trace contextRef="#ctx0" brushRef="#br0" timeOffset="19540.18">8361 6731 0,'-21'0'31,"-1"0"-31,1 0 16,0 0-1,0 0 1,0 0 0,0 0-1,-1 0 1,1 0 15,42 0 79,1 0-110,-1 0 15,0 0-15,0 0 0,0 0 16,0 0-16,1 0 0,-1 0 0,21 0 15,-21 0-15,22 0 0,-22 0 16,21 0-16,0 0 0,1 0 16,-1 0-16,22 0 0,-22 0 0,21 0 15,-20 0-15,20 0 0,1 0 16,-1 0-16,-20 0 0,20 0 0,1 0 16,-22 0-16,21 0 0,-20 0 0,20 0 15,1 0-15,-1 0 0,1 0 16,-1 0-16,1 0 0,-1 0 0,1 0 15,-1 0-15,22 0 0,42 0 16,-42 0-16,-22 0 16,22 0-16,-1 0 0,1 0 0,0 0 0,21 0 15,-22 0-15,1 0 0,21 0 0,-22 0 16,1 0-16,-21 0 16,20 0-16,-20 0 0,-1 0 0,1 0 15,-22 0-15,22 0 0,-1 0 0,1 0 16,-1 0-16,-21 0 0,22 0 15,-1 0-15,1 0 0,-1 0 0,1 0 16,-1 0-16,1 0 0,-1 0 0,-20 0 16,20 0-16,-20 0 0,20 0 15,-21 0-15,1 0 0,20 0 0,-20 0 16,20 0-16,-21 0 0,22-21 0,-1 21 16,1 0-16,-22 0 15,22 0-15,-1 0 0,1 0 0,-22 0 16,22 0-16,-1 0 0,-21 0 0,22-21 15,-22 21-15,22 0 0,-1 0 16,-20 0-16,20 0 0,1 0 0,-1 0 16,1 0-16,-1 0 0,1 0 0,-1 0 15,-21 0-15,22 0 0,-1 0 16,-20 0-16,20 0 0,-20 0 0,-1 0 16,0 0-16,1 0 0,-1 0 15,0 0-15,1 0 0,-1 0 0,0 0 16,1 0-16,-1 0 0,0 0 0,1 0 15,-1 0-15,0 0 16,1 0-16,-1 0 0,0 0 0,1 0 16,-1 0-16,0 0 0,1 0 0,-22 0 15,21 0-15,0 0 0,-20 0 16,-1 0-16,21 0 0,-21 0 0,0 0 16,1 0-16,-1 0 0,0 0 0,0 0 15,0 0-15,0 0 16,1 0-16,-1 0 0,0 0 15,0 0-15,0 0 16,0 0 0,1 0-16,-1-21 15,0 21-15,0 0 16,0 0 0,0 0-1,1 0 1,-44 0 78,1 0-79,0-22 32,0 1-47,0 21 16</inkml:trace>
  <inkml:trace contextRef="#ctx0" brushRef="#br0" timeOffset="20216.55">15811 5969 0,'0'21'15,"0"0"1,0 1-16,0-1 0,0 0 15,0 0-15,-21 0 16,21 0-16,0 1 0,0-1 16,-21 0-16,21 0 0,-21 21 15,21-20-15,-21-1 0,21 21 0,0-21 16,0 0-16,-21 22 0,21-22 16,0 0-16,0 0 0,-22 22 0,22-22 15,0 0-15,0 0 16,0 0-16,-21-42 94,21 0-94</inkml:trace>
  <inkml:trace contextRef="#ctx0" brushRef="#br0" timeOffset="21432.92">360 5440 0,'0'0'0,"-21"0"16,21-21 0,-22 21-16,22-21 15,0-1-15,0 1 31,-21 21 1,0 0-17,21 21-15,0 1 0,0-1 0,0 0 16,0 21-16,0-21 0,0 22 16,-21-1-16,21 0 0,0 1 15,0 20-15,-21-20 0,21-1 0,0 21 16,-21-20-16,21-1 0,-22 0 15,1 1-15,0-1 0,21 0 0,0 1 16,-21-1-16,21 0 0,-21 1 16,21-1-16,0 0 0,0-20 0,0 20 15,0 0-15,0-21 0,-21 1 16,21 20-16,0-21 0,0 0 16,0 0-16,0 1 15,0-1-15,0-42 47,0-1-31,-22 1-16,22 0 0,0 0 15,0 0-15</inkml:trace>
  <inkml:trace contextRef="#ctx0" brushRef="#br0" timeOffset="22584.78">275 5355 0,'0'-21'16,"0"0"-1,21 0 1,-21 0-1,21 21 1,1 0 47,-1 0-48,0 0-15,0 0 0,0 0 16,0 0-16,1 0 0,-1 0 15,21 0-15,-21 0 0,22 0 0,-22 0 16,21 0-16,-21 0 0,22 0 16,-1 0-16,0 0 0,1-22 0,-1 22 15,0 0-15,22 0 0,-22 0 16,22 0-16,-1-21 0,1 21 16,-1 0-16,22 0 0,-22-21 0,22 21 15,-22 0-15,22-21 0,0 21 0,-22 0 16,22 0-16,-22 0 15,22-21-15,0 21 0,-1 0 0,1 0 16,0 0-16,-1 0 0,1 0 16,-21 0-16,20 0 0,-20 0 0,20-21 15,-20 21-15,-1 0 0,1 0 0,-1 0 16,1 0-16,-1 0 0,1 0 16,-1 0-16,1 0 0,21-22 0,-22 22 15,1 0-15,-22 0 0,21 0 16,1 0-16,-22 0 0,1 0 0,20 0 15,-21 0-15,1 0 0,-1 0 0,0 0 16,-20-21-16,20 21 0,0 0 16,22 0-16,-22 0 0,0 0 15,1 0-15,-1 0 0,0 0 16,1 0-16,-1 0 0,0 0 0,1 0 16,-1 0-16,0 0 0,-20 0 0,20 0 15,-21 0-15,21 0 0,-20 0 16,20 0-16,-21 0 0,21 0 0,-20 0 15,-1 0-15,21 0 0,-21 0 0,0 0 16,1 0-16,-1 0 0,0 0 16,0 0-16,0 0 0,0 0 0,1 0 15,-1 0-15,0 0 16,0 0 0,0 0-16,0 0 0,1 0 15,-1 0 1,0 0-16,0 0 0,0 0 15,0 0-15,1 0 16,-1 0-16,0 0 0,0 0 16,0 0-16,0 0 15,1 0 1,-1 0 31,0 0-32,-21-21 48</inkml:trace>
  <inkml:trace contextRef="#ctx0" brushRef="#br0" timeOffset="23188.3">5609 5080 0,'42'0'16,"-20"0"0,-1 0-16,0 0 0,0 0 15,0 0-15,0 0 0,1 0 16,20 0-16,-21 0 0,0 0 0,0 0 15,1 0-15,-1 0 0,0 0 0,0 0 16,0 0-16,0 0 0,1 0 16,-1 0-16,0 0 0,0 0 15,0 0 1,0 0 0,1 0-16,-22 21 15,21-21-15,0 0 0,0 0 16,0 0-1,0 0-15,-21 21 16,22-21 0,-44 0 124</inkml:trace>
  <inkml:trace contextRef="#ctx0" brushRef="#br0" timeOffset="23693.01">6286 5144 0,'0'21'78,"0"0"-63,0 0-15,0 0 16,0 0-16,0 1 0,0-1 16,0 0-16,0 0 0,0 0 15,0 0-15,0 1 0,0-1 0,0 0 16,0 21-16,0-21 0,0 1 0,0 20 16,0 0-16,0-21 0,0 22 15,0-1-15,0-21 0,0 22 16,0-1-16,0 0 0,0-21 0,0 22 15,0-22-15,0 21 0,0-21 16,22 22-16,-22-22 0,0 0 0,0 0 16,0 22-16,0-22 0,0 0 0,0 21 15,0-21-15,0 22 0,0-22 16,0 0-16,0 0 0,0 22 16,0-1-16,0-21 0,0 0 15,0 0-15,0 1 0,0-1 16,0 0-1,0-42 32,-22 21-47,22-21 0,-21-1 0,0 1 16</inkml:trace>
  <inkml:trace contextRef="#ctx0" brushRef="#br0" timeOffset="25440.78">63 6731 0,'-21'0'31,"0"0"-15,21 21-16,-21-21 0,42 0 47,0 0-32,0 0-15,22 0 0,-1 0 0,0 0 16,1 0-16,-1 0 0,22 0 16,-22 0-16,0-21 0,22 21 15,-22 0-15,0 0 0,1 0 0,-1 0 16,0 0-16,1 0 0,-1 0 16,-21 0-16,22 0 0,-1 0 0,0 0 15,1 0-15,20 0 0,-21 0 16,22 0-16,-1 0 0,1 0 0,-1 0 15,1 21-15,21-21 0,-22 0 16,1 0-16,-1 0 0,1 0 16,-1 0-16,1 0 0,-22 0 0,21 0 15,1 0-15,-1 0 0,1 0 16,-1 0-16,1 0 0,-1 0 0,1 0 16,-1 0-16,1 0 0,-1 0 0,1 0 15,-1 0-15,-20 0 0,20 0 16,1 0-16,-22 0 0,22 0 0,-22 0 15,0 0-15,1 0 16,20 0-16,-21 0 0,1 0 0,20 0 16,-20 0-16,-1 0 0,0 0 0,22 0 15,-22 0-15,0 0 0,1 0 16,-1 0-16,0 0 0,22 0 0,-22-21 16,1 21-16,-1 0 0,-21 0 0,21 0 15,1 0-15,-1 0 0,-21 0 16,22 0-16,-1 0 0,0-21 0,-21 21 15,22 0-15,-1 0 0,0 0 0,-20 0 16,20 0-16,0 0 0,1 0 16,-22 0-16,21-21 0,0 21 15,1 0-15,-1 0 0,0 0 0,-20 0 16,20 0-16,0 0 0,-21 0 16,22 0-16,-1 0 0,-21 0 0,0 0 15,22 0-15,-22 0 0,0 0 0,0 0 16,22-21-16,-22 21 0,0 0 15,0 0-15,0 0 0,0 0 0,1 0 16,-1 0-16,0 0 0,0 0 0,0 0 16,0 0-16,1 0 0,-1 0 15,0-22-15,0 22 0,0 0 16,0 0-16,1 0 0,-1 0 16,0 0-16,0 0 15,0 0-15,0 0 16,1 0-16,-1 0 15,0 0-15,0 0 0,0 0 16,0 0-16,1 0 0,-1 0 16,0 0-16,0 0 15,0 0 1,0 0-16,1 0 16,-1 0-16,0 0 15,0-21-15,0 21 16,0 0-16,1 0 15,-1 0-15,0 0 16,0 0 0,0 0-16,0-21 15,1 21-15,-1 0 16,0 0-16,0 0 31,0 0-15,0 0-16,-21-21 15,22 21 1,-1 0 0,0-21 31,-21 0 46,-21 21-77</inkml:trace>
  <inkml:trace contextRef="#ctx0" brushRef="#br1" timeOffset="30544.14">8953 5630 0,'0'0'16,"0"-21"-16,0 0 15,0 0 1,0 0-16,0 0 0,0-1 16,0 1-1,-21 42 16,21 1-15,0-1-16,0 21 0,0 0 0,0 1 16,-21-1-16,21 0 0,-21 1 0,21-1 15,0 0-15,0 1 0,-21-1 16,0 0-16,21 1 0,0-22 0,-22 0 16,22 21-16,-21-20 0,21-1 15,-21 0-15,21 0 16,0-42 15,21 0-15,0 0-16,1-1 0</inkml:trace>
  <inkml:trace contextRef="#ctx0" brushRef="#br1" timeOffset="30800.34">9334 5779 0,'0'0'0,"-21"21"16,0-21-16,0 21 0,0 0 15,0 0-15,-1 22 0,1-22 0,-21 0 16,21 0-16,-22 21 0,1-20 0,21-1 16,-21 0-16,20 21 0,-20-21 15,21 1-15,0-22 0,0 21 0,-1 0 16,1-21-16,21 21 15,0-42 1,0 0 0,21 0-16,1-1 0,-1 22 0,0-21 15</inkml:trace>
  <inkml:trace contextRef="#ctx0" brushRef="#br1" timeOffset="31024.21">9144 5800 0,'0'0'0,"21"0"0,21 42 31,-42-21-31,0 0 0,22 1 0,-22-1 16,0 0-16,0 21 0,21-21 0,-21 1 15,0-1-15,0 0 0,0 21 16,0-21-16,0 1 0,0-1 0,21-21 16,-21 21-16,0 0 0,21-21 0,-21 21 15,21-21 1,0 0-16,1 0 15,-1-21-15,-21 0 0,21 21 0,0-21 16,-21 0-16,21-1 0</inkml:trace>
  <inkml:trace contextRef="#ctx0" brushRef="#br1" timeOffset="31252.08">9546 5609 0,'0'-21'0,"0"42"0,0-63 15,0 63 1,0 0-1,-21 22-15,21-22 0,0 21 0,-21-21 16,21 22-16,-21-1 16,-1 0-16,22 1 0,-21-22 0,21 21 15,-21 0-15,21-20 0,-21-1 0,21 21 16,0-21-16,0 0 0,0 1 0,0-1 16,0 0-16,21-21 31,0-21-31,0 21 15</inkml:trace>
  <inkml:trace contextRef="#ctx0" brushRef="#br1" timeOffset="31652.17">9715 5969 0,'0'21'0,"-21"-21"0,21 21 15,0 1 1,21-22 0,1 0-16,-1 0 0,21 0 15,-21-22-15,0 1 0,22 21 0,-22-21 16,21 0-16,-21 21 0,22-21 16,-22 0-16,0 21 0,0-22 0,-21 1 15,0 0-15,0 0 0,-21 21 16,0 0-1,0 0-15,-22 0 0,22 0 16,-21 0-16,0 21 0,-1 0 0,1 0 16,21 1-16,-22-1 0,22 0 15,0 0-15,0 21 0,0-20 0,21-1 16,0 0-16,0 0 0,0 0 0,0 0 16,0 1-16,21-1 0,0-21 15,0 21-15,0-21 16,22 0-16,-22 0 0,0 0 0,0 0 15,22 0-15,-1 0 0,-21-21 16,21 0-16,-20 21 0,20-22 0</inkml:trace>
  <inkml:trace contextRef="#ctx0" brushRef="#br1" timeOffset="32188.91">10562 5503 0,'-63'43'16,"41"-22"-16,22 0 15,0 0-15,-21 0 0,0 22 16,21-22-16,0 21 0,0 1 0,-21-22 16,21 21-16,-21 0 0,21-20 15,0 20-15,0-21 0,-21 21 0,21-20 16,0-1-16,0 0 0,0 0 0,0 0 15,0 0-15,0-42 47,0 0-31,0 0-16,0 0 0,0 0 16,0-1-16,0 1 0,0 0 15,21 0-15,0 0 0,0 21 16,0-21-16,0-1 0,22 1 15,-22 21-15,0-21 0,21 21 0,-20 0 16,-1 0-16,0 0 0,21 0 16,-21 0-16,1 0 0,-1 21 0,-21 0 15,0 1-15,21-1 0,-21 0 0,0 0 16,0 0-16,0 0 0,-21 1 16,0-1-16,-22 0 0,22 0 0,-21 0 15,21 0-15,-22-21 0,22 22 0,0-22 16,0 21-16,0-21 0,-1 0 0,1 0 15,0 0 1,0 0 0,21-21-16,21-1 15,0 22-15,0-21 0,22 21 16</inkml:trace>
  <inkml:trace contextRef="#ctx0" brushRef="#br1" timeOffset="32501.09">11261 5588 0,'0'0'15,"-22"0"-15,22-21 0,-21 21 0,0 0 16,0 0-16,21 21 0,0 0 15,0 0-15,-21 1 0,21-1 16,0 21-16,-21-21 0,21 22 0,0-22 16,0 21-16,-22 0 0,22-20 0,-21 20 15,21-21-15,-21 0 0,21 0 16,0 22-16,-21-22 0,21 0 16,0 0-16,-21-21 0,42 0 46</inkml:trace>
  <inkml:trace contextRef="#ctx0" brushRef="#br1" timeOffset="32856.87">10943 5588 0,'0'0'0,"-21"-21"0,0 0 16,21 0-1,21 21-15,21 0 0,-21-22 0,22 22 16,-22 0-16,21 0 0,22 0 16,-22 0-16,0 0 0,1 0 0,-1 22 15,0-1-15,1 0 0,-22 0 16,21 0-16,-21 22 0,1-22 0,-1 0 16,-21 21-16,21 22 0,-21-22 15,0-21-15,-21 22 0,0-22 16,-1 0-16,-20 21 0,0-21 0,-1 1 15,1-1-15,0 0 0,-1 0 16,1 0-16,0-21 0,-1 21 0,22-21 16,-21 0-16,21 22 0,0-22 0,-1 0 15,1 0-15,0 0 16,21-22 0,0 1-1,21 21-15,0-21 0</inkml:trace>
  <inkml:trace contextRef="#ctx0" brushRef="#br1" timeOffset="33329.87">11578 5884 0,'0'0'0,"0"-21"0,-21 0 32,21 0-32,0 0 0,0 0 0,0-1 15,21 22 1,0 0-16,0-21 0,1 21 16,-1 0-16,0 0 0,0 21 15,0 1-15,0-22 0,1 21 16,-1 0-16,-21 0 0,0 0 0,21 0 15,-21 1-15,21-1 0,-21 0 0,0 21 16,0-21-16,0 1 0,0-1 16,0 0-16,-21 0 15,0-21-15,0 0 16,-1 0 0,22-21-1,0 0-15,0 0 16,0-1-16,0 1 0,0 0 15,0 0-15,22 0 0,-1 0 16,0-1-16,0 22 0,0-21 16,0 21-16,1-21 0,20 21 15,-21-21-15,0 21 0,0 0 16,1 0-16,20-21 0,-21 21 16</inkml:trace>
  <inkml:trace contextRef="#ctx0" brushRef="#br1" timeOffset="33564.75">12361 5779 0,'-21'21'31,"21"0"-31,-21-21 0,21 21 0,-21 0 16,21 0-16,0 1 15,-21-1-15,21 0 0,-22 0 0,1 0 16,21 0-16,0 1 15,0-1 1</inkml:trace>
  <inkml:trace contextRef="#ctx0" brushRef="#br1" timeOffset="33876.57">12319 5609 0,'-21'0'0,"42"0"0,-63 0 0,20 0 16,1 0-16,21 21 16,21-21-1,1 0-15,-1 0 16,0 0-16,0 0 15,-21-21-15,0 0 0,0 0 16,0 0-16,0 0 16,-21 21-1,0 0-15,0 0 16,-1 21 0,22 0-16,0 0 15,0 0-15,0 0 0,0 1 0,0-1 16,22 0-16,-1-21 0,-21 21 15</inkml:trace>
  <inkml:trace contextRef="#ctx0" brushRef="#br1" timeOffset="34172.4">12615 5821 0,'0'0'0,"0"-21"0,-21 21 16,21 21-1,0 0-15,0 0 16,0 0-16,0 1 0,0-1 16,0 0-16,0 0 0,0 0 0,0 0 15,0 1-15,0-1 16,0 0-16,0 0 0,0 0 15,21-21-15,-21 21 16,21-21 0,1 0-1</inkml:trace>
  <inkml:trace contextRef="#ctx0" brushRef="#br1" timeOffset="34397.48">12848 5779 0,'0'0'15,"0"-22"-15,-21 22 32,21 22-32,-21-1 0,0-21 15,-1 21-15,22 0 0,-21 0 0,0 0 16,21 22-16,0-22 0,-21 0 16,0 0-16,21 0 0,-21 1 0,21-1 15,0 0-15,0 0 0,-22 0 16,44-21-1,-1 0 1,0 0-16</inkml:trace>
  <inkml:trace contextRef="#ctx0" brushRef="#br1" timeOffset="34768.26">12975 5969 0,'-21'0'16,"42"0"15,0 0-31,0 0 0,1 0 16,-1 0-16,0 0 0,0-21 16,0 21-16,0-21 0,1 0 15,-1-1-15,0 1 16,-21 0-16,0 0 0,0 0 31,-21 21-31,0 0 0,-1 0 0,-20 0 16,21 21-16,-21 0 0,20 0 15,1 0-15,21 1 0,0-1 16,-21 0-16,21 0 0,-21 0 0,21 0 16,0 1-16,0-1 0,0 0 15,0 0-15,0 0 16,21-21-16,0 0 0,0 21 0,1-21 15,-1 0-15,21 0 0,-21 0 0,22 0 16</inkml:trace>
  <inkml:trace contextRef="#ctx0" brushRef="#br1" timeOffset="35156.74">13568 5884 0,'0'0'0,"-21"-21"0,-1 21 15,22-21 1,22 0 0,-1 21-16,0 0 0,0 0 15,0 0-15,0 0 16,1 0-16,-1 21 0,0-21 0,0 21 16,-21 0-16,0 1 0,21-22 0,-21 21 15,21 0-15,-21 0 16,0 0-16,0 0 0,0 1 0,0-1 15,0 0-15,0 0 0,-21 0 16,0-21-16,0 21 0,0-21 16,0 0-16,-1 0 15,22-21 17,0 0-17,22 0-15,-22 0 0,21 0 0,0-1 16,0 1-16,-21 0 0,21 0 0,0 0 15,1-22-15,-1 22 0,0 0 16,21 0-16,-21 0 0,22 0 0</inkml:trace>
  <inkml:trace contextRef="#ctx0" brushRef="#br1" timeOffset="35676.5">15028 5503 0,'0'0'0,"-21"0"31,0 0-15,21 22-16,-21-1 0,0 0 16,-1-21-16,22 21 0,-21 0 15,0 0-15,21 1 0,-21-1 0,0 21 16,21-21-16,0 0 0,-21 1 15,21-1-15,0 0 16,0 0 0</inkml:trace>
  <inkml:trace contextRef="#ctx0" brushRef="#br1" timeOffset="35944.35">14668 5884 0,'0'0'0,"-21"0"0,21 22 16,21-1 15,1-21-31,-1 0 0,0 0 16,0 0-16,0 0 0,0 0 15,1 0-15,-1 0 0,0 0 0,0 0 16,0 0-16,0 0 0,1 0 0,-1-21 16,-21-1-16,21 22 0,-21-21 15,0 0-15,0 0 16</inkml:trace>
  <inkml:trace contextRef="#ctx0" brushRef="#br1" timeOffset="36164.66">14774 5546 0,'21'0'32,"1"0"-32,-1 0 0,0 0 15,0 0-15,0 0 0,0 0 0,22 0 16,-22 0-16,0-21 0,21 21 15,-20 0-15,20 0 0,-21 0 16,0 0-16,0-22 0,1 22 0,-1-21 16</inkml:trace>
  <inkml:trace contextRef="#ctx0" brushRef="#br1" timeOffset="36732.33">15219 5376 0,'-43'-21'16,"22"21"-16,-21-21 15,21 21-15,0 0 0,-1 0 16,-20 0-16,21 0 0,0 0 16,0 0-16,-1 0 0,-20 0 0,21 0 15,0 0-15,-22 21 0,22 0 0,-42 1 16,20-1-16,22 21 15,-21-21-15,21 0 0,-22 22 0,22-22 16,0 21-16,-21 1 0,21-22 0,-1 21 16,22 0-16,-21-20 0,21 20 15,0-21-15,0 21 0,0-20 0,0-1 16,0 21-16,21-21 0,1 0 0,-1-21 16,0 22-16,21-1 15,-21 0-15,22-21 0,-1 21 0,-21-21 16,22 0-16,-1 0 0,-21 0 0,21 0 15,1 0-15,-1 0 0,0 0 16,22 0-16,-22 0 0,1 0 0,-1 0 16,0-21-16,1 0 0,-1 21 0,0-21 15,1-1-15,-22 1 0,21 0 16,-21 0-16,0-21 0,1 20 0,-1-20 16,-21 0-16,0-1 0,0 1 15,0 0-15,0-22 0,0 22 0,-21 0 16,-1-1-16,1 1 0,0 21 0,-21-43 15,-1 43 1,22 0-16,-21 21 0,0-21 0,20 21 16,-20 0-16,0-21 0,21 21 0,-22 0 15,1 0-15,21 0 0,0 0 16,-22 0-16,22 0 0,0 21 0,21 0 16,-21-21-16,0 21 0,-1 0 15,1 0-15</inkml:trace>
  <inkml:trace contextRef="#ctx0" brushRef="#br1" timeOffset="38176.62">656 5546 0,'0'-21'0,"-21"21"0,0 0 16,0 0-16,-1 0 16,1 0-16,0 0 0,0 0 15,0 0-15,0 0 16,-1 21-1,44-21 17,20 0-32,-21 0 0,21 0 15,1 0-15,-1 0 0,0 0 0,1 0 16,-1 0-16,0 0 0,1-21 16,-1 21-16,0 0 0,-20 0 0,20 0 15,-21 0-15,0 0 0,-42 0 63,0 0-63,0 0 0,0 0 0,-1 0 15,1 0-15</inkml:trace>
  <inkml:trace contextRef="#ctx0" brushRef="#br1" timeOffset="38540.42">804 5546 0,'0'21'15,"0"0"1,0 0-16,0 0 0,0 1 16,0-1-16,0 0 15,0 0-15,0 0 0,0 0 16,0 22-16,0-22 0,0 0 0,0 21 16,0-20-16,0 20 0,0 0 15,0-21-15,0 22 0,-21-22 0,21 21 16,-21-21-16,21 22 0,-21-22 15,0 0-15,21 0 0,0 0 0,-22 1 16,1-22-16,0 0 0,0 0 16,0 0-16,0 0 15,-1 0-15,1 0 0,0-22 0,0 22 16,-21-21-16,20 0 0,1 0 16,0 0-16,0 0 0,0-1 15,0 22-15,21-21 0,-22 0 16,22 0-16,0 0 0,22 21 15,-1-21-15,0 21 16,0 0-16,0-22 0,22 22 16,-22 0-16,21 0 0</inkml:trace>
  <inkml:trace contextRef="#ctx0" brushRef="#br1" timeOffset="39050.04">1228 5884 0,'0'0'0,"0"-42"16,0 21-16,-22 0 15,1 21-15,0 0 16,0 0-16,0 0 16,0 0-16,-1 0 0,1 21 15,0 0-15,0 0 0,0 0 0,0 22 16,-1-22-16,1 21 15,21-21-15,0 22 0,-21-22 0,21 0 0,0 0 16,0 22-16,0-22 0,0 0 16,0 0-16,0 0 0,21-21 15,0 0 1,1 0-16,-1 0 0,0 0 16,0-21-16,0 21 0,0-21 15,1 0-15,-1 0 0,0-1 16,0 1-16,-21 0 0,21-21 0,0 21 15,-21-1-15,0-20 0,0 21 16,0 0-16,22 0 0,-22-1 0,0 44 47,0-1-47,0 21 0,0-21 16,0 0-16,0 1 0,0-1 15,0 0-15,0 0 0,0 0 16,0 0-16,0 1 0,21-1 15,-21 0-15,21-21 0,0 21 16,0-21-16,0 0 16,1 0-16,-1 0 0,0 0 0,0-21 15</inkml:trace>
  <inkml:trace contextRef="#ctx0" brushRef="#br1" timeOffset="39281.91">1566 5800 0,'0'21'32,"0"0"-32,0 21 15,0-20-15,0-1 16,0 0-16,0 0 0,0 0 0,21 22 16,-21-22-16,0 0 0,22 0 15,-22 0-15,0 0 0,0 1 16,0-1-1,21-21-15,0 0 16,-21-21-16</inkml:trace>
  <inkml:trace contextRef="#ctx0" brushRef="#br1" timeOffset="39508.78">1926 5842 0,'0'0'0,"-21"21"31,0-21-31,0 21 16,-1 1-16,1-1 0,-21 0 0,21 0 15,0 0-15,-1 0 0,-20 1 16,21-1-16,0 0 0,0 0 0,21 0 16,0 0-16,21-21 31,0 0-16,0 0-15,0 0 0</inkml:trace>
  <inkml:trace contextRef="#ctx0" brushRef="#br1" timeOffset="39981.08">2117 5884 0,'0'0'0,"0"-21"0,0 0 16,0 0-16,0 0 15,-22 21-15,1 0 16,0 0-16,0 0 0,0 21 16,0 0-1,-1 0-15,1 0 0,21 22 0,-21-22 16,0 0-16,21 21 0,-21-20 16,21-1-16,0 0 0,0 21 0,0-21 15,0 1-15,0-1 16,0 0-16,21-21 15,0 0-15,0 0 16,0 0-16,-21-21 0,22 21 0,-1-21 16,0-1-16,0 1 15,0 0-15,0 0 0,-21 0 0,22 0 16,-22-22-16,21 22 0,-21 0 16,21-21-16,-21 20 0,0 1 0,0 0 15,0 42 1,0 0-1,0 1-15,0-1 16,0 21-16,0-21 0,0 0 0,0 1 16,-21-1-16,21 0 0,0 0 15,0 0-15,0 0 0,-21 1 0,21-1 16,21-21 15,0 0-31,0 0 0</inkml:trace>
  <inkml:trace contextRef="#ctx0" brushRef="#br1" timeOffset="40420.54">2709 5546 0,'0'0'0,"-21"-21"16,0 21-16,-21 0 15,20 0-15,1 0 0,0 0 0,-21 21 16,21-21-16,-1 21 16,1 0-16,0 0 0,0 0 0,0 1 15,21-1-15,0 0 16,0 0-16,0 0 0,0 0 0,21 1 16,0-1-16,21-21 15,-20 21-15,-1 0 0,0 0 16,21-21-16,-21 21 0,1 1 0,-1-1 15,0 0-15,-21 0 0,0 0 0,0 0 16,0 1-16,0-1 16,0 0-16,-21-21 15,0 21-15,-22-21 0,22 0 16,0 0-16,0 21 0,-22-21 0,22 0 16,-21 0-16,21 0 0,0 0 0,-1 0 15,1 0-15,0 0 0,0 0 16,21-21-16,0 0 31,21 21-31,0-21 0,0 21 16,1-21-16,-1 21 0</inkml:trace>
  <inkml:trace contextRef="#ctx0" brushRef="#br1" timeOffset="41245.07">2942 5863 0,'0'0'0,"0"-21"0,0 0 0,0 0 16,0 0 0,0-1-16,0 1 0,0 0 15,0 0 1,-21 21-1,21 21 1,-21-21-16,21 21 0,-21 0 16,-1 1-16,22-1 0,0 0 0,0 0 15,-21 0-15,21 0 0,-21 22 16,21-22-16,-21 0 0,21 0 0,0 0 16,0 1-16,0-1 0,0 0 15,0 0-15,0 0 16,21-21-16,0 0 15,0 0-15,1 0 0,-1 0 16,0 0-16,0 0 0,0-21 16,0 21-16,1-21 0,-1 0 0,0 0 15,0-1-15,0 1 0,-21 0 16,21 0-16,1 0 0,-22 0 16,0-22-16,21 22 0,-21 0 0,0 0 15,0 0-15,0-1 16,-21 22-1,-1 22 1,22-1-16,0 0 16,0 0-16,0 0 15,0 0-15,22 1 0,-22-1 16,0 0-16,21 0 0,-21 0 16,21 0-16,-21 1 15,0-1-15,0 0 16,21-21-16,-21 21 15,21-21-15,0 0 16,1 0-16,-1 0 0,0 0 16,0-21-16,0 0 0,0 21 15,-21-21-15,22-1 0,-1 1 0,0 0 16,0 0-16,-21 0 0,0 0 16,21-1-16,-21 1 0,0 0 0,0 0 15,0 0-15,0 0 0,0 42 47,0 0-47,0 0 16,0 0-16,0 0 0,0 1 15,-21-22-15,21 21 0,0 0 16,0 0-16,0 0 0,0 0 16</inkml:trace>
  <inkml:trace contextRef="#ctx0" brushRef="#br1" timeOffset="41432.12">3492 5673 0,'0'0'0,"-21"0"0,0-21 31,0 21-31,0 0 0,21 21 47,21-21-32,0 0-15,-21 21 0</inkml:trace>
  <inkml:trace contextRef="#ctx0" brushRef="#br1" timeOffset="41820.51">3746 5779 0,'-21'0'32,"21"21"-17,0 0-15,0 0 16,-21 0-16,21 22 0,0-22 0,-21 0 15,21 21-15,-21-21 0,0 22 16,21-1-16,-22 0 0,1 1 16,0 84-16,0-64 15,21 1-15,-21 20 0,0-20 0,-1 21 16,22-22-16,-21 22 0,0-22 0,0 22 16,0-22-16,0 1 0,-1-1 15,1 1-15,0-1 0,21-20 0,-21-1 16,0 0-16,0 1 0,21-22 0,0 0 15,-22-21-15,1 0 16,21-21 0,0 0-16,0-22 0,21 22 0,1-21 15,-1 0-15,0-1 16,0-20-16,0 20 0</inkml:trace>
  <inkml:trace contextRef="#ctx0" brushRef="#br1" timeOffset="42161.1">3641 5842 0,'0'-21'0,"0"42"0,0-63 0,0 21 16,0-1-16,0 1 16,21 0-16,0 0 0,0 21 15,0 0-15,0 0 16,1 0-16,-1 0 0,0 0 0,0 0 15,0 0-15,0 21 0,1-21 16,-22 21-16,21 22 0,-21-22 0,21 0 16,-21 0-16,0 21 0,0 1 15,-21-22-15,0 0 0,-1 0 16,1 0-16,0 1 0,0-22 0,0 21 16,0-21-16,-22 0 0,22 21 15,0-21-15,0 0 16,21-21-1,21 0 1,0-1-16,0 22 16,0-21-16</inkml:trace>
  <inkml:trace contextRef="#ctx0" brushRef="#br1" timeOffset="42440.73">4191 5419 0,'0'0'0,"0"-21"31,0 42-31,-21 0 16,21 21-16,-21-21 0,21 1 16,0 20-16,0 0 0,0 1 15,-22-22-15,22 21 0,-21 0 0,21 1 16,-21-22-16,21 21 0,0-21 15,0 1-15,0-1 0,0 0 0,0 0 16,0 0-16,21-21 16,0 0-16,1 0 15,-1-21-15,-21 0 0,21 0 16</inkml:trace>
  <inkml:trace contextRef="#ctx0" brushRef="#br1" timeOffset="42624.62">4064 5652 0,'0'0'15,"-21"0"-15,42 0 32,0 0-32,0 0 0,0 0 15,1-22-15,-1 22 0,0-21 16,0 21-16,0-21 0,0 21 0</inkml:trace>
  <inkml:trace contextRef="#ctx0" brushRef="#br1" timeOffset="43425.52">4297 5673 0,'-21'0'15,"42"0"16,0 0-31,0 0 0,21 0 0,-20-21 16,20 21-16,0-22 0,-21 1 16,22 0-16,-1 21 0,0-21 0,1 0 15,-22 21-15,0-21 0,0-1 16,0 22-16,-21-21 0,0 0 16,-21 0-16,0 21 0,0 0 15,-21 0-15,20 0 0,-20 0 16,0 0-16,-1 21 0,22 0 0,-21-21 15,21 21-15,-22 1 16,22-22-16,0 21 0,21 0 0,0 0 16,0 0-16,0 0 0,0 1 15,21-1-15,0-21 0,1 21 16,-1-21-16,21 0 0,-21 21 0,22-21 16,-22 0-16,21 0 0,-21 21 15,22-21-15,-22 0 0,0 0 0,-21 21 16,-42 1-1,20-1-15,-20-21 16,0 21-16,-1 0 0,1 0 16,-21-21-16,20 21 0,-41 22 15,62-22-15,1 0 0,0 0 16,0 0-16,21 1 0,-21-1 16,21 0-16,0 0 15,21-21-15,0 0 16,0 0-16,0 0 0,1 0 0,20 0 15,-21 0-15,21 0 0,1 0 0,-1 0 16,-21-21-16,22 21 0,-1-21 16,0 0-16,-21 21 0,22-22 0,-22 22 15</inkml:trace>
  <inkml:trace contextRef="#ctx0" brushRef="#br1" timeOffset="43660.39">4762 5800 0,'0'0'0,"-21"0"0,21 21 47,21 0-47,1-21 0,-22 21 15,21 0-15,0 1 0,-21-1 16,21 0-16,-21 0 0,21-21 16,-21 21-16,21 0 0,-21 1 15,22-22 32,-1-22-47,-21 1 16</inkml:trace>
  <inkml:trace contextRef="#ctx0" brushRef="#br1" timeOffset="43857.41">4995 5842 0,'-21'0'31,"0"21"-31,0-21 0,0 21 15,-1 1-15,1-1 0,0-21 16,0 21-16,0 0 0,0 0 0,-1 0 16,1 1-16,0-22 0,21 21 0,0 0 15,0 0 1,21-21 0,0 0-1,1 0-15,-1-21 0,0 0 0</inkml:trace>
  <inkml:trace contextRef="#ctx0" brushRef="#br1" timeOffset="44252.7">5059 5948 0,'21'0'31,"0"0"-16,0 0-15,0 0 0,1-21 16,-1 0-16,0-1 16,0 22-16,0-21 0,-21 0 0,21 21 15,-21-21-15,-21 21 32,0 0-32,0 0 15,0 0-15,0 21 0,-1-21 16,1 21-16,0 0 0,0 1 0,0-1 15,0-21-15,21 21 0,0 0 16,-22 0-16,22 0 0,0 1 16,0-1-16,0 0 0,22 0 15,-1 0 1,0-21-16,0 0 0,0 0 16,0 0-16,1 0 0,-1 0 0,0 0 15,0 0-15,0-21 0,0 21 16,1-21-16,20 0 0,-21 21 0,0-21 15</inkml:trace>
  <inkml:trace contextRef="#ctx0" brushRef="#br1" timeOffset="44668.98">5546 5821 0,'0'0'0,"0"-21"0,-22 42 31,1-21-31,21 21 16,-21 0-16,21 0 0,0 1 0,-21-1 15,0 0-15,21 0 16,0 0-16,0 0 0,0 1 16,0-1-16,21-21 15,0 0 1,0 0-16,0 0 0,1 0 16,-1 0-16,0-21 0,0-1 0,0 22 15,0-21-15,-21 0 16,22 0-16,-1 0 0,0 0 0,-21-1 15,21 1-15,-21 0 0,-21 21 47,21 21-31,-21 0-16,21 1 0,-21-22 0,21 21 16,-22 0-16,22 0 0,0 0 0,0 0 15,0 1-15,0-1 16,22-21 15,-1 0-31,0 0 0,0 0 16,0 0-16,0-21 0</inkml:trace>
  <inkml:trace contextRef="#ctx0" brushRef="#br1" timeOffset="44944.82">6096 5482 0,'0'0'0,"-42"21"31,20 1-31,1-1 0,21 0 0,0 21 16,-21-21-16,0 22 0,0-22 16,21 21-16,-21 1 0,-1-22 0,22 21 15,-21-21-15,21 22 0,0-22 0,-21 0 16,21 0-16,-21 0 0,21 0 15,0 1-15,0-1 0,0 0 16,21-21 0,0 0-1,0-21-15,1 0 0,-1-1 16,0 22-16</inkml:trace>
  <inkml:trace contextRef="#ctx0" brushRef="#br1" timeOffset="45308.94">6117 5863 0,'-21'0'16,"0"0"-16,21 21 15,-21 1-15,21-1 0,-22 0 16,22 0-16,-21 0 0,21 0 16,0 1-16,0-1 15,0 0-15,21-21 16,1 0-16,-1 0 15,0 0-15,0 0 0,0 0 16,0 0-16,1-21 0,-1 0 16,0 21-16,-21-22 0,21 22 15,-21-21-15,0 0 0,0 0 16,0 0-16,0 0 0,0-1 0,0 1 16,-21 21-16,0 0 15,0 0-15,-1 0 0,1 0 16,0 21-1,21 1-15,0-1 16,0 0-16,21-21 16,0 0-1,1 0-15</inkml:trace>
  <inkml:trace contextRef="#ctx0" brushRef="#br1" timeOffset="45681.72">6350 5842 0,'0'-21'31,"21"21"1,0 21-32,-21 0 15,21 0-15,-21 1 16,0-1-16,0 0 15,0 0-15,0 0 16,0 0-16,0 1 0,-21-22 16,21 21-16,-21-21 15,21-21 17,0-1-32,0 1 15,0 0-15,0 0 0,0 0 16,21 0-16,0-1 15,-21 1-15,22 0 16,-1 21-16,0-21 0,-21 0 16,21 21-16,-21-21 15,21 21-15</inkml:trace>
  <inkml:trace contextRef="#ctx0" brushRef="#br1" timeOffset="45916.59">5842 5588 0,'63'0'16,"-41"0"-1,20 0-15,-21 0 0,43 0 16,-22-21-16,-21 0 0,21 21 15,-20 0-15,-1-21 0,0 21 16,0 0-16,-21-22 0,0 1 16</inkml:trace>
  <inkml:trace contextRef="#ctx0" brushRef="#br1" timeOffset="46321.08">5630 4699 0,'-42'64'16,"21"-43"0,21 0-16,0 21 0,0-21 15,-21 22-15,21-22 0,-22 0 0,22 21 16,-21-20-16,21-1 0,0 0 15,0 0-15,0 0 0,0 0 0,0 1 16,21-44 31</inkml:trace>
  <inkml:trace contextRef="#ctx0" brushRef="#br1" timeOffset="46594.93">5376 5122 0,'0'0'0,"0"22"0,21-22 15,1 0 1,-1 21-16,0-21 15,0 0-15,0 0 0,0 0 16,1 0-16,-1 0 0,0 0 0,0-21 16,0 21-16,0-22 0,1 22 15,-22-21-15,21 0 16,-21 0-16,0 0 0,0 0 16,0-1-16</inkml:trace>
  <inkml:trace contextRef="#ctx0" brushRef="#br1" timeOffset="46797.81">5376 4720 0,'0'0'16,"21"0"15,1 0-31,-1 0 0,0 0 0,0-21 15,0 21-15,0 0 0,22 0 16,-22 0-16,0-21 0,21 21 0,-20 0 16,-1-21-16,0 21 0,0 0 15</inkml:trace>
  <inkml:trace contextRef="#ctx0" brushRef="#br1" timeOffset="47404.98">5821 4487 0,'-21'0'16,"42"0"-16,-64 0 0,22 0 0,0-21 15,0 0-15,0 21 0,0 0 0,-1-21 16,-20 21-16,21 0 0,0 0 16,0 0-16,-1 0 0,1 0 15,-21 0-15,21 0 0,0 0 0,-1 0 16,-20 21-16,21-21 0,0 21 15,0 0-15,-1-21 0,-20 22 0,42-1 16,-21 21-16,0-21 0,0 0 16,-1 22-16,1-22 0,21 21 0,0 1 15,-21-22-15,21 21 0,-21 0 16,21 1-16,0-1 0,0 0 0,0-20 16,0 20-16,0-21 0,0 21 15,21-20-15,-21-1 0,21 0 0,0 0 16,1 0-16,-1 0 0,0 1 0,0-22 15,21 21-15,-20-21 0,20 0 16,-21 0-16,21 0 0,1 0 16,-22 0-16,21 0 0,1 0 15,-1-21-15,0 21 0,1-22 0,-1 1 16,0 21-16,-21-21 0,22 0 0,-1 0 16,-21-22-16,22 22 0,-22 0 15,0-21-15,0 21 0,0-22 0,-21 1 16,0 0-16,0-22 0,0 22 15,0-1-15,0 1 0,0 0 0,-21 21 16,0-22-16,-21 22 0,20-21 16,-20 21-16,21-1 0,-21 1 0,-1 0 15,1 0-15,0 21 0,-1 0 16,1 0-16,0 0 0,-1 0 16,22 0-16,-21 0 0,21 0 0,-22 0 15,22 21-15,0-21 0,0 0 16,0 21-16,-1-21 0,22 21 0,0 1 15,0-1 1,-21-21-16,21 21 0,0 0 0</inkml:trace>
  <inkml:trace contextRef="#ctx0" brushRef="#br1" timeOffset="76070.14">11726 5059 0,'-21'0'15,"0"0"16,0 0 1,0 0-1,-1 0-15,22 21-1,-21-21-15,21 21 0,0 0 16,0 1-16,0-1 15,0 0 1,0 0 15,21-21-15,1 0 0,-1 0-16,-21-21 15,21 21-15,0-21 16,-21 0-1,0-1 1,0 1 0,0 0-1,-21 21 1,0 0 0,0 0 15,-1 0-16,22 21 1,0 0 0,0 1-1,22-22 32,-1 0-31,0 0-1,-21-22-15,21 22 16,-21-21-16,0 0 16,0 0-16,0 0 15,0 0 1,-21 21 15,0 0-15,0 0-1,21 21-15,-22 0 16,22 0 0,0 0-1,22-21 63,-1 0-46,-21-21-32</inkml:trace>
  <inkml:trace contextRef="#ctx0" brushRef="#br1" timeOffset="78469.14">11684 5080 0,'0'-21'63,"21"21"-48,-21-21 1,21 0 0,-21-1-16,0 1 15,0 0 1,0 0-16,0 0 15,0 0-15,0-1 0,0 1 16,0 0-16,0 0 16,0 0-16,0 0 0,0-1 15,0 1-15,0 0 0,0 0 16,0 0-16,0 0 16,0-1-16,0 1 0,0 0 15,0 0-15,0 0 0,0 0 16,0-1-16,0 1 15,0 0-15,0 0 16,0 0-16,0 0 16,0-1-16,0 1 15,0 0-15,0 0 16,0 0-16,0 0 0,0-1 16,-21 1-16,21 0 0,0 0 15,-21 0-15,21 0 0,0-1 16,0 1-16,0 0 15,-21 0-15,0 0 16,21 0-16,0-1 0,-22 22 0,22-21 16,0 0-16,0 0 0,-21 0 15,21 0-15,-21 21 0,21-22 16,0 1-16,0 0 0,-21 0 16,0 0-1,21 0-15,0-1 16,-21 22-16,21-21 0,-22 21 0,22-21 15,-21 21-15,0-21 0,21 0 16,-21 21-16,21-21 0,-21-1 16,21 1-16,-21 21 15,-1-21-15,1 0 0,0 21 16,21-21-16,-21 21 0,0-21 16,0-1-16,-1 22 15,1-21-15,0 21 0,0-21 0,0 21 16,0-21-16,-1 0 15,1 21-15,0-21 0,0 21 0,0-22 16,0 22-16,21-21 0,-22 21 0,1-21 16,0 0-16,0 0 15,0 0-15,0 21 0,-1-22 16,1 22-16,0-21 0,0 21 16,0-21-16,0 21 0,21-21 0,-22 21 15,-20-21-15,21 0 16,0 21-16,0-22 15,-1 22-15,1-21 0,0 0 16,0 21-16,0-21 0,0 21 16,-1 0-16,1-21 0,0 21 0,0 0 15,0-21-15,0 21 0,-22-22 0,22 22 16,-21 0-16,21-21 0,-22 21 16,22 0-16,-21-21 0,21 21 0,-22 0 15,22-21-15,-21 21 0,21 0 16,-22 0-16,22-21 0,-21 0 0,-1 21 15,22 0-15,-21-22 0,21 22 0,-22 0 16,22-21-16,-21 21 16,21-21-16,0 21 0,-22-21 0,22 21 15,0-21-15,0 21 0,-22-21 16,22 21-16,0-22 0,0 22 0,-21-21 16,20 0-16,-20 21 0,0-21 0,-1 21 15,1-21-15,0 0 0,-22 21 16,22-22-16,-22 22 0,1-21 0,21 0 15,-22 21-15,22-21 0,-22 21 16,22-21-16,0 21 0,-22-21 0,22-1 16,-1 22-16,1-21 0,-21 21 15,20-21-15,1 21 0,-22 0 16,1-21-16,-1 21 0,22 0 16,-21-21-16,-22 21 0,21 0 0,1-21 15,-1 21-15,1-22 0,21 22 0,-22 0 16,1 0-16,-1-21 0,22 21 15,-22 0-15,1 0 0,-1 0 0,1-21 16,-1 21-16,1 0 0,-1 0 16,-20 0-16,20 0 0,1 0 0,-1-21 15,1 21-15,-1 0 0,1 0 16,-1 0-16,22 0 0,-22 0 0,1 0 16,20 0-16,-20 0 0,-1 0 0,1 0 15,21 0-15,-22 0 0,1 0 16,20 0-16,-20 0 0,20 0 15,-20 0-15,21 0 0,-1 0 16,-20 0-16,20 0 0,1 0 0,0 21 16,-1-21-16,-20 0 0,21 0 0,-1 21 15,1-21-15,0 21 0,-22-21 16,22 22-16,-1-22 0,1 21 16,0-21-16,-1 21 0,-20 0 15,21-21-15,20 21 0,-20-21 0,0 21 16,-1 1-16,1-1 0,21-21 0,-21 21 15,20 0-15,-20 0 0,21-21 16,0 21-16,0 1 0,-1-1 16,-20 0-16,21 0 0,0-21 0,0 21 15,-1 0-15,1 1 0,0-1 16,0-21-16,0 21 0,0 0 0,-1 0 16,1-21-16,0 21 0,0 1 15,0-22-15,-22 21 0,22 0 0,0 0 16,0-21-16,0 21 0,0 0 0,-1 1 15,1-1-15,-21-21 0,21 21 16,0 0-16,-1 0 0,1 0 0,0 1 16,0-1-16,0 0 0,0 0 15,-1 0-15,1 0 0,0 1 0,0-1 16,0 0-16,21 0 16,-21 0-16,-1 22 0,1-22 0,0 0 15,0 0-15,0 21 0,21-20 16,-21-1-16,-1 0 0,1 0 0,21 21 15,0-20-15,-21-1 0,0 0 16,21 0-16,-21 0 0,21 0 0,0 1 16,-21-1-16,21 0 0,-22 0 15,1 0-15,21 22 0,0-22 0,0 0 16,-21 21-16,0-21 0,21 1 16,-21 20-16,21-21 0,0 21 0,0-20 15,-21 20-15,21-21 0,-22 21 16,22-20-16,-21-1 0,21 21 15,0-21-15,0 0 0,0 1 0,0-1 16,0 0-16,0 0 0,0 0 16,0 0-16,0 1 0,0-1 0,0 0 15,0 0-15,0 0 16,0 0-16,0 1 0,0-1 16,0 0-16,0 0 0,0 0 15,0 0-15,0 1 0,0-1 16,0 0-16,0 0 15,0 0-15,-21 0 16,21 1-16,0-1 16,0 0-16,-21 0 15,21 0-15,0 0 16,-21-21-16,21 22 0,0-1 16,0 0-16,0 0 15,0 0-15,0 0 16,0 1-1,0-1 17,0 0-17,0 0 1,0 0 0,0 0 15,-21-21 16,21-21-16,0 0-31,0 0 0,0 0 16,0 0-16,0-1 0</inkml:trace>
  <inkml:trace contextRef="#ctx0" brushRef="#br1" timeOffset="79096.24">2392 4763 0,'0'0'0,"0"-43"15,0 22 1,0 0 15,21 21 0,0 0-31,0 0 16,0 0-16,1 0 0,-1 0 0,-21 21 16,21-21-16,0 21 0,0-21 0,22 21 15,-22 1-15,0-22 16,0 21-16,0 0 0,0 0 0,1 0 16,-1 0-16,0 1 0,-21-1 15,21 0-15,0 0 0,-21 0 0,0 0 16,21 1-16,1-1 0,-22 0 0,21 0 15,-21 0-15,0 0 0,21 1 16,0-1-16,-21 0 0,21 0 16,0-21-1,-21 21-15,0 0 16,22-21-16,-22-21 125,21 0-125,-21 0 16,0 0-16,0 0 15</inkml:trace>
  <inkml:trace contextRef="#ctx0" brushRef="#br1" timeOffset="81428.75">3492 4678 0,'0'0'0,"0"-21"16,22 21-1,-1 0-15,-21-21 16,0 42 31,-21-21-47,-1 21 15,1 0-15,0 0 0,-21 0 16,21 1-16,-1-1 0,1 0 0,-21 0 16,21 0-16,0 22 0,-22-22 15,22 0-15,0 21 0,0-21 0,0 1 16,-1-1-16,1 0 0,0 0 16,0 0-16,21 0 0,0 1 0,-21-1 15,0 0-15,21 0 16,0 0-16,-22 0 15,22 1 1,0-44 78,22 1-79,-22 0-15,21 0 16,0 21-16,-21-21 0,21 0 16,-21-1-16,21 22 0,0-42 15,-21 21-15,22 0 0,-1 0 0,0-1 16,0-20-16,0 21 0,22-21 16,-22 20-16,0 1 0,0 0 0,21-21 15,-20 21-15,-1 21 0,21-22 0,-21 1 16,0 0-16,1 21 0,-1-21 15,0 21-15,-21-21 16,21 21-16,0 0 47,-42 0 15,21 21-62,-21-21 16,21 21-16,-21-21 16,0 0-16,21 21 0,-22-21 15,22 21-15,-21-21 0,0 22 0,0-1 16,0-21-16,0 21 0,-1 0 16,1 0-16,0 0 0,0 1 0,-21-1 15,20 0-15,1 0 0,0 0 16,0 0-16,0 1 0,21-1 15,-21-21-15,21 21 0,-22 0 0,1-21 16,21 21-16,0 0 0,-21-21 16,21 22-16,-21-22 15,21 21 17,-21-21 14,0 21-14,-1-42 108,22 0-108,0-1-17,-21 1-15,21 0 16,-21 21-16,21-21 15,0 0-15,-21 21 0,21-21 16,-21 21-16,0-22 16,-1 1-16,22 0 15,-21 21-15,0-21 0,0 0 16,0 0 0,0-1-16,21 1 15,-22 0-15,1 0 16,0 0-16,21 0 15,-21-1-15,0 22 0,0-21 16,21 0 0,-22 21-16,1 0 0,21-21 15,-21 21-15,21-21 0,-21 21 16,0-21 0,0 21-16,-1 0 31,1-22-31,0 22 15,0 0 1,21-21 0,-21 21-16,0 0 31,42 0 47,-21 21-78,21-21 16,0 22-16,0-22 0,-21 21 15,21-21-15,1 21 0,-1 0 16,0-21-16,-21 21 0,21-21 16,0 21-16,-21 1 0,21-22 15,1 21-15,-22 0 0,21-21 0,0 21 16,0 0-16,-21 0 0,21 1 0,0-22 15,1 21-15,-22 0 0,21 0 0,0-21 16,-21 21-16,21 0 0,0 1 16,0-1-16,-21 0 0,22-21 15,-22 21-15,21-21 0,-21 21 16,21-21-16,-21 21 0,21 1 16,-21-1-1,21-21 1,0 0 78,-21-21-79,0-1 1,22 22-16,-22-21 15,21 21-15,-21-21 0,0 0 16,21 0-16,0 21 0,-21-21 16,0-1-16,21 1 0,0 0 0,1 0 15,-1 0-15,-21 0 16,21-1-16,0 22 0,0-21 0,-21 0 16,21 21-16,1-21 0,-1 0 15,0 21-15,0-21 0,0-1 0,0 22 16,22-21-16,-22 0 15,0 21-15,0 0 0,0 0 16,-21-21-16,22 21 16,-1 0-1,-42 0 110</inkml:trace>
  <inkml:trace contextRef="#ctx0" brushRef="#br1" timeOffset="83625.11">11324 2328 0,'0'0'0,"-21"0"0,-43 0 16,43 0-16,0 0 15,42 0 17,0 0-17,1 0-15,20 0 0,-21 0 0,43 0 16,-22 0-16,0 0 15,1 0-15,20 0 0,-21 0 0,22 0 16,-1 0-16,-20 0 0,20 0 0,-20 0 16,-1 0-16,-21-21 0,0 21 15,22 0-15,-22 0 0,-42 0 47,-1 0-47,1 0 16,0 0-16,-21 0 0,21 0 0</inkml:trace>
  <inkml:trace contextRef="#ctx0" brushRef="#br1" timeOffset="83960.51">11642 2328 0,'-22'0'31,"22"22"-15,-21-22-16,21 21 0,0 0 16,-21 0-16,21 0 15,0 22-15,-21-22 0,21 21 0,0-21 16,0 22-16,-21-1 16,21-21-16,-21 21 0,21 1 0,0-1 15,0-21-15,-22 22 0,22-1 16,-21 0-16,21-21 15,0 1-15,0-1 0,0 0 16,0-42 15,0 0-31,0-1 16,21 22-16,1-21 0,-22 0 16,21 0-16</inkml:trace>
  <inkml:trace contextRef="#ctx0" brushRef="#br1" timeOffset="84629.05">11832 2604 0,'21'0'0,"0"-22"15,-21 44 17,0-1-32,0 0 0,0 0 0,0 0 15,0 0-15,-21 1 0,21-1 16,-21 0-16,21 0 0,-21 0 0,21 0 15,0 1-15,0-1 16,0 0-16,0 0 0,0 0 16,21-21-1,0 0-15,0 0 0,1 0 16,-1 0-16,0-21 0,0 0 0,0 0 16,0 21-16,1-21 0,-1-1 15,21 1-15,-21 0 0,0 0 0,1 0 16,-22 0-16,21-1 0,0 1 15,-21 0-15,21 0 0,0 0 16,-21 0-16,21 21 0,-21-22 16,0 44 31,0-1-47,0 0 15,0 0-15,-21 0 0,21 0 16,0 1-16,0 20 0,-21-21 0,21 0 15,-21 22-15,21-22 0,0 0 0,0 21 16,0 1-16,0-22 0,0 21 16,-21 0-16,21-20 0,0 20 0,0 0 15,-21 1-15,21-1 0,0-21 16,0 21-16,0-20 0,0 20 0,-22-21 16,22 0-16,-21 0 0,0 1 0,21-1 15,-21-21-15,0 21 16,0-21-16,-1 0 0,-20 0 0,21 0 15,-21 0-15,20 0 0,-20 0 0,0 0 16,-1-21-16,1 21 0,21-21 16,-21-1-16,20 1 0,-20 21 0,21-21 15,0 21-15,0-21 0,21 0 16,-22 0-16,22-1 16,0 1-16,22 0 15,-1 0-15,0 0 16,0 21-16,0-21 0,22-1 15,-22 1-15</inkml:trace>
  <inkml:trace contextRef="#ctx0" brushRef="#br1" timeOffset="85028.93">12531 2519 0,'0'0'0,"0"-21"0,0 0 16,0 42 15,-22 0-31,22 0 16,0 21-16,0-20 0,0 20 15,0 0-15,0 1 0,0 20 0,0-21 16,0 1-16,-21-1 0,21 22 15,0-22-15,0 21 0,-21-20 0,0 20 16,21-20-16,-21 20 0,0-21 0,21 1 16,0-1-16,-22-21 0,22 22 15,-21-22-15,21 0 0,0 0 0,0 0 16,0 0-16,0-42 31,0 0-15,21 0-16,1 0 15,-22 0-15,21-22 0,-21 22 0,0-21 16,21-1-16,0 1 0,-21 0 0</inkml:trace>
  <inkml:trace contextRef="#ctx0" brushRef="#br1" timeOffset="85417.13">12509 2646 0,'0'0'0,"0"-21"0,0-43 16,0 43 0,0 0-16,0 0 15,0 0-15,22 21 16,-22-22-16,21 22 0,0 0 0,0 0 16,0 0-16,0 0 0,1 0 15,-1 0-15,0 0 0,0 22 0,0-1 16,0 0-16,1 0 0,-1 0 0,-21 0 15,0 1-15,0-1 0,0 0 16,0 21-16,-21-21 0,21 1 0,-22-1 16,-20 0-16,21 0 0,0 0 15,-22 0-15,22-21 0,0 22 0,0-22 16,0 0-16,0 21 0,-1-21 16,1 0-16,0 0 15,42 0 16,0 0-15,1 0-16,-1-21 0,0 21 0,0-22 16,0 1-16</inkml:trace>
  <inkml:trace contextRef="#ctx0" brushRef="#br1" timeOffset="85768.77">13398 2455 0,'0'-21'15,"0"0"-15,0 0 16,0 0 0,-21 21-16,0 0 15,0 0-15,0 0 0,0 0 0,-1 0 16,-20 21-16,21 0 0,-21-21 0,20 21 15,-20 0-15,21 1 0,0 20 16,-22-21-16,22 0 0,0 22 16,0-22-16,0 0 0,0 21 15,-1-21-15,22 1 0,0-1 0,0 0 16,0 0-16,0 0 0,0 0 0,0 1 16,22-22-16,-1 21 0,0-21 15,0 21-15,0-21 0,0 0 0,22 0 16,-22 0-16,21 0 0,1 0 15,-22 0-15,21 0 0,-21 0 0,22-21 16</inkml:trace>
  <inkml:trace contextRef="#ctx0" brushRef="#br1" timeOffset="86301.11">13801 2477 0,'0'0'0,"0"-22"0,0-20 15,0 21-15,-22 21 16,1 0 0,0 0-16,0 0 15,0 21-15,0-21 0,-1 42 16,1-20-16,0-1 0,-21 0 0,21 21 16,-1 1-16,22-22 0,-21 21 15,0-21-15,21 22 0,0-22 16,-21 42-16,21-42 0,0 1 15,0-1-15,0 0 16,21-21-16,0 0 16,0 0-16,1 0 0,-1 0 0,21-21 15,-21 21-15,0-21 0,1-1 16,-1 1-16,0 0 0,0 0 16,0 0-16,0 0 0,1-1 0,-1-20 15,0 21-15,-21 0 0,0-22 0,21 22 16,0 0-16,-21 0 0,0 0 31,0 42-15,0 0-1,0 0-15,-21 0 0,21 22 0,-21-22 16,0 0-16,21 0 0,0 22 0,0-22 16,-21 0-16,21 0 0,0 0 15,-22 0-15,22 1 0,0-1 16,0 0-1,22-21 1,-1 0-16,0 0 0,0-21 16,0 21-16,0-21 0,22-1 0,-22 1 15</inkml:trace>
  <inkml:trace contextRef="#ctx0" brushRef="#br1" timeOffset="87404.84">14457 2519 0,'0'0'0,"0"-21"0,21 0 0,-21-1 15,-21 22 17,0 0-32,-1 0 0,-20 0 15,21 22-15,0-1 0,0 0 16,-22-21-16,22 21 0,0 0 0,0 0 16,21 1-16,-21-1 0,21 0 15,0 0 1,0 0-1,21-21-15,0 0 16,0 21-16,0-21 0,0 0 0,22 0 16,-22 22-16,0-22 0,0 0 0,0 0 15,1 21-15,-1-21 0,0 0 16,-21 21-16,21-21 0,0 0 0,-21 21 16,0 0-16,0 0 15,0 1-15,-21-1 16,0-21-16,0 0 15,0 0-15,-1 0 16,-20 21-16,21-21 0,0 0 0,0 0 16,-22 0-16,22 0 0,0 0 0,0 0 15,0 0-15,21-21 0,-22 0 16,1 21-16,0-22 0,21 44 62,0-1-62,0 0 16,21 0-16,-21 0 16,21-21-16,1 21 0,-1-21 15,0 22-15,0-22 16,0 0-16,0 0 0,1 0 0,20 0 16,-21 0-16,21 0 0,-20 0 15,20 0-15,0 0 0,-21-22 0,22 1 16,-1 21-16,0-21 0,-20-21 15,20 21-15,-21-22 0,21 1 0,-20 0 16,-1-1-16,21 1 0,-21 0 0,-21-22 16,21 22-16,-21-1 0,22-20 15,-22 21-15,21 20 0,-21-20 16,0 21-16,0 0 16,0 42 30,0 0-46,0 0 0,-21 0 0,21 1 16,-22 20-16,22 0 0,-21-21 16,21 22-16,0-1 0,-21 0 0,21-20 15,-21 20-15,21 0 0,-21-21 0,21 22 16,0-22-16,0 21 0,0-21 16,0 1-16,0-1 0,0 0 0,0 0 15,0 0-15,21 0 16,0-21-16,0 0 0,0 0 0,1 0 15,-1 0-15,0 0 0,0 0 0,0 0 16,0-21-16,1 21 16,20-21-16,-21 0 0,0 0 0,22-22 15,-22 22-15,0 0 0,0 0 16,-21 0-16,21-22 0,-21 22 16,21 0-16,-21 0 0,0 0 15,0 42 16,-21-21-31,0 21 16,21 0-16,-21 0 0,21 22 0,0-22 16,-21 0-16,21 0 0,0 0 0,-21 1 15,21-1-15,0 0 0,0 0 16,0 0-16,21-21 16,-21 21-16,21-21 0,0 0 15,0 0-15,0 0 0,1 0 16,20 0-16,-21 0 0,0-21 0,22 0 15,-22 21-15,21-21 0,-21 0 16,0-22-16,22 22 0,-22-21 0</inkml:trace>
  <inkml:trace contextRef="#ctx0" brushRef="#br1" timeOffset="87640.73">15663 2244 0,'0'0'0,"-21"0"0,0 0 31,0 0-15,21 21 0,-21-21-1,21 21 1,-22-21-1,1 0-15,0 0 16</inkml:trace>
  <inkml:trace contextRef="#ctx0" brushRef="#br1" timeOffset="87837">14753 2561 0,'0'0'0,"-21"21"15,21 1 1,21-22 0,0 0-16,0 0 0,1 0 15,20-22-15,-21 22 0,0-21 0,22 21 16,-22-21-16,21 21 16,0 0-16,-20 0 0</inkml:trace>
  <inkml:trace contextRef="#ctx0" brushRef="#br1" timeOffset="88548.62">15790 2646 0,'0'0'0,"0"-21"31,0 42 1,0 0-32,0 0 15,0 0-15,0 1 16,0-1-16,-21 0 0,21 0 16,-21-21-16,21 21 0,-21 0 0,21 1 15,0-1 1,0-42 31,0-1-32,0 1-15,0 0 0,0 0 16,0 0-16,21 0 0,0-1 16,0 1-16,-21-21 0,21 21 15,1 0-15,-1-1 0,0 1 0,0 0 16,21 21-16,-20-21 0,-1 21 15,21 0-15,-21 0 0,22 0 0,-22 0 16,0 0-16,21 21 0,-21 0 16,1 0-16,-1 1 0,-21-1 0,0 0 15,0 21-15,0-21 0,0 1 16,0-1-16,0 0 0,0 0 0,0 0 16,-21 0-16,-1 1 0,1-22 0,0 21 15,0-21-15,0 21 16,0-21-1,42 0 17,0-21-32,0 0 0,0 21 0,0-22 15</inkml:trace>
  <inkml:trace contextRef="#ctx0" brushRef="#br1" timeOffset="89512.5">16891 2604 0,'0'0'0,"0"-22"15,0 1-15,0 0 0,0 0 0,0 0 16,0 0-16,-21 21 16,0 0-16,-1 0 15,1 0-15,0 0 0,0 0 16,0 0-16,0 21 0,-22 0 0,22 0 15,-21 0-15,21 0 0,-22 22 0,22-22 16,-21 0-16,21 0 0,-1 22 16,-20-1-16,42-21 0,0 0 15,0 0-15,0 1 16,21-1 0,0-21-16,1 0 0,-1 0 15,21 0-15,-21 0 0,0 0 0,1 0 16,-1 0-16,0-21 0,0 21 0,0-22 15,0 22-15,-21-21 0,22 0 16,-1 21-16,-21-21 0,0 0 0,21 0 16,-21-1-16,21 1 0,-21 0 15,0 0-15,0 0 16,0 42 31,0 0-47,0 21 15,0-20-15,0-1 0,-21 0 0,0 21 16,0-21-16,21 22 0,-22-1 16,1 0-16,0-20 0,21 20 0,-21 0 15,0 1-15,0 20 0,21-21 0,0 1 16,-22 20-16,22-20 0,-21-1 16,21 21-16,-21-20 0,21-1 0,0 0 15,0 1-15,0-1 0,0-21 16,0 22-16,0-1 0,0-21 0,0 0 15,0 22-15,0-22 0,0 0 16,0 0-16,0 0 0,21 0 16,-21 1-16,0-1 0,0 0 0,0 0 15,0 0-15,0 0 16,-21-21 0,0 0-1,0 0-15,0-21 16,-1 0-16,1 0 0,0 0 15,0 0-15,0-22 0,0 22 0,-1-21 16,1 21-16,21-22 0,0 1 0,0 0 16,0-1-16,0 1 0,0 0 15,0-22-15,0 22 0,43-1 16,-22 1-16,0-21 0,0 20 0,0 1 16,22 0-16,-22-1 0,21 1 15,-21 0-15,22 20 0,-1-20 0,-21 21 16,21 0-16,-20 0 0,-1-1 15,21 1-15,-21 0 0,0 21 0,1-21 16,-1 21 0,0-21-16,0 21 62,-21-21-31</inkml:trace>
  <inkml:trace contextRef="#ctx0" brushRef="#br1" timeOffset="97248.33">317 7789 0,'0'0'0,"0"-21"0,22 0 15,-22 0-15,0 0 16,0 0-1,21 21-15,-21-22 16,0 44 15,0-1-31,0 0 16,0 0-16,0 0 0,0 22 16,0-22-16,0 21 0,0 0 0,0 1 15,0 20-15,0-20 0,0-1 16,0 0-16,0 1 0,0-1 15,0 0-15,0 1 0,0-22 0,0 21 16,0-21-16,0 0 0,0 1 16,0-1-16,0-42 62,0-1-62,0 1 0,21 0 16,-21 0-16,21 0 0</inkml:trace>
  <inkml:trace contextRef="#ctx0" brushRef="#br1" timeOffset="97588.63">783 8022 0,'0'0'0,"0"21"16,0 1-1,0-1-15,0 0 16,21-21 0,0 0-1,1-21-15,-1 0 16,-21-1 0,0 1-16,0 0 0,0 0 15,0 0 1,-21 21-1,-1 0 1,1 0-16,21 21 16,0 0-16,0 0 15,0 0-15</inkml:trace>
  <inkml:trace contextRef="#ctx0" brushRef="#br1" timeOffset="100404.65">995 8403 0,'0'21'0,"0"-42"0,21 42 63,0-42-63,0 21 0,0-21 0,1 0 15,-1 21-15,21-21 16,-21 0-16,22-1 0,-1 1 0,0 0 15,1-21-15,-1 21 0,-21-22 16,21 22-16,1-21 0,-22 21 0,0-22 16,0 22-16,0 0 0,-21-21 15,22 20-15,-22 1 0,0 0 0,0 0 16,-22 21 0,1 0-16,0 0 0,0 0 15,0 0-15,0 0 0,-1 0 0,1 21 16,21 0-16,-21-21 0,0 21 15,21 22-15,-21-22 0,21 21 16,0-21-16,0 22 0,0-22 16,0 21-16,0 1 0,0-22 0,0 21 15,0-21-15,21 0 0,0 1 16,-21-1-16,21 0 0,0-21 0,-21 21 16,22-21-16,-1 0 0,0 0 15,0 0-15,0 0 0,0 0 16,1-21-16,-1 0 15,0 0-15,0-1 0,-21 1 16,21 0-16,0-21 0,1 21 16,-1-22-16,0 22 0,0 0 0,0-21 15,0 20-15,1-20 0,-1 21 16,0 0-16,21 0 0,-21 21 16,1-22-16,-1 22 0,0 0 15,0 0-15,0 0 0,0 0 16,-21 22-16,0-1 0,0 0 15,0 0-15,0 0 0,0 22 16,0-22-16,0 0 0,0 0 0,0 21 16,0-20-16,-21-1 0,0 0 15,21 0-15,-21 0 0,21 0 16,0-42 15,0 0-15,21 0-16,-21-21 0,21 20 15,0 1-15,-21-21 0,22 21 16,-1-22-16,0 1 0,-21 21 0,21 0 16,0-22-16,0 22 0,1 0 15,-22 0-15,21 21 0,-21-21 0,21 21 16,-21-21-16,0 42 31,-21 0-31,0-21 0,21 21 0,-22 0 16,1 0-16,0 22 15,21-22-15,0 21 0,-21 1 16,21-1-16,0-21 0,0 21 16,0-20-16,0-1 0,21 0 0,0 0 15,0 0-15,1 0 16,20 1-16,-21-22 0,0 0 0,0 0 16,22 0-16,-22 0 0,21 0 15,1 0-15,-1-22 0,0 1 0,-21 0 16,22 0-16,-1 0 0,0 0 0,1-22 15,-22 22-15,21-21 0,-21 21 16,1-22-16,-1 22 0,-21-21 0,21 21 16,-21-1-16,0 1 0,0 0 15,0 0-15,0 0 0,-21 21 16,0 0-16,-1 0 16,1 0-1,0 21-15,0 0 0,21 0 16,0 22-16,0-22 0,0 0 15,0 21-15,0-21 0,0 1 0,0 20 16,0-21-16,0 0 0,0 0 16,0 1-16,21-1 0,-21 0 0,21-21 15,0 0-15,1 21 0,-1-21 16,0 0-16,0 0 0,0-21 16,0 21-16,1-21 0,-22 0 15,42-1-15,-21 1 0,0 0 16,0-21-16,22 21 0,-22-22 0,0 22 15,21-21-15,-20-1 0,-1 22 16,0 0-16,21 0 0,-42 0 16,43-22-16,-22 43 0,-21 22 31,0-1-15,0 0-16,0 0 15,0 0-15,0 0 16,0-42 31,0 0-47,0 0 15,0 0 1,0 0-16,0-1 16,-21 22-16,-1 0 15,1 0 1,0 0-16,0 0 0,0 22 15,21-1 1,-21 0-16,-1 0 0,22 0 0,-21 0 16,21 22-16,0-22 0,0 21 15,0-21-15,0 1 0,0 20 0,0-21 16,0 0-16,0 0 0,0 1 16,0-1-16,21 0 0,-21 0 15,22-21-15,-1 0 0,0 0 0,0 0 16,0 0-16,0 0 0,22 0 15,-22 0-15,21-21 0,-21 21 0,22-21 16,-1 0-16,-21-1 0,22 1 0,-22 0 16,0-21-16,0 21 0,0-22 15,0 22-15,1 0 0,-1-21 0,-21 20 16,0 1-16,0 0 0,0 0 0,0 0 16,0 42 30,0 0-46,-21 0 0,21 0 16,0 1-16,0-1 0,-22 0 0,22 21 16,0-21-16,0 1 0,0 20 15,0-21-15,0 0 0,0 0 0,0 1 16,22-22-16,-1 21 0,0 0 0,0-21 16,0 0-16,0 0 0,1 0 15,-1 0-15,0 0 0,0 0 0,0-21 16,0 0-16,1-1 0,-1 1 15,0 0-15,0 0 0,0 0 16,0 0-16,-21-22 0,22 22 0,-22-21 16,21 21-16,-21-1 0,0 1 15,0 0-15,0 0 0,0 0 0,0 0 16,-21 21 15,21 21-15,0 0-16,-22 0 15,22 0-15,0 0 0,-21 1 0,21 20 16,0-21-16,0 0 0,0 22 0,0-22 16,0 0-16,0 0 0,0 0 15,0 0-15,21 1 0,1-22 0,-22 21 16,21-21-16,0 0 0,0 0 16,0 0-16,0 0 0,1 0 15,-1 0-15,21 0 0,-21-21 0,0 21 16,1-22-16,-1 1 0,21 0 15,-21 0-15,0-21 0,22-22 16,-22 22-16,0 21 0,-21-22 0,21 1 16,-21 21-16,21-22 0,-21 1 0,0 21 15,0-21-15,0-22 16,0 43-16,0 0 0,0 0 16,0-1-16,0 44 31,0-1-16,-21 0-15,21 0 0,-21 0 16,21 22-16,-21-22 0,21 0 0,0 21 16,0-21-16,0 22 0,0-22 0,-21 21 15,21 1-15,0-22 0,0 21 16,0-21-16,0 0 0,0 22 0,21-22 16,-21 0-16,21 0 0,0 0 0,0-21 15,1 22-15,-1-22 0,0 0 16,0 0-16,0 0 0,22 0 15,-22 0-15,0 0 0,0-22 0,21 1 16,-20 21-16,-1-21 0,21 0 16,-21 0-16,0-22 0,1 22 0,-1 0 15,-21 0-15,0-21 0,21 20 16,-21 1-16,0 0 0,0 0 0,0 0 16,0 0-16,-21 21 15,0 0 1,-1 0-16,1 0 0,0 21 15,21 0-15,0 0 16,0 21-16,0-20 0,0-1 16,0 0-16,0 0 0,0 0 0,0 0 15,21 1-15,-21-1 0,21 0 16,1 0-16,-1-21 0,0 21 16,0-21-16,0 0 0,0 0 0,1 0 15,-1 0-15,0 0 0,0 0 0,0 0 16,0 0-16,1-21 0,-1 21 15,0-21-15,0 0 0,0 0 0,0-1 16,-21 1-16,0 0 0,22 0 0</inkml:trace>
  <inkml:trace contextRef="#ctx0" brushRef="#br1" timeOffset="100660.66">4678 7662 0,'0'0'0,"-43"22"0,22-1 31,42-21-15,1 0-16,-1 0 0,21 0 15,-21 0-15,22 0 0,-22 0 16,21-21-16,0 21 0,-20 0 0,20 0 15,-21-22-15,21 22 0,-20-21 16,-1 21-16,0 0 16,-21-21-16</inkml:trace>
  <inkml:trace contextRef="#ctx0" brushRef="#br1" timeOffset="101480.79">5863 7705 0,'0'0'0,"42"0"32,-42-21-32,22 21 0,-1-22 0,0 1 15,0 21-15,0-21 16,0 21-16,-21-21 0,22 0 0,-1 0 16,0-1-16,-21 1 0,0 0 15,0 0-15,0 0 16,-21 21-16,0 0 15,-1 0-15,1 0 0,-21 0 16,21 21-16,-22-21 0,1 21 16,0 0-16,21 0 0,-22 1 0,1-1 15,21 0-15,0 0 0,-1 0 16,1 0-16,21 1 0,0-1 0,0 0 16,0 0-16,21 0 0,1-21 15,20 21-15,-21 1 0,0-22 16,22 21-16,-22 0 0,21-21 0,-21 21 15,0 0-15,1 0 0,-1 1 0,0-1 16,0 0-16,-21 0 16,0 0-16,0 0 0,0 1 0,0-1 15,-21-21-15,0 21 0,0-21 0,-1 21 16,1-21-16,0 0 16,0 0-16,0 0 0,0 0 0,-1 0 15,-20 0-15,21 0 0,0 0 0,0-21 16,-1 21-16,1-21 0,-21 0 15,21 21-15,21-22 0,-21 22 0,-1-21 16,1 21 0,42 0 15,1 0-15,-1 0-16,0 0 0,0 0 0,0-21 15,0 21-15,1 0 0</inkml:trace>
  <inkml:trace contextRef="#ctx0" brushRef="#br1" timeOffset="102300.5">6286 7747 0,'0'0'0,"0"-42"31,0 21-31,-21 21 47,0 0-47,0 21 0,21 0 15,-21 0-15,21 0 0,0 0 0,-21 1 16,21-1-16,-22 0 0,22 0 0,0 0 16,0 22-16,0-22 0,-21 0 15,21 21-15,0-21 0,0 1 0,0-1 16,0 0-16,21 0 0,-21 0 15,22-21-15,-1 0 0,0 0 16,0 0-16,0 0 0,0 0 0,1 0 16,20 0-16,-21-21 0,0 0 15,22 21-15,-22-21 0,21 0 0,-21-22 16,22 22-16,-22 0 0,21 0 16,-21-22-16,0 22 0,1 0 15,-22 0-15,0 0 0,0 0 0,0-1 16,0 1-16,0 0 15,-22 21-15,1 0 16,0 0-16,0 0 0,0 0 0,0 0 16,-1 21-16,22 0 0,0 1 15,0-1-15,0 0 16,0 0-16,0 0 0,0 0 0,0 1 16,22-1-16,-22 0 0,21 0 15,-21 0-15,21 0 0,-21 1 16,21-1-16,0 0 0,-21 0 15,21-21-15,1 0 0,-1 0 16,0 0-16,0 0 16,0 0-16,0 0 0,1 0 0,-1-21 15,0 21-15,0-21 0,0 0 0,22-1 16,-22 1-16,0 0 0,0 0 16,21 0-16,-20 0 0,-1-1 0,0 1 15,0-21-15,-21 21 0,0 0 0,21 21 16,-21-22-16,0 1 15,21 21-15,-42 21 32,0 1-17,21-1-15,-21-21 0,21 21 0,0 0 16,0 0-16,-21 0 0,21 1 0,0-1 16,-21 0-16,21 0 0,0 0 15,0 0-15,0 1 0,0-1 16,21-21-1,0 0-15,0 0 16,0-21-16,0-1 16,-21 1-16,22 0 0,-1 0 15</inkml:trace>
  <inkml:trace contextRef="#ctx0" brushRef="#br1" timeOffset="102660.08">7218 7514 0,'0'0'15,"-21"0"-15,-1 0 0,1 0 16,21 21-16,0 1 16,21-22 15,1 0-31,-1 0 15,0 0-15,0 0 16,-21-22-16,0 1 31,0 0-31,-21 21 16,0 0-16,0 0 0,-1 0 16,1 0-16,0 0 0,21 21 15,-21 0-15,21 1 16,0-1-16,0 0 0,0 0 15,21-21-15,0 21 16,0 0-16,1-21 16</inkml:trace>
  <inkml:trace contextRef="#ctx0" brushRef="#br1" timeOffset="103057.01">7451 7768 0,'0'21'79,"0"1"-79,0-1 0,0 0 0,0 0 15,0 21-15,0-20 0,0 20 0,0 0 16,-22 22-16,22-22 0,-21 22 15,21-22-15,-21 21 0,0 1 0,21-1 16,-21 1-16,0-1 0,-1 64 16,1-63-16,0-1 0,0 1 15,0-1-15,21-20 0,-21 20 0,21-20 16,-22-1-16,22 0 0,0-21 0,0 22 16,0-22-16,0 0 0,0 0 15,0-42 16,0 0-31,22 0 16,-22-22-16,21 22 0,0 0 0,0-21 16,-21-1-16,21 1 0,0-21 0,-21 20 15,22-20-15</inkml:trace>
  <inkml:trace contextRef="#ctx0" brushRef="#br1" timeOffset="103393.08">7366 7853 0,'0'0'0,"0"-21"0,0 0 0,0-1 16,0 1-16,0 0 15,0 0-15,21 0 0,0 21 16,0 0-16,1-21 0,-1 21 16,0 0-16,0 0 0,0 0 0,0 0 15,1 0-15,-1 0 0,0 0 16,-21 21-16,0 0 0,21 0 0,-21 0 15,0 0-15,0 1 0,-21-1 16,0 0-16,0 0 0,-1 0 16,1 0-16,0 1 0,0-22 0,0 21 15,0-21-15,-1 21 0,1-21 16,0 0 0,42-21 30,0 0-46,1-1 16</inkml:trace>
  <inkml:trace contextRef="#ctx0" brushRef="#br1" timeOffset="103688.64">7810 7451 0,'0'0'31,"-21"0"-15,0 21-16,21 0 15,-21 0-15,21 0 0,-21 1 0,21 20 16,-21-21-16,21 0 0,0 22 16,0-22-16,-22 0 0,22 0 15,-21 0-15,21 0 0,0 22 0,0-22 16,0 0-16,0 0 15,21-21 1,1 0-16,-1 0 16,0 0-16,0 0 15,0-21-15,0 0 0</inkml:trace>
  <inkml:trace contextRef="#ctx0" brushRef="#br1" timeOffset="103906.74">7683 7620 0,'22'0'47,"-1"0"-47,0 0 15,0 0-15,0 0 0,0 0 0,1 0 16,-1 0-16,0 0 0,0 0 0,0 0 15,0 0-15,1 0 0,-22-21 16,21 21-16,0 0 0</inkml:trace>
  <inkml:trace contextRef="#ctx0" brushRef="#br1" timeOffset="104256.81">8340 7472 0,'0'0'0,"-64"0"31,43 0-31,0 0 0,0 21 16,-1 0-16,1 0 15,21 1-15,0-1 0,0 0 16,-21 0-16,21 0 0,0 22 16,-21-22-16,21 0 0,0 0 0,0 0 15,0 0-15,0 1 0,0-1 0,0 0 16,0 0-16,0 0 16,21-21-16,0 21 0,0-21 15,1 0-15,-1 0 16,0 0-16,-21-21 0,21 21 15,0-21-15</inkml:trace>
  <inkml:trace contextRef="#ctx0" brushRef="#br1" timeOffset="104596.02">8530 7514 0,'0'0'0,"0"-21"31,21 21-31,0-21 0,1 21 0,-1 0 16,0 0-16,0 0 15,0 21-15,0 0 16,-21 0-16,0 1 0,0-1 0,22 0 16,-22 0-16,0 0 15,0 0-15,0 1 0,0-1 0,0 0 0,-22 0 16,1 0-16,0 0 15,0 1-15,0-1 0,21 0 16,-21-21-16,21 21 0,-22-21 0,22 21 16,-21-21-16,21 21 15</inkml:trace>
  <inkml:trace contextRef="#ctx0" brushRef="#br1" timeOffset="108028.13">11663 4995 0,'-21'0'32,"-1"0"-17,22 22 1,0-1 0,-21-21-16,21 21 0,0 0 0,-21-21 15,21 21-15,0 0 16,0 1-16,0-1 15,0 0 1,21-21 0,0 0-16,1 0 15,-1 0 1,0 0-16,0 0 16,0 0-16,0-21 15,1 21-15,-22-21 16,21-1-16,-21 1 0,0 0 15,0 0-15,0 0 16,0 0-16,-21-1 16,-1 22-16,1-21 15,0 21-15,0 0 16,0 0-16,0 0 0,-1 0 16,1 0-1,0 0-15,21 21 0,0 1 16,-21-1-1,21 0-15,0 0 0,0 0 16,0 0-16,0 1 16,21-1-1,0-21 1,0 0 0,1 0-16,-1 0 15,0 0-15,-21-21 16,21 21-16,-21-22 0,21 22 15,-21-21-15,21 0 16,-21 0-16,0 0 16,0 0-16,0-1 15,-21 22 1,0 0 0,0 0-16,0 0 15,0 0-15,21 22 0,-22-22 16,22 21-16,-21 0 0,0-21 0,21 21 15,0 0-15,0 0 16,0 1-16,0-1 0,0 0 31,21-21 16,0 0-47,1 0 0,-22-21 16,21 0-16,0-1 15,0 22-15,-21-21 0,0 0 0,0 0 16,0 0 0,-21 42 31,21 0-32,-21-21-15,21 21 16,0 0-1,-21-21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22:43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9017 15304 0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1:48:37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1926 0,'0'-21'32,"-21"21"-17,21 21 79,0 0-94,0 1 16,0-1-16,0 0 0,0 0 15,0 0-15,0 0 0,-21 1 16,21-1-16,0 0 0,0 0 0,-21 0 16,21 0-16,0 1 0,0-1 15,0 0-15,0 0 0,0 0 0,0 0 16,0 22-16,0-22 0,-21 21 15,21-21-15,0 22 0,0-1 0,0-21 16,0 22-16,0-1 0,0-21 16,0 21-16,0-20 0,0 20 0,0-21 15,0 21-15,0-20 16,0-1-16,0 0 0,0 0 0,0 0 16,0 22-16,0-22 0,0 0 15,0 0-15,0 0 0,0 0 0,0 1 16,0 20-16,0-21 0,0 0 15,0 22-15,0-1 0,0 0 16,0-21-16,0 22 0,0-22 16,0 21-16,0 22 0,0-43 15,0 0-15,0 21 0,0-20 16,0-1-16,0 0 0,0 21 0,0-21 16,0 1-16,0 20 0,0-21 15,0 0-15,0 22 0,0-22 16,0 0-16,0 21 0,0 1 0,0-22 15,0 21-15,0 0 0,0-20 16,0 20-16,0-21 0,0 21 0,0 1 16,0-1-16,0-21 0,0 22 15,0-22-15,0 21 0,21 0 0,-21-20 16,0 20-16,21 0 0,-21 1 16,0-1-16,0 0 0,0 1 0,0-1 15,0 0-15,0 1 0,0-1 16,0 21-16,0-20 0,0-1 0,0 0 15,0-20-15,0 20 0,0 0 0,0 1 16,0-22-16,0 21 0,0 0 16,0 1-16,0-1 0,0-21 15,0 22-15,0-1 0,0 0 16,0 1-16,0-1 0,0-21 0,0 21 16,0 1-16,-21-1 0,21-21 0,0 22 15,0-22-15,0 21 0,0-21 16,0 0-16,0 1 0,0-1 0,0 0 15,0 0-15,0 0 0,0 0 0,0 1 16,0-1-16,0 0 0,0 0 16,0 0-16,0 0 15,0 1-15,0-1 16,-21-42 15,21-1-31,0 1 0,0-21 16,0-22-16,0 22 0</inkml:trace>
  <inkml:trace contextRef="#ctx0" brushRef="#br0" timeOffset="1586.3">2371 1969 0,'0'0'0,"0"-22"0,21 22 0,-21-21 16,21 21-16,0 0 0,0-21 15,0 21 1,1 0-16,-1 0 16,-21-21-1,21 21 1,0 0-1,0 0 1,0 0-16,1 0 0,-1 0 16,0 0-16,0 0 0,0 0 15,0-21-15,1 21 0,-1 0 16,0 0-16,0 0 16,0 0-16,0 0 0,1 0 15,20 0-15,-21 0 0,0 0 16,22 0-16,-22 0 0,0 0 0,21 0 15,1 0-15,-22 0 0,21 0 16,0 0-16,1-21 0,-1 21 0,22 0 16,-22 0-16,0 0 0,22 0 15,-22 0-15,22 0 0,-22 0 16,0 0-16,22 0 0,-22 0 0,85 0 31,-63 0-31,-22 0 0,21 0 0,-20 0 16,20 0-16,22 0 0,-22 0 15,1 0-15,21 0 0,-1 0 0,1 0 16,0 0-16,-22 0 0,22 0 16,-1 0-16,-20 0 0,-1 0 0,22 0 15,-21 0-15,-1 0 0,22 0 16,-22 0-16,22 0 0,0 0 0,-1 0 16,-20 0-16,20-22 0,1 22 15,-21 0-15,20 0 0,-20 0 0,-1 0 16,22-21-16,-22 21 0,22 0 15,-21 0-15,20 0 0,-20 0 0,20 0 16,-20 0-16,21-21 16,-22 21-16,1 0 0,-1 0 0,1 0 15,-1 0-15,22 0 0,-22 0 16,1 0-16,20 0 0,-20 0 0,21 0 16,-1 0-16,1 0 0,0 0 15,-22 0-15,22 0 0,-22 0 0,22 0 16,-22 0-16,1 0 0,-1 0 15,1 0-15,-1 0 0,1 0 0,-1 0 16,1 0-16,-1 0 0,1 0 16,-1 0-16,1 0 0,-1 0 0,1 0 15,-1 0-15,1 0 0,-22 0 16,1 21-16,-1-21 0,0 0 16,-21 0-16,22 0 0,-22 0 0,0 0 15,0 0-15,0 0 16</inkml:trace>
  <inkml:trace contextRef="#ctx0" brushRef="#br0" timeOffset="2826.88">9546 1757 0,'0'21'47,"0"0"-31,0 0-16,0 1 15,0-1-15,0 0 16,0 0-16,-21-21 0,21 21 0,0 0 16,0 1-16,0-1 0,0 0 15,-21 21-15,21-21 0,0 1 0,0-1 16,0 21-16,0-21 0,0 22 15,0-22-15,-21 21 0,21 0 16,0 1-16,0-1 0,0 0 16,0 1-16,0-1 0,0 0 0,0 22 15,0-22-15,-22 1 0,22-1 16,0 0-16,0 1 0,-21-1 0,21 0 16,0 1-16,0-1 0,0 0 0,0 1 15,-21-1-15,21 21 0,-21-20 16,21 20-16,0-20 0,0-1 0,-21 21 15,21-20-15,-21-1 0,-1 0 16,22 1-16,0-1 0,-21 0 0,0 1 16,0-1-16,21 0 0,0 1 0,0-1 15,-21 0-15,21 1 16,-21-1-16,21 0 0,0 22 0,-22-22 16,22 1-16,0-1 0,0 0 15,0 1-15,0-1 0,0 0 0,0 1 16,0-22-16,0 21 0,0 0 0,0 1 15,0-22-15,22 21 0,-22 1 16,21-1-16,-21-21 0,0 21 0,21 1 16,-21-22-16,21 21 0,-21 1 0,0-22 15,0 21-15,0-21 0,21 22 16,-21-22-16,0 21 0,0-21 0,0 0 16,21 22-16,-21-22 0,0 0 15,0 21-15,0-20 0,0 20 16,0-21-16,0 0 0,0 22 0,0-22 15,0 21-15,0-21 0,0 22 0,0-22 16,0 21-16,0-21 0,0 0 16,0 22-16,0-22 0,0 0 0,0 0 15,0 0-15,0 1 0,0-1 0,0 0 16,0 0-16,0 0 16,0 0-16,0 1 0,0-1 31,22-21 0,-22-21-15,21 21-16,-21-22 15,0 1-15,0 0 16</inkml:trace>
  <inkml:trace contextRef="#ctx0" brushRef="#br0" timeOffset="4843.51">2752 6308 0,'0'0'16,"-22"0"-16,-41 0 16,42 0-16,0 0 15,21 21-15,-22-21 16,1 0-16,42 0 94,1 0-94,-1 0 0,0 0 15,0 0 1,0 0-16,0 0 0,1 0 0,-1 0 16,0 0-16,0 0 0,21 0 15,-20 0-15,20 0 0,-21 0 0,21 0 16,1 0-16,-1 0 0,0 0 15,22 0-15,-22 0 0,22 0 0,-1 0 16,1 0-16,-1 0 16,1 0-16,-22 0 0,22 0 0,-1 0 15,1 0-15,-1 0 0,1 0 0,-22 0 16,21 0-16,1 0 0,-22 0 16,22 0-16,-1 0 0,1 0 0,20 0 15,-20 0-15,21 0 0,-22 0 16,22 0-16,-22 0 0,22 0 0,-22 0 15,22 0-15,-21 0 0,-1 0 0,-21 0 16,22 0-16,-1 0 0,22-21 16,-21 21-16,-1 0 0,1 0 0,20 0 15,-20 0-15,-1-21 0,22 21 16,-22 0-16,1 0 0,-1 0 16,1 0-16,-1 0 0,1 0 0,-1 0 15,-20 0-15,20 0 0,-20 0 16,20 0-16,1 0 0,-22 0 0,21 0 15,-20 0-15,63-22 0,-43 22 16,1 0-16,-22 0 0,0 0 16,22 0-16,-22 0 0,0 0 0,1 0 15,-1 0-15,0 0 0,1 0 16,-22 0-16,21-21 0,1 21 0,-22 0 16,21 0-16,-21 0 0,22 0 0,-1 0 15,-21 0-15,21 0 16,1 0-16,-1-21 0,-21 21 0,22 0 15,-1 0-15,-21 0 0,21 0 0,1 0 16,-22 0-16,21-21 0,-21 21 16,22 0-16,-22 0 0,0 0 0,21 0 15,-20 0-15,-1 0 0,21 0 0,-21 0 16,0-21-16,1 21 0,-1 0 16,0 0-16,0 0 0,0 0 15,0 0-15,1 0 0,-1 0 16,0 0-16,0 0 15,0 0-15,0 0 0,1 0 0,-1 0 16,0 0-16,0 0 16,0 0-16,0 0 0,1 0 15,-1 0-15,0 0 0,0 0 0,0 0 16,0 0-16,1 0 0,-1 0 16,0 0-16,0 0 0,0 0 15,0 0-15,1 0 16,-1 0-16,0 0 15,0 0 1,0-21 0,0 21-1,1 0-15,-1 0 16,0 0 0,0 0-16,0 0 15,0 0 1,1 0 15,-1 0 32,0 0-32,0 0-16,-21-22-15,21 22 16,0 0-16,1 0 16,-1 0-1,0 0 1,-21-21 0,21 21-16,-21-21 31,0 0 0,0 0-31,0 0 16,21 21-16,-21-22 15,0 1 1,0 0-16,0 0 16,0 0-16,0 0 0</inkml:trace>
  <inkml:trace contextRef="#ctx0" brushRef="#br0" timeOffset="6591.14">2646 5884 0,'0'22'31,"21"-22"16,0 0-32,-21 21-15,21-21 16,0 0-16,1 0 16,-1 0-16,0 0 0,0 0 15,0 0-15,0 0 0,1 0 16,-1 0-16,0 0 0,0 0 16,0 0-16,0 0 0,1 0 15,20-21-15,-21 21 0,0 0 0,0 0 16,22 0-16,-1 0 0,-21 0 15,22 0-15,20-22 0,-21 22 0,1 0 16,-1 0-16,22 0 16,-22 0-16,21 0 0,1 0 0,-22-21 15,1 21-15,20 0 0,-21 0 16,1 0-16,-1 0 0,0 0 0,1 0 16,-1 0-16,0 0 0,1 0 15,-1 0-15,22 0 0,-22 0 0,21 0 16,1 0-16,-1 0 0,1-21 15,-1 21-15,1 0 0,-1 0 0,1 0 16,-1 0-16,1 0 0,-1 0 16,1 0-16,-1 0 0,-20 0 0,20 0 15,1-21-15,20 21 0,-20 0 0,-1 0 16,1 0-16,21 0 0,-22-21 16,1 21-16,20 0 0,-20 0 15,-1 0-15,1 0 0,-22-21 16,22 21-16,-1 0 0,-21 0 0,1 0 15,20 0-15,-20 0 0,-1 0 0,0 0 16,1 0-16,-1-22 0,0 22 16,1 0-16,20 0 0,-21 0 0,1 0 15,-1 0-15,0 0 0,1 0 16,-22 0-16,21 0 0,1 0 0,-1 0 16,-21 0-16,21 0 0,1 0 15,-22 0-15,21 0 0,-21 0 16,1 0-16,20 0 0,-21 0 0,0 0 15,22 0-15,-22 0 0,21 0 16,-21 0-16,22 0 0,-22 0 0,21 0 16,-21 0-16,22 0 0,-1 0 15,0 0-15,1 0 0,-22 0 0,21 0 16,0 0-16,1 0 0,-1 0 0,-21 0 16,22 0-16,-22 0 0,21 0 15,-21 0-15,22 0 0,-22 0 0,0 0 16,21 0-16,-21 0 0,1 0 15,-1 0-15,21 0 0,-21 0 0,0 0 16,1 0-16,-1 0 0,0 0 0,0 0 16,0 0-16,0 0 15,1 0-15,-1 0 0,0 0 0,0 0 16,0 0-16,0 0 0,1 0 0,-1 0 16,0 0-16,0 0 15,0 0-15,0 0 0,1 0 16,-1 0-16,0 0 15,0 0-15,0 0 0,0 0 16,1 0-16,-1 0 16,0 0-16,0 0 0,0 0 15,0 0-15,1 0 63,-1 0-48,0 0 17,-42 0 15,0 0-47</inkml:trace>
  <inkml:trace contextRef="#ctx0" brushRef="#br0" timeOffset="7326.57">3260 7091 0,'0'0'0,"-22"0"0,1 0 15,0 0 1,21-21 0,21 21-1,0 0-15,1 0 0,-1 0 16,21 0-16,0 0 0,22 0 0,-1 0 16,1 0-16,-1 0 0,22 0 0,0 0 15,-1 0-15,1 0 16,0 0-16,-1 0 0,22 0 0,21 0 15,-21-21-15,21 21 0,0 0 0,-21 0 16,21 0-16,0 0 0,-21 0 16,21 0-16,0 0 0,0 0 0,-21 0 15,21 0-15,-22 0 0,-20 0 0,0 0 16,-1 0-16,-20 0 0,-1 0 16,1 0-16,-1 0 0,-20 0 0,-1 0 15,-21 0-15,0 0 0,1 0 16,-1 0-16,-21-22 31,-21 22-15,-1 0-1,1-21-15,0 21 0,0-21 16,0 21-16,21-21 0</inkml:trace>
  <inkml:trace contextRef="#ctx0" brushRef="#br0" timeOffset="7811.65">6075 6795 0,'0'0'0,"-43"0"31,43 21-15,22-21-16,-1 21 15,0-21-15,0 0 0,0 0 16,0 21-16,22-21 0,-22 21 0,0-21 16,21 0-16,1 0 0,-22 21 15,21-21-15,1 0 0,-1 0 0,0 22 16,-21-22-16,22 0 0,-22 0 0,21 21 16,-21-21-16,1 0 15,-1 21-15,-21 0 0,0 0 16,-21 0-16,-1-21 15,1 22-15,0-22 0,-21 21 0,-1 0 16,22 0-16,-21 0 0,0 22 16,20-22-16,-20 21 0,0-21 0,21 22 15,-22-22-15,1 21 0,21-21 0,-22 22 16,22-22-16,-21 0 0,21 0 16,0 0-16,-1 0 0,1 1 0,21-1 15,-21 0-15,0-21 16,21 21-1,21-21 1,0 0-16,0 0 16,1-21-16,-1 0 0,0 0 15,0-1-15,21 1 0</inkml:trace>
  <inkml:trace contextRef="#ctx0" brushRef="#br0" timeOffset="8575.28">7387 7027 0,'0'-21'0,"-21"21"15,21-21-15,0 0 16,0 0-16,0 0 15,0-1-15,21 22 16,0 0-16,0-21 0,1 21 16,-1 0-16,0 0 0,21 0 0,-21 0 15,1 0-15,20 0 0,-21 0 16,21 0-16,-20 0 0,20 0 0,-21 21 16,0 1-16,0-1 0,-21 0 15,0 0-15,0 0 0,0 0 16,0 1-16,0 20 0,-21-21 0,21 21 15,-42 1-15,21-1 0,0-21 0,-1 22 16,1-1-16,-21 0 0,21-21 16,0 1-16,-22 20 0,22-21 0,0 0 15,21 0-15,-21 1 0,0-1 16,42-21 15,0-21-31,0-1 0,0 22 16,0-21-16,22 0 0,-22-21 15,0 21-15,21-1 0,1-20 0,-22 21 16,21-21-16,1-1 0,-1 22 16,-21-21-16,21-1 0,1 22 15,-22 0-15,21 0 0,-21-21 0,1 20 16,-1 22-16,0-21 0,21 0 16,-21 0-16,-21 0 0,22 0 0,-1 21 15,0-22-15,-21 1 0,21 21 16,-21-21-16,21 21 0,-21 21 31,-21 0-15,0 1-16,21-1 0,-21 0 0,0 21 15,21-21-15,-22 22 0,1-1 16,0-21-16,21 22 0,0-1 16,0-21-16,0 21 0,0-20 0,0 20 15,0-21-15,0 0 0,0 0 16,0 1-16,21-1 0,0 0 0,22-21 15,-22 0-15,21 0 0,-21 0 0,22 0 16,-1 0-16,0 0 0,1 0 16,-1-21-16,0 21 0,1-21 0,-1-1 15,0 1-15,-20-21 0,20 21 0,-21-22 16,21 1-16</inkml:trace>
  <inkml:trace contextRef="#ctx0" brushRef="#br0" timeOffset="10195.48">8932 1799 0,'0'21'47,"-21"1"-31,0-1 0,21 0-16,0 0 0,-21 0 15,21 0-15,0 1 16,-21-1-16,21 0 0,0 0 0,0 0 15,0 0-15,0 1 0,0-1 16,0 0-16,0 0 0,0 21 0,0-20 16,0-1-16,0 0 0,0 0 0,0 21 15,0-20-15,0 20 0,0 0 16,0-21-16,0 22 0,0-1 0,0 0 16,-22-20-16,22 20 0,0 0 15,0-21-15,-21 22 0,21-22 16,0 21-16,0-21 0,0 1 15,0 20-15,0-21 0,0 0 0,0 0 16,0 22-16,0-22 0,0 0 0,0 21 16,0-20-16,0 20 0,0-21 15,0 0-15,0 22 0,0-1 0,0-21 16,0 21-16,0 1 0,0-22 16,0 21-16,0-21 0,0 22 0,0-22 15,0 21-15,0-21 0,0 22 16,0-22-16,0 21 0,0-21 0,0 1 15,21 20-15,-21-21 0,0 21 0,22-20 16,-22 20-16,0-21 0,0 21 16,0 1-16,0-1 0,0-21 15,0 22-15,0-1 0,21 0 16,-21 1-16,0-22 0,0 21 0,0 0 16,0-20-16,0 20 0,0 0 0,0-21 15,0 22-15,0-22 0,0 21 16,0-21-16,0 22 0,0 20 15,0-20-15,0-22 0,0 21 0,-21-21 16,21 22-16,0-22 0,0 21 16,0-21-16,0 22 0,0-22 0,-22 21 15,22-21-15,0 0 0,-21 1 16,21 20-16,0-21 0,0 0 16,0 0-16,-21 1 0,21-1 0,0 0 15,-21 0-15,21 0 0,0 0 0,-21 1 16,21-1-16,0 0 0,0 0 0,0 0 15,0 0-15,0 1 16,0-1-16,-21 0 0,21 0 16,0 0-16,0 0 15,0 1 1,21-22 62,0 0-62,0 0-16,-21-22 0,21 1 15,-21 0-15,21 0 0,1 0 16</inkml:trace>
  <inkml:trace contextRef="#ctx0" brushRef="#br0" timeOffset="10867.36">10477 2752 0,'0'0'0,"0"-21"0,0-1 31,0 44 0,0-1-31,0 0 16,-21 0-16,21 21 0,-21-20 15,21 20-15,-21 0 0,21 1 0,0 20 16,-21 1-16,0-22 0,21 21 0,-22 1 16,22-1-16,0 1 0,0-1 15,-21 1-15,21-22 0,0 1 0,-21 20 16,21-42-16,0 22 0,0-22 15,0 21-15,0-21 0,0 0 16,0 1-16,0-1 0,0 0 16,0-42 15,0 0-31,0-1 16,0 1-16,0 0 0,0-21 15,0-1-15,0 1 0,0 0 0,0-22 16</inkml:trace>
  <inkml:trace contextRef="#ctx0" brushRef="#br0" timeOffset="11483.47">10477 2773 0,'-42'42'31,"21"-21"-31,0 1 0,21-1 0,-21 0 16,-1 0-16,1 0 0,0 22 0,-21-22 15,21 0-15,-1 0 0,1 21 16,0-20-16,-21-1 0,21 0 16,-1 0-16,1 0 0,0 0 15,21 1-15,-21-22 0,21 21 16,0-42 31,0-1-47,21 1 0,0 0 0,0 0 15,-21 0-15,22 0 0,-1-1 0,0 1 16,21 0-16,-21 0 0,1 0 16,-1-22-16,21 22 0,-21 0 0,0-21 15,22 21-15,-22-1 0,0 1 16,0 0-16,-21 0 0,21 0 0,-21 0 15,22-1-15,-22 1 16,21 42 15,-21 1-31,0-1 0,21 0 16,-21 21-16,0-21 0,21 22 0,-21-22 16,0 21-16,0-21 0,0 1 15,21 20-15,-21-21 0,0 0 0,0 0 16,0 22-16,0-22 0,0 0 15,21-21-15,-21 21 0,0 0 0,0 1 16,22-22 0,-22-22 46</inkml:trace>
  <inkml:trace contextRef="#ctx0" brushRef="#br0" timeOffset="12523.37">11197 3620 0,'-42'0'31,"21"0"-31,21-22 0,0 1 16,0 0-16,0 0 0,0 0 16,0 0-16,0-1 0,0 1 0,21 0 15,0 0-15,0 0 0,0 21 16,0-21-16,1-1 0,-1 22 0,0 0 15,0 0-15,0 0 16,0 0-16,-21 22 0,0-1 16,0 0-16,0 0 15,0 0-15,0 22 0,0-22 16,0 0-16,0 0 0,0 21 0,-21-20 16,21-1-16,-21 0 0,21 21 15,0-21-15,0 1 0,0 20 16,0-21-16,0 0 0,21 0 15,0-21-15,1 0 16,-1 0-16,21 0 0,-21 0 0,22 0 16,-22 0-16,21 0 0,-21 0 0,22-21 15,-22 0-15,0 21 0,21-42 16,-21 21-16,22-1 0,-22 1 16,0-21-16,0 0 0,0 20 15,1-20-15,-1 0 0,0 21 0,0-22 16,-21 22-16,0 0 0,0 0 0,0 0 15,0-1-15,0 1 16,0 42 15,0 1-31,0 20 0,0-21 16,0 0-16,0 22 0,0-22 16,0 21-16,0-21 0,0 22 0,0-1 15,0 0-15,0 1 0,0-1 0,0 21 16,0-20-16,0 20 0,0-20 15,0 20-15,0 1 0,0-22 16,0 21-16,0-20 0,0 20 0,0 1 16,0-22-16,0 0 0,0 22 0,0-22 15,0 1-15,0 20 0,0-21 16,0 22-16,0-22 0,0 1 0,0 20 16,0-21-16,0 1 0,0-1 0,0 0 15,0 1-15,0-1 0,0-21 16,0 22-16,0-22 0,0 0 0,-21 0 15,21 0-15,0 0 0,0-42 47,0 0-47,0 0 0,0-21 0,0 20 16,0-20-16,0 0 0,0-1 0,0-20 16,0-1-16,0 22 0,0-21 15,0-1-15,0 1 0,0-1 0,0 1 16,0-1-16,0 1 0,0-1 0,0 1 15,0-1-15,21 1 0,0-1 16,-21-21-16,21 43 0,1-21 0,-1-1 16,0 22-16,0-1 0,0 1 0,0 0 15,1 21-15,-1-22 0,21 22 16,-21 0-16,0 21 0,22-21 16,-22 0-16,21 21 0,-21-22 15,1 22-15,-1-21 0,0 21 0,0 0 16,-21-21-16,0 0 15</inkml:trace>
  <inkml:trace contextRef="#ctx0" brushRef="#br0" timeOffset="13335.49">5503 5821 0,'0'21'62,"0"0"-62,0 0 0,0 1 0,0-1 16,0 0-16,-21 0 0,21 0 16,0 22-16,0-22 0,0 0 0,-21 21 15,21-21-15,0 1 0,0-1 16,0 0-16,0 0 0,0 0 15,0-42 32,0 0-47,0 0 16,0 0-16,0-1 0,0 1 16</inkml:trace>
  <inkml:trace contextRef="#ctx0" brushRef="#br0" timeOffset="13923.49">5524 5821 0,'0'0'15,"22"0"16,-1 0-31,0 0 16,0 0-16,21 0 0,-20 0 0,20 0 16,0 0-16,1 0 0,-1 0 0,0 0 15,1 0-15,-1 0 0,-21 0 16,21 0-16,1 0 0,-22 0 0,21-21 16,-21 21-16,1-21 0,-1 21 15,0 0-15,0 0 16,0 0-1,-21 21 17,0 0-32,0 0 15,0 0-15,0 0 16,0 1-16,0-1 0,0 0 16,0 0-16,0 0 0,0 0 15,0 1-15,0-1 0,0 0 0,0 0 16,0 0-16,-21 0 0,21 1 15,0-1-15,0 0 16,-21 0-16,21 0 0,0 0 16,0 1 15,-21-22 0,0 0-15,21-22-16,-22 22 15,1-21-15,21 0 16,-21 21-16,21-21 0,-21 0 16,0 0-16</inkml:trace>
  <inkml:trace contextRef="#ctx0" brushRef="#br0" timeOffset="18775.99">5524 5884 0,'0'0'0,"-21"0"16,0 0-16,42 0 46,0 0-30,1 0-16,20 0 0,-21 0 16,21-21-16,1 21 0,-1 0 0,22 0 15,-22 0-15,0 0 0,22-21 0,-22 21 16,0 0-16,1 0 0,-1 0 16,0 0-16,-20 0 0,-1 0 0,0 0 15,0 0-15,0 0 16,-42 21-1,0-21-15,-21 0 0,20 21 16,-20-21-16,0 0 16,-1 22-16,1-22 0,-21 21 0,20-21 15,-20 0-15,-1 21 0,22-21 16,0 0-16,-1 0 0,22 21 16,-21-21-16,21 0 0,42 0 31,0 0-31,21 0 0,-21 0 15,22 0-15,-1 0 0,0 0 16,22-21-16,-22 21 0,1 0 0,-1 0 16,0-21-16,22 21 0,-43 0 0,21 0 15,1 0-15,-22 0 16,0 0-16,0 0 0,0 0 0,0 0 16,-42 0 15,0 0-31,-21 0 0,21 0 0,-1 21 15,-20-21-15,21 0 0,-21 0 16,20 21-16,-20-21 0,0 0 0,21 0 16,-22 21-16,1-21 0,21 0 0,-22 21 15,1-21-15,21 0 0,-21 0 16,20 0-16,1 0 0,0 0 0,21 22 31,21-22-15,0 0-16,1 0 15,-1 0-15,21 0 0,0 0 16,1 0-16,-22 0 0,21 0 0,1 0 16,-1 0-16,0-22 0,1 22 0,-1 0 15,-21 0-15,21 0 0,-20 0 16,-1 0-16,-42 0 31,-1 0-31,1 0 0,-21 0 0,0 0 16,-1 22-16,1-22 0,-22 21 0,22-21 15,0 0-15,-1 0 0,1 0 16,0 0-16,21 0 0,-22 0 0,43 21 16,-21-21-16,0 0 15,42 0 1,0 0-16,0 0 16,1 0-16,20 0 0,-21 0 15,21 0-15,1 0 0,-1 0 0,0 0 16,1 0-16,-22 0 0,21 0 0,1-21 15,-22 21-15,21 0 0,-21 0 16,0 0-16,-42 0 16,0 0-1,-21 0-15,21 21 0,-22-21 16,1 21-16,-22-21 0,22 0 0,0 0 16,-1 21-16,1-21 0,0 0 15,21 0-15,-1 0 0,1 0 16,0 21-16,42-21 31,0 0-31,1 0 16,-1 0-16,21 0 0,-21 0 0,22 0 15,-1 0-15,0 0 0,-21 0 16,22 0-16,-1 0 0,0 0 0,1 0 16,-22-21-16,21 21 0,-21 0 15,1 0-15,-1 0 0,-42 0 31,-22 0-31,22 0 0,-21 0 16,-1 0-16,1 0 0,0 0 16,-22 21-16,22-21 0,0 0 0,-1 0 15,1 22-15,21-22 0,0 0 16,-1 0-16,1 0 0,21 21 0,21-21 31,1 0-31,20 0 16,0 0-16,-21 0 0,22 0 0,-1 0 15,0 0-15,1 0 0,-1 0 0,-21 0 16,22 0-16,-1 0 0,-21 0 16,0 0-16,0 0 0,1 0 15,-44 0 1,-20 0 0,21 0-16,-21 0 0,20 0 0,-20 0 15,0 0-15,-22 0 0,22 0 0,0 0 16,-1 0-16,22 0 0,-21 0 15,21 0-15,-1 0 0,44 0 32,20 0-17,-21 0-15,21 0 0,1 0 0,-22 0 16,21 0-16,1 0 16,-1 0-16,0 0 0,-21 0 0,22 0 15,-22 0-15,0 0 0,0 0 0,0 0 16,-42 0-1,-21 0-15,21 0 16,-22 0-16,1 0 0,0 21 0,-1-21 16,1 0-16,-21 0 0,20 0 15,1 21-15,21-21 0,-22 0 0,22 0 16,0 0-16,-21 0 16,21 0-16,-1 0 15,44 0 16,-1 0-15,0-21-16,-21 0 0,21 21 16,-21-21-16,21-1 0,-21 1 15,0 0-15,0 0 0,0 0 16,0 0-16,0-1 0,0-20 0,0 21 16,0 0-16,0 0 0,0-1 15,0 1-15,-21 42 31,21 1-15,0-1-16,0 0 0,0 0 0,-21 21 16,21-20-16,0-1 15,0 21-15,0-21 0,0 0 0,0 1 16,0-1-16,0 0 0,0 0 0,0 0 16,0 0-16,0-42 46,0 0-30,0 0-16,0 0 0,0 0 16,0-1-16,0 1 0,0 0 15,0 0-15,0 0 0,0 0 0,-21-1 16,21 1-16,0 0 0,-21 21 0,21-21 16,-22 21-1,22 21 1,0 0-16,0 0 15,0 1-15,0-1 0,0 0 0,0 0 16,0 21-16,0-20 0,0-1 0,0 0 16,0 0-16,0 0 0,0 0 15,0 1-15,0-1 0,22-21 47,-22-21-47,0-1 0,0 1 16,0 0-16,0 0 15,0-21-15,-22 20 0,22 1 16,-21 0-16,21 0 0,0 0 0,0 0 16,-21-1-16,21 1 0,-21 21 15,0 0 1,21 21-16,0 1 16,0-1-16,0 0 15,0 0-15,0 0 0,0 22 0,0-22 16,0 0-16,0 0 0,0 0 15,0 0-15,0 1 16,21-22-16,0 0 16,0 0-1,-21-22 1,0 1-16,0 0 0,0 0 16,0 0-16,0-22 0,21 22 15,-21 0-15,22-21 0,-22 21 0,21-1 16,-21 1-16,0 0 0,21 0 15,0 0-15,0 21 16,0 0-16,1 0 16,-1 0-16,0 21 15,0-21-15,0 21 0,22-21 16,-22 0-16,0 0 0,21 0 16,-21 0-16,1 0 0,20 0 15,-21 0-15,21 0 0,-20 0 0,-1 0 16,21 0-16,-63 0 31,0 0-31,0 0 16,-22 0-16,1 0 0,0 0 15,-22 0-15,22 0 0,-1 0 0,-20 0 16,42 0-16,-22 0 0,22 0 16,-21 0-16,21 0 0,42 0 46,0 0-46,21 0 0,-20 0 0,20 0 16,0 0-16,22 0 0,-22 0 0,0 0 16,1 0-16,-1 0 0,0 0 15,1 0-15,-22 0 0,21 0 0,-21 0 16,-42 0 0,0 0-1,0 0-15,-21 21 0,20-21 0,-20 0 16,0 0-16,-1 21 0,1-21 15,0 0-15,21 0 0,-22 0 0,22 0 16,0 22-16,0-22 0,42 0 31,21 0-15,-21 21-16,22-21 0,-1 0 16,0 0-16,1 0 0,-22 0 0,21 0 15,1 0-15,-22 21 0,0-21 0,0 0 16,-21 21-1,-21 0-15,-21-21 16,-1 21-16,22-21 0,-21 0 16,-1 22-16,1-22 0,0 0 0,-1 21 15,1-21-15,21 0 0,-21 0 16,42 21-16,42-21 31,-21 0-31,0 0 0,22 0 16,-22 0-16,21 0 0,0 0 15,-20 0-15,20 0 0,-21 0 0,21 0 16,-20 0-16,-1-21 0,0 21 0,0 0 16,0 0-16,-42 0 31,-21 0-31,21 0 0,-22 0 0,1 0 16,21 21-16,-22-21 0,1 0 15,21 0-15,-21 21 0,20-21 16,1 0-16,42 0 31,22 0-31,-22 0 16,0 0-16,21 0 0,-20 0 0,20 0 15,-21 0-15,21 0 0,-20 0 16,-1 0-16,0 0 0,21 0 0,-21-21 16,1 21-1,-22-21 1,-22 0-1,22-1 1,0 1-16,0 0 0,0 0 16,0 0-16,0 0 15,0-1-15,0 1 16,0 0-16,0 0 16,22 21-16,-1 0 15,-21 21 1,0 0-1,0 0-15,0 1 16,0-1-16,0 0 0,0 0 0,0 0 16,0 0-16,0 1 0,0-1 15,0 0-15,-21-21 0,21 21 0,0 0 16,0-42 31,0 0-32,0 0-15,0 0 0,0-1 16,0 1-16,0 0 0,0 0 16,0 0-16,0 0 0,0-1 0,0 1 15,0 42 17,0 1-32,21-22 0,-21 21 15,0 0-15,21 0 0,-21 0 0,0 0 16,0 1-16,0-1 0,0 0 15,0 0-15,0 0 0,0 0 16,0 1 0,-21-22-1,0 0 1,-1 0-16,1 0 0,0 0 16,-21 0-16,-1 0 0,1 0 0,0 0 15,-1-22-15,-20 22 0,21 0 0,-1 0 16,1 0-16,0 0 0,-1-21 15,22 21-15,0 0 0,0 0 0,0 0 16,-1 0-16,44 0 31,-1 0-31,0 0 0,21 0 16,-21 0-16,1 0 0,20 0 0,0 0 16,-21 0-16,22 0 0,-1 0 15,0 0-15,-20-21 0,20 21 0,0 0 16,-21 0-16,1 0 0,-1 0 15,0 0-15,-42 0 16,0 0-16,-1 0 16,1 0-16,-21 0 0,0 0 15,-1 0-15,22 0 0,-21 0 16,-1 0-16,1 0 0,21 0 0,-21 0 16,20 0-16,1 0 15,42 0 1,1 0-16,-1 0 15,21 0-15,-21 0 0,22 0 16,-22 0-16,21 0 0,-21-21 0,22 21 16,-22 0-16,21-21 0,-21 21 0,22-21 15,-22 21-15,0-22 0,0 22 16,0 0-16,0-21 0,-21 0 16,0 0-1,-21 0-15,0 21 0,0 0 16,-21-21-16,-1 21 0,1 0 0,0 0 15,-1-22-15,1 22 0,0 0 16,-1 0-16,1 0 0,21 0 0,0 0 16,-1 0-16,1 0 0,42 0 31,1 0-31,-1 0 0,21 0 16,-21 0-16,22 0 0,-1 0 15,-21 0-15,21-21 0,1 21 0,-1 0 16,-21 0-16,22-21 0,-22 21 0,0 0 15,0 0-15,0 0 0,-21-21 16,-21 21 0,-21 0-16,21 0 15,-22 0-15,1 0 0,0 0 16,-1 0-16,1 0 0,0 0 0,-1 0 16,22 0-16,-21 0 0,21 0 15,42 0 16,0 0-31,21 0 16,-21 0-16,1 0 0,20 0 0,-21 0 16,0 0-16,22 0 0,-22 0 15,0-21-15,0 21 0,0 0 0,0 0 16,-21-21-16,-21 21 31,-21 0-31,21 0 0,0 0 0,-22 0 16,22 0-16,-21-22 0,-1 22 15,22 0-15,-21 0 0,21 0 0,0 0 16,-1 0-16,44 0 31,20 0-31,-21 0 0,0 0 16,0 0-16,22 0 0,-22 0 16,0 0-16,0-21 0,0 21 15,1 0-15,-1 0 0,-42 0 31,-1 0-31,1 0 0,0 0 0,-21 0 16,-1 0-16,1 0 0,21 0 0,-21 0 16,20 0-16,1 0 0,-21 0 15,42 21-15,-21-21 0,0 0 16,21 22 0,21-22 46</inkml:trace>
  <inkml:trace contextRef="#ctx0" brushRef="#br0" timeOffset="25191.15">8721 3387 0,'21'0'15,"0"0"-15,0 0 16,0 0-16,22 0 0,-22 0 0,21 0 15,0 0-15,-20 0 0,20-21 16,0 21-16,1 0 0,-1 0 0,-21-22 16,21 22-16,-20 0 0,20 0 0,-21 0 15,0 0-15,22-21 0,-22 21 16,0 0-16,0 0 0,0 0 16,0 0-1,1-21 1,-22 42 46,0 0-46,0 1 0,0-1-16,0 0 15,0 0-15,0 0 16,0 0-16,0 1 0,0-1 15,0 0-15,0 0 16,0 0-16,0 0 0,0 1 16,0 20-16,-22-21 0,22 0 0,0 0 15,-21 1-15,21-1 0,0 0 16,0 0-16,-21 0 0,21 0 16,0 1-16,-21-22 0,21 21 15,0 0 1,-21-21 46,0 0-46,-1 0 0,1 0-16,0 0 0,0 0 0,0 0 15,-22 0-15,1 0 0,0 0 16,21 0-16,-22 0 0,1 0 0,0 0 15,20 0-15,-20 0 0,21 0 0,0 0 16,0 0-16,21 21 16,-22-21-16,1 0 15,21-21 95,0 0-95,0 0 1,21-1-16,-21 1 16,22 0-16,-22 0 0,0 0 0,0 0 15,0-1-15,0-20 0,0 21 16,0 0-16,0-22 0,0 22 15,0-21-15,0 21 0,0 0 0,0-1 16,0 1-16,0 0 0,0 0 16,0 0 15,0 42 0,0 0-31,0 0 0,0 0 16,0 1-16,0-1 0,0 0 15,0 21-15,0-21 0,0 1 0,0 20 16,0-21-16,0 0 0,0 22 16,0-22-16,0 0 0,0 0 0,0 0 15,0 0-15,0 1 16,0-1-16,0 0 16,0-42 15,0 0-31,0-1 15,0 1-15,0 0 0,0-21 16,0 21-16,0-22 0,0 22 16,0-21-16,0-1 0,0 1 0,0 21 15,0-21-15,0 20 0,0-20 16,0 21-16,0 0 0,0 0 16,0 42-1,0 0-15,0 0 16,0 21-16,0-20 0,21 20 15,-21 0-15,0-21 0,0 22 16,0-1-16,0-21 0,0 22 0,0-22 16,0 21-16,0-21 0,0 0 0,0 1 15,0-1-15,0 0 0,0 0 16,0 0-16,0-42 31,0 0-15,0 0-16,0 0 0,0-1 0,0 1 15,0-21-15,0 21 0,0-22 16,0 1-16,21 0 0,-21-1 0,0 1 16,21 0-16,-21-1 15,0 22-15,0-21 0,0 21 0,0 0 16,0 42 0,0 0-1,0 0-15,21 21 0,-21-20 0,0 20 16,0 0-16,0 1 0,0-22 15,0 21-15,0 0 0,0-20 0,0 20 16,0-21-16,0 21 16,0-20-16,0-1 0,0 0 0,0 0 15,21-21 17,-21-21-32,0 0 15,22 0-15,-22-1 16,21-20-16,-21 21 0,0-21 0,0-1 15,0 22-15,0-21 0,0-1 0,0 1 16,0 0-16,0-1 0,0 22 16,0 0-16,0 0 0,0 0 0,0 42 31,0 0-31,0 0 0,0 22 16,-21-22-16,21 21 0,0 0 15,-22-20-15,22 20 0,0 0 16,0-21-16,0 22 0,0-1 15,0-21-15,0 0 0,0 1 16,0-1-16,0 0 16,0-42-1,22 0 1,-1-1-16,-21 1 0,0 0 16,0-21-16,0 21 0,0-1 15,0-20-15,21 0 0,-21-1 0,0 1 16,0 21-16,0-21 0,0 20 15,0 1-15,0 0 0,0 0 16,0 42 0,0 0-1,0 22-15,0-22 0,0 21 0,0-21 16,0 22-16,0-22 0,0 21 16,0-21-16,0 22 0,0-22 0,0 0 15,21 0-15,-21 0 0,0 0 16,21-21-1,0 0 1,-21-21 0,0 0-16,22 0 0,-22 0 15,0 0-15,0-22 0,0 22 0,0-21 16,0 21-16,0-22 0,0 1 0,0 0 16,0 20-16,0 1 0,0 0 15,0 0-15,0 0 0,0 42 16,0 21-1,0-21-15,0 1 16,0 20-16,0-21 0,0 21 0,0 1 16,0-22-16,0 21 0,0-21 0,0 22 15,0-22-15,0 0 0,0 0 16,0 0-16,0 1 0,21-22 47,-21-22-32,21 1-15,-21 0 0,0-21 16,0 21-16,0-1 0,0-20 0,0 0 16,21 21-16,-21-22 0,0 1 0,0 0 15,0 20-15,0 1 0,21-21 16,-21 21-16,0 42 31,0 0-31,0 21 0,0-20 16,0 20-16,0-21 0,0 21 15,0 1-15,0-22 0,0 21 0,0-21 16,0 1-16,0-1 0,0 0 16,0 0-16,0 0 0,0 0 15,21-42 17,-21 0-17,22 0-15,-22 0 0,0 0 0,0-1 16,21-20-16,-21 21 0,0-21 15,0-1-15,21 1 0,-21 21 16,0-22-16,0 22 0,0 0 0,0 0 16,0 0-16,0 0 0,0 42 31,0 0-31,0 0 0,0 21 0,0-20 16,0 20-16,0 0 0,0 1 15,0-22-15,0 21 0,0 0 0,-21-20 16,21 20-16,0-21 0,0 0 15,0 0-15,0 1 0,0-1 0,0 0 16,21-21 15,-21-21-31,21 21 0,-21-21 16,0-1-16,0 1 0,21 0 16,-21 0-16,21-21 0,-21 20 0,0-20 15,0 0-15,0 21 0,0-22 16,0 1-16,0 21 0,0 0 15,0-1-15,0 1 0,0 0 0,0 42 32,0 0-32,0 22 15,0-22-15,0 0 0,0 21 16,0-20-16,0 20 0,0-21 0,0 21 16,0-20-16,0-1 0,0 0 0,0 0 15,0 0-15,0 0 0,0 1 16,22-44 31,-22 1-47,21 0 0,-21 0 15,0 0-15,0-22 0,0 22 16,0-21-16,0 0 0,0 20 0,0-20 16,0 0-16,0 21 0,0-1 0,0-20 15,0 21-15,0 42 31,0 0-31,0 22 16,0-22-16,0 21 0,0-21 0,0 22 16,0-1-16,0-21 0,0 21 15,0-20-15,0 20 0,0-21 0,0 0 16,0 0-16,0 1 0,0-1 16,21-21 15,-21-21-16,21-1-15,-21 1 0,0 0 16,0 0-16,0 0 0,0 0 0,0-22 16,0 22-16,0-21 0,0 21 15,0-22-15,0 22 0,0 0 0,0-21 16,-21 20-16,0 1 0,0 0 16,-1 21-16,1 0 0,0 0 15,0 0-15,-21 0 0,20 0 16,-20 0-16,0 0 0,21 21 15,-22-21-15,22 0 0,0 21 0,0 1 16,21-1 0,21-21-1,0 0-15,0 0 16,0 0-16,22 0 0,-22 0 16,21 0-16,-21 0 0,1 0 0,-1 0 15,21 0-15,-21-21 0,0 21 16,1-22-16,-1 22 0,0 0 0,-21-21 15,0 0 1,-21 21 0,0 0-16,-1 0 0,-20 0 15,21 0-15,-21 0 0,-1 0 16,22 0-16,-21 0 0,21 0 0,-1 0 16,1 0-16,0 0 0,21 21 15,-21-21-15,42 0 16,0 0-1,0 0-15,22 0 0,-22 0 16,21 0-16,-21 0 0,1 0 0,20 0 16,-21 0-16,0 0 15,0 0-15,1 0 0,-44 0 32,1 0-17,0 0-15,0 0 0,-21 0 0,20 0 16,1 0-16,0 0 0,0 0 15,0 21-15,0-21 0,-1 0 16,44 0 15,-1 0-31,0 0 0,0 0 16,0 0-16,22 0 0,-22 0 0,0 0 16,0 0-16,0 0 0,0 0 0,1 0 15,-1 0 1,-42 22-1,-1-22 1,-20 21-16,21-21 0,-21 21 0,-1-21 16,1 0-16,21 21 0,-22-21 0,22 21 15,0-21-15,0 0 0,21 21 16,-21-21-16,21 22 16,21-22-16,21 0 15,-21 0-15,1 0 0,20 0 0,-21 0 16,21 0-16,-20 0 0,-1 0 15,0 0-15,0 0 0,0 0 0,0 0 16,1 0-16,-44 0 31,1 0-31,0 0 0,-21 0 16,-1 0-16,1 0 0,21 0 16,-21 21-16,20-21 0,-20 0 0,21 0 15,0 21-15,21 0 16,21-21-1,21 0-15,-21 0 0,1 0 16,20 0-16,-21 0 0,21 0 16,-20 0-16,20 0 0,-21 0 0,0 0 15,0 0-15,1 0 0,-44 0 32,1 0-17,-21 0-15,21 0 0,-22 0 16,22 21-16,-21-21 0,21 0 0,-22 21 15,22-21-15,0 0 0,21 22 16,21-22 0,0 0-1,1 0-15,-1 0 0,0 0 16,21 0-16,-21 0 0,22 0 0,-22-22 16,21 22-16,-21-21 0,22 0 0,-22 21 15,0-21-15,-21 0 16,21 21-16,-21-21 0,0-1 0,0 1 15,0 0-15,0 0 16,0 0-16,-21 0 0,0-1 16,0 1-16,0 21 15,-1 0-15,22-21 0,-21 21 16,0 0-16,0 0 0,0 0 16,0 0-16,-1 0 0,1 0 15,0 0-15,21 21 16,21-21 31,0 0-32,1 0-15,-1 0 0,0 0 16,0 0-16,0-21 0,0 21 16,1 0-16,-1-21 0,0 21 15,-21-21 1,-21 21 15,0 0-31,-1 0 0,1 0 16,0 0-16,0 0 0,0 0 15,0 0 1,42 0 31,0 0-47,0 0 15,0 0-15,0 0 0,1 0 16,-1 0-16,0 0 0,0 0 16,0 0-16,0-21 15,1 21-15,-22 21 125,0 0-93,0 0-32,0 0 15,0 0-15,0 1 0,0-1 16,0 0-16,0 0 0,0 21 15,0-20-15,0-1 0,0 0 0,0 0 16,0 0-16,0 0 0,0 1 16,0-1-16,0 0 0,0 0 15,0 0-15,0 0 16,0 1-16,-22-22 0,22 21 16,-21-21-16,21 21 15,-21-21 32,0 0-31,0 0-1,0 0-15,-1 0 0,1 0 16,0 0-16,0 0 16,0 0-16,0 0 0,-1 0 0,1 0 15,-21 0-15,21-21 0,0 21 16,-1 0-16,-20 0 0,21 0 0,0 0 15,0 0-15,-1 0 0,1 0 0,0 0 32,0 0 15,0-21 93,21-1-124,0 1-1,-21 21-15,21-21 16,0 0-16,0 0 16,0 0-16,0-1 0,0 1 0,0-21 15,0 21-15,0 0 0,0-1 16,0-20-16,0 0 0,0 21 16,0-1-16,0 1 15,0 0-15,0 0 0,0 0 31,0 0 16,-22 21-15,1 0-1,21 21-31,0 0 0,0 0 15,0 0 1,0 0 0,0-42 46,0 42 16</inkml:trace>
  <inkml:trace contextRef="#ctx0" brushRef="#br0" timeOffset="26146.62">8763 5567 0,'21'0'0,"-21"-21"0,0 42 93,0 0-93,0 0 0,0 0 16,0 1-16,0-1 16,0 0-16,0 0 0,0 0 15,0 0-15,0 1 16,0-1 15,0-42 0</inkml:trace>
  <inkml:trace contextRef="#ctx0" brushRef="#br0" timeOffset="33303.55">2667 5948 0,'0'-21'0,"-21"21"16,0-21-1,21-1 1,-22 1 0,1 21-16,21-21 15</inkml:trace>
  <inkml:trace contextRef="#ctx0" brushRef="#br0" timeOffset="35955.23">8911 3852 0,'0'22'187,"0"-1"-171,0 0-16,0 0 16,0 0-16,-21 0 0,21 1 15,0-1-15,0 0 16,0 0-16,0 0 0,0 0 15,0 1-15,0-1 0,0 0 16,0 0-16,0 0 0,0 0 16,0 1-16,0-1 0,0 0 15,0 0-15,0 0 0,0 0 16,0 1-16,0-1 16,0 0-16,0 0 15,0 0-15,0 0 0,0 1 16,0-1-1,0 0 1,0 0-16,0 0 16,0 0-1,0 1 1,0-1 0,0 0-1,0 0 1,0 0-16,0 0 15,0 1 1,0-1 0,0 0-1,-21-21 1,21 21-16,-21 0 16,21 0-16,0 1 15,0-1 1,-22 0-1,22 0 1,-21 0 0,21 0-16,0 1 15,0-1 1,0 0-16,0 0 16,0 0-1,0 0-15,0 1 16,0-1-1,0 0 1,0 0 0,0 0-1,0 0 1,0 1-16,0-1 16,0 0-1,0 0 1,0 0-1,0 0-15,-21 1 16,21-1 0,-21 0-1,21 0-15,0 0 16,0 0-16,0 1 16,0-1-16,-21 0 15,21 0-15,0 0 16,0 0-16,0 1 15,0-1-15,0 0 16,0 0-16,0 0 16,0 0-1,0 1-15,0-1 16,0 0 15,-21-21 32,-1 0-48,1 0 1,21-21-16,-21 21 0,21-21 0</inkml:trace>
  <inkml:trace contextRef="#ctx0" brushRef="#br0" timeOffset="56627.29">15811 3704 0,'0'-21'31,"-21"21"31,0 0-62,21 21 16,-21-21-16,21 21 0,0 1 16,-21-22-16,21 21 0,-21-21 0,-1 21 15,22 0-15,0 0 16,-21 0-16,21 1 0,0-1 0,-21-21 15,21 21-15,0 0 0,0 21 16,0-20-16,0-1 0,0 0 0,0 0 16,0 0-16,0 0 0,0 1 0,0-1 15,0 0-15,0 0 0,0 0 16,0 22-16,0-22 0,21 0 16,-21 0-16,21-21 0,-21 21 15,0 0-15,22-21 0,-1 22 0,0-22 16,0 21-16,0-21 0,0 0 15,-21 21-15,22-21 16,-1 0-16,0 0 0,0 0 16,0 0-16,0 0 0,1 0 0,-22-21 15,21 21-15,0-21 0,0-1 16,0 22-16,0-21 0,1 0 16,-1 0-16,0 0 0,-21 0 0,21-1 15,0 1-15,0 0 0,-21 0 0,0 0 16,22 0-16,-22-1 0,21 1 0,-21 0 15,0 0-15,0 0 0,0 0 16,0-1-16,0-20 0,0 21 0,0 0 16,0 0-16,0-1 15,0 1-15,0 0 0,-21 21 16,21-21-16,-22 0 0,1 21 0,21-21 16,-21-1-16,0 22 15,0-21-15,0 21 0,-1 0 16,1 0-16,0 0 0,0 0 15,0 0-15,0 0 16,-1 0-16,1 0 0,0 0 16,21 21-16,-21-21 0,0 22 15,0-1-15,-1-21 0,1 21 16,0 0-16,0 0 16,0 0-16,21 1 0,-21-22 15,21 21-15,0 0 0,-22 21 0,22-21 16,-21 1-16,21-1 0,0 21 15,0-21-15,0 22 0,0-22 0,0 0 16,0 0-16,0 21 0,0-20 0,0-1 16,0 0-16,0 0 0,0 0 15,21-21-15,1 21 0,-22 1 0,21-1 16,0-21-16,-21 21 0,21-21 16,0 0-16,0 0 0,1 21 0,-1-21 15,0 0-15,0 0 0,0 0 0,0 0 16,1 0-16,-1 0 15,0 0-15,0 0 0,0-21 0,0 21 16,1-21-16,-1 0 0,0 21 0,0-22 16,-21 1-16,21 0 15,0 0-15,-21 0 0,0-22 0,22 22 0,-1 0 16,-21-21-16,0 21 0,21-1 16,-21-20-16,0 21 0,0 0 15,0 0-15,0-1 0,0-20 0,-21 0 16,21 21-16,-21 21 0,-1-22 15,22 1-15,-21 0 0,21 0 0,-21 0 16,0 21-16,21-21 0,-21 21 16,0-22-16,-1 22 15,1 0-15,0 0 0,0-21 16,0 21-16,0 0 0,-1 0 16,1 0-16,0 0 0,0 0 15,0 0-15,21 21 16,-21-21-16,-1 22 0,1-1 0,21 0 15,-21 0-15,0 0 0,0 0 16,21 1-16,0-1 0,-21 0 16,-1 21-16,1-21 0,21 22 0,-21-22 15,21 21-15,0 1 0,-21-22 16,21 21-16,0-21 0,-21 0 16,21 22-16,0-22 0,0 0 0,0 0 15,0 0-15,0 1 0,0-1 16,0 0-16,21 0 0,0-21 15,0 21-15,0-21 0,1 21 16,-1-21-16,0 0 0,0 0 16,0 0-16,0 0 0,22 0 0,-22 0 15,0 0-15,0 0 0,0 0 0,1 0 16,-1 0-16,0-21 0,0 21 16,0-21-16,0 0 0,1 21 0,-1-21 15,0 0-15,0-1 0,0 1 16,0 0-16,-21 0 0,22-21 15,-22 20-15,21-20 0,-21 21 0,0 0 16,0-22-16,0 22 0,0-21 16,0 21-16,0 0 0,0-22 0,0 22 15,0 0-15,0 0 0,0 0 16,-21-1-16,21 1 0,-22 0 0,1 21 16,21-21-16,-21 0 0,21 0 15,-21 21-15,0 0 0,0 0 16,-1-22-16,1 22 0,0-21 15,0 21-15,0 0 0,0 0 16,-1 0-16,1 0 0,0 0 16,0 0-16,0 0 0,0 0 15,-1 21-15,1-21 16,0 22-16,21-1 0,-21-21 0,0 21 16,0 0-16,21 0 0,-22 0 15,1 1-15,21-1 16,-21 0-16,21 0 0,0 21 0,0-20 15,-21-1-15,21 21 0,0-21 16,0 0-16,0 22 0,0-22 0,0 0 16,0 21-16,0-20 0,0-1 0,0 0 15,21 0-15,-21 0 0,21-21 16,0 21-16,-21 1 0,22-22 16,-1 21-16,0-21 0,0 0 15,0 0-15,0 21 0,1-21 0,-1 0 16,0 0-16,0 0 0,0 0 0,0 0 15,1 0-15,-1 0 0,0 0 16,0 0-16,0 0 0,0-21 0,1 21 16,-22-21-16,21 21 0,0-22 0,0 1 15,0 0-15,0 0 0,-21 0 16,22 0-16,-1-1 0,-21-20 0,21 21 16,-21-21-16,0-1 0,0 22 15,0-21-15,0 21 0,0-22 0,0 22 16,0 0-16,-21 0 0,21-22 15,-21 22-15,21 0 0,-22 21 16,1-21-16,21 0 0,-21 0 0,0-1 16,0 1-16,0 21 0,-1 0 15,1-21-15,0 21 0,0 0 16,0 0-16,0 0 0,-1 0 0,1 0 16,0 0-16,0 0 0,0 0 15,0 0-15,-22 21 0,22-21 0,0 21 16,0-21-16,0 22 0,-1-1 0,1-21 15,0 21-15,0 0 0,0 0 16,21 0-16,-21 1 0,-1-1 16,1 0-16,0 21 0,21-21 15,0 1-15,0 20 0,-21-21 0,21 0 16,0 22-16,0-22 0,0 0 0,0 0 16,0 21-16,0-20 0,0-1 15,21 0-15,0 0 0,0 0 16,1 0-16,-1-21 0,0 22 15,0-22-15,0 0 0,0 21 0,1-21 16,20 0-16,-21 0 0,0 0 0,0 0 16,22 0-16,-22 0 0,0 0 15,0 0-15,0 0 0,1-21 0,-1 21 16,0-22-16,0 22 0,0-21 16,0 0-16,-21 0 0,22 21 15,-1-21-15,-21 0 0,0-1 0,21-20 16,0 21-16,-21-21 15,0 20-15,0 1 0,0-21 0,0 21 16,0 0-16,0-1 0,0 1 0,0 0 16,-21 0-16,21 0 0,-21 0 15,0-1-15,21 1 0,-22 0 0,1 21 16,0-21-16,21 0 0,-21 21 0,0-21 16,0 21-16,-1-22 0,1 22 15,0 0-15,0 0 0,0 0 16,0 0-1,-1 0-15,1 0 0,0 0 0,0 0 16,0 0-16,0 0 0,-1 22 0,1-1 16,0 0-16,0 0 15,0 0-15,0 0 0,21 1 0,0-1 16,-22 0-16,22 0 0,-21 0 16,21 22-16,0-22 0,0 0 0,0 0 15,0 0-15,0 0 0,0 1 0,0 20 16,0-21-16,0 0 0,0 0 15,21 1-15,-21-1 0,0 0 16,22-21-16,-22 21 0,21 0 0,0 0 31,0-21-31,0 0 0,0 0 16,1 22-16,-1-22 0,0 0 16,0 0-16,0 0 0,0 0 15,1 0-15,-1 0 0,0 0 0,0 0 16,0 0-16,-21-22 0,21 22 15,1 0-15,-22-21 0,21 21 16,0 0 0,-42 0 46,0 0-46,-1 0-1,1 0 1,0 0 15,0 0-31,0 0 16,0 0 0,-1 0-16,1 0 15,0 0-15,0 0 0,0 0 16,0 0-1,-1-21-15,1 0 0,0 0 16,0 0-16,21-1 0,-21 22 16,21-21-16,0 0 0,0 0 15,0 0-15,0 0 16,0-1-16,0 1 0,0 0 16,0 0-16,0 0 0,21 0 15,-21-1-15,21 1 0,0 21 16,-21-21-16,21 0 0,1 21 15,-22-21-15,21 21 0,0-21 16,0-1-16,0 1 16,0 21-16,1 0 15,-1 0-15,-21-21 0,21 21 16,0 0-16,0 0 0,0 0 16,1 0-16,-1 0 0,0 0 15,0 0-15,0 0 16,-21 21-16,21 0 0,-21 1 15,22-22-15,-22 21 0,21 0 16,-21 0-16,0 0 0,0 0 16,0 1-1,0-1-15,0 0 32,-21 0-32,-1 0 15,1-21-15,0 21 0,0 1 16,0-22-1,0 21-15,-1-21 32,1 0-17,0 0 17,0 0-17</inkml:trace>
  <inkml:trace contextRef="#ctx0" brushRef="#br0" timeOffset="60958.59">9546 8149 0,'0'0'0,"0"-21"0,0 0 16,0 0-16,0 0 15,0-1 1,-21 22 0,0 0-16,0 0 0,-1 0 15,1 0-15,0 0 0,0 0 16,0 22-16,0-1 0,-1 0 16,1 0-16,21 0 0,-21 0 15,21 1-15,0-1 0,-21 0 16,0 21-16,21-21 0,0 1 0,0 20 15,-21-21-15,21 21 0,0-20 0,0-1 16,0 21-16,0-21 0,0 0 16,0 1-16,0-1 0,0 0 0,0 0 15,21 0-15,0 0 0,0-21 16,0 22-16,0-22 0,1 0 16,-1 0-16,0 0 15,0 0-15,0 0 0,0 0 0,1-22 16,-1 22-16,0-21 15,0 0-15,0 21 0,0-21 0,1 0 16,-22 0-16,21-1 0,0 1 16,0 0-16,0 0 0,-21 0 0,0-22 15,21 22-15,-21 0 0,22 0 0,-22 0 16,0-22-16,0 22 0,0 0 0,0 0 16,0-21-16,0 20 0,-22 1 15,1 0-15,0-21 0,0 21 0,0-1 16,0 1-16,-1 21 0,1-21 15,0 0-15,0 21 0,0 0 16,0 0-16,-1 0 0,1 0 16,0 21-16,21 0 0,-21-21 0,0 21 15,0 1-15,-1 20 0,1-21 16,0 0-16,21 22 0,-21-22 0,0 21 16,21-21-16,-21 22 0,21-1 0,0-21 15,0 21-15,0-20 0,0-1 0,0 21 16,0-21-16,0 0 0,0 1 15,0-1-15,21 0 0,0 0 0,-21 0 16,21 0-16,0-21 0,-21 22 16,21-22-16,1 21 0,-1-21 0,0 0 15,0 0-15,0 0 0,0 0 16,1 0-16,-1 0 0,0 0 16,0 0-16,0 0 0,0-21 0,1-1 15,-1 22-15,0-21 0,-21 0 16,21 0-16,0 0 0,0 0 0,-21-1 15,22-20-15,-22 21 0,0-21 0,0 20 16,0-20-16,0 0 0,0 21 0,0-22 16,0 1-16,0 21 0,-22-22 15,1 22-15,21 0 0,-21 0 0,0 0 16,0 0-16,0-1 0,-1 1 0,1 21 16,0-21-16,0 21 15,0 0-15,0 0 0,-1 0 16,1 0-16,0 21 0,0 0 0,0 1 15,0-1-15,-1 0 0,1 21 16,0-21-16,0 1 0,21-1 16,-21 21-16,21-21 0,-21 22 15,-1-22-15,22 21 0,0-21 0,0 0 16,0 22-16,0-22 0,-21 0 0,21 0 16,0 22-16,0-22 0,0 21 15,0-21-15,21 0 0,1 1 16,-22-1-16,21-21 0,0 21 0,0-21 15,0 0-15,0 0 16,1 0-16,-1 0 0,21 0 16,-21 0-16,0 0 0,1-21 15,-1 0-15,0 21 0,0-22 0,21 1 16,-20 21-16,-1-21 0,-21 0 0,21 0 16,0 0-16,0-1 0,-21 1 15,0 0-15,0 0 0,0 0 0,0 0 16,0-43-16,0 43 0,0-21 15,0 20-15,0-20 0,0 21 16,-21-21-16,0 20 0,0 1 0,0 0 16,21 0-16,-22 0 0,1 0 0,21-1 15,-21 1-15,0 21 0,0 0 16,21-21-16,-21 21 0,-1 0 16,1 0-16,0 0 0,0 0 15,0 0-15,21 21 0,-21 0 0,-1 1 16,1-1-16,21 0 0,-21 0 15,0 0-15,21 0 0,-21 1 0,21 20 16,0-21-16,0 0 0,0 22 0,0-22 16,0 0-16,0 21 0,0-21 15,0 1-15,0-1 0,0 0 0,0 21 16,0-21-16,0 1 0,0-1 16,21 0-16,0 0 0,0-21 15,-21 21-15,43 0 0,-22 1 16,0-22-16,0 0 15,0 0-15,0 0 0,1 0 16,-1 0-16,0 0 0,0 0 0,0-22 16,0 22-16,1-21 0,-1 0 15,0 21-15,0-21 0,-21 0 0,0 0 16,21-1-16,-21 1 0,0 0 16,0-21-16,0 21 0,0-22 0,0 22 0,0-21 15,-21 21-15,0-22 0,0 22 0,21 0 16,-21-21-16,-1 20 0,1 22 15,21-21-15,-21 0 0,0 0 0,0 21 16,0-21-16,-1 0 0,1 21 0,0 0 16,0 0-1,0 0-15,0 0 0,-1 0 0,1 21 16,0 0-16,21 0 0,-21 0 16,21 0-16,-21 1 0,0-1 0,21 21 15,0-21-15,0 0 0,0 22 16,0-22-16,0 0 0,0 0 0,0 0 15,0 1-15,0-1 0,0 0 0,0 0 16,0 0-16,0 0 16,0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22:47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19579 11261 0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22:50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847 0,'0'0'0,"0"-21"16,-21 21 30,21 21-30,0 0-16,0 0 0,-21 0 16,21 22-16,0-22 0,-22 21 15,22 0-15,0 1 0,0-1 16,0 0-16,-21 1 0,21 20 0,-21 1 16,0-1-16,21 1 15,-21 20-15,0-20 0,-1 21 0,1-1 16,0 1-16,0-22 0,0 22 15,0-21-15,-1 20 0,22 1 0,-21-22 16,0 22-16,0-21 0,0-1 16,0 22-16,-1-43 0,1 22 15,0-1-15,21-21 0,-21 1 0,-21 41 16,42-62-16,0 20 16,0-21-16,-22 0 0,22 0 0,0-42 31,0 0-16,22 0-15,-1 0 16,0-22-16,0 1 0,0 0 0,0-22 16,1 1-16</inkml:trace>
  <inkml:trace contextRef="#ctx0" brushRef="#br0" timeOffset="1743.09">2053 826 0,'0'-43'16,"0"22"-1,0 0 1,0 0 31,-21 21-32,42 0 48,0 0-63,0 0 0,1 0 15,20 0-15,0 0 0,1 0 0,20 0 16,1 0-16,-1 0 16,22 0-16,-1 0 0,1 0 0,0 0 15,21 0-15,-1 0 0,1 0 16,0 0-16,0 0 0,21-21 0,0 21 16,-21 0-16,21 0 0,-21 0 15,-1 0-15,22 0 0,-21 0 0,21-22 16,-21 22-16,21 0 0,0 0 15,-21 0-15,0 0 0,0 0 0,-1 0 16,1 0-16,-21 0 0,21 0 16,-22 0-16,1 0 0,0 0 15,-22 0-15,1 0 0,-1 0 16,1 0-16,-22 0 0,0 0 0,1 0 16,-1 0-16,-21 0 0,0 0 15,1-21-15,-1 21 0,0 0 16,-21 21 31,0 1-47,0-1 15,0 0-15,0 0 16,0 0-16,0 22 0,0-22 0,0 21 16,0-21-16,0 22 0,0-1 15,-21 0-15,21 1 0,0-1 16,0 0-16,0 1 0,0-1 15,-21 21-15,21-20 0,0-1 0,0 22 16,0-22-16,0 21 0,-22 1 16,22-1-16,0 1 0,-21-22 0,21 22 15,0-1-15,0 1 0,0-1 16,0-20-16,0 20 0,0 1 0,0-22 16,0 21-16,0 1 0,0-1 15,0 1-15,0-22 0,0 22 0,0-1 16,0-20-16,0-1 0,0 21 0,-21-20 15,21-1-15,0 0 0,0 1 16,0-1-16,0 0 0,0 1 16,0-1-16,0-21 0,-21 22 0,21-1 15,0 0-15,0-21 0,-21 1 16,21 20-16,-21-21 0,21 0 0,0 0 16,-22 1-16,1-22 15,0 0-15,21 21 0,-21-21 0,0 0 16,0 0-16,-1 0 0,1 0 0,0 0 15,-21 0-15,21 0 0,-22 0 16,22 0-16,-21 0 0,-1 0 0,1-21 16,0 21-16,-1 0 0,1 0 15,-21-22-15,20 22 0,-63-21 16,43 21-16,-1-21 0,1 21 16,-1 0-16,1 0 0,-22-21 15,22 21-15,-1 0 0,1 0 0,-1 0 16,-20 0-16,20-21 0,22 21 15,-22 0-15,1 0 0,-1 0 0,1 0 16,-1-21-16,1 21 0,20 0 0,-20 0 16,-1 0-16,1 0 0,-1-22 15,1 22-15,21 0 0,-22 0 0,1 0 16,20 0-16,-20 0 0,20 0 16,-20-21-16,21 21 0,-22 0 0,22 0 15,-22 0-15,22 0 16,0 0-16,-1-21 0,-20 21 0,20 0 15,1 0-15,0 0 0,-1-21 16,1 21-16,-21 0 0,20 0 0,1-21 16,0 21-16,-1 0 0,1 0 15,21 0-15,-22 0 0,1 0 0,21-21 16,-21 21-16,20 0 0,-20 0 16,21 0-16,0 0 0,0 0 0,-1 0 15,1-22-15,0 22 0,-21 0 16,21 0-16,-1 0 0,1 0 15,0 0-15,0 0 0,0 0 0,0 0 16,-1 0-16,1 0 16,0 0-1,0 0-15,21-21 0,-21 21 16,0 0-16,-1 0 16,1 0-16,0 0 0,21-21 15,-21 21-15,0 0 0,0 0 16,-1 0-16,1 0 15,0 0 1,21-21 0,-21 21-16,0 0 31,0 0-15,21-21-1,-22 0 1,22-1-16,0 1 15,0 0-15,22 0 16,-1 0-16,0-22 0,0 22 0</inkml:trace>
  <inkml:trace contextRef="#ctx0" brushRef="#br0" timeOffset="2931.21">5461 699 0,'0'0'0,"21"0"15,-21 21 32,0 0-31,-21-21-16,21 21 15,0 0-15,0 0 0,0 1 0,0-1 16,0 0-16,0 0 0,0 0 16,0 0-16,-21 1 0,21-1 0,0 21 15,0-21-15,-21 0 0,21 22 16,0-22-16,0 0 0,0 21 0,0-20 16,-22-1-16,22 21 0,0-21 15,-21 22-15,21-22 0,0 0 0,0 21 16,0-21-16,0 22 0,0-22 15,0 21-15,0-21 0,-21 22 16,21-1-16,0 0 0,0-20 16,0 20-16,-21 0 0,21 1 0,0-22 15,0 21-15,0 22 0,0-22 16,0 0-16,0-21 0,-21 22 16,21-22-16,0 21 0,-21-21 0,21 22 15,0-22-15,0 21 0,0-21 16,-22 22-16,22-22 0,-21 21 15,21 1-15,0-22 0,-21 42 16,21-20-16,-21-22 0,21 21 0,-21-21 16,21 22-16,0-22 0,0 0 15,0 21-15,-21-21 0,21 1 16,0-1-16,0 0 0,-22 0 0,22 0 16,0 0-16,0 1 0,0-1 15,0 0-15,0 0 0,0 0 0,0 0 16,0 1-16,0-1 15,0 0-15,0 0 0,0 0 16,-21 0-16,21 1 16,0-1-16,0 0 15,0 0 1,-21-21-16,21 21 0,0 0 16,0 1-1,0-44 63,0 1-78,0 0 0,0 0 16,0 0-16,21 0 0,0-22 0,1 1 16,-1-22-16,21 22 0</inkml:trace>
  <inkml:trace contextRef="#ctx0" brushRef="#br0" timeOffset="3767.46">5397 1355 0,'-42'0'16,"42"21"-16,21-21 46,0 0-46,1 0 0,20 0 0,-21 0 16,21 0-16,1 0 0,-1 0 16,0 0-16,1 0 0,-1 0 0,0 0 15,1 0-15,-1 0 0,0 0 16,-20 0-16,20 0 0,-21 0 0,0 0 16,0 0-16,1 0 15,-22 21 63,0 0-62,0 0-16,0 1 0,0-1 16,0 0-16,-22 0 0,22 0 15,0 22-15,0-22 0,0 21 0,-21-21 16,21 22-16,-21-1 0,21-21 0,0 21 15,0 1-15,-21-22 0,21 0 16,-21 21-16,0-20 0,21 20 16,0-21-16,-22 0 15,22 0-15,-21-21 0,21 22 0,0-1 0,0 0 32,-21-21-1,0 0-16,21-21-15,0 0 16,-21-1-16,21 1 16,-21 0-16,21 0 0,0 0 15,0 0-15</inkml:trace>
  <inkml:trace contextRef="#ctx0" brushRef="#br0" timeOffset="4360.17">5419 1482 0,'0'21'125,"0"0"-125,0 0 16,0 0-16,0 1 0,0 20 0,0 0 16,0 1-16,-22-22 0,22 21 15,0 0-15,0 1 0,0-1 0,0-21 16,0 22-16,0-22 0,0 0 0,0 0 15,0 0-15,-21 0 0,21 1 16,0-1-16,0 0 0,0 0 16,21-21 46,1-21-46,-1 21-16,0 0 0,0 0 0,21-21 15,-20 21-15,20 0 0,0 0 0,-21 0 16,22 0-16,-1-21 0,0 21 16,1 0-16,-22 0 0,21 0 0,-21 0 15,1 0-15,-1 0 0,0 0 16,0 0-16,-21-22 31,-21 22-15,0 0-16,0 0 0,-1-21 15,1 21-15,0-21 0,21 0 16</inkml:trace>
  <inkml:trace contextRef="#ctx0" brushRef="#br0" timeOffset="6395.59">5546 1588 0,'0'0'0,"0"-22"0,-22 22 16,44-21 15,-1 21-31,0 0 16,21 0-16,-21-21 0,22 21 0,-1 0 16,0 0-16,1-21 0,-1 21 15,0 0-15,-20 0 0,20-21 0,0 21 16,-21 0-16,1 0 0,-1 0 0,-42 0 31,-1 0-31,1 0 16,-21 0-16,0 0 15,-1 0-15,-20 0 0,20 0 0,1 0 0,0 21 16,21-21-16,-22 0 16,22 0-16,0 0 0,0 0 0,0 0 15,21 21-15,21-21 31,0 0-31,0 0 16,21 0-16,-20 0 0,20 0 0,0 0 16,-21 0-16,22 0 0,-1 0 0,-21 0 15,22 0-15,-22 0 0,0 0 16,0 0-16,-42 21 31,0-21-31,0 21 0,-22-21 0,1 22 16,0-1-16,-1-21 15,1 21-15,21-21 0,-22 21 0,22-21 16,-21 21-16,21-21 0,0 21 16,-1-21-16,22 22 15,0-1-15,22-21 16,20 0-16,-21 0 16,0 0-16,22 0 0,-1 0 15,0 0-15,-21 0 0,22 0 0,-1 0 16,-21 0-16,22 0 0,-22 0 15,0 0-15,-42 0 32,-22 21-32,22-21 0,-21 0 15,-22 21-15,22-21 0,0 0 0,-1 21 16,22-21-16,-21 0 0,21 21 16,0-21-16,-1 0 0,22 22 0,0-1 31,22-21-31,-1 0 0,0 0 0,21 0 15,-21 0-15,22 0 0,-22 0 16,21 0-16,1 0 0,-22 0 16,0 0-16,0 0 0,0 0 0,0 0 15,1 0-15,-44 21 16,-20-21 0,21 0-16,-21 0 0,-1 21 15,1-21-15,0 0 0,20 21 0,-20 0 16,21-21-16,0 0 0,0 0 15,-1 22-15,22-1 16,22-21 0,-1 0-16,0 0 0,21 21 15,-21-21-15,1 0 0,20 0 16,-21 0-16,21 0 0,-20 0 0,20 0 16,-21 0-16,0 0 0,0 0 15,-42 0 1,0 0-1,0 0-15,-21 0 0,-1 0 16,1 0-16,21 0 0,-22 0 0,1 0 16,21 0-16,0 0 0,0 0 15,-1 0-15,22-21 32,22 0-32,-1 21 15,21-22-15,-21 1 0,0-21 0,1 21 16,-1-22-16,21 22 0,-21 0 15,0-21-15,1 21 0,-1-1 16,-21 1-16,0 0 0,0 0 16,-43 21-1,22 0-15,-21 0 0,21 0 16,-22 0-16,1 0 0,21 0 0,-21 0 16,20 0-16,1 0 0,64 0 46,-22 0-46,21 0 0,-21 0 0,22 0 16,-22-21-16,21 21 0,-21-21 16,22 21-16,-22-22 0,0 1 0,0 21 15,0-21-15,-21 0 16,0 0-16,-42 21 16,21-21-1,-22 21-15,1 0 0,0 0 0,21 0 16,-22 0-16,1 0 0,21 0 15,0 0-15,-1 0 0,1 0 0,42 0 32,22 0-17,-22 0-15,21 0 0,-21 0 0,22 0 16,-22 0-16,21 0 0,-21 0 16,1 0-16,20 0 0,-21 0 0,0 0 15,-21-22-15,-21 22 31,0 0-31,-21 0 16,-1 0-16,1 0 0,0 0 0,20 0 16,-20 22-16,21-22 0,-21 0 15,20 0-15,22 21 0,0 0 16,22-21 0,-1 0-16,0 0 0,0 21 15,21-21-15,-20 0 0,-1 0 0,21 0 16,-21 0-16,0 21 0,1-21 15,-1 0-15,0 0 0,-21 21 16,0 1-16,0-1 16,-21-21-16,-22 21 0,22 0 15,-21-21-15,0 21 0,-1 0 16,1 1-16,0-1 0,20-21 0,-20 21 16,21-21-16,21 21 0,-21 0 15,21 0 1,21-21-16,0 0 15,0 0-15,0 0 0,1 0 0,-1 0 16,0 0-16,21 0 0,-21 0 16,1 0-16,-1 0 0,0 0 15,-42 22 17,0-22-32,-1 0 0,-20 21 0,21-21 15,-21 21-15,-1-21 0,22 21 16,-21-21-16,21 21 0,-1-21 0,1 0 15,21 21-15,0 1 16,21-22-16,1 0 16,-1 0-16,21 0 0,-21 0 15,22 0-15,-1 0 0,0 0 0,-21 0 16,22 0-16,-22 0 0,0 0 16,0 0-16,0 0 0,1 0 15,-44 0 16,1 0-31,0 0 0,0 0 0,0 0 16,0 0-16,-1 0 0,1 0 16,0 0-16,42 0 15</inkml:trace>
  <inkml:trace contextRef="#ctx0" brushRef="#br0" timeOffset="9772.68">10329 762 0,'21'0'0,"-42"0"0,42-21 16,1 0-16,-1 21 15,-21-21-15,21-1 16,-21 1 0,-21 21 15,0 0-31,-1 0 0,1 0 15,0 21-15,0 1 0,0-22 0,0 21 16,-1 0-16,-20 0 16,21 21-16,0-20 0,-22 20 0,1 0 15,21 1-15,-21-1 0,-1 0 16,1 1-16,21-1 0,-22 0 0,1 1 16,21-1-16,-21 0 0,20 22 15,1-22-15,0 0 0,0 22 0,0-22 16,21 22-16,-21-1 0,21-20 15,0 20-15,0-21 0,0 1 0,21-1 16,0 22-16,0-43 0,21 21 0,-20 0 16,20-20-16,-21 20 15,21-21-15,1 0 0,-22 0 0,21 1 0,1-22 16,-22 21-16,21-21 16,-21 0-16,0 0 0,1 21 0,-1-21 15,0 0-15,0 0 0,0 0 0,0 0 16,-21-21-16,22 21 15,-1-21-15,-21-1 0,21 22 16,-21-21-16,0 0 0,21 0 16,-21 0-16,21 0 0,-21-1 15,21 1-15,1 0 0</inkml:trace>
  <inkml:trace contextRef="#ctx0" brushRef="#br0" timeOffset="10800.06">10774 1185 0,'21'-21'31,"-21"0"-31,0 0 31,-21 21 1,0 21-32,-1 0 15,22 0-15,-21 1 0,0-1 0,0 21 16,0-21-16,0 0 0,21 22 0,-22-22 16,1 21-16,0-21 0,0 22 15,0-1-15,21-21 0,0 22 0,-21-1 16,21-21-16,0 21 0,0-20 15,0 20-15,0-21 0,0 0 16,0 0-16,0 1 0,21-1 16,0-21-16,0 0 15,0 0-15,0 0 0,1 0 16,20 0-16,-21 0 0,21-21 0,-20-1 16,20 1-16,0-21 0,-21 21 0,22-22 15,-1 22-15,-21-21 0,22 0 16,-22-1-16,0 1 0,21 0 0,-42 20 15,0-20-15,21 0 0,-21-1 16,0 1-16,0 21 0,0-21 16,-21 20-16,0 1 0,0 0 0,0 0 15,-22 0-15,22 0 0,0 21 0,-21 0 16,21 0-16,-22 0 16,22 21-16,-21 0 0,21 0 0,-1 0 15,-20 0-15,21 1 0,0-1 16,0 21-16,-1-21 0,22 0 0,0 22 15,-21-22-15,21 0 0,-21 0 0,21 0 16,0 1-16,0-1 0,0 0 16,0 0-16,0 0 0,0 0 15,21 1 1,0-22-16,1 0 0,-1 0 0,21 21 16,-21-21-16</inkml:trace>
  <inkml:trace contextRef="#ctx0" brushRef="#br0" timeOffset="11388.04">11282 1778 0,'0'0'0,"-21"21"16,21-42 77,21 21-93,0 0 16,0 0 0,-21 21-16,0 0 0,21 1 15,-21-1-15,0 0 16,0 0-16,0 0 15,-21-21 1,21 21-16,-21-21 0,21 22 0,-21-22 16,0 0-1,-1 0-15,1 0 16,21-22 0,0 1-16,0 0 15,0 0-15,0 0 0,0 0 0,0-1 16,21 1-16,1 21 0,-22-21 15,21 21-15,0 0 0,0 0 16,0 0-16,0 0 0,1 21 16,-22 0-1,21 1-15,-21-1 0,0 0 0,0 0 16,0 21-16,0-20 0,-21-1 16,-1 21-16,1-21 0,-21 0 0,21 22 15,-22-22-15,1 0 0,0 0 16,-1 0-16,1 1 0,0-1 15,-1 0-15,1-21 0,0 21 0,21-21 16,-22 0-16,22 0 0,0 0 0,0 0 16,0 0-16,21-21 15</inkml:trace>
  <inkml:trace contextRef="#ctx0" brushRef="#br0" timeOffset="12519.04">12404 1164 0,'0'-21'16,"21"21"30,0 0-30,0 0-16,21 0 0,-20-21 0,20 21 16,0 0-16,1 0 0,-1 0 15,0 0-15,22 0 0,-22 0 0,0 0 16,1 0-16,-1 0 0,0 0 16,-20 0-16,-1 0 0,-42 0 31,-1 0-31,1 0 0,-21 0 15,0 0-15,20 0 16,-20 0-16,21 0 0,-21 0 0,-1 0 16,22 0-16,0 0 0,-21 0 0,20 0 15,1 0-15</inkml:trace>
  <inkml:trace contextRef="#ctx0" brushRef="#br0" timeOffset="13079.72">12531 1122 0,'-22'0'15,"22"21"1,-21-21-16,21 21 0,-21-21 16,21 21-16,-21 1 0,21-1 0,-21 0 15,21 0 1,-21 0-16,21 0 0,0 1 0,-22-1 16,1 0-16,21 0 0,-21-21 0,21 21 15,0 0-15,-21 1 16,0-1-16,42-21 62,0-21-62,0 21 16,0 0-16,1-22 0,-1 22 0,0 0 16,0-21-16,0 0 15,0 21-15,22 0 0,-22 0 0,0 0 16,21 0-16,-20 0 0,20 0 15,-21 0-15,21 0 0,-20 0 0,-1 21 16,0 0-16,21-21 0,-42 22 0,21-1 16,1 0-16,-22 21 0,0-21 15,0 1-15,0 20 0,0-21 0,0 21 16,-22-20-16,1-1 0,-21 0 16,21 0-16,-22 0 0,22 0 0,-21-21 15,0 22-15,-1-1 0,1-21 16,21 0-16,-22 0 0,1 0 0,0 21 15,21-21-15,-22 0 0,22 0 16,0 0-16,0 0 0,0 0 16,-1 0-16,22-21 0,0 0 15,0-1 1,0 1 0,0 0-16,43 0 15,-22 21-15,0-21 0,0 0 0,22-1 16,-1 1-16</inkml:trace>
  <inkml:trace contextRef="#ctx0" brushRef="#br0" timeOffset="14051.62">13377 1334 0,'0'0'0,"0"-22"0,0 1 16,-21 21 15,0 21-15,0-21-16,0 22 0,-1-1 15,1 21-15,0-21 0,0 0 0,-21 22 16,20-22-16,22 21 0,-21-21 16,0 22-16,21-22 0,0 21 0,0-21 15,0 22-15,0-22 0,0 0 16,0 0-16,21 0 15,0 1-15,1-22 0,-1 0 0,21 0 16,-21 0-16,0 0 0,22 0 16,-22 0-16,0-22 0,21 1 0,-20 21 15,20-21-15,-21-21 0,0 21 16,0-22-16,1 22 0,-1-21 0,0-1 16,-21 22-16,21-21 0,-21 21 0,0-22 15,0 22-15,0 0 0,-21 0 16,0 0-16,0 0 0,-1-1 0,1 22 15,-21 0-15,21 0 0,0 0 16,-22 0-16,22 0 0,0 0 16,0 0-16,0 0 0,21 22 15,-22-22-15,22 21 16,22-21 0,-1 0-16,0 21 0,0-21 15,21 0-15,22 0 16,-22 0-16,-21 0 0,22 0 0,-1-21 15,0 21-15,1 0 0,-22-21 0,21 21 16,1 0-16,-1-22 0,0 22 16,-21 0-16,22 0 0,-22 0 15,0 0-15,0 0 0,-21 22 32,0-1-32,0 0 15,-21 0-15,0 0 0,0 0 16,0 1-16,-1-1 0,22 21 0,-21-21 15,0 22-15,21-22 0,0 21 0,0-21 16,0 0-16,0 22 0,0-22 16,0 0-16,0 0 0,0 0 0,0 1 15,21-1-15,0-21 16,1 0-16,20 0 0,-21 0 0,21 0 16,-20 0-16,20 0 0,0-21 0,1-1 15,-1 22-15,-21-21 0,21 0 16,1-21-16,-22 21 0,21-22 15,-21 22-15,1-21 0,-1-1 16,0 22-16,-21-21 0,0 0 0,0 20 16,0-20-16,-21 21 0,0 0 15,-1-22-15,1 22 0,-21 21 0,21-21 16,-22 0-16,1 21 0,21 0 0,-21 0 16,-1 0-16,1 0 0,21 0 15,-22 21-15,22 0 0,-21 0 0,21-21 16,0 22-16,-1-1 0,1 0 15,0-21-15,21 21 0,0 0 16,0 0-16,0 1 16,21-22 15,0 0-31,22 0 0,-22 0 16,21-22-16,1 22 0</inkml:trace>
  <inkml:trace contextRef="#ctx0" brushRef="#br0" timeOffset="14536.95">14838 1270 0,'-21'0'32,"-1"0"-17,1 0-15,0 0 0,0 21 16,0 0-16,0-21 0,21 22 15,-22-1-15,1 21 0,0-21 16,21 0-16,-21 1 0,21-1 0,-21 0 16,21 21-16,0-21 0,0 1 15,0-1-15,0 0 0,0 0 0,0 0 16,0 0-16,0 1 0,21-22 16,0 21-16,0-21 0,0 0 0,1 0 15,20 0-15,-21 0 16,0 0-16,0-21 0,22-1 15,-22 1-15,21 0 0,-21 0 0,1 0 16,-1 0-16,0-22 0,0 1 16,-21 21-16,0-22 0,0 1 0,0 21 15,0-21-15,-21 20 0,0 1 16,0 0-16,-1 0 0,1 21 16,0 0-16,0 0 15,0 0-15,0 0 0,21 21 16,-22-21-16,22 21 0,-21 0 15,21 1-15,-21-22 16,21 21-16,0 0 16,21-21-1,0 0-15,1 0 16,20-21-16,-21 0 0</inkml:trace>
  <inkml:trace contextRef="#ctx0" brushRef="#br0" timeOffset="14963.59">15325 699 0,'-22'-22'0,"44"44"0,-44-65 16,1 22-16,0 21 16,21-21-1,21 21 1,22 0-16,-1 21 15,0 0-15,1 0 0,-1 1 0,0-1 16,22 0-16,-22 21 0,0 1 16,1-1-16,-1 0 0,-21 1 0,0 20 15,22-21-15,-22 22 0,0-1 16,-21-20-16,0 20 0,0 1 0,0-1 16,0 1-16,-21-1 0,0 1 15,-22-1-15,22 1 0,-21-1 16,-22 1-16,22-1 0,-21 1 0,-1-22 15,-21 0-15,22 1 0,-1-1 16,1-21-16,-1 22 0,1-22 0,21 0 16,-1 0-16,1 0 0,-43 0 15,64-21-15,0 22 0,0-22 16,0 0-16,-1 0 16,1 0-16,0-22 15,0 22 1,0 0-16,0 0 0,-22 0 0</inkml:trace>
  <inkml:trace contextRef="#ctx0" brushRef="#br0" timeOffset="15905.07">10477 2900 0,'0'-42'15,"0"20"1,-21 22-16,21-21 16,0 0-16,21 0 15,1 21 1,-1-21-16,0 21 0,0 0 0,0 0 15,0 0-15,1 0 0,-1 0 16,0 21-16,21-21 0,-21 21 16,-21 0-16,22 0 0,-22 1 0,0-1 15,0 0-15,0 21 0,0-21 16,-22 1-16,22 20 0,-21-21 0,-21 0 16,21 0-16,0 1 0,-1 20 15,1-21-15,0 0 0,0-21 0,0 21 16,0 1-16,-1-22 15,22-22 1,22 22 0,-1-21-16,0 0 15,0 0-15,0 0 0,22 0 0,-22-1 16,21 1-16,-21-21 0,22 21 0,-1 0 16,0-22-16,1 22 0,-1-21 15,0 21-15,1-1 0,-22-20 0,0 21 16,0 21-16,0-21 0,-21 0 15,-21 21 1,0 21 0,-21 0-16,20 0 0,1 0 0,-21 22 15,21-22-15,0 21 0,-22 0 0,22-20 16,0 20-16,0 0 0,21 1 16,0-22-16,-21 21 0,21 0 0,0-20 15,0 20-15,0-21 0,0 0 16,21 0-16,0 1 0,0-22 0,0 0 15,22 0-15,-22 0 0,21 0 16,0-22-16,1 22 0,-1-21 16,0 0-16,-20-21 0,20 21 15,0-22-15,-21 22 0,22 0 0,-22-21 16,0 20-16</inkml:trace>
  <inkml:trace contextRef="#ctx0" brushRef="#br0" timeOffset="16568.32">12023 3048 0,'-43'21'31,"22"-21"-31,21-21 47,0 0-47,21 0 16,0 21 0,1 0-16,-1-21 15,0 21-15,0 0 0,0 0 0,0 0 16,1 0-16,-1 0 15,-21 21-15,0 0 16,0 0-16,0 0 0,0 0 16,0 1-16,-21-1 15,-1 0-15,1-21 0,0 21 0,0 0 16,0-21-16,0 0 0,-1 21 16,1-21-16,0 0 0,0 0 15,0 0-15,21-21 16,0 0-1,0 0-15,0 0 0,0 0 16,21-1-16,0 1 0,0 0 16,0 0-16,1 21 15,-1 0-15,0-21 0,21 21 0,-21 0 16,1 0-16,-1 0 0,0 0 16,0 0-16,-21 21 0,21-21 0,0 21 15,-21 0-15,0 0 0,0 1 0,0 20 16,0-21-16,0 21 0,0 1 15,-42-22-15,21 21 0,0 1 0,-22-1 16,1-21-16,0 21 0,-1-20 16,1-1-16,0 0 0,-1 0 15,1 0-15,21 0 0,0-21 0,-22 0 16,22 0-16,21-21 16,0 0-1,21 0-15,1 0 0</inkml:trace>
  <inkml:trace contextRef="#ctx0" brushRef="#br0" timeOffset="17369">13187 2709 0,'21'-21'0,"-42"42"0,42-63 15,0 42-15,-21-21 0,21 0 16,-42 42 31,0 21-47,0-21 0,0 1 16,21 20-16,-22-21 0,1 21 15,0-20-15,0 20 0,21-21 16,-21 0-16,21 0 0,0 22 0,0-22 15,0 0-15,21 0 0,0-21 16,0 21-16,22-21 0,-22 0 0,21 0 16,0 0-16,1 0 0,-1 0 15,0 0-15,-20 0 0,20-21 0,0 0 16,-21 0-16,22 0 0,-22-22 0,21 22 16,-21-21-16,1 21 0,-1-22 15,0 1-15,0 21 0,0 0 0,-21-22 16,0 22-16,0 0 0,21 21 15,-21-21-15,0 42 47,0 0-47,-21 22 0,0-22 16,21 21-16,-21-21 0,0 22 16,21-1-16,-21 0 0,-1 1 0,22-1 15,-21 21-15,21 1 0,-21-1 0,21 1 16,0-1-16,-21 1 0,21 21 15,0-22-15,0 1 0,-21 20 0,21-20 16,0-1-16,0 1 0,0 20 0,0-20 16,-21-1-16,21 1 0,-22-1 15,1 1-15,21-1 0,-21-20 0,21-1 16,0 0-16,-21-20 0,21-1 16,-21 21-16,0-42 0,21 21 15,-22-21-15,1 0 16,0-21-16,21 0 0,-21-21 15,0 20-15,21-20 0,0 0 16,0-22-16,0 1 0,0-1 0,0-20 16,0 20-16,0-21 0,21 1 0,0 20 15,0-20-15,0 20 0,22-21 16,-22 22-16,0 21 0,21-22 0,-20 22 16,20-1-16,-21 1 0,0 21 15,22 0-15,-22-22 0,21 22 0,-21 0 16,22 0-16,-22 21 0,21-21 15,-21 0-15,0 21 0,1-22 16,-22 1-16,0 0 0</inkml:trace>
  <inkml:trace contextRef="#ctx0" brushRef="#br0" timeOffset="29003">7048 826 0,'0'0'0,"-21"-22"31,21 1-31,0 0 16,0 0-1,-21 42 79,21 0-94,0 0 16,0 1-16,0-1 0,-21 21 15,21-21-15,-21 22 0,21-1 0,-21 0 16,21 1-16,0-1 0,-22 0 15,22 1-15,-21-1 0,21 0 0,0 1 16,-21 20-16,0-21 0,21 22 16,-21-1-16,21-20 0,0 20 0,0 1 15,-21-1-15,-1 1 0,1-1 16,21 1-16,-21-1 0,21 1 0,-21-22 16,0 22-16,21-22 0,-21 21 15,21 1-15,-22-22 0,1 22 16,21-22-16,-21 22 0,21-22 0,-21 0 15,0 1-15,21-1 0,0 0 16,0-21-16,-21 22 0,21-22 16,-22 0-16,22 0 0,-21 0 0,21 1 0,0-1 15,0 0-15,0 0 16,0-42 31,-21 21-47,21-21 15,0 0 1,-21 21-16,21-22 0,0 1 0,0 0 16</inkml:trace>
  <inkml:trace contextRef="#ctx0" brushRef="#br0" timeOffset="29368.14">6308 2646 0,'0'0'16,"0"-21"-16,0 0 15,0-1 1,0 44 15,0-1-31,21 0 0,0 0 16,-21 0-16,21 0 0,0 1 0,0 20 15,1-21-15,-1 0 0,0 22 16,0-22-16,-21 0 0,21 0 0,0 0 16,1 0-16,-22 1 0,21-1 15,-21 0-15,21-21 0,0 0 63,-21-21-63,21 21 15,0-21-15,-21-1 0,22 1 16,-1 0-16,0 0 0,21-21 0</inkml:trace>
  <inkml:trace contextRef="#ctx0" brushRef="#br0" timeOffset="29622.93">7175 2477 0,'0'-22'0,"-21"22"31,0 22-31,0-22 16,0 21-16,0 21 0,-22-21 16,22 0-16,0 22 0,-21-1 15,20-21-15,-20 22 0,21-22 0,0 21 16,-22-21-16,22 22 0,0-22 16,0 0-16,0 0 0,0 0 0,21 0 15,-22 1-15,1-1 16</inkml:trace>
  <inkml:trace contextRef="#ctx0" brushRef="#br0" timeOffset="30563.67">1841 4911 0,'0'-21'0,"0"-1"16,0 1-16,0 0 15,-21 0-15,21 0 0,0 0 16,0-1 0,-21 22-16,0 0 31,21 22-15,0 20-16,0 0 0,0 1 15,0-1-15,0 21 0,0 1 16,0-1-16,0 1 0,0-1 15,0 1-15,0-1 0,0 22 16,0-21-16,0-1 0,0 22 0,-21-1 16,21-20-16,0 21 0,0-22 15,0 22-15,-21-1 0,21 1 0,0 0 16,0-1-16,-22 1 0,22 0 16,0-1-16,0-20 0,0 21 0,0-22 15,0 1-15,0-1 0,0 1 16,0-1-16,0-21 0,0 1 0,0-1 15,0 0-15,0-20 0,0-1 0,0-42 32,0-1-17,0 1-15,0-21 0,0 21 16,0 0-16,0-22 0,0 22 0,0-21 16,0-1-16,22 1 0,-22 0 15,21-1-15</inkml:trace>
  <inkml:trace contextRef="#ctx0" brushRef="#br0" timeOffset="31927.62">1799 4847 0,'0'-21'15,"-21"21"1,21-21 0,0 0 46,21 21-62,0-21 16,22 21-16,-22 0 0,21 0 15,-21 0-15,22 0 0,-1-22 0,21 22 16,1 0-16,-1 0 0,22 0 16,0-21-16,21 21 0,-22 0 0,22 0 15,0 0-15,0 0 0,21-21 16,0 21-16,0 0 0,0 0 0,0 0 15,21 0-15,-21 0 16,0 0-16,0 0 0,21 0 0,-21 0 16,0 0-16,0 0 0,0 0 15,-21 0-15,0 0 0,0 0 0,-22 0 16,1 0-16,-22 0 0,1 0 0,-1 0 16,-20 0-16,20-21 0,-42 21 15,22 0-15,-22 0 0,0 0 0,0 0 16,0 0-16,1 0 0,-1 0 15,0 0-15,0 0 32,0 0-32,-21 21 15,0 0-15,0 0 0,0 1 16,0-1-16,0 0 16,0 0-16,0 0 0,0 22 0,0-22 15,0 21-15,0-21 0,0 22 16,0-1-16,0 0 0,21 1 0,-21-1 15,0 0-15,0 1 0,0 20 0,22-21 16,-22 1-16,0 20 0,0 1 16,0-1-16,0-20 0,0 20 0,21 1 15,0-1-15,-21 1 0,21-22 16,-21 21-16,21-20 0,0 20 0,-21-20 16,22 62-16,-22-41 0,0-22 15,0 22-15,0-22 0,0 0 16,0 22-16,21-22 0,-21 1 15,0-22-15,0 21 0,21 0 0,-21-20 16,0 20-16,0-21 0,0 0 16,0 0-16,0 1 0,0-1 15,0 0-15,0 0 0,0 0 0,-21 0 16,0-21-16,-1 22 0,1-22 0,0 21 16,0 0-16,0-21 15,0 21-15,-1-21 0,1 21 0,21 0 16,-21-21-16,0 22 0,0-22 0,0 21 15,-1-21-15,1 21 0,0-21 16,0 21-16,0-21 0,-22 21 16,22-21-16,0 21 0,-21-21 0,21 0 15,-1 22-15,-20-22 0,21 0 0,-21 0 16,-1 21-16,22-21 0,-42 0 16,20 0-16,1 0 0,-22 0 0,1 0 15,-85 0-15,63 0 0,22 0 16,-22 0-16,0 0 0,1 0 15,20 0-15,-21 0 0,1 0 0,-1 0 16,0 0-16,1 0 0,-1 0 16,-21 0-16,22 0 0,-22 0 15,0 0-15,21 0 0,-21 0 0,1 0 16,-1 0-16,0 0 0,21 0 0,-21 0 16,22 0-16,-22 0 0,21 0 15,22 0-15,-22 0 0,22 0 0,-1 0 16,-21 0-16,22 0 0,21 0 15,-22 0-15,1 0 0,-1 0 0,22-21 16,-22 21-16,22 0 0,0-22 16,-43 1-16,43 0 0,-1 21 15,1-21-15,21 21 0,0-21 16,-22 21-16,22-21 0,0 21 0,21-22 16,-21 22-16,21-21 0,-21 21 15,-1-21 1,22 0 31,0 0-16,43 21-31,-22-21 16,0-1-16,21 1 0</inkml:trace>
  <inkml:trace contextRef="#ctx0" brushRef="#br0" timeOffset="32864.12">5207 4932 0,'0'0'0,"0"-21"15,-21 21 1,21-21-1,-21-1 1,-1 22-16,22-21 16,0 0-1,-21 21-15,0 0 32,21 21-32,0 0 15,0 1-15,0 20 0,0-21 16,-21 21-16,21-20 0,0 20 15,0 0-15,-21 1 0,21-1 0,0 0 16,0 22-16,0-22 0,0 22 16,0-1-16,0 22 0,0-22 15,0 22-15,0-22 0,0 22 0,0-21 16,-21 20-16,21-20 0,0-1 16,0 1-16,0 20 0,0-20 0,0 21 15,-22-22-15,22 1 0,0 20 16,0-20-16,0-1 0,0-20 0,0 20 15,0-21-15,0 1 0,0-1 0,0 0 16,0 1-16,0-1 0,0-21 16,0 0-16,0 1 0,0-1 0,0 0 15,0-42 17,0 0-32,0-1 15,22 1-15,-22 0 0,21 0 16,-21 0-16,21 0 0,-21-1 0,0-20 15,0 21-15,21 0 0,0-22 16,-21 22-16,21-21 0</inkml:trace>
  <inkml:trace contextRef="#ctx0" brushRef="#br0" timeOffset="34947.41">5249 5630 0,'0'0'0,"-21"0"0,0 0 16,0 0-16,42 0 47,0 0-47,0 0 15,0 0-15,22 0 0,-22 0 0,21 0 16,1-21-16,-22 21 0,21 0 16,0 0-16,1 0 0,-22-21 0,21 21 15,-21 0-15,1 0 0,-1 0 32,-42 0-1,21 21 47,0 0-78,0 1 0,0-1 16,0 0-16,0 0 0,0 0 15,0 22-15,0-1 0,0-21 0,0 21 16,0 1-16,0-1 0,0-21 15,0 22-15,0-1 0,0-21 16,-22 0-16,22 22 0,0-22 0,-21 0 16,21 0-16,0 0 15,0 0-15,0 1 16,-21-22 15,0 0-31,0 0 16,0 0-16,-1 0 0,1 0 0,0-22 15,0 22-15,-21-21 0,20 21 16,1 0-16,-21-21 0,21 21 16,-22 0-16,22-21 0,-21 21 0,21 0 15,0 0-15,-1 0 0,1 0 16,21-21-16,-21 21 0,0 0 16,21-21 30,0-1-30,21 22-16,0-21 16,-21 0-16,21 21 0,-21-21 0,0 0 15,22 0-15,-1-1 16,-21-20-16,0 21 0,0 0 0,21-22 16,-21 22-16,0-21 0,0 21 0,0 0 15,0-1-15,0 1 16,0 0-16,0 0 15,-21 21 1,21-21-16,-21 21 31,42 0 1,0 0-17,0 0-15,0 0 0,0-21 0,1 21 16,20 0-16,-21 0 15,21 0-15,-20 0 0,20 0 0,-21 0 16,21 0-16,1-22 0,-22 22 16,0 0-16,0 0 0,0 0 0,-63 22 31,21-22-31,0 21 16,-22-21-16,22 21 0,-21-21 0,21 21 15,-22-21-15,22 21 0,0-21 16,0 21-16,0-21 0,0 0 0,-22 22 15,22-22 1,21 21-16,21-21 16,0 0-1,1 0-15,20 0 0,-21 0 16,0 0-16,22 0 0,-1 0 0,-21 0 16,21-21-16,1 21 0,-22 0 15,0 0-15,0 0 0,0 0 0,-42 0 31,0 0-31,-21 0 0,21 0 16,-22 0-16,1 0 0,0 21 0,-1 0 16,1-21-16,21 0 0,0 21 15,-1-21-15,1 0 0,0 21 0,21 0 32,21-21-17,0 0-15,1 0 0,-1 0 0,0 0 16,0 0-16,21 0 0,-20 0 15,20 0-15,-21 0 0,0 0 0,22 0 16,-22 0-16,0 0 0,0 0 0,-42 0 31,0 0-31,0 0 16,-22 0-16,22 0 0,-21 22 16,-1-22-16,1 21 0,21-21 15,0 0-15,-22 21 0,22-21 0,0 0 16,21 21-16,0 0 31,21-21-31,0 0 16,1 0-16,-1 0 0,0 0 0,21 0 15,-21 0-15,1 0 0,-1 0 0,21 0 16,-21 0-16,0 0 0,1 0 16,-44 21-1,-20-21 1,21 22-16,-21-22 0,20 0 0,-20 21 15,0-21-15,21 0 0,-1 0 0,-41 21 16,42-21 0,21 21-16,21-21 31,0 0-31,0 0 16,22 0-16,-22 0 0,0 0 0,21 0 15,-21 0-15,22 0 0,-22 0 16,21 0-16,-21 0 0,1 0 0,-1 0 15,-42 0 1,-22 0 0,22 0-16,-21 0 0,-1 0 0,1 21 15,0-21-15,-1 0 0,1 21 16,21-21-16,-21 22 0,20-22 16,1 0-16,0 0 0,21 21 0,0 0 31,21-21-31,0 0 0,1 0 15,-1 0-15,0 0 0,0 0 0,43 0 16,-43 0-16,21 0 16,-21 0-16,0-21 0,22 21 0,-22 0 15,-42 0 17,0 0-32,-1 0 0,-20 0 0,21 0 15,-21 0-15,20 0 0,-20 0 16,21 0-16,0 0 0,0 0 15,-1 0 1,22 21-16,22-21 31,-1 0-31,0 0 16,0 0 0,0-21-16,0 21 0,1-21 15,20 21-15,-21-22 0,21 1 0</inkml:trace>
  <inkml:trace contextRef="#ctx0" brushRef="#br0" timeOffset="35536.23">6943 4890 0,'0'0'0,"0"-22"0,0-20 16,0 21-16,0 0 31,0 42-15,0 0-1,-22 21-15,22-20 0,0 20 16,0 0-16,-21 1 0,21 20 0,-21 1 16,21-1-16,0 1 0,0-1 15,-21 1-15,21 20 0,-21 1 0,21 0 16,-21 84-16,21-84 15,0-1-15,-22-20 0,22 20 16,-21 1-16,21 0 0,-21-1 0,21 1 16,0 0-16,0-1 0,0-20 0,0-1 15,-21 22-15,21-43 0,0 22 16,0-1-16,-21-20 0,21-1 0,0 0 16,0 1-16,0-1 0,0-21 0,0 22 15,0-22-15,0-42 31,21-1-31,0 1 0,-21 0 16,21 0-16,0 0 0,-21 0 0,22-22 16,-1 22-16,0-21 15,-21 21-15,21-22 0,0 1 0,0-22 16,1-41-16</inkml:trace>
  <inkml:trace contextRef="#ctx0" brushRef="#br0" timeOffset="36263.53">6837 4932 0,'0'0'16,"0"-21"-16,0 0 0,0-1 0,0 1 15,0 0-15,0 0 16,-21 21 15,21 21-31,-22 0 16,1 0-16,0 1 0,0-1 15,0 21-15,-22 0 0,22 1 0,0-1 16,-21 0-16,21 1 0,-22-1 16,22 22-16,-21-22 0,21 0 15,-22 1-15,22-22 0,0 21 0,0-21 16,21 22-16,-21-22 0,21 0 0,-22-21 16,22 21-16,0-42 46,0 0-46,22 0 0,-1-22 0,0 22 0,0-21 16,0 21-16,0-22 16,1 1-16,20-22 0,-21 22 0,21 0 15,-20-22-15,-1 22 0,21 0 16,-21-1-16,0 1 0,1 0 0,-1 20 16,0-20-16,0 21 0,0 0 0,0 21 15,-21-21-15,22 21 0,-1 0 16,0 0-16,0 0 0,0 0 15,0 21-15,1 21 16,-1-21-16,-21 22 0,21-1 0,0 0 16,0 1-16,0-1 0,-21 0 15,22 1-15,-1-1 0,-21-21 16,21 21-16,-21-20 0,21-1 0,0 0 16,-21 0-16,0 0 0,0 0 15,21-21-15,-21 22 0,22-22 0,-1 0 47,0 0-47,-21-22 16,0 1-16,21 21 0,0-21 15</inkml:trace>
  <inkml:trace contextRef="#ctx0" brushRef="#br0" timeOffset="37308.57">10054 5292 0,'0'0'0,"106"-43"16,-85 43-16,0 0 0,0-21 15,1 21-15,-22-21 16,21 21-16,-21-21 0,0 0 16,-21 21-16,-1 0 15,1 0-15,0 0 0,-21 0 16,21 0-16,-22 0 0,22 21 0,-21 0 15,-1 0-15,1 0 0,0 22 16,-1-1-16,1-21 0,0 22 0,21 20 16,-22-21-16,1 22 0,21-1 15,-22 1-15,22-1 0,-21 1 16,21-1-16,0 1 0,-1-22 0,22 22 16,0-22-16,0 0 0,0 1 15,0-1-15,0 0 0,0 1 0,0-22 16,22 21-16,-1-21 0,21 1 0,-21-1 15,0 0-15,22 0 0,-22 0 16,21-21-16,-21 0 0,22 0 0,-22 0 16,21 0-16,1 0 0,-22 0 0,21 0 15,-21-21-15,22 0 0,-22 21 16,21-21-16,-21 0 0,0-22 0,1 22 16,-1 0-16,0-21 0,0 20 0</inkml:trace>
  <inkml:trace contextRef="#ctx0" brushRef="#br0" timeOffset="37819.61">10668 5525 0,'-21'-22'31,"0"22"-31,-1 22 16,1-1-16,0 0 0,0 0 16,21 0-16,-21 22 0,0-1 15,-1-21-15,1 21 0,21 1 0,0-1 16,-21-21-16,21 22 0,-21-1 16,21 0-16,0-21 0,0 22 0,0-22 15,0 0-15,0 0 0,21 0 16,0 1-16,0-1 0,1 0 0,-1-21 15,0 0-15,0 0 0,0 0 0,22 0 16,-22 0-16,21 0 0,0 0 16,-20-21-16,20 21 0,-21-21 0,21-1 15,-20-20-15,20 0 0,-21-1 16,0 1-16,-21-21 0,0 20 16,0-20-16,0 20 0,0-20 15,0 21-15,-21-1 0,0 1 0,0 21 16,0 0-16,-22-1 0,22 1 15,0 21-15,0 0 0,-22 0 0,22 0 16,0 0-16,0 0 0,0 0 0,0 21 16,-1 1-16,1-1 0,0 0 15,21 0-15,0 21 0,0-20 0,0-1 16,0 0-16,0 21 0,0-21 16,0 1-16,0-1 0,0 0 0,0 0 15,21 0-15,0-21 0</inkml:trace>
  <inkml:trace contextRef="#ctx0" brushRef="#br0" timeOffset="38175.98">11409 6096 0,'0'0'0,"-21"0"31,-1 0-31,1 0 31,21-21-15,0 0-1,21 21 1,1 0 0,-1 0-16,0 0 0,0 0 15,-21 21-15,21-21 0,0 21 16,-21 0-16,22 0 0,-22 1 15,0 20 1,0-21-16,-22 0 0,1 0 0,0-21 16,-21 22-16,-1-1 0,1 0 15,0 0-15,-1 0 0,1 0 16,0 1-16,-1-22 0,1 0 0,21 21 16,-21-21-16,20 0 0</inkml:trace>
  <inkml:trace contextRef="#ctx0" brushRef="#br0" timeOffset="38684.61">12107 5652 0,'0'0'0,"0"21"0,21-21 16,22 0 0,-22 0-16,0 0 0,21 0 15,-20 0-15,20 0 0,-21 0 0,21 0 16,-20-21-16,20 21 0,-21 0 15,0 0-15,0 0 0,1 0 0,-22-22 47,0 1-15,21 21-32,0-21 15</inkml:trace>
  <inkml:trace contextRef="#ctx0" brushRef="#br0" timeOffset="38939.94">13081 5461 0,'0'-21'0,"0"0"15,21 21 1,0 0-16,0-21 15,1 21-15,-1 0 0,21 0 0,-21 0 16,22 0-16,-1 0 0,-21 0 16,21 0-16,-20 0 0,20 0 0,-21 0 15,0 0-15,0 0 0,-42 0 32,0 0-32,0 0 15,-21 0-15</inkml:trace>
  <inkml:trace contextRef="#ctx0" brushRef="#br0" timeOffset="39475">13123 5419 0,'0'0'16,"-21"21"-16,0 0 0,0 0 0,0 0 16,-1 1-16,1-1 0,0 0 15,0 0-15,21 0 0,-21 0 16,0 1-16,-1-1 0,22 0 0,0 0 15,-21-21-15,21 21 0,-21-21 16,0 21 0,42-21 15,0-21-31,0 21 16,1-21-16,-1 21 0,0 0 0,0 0 15,0-21-15,0 21 0,22 0 16,-22 0-16,21 0 0,-21 0 0,22 0 15,-22 0-15,21 0 0,-21 0 16,22 0-16,-22 21 0,21 0 0,-21-21 16,1 21-16,-1 1 0,0-1 15,0 0-15,0 0 0,0 0 0,-21 0 16,0 1-16,0-1 16,0 0-16,-21 0 0,0 0 0,-21-21 15,21 21-15,-22-21 0,22 22 16,-21-1-16,21-21 0,-22 0 0,22 0 15,0 21-15,-21-21 0,20 0 16,1 0-16,0 0 0,0 0 0,0 0 16,0 0-16,-1 0 0,1 0 15,0 0-15,0 0 0,0 0 16,21-21 15,21 0-15,0 21-16,21-22 0,-20 1 0,-1 21 15,21-21-15</inkml:trace>
  <inkml:trace contextRef="#ctx0" brushRef="#br0" timeOffset="40776.17">14033 5567 0,'0'-42'15,"0"20"-15,0 1 16,-21 21 0,0 0-16,0 0 0,0 0 15,0 21-15,21 1 0,-22-1 16,1 0-16,0 0 0,0 0 16,0 22-16,0-22 0,21 21 0,-22-21 15,1 22-15,21-22 0,-21 0 16,21 21-16,0-21 0,0 1 0,0-1 15,0 0-15,0 0 0,0 0 16,21-21-16,0 21 0,1-21 0,-1 0 16,0 0-16,0 0 0,0 0 0,0 0 15,22 0-15,-22 0 0,21-21 16,-21 21-16,22-21 0,-22 0 0,21 21 16,-21-21-16,1-22 0,20 22 15,-42 0-15,21-21 0,-21 21 0,0-22 16,0 1-16,0 0 0,-21 20 15,0-20-15,0 21 0,-22 0 16,22 0-16,-21-1 0,-1 22 0,1-21 16,21 21-16,-21 0 0,20 0 15,1 0-15,0 0 0,0 0 0,42 0 32,0 0-32,22 0 15,-22 0-15,21 0 0,0 0 0,22 0 16,-22 0-16,1 0 0,20 0 15,-21 0-15,1 0 0,-1 0 0,0 0 16,1 0-16,-22 0 0,21 0 0,-21 0 16,22 21-16,-22-21 15,0 0-15,-21 22 0,0-1 16,0 0 0,0 0-16,0 0 0,0 0 0,-21 1 15,0-1-15,0 0 0,-1 21 0,22-21 16,-21 1-16,0-1 0,0 0 15,21 0-15,0 0 0,0 0 0,0 1 16,0-1-16,0 0 0,0 0 16,0 0-16,21-21 0,0 0 15,0 0-15,1 0 0,-1 0 0,0 0 16,0 0-16,21 0 16,-20 0-16,-1 0 0,0 0 0,0-21 15,21 0-15,-20 21 0,-1-42 0,0 20 16,0 1-16,-21 0 0,0-21 15,21-1-15,-21 22 0,0-21 0,0 0 16,0 20-16,-21-20 0,0 21 16,0 0-16,0 0 0,-1-1 0,1 1 15,-21 21-15,21 0 0,0 0 16,-22 0-16,22 0 0,0 0 16,0 0-16,0 0 0,-1 0 15,22 21 1,22-21-1,-1 0-15,0 0 0,0 0 0,21 0 16,-20 0-16,-1 0 0,21 0 16,-21 0-16,43 0 0,-43 0 15,21 0-15,-21 0 0,22 0 16,-22 0-16,0-21 0,21 21 0,-20 0 16,-1 0-16,0 0 0,0 0 0,0 0 15,0 0 1,-21 21-1,-21 1 1,0-1-16,0 0 0,0 0 16,0 0-16,21 0 0,-22 1 0,1-1 15,0 0-15,0 0 0,21 21 16,0 1-16,0-22 0,0 0 16,0 0-16,0 0 15,21 1-15,0-22 0,0 0 16,1 0-16,-1 0 0,21 0 0,-21 0 15,0 0-15,22 0 0,-22 0 16,21 0-16,-21-22 0,1 1 0,20 0 16,-21 0-16,0 0 0,-21 0 15,21-22-15,-21 1 0,0 21 0,0-22 16,0 1-16,0 21 0,0 0 16,-21 0-16,0-1 0,0 1 15,0 0-15,-22 21 0,22 0 0,-21-21 16,0 21-16,20 0 15,1 0-15,0 0 16,21 21 0,21-21-1,0 0-15</inkml:trace>
  <inkml:trace contextRef="#ctx0" brushRef="#br0" timeOffset="41143.15">15536 4974 0,'-21'0'16,"42"0"-1,0 0-15,1 21 0,-1 1 0,0-22 16,21 21-16,1 0 0,-22 0 15,21 21-15,-21-20 0,22-1 0,-22 21 16,21 0-16,-21 1 0,0-1 16,1 0-16,-1 22 0,-21-22 15,0 22-15,0-1 0,0 1 0,-21-1 16,-43 64-16,43-84 16,-21 20-16,-1-21 0,1 1 0,-22-1 15,22 0-15,0-20 0,-22 20 0,22-21 16,0 0-16,-22 0 0,22 1 15,21-1-15,-22 0 0,22-21 0,-21 21 16,21-21-16,-1 0 0,1 0 16,0 0-1</inkml:trace>
  <inkml:trace contextRef="#ctx0" brushRef="#br0" timeOffset="42036.11">10604 6879 0,'0'0'16,"22"0"31,-1-21-47,0 21 0,0 0 15,0 0-15,0 0 16,1 0-16,-1 0 0,0 21 0,0 0 16,-21 1-16,0 20 0,0-21 15,0 0-15,0 0 0,0 1 16,0 20-16,-21-21 0,0 21 0,0-20 15,-1 20-15,1-21 0,0 0 0,0 0 16,0 1-16,0-1 0,-1 0 16,22 0-16,0-42 31,0 0-31,22 0 16,-1-1-16,0-20 0,0 21 0,21-21 15,1-1-15,-22 1 0,42 21 16,-20-22-16,20 1 0,-20 0 15,-1-1-15,21 22 0,-20 0 0,-22 0 16,21 0-16,-42 0 0,21 21 16,-42 21-1,0 0-15,0 0 0,0 0 16,0 0-16,-1 22 0,-20-22 16,21 0-16,21 21 0,-21-20 0,0 20 15,21-21-15,0 0 0,0 22 0,0-22 16,0 0-16,0 0 0,21 0 15,0 0-15,0 1 0,0-1 16,0-21-16,1 21 0,20-21 0,-21 0 0,21 21 16,-20-21-16,20 0 15,-21 0-15,21 0 0,-20 0 0,20-21 16,-21 0-16,21 21 0</inkml:trace>
  <inkml:trace contextRef="#ctx0" brushRef="#br0" timeOffset="42323.03">12065 7176 0,'21'0'16,"0"0"0,-21-22-1,21 1 1,1 21-1,-1 21 1,-21 1-16,0-1 16,0 0-16,0 21 0,0-21 15,-21 1-15,-1-1 0,1 0 0,0 0 16,0 0-16,-21 0 0,20 1 16,1-1-16,0 0 0,0-21 15,0 0-15</inkml:trace>
  <inkml:trace contextRef="#ctx0" brushRef="#br0" timeOffset="43039.06">13081 6773 0,'0'0'0,"-21"22"32,0-22-17,-1 21-15,22 0 0,-21 0 0,21 0 16,-21 0-16,21 1 0,-21-1 16,21 42-16,0-42 0,0 1 15,0-1-15,0 0 0,21 0 16,0 0-16,0-21 0,22 0 15,-22 21-15,21-21 0,1 0 0,-1 0 16,0 0-16,22 0 0,-22 0 16,-21-21-16,22 21 0,-1-21 15,-21 0-15,21 0 0,-20 0 0,-1-1 16,0-20-16,0 21 0,0-21 16,0 20-16,-21-20 0,0 21 0,22 0 15,-22 0-15,21-1 0,-21 1 16,0 0-16,0 0 15,0 42 1,0 0-16,0 0 16,0 1-16,0-1 0,0 21 0,0 0 15,-21-20-15,21 20 0,0 0 16,-22 22-16,22-22 0,0 22 0,0-1 16,0 1-16,0-22 0,0 21 15,0 1-15,0-1 0,0-20 16,0 20-16,0-20 0,0 20 0,0 1 15,-21-22-15,21 21 0,-21 1 0,21-22 16,0 22-16,0-22 0,0 0 0,-21 1 16,21-1-16,-21-21 0,21 0 15,0 1-15,0-1 0,0-42 16,0-1 0,0 1-16,0-21 0,0 0 15,0-1-15,0-20 0,0-1 0,21 1 16,0-1-16,0 1 0,0-1 0,22-20 15,-22 20-15,0 1 0,0-1 16,0 1-16,1-1 0,-1 22 16,0-1-16,-21 1 0,21 21 0,0 0 15,-21 0-15,21-1 0,-21 1 16,22 0-16</inkml:trace>
  <inkml:trace contextRef="#ctx0" brushRef="#br0" timeOffset="44103.61">1270 9123 0,'0'0'0,"0"-21"0,0 0 0,0-1 16,0 1-16,0 0 16,0 0-16,0 0 0,0 0 15,0-1-15,0 1 0,0 0 16,-21 42 15,21 0-15,0 22-16,0-1 0,-21 0 0,21 1 15,-22-1-15,22 22 0,-21-22 16,21 21-16,0 1 0,0 21 16,0-22-16,-21 22 0,0-1 0,0-20 15,0 21-15,-1-1 0,1 1 0,0 0 16,0-1-16,0 1 0,0 0 15,-1 20-15,1-20 0,0 0 0,21-22 16,0 22-16,-21-22 16,21 1-16,-21-1 0,21 1 0,0-1 15,0-20-15,0-1 0,0 0 16,0-20-16,0-1 0,0 0 0,0 0 16,0-42-1,0 0 1,0-22-16,0 22 0,0-21 15,0 0-15,0-1 0,0 1 0</inkml:trace>
  <inkml:trace contextRef="#ctx0" brushRef="#br0" timeOffset="45431.59">1164 9250 0,'0'-42'31,"0"20"-15,0 1-1,21 21 1,0 0-16,1 0 0,-1 0 0,0 0 16,21-21-16,-21 21 0,22 0 15,-1 0-15,22 0 0,-22 0 0,21 0 16,1 0-16,-1 0 0,1 0 16,-1 0-16,22 0 0,0 0 0,-1 0 15,22 0-15,21 0 0,0 0 16,0 0-16,0 0 0,0 0 15,21-21-15,1 21 0,20 0 0,-21 0 16,21 0-16,-20 0 0,-1 0 16,21 0-16,-21 0 0,0 0 0,1 0 15,-22 0-15,0 0 0,0 0 16,-22 0-16,1 0 0,0 0 0,-21 0 16,-1 0-16,1 0 0,0 0 15,-1 0-15,-20 0 0,-1 0 0,1 0 16,-1 0-16,-20 0 0,-1-21 0,0 21 15,1 0-15,-22 0 0,21 0 16,-21 0-16,1 0 0,-1 0 0,0 0 16,0 0-1,-21 21-15,0 0 0,0 0 16,0 0 0,0 1-16,0-1 15,0 0-15,0 0 0,0 0 16,-21 0-16,21 1 0,0-1 0,-21 0 15,21 21-15,0-21 0,0 22 16,-21 20-16,21-20 0,0-1 0,0 21 16,0 1-16,0-1 0,0 1 15,0-22-15,-22 22 0,22-1 0,0 1 16,0-1-16,0 1 0,0-1 0,0 1 16,0-1-16,0 1 0,0-1 15,0 1-15,0-1 0,0-20 16,0-1-16,22 0 0,-22 1 0,0-1 15,0 0-15,21 1 0,-21-22 16,0 21-16,21-21 0,-21 0 0,0 22 16,0-22-16,0 0 0,0 0 0,-21 0 15,0 1-15,-1-1 0,1-21 16,0 21-16,0 0 0,-21-21 0,-1 21 16,22-21-16,-21 0 0,-1 21 15,-20-21-15,21 0 0,-1 0 0,-20 0 16,-1 0-16,22 0 0,-22 0 0,1 0 15,21 0-15,-22 0 0,-21 0 16,22 0-16,-22 0 0,1 0 0,-1 0 0,-21 0 16,0 0-16,0 0 15,22-21-15,-22 21 0,0-21 0,0 21 16,0 0-16,22 0 0,-22 0 0,0-21 16,0 21-16,0 0 0,1 0 15,-1 0-15,0 0 0,0 0 0,0 0 16,-21 0-16,0 0 0,21 0 15,-21 0-15,22 0 0,-1 0 0,21 0 16,0 0-16,22 0 0,-22 0 0,22 0 16,-1 0-16,-20 0 0,20-21 15,1 21-15,-1 0 0,22-21 16,-22 21-16,1-22 0,20 22 16,-20 0-16,21 0 0,-1-21 0,1 21 15,0 0-15,20-21 0,1 21 16,0 0-16,0 0 0,0 0 15,21-21-15,-21 21 0,-1 0 63,1 0-47,0 0-1,0 0-15,0 0 0,0 0 0,-1 0 16,22-21-16,-21 21 15,0 0-15,0 0 0,0 0 0,0 0 16,-1 0-16,1 0 16,21-21 15,0-1-31,21 1 16,1 21-16</inkml:trace>
  <inkml:trace contextRef="#ctx0" brushRef="#br0" timeOffset="46123.18">952 10816 0,'-21'0'31,"42"0"0,1 0-15,-1 0-16,0 0 0,0 0 16,21 0-16,1 0 0,-1 0 0,0 0 15,22 0-15,-1 0 0,1 0 16,-1 0-16,22 0 0,0-21 0,-1 21 15,1 0-15,0 0 0,21 0 16,-22 0-16,22 0 0,21 0 0,-21 0 16,21-21-16,-21 21 0,0 0 0,-1 0 15,1 0-15,0 0 0,0 0 16,0 0-16,-22 0 0,22 0 0,-21 0 16,21 0-16,-22 0 0,1 0 15,-21 0-15,20 0 0,-20 0 16,-1 0-16,1 0 0,-1 0 0,1 0 15,-1 0-15,1 0 0,-1 0 0,-20 0 16,20 0-16,-21 0 0,1 0 16,-1 0-16,0 0 0,1 0 0,-1 0 15,0 0-15,1 0 0,-22 0 16,21 0-16,-21 0 0,22 0 0,-22 0 16,21 0-16,-21 0 0,22 0 0,-22 0 15,21 0-15,-21 0 0,1 0 16,20 0-16,-21 0 0,0 0 0,22 0 15,-22 0-15,0 0 0,0 0 16,0 21-16,0-21 0,1 0 0,-1 0 16,0 0-16,0 0 15,0 0-15,0 0 0,1 0 16,-1 0-16,0 0 16,-42 0 46,0 0-62,-1 0 0,-20 0 16</inkml:trace>
  <inkml:trace contextRef="#ctx0" brushRef="#br0" timeOffset="46648.15">2794 10795 0,'0'0'15,"-21"0"1,0 21 0,21 0-16,0 1 0,0 20 15,0-21-15,0 21 0,0-20 0,0 20 16,0 0-16,0 1 0,0-1 16,0 0-16,0-21 0,0 22 0,0-22 15,0 0-15,0 0 0,0 0 0,0 1 16,0-44 31,0 1-47,0 0 0,0 0 0,0-21 15,0 20-15,0-20 0</inkml:trace>
  <inkml:trace contextRef="#ctx0" brushRef="#br0" timeOffset="47091.61">2836 10859 0,'21'0'16,"1"0"-1,-1 0-15,0 0 0,0-22 16,0 22-16,0 0 0,1-21 16,-1 21-16,0 0 0,0 0 0,0 0 15,0 0-15,1 0 0,20 0 16,-21 0-16,0 0 0,22 0 15,-22 0-15,0 21 0,0 1 0,0-22 16,0 21-16,1 0 0,-1 0 0,0 0 16,-21 0-16,21 1 0,-21-1 15,21 0-15,-21 21 0,0-21 0,0 1 16,0 20-16,0-21 0,0 21 16,0-20-16,0-1 0,-42 42 15,21-42-15,0 1 0,21-1 16,-43 0-16,22 0 0,0-21 0,0 21 15,0 0-15,-1-21 0,-20 22 16,21-22-16,0 0 0,0 0 0,-22 0 16,22 0-16,0 0 0,-21 0 15,20 0-15,1 0 0,0 0 0,0 0 16,0 0-16,21-22 0,0 1 16,0 0-16,0 0 15,0 0-15,0 0 0,0-1 16,0 1-16,21 0 0,0 0 15</inkml:trace>
  <inkml:trace contextRef="#ctx0" brushRef="#br0" timeOffset="48611.4">2963 10837 0,'0'0'0,"-21"0"15,42 0 17,0 0-32,22 0 15,-22 0-15,0 0 0,21 0 0,1 0 16,-1 0-16,0 0 0,1 0 0,-1 0 16,0 0-16,-20 0 0,62 0 15,-63 0-15,1 0 16,-1 0-16,-21 22 0,-21-1 15,-22-21 1,22 21-16,-21 0 0,-1-21 0,1 21 16,0-21-16,-22 21 0,22-21 15,0 22-15,-1-22 0,-20 21 0,42-21 16,-22 21-16,1-21 0,21 21 16,0-21-16,21 21 0,0 0 15,0 1-15,21-22 16,0 0-16,0 21 0,21-21 15,-20 0-15,20 0 0,-21 0 0,21 0 16,1 0-16,-1 0 0,-21 0 16,22 0-16,-22 0 0,21 0 15,-21-21-15,0 21 0,1 0 0,-44 0 32,1 0-32,0 0 0,-21 0 15,-1 0-15,22 0 0,-21 21 0,0-21 16,-1 21-16,22-21 0,-21 21 15,21-21-15,-22 21 0,22-21 16,21 21-16,0 1 16,21-22-1,0 0-15,1 0 0,-1 0 16,0 0-16,21 0 0,-21 0 16,22 0-16,-22 0 0,0 0 0,21 0 15,-20 0-15,-1 0 0,21 0 16,-21-22-16,0 22 15,-42 0 1,0 0-16,0 0 0,-21 0 16,20 0-16,-20 22 0,0-22 0,21 21 15,-22-21-15,22 21 0,-21-21 16,21 0-16,-1 21 0,1-21 0,0 0 16,21 21-16,21-21 31,0 0-31,1 0 15,-1 0-15,0 0 0,0 0 0,0-21 16,0 21-16,22-21 0,-22 0 16,21 0-16,-21 21 0,1-22 0,20 1 15,-21 0-15,0 0 0,22 0 16,-22 0-16,-21-1 0,0 1 0,0 0 16,0 0-16,0 0 0,-21 0 15,-1 21-15,1 0 0,0-22 16,-21 22-16,21 0 0,-1 0 15,-20 0-15,21 0 0,0 0 0,0 0 16,-1 0-16,1 0 0,0 0 0,21 22 31,21-1-15,0-21-16,1 0 16,-1 0-16,0 0 0,0 0 15,0 0-15,22 0 0,-22 0 16,0 0-16,0-21 0,21 21 0,-20 0 15,-1-22-15,0 22 0,-21-21 16,0 0 0,-21 21-16,0 0 0,-1 0 15,-20 0-15,21 0 0,-21 0 16,-1 0-16,1 0 0,21 0 16,-22 21-16,1-21 0,0 0 0,21 21 15,-22-21-15,22 0 0,0 0 16,0 22-16,42-22 31,0 0-31,0 0 16,22 0-16,-22 0 0,0 0 0,0 0 15,21 0-15,-20 0 0,-1 0 16,21 0-16,-21 0 0,0 0 16,1 0-16,-1 0 0,0 0 0,0 0 15,-42 0 1,-21 0-16,20 0 15,-20 21-15,0-21 0,-1 21 0,1 0 16,0 0-16,-1-21 0,1 21 16,0 1-16,-1-1 0,22 0 0,-21 0 15,42 0-15,-21-21 16,21 21-16,21-21 16,0 0-16,0 0 0,22 0 0,-22 0 15,21 0-15,0 0 0,-20 0 16,20-21-16,0 21 0,-21 0 0,22-21 15,-22 21-15,21 0 0,-21 0 16,1-21-16,-1 21 0,0 0 16,-42 0-1,0 0 1,-1 0-16,1 21 0,-21-21 0,21 21 16,0-21-16,-22 21 0,22-21 15,0 22-15,0-1 0,0 0 16,21 0-1,0 0 1</inkml:trace>
  <inkml:trace contextRef="#ctx0" brushRef="#br0" timeOffset="49480.63">550 12361 0,'0'0'0,"21"0"31,1 0-15,-1 0-16,0 0 15,0 0-15,21 0 0,1 0 0,-1 0 16,0 22-16,22-22 0,-1 0 16,1 0-16,21 21 0,-1-21 0,22 0 15,0 0-15,0 0 0,21 21 16,-21-21-16,21 0 0,-22 0 0,44 0 15,-22 0-15,21 0 0,21 0 16,-21 0-16,0 0 0,22 0 0,-1 0 16,-21 0-16,22 0 0,-22 0 0,21 0 15,-21 0-15,0 0 0,1 0 16,-1 21-16,-21-21 0,0 0 0,0 0 16,0 0-16,-21 0 0,-22 0 15,1 0-15,0 0 0,-1 0 16,-20 0-16,-1 0 0,1 0 0,-22 0 15,22-21-15,-43 21 0,21 0 0,-21 0 16,22 0-16,-22-21 0,0 21 16,0 0-16,-21-21 15,0-1 1,-21 22 0,0 0-16,0-21 0,-1 21 15,1 0-15,0 0 0,0 0 0,0-21 16,0 21-16,-1 0 0,1-21 15,-21 21-15,21-21 0,0 21 16</inkml:trace>
  <inkml:trace contextRef="#ctx0" brushRef="#br0" timeOffset="49835.59">5292 12213 0,'0'0'0,"-22"0"0,22 21 47,43 1-32,-22-22-15,0 0 16,21 21-16,1-21 0,-1 21 0,0-21 16,1 0-16,-1 21 0,0-21 0,1 0 15,-22 0-15,21 21 16,-21-21-16,1 0 0,-1 0 0,0 21 16,-21 1-16,0-1 15,-21-21-15,0 21 0,-1 0 16,-20-21-16,0 21 0,21 0 0,-22 1 15,1-1-15,0 0 0,-1 0 0,1 0 16,0 0-16,-1 22 0,1-22 16,0 0-16,-1 0 0,22 0 0,-21 1 15,21-1-15,-1-21 0,1 21 16,0-21-16,42 0 31,0-21-31,22 0 16,-22-1-16,0-20 0</inkml:trace>
  <inkml:trace contextRef="#ctx0" brushRef="#br0" timeOffset="50527.17">6392 11959 0,'-21'-21'16,"42"42"-16,-42-63 0,21 21 0,0 0 16,0-1-16,21 1 15,0 21-15,1-21 16,-1 21-16,0 0 0,0-21 0,21 21 15,-20 0-15,-1 0 0,0 0 0,0 0 16,0 21-16,0 0 0,1-21 16,-22 21-16,0 22 0,0-22 15,0 0-15,0 21 0,0-20 0,0 20 16,-22-21-16,1 21 0,0-20 16,-21-1-16,21 0 0,-22 0 0,22 0 15,0 0-15,-21 1 0,20-1 0,1 0 16,0-21-16,21 21 15,-21-21-15,42 0 16,0-21 0,0 21-16,1-21 0,20 0 15,-21-1-15,21 1 0,-20-21 0,20 21 16,0-22-16,1 1 0,-22 21 0,21-21 16,0-1-16,-20 22 0,20 0 15,-21-21-15,21 20 0,-20 22 16,-22-21-16,21 0 0,0 21 15,-21-21-15,-21 42 32,0-21-32,-1 21 0,22 22 0,-21-22 15,0 0-15,0 21 0,21 1 16,0-22-16,-21 21 0,21-21 0,0 22 16,0-22-16,0 21 0,0-21 0,0 0 15,21 22-15,-21-22 0,21-21 16,21 21-16,-20 0 0,20-21 0,-21 0 15,21 0-15,1 0 0,20 0 16,-20 0-16,-1 0 16,-21-21-16,21 0 0,-20 0 0,-1 0 15,21-1-15,-21-20 0,0 21 0</inkml:trace>
  <inkml:trace contextRef="#ctx0" brushRef="#br0" timeOffset="51275.67">5461 10837 0,'0'0'0,"21"0"32,0 0-32,0 0 0,1 0 15,20 0-15,-21 0 0,21 0 0,1 0 16,-1 0-16,0 0 0,1 0 16,-1 0-16,0 0 0,1 0 15,-1 0-15,0 0 0,1-21 0,-1 21 16,0 0-16,-20 0 0,-1 0 0,21 0 15,-21 0-15,0 0 16,-21-21 15</inkml:trace>
  <inkml:trace contextRef="#ctx0" brushRef="#br0" timeOffset="52168.09">10266 9631 0,'0'0'16,"21"-21"-16,0 21 0,-21-21 15,21-1 1,-21 1 0,-21 21-1,0 0-15,0 0 0,-22 0 16,22 0-16,0 21 0,0-21 0,0 22 15,-22 20-15,22-21 16,-21 21-16,21 1 0,-22-1 0,1 0 16,21 1-16,0 20 0,-22-20 15,22 20-15,0-21 0,0 22 0,21-1 16,0 1-16,-21 21 0,21-22 0,0 1 16,0-1-16,0 1 0,0-22 15,0 21-15,0-20 0,21-1 0,0 0 16,0-20-16,0 20 0,22-21 0,-22 0 15,21 0-15,-21-21 0,22 22 0,-22-22 16,21 0-16,1 0 0,-22 0 16,21 0-16,0-22 0,1 22 0,-1-21 15,-21 0-15,22 0 0,-1-21 16,0 20-16,-21-20 0,22 0 16</inkml:trace>
  <inkml:trace contextRef="#ctx0" brushRef="#br0" timeOffset="52732.52">10816 9948 0,'0'-21'31,"21"21"-31,0 0 16,1 0-16,-1-21 0,0 21 0,21 0 15,-21 0-15,1 0 0,20 0 16,0-21-16,-21 21 0,22 0 16,-22 0-16,0 0 0,21 0 0,-20 0 15,-1 0-15,-42 0 31,-22 0-15</inkml:trace>
  <inkml:trace contextRef="#ctx0" brushRef="#br0" timeOffset="53295.78">10901 9906 0,'0'0'0,"0"21"0,-43 22 16,22-43-1,21 21-15,-21 0 0,0-21 0,21 21 16,-21 0-16,21 0 0,-21-21 0,-1 22 16,22-1-16,0 0 0,-21-21 15,0 21-15,21 0 16,-21-21-16,0 0 16,21-21 46,21 21-62,0-21 16,0 21-16,22 0 0,-22 0 15,21 0-15,-21 0 0,22 0 0,-1 0 16,0 0-16,1 0 0,-1 0 0,-21 0 16,21 21-16,1 0 0,-22-21 15,0 21-15,0-21 0,0 22 0,1-1 16,-22 0-16,21 0 0,-21 0 0,0 0 15,0 1-15,0-1 0,0 0 16,-21 0-16,-22 0 0,22 0 0,0-21 16,-21 22-16,20-1 0,-20-21 15,21 21-15,-21-21 0,20 0 0,-20 0 16,0 0-16,21 0 0,-22 0 16,1 0-16,21 0 0,0 0 0,-22 0 15,22 0-15,0 0 0,0 0 16,0 0-16,21-21 0,21 0 62,0 21-62,21 0 0,-21 0 16,1-22-16,20 22 0,-21-21 0,21 0 16</inkml:trace>
  <inkml:trace contextRef="#ctx0" brushRef="#br0" timeOffset="54483.59">11684 10118 0,'21'0'0,"-42"0"0,63-21 0,-21 21 16,-21-22-16,-21 22 31,0 0-15,0 0-16,0 22 0,0-1 15,-1 0-15,1-21 0,21 21 16,-21 0-16,21 0 0,0 1 16,-21-1-16,0 0 0,21 0 15,0 0-15,0 0 0,0 1 0,0-1 16,0 0-16,0 0 0,0 0 16,21-21-1,0 0-15,0 0 0,0 0 0,1 0 16,-1 0-16,0-21 0,0 21 0,0-21 15,0 0-15,1 0 0,-1 21 16,0-22-16,0 1 0,0 0 0,-21 0 16,0 0-16,0 0 0,0-1 15,0 1-15,0 0 0,0 0 0,-21 0 16,0 21-16,0-21 0,0-1 16,-1 22-16,1 0 0,0 0 15,0 0-15,21-21 0,-21 21 16,42 0 15,0 0-31,0 0 0,0 0 16,22 0-16,-22 0 0,0 0 0,21 0 15,-20 0-15,-1 0 0,21 0 16,-21 0-16,0 0 0,1 0 0,41 0 16,-42 0-16,0 21 0,1-21 15,-1 0-15,-21 22 16,0-1-16,0 0 0,0 0 15,0 0-15,0 0 0,-21 1 16,-1-1-16,1 0 16,21 0-16,0 0 0,-21 0 15,21 1-15,0-1 0,0 0 32,21-21-32,0 0 15,1 0-15,-1 0 0,21 0 0,-21-21 16,0 21-16,1-21 0,-1-1 15,0 1-15,-21 0 16,0 0-16,0 0 0,0 0 0,0-1 16,0 1-16,0 0 15,-21 0-15,0 21 0,-1-21 0,22 0 16,-21 21-16,0 0 0,0-22 0,0 22 16,42 0 15,0 0-16,0 0-15,0 0 0,1 0 16,-1 0-16,0 0 0,0 0 0,0 0 16,0 0-16,1 0 0,-1 0 0,0 0 15,0 0-15,0 22 16,0-1-16,1-21 0,-1 21 16,-21 0-16,21 0 0,0 0 15,-21 1-15,0-1 0,0 0 16,21 0-16,-21 0 0,21 0 15,-21 1-15,22-1 0,-1-21 16,0 0-16,0 21 0,0-21 16,22 0-16,-22 0 0,0 0 15,0 0-15,21 0 0,-20 0 0,-1-21 16,21 0-16,-21 21 0,0-22 16,-21 1-16,0 0 0,22 0 0,-22 0 15,0-22-15,0 22 0,0 0 16,-22-21-16,1 21 0,0-1 0,0 1 15,0 0-15,-22 0 0,22 0 16,0 0-16,0 21 0,-21 0 0,20 0 16,1 0-16,0 0 0,0 0 15,0 0-15,0 0 0,-1 0 0,1 0 16,21 21-16,-21 0 0,21 0 16,0 0-16,0 0 15,21 1-15,0-22 16,1 0-16,-1 21 0,0-21 15,0 0-15,0 0 0,0 0 16</inkml:trace>
  <inkml:trace contextRef="#ctx0" brushRef="#br0" timeOffset="55111.62">13398 10329 0,'0'22'16,"0"-44"62,0 1-62,0 0 15,22 21-31,-1 0 16,0 0-16,0 0 15,0 0 1,-42 21 46,21 0-46,-21-21 31,21-21-47,0 0 16,0 0-1,0 0 1,0 0-16,21 21 15,0 0-15,0 0 32,1 0-32,-22 21 15,0 0-15,0 0 16,0 0-16,0 0 0,0 1 16,0-1-16,0 0 0,-22 0 0,1 0 15,0-21-15,0 21 0,0 1 0,-22-1 16,22-21-16,0 21 0,0-21 15,0 0-15,0 0 16</inkml:trace>
  <inkml:trace contextRef="#ctx0" brushRef="#br0" timeOffset="55799.79">14436 9779 0,'0'0'0,"0"-21"15,-22 21 1,1 21-1,0 0-15,0 0 0,0 1 16,0-1-16,-1 21 0,1-21 16,0 22-16,-21-22 0,21 0 0,-1 21 15,1-21-15,0 22 0,0-22 16,21 0-16,0 21 0,0-20 0,0-1 16,0 0-16,0 0 0,21 0 15,0 0-15,0-21 0,22 0 16,-22 0-16,21 0 0,-21 0 0,22 0 15,-1 0-15,-21 0 0,22 0 0,-1-21 16,-21 0-16,21 0 0,1 0 16,-22 0-16,0-1 0,0-20 0,0 0 15,1 21-15,-1-22 0,-21-20 16,0 20-16,0 1 0,0-21 16,0 20-16,-21 1 0,-22 0 0,22-1 15,0 1-15,-21 21 0,20 0 16,-20-1-16,0 22 0,-1 0 0,22 0 15,-21 0-15,21 22 0,0-1 16,-22 0-16,22 0 0,0 0 0,21 0 16,0 1-16,0 20 0,0-21 0,0 0 15,0 0-15,0 1 0,21-1 16,0 0-16,0-21 0,1 0 0,-1 0 16,0 0-16</inkml:trace>
  <inkml:trace contextRef="#ctx0" brushRef="#br0" timeOffset="56243.32">15028 9271 0,'0'0'0,"-21"-21"31,21 0-31,21 21 15,0 0 1,1 0-16,-1 21 0,21-21 0,0 21 16,1 0-16,-1 0 0,0 22 15,1-22-15,-1 21 0,0 1 0,22-1 16,-22 21-16,1-20 0,-22 20 16,21 1-16,-21-1 0,0 1 0,-21-1 15,0-20-15,0 20 0,0-21 0,0 22 16,-21-22-16,0 22 0,-21-22 15,21 22-15,-22-22 0,1 0 0,-22 1 16,22-1-16,-21 0 0,20-21 16,-20 22-16,-1-22 0,22 0 0,0 0 15,-22 0-15,22 1 0,21-1 0,-22 0 16,22-21-16,-21 21 0,21-21 16,-1 0-16,22 21 15,-21-21-15,42 0 31,1-21-31,-1 21 16,0-21-16,0 21 0</inkml:trace>
  <inkml:trace contextRef="#ctx0" brushRef="#br0" timeOffset="56407.22">14965 10732 0,'0'21'15,"0"-42"79</inkml:trace>
  <inkml:trace contextRef="#ctx0" brushRef="#br0" timeOffset="57182.79">11282 11007 0,'0'0'0,"0"-21"0,-21-1 16,21 1-16,0 0 16,0 0-1,21 21-15,0 0 0,0-21 0,0 21 16,0 0-16,1 0 0,-1 0 16,21 0-16,-21 0 0,22 0 0,-22 0 15,0 21-15,0-21 0,0 21 16,0 0-16,1 0 0,-22 1 15,0-1-15,0 0 0,0 21 0,0-21 16,0 1-16,-22 20 0,1-21 0,-21 0 16,21 0-16,-22 1 0,22-1 15,-21 0-15,21 0 0,0 0 16,-1-21-16,1 0 0,0 21 0,21-42 31,21 0-31,0 0 0,1 0 16,20 0-16,-21-1 0,21-20 15,-20 21-15,20-21 0,-21 20 16,21-20-16,-20 21 0,20-21 0,-21 20 16,0 1-16,22 0 0,-22 0 0,0 0 15,-42 42 17,0 0-32,-1-21 0,1 21 0,0 0 15,21 1-15,-21-1 0,0 0 16,21 0-16,-21 0 0,21 0 0,0 22 15,0-22-15,0 0 0,0 0 16,0 0-16,0 1 0,0-1 0,21 0 16,0 0-16,0-21 0,0 21 0,0 0 15,1-21-15,20 0 0,-21 0 16,21 0-16,1 0 0,-1 0 16,0 0-16,1 0 0,-1 0 0</inkml:trace>
  <inkml:trace contextRef="#ctx0" brushRef="#br0" timeOffset="57407.66">12658 11155 0,'21'0'0,"-42"0"0,63 0 15,-21 0 1,0 21 0,-21 0-16,21 0 0,-21 1 15,0-1-15,0 0 16,0 0-16,0 0 0,0 0 0,0 1 15,0-1-15,-21 0 0,21 0 0,-42 0 16,21 0-16,0-21 0,-1 22 16,1-1-16,0-21 0,0 0 0,42 0 31</inkml:trace>
  <inkml:trace contextRef="#ctx0" brushRef="#br0" timeOffset="58131.59">13525 11070 0,'22'0'0,"-44"0"0,44-21 0,-1 21 16,-42 0 15,-1 0-31,1 21 0,0 0 16,21 1-16,0-1 0,-21 0 0,21 0 15,-21 0-15,21 0 0,0 1 16,0-1-16,0 0 0,0 0 0,0 0 16,0 0-16,21-21 0,0 0 15,0 22-15,22-22 16,-22 0-16,21 0 0,-21 0 0,22 0 16,-22 0-16,0-22 0,21 1 0,-21 21 15,1-21-15,-1 0 0,-21-21 16,21 20-16,0 1 0,0 0 0,-21-21 15,21 21-15,-21-1 0,22 1 0,-22 0 16,0 0-16,21 21 0,-21-21 16,21 21-1,-21 21 1,0 0-16,0 0 0,0 0 16,0 1-16,0-1 15,0 21-15,0-21 0,0 22 0,0-22 16,0 21-16,0 0 0,0-20 0,0 20 15,0 0-15,0 1 0,0-1 16,0 0-16,0 1 0,0-1 0,0 0 16,0 1-16,0 20 0,0-21 0,0 22 15,0-1-15,0 1 0,-21-1 0,21-20 16,-21 20-16,-1 1 0,22-22 16,-21 0-16,0 1 0,21 20 0,-21-42 15,0 22-15,21-1 0,0-21 0,-21 0 16,-1 1-16,22-44 31,-21 1-15,21 0-16,0 0 0,0 0 0,-21 0 15,21-22-15,-21 1 0,21 0 16,0-22-16,0 22 0,0-22 0,0 22 16,21-22-16,0 1 0,0 21 0,1-22 15,20 22-15,-21-1 0,21-20 16,1 21-16,-1-1 0,0 1 0,1-22 15,20 22-15,-20 0 0,-1-1 0,21 1 16,-20 0-16,-22-1 0,0 1 16,0 21-16,0 0 0</inkml:trace>
  <inkml:trace contextRef="#ctx0" brushRef="#br0" timeOffset="58999.69">741 13949 0,'21'-21'15,"-42"42"-15,42-63 0,-21 20 0,21 22 16,-21-21-16,0 0 0,0 0 15,0 0 1,0 42 0,-21 0-16,21 0 15,-21 22-15,0-22 0,21 42 0,-22-20 16,1 41-16,21-20 0,-21 20 16,0 22-16,21-21 0,-21 21 0,0 0 15,21-1-15,-22 1 16,1 0-16,0 0 0,0 21 15,0-21-15,0 0 0,-22-1 0,22 1 16,0 0-16,0 0 0,0-21 16,-1-1-16,1 1 0,0-22 0,21 1 15,-21-22-15,21 1 0,0-22 16,0 0-16,0 0 0,0-42 16,21 0-1,0 0-15,0-1 0,1-20 0,-1 0 16,-21-1-16,21 1 0,0-21 15,0 20-15,22-20 0,-22-1 16,0 1-16,0-1 0,0-20 16,22 20-16</inkml:trace>
  <inkml:trace contextRef="#ctx0" brushRef="#br0" timeOffset="60028.29">910 13970 0,'0'0'0,"0"-21"0,0 0 16,0 0-16,0-1 15,0 1-15,21 21 16,0-21-16,1 21 16,20 0-16,-21-21 0,21 21 0,1-21 15,20 21-15,1 0 0,-1 0 16,22 0-16,0-21 0,20 21 0,1 0 15,0 0-15,0 0 0,42 0 16,0 0-16,0-22 0,22 22 0,-1 0 16,-21 0-16,22 0 0,-1 0 15,0 0-15,-21 0 0,22 0 0,-43 0 16,21 0-16,-21 0 0,21 0 16,-21 0-16,0 0 0,0 0 0,-21 0 15,0 0-15,0 0 0,-22 0 16,22 0-16,-42 0 0,20 0 15,-20 0-15,-1 0 0,1-21 0,-22 21 16,0 0-16,1-21 0,-1 21 16,0 0-16,-20 0 0,-1 0 0,0 0 15,0 0-15,0 0 16,-21 21-16,0 0 16,0 22-16,0-22 0,0 0 15,0 21-15,0 1 0,0-22 16,0 21-16,0 1 0,0-1 0,0 21 15,0-20-15,0 20 0,0 1 0,0-1 16,0 22-16,0-22 16,0 1-16,0-1 0,21 22 0,1 42 15,-1-63-15,-21-1 0,21 22 16,-21-22-16,0 1 0,21-1 16,-21 1-16,21-1 0,-21-20 0,0-1 15,0 21-15,0-20 0,0-22 16,0 21-16,0-21 0,0 22 0,0-22 15,-21 0-15,0 0 0,0 0 0,0 1 16,-1-1-16,-20 0 0,21 0 16,-21 0-16,20 0 0,-20 1 0,0-22 15,21 21-15,-22 0 0,1-21 16,0 21-16,-1-21 0,-20 21 16,20 0-16,-20-21 0,-1 0 0,1 22 15,-1-22-15,-20 0 0,-1 21 16,0-21-16,1 0 0,-1 0 0,0 21 15,-20-21-15,20 0 0,-21 0 0,0 0 16,0 0-16,1 21 0,-22-21 16,21 0-16,-21 0 0,0 0 0,0 0 15,-21 0-15,21 0 0,-22 0 16,1 0-16,21-21 0,-21 0 0,0 21 16,0-21-16,0-1 0,21 22 15,-22-21-15,22 21 0,0-21 0,22 21 16,-1 0-16,21-21 15,22 21-15,-1-21 0,1 21 0,20 0 16,1 0-16,0 0 0,20 0 16,-20-21-16,21 21 0,0 0 15,0 0-15,-1 0 0,1 0 0,0 0 16,0 0-16,21-22 0,-21 22 16,0 0-16,-1 0 0,1 0 15,0 0-15,-21 0 16,21 0-16,-1 0 0,-20 0 15,21 0-15,-21 0 0,20 0 0,1 0 0,0 0 16,0 0-16,0 0 16,0-21-16,21 0 15,0 0-15,0 0 16</inkml:trace>
  <inkml:trace contextRef="#ctx0" brushRef="#br0" timeOffset="60575.36">381 15473 0,'21'0'47,"0"0"-47,22 0 15,-1 0-15,21 0 0,1 0 0,-1 0 16,22 0-16,0 0 0,-1 0 16,22-21-16,21 21 0,0 0 15,0 0-15,0 0 0,21 0 0,1 0 16,20 0-16,0 0 0,1 0 16,-1 0-16,0 0 0,1 0 15,-22 0-15,21 0 0,0 0 0,-20 0 0,20 0 16,-42 0-16,21 0 15,-21 0-15,0 0 0,-21 0 0,21 0 16,-21 0-16,0 0 0,-22 0 16,22 0-16,-21 0 0,-22 0 0,22 0 15,-22 0-15,1 0 0,-22 0 0,22 0 16,-22 0-16,0 0 0,1 0 16,-22 0-16,21 0 0,-21 0 0,1 0 15,-1 0-15,0 0 0,0 0 16,0 0-16,0 0 15,1 0-15,-44 0 79,1 0-79,0 0 0,0 0 0,0 0 15,-22 0-15,22 0 0,-21 0 16</inkml:trace>
  <inkml:trace contextRef="#ctx0" brushRef="#br0" timeOffset="60980.18">2688 15536 0,'0'0'0,"0"-21"15,-21 0-15,0 42 31,21 0-31,0 22 16,0-22-16,0 0 0,-21 21 0,21 1 16,0-22-16,0 21 0,0 1 15,-22-1-15,22 0 0,0 1 0,0-1 16,0 0-16,0-21 0,-21 22 16,21-22-16,0 0 0,0 0 15,21-21 1,1-21-16,-22 0 0,21 21 15,0-42-15,0 20 16</inkml:trace>
  <inkml:trace contextRef="#ctx0" brushRef="#br0" timeOffset="61399.25">2709 15600 0,'0'-21'16,"0"0"-16,0-1 15,21 22 1,22 0-16,-22-21 0,0 21 0,21 0 16,1 0-16,-1 0 0,-21 0 15,22 0-15,-1 0 0,0 0 0,1 0 16,-1 0-16,-21 0 0,21 21 16,1 1-16,-1-1 0,-21 0 15,0 0-15,22 0 0,-22 0 16,0 1-16,-21-1 0,21 42 15,-21-42-15,21 1 0,-21 20 16,0-21-16,0 0 0,0 22 0,0-22 16,0 0-16,0 0 0,0 0 0,-21 0 15,0 1-15,-21-1 0,21-21 16,-1 21-16,-20 0 0,21-21 0,-21 0 16,-1 21-16,1-21 15,0 0-15,-1 0 0,1 0 0,-22 0 16,22 0-16,21 0 0,-21 0 15,-1 0-15,22-21 0,0 0 0,0 21 16,0-21-16,21 0 0,0-1 16,0 1-16,0 0 0,0 0 15,21 0-15,0 0 0,0-22 0</inkml:trace>
  <inkml:trace contextRef="#ctx0" brushRef="#br0" timeOffset="62554.59">2857 15685 0,'0'-22'31,"22"1"-31,-1 21 0,21-21 16,-21 21-16,0 0 0,1 0 15,-1-21-15,0 21 0,21 0 0,-21 0 16,1 0-16,-1 0 0,-21 21 31,-21-21-31,-1 21 16,-20-21-16,21 21 0,-21 1 15,-22-1-15,22-21 0,-1 21 16,1 0-16,0 0 0,-1 0 0,1-21 16,21 22-16,0-22 0,0 0 15,-1 21-15,44-21 16,-1 0-1,21 0-15,-21 0 0,22 0 0,-1 0 16,0 0-16,1 0 0,-1 0 0,21 0 16,-20 0-16,-22 0 0,21 0 15,-21-21-15,22 21 0,-64 0 32,-1 0-32,1 21 0,-21 0 15,0-21-15,-1 21 0,1-21 16,0 21-16,-22-21 0,43 21 0,-21-21 15,-1 22-15,22-22 0,0 0 16,21 21-16,21-21 16,21 0-1,-20 0-15,20 0 0,0 0 0,1 0 16,-1 0-16,0 0 0,1 0 16,-1 0-16,0 0 0,-21 0 0,22 0 15,-22 0-15,21 0 0,-21 0 16,-42 0-1,0 0-15,-21 21 16,-1-21-16,1 21 0,0 0 16,-22 0-16,22-21 0,0 22 0,-1-1 15,1-21-15,0 21 0,20-21 16,1 0-16,0 21 0,63-21 31,-20 0-31,20 0 0,-21 0 0,21-21 16,1 21-16,-1-21 0,0 0 15,1-1-15,-1 22 0,0-21 0,1 0 16,-1 0-16,-21-21 0,22 20 16,-22 1-16,-21 0 0,0 0 0,0 0 15,0 0-15,0-1 0,-43 1 16,22 21-16,-21-21 0,0 0 16,-22 21-16,22 0 0,-22 0 0,22 0 15,-22 0-15,22 0 0,0 0 16,21 0-16,-1 0 0,1 0 0,42 0 31,1 0-31,20 0 0,0 0 0,1-21 16,-1 21-16,0 0 0,1-21 0,20 21 15,-21-22-15,1 22 0,-1 0 16,-21-21-16,22 21 0,-22 0 0,0 0 16,-21-21-16,-21 21 15,0 0-15,-22 0 16,22 0-16,-21 0 0,-1 0 0,1 21 15,0-21-15,-1 21 0,1-21 16,21 22-16,-21-22 0,20 21 0,1-21 16,0 21-16,21 0 15,0 0-15,21 0 16,0-21-16,1 0 0,20 22 16,-21-22-16,0 21 0,22-21 0,-22 0 15,0 21-15,0-21 16,0 0-16,0 21 0,1-21 0,-22 21 0,0 0 15,0 1 1,0-1-16,-43-21 0,22 21 16,0 0-16,-21-21 0,20 21 0,-20 0 15,21-21-15,0 22 0,0-22 16,-1 0-16,22 21 0,-21-21 0</inkml:trace>
  <inkml:trace contextRef="#ctx0" brushRef="#br0" timeOffset="63174.6">5927 16912 0,'0'-21'15,"-22"21"1,1 0-16,0 0 16,0 0-16,-21 0 0,-1 0 0,1 0 15,0 0-15,-22 0 0,1 0 0,-1 0 16,-21 0-16,1 0 0,-1 0 16,0 0-16,-20 0 0,-1 0 0,-21 0 15,21 0-15,0 0 0,-21 0 16,21 21-16,-21-21 0,0 0 0,-21 21 15,-21-21-15,21 0 0,-22 22 16,-20-22-16,20 21 0,-20-21 16,-1 21-16,1-21 0,21 21 15,-1-21-15,1 21 0,0-21 0,20 21 16,22-21-16,22 0 0,-1 22 16,21-22-16,22 0 0,-1 0 0,1 0 15,20 0-15,22 0 0,0 0 16,0 0-16,0 0 15,21-22 1,21 22 0,0-21-16,0 0 31,-21 0-31</inkml:trace>
  <inkml:trace contextRef="#ctx0" brushRef="#br0" timeOffset="63628.12">1101 16679 0,'0'0'0,"21"0"0,-21-21 0,21 0 16,0 0-16,0 0 0,0 0 16,-21 42 15,-21 0-16,0 0-15,-21 0 0,21 0 16,-22 1-16,1 20 0,21-21 0,-22 0 16,1 0-16,0 22 0,-1-22 15,1 0-15,0 0 0,-1 0 16,22-21-16,-21 22 0,21-22 0,0 0 16,-1 0-16,1 0 15,42 0 1,1 21-1,-1 0-15,21 0 0,0 0 16,-20 0-16,41 1 0,-21-1 16,1 21-16,-1-21 0,0 0 15,22 22-15,-22-22 0,1 0 0,-1 0 16,0 0-16,1 1 0,-22-1 16,0 0-16,0-21 0,0 21 15,0-21-15,1 0 0,-22 21 16,-22-21-1,1 0-15,0 0 16,0 0-16,0 0 0,0 0 16,-1 21-16</inkml:trace>
  <inkml:trace contextRef="#ctx0" brushRef="#br0" timeOffset="64247.86">1228 17801 0,'0'-21'16,"21"21"0,-21-21-16,0 0 15,21 21-15,0 0 0,-21-21 0,21 21 16,0 0-16,1 0 15,-1 0-15,0 0 0,0 0 16,0 0-16,22 21 0,-22 0 0,0 0 16,-21 0-16,21 0 0,-21 22 15,0-22-15,0 0 0,0 21 16,0-20-16,-21 20 0,0-21 0,0 21 16,-22-20-16,22-1 0,-21 0 15,21 0-15,-1-21 0,1 0 16,0 21-16,0-21 15,21-21-15,0 0 16,21-21-16,0 20 16,0 1-16,22-21 0,-22 21 0,21-22 15,1 1-15,-1 0 0,0 21 16,1-22-16,-1 1 0,0 21 0,1-22 16,-1 22-16,-21 0 0,0 0 15,0 21-15,-21 21 31,-21 0-31,0 0 0,-21 1 16,21 20-16,-22 0 0,22-21 16,0 22-16,0-1 0,-22 0 0,43 1 15,0-1-15,0-21 16,0 22-16,0-22 0,0 21 0,0-21 16,22-21-16,20 21 0,-21-21 15,21 0-15,22 0 0,-22 0 16,22 0-16,-22-21 0,22 21 0,-1-21 15,1 0-15,-1 0 0,1-22 16,-22 22-16,0-21 0,1 21 16</inkml:trace>
  <inkml:trace contextRef="#ctx0" brushRef="#br0" timeOffset="65399.11">9842 13589 0,'0'0'0,"22"0"16,-1-21-16,0 21 0,-21-21 16,21 21-16,0-21 15,-21-1 1,-21 22 0,0 0-16,0 0 15,-22 0-15,22 22 0,-21-1 0,21 0 16,-22 0-16,1 21 0,21 1 15,-21-1-15,-1 0 0,-20 85 16,42-63-16,-1-1 0,-20 1 0,21-1 16,0 22-16,21-21 0,-21 20 15,21-20-15,0 20 0,0-20 0,0 21 16,0-22-16,21 1 0,0-22 0,0 21 16,0-20-16,22-1 15,-1 0-15,0 1 0,1-22 0,20 21 16,-21-21-16,22-21 0,-1 22 0,-20-22 15,20 0-15,-20 0 0,-1 0 16,0 0-16,1-22 0,-1 22 0,-21-21 16,0 0-16,0 0 0,1-21 0,-1 20 15,0 1-15,-21-21 0</inkml:trace>
  <inkml:trace contextRef="#ctx0" brushRef="#br0" timeOffset="65963.86">10096 14182 0,'-21'0'16,"0"21"-1,42-21 1,0 0 0,1 0-16,-1 0 0,0 0 0,0 0 15,0 0-15,0 0 0,1-21 0,-1 21 16,21 0-16,-21 0 16,0 0-16,1 0 15,-1 0 1,-21-21-16,21 21 0</inkml:trace>
  <inkml:trace contextRef="#ctx0" brushRef="#br0" timeOffset="66223.12">10774 14012 0,'21'0'15,"0"-21"1,0 21-16,0-21 0,1 21 0,-1 0 16,0 0-16,0 0 0,0 0 15,22 0-15,-22 0 0,0-21 0,21 21 16,-21 0-16,1 0 0,-1 0 16,0 0-16,0 0 15,-21-21 16</inkml:trace>
  <inkml:trace contextRef="#ctx0" brushRef="#br0" timeOffset="66667.14">10922 13949 0,'0'0'0,"-21"21"0,0 0 0,-1-21 15,1 21-15,0 1 0,0-22 16,-21 42-16,20-21 0,1 0 15,0-21-15,21 21 0,-21 1 16,21-1-16,-21 0 0,21 0 16,21-21 15,0 0-31,0 0 0,0 0 16,1 0-16,-1 0 0,0 0 0,0 0 15,0 0-15,0 0 0,1 0 16,20 0-16,-21 0 0,0 0 15,22 0-15,-22 0 0,0 0 0,0 0 16,21 21-16,-20 0 0,-1 1 16,0-1-16,-21 0 0,21 0 0,-21 0 15,0 22-15,0-22 0,0 0 16,-21 21-16,0-21 0,0 1 0,-22-1 16,1 0-16,0 0 0,-1 0 0,1 0 15,21-21-15,-22 22 0,1-22 16,0 0-16,21 0 0,-22 0 0,22 0 15,0 0-15,0 0 0,0 0 0,-1 0 16,1-22-16,21 1 16,0 0-16,21 0 15,1 0 1,-1 21-16,21-21 0,-21-1 0,22 1 16</inkml:trace>
  <inkml:trace contextRef="#ctx0" brushRef="#br0" timeOffset="67682.87">11726 14118 0,'0'0'0,"0"-21"15,-21 21 1,0 0 0,0 21-16,0 0 0,-1 1 0,1-22 15,0 21-15,-21 21 0,42-21 16,-21 0-16,-1 22 0,22-22 15,-21 0-15,21 21 0,0-20 0,0-1 16,0 0-16,0 0 0,21 0 16,1 0-16,-1 1 0,0-22 0,0 0 15,0 0-15,22 0 0,-22 0 0,21 0 16,-21 0-16,22-22 0,-22 22 16,0-21-16,21 0 0,-42 0 0,21 0 15,-21 0-15,0-1 0,0 1 16,0 0-16,0 0 0,-21-21 0,0 20 15,-21 1-15,21 0 0,-1 0 16,-20 0-16,21 0 0,0 21 16,0-22-16,21 1 0,0 0 15,21 21-15,0 0 16,21-21-16,1 21 0,-1 0 16,0 0-16,1 0 0,20 0 0,22 0 15,-43 0-15,0 0 0,1 21 16,-22 0-16,21-21 0,-21 21 15,1 1-15,-22-1 0,0 0 0,0 0 16,0 21-16,0-20 16,-22-1-16,1 0 0,0 0 0,0 0 15,0 0-15,21 1 0,0-1 16,0 0-16,0 0 16,0 0-16,21-21 15,0 0-15,21 0 0,-20 0 0,20 0 16,-21 0-16,21 0 0,-20-21 15,-1 0-15,21 21 0,-21-21 0,0 0 16,1-1-16,-22 1 0,0 0 16,0 0-16,0 0 0,0-22 0,-22 22 15,1 0-15,0 0 0,0 0 0,-21 0 16,20-1-16,-20 22 0,0-21 16,21 21-16,-1 0 0,1-21 0,21 0 31,21 21-31,22 0 15,-22 0-15,0 0 0,21 0 0,1 0 16,-22 0-16,21 0 0,-21 0 0,22 0 16,-22 0-16,0 0 0,0 21 15,0-21-15,1 21 0,-1 0 0,-21 1 16,21-22-16,-21 21 0,0 0 16,0 0-16,0 21 0,0-20 15,0-1-15,-21 0 0,21 0 16,-21 0-16,21 0 0,0 1 15,0-1-15,0 0 0,21-21 16,0 0-16,21 0 16,-21 0-16,1 0 0,-1 0 0,21 0 15,-21 0-15,22-21 0,-1 0 0,-21-1 16,0-20-16,22 21 0,-22 0 16,-21-22-16,0 22 0,0-21 0,0 0 15,0 20-15,0-20 0,-21 21 0,-1-21 16,1 20-16,0 1 0,-21 0 15,21 21-15,-1 0 0,-20 0 0,21 0 16,0 0-16,-22 0 0,22 0 16,0 0-16,0 21 0,21 0 0,0 1 15,-21-1-15,21 0 0,0 0 16,0 0-16,0 0 0,0 1 16,0-1-16,21 0 0,0 0 0,0 0 15</inkml:trace>
  <inkml:trace contextRef="#ctx0" brushRef="#br0" timeOffset="67938.78">13441 14499 0,'0'0'0,"21"0"16,0 0-1,0 0-15,0 0 16,1 21-1,-22 1-15,0-1 0,0 0 16,0 0-16,-22 0 0,1 0 16,-21 1-16,21-1 0,-22 0 0,-20 0 15,21 0-15,-22 0 0,22-21 0,-22 22 16,22-1-16,0-21 0,20 21 16,1-21-16,0 0 0</inkml:trace>
  <inkml:trace contextRef="#ctx0" brushRef="#br0" timeOffset="68407.1">14393 13928 0,'0'0'0,"-42"0"31,0 0-31,20 0 16,1 21-16,-21 0 0,21 0 0,0 0 15,-22 1-15,22 20 0,0-21 0,0 21 16,0-20-16,-1 20 16,22-21-16,0 21 0,0 1 0,0-22 15,0 21-15,0-21 0,22 1 16,-22-1-16,42 0 0,-21 0 0,21 0 15,-20-21-15,20 0 0,43 0 16,-43 0-16,21 0 0,-20 0 16,-1-21-16,0 0 0,-20-21 0,20 20 15,-21-20-15,0 21 0,0-21 0,1-1 16,-22 1-16,0 0 0,0-43 16,0 43-16,0-1 15,-43-20-15,1 42 16,21-1-16,-22 22 0,22 0 0,-21 0 15,21 0-15,-22 0 0,22 0 0,0 0 16,-21 0-16,42 22 0,0-1 16,-21-21-16,21 21 0,0 0 0,21-21 15,21 0-15,-21 0 0,22 0 16</inkml:trace>
  <inkml:trace contextRef="#ctx0" brushRef="#br0" timeOffset="68707.5">15176 13526 0,'0'0'0,"0"-22"15,0 1-15,0 0 0,0 0 16,0 0-16,22 21 0,-1 0 16,0 0-16,21 0 0,-21 0 15,22 21-15,-1 0 0,0 21 0,1-20 16,-1 20-16,0 0 0,-20 22 15,20-22-15,-21 22 0,21-1 0,-20-21 16,-22 22-16,0-1 0,0-20 0,0 20 16,0 1-16,-22-22 0,1 22 15,-21-22-15,21 21 0,-22-20 0,1-1 16,0 0-16,-1-20 16,1 20-16,0-21 0,-1 0 0,22 0 15,-21 1-15,0-22 0,-1 21 0,22-21 16,-21 0-16,-1 0 0</inkml:trace>
  <inkml:trace contextRef="#ctx0" brushRef="#br0" timeOffset="69371.57">11197 15494 0,'0'0'0,"21"0"16,22-21-16,-22 0 0,0 0 0,21-1 16,-21 22-16,22-21 0,-22 0 15,21 21-15,-21 0 0,22 0 0,-22 0 16,0 0-16,0 0 0,22 21 16,-43 0-16,0 1 0,0-1 15,0 0-15,0 21 0,-22-21 16,1 1-16,-21 20 0,21-21 0,-22 0 15,1 0-15,0 1 0,21-1 0,-22-21 16,22 21-16,0 0 0,0-21 16,0 0-16,42-21 31,0 0-31,0 0 16,0-1-16,22 1 0,-22 0 0,21 0 15,-21-21-15,22 20 0,-1-20 16,-21 21-16,21-21 0,-20 20 0,20 1 15,-21 0-15,0 21 0,0 0 0,-21 21 32,0 0-32,-21 22 0,0-22 0,0 0 15,0 21-15,0-20 0,-1 20 0,1-21 16,0 0-16,21 22 0,0-22 16,0 0-16,0 0 0,0 0 0,0 0 15,21 1 1,0-22-16,1 0 0,-1 0 0,21 0 15,-21 0-15,22 0 0,-1 0 0,0 0 16,22 0-16,-22-22 0,0 1 16</inkml:trace>
  <inkml:trace contextRef="#ctx0" brushRef="#br0" timeOffset="69598.95">12890 15621 0,'22'0'0,"-44"0"0,44 21 15,-1-21-15,-21 21 0,0 1 16,0-1-16,21-21 16,-21 21-16,0 0 0,0 0 15,0 0-15,0 1 0,0-1 0,-21-21 16,0 21-16,-1 0 0,1 0 16,0 0-16,-21 1 0,21-1 0,-1 0 15,1-21-15,0 21 0,0-21 0,21-21 31,21 0-31</inkml:trace>
  <inkml:trace contextRef="#ctx0" brushRef="#br0" timeOffset="70262.62">13906 15388 0,'22'0'0,"-44"0"0,65 0 0,-22 0 15,-21 21 1,0 1-16,0-1 16,0 0-16,0 0 0,-21 0 15,21 0-15,0 1 0,0-1 16,0 0-16,0 0 0,0 0 16,0 0-16,21-21 0,0 22 15,0-22-15,0 0 16,22 0-16,-1 0 0,0 0 0,1 0 15,20 0-15,-20-22 0,20 1 0,-21 0 16,1 0-16,20 0 0,-20 0 16,-22-1-16,21-20 0,-21 21 0,22-21 15,-22-1-15,-21 22 0,21 0 16,-21-21-16,21 20 0,0 1 16,-21 42 15,0 22-31,0-22 0,0 21 0,0-21 15,-21 22-15,0-1 16,21 0-16,-21 1 0,21-1 0,0 22 16,-21-22-16,21 21 0,0 1 0,-22-1 15,22 1-15,0-1 0,0 22 16,0-21-16,0-1 0,0-21 0,0 22 16,0-1-16,0-20 0,0 20 15,0-20-15,0-1 0,22 0 0,-1 43 16,-21-43-16,0-21 0,0 22 15,0-22-15,0 0 0,-21-21 32,-1 0-32,1-21 0,0 0 15,0 0-15,0-22 0,0 22 16,-1-21-16,1-1 0,0 1 0,21-21 16,0 20-16,0-20 0,0 20 15,0-20-15,0-1 0,0 1 16,0-1-16,0 22 0,42-21 0,-20-1 0,-1 22 15,21-1-15,-21 1 0,22 0 16,-1-1-16,0 1 0,22 0 0,-22-1 16,22 22-16,-1-21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25:30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783 0,'22'0'140,"-22"-21"-124</inkml:trace>
  <inkml:trace contextRef="#ctx0" brushRef="#br0" timeOffset="748.95">1609 762 0,'21'0'63,"0"0"-63,0 0 0,-21-21 16,21 21-16,0-21 0,1 21 15,-1-21-15,0-1 0,0 22 16,0-21-16,0 0 0,1 0 15,-22 0-15,21 21 0,-21-21 16,0-1 0,-21 22-16,-1 0 15,1 0-15,-21 0 0,0 0 16,20 0-16,-20 0 0,0 22 16,-1-22-16,1 21 0,-21 0 15,20-21-15,22 21 0,-21 0 16,-1 0-16,22 1 0,-21-1 0,21 0 15,0 21-15,-1-21 0,22 1 16,0 20-16,0-21 0,0 21 16,0-20-16,0-1 0,0 21 0,22-21 15,-1 0-15,0 1 0,0 20 16,21-21-16,1 0 0,-1 0 16,0 1-16,1-1 0,20 0 0,-20 0 15,-1 0-15,0 0 0,1 1 16,-1-1-16,0 0 0,-21 0 15,1 0-15,-1 0 0,0 1 16,-21-1-16,0 21 0,0-21 0,0 22 16,0-1-16,-21-21 0,0 21 15,-22 1-15,1-1 0,0-21 16,-1 22-16,1-22 0,-22 0 0,22 0 16,-21 0-16,20-21 0,-20 0 15,20 0-15,1 0 0,0 0 16,-1 0-16,1-21 0,0 0 0,21 0 15,-22 0-15,22-22 0,0 1 16,0 21-16,0-22 0,-1 1 0,22 21 16,0-21-16,-21 20 15,21 1-15,0-21 0,0 21 0,0 0 16,0-1-16,0 1 16,0 0-16,21 21 0,1 0 15,-1-21-15,0 21 0,21 0 0,-21 0 16,22 0-16,-1-21 0,0 21 15</inkml:trace>
  <inkml:trace contextRef="#ctx0" brushRef="#br0" timeOffset="1133.97">2328 1228 0,'0'0'15,"21"-21"-15,-21-1 0,0 1 16,0 0-16,-21 21 31,0 0-31,0 0 0,0 0 0,0 0 16,-1 21-16,1 0 0,0 1 16,0-1-16,0 0 0,0 21 0,-1 1 15,1-1-15,0-21 0,0 21 16,0 1-16,0-1 0,21 0 15,-22 1-15,22-1 0,0 0 16,0 1-16,0-22 0,0 0 16,22 0-16,-1 0 0,0 1 0,-21-1 15,21 0-15,21-21 0,-20 0 16,-1 0-16,0 0 0,21 0 0,-21 0 16,22 0-16,-22 0 0,21 0 15,-21-21-15,22 21 0,-22-21 0,0-1 16,21 1-16,-20 0 0,-1-21 15,0 21-15,0-22 0</inkml:trace>
  <inkml:trace contextRef="#ctx0" brushRef="#br0" timeOffset="1576.4">2646 1355 0,'-21'-21'15,"21"-1"16,21 22-15,0-21-16,0 21 16,0 0-16,22 0 0,-22 0 15,0 0-15,0 21 0,0-21 16,22 22-16,-22-1 0,0 0 16,0 0-16,0 0 0,0 0 0,1 1 15,-22-1-15,21 21 0,-21-21 16,0 22-16,0-1 0,0-21 0,0 21 15,0-20-15,-21-1 0,21 0 16,-22 21-16,1-42 0,21 21 0,-21 1 16,0-22-1,21-22 1,0 1-16,0-21 16,0 21-16,0 0 0,0-22 0,21 1 15,-21 21-15,21-22 0,-21 22 16,21-21-16,1 21 0,-22 0 15,21-22-15,0 22 0,0 0 16,0 0-16,0 0 0,-21-1 0,22 1 16,-1 21-16,0-21 0,0 21 15,0 0-15,0-21 16</inkml:trace>
  <inkml:trace contextRef="#ctx0" brushRef="#br0" timeOffset="2016.4">3323 1630 0,'0'0'16,"21"0"-16,0 0 15,1 0-15,-1-21 16,0 0-16,0 21 0,21-22 0,-20 1 15,-1 0-15,0 0 0,0 0 16,0 0-16,-21-1 0,21 1 0,-21 0 16,22 21-16,-22-21 0,0 0 15,0 0-15,0-1 16,-22 22 0,1 0-16,0 0 0,0 0 0,0 0 15,0 22-15,-1-22 0,-20 21 16,21 0-16,0 0 0,0 21 0,-1-20 15,1-1-15,21 21 0,0-21 16,-21 22-16,21-22 0,0 21 0,0-21 16,0 0-16,0 22 0,0-22 15,0 0-15,21 0 0,0 0 16,1-21-16,-1 0 16,0 22-16,0-22 0,0 0 0,0 0 15,1 0-15,-1 0 16,0-22-16,0 1 0,0 21 0,22-21 15,-22 0-15,0 0 0,21 0 16,-21-22-16</inkml:trace>
  <inkml:trace contextRef="#ctx0" brushRef="#br0" timeOffset="2467.89">4022 1482 0,'-22'0'0,"22"21"15,22-21 17,-1 0-17,0-21-15,0 21 16,0-21-16,0 21 0,-21-22 0,22 22 16,-1-21-16,0 0 0,0 21 15,-21-21-15,21 21 0,-21-21 16,-21 21-1,0 0 1,0 0-16,-22 0 16,22 0-16,0 21 0,0 0 15,0 0-15,0 0 0,-1 1 0,1-1 16,21 0-16,0 21 0,-21 1 16,21-1-16,0-21 15,0 0-15,0 22 0,0-22 0,0 0 16,0 0-16,0 0 15,21-21-15,0 0 0,1 0 0,-1 0 16,21 0-16,-21 0 0,22 0 16,-1-21-16,-21 0 0,21 0 0,1 0 15,-1-1-15,0 1 0,1-21 16,-1 21-16,0 0 0,-20-22 0,20 22 16,-21-21-16,0 21 15,0-22-15</inkml:trace>
  <inkml:trace contextRef="#ctx0" brushRef="#br0" timeOffset="2928.23">4678 1312 0,'0'0'0,"0"22"0,0-1 16,-21 0-16,-1 0 0,22 0 15,0 0-15,0 1 0,-21-1 16,21 21-16,-21-21 0,21 0 0,-21 22 16,21-22-16,0 0 0,0 0 15,0 22-15,-21-22 0,21 0 0,0 0 16,-21 0-16,21 0 15,0 1-15,0-44 47,0 1-47,0 0 0,0 0 16,0-21-16,0 20 0,0-20 16,0 21-16,21-21 0,0 20 15,0-20-15,0 21 0,0-21 0,22 20 16,-22 1-16,21 0 0,1 0 15,-1 0-15,0 0 0,1-1 0,-1 22 16,0 0-16,1 0 0,-1 0 16,-21 0-16,21 0 0,-20 22 0,20-1 15,-21 0-15,0 0 0,-21 21 0,0-20 16,0-1-16,0 21 16,0 0-16,0-20 0,0 20 0,-21 0 15,0-21-15,0 22 0,0-22 16,-1 0-16,22 0 0,0 0 0,-21 1 15,21-1 1,21-42 0,-21-1-16,22 1 15,-1 0-15,0 0 0</inkml:trace>
  <inkml:trace contextRef="#ctx0" brushRef="#br0" timeOffset="3448.45">6054 1334 0,'0'0'0,"21"-22"0,-21 1 16,0 0-1,-21 21 1,-1 0-16,1 0 0,0 0 15,-21 0-15,21 0 0,-22 0 0,1 21 16,21 0-16,-22-21 16,22 22-16,0-1 0,-21 0 0,21-21 15,-1 21-15,22 0 0,0 0 16,-21-21-16,21 22 0,0-1 16,0 0-16,21-21 0,-21 21 15,22-21-15,20 21 0,-21-21 0,0 0 16,22 21-16,-22-21 0,21 22 15,-21-1-15,22-21 0,-22 21 0,0-21 16,21 21-16,-21-21 0,1 21 16,-1 0-16,0-21 0,-21 22 0,21-1 15,-21 0-15,0 0 16,0 0-16,0 0 16,-21-21-16,0 0 0,0 22 15,-1-22-15,-20 0 0,21 21 16,-21-21-16,-1 0 0,1 0 0,21 0 15,-22 0-15,1 0 0,21 0 16,-21 0-16,20 0 0,1 0 0,0 0 16,0 0-16,0 0 0,0 0 0,21-21 15,-22-1-15,22 1 16,-21 21-16,21-21 0,0 0 0</inkml:trace>
  <inkml:trace contextRef="#ctx0" brushRef="#br0" timeOffset="4312.18">6731 889 0,'0'0'0,"0"-42"16,0 21-16,0-1 15,0 44 16,0-1-31,0 0 16,0 0-16,-21 21 0,21 1 16,-21-1-16,21 22 0,-22-22 0,22 21 15,-21-20-15,21 20 0,-21-20 16,21 20-16,-21-21 0,0 22 0,21-1 16,0-20-16,-21-1 0,21 0 0,-22 1 15,22-1-15,0-21 16,0 22-16,0-22 0,0 0 15,0 0-15,0-42 32,0 0-32,0 0 15,0-1-15,0 1 0,0-21 0,0 0 16,0-1-16,0 1 0,0 0 16,22 20-16,-1-20 0,-21 0 0,21 21 15,0-22-15,21 22 0,-20 0 16,-1 0-16,21 0 0,-21-1 0,22 1 15,-1 21-15,-21 0 0,21 0 16,1 0-16,-1 0 0,-21 0 16,22 21-16,-22 1 0,0-1 0,0 0 15,0 0-15,0 21 0,-21-20 16,0 20-16,0 0 0,0-21 0,0 22 16,0-22-16,0 21 0,-21-21 15,0 1-15,0-1 0,0 0 0,0 0 16,21 0-16,-22-21 0,1 21 15,0-21-15,21-21 32,0 0-32,0 0 15,0 0-15,21 0 16,0-1-16</inkml:trace>
  <inkml:trace contextRef="#ctx0" brushRef="#br0" timeOffset="4812.58">7620 1228 0,'0'0'15,"-21"0"1,0 0-16,-1 0 16,1 21-16,0 0 0,0 0 15,0 0-15,0 1 0,-1 20 0,1-21 16,0 0-16,0 22 15,0-22-15,0 21 0,-1 0 0,22-20 16,0 20-16,0-21 0,0 21 16,0-20-16,0-1 0,0 0 0,0 0 15,22 0-15,-1 0 0,0-21 16,0 0-16,21 22 0,-20-22 0,20 0 16,0 0-16,1 0 0,-22 0 0,21-22 15,0 22-15,1-21 0,-1 0 16,0 0-16,-20 0 0,20-22 0,0 22 15,-21 0-15,1-21 0,-1-1 16,0 22-16,-21-21 0,21 0 16,-21-1-16,0 22 0,0-21 15,-21-22-15,0 22 0,0 21 16,-22 0-16,22-1 0,-21 1 16,21 21-16,-22 0 0,1 0 0,21 0 15,-22 0-15,1 0 0,21 0 16,-21 0-16,20 21 0,1-21 0,0 22 15,0-1-15,0 0 0,21 0 16,0 0-16,0 0 0,0 1 16,21-1-1,0-21-15,0 0 0,0 0 16,22 0-16</inkml:trace>
  <inkml:trace contextRef="#ctx0" brushRef="#br0" timeOffset="5241.64">8572 572 0,'0'-64'16,"0"128"-16,0-149 15,-21 85 1,0 0-1,21 21-15,-21 0 0,21 0 0,-21 1 16,21 20-16,-21 0 0,21 1 16,-22-1-16,22 0 0,-21 22 0,0-1 15,21 1-15,0-22 0,0 22 16,-21-1-16,21-21 0,-21 1 0,21 20 16,0-20-16,0-1 0,0 0 15,-21 1-15,21-1 0,0-21 0,0 21 16,0-20-16,0 20 0,0-21 15,0 0-15,0 0 0,0 1 16,0-1-16,21-21 16,0 0-1,0 0-15,0-21 0,0-1 16,1 1-16,20 0 0,-21 0 16,0 0-16,22 0 0,-22-1 0,0 1 15,21 0-15,-21 0 0,1 0 16,-1-22-16,0 22 0</inkml:trace>
  <inkml:trace contextRef="#ctx0" brushRef="#br0" timeOffset="5548.35">8318 1016 0,'0'0'0,"0"-21"0,-21 21 0,42 0 31,1 0-15,-1 0-16,21 0 0,0 0 15,1-21-15,-1 21 0,0 0 0,1 0 16,-1 0-16,0 0 0,1-21 16,-1 21-16,-21 0 0,22 0 0,-22 0 15,21 0-15,-21 0 0,0-22 16,1 22-16,-44 0 47,1 22-32,0-22-15</inkml:trace>
  <inkml:trace contextRef="#ctx0" brushRef="#br0" timeOffset="6684.05">783 2392 0,'0'0'0,"-21"0"0,0 0 15,0 0 1,21 21 31,21-21-32,0 21 1,0-21-16,0 0 0,0 0 16,22 0-16,-22 0 0,21 0 15,-21 0-15,22 0 0,-1 0 0,22 0 16,-22 0-16,21 0 0,1 0 16,-1 0-16,1 0 0,21 0 15,-22 0-15,22 0 0,-22 0 0,22 0 16,-22 0-16,22 0 0,-21 0 15,20 0-15,1 0 0,21 0 0,0 0 16,-22 0-16,43-21 0,-21 21 16,-21 0-16,21 0 0,-1 0 15,1 0-15,0 0 0,21 0 16,-21 0-16,21 0 0,-21 0 16,21 0-16,-21 0 0,21 0 0,-22 0 15,22 0-15,0 0 0,0 0 0,22 0 16,-22 0-16,0 0 0,21 0 15,-21 0-15,21 0 0,-21 0 0,21 0 16,0 0-16,-21 0 0,21 0 16,-21 0-16,22 0 0,-1 0 0,0 0 15,0 0-15,0 0 0,-21 0 16,21 0-16,-21 0 0,22 0 0,-22 0 16,21 0-16,-21 0 0,0 0 15,0 0-15,-21 0 0,21 0 0,-22 0 16,1 0-16,0 0 0,0 0 15,-21 0-15,-1 0 0,1 0 16,0 0-16,-43 0 0,21-21 16,-20 21-16,-1 0 0,-21 0 15,0 0-15,1 0 0,-1 0 0,-21-21 16</inkml:trace>
  <inkml:trace contextRef="#ctx0" brushRef="#br0" timeOffset="6847.53">9334 2413 0,'0'0'0,"0"21"0,0 0 31,-21-21-15,0 22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28:04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12192 4932 0,'0'-21'47</inkml:trace>
  <inkml:trace contextRef="#ctx0" brushRef="#br0" timeOffset="540.25">12213 4932 0,'0'-21'16,"0"0"15,0-1-15,0 1-1,0 42 32,0 1-31,0-1-16,0 0 0,0 0 16,0 0-16,0 0 0,0 22 15,0-22-15,0 0 0,0 21 0,0-20 16,0 20-16,0-21 0,0 21 15,0-20-15,0 20 0,0 0 16,0 1-16,0-1 0,0 0 0,0 1 16,0-1-16,0 21 0,0-20 0,0-1 15,0 22-15,0-22 0,0 0 16,0 1-16,0 20 0,0-21 0,0 1 16,-21-22-16,21 21 0,0 1 15,0-1-15,0-21 0,0 21 0,0 1 16,0-1-16,-21-21 0,21 22 0,0-1 15,-21 0-15,21-21 16,0 22-16,-22-22 0,22 21 0,0-21 16,0 1-16,0-1 0,0 0 0,-21 0 15,21 0-15,0 0 16,0-42 15,0 0-15,0 0-16,0-21 0,21 20 15,-21-20-15,22 21 0,-22-21 0</inkml:trace>
  <inkml:trace contextRef="#ctx0" brushRef="#br0" timeOffset="2812.41">12234 4953 0,'21'0'62,"1"0"-46,-1 0-16,0 0 0,0 0 16,0 0-16,0 0 0,22 0 15,-22-21-15,0 21 16,0 0-16,0 0 0,22 0 0,-22 0 16,0 0-16,21 0 0,-20 0 15,20 0-15,-21 0 0,21 0 0,1 0 16,-1 0-16,0 0 0,22 0 15,-22 0-15,22 0 0,-1 0 0,1 0 16,-1 0-16,1 0 0,-1 0 0,1 0 16,20 0-16,-20 0 0,-1 0 15,22 0-15,-21 0 0,20 0 0,1 0 16,-22 0-16,22 0 16,-21 0-16,20 0 0,-20 0 0,-1 0 15,1 0-15,-1 0 0,1 0 16,-1 0-16,1 0 0,-22 0 0,22 0 15,-1-21-15,1 21 0,-1 0 16,1 0-16,-1 0 0,22 0 0,-1 0 16,-20 0-16,21 0 0,-22 0 15,22 0-15,-22 0 0,1 0 0,-1 0 16,22 0-16,-22 0 0,1 0 16,-1 0-16,22 0 0,-21 0 0,-1 0 15,22 0-15,-22 0 0,1 0 16,-1 0-16,1-21 0,-1 21 15,1 0-15,-1 0 0,1 0 16,-1 0-16,1-22 0,-1 22 0,1 0 16,-1 0-16,1 0 0,20-21 15,-20 21-15,21 0 0,-22 0 16,1 0-16,-1 0 0,1 0 0,-1 0 16,-21 0-16,1 0 0,20 0 15,-20 0-15,-1 0 0,21 0 0,-20 0 16,20 0-16,1 0 0,-1 0 0,-20 0 15,20 0-15,1 0 0,-1 0 16,1 0-16,-1 0 0,-21 0 16,22 0-16,-22 0 0,1 0 15,-1 0-15,0 0 0,1 0 0,-1 0 16,-21 0-16,21 0 0,-20 0 16,-1 0-16,0 0 0,21 0 15,-21-21-15,1 21 0,-1 0 0,0 0 16,0 0-16,0 0 15,-21-21-15,21 21 0,-21 21 63,0 0-47,0 0-1,0 1-15,0-1 16,0 0-16,0 0 15,0 0-15,0 22 0,0-22 0,-21 0 16,21 0-16,0 21 0,0-20 16,0 20-16,0-21 0,0 21 0,0-20 15,0 20-15,0 0 0,0-21 0,0 22 16,0-22-16,0 21 0,0 1 16,0-1-16,0 0 0,0 1 0,0-1 15,-21-21-15,21 21 0,0 1 16,0-1-16,0-21 0,0 22 0,0-1 15,0-21-15,0 21 16,0-20-16,0-1 0,0 21 0,0-21 16,0 0-16,0 22 0,0-22 0,0 0 15,0 0-15,0 0 0,0 1 16,0-1-16,0 21 0,0-21 0,0 0 16,0 1-16,0-1 0,0 0 15,0 0-15,0 0 0,0 0 16,0 1-16,-21-22 0,21 21 15,-21-21-15,21 21 16,-21-21-16,-1 21 16,1-21-16,0 0 15,0 0-15,21 21 16,-21-21-16,0 0 16,-1 0-16,1 0 0,0 0 0,0 21 15,0-21-15,-22 0 0,22 0 16,0 0-16,-21 0 0,21 0 15,-22 0-15,1 0 0,0 0 0,-1 0 16,1 0-16,-22 0 0,22 0 16,-21 0-16,20 0 0,-20 0 0,-1 0 15,22 0-15,-22 0 0,22 0 16,-21 0-16,20 0 0,1 0 16,-22 0-16,1 0 0,21 0 0,-22 0 15,1 0-15,-1 0 0,1 0 16,-1 0-16,1 0 0,-1 0 0,1 0 15,-1 0-15,1 0 0,20 0 16,-20 0-16,20 0 0,-20 0 0,21 0 16,-1 0-16,-20 0 0,20 0 0,1 0 15,-21 0-15,-1 0 0,1 0 16,20 0-16,-20 0 0,-1 0 0,1 0 16,-1 0-16,1 0 0,20 0 15,-20 0-15,21 0 0,-22 0 16,22 0-16,-1 0 0,1-21 0,0 21 15,-1 0-15,1 0 0,-21 0 16,20 0-16,1 0 0,-22 0 0,1-21 16,21 21-16,-22 0 0,1 0 15,-1 0-15,22 0 0,-22 0 0,22 0 16,-22-21-16,22 21 0,-21 0 0,20 0 16,1 0-16,0 0 0,-1 0 15,1 0-15,-22 0 0,22 0 16,0 0-16,-1 0 0,1-21 0,-21 21 15,20 0-15,1 0 0,-22 0 0,22 0 16,0 0-16,-1 0 0,1 0 16,0 0-16,-1 0 0,1 0 15,0 0-15,-1 0 0,22 0 0,-21 0 16,0 0-16,-1 0 0,22 0 16,-21 0-16,-1 0 0,1 0 0,0 0 15,-1 0-15,22 0 0,-21 0 0,0 0 16,20 0-16,-20 0 0,0 0 15,21 0-15,-22 0 0,1 0 0,0 0 16,20 0-16,-20 0 0,0 0 16,-1 0-16,22 0 0,-21 0 0,0 0 15,20 0-15,-20 0 0,0 0 16,21 0-16,-1 0 16,1 0-16,0 0 0,0 0 0,0 0 15,0 0-15,-22 0 0,22 0 16,0 0-16,0 0 0,-22 0 0,22 0 15,0 0-15,0 0 0,0 0 0,-22 0 16,22 0-16,0 0 16,0 0-16,0 0 0,0 0 0,-1 0 15,1 0-15,0 0 16,0 0-16,21 21 16,-21-21-1,0 0 16,-1-21-15,1 21-16,0 0 16</inkml:trace>
  <inkml:trace contextRef="#ctx0" brushRef="#br0" timeOffset="3963.8">1418 4890 0,'0'0'15,"0"-22"-15,-21 1 0,21 0 0,-21 0 16,21 0-16,-21 0 0,21-1 16,-22 22-16,22-21 0,0 0 15,0 0-15,0 0 16,-21 0-16,0 21 16,21-22-1,-21 22-15,0 0 16,0 0-16,-1 22 15,22-1-15,0 0 16,-21 21-16,21 1 0,-21-1 0,21 21 16,0-20-16,0 20 0,0 1 15,0-1-15,0 1 0,0-22 16,-21 22-16,21-1 0,0 1 0,-21-1 16,21 22-16,0-22 0,0 1 15,-21 20-15,21-20 0,-22-1 16,22 1-16,-21-1 0,21-20 15,0 20-15,0 1 0,-21-22 16,21 22-16,0-22 0,-21 21 0,21-20 16,-21 20-16,21-20 0,0-1 15,0 0-15,0 1 0,0-1 0,-21-21 16,21 21-16,0-20 0,0 20 16,0-21-16,-22-21 0,22 21 15,0 0-15,0 1 16,0-44 15,0 1-31,0 0 0,0 0 16,0 0-16,0-22 0,0 22 0,0-21 15,0-22-15,0 22 0,0-21 16</inkml:trace>
  <inkml:trace contextRef="#ctx0" brushRef="#br0" timeOffset="5965.14">1206 4763 0,'-21'0'0,"42"0"62,1-22-62,-1 22 0,0 0 16,21 0-16,-21 0 0,22 0 15,-1 0-15,0 0 0,1 0 16,-1-21-16,22 21 0,-22 0 16,0-21-16,22 21 0,-22 0 0,0 0 15,22 0-15,-22 0 0,22 0 16,-1 0-16,1 0 0,20-21 0,1 21 16,21 0-16,-21 0 0,20 0 15,1 0-15,-21 0 0,21 0 0,-22 0 16,22 0-16,0 0 0,0 0 15,0 0-15,0 0 0,-1 0 16,-20 0-16,21 0 0,-21 0 0,20 0 16,-20 0-16,0 0 0,21 0 15,-1 0-15,1 0 0,-21 0 16,21 0-16,0 0 0,-22 0 0,1 0 16,0 0-16,-22 0 0,22 0 15,-1 0-15,1 0 0,-21 0 0,20 0 16,1 0-16,0 0 0,-22 0 15,22 0-15,-1 0 0,-20 0 0,-1 0 16,1 0-16,21 0 0,-22 0 0,1 0 16,20 0-16,1 0 0,-22 0 15,22 0-15,0 0 0,-1 0 0,1 0 16,0 0-16,-22 0 0,1 0 16,20 0-16,-20 0 0,-22 0 15,22 0-15,-1 0 0,1 0 16,-1 0-16,-20 0 0,20 0 0,1 0 15,-1 0-15,1 0 0,-22 0 0,21 0 16,1 0-16,-22 0 0,22 0 16,-22 0-16,0 0 0,-20 0 0,20 0 15,-21 0-15,21 0 0,-20 0 16,-1-21-16,0 21 0,0 0 0,0 0 16,0 0-16,1 0 0,-1 0 15,0 0-15,0 0 0,0 0 16,0 0-1,-21 21 32,0 0-47,0 0 16,0 0-16,0 1 16,0-1-16,0 0 0,-21 0 0,21 21 15,-21-20-15,21 20 0,0-21 16,-21 21-16,21-20 0,-21 20 0,0 0 15,21-21-15,0 22 0,-22-1 16,1 0-16,21-20 0,-21 20 16,21 0-16,0-21 0,0 22 0,0-1 15,0 0-15,-21 1 0,21-1 16,0 0-16,0 22 0,-21-22 0,21 1 16,0-1-16,0 0 0,0 1 15,0-1-15,0 0 0,-21-21 0,21 22 16,-22 20-16,22-20 0,0-22 15,0 0-15,0 21 0,0-21 16,-21 22-16,21-22 0,0 0 0,0 21 16,-21-20-16,21-1 0,0 0 0,0 0 15,0 0-15,0 0 16,-21 1-16,21-1 0,-21-21 0,21 21 16,0 0-16,-21-21 0,21 21 15,-22-21-15,1 0 0,0 0 16,0 21-16,0-21 0,-22 0 15,22 0-15,0 0 16,0 0-16,-21 0 0,-1 0 0,1 0 16,0 0-16,-1 0 0,1 0 0,0 0 15,-22 0-15,22 0 0,-22 0 16,22 0-16,-22 0 0,1 0 0,-1 0 16,1 0-16,-1 0 0,1 0 15,-22 0-15,22 0 0,-22 0 16,0 0-16,22 22 0,-22-22 0,22 0 15,-22 0-15,22 21 0,-1-21 16,-21 0-16,22 0 0,-1 21 0,1-21 16,-22 21-16,22-21 0,-1 0 0,-20 0 15,20 21-15,1-21 16,-22 0-16,21 0 0,-20 0 0,20 0 0,1 21 16,-1-21-16,1 0 0,-1 0 15,1 0-15,-1 0 0,1 22 0,-1-22 16,1 0-16,-22 0 0,22 0 0,-1 0 15,-21 0-15,22 0 0,-1 0 16,1 0-16,-22 0 0,22 0 0,-1 0 16,1 0-16,-1 0 0,1 0 15,20 0-15,-20 0 0,-1 0 16,1 0-16,-1 0 0,1 0 0,-1 0 16,1 0-16,-1 0 0,1 0 15,-1 0-15,22 0 0,-21 0 0,20 21 16,-20-21-16,20 0 0,-20 0 15,21 0-15,-22 0 0,22 0 0,-22 0 16,22 0-16,0 0 0,-22 0 16,22 0-16,-1 0 0,-20 0 0,21 0 15,-1 0-15,1 0 0,0 0 16,-1 0-16,1 0 0,21 0 16,-22 0-16,22 0 0,0 0 0,0 0 15,-21 0-15,20 0 0,1 0 16,0 0-16,0 0 0,-21 0 0,20 0 15,1 0-15,0 0 0,-21 0 16,21 0-16,-1 0 0,-20 0 16,21 0-16,0 0 0,0 0 0,-1 0 15,-20 0-15,21 0 0,0 0 16,0 0-16,-22 0 0,22 0 16,0 0-16,-21 21 0,20-21 0,-20 0 15,21 0-15,0 0 0,0 0 0,-22 0 16,22 0-16,0 0 15,0 0-15,0 0 0,-1 0 16,1 0-16,0 0 0,0 0 16,0 0-16,0 0 0,-1 0 15,1 0 1,0 0 0,0 0 77,0 0-93,0 0 16</inkml:trace>
  <inkml:trace contextRef="#ctx0" brushRef="#br1" timeOffset="24224.38">12806 5376 0,'0'0'0,"0"-21"15,-21 0-15,-1 0 16,22 0 0,0 42-1,-21 0 1,21 21-16,0-20 0,0 20 16,0 0-16,0 1 0,0-1 15,-21 0-15,21 22 0,0-22 16,0 0-16,0 22 0,-21-22 0,21-21 15,-21 22-15,21-1 0,0-21 16,0 0-16,0 1 0,0-1 0,0 0 16,0-42 15,21 21-31</inkml:trace>
  <inkml:trace contextRef="#ctx0" brushRef="#br1" timeOffset="24484.25">13102 5588 0,'0'0'0,"-21"21"0,0 22 0,0-22 0,-22 0 16,22 21-16,0-21 0,-21 22 15,-1-1-15,22-21 0,-21 22 0,21-22 16,-22 0-16,22 0 0,0 0 15,0 0-15,0 1 0,-1-1 16,22 0-16,-21-21 0,42-21 47,-21 0-47,22 21 0,-1-22 0,0-20 16</inkml:trace>
  <inkml:trace contextRef="#ctx0" brushRef="#br1" timeOffset="24696.48">13060 5630 0,'0'0'0,"0"22"0,0 41 31,21-21-31,-21-20 0,0-1 0,0 0 16,0 21-16,0-21 0,0 22 15,0-22-15,21 21 0,-21-21 16,0 1-16,0-1 0,0 0 15,21 0 1,0-21-16,1 0 16,-1 0-16,0-21 0</inkml:trace>
  <inkml:trace contextRef="#ctx0" brushRef="#br1" timeOffset="24956.64">13547 5355 0,'0'0'0,"-22"21"16,1 1-1,21 20-15,-21 0 0,0 1 0,0-1 16,0 0-16,-1 22 0,1-22 16,0 0-16,0 1 0,0-1 0,0 0 15,-1 1-15,1-1 0,0-21 0,0 0 16,21 1-16,0-1 0,0 0 15,21-21 17,0 0-32,-21-21 0,21 21 15,1-21-15,20-1 0</inkml:trace>
  <inkml:trace contextRef="#ctx0" brushRef="#br1" timeOffset="25356.29">13525 5884 0,'0'0'15,"0"22"-15,22-22 16,-1 0-16,0 0 16,0 0-16,0 0 0,0-22 15,1 22-15,-1-21 0,0 0 16,0 21-16,0-21 0,0 0 0,1 0 15,-22-1-15,0 1 0,0 0 16,0 0-16,-22 21 16,1 0-16,0 0 15,0 21-15,0 0 0,0 0 16,-1 1-16,1-1 0,0 0 0,0 0 16,0 21-16,21-20 0,-21 20 15,-1-21-15,22 21 0,0-20 16,0-1-16,0 0 15,0 0-15,22-21 16,-1 21-16,0-21 0,0 0 0,0 0 16,0 0-16,22 0 0,-22 0 15,21 0-15,1-21 0,-1 0 0,0 21 16,1-21-16,-1 0 0,0-1 0,1-20 16</inkml:trace>
  <inkml:trace contextRef="#ctx0" brushRef="#br1" timeOffset="25853.15">14393 5355 0,'0'0'0,"0"21"16,-21 1-16,0-1 0,21 21 16,-21-21-16,0 22 0,-1-1 0,22 0 15,-21 1-15,0 20 0,21-21 16,-21 1-16,21-22 0,0 21 0,-21 1 15,21-22-15,-21 0 0,21 0 0,0 0 16,0 0-16,0 1 0,0-1 16,0-42 31,0-1-47,0 1 15,0 0-15,0 0 0,0-21 16,21 20-16,0 1 0,0-21 0,0 21 15,0 0-15,22-1 0,-1 1 16,-21 0-16,22 21 0,-1 0 0,-21 0 16,21 0-16,-20 0 0,20 0 15,-21 0-15,0 21 0,0 0 0,1 1 16,-1 20-16,-21-21 0,0 0 0,0 0 16,0 1-16,0-1 0,0 0 15,-21 0-15,-22 0 0,22 0 16,-64 22-16,43-43 15,0 21-15,-1-21 0,1 0 0,0 21 16,-1-21-16,22 0 0,0 0 0,0 0 16,0 0-16,42-21 15,0 21 1,0-21-16,22 0 0,-22-1 0</inkml:trace>
  <inkml:trace contextRef="#ctx0" brushRef="#br1" timeOffset="26128.35">15092 5440 0,'0'0'0,"-43"0"16,22 21-16,0 0 15,21 0-15,-21 1 0,21 20 16,0 0-16,-21 1 0,21-1 0,-21 0 15,21 1-15,0-1 0,0-21 16,0 21-16,0 1 0,0-22 0,-22 0 16,22 0-16,0 0 0,0 1 15,0-1-15,0 0 0,22-21 32,-22-21-17</inkml:trace>
  <inkml:trace contextRef="#ctx0" brushRef="#br1" timeOffset="26483.64">14774 5503 0,'0'0'0,"0"-21"16,0 0-16,-21 0 0,21 0 0,0 0 16,0-1-16,21 1 15,0 21 1,22-21-16,-22 21 0,21 0 0,22 0 15,-22 0-15,22 21 0,-1 0 16,1 1-16,-1-1 0,1 0 0,-22 0 16,0 21-16,1 1 0,-1-1 15,-21 0-15,21 1 0,-42 20 0,0-20 16,0-1-16,-21 21 0,0-20 16,0-22-16,-21 21 0,-22-21 15,22 1-15,-22-1 0,1 0 0,-1 0 16,22-21-16,-22 21 0,22-21 15,-21 0-15,41 21 0,-20-21 16,21 0-16,0 0 0,0 0 0,-1 0 16,22-21-1,22 0 1,-1 0-16,0 21 0,21-21 16,-21 0-16</inkml:trace>
  <inkml:trace contextRef="#ctx0" brushRef="#br1" timeOffset="26923.81">15557 5779 0,'0'0'0,"0"-22"0,-21 1 0,21 0 15,0 0-15,0 0 16,21 0-16,1 21 0,-1-22 15,0 22-15,0 0 0,21 0 0,-20-21 16,-1 21-16,0 0 0,0 0 16,0 21-16,0-21 0,1 22 0,-1-1 15,0 21-15,0-21 0,-21 0 0,0 22 16,0-22-16,0 0 0,0 0 16,0 22-16,0-22 0,0 0 0,0 0 15,0 0-15,0 0 16,-21-21-16,0 22 15,0-22-15,-1 0 16,22-22 0,0 1-16,0 0 15,0 0-15,0 0 0,22 0 16,-22-1-16,21-20 0,0 21 0,-21-21 16,21 20-16,0 1 0,0 0 15,1 0-15,-1 0 0,0 21 0,0-21 16,0 21-16,0 0 0,1 0 15,-1-22-15,0 22 0,0 0 0,21 0 16,-20 0-16</inkml:trace>
  <inkml:trace contextRef="#ctx0" brushRef="#br1" timeOffset="27120.41">16362 5630 0,'0'0'0,"0"22"0,-21-1 0,-1 0 0,1 21 15,21-21-15,-21 1 0,0-1 16,0 0-16,21 21 0,0-21 0,0 1 15,0-1-15,0 0 16,0 0-16,0 0 0,0 0 16,21-21 15,0-21-15,0 0-16,-21 0 15</inkml:trace>
  <inkml:trace contextRef="#ctx0" brushRef="#br1" timeOffset="27297.71">16446 5419 0,'0'0'0,"-21"0"0,-21-21 31,42 42 16,0 0-47,21 0 15,0 0 1,0-21-16</inkml:trace>
  <inkml:trace contextRef="#ctx0" brushRef="#br1" timeOffset="27580.33">16658 5588 0,'0'0'0,"-21"0"0,0 0 15,21 21 17,0 0-32,21 1 0,0-1 15,0 0-15,-21 0 0,21 21 16,1-20-16,-1-1 0,-21 0 0,0 0 16,21 0-16,0 0 0,-21 1 15,0-1-15,0 0 0,21 0 16,-21 0-1,21-21 1,-21-21 0,0 0-16,0 0 15,22 0-15</inkml:trace>
  <inkml:trace contextRef="#ctx0" brushRef="#br1" timeOffset="27788.41">16997 5546 0,'0'-21'0,"0"42"0,0-21 31,-21 21-31,21 0 0,-22 0 16,1 0-16,0 1 0,21 20 0,-21-21 15,0 0-15,0 22 0,-1-22 16,22 0-16,-21 0 0,21 0 0,-21 0 16,21 1-16,0-1 15,0 0-15,21-21 31,0 0-31,1 0 0</inkml:trace>
  <inkml:trace contextRef="#ctx0" brushRef="#br1" timeOffset="28156.62">17124 5673 0,'42'0'47,"-42"-21"-47,21 21 0,0 0 0,1-22 15,-1 1-15,0 21 0,-21-21 16,21 21-16,0-21 0,-21 0 16,0 0-1,-21 21 1,0 0-16,0 21 0,0 0 15,-22 0-15,22 0 0,0 0 16,0 22-16,21-22 0,-21 0 0,-1 0 16,22 0-16,-21 22 0,21-22 15,0 0-15,0 0 0,0 0 16,0 1-16,21-22 0,1 21 16,20-21-16,-21 0 0,0 0 15,0 0-15,22 0 0,-22 0 0,21 0 16,-21 0-16,22-21 0,-22-1 15,21 22-15</inkml:trace>
  <inkml:trace contextRef="#ctx0" brushRef="#br1" timeOffset="28519.98">17568 5630 0,'0'0'0,"0"-63"32,0 42-17,21 21-15,1 0 16,-1 0-16,0 0 0,0 0 0,0 0 15,0 0-15,22 21 16,-22 0-16,0-21 0,0 21 0,0 22 16,1-22-16,-22 0 0,0 0 15,21 21-15,0-20 0,-21-1 0,0 0 16,21 21-16,-21-21 0,0 1 16,0-1-16,0 0 15,-21-21-15,0 0 0,0 0 16,-1 0-1,22-21 1,0 0-16,0-1 16,0 1-16,0 0 0,0-21 0,0 21 15,22-22-15,-1 22 0,0-21 16,0 21-16,0-22 0,0 1 0,1 21 16,-1 0-16,0-1 0,0 1 15,0 0-15,0 0 0,22 21 0,-22-21 16,21 0-16,-21 21 0</inkml:trace>
  <inkml:trace contextRef="#ctx0" brushRef="#br1" timeOffset="28832.41">19008 5017 0,'0'0'16,"0"-22"-1,0 44 1,-22-1-16,22 0 0,-21 0 0,21 0 16,-21 0-16,21 1 15,0 20-15,0-21 0,-21 0 0,21 0 16,-21 1-16,21-1 0,-21 0 0,21 0 15,0 0-15,0 0 16,21-21 15</inkml:trace>
  <inkml:trace contextRef="#ctx0" brushRef="#br1" timeOffset="29096.16">18754 5398 0,'-22'0'0,"44"0"0,-44 21 15,1-21-15,21 21 16,21-21 0,1 0-16,-1 0 15,0 0-15,0 0 16,0 0-16,0 0 0,1 0 0,-1 0 15,0 0-15,0 0 0,0 0 16,0-21-16,1 21 16,-22-21-16,21 21 0,-21-22 15,21 22-15,-21-21 0,0 0 16</inkml:trace>
  <inkml:trace contextRef="#ctx0" brushRef="#br1" timeOffset="29297.4">18775 5144 0,'0'0'15,"-21"0"1,42 0 15,0 0-31,0 0 0,0 0 0,0 0 16,1 0-16,-1-22 15,0 22-15,0 0 0,0 0 0,0-21 16,1 21-16</inkml:trace>
  <inkml:trace contextRef="#ctx0" brushRef="#br1" timeOffset="29866.04">19240 4784 0,'-21'0'0,"42"0"0,-63-21 16,21 21-16,-21 0 0,20 0 0,1-22 15,0 22-15,0 0 0,-21 0 16,20 0-16,-20 0 0,21 0 0,-21 0 16,20 22-16,-20-22 0,0 21 15,-1 0-15,1 21 0,0-21 0,-1 22 16,1-1-16,0 0 0,-1 1 15,1-1-15,21 0 0,-21 1 0,20-1 16,1 0-16,21 1 0,0-1 16,0-21-16,0 22 0,0-1 0,0-21 15,0 21-15,21-20 16,1-1-16,-1 21 0,21-21 0,0 0 16,-20-21-16,20 22 0,0-1 15,1-21-15,-1 0 0,0 0 0,1 0 16,-1 0-16,0 0 0,1 0 15,-1-21-15,0 21 0,1-22 0,-22 1 16,21 0-16,0 0 0,-20 0 16,20 0-16,0-22 0,-21 22 0,22-21 15,-1 21-15,-21-22 0,22-20 0,-22 20 16,0 1-16,0-21 0,-21 20 16,0-20-16,0 20 0,0-20 0,-21 21 15,0-1-15,0 1 16,-22 21-16,1 0 0,21-1 0,-22 1 15,1 21-15,0 0 0,21 0 16,-64 0-16,43 0 0,-1 0 16,1 21-16,21 1 0,-22-1 15,22 0-15,0 0 0,0 0 0,21 0 16,-21 1-16,21-1 0,0 0 16,0 0-16</inkml:trace>
  <inkml:trace contextRef="#ctx0" brushRef="#br1" timeOffset="30368.41">18838 5165 0,'0'0'0,"-21"0"0,21-21 16,0-1-1,21 1 1,0 21-16,1-21 16,20 21-16,-21 0 0,21-21 0,1 21 15,-22-21-15,21 21 0,1-21 16,-1 21-16,-21 0 0,21-22 15,-20 1-15,-1 21 0,0 0 16,0 0-16,-21-21 16,-21 21-1,0 0 1,0 21 0,-1 0-16</inkml:trace>
  <inkml:trace contextRef="#ctx0" brushRef="#br1" timeOffset="31592.31">1503 5292 0,'0'0'0,"-43"0"0,22 0 16,-21 0-16,21 0 16,0 0-16,-1 0 0,44 0 31,20-21-31,0 21 0,1 0 16,20 0-16,1-22 0,-22 22 15,21 0-15,1-21 0,-22 21 16,22 0-16,-22 0 0,0-21 0,1 21 15,-1-21-15,0 21 0,-20 0 16,-1 0-16,0 0 0,-42 0 31,0 21-31,-1-21 0,1 21 0,0-21 16</inkml:trace>
  <inkml:trace contextRef="#ctx0" brushRef="#br1" timeOffset="31856.31">1757 5271 0,'-21'63'31,"21"-42"-31,0 0 0,0 1 0,0 20 0,0-21 16,0 21-16,0 1 0,-22 20 15,22-20-15,-21 20 0,0-21 16,21 22-16,-21-22 0,0 1 15,0-1-15,-1 0 0,22 1 16,0-22-16,0 21 0,-21-21 0,21 0 16,0 1-16,21-22 31,1 0-31,-1-22 16</inkml:trace>
  <inkml:trace contextRef="#ctx0" brushRef="#br1" timeOffset="32400.38">2265 5757 0,'21'0'0,"-42"0"0,63-21 16,-42 0-16,0 0 0,0 0 0,0 0 16,0-1-16,0 1 15,0 0-15,-21 21 0,21-21 16,-21 21-16,0 0 0,-1 0 0,1 0 15,0 0-15,0 0 0,-21 21 16,20 0-16,1 0 0,-21 1 0,21-1 16,0 21-16,-1 0 0,-20-20 15,21 20-15,0 0 0,21 1 16,-21-22-16,21 21 0,0-21 0,-22 22 16,22-22-16,0 0 0,0 0 15,0 0-15,22-21 16,-1 0-16,0 0 15,0 0-15,0 0 0,0-21 16,22 0-16,-22 0 0,0 0 16,0-1-16,0 1 0,1-21 0,20 21 15,-21-22-15,0 1 0,-21 21 16,21-21-16,-21 20 0,0-20 0,22 21 16,-22 0-16,0 42 31,-22 0-31,22 0 15,-21 22-15,21-22 0,0 0 16,0 21-16,0-21 0,0 1 16,0-1-16,0 21 0,0-21 0,0 0 15,0 1-15,0-1 16,0 0-16,21-21 16,1 0-16,-1 0 15,0-21-15,0 21 0,0-21 16,0-1-16,1-20 0</inkml:trace>
  <inkml:trace contextRef="#ctx0" brushRef="#br1" timeOffset="32984.29">2688 5292 0,'0'-21'0,"0"42"0,0-64 16,0 22-16,0 42 15,0 1 1,0 20-16,-21-21 15,21 21-15,-21 1 0,21-22 16,-21 42-16,21-20 0,-22-1 0,22 0 16,0 1-16,-21-1 0,0 0 15,21 1-15,0-22 0,-21 21 0,0-21 16,21 1-16,0-1 16,-21-21-16,21 21 0,0-42 31,0 0-16,0-1-15,21 1 0,0 0 16,0 0-16,0-21 0,-21-1 0,21 22 16,1-21-16,-1 21 0,21-22 15,-21 22-15,0 0 0,1 0 0,-1 21 16,0 0-16,0-21 0,0 21 16,0 0-16,-21 21 15,0 0-15,0 0 16,0 0-16,-21 0 0,0-21 15,0 22-15,0-1 0,0 0 16,-1-21-16,1 21 0,0-21 0,0 0 16,0 0-16,0 0 15,21 21 1,0 0 0,0 1-16,0-1 15,0 0-15,0 0 0,21 0 16,-21 0-16,21-21 15,-21 22-15,21-1 0,0 0 16,0-21 0,1 0-16,-1 0 15,0 0-15,-21-21 16,21 21-16,0-21 0,-21-1 16,21 22-16</inkml:trace>
  <inkml:trace contextRef="#ctx0" brushRef="#br1" timeOffset="33335.76">3006 5694 0,'-22'0'32,"44"0"-17,-1 0-15,0 0 16,0-21-16,-21 0 0,21 21 15,0-22-15,-21 1 0,22 21 16,-22-21-16,-22 21 47,1 21-47,0 0 0,21 1 16,-21-1-16,0 0 0,21 0 15,-21 0-15,21 0 0,0 1 16,0-1-16,0 0 0,0 0 15,0 0-15,0 0 0,21-21 32,0 0-17,0 0-15,0 0 0</inkml:trace>
  <inkml:trace contextRef="#ctx0" brushRef="#br1" timeOffset="33703.99">3535 5546 0,'0'0'16,"0"-21"-16,0-1 16,-21 22-1,-1 0-15,1 0 0,0 0 16,0 22-16,0-1 0,0-21 16,-1 21-16,1 0 0,0 0 15,21 0-15,0 1 16,0-1-16,0 0 0,0 0 15,21-21-15,0 21 0,1-21 16,-1 21-16,0-21 0,0 22 0,0-22 16,-21 21-16,21-21 0,1 0 15,-22 21-15,21-21 0,-21 21 0,0 0 16,0 0 0,-21-21-16,-1 0 0,1 22 15,-21-22-15,21 0 0,-22 0 16,22 21-16,0-21 0,-21 0 0,21 0 15,-1 0-15,1 0 16,0 0-16,21-21 16,0-1-1,0 1-15</inkml:trace>
  <inkml:trace contextRef="#ctx0" brushRef="#br1" timeOffset="34404.39">4254 5440 0,'0'0'0,"127"-64"31,-105 64-31,-1-21 0,21 0 0,-21 21 15,0-21-15,1 0 0,-22 0 16,0-1-16,0 1 0,0 0 16,-22 0-16,1 21 0,0 0 15,-21-21-15,21 21 0,-22 0 0,1 0 16,0 0-16,-1 21 16,22-21-16,-21 21 0,-1 0 0,22 0 15,0 1-15,0-1 0,0 0 16,0 0-16,21 21 0,-22-20 0,22-1 15,0 21-15,0 0 0,0-20 16,22 20-16,-1 0 0,-21-21 0,21 22 16,0-1-16,0-21 0,0 22 15,1-22-15,-1 21 0,0-21 0,0 22 16,-21-22-16,0 0 0,0 0 16,0 0-16,0 0 0,0 1 0,-42-1 15,21-21-15,-1 0 0,1 0 16,-21 0-16,21 0 15,-22 0-15,22 0 0,-21 0 0,21 0 16,0-21-16,-22-1 0,22 1 16,0 0-16,0 0 0,0 0 0,21 0 15,0-1-15,0 1 0,0 0 16,0 0-16,0 0 0,21 0 16,0 21-1,0 0-15,21 0 0,-20 0 0,-1-22 16,0 22-16,21 0 0,-21 0 15</inkml:trace>
  <inkml:trace contextRef="#ctx0" brushRef="#br1" timeOffset="34719.94">4593 5609 0,'0'0'16,"0"-21"-16,0 0 15,-21 21-15,0 0 0,0 0 16,-1 0-16,1 0 0,0 0 16,0 21-16,0-21 0,0 21 0,21 0 15,-22 1-15,1 20 0,0-21 16,0 21-16,21-20 0,0 20 16,0-21-16,-21 0 0,21 22 15,0-22-15,0 0 0,0 0 0,0 0 16,0 0-16,0 1 0,21-22 15,0 0-15,0 0 0,0 0 16,1 0-16,20 0 0,21 0 16,-41 0-16,20 0 0,-21 0 15,21-22-15,-20 1 0,-1 21 0,0-21 16,21 0-16</inkml:trace>
  <inkml:trace contextRef="#ctx0" brushRef="#br1" timeOffset="35113.26">4784 5736 0,'0'21'0,"0"-42"0,0 0 0,0 0 0,0 0 16,0 0-16,0-1 16,21 22-16,0 0 15,0 0-15,0 0 16,0 0-16,1 22 0,-1-1 0,0-21 16,0 21-16,-21 0 0,21 0 15,0 0-15,1 1 0,-22-1 16,0 0-16,0 0 0,0 0 0,0 0 15,0 1-15,0-1 0,0 0 0,0 0 16,0 0 0,-22-21-1,1 0-15,21-21 16,0 0-16,0 0 16,0 0-16,0-1 0,0 1 15,0 0-15,0-21 0,21 21 16,-21-1-16,22 1 0,-22 0 0,21 0 15,0 0-15,0 0 16,0-1-16,0 22 0,-21-21 0,22 21 16,-1 0-16,0 0 15,0 0 1,-21 21 0</inkml:trace>
  <inkml:trace contextRef="#ctx0" brushRef="#br1" timeOffset="36429.12">5207 5821 0,'42'0'15,"-21"0"-15,1-21 16,-1 0-16,0 21 0,-21-22 16,21 1-16,0 0 0,0 0 15,-21 0-15,0 0 0,22-1 0,-22 1 16,0 0-16,0 0 15,0 0-15,-22 21 16,1 0-16,0 0 16,0 0-16,0 0 0,21 21 15,-21 0-15,-1 0 0,1 0 0,0 1 16,21-1-16,0 21 0,0-21 16,-21 0-16,21 1 0,0 20 0,0-21 15,0 0-15,0 0 16,0 1-16,21-22 0,0 21 0,0-21 15,1 0 1,20 0-16,-21 0 0,0 0 0,22 0 0,-1 0 16,-21 0-16,21-21 0,1-1 15,-1 22-15,-21-21 0,22 0 16,-22 0-16,0 0 0,21 0 0,-42-1 16,21-20-16,1 21 0,-22 0 15,0 0-15,0-1 0,0 1 0,0 0 16,0 0-16,-22 21 15,1 0-15,0 0 16,0 0-16,0 0 0,0 21 16,-1 0-16,1-21 0,0 21 0,21 1 15,-21-1-15,21 21 0,-21-21 16,21 0-16,0 1 0,0-1 16,0 0-16,0 0 0,0 0 0,21 0 0,0 1 15,0-22 1,0 21-16,22-21 0,-22 0 0,0 0 15,21 0-15,1 0 0,-1 0 16,-21-21-16,22-1 0,-1 1 0,-21 21 16,21-21-16,-20 0 0,20 0 15,-21-22-15,0 22 0,0 0 0,1 0 16,-22 0-16,0 0 0,0-1 0,0 1 16,0 0-16,-22 21 31,1 21-16,21 0-15,-21 1 0,21-1 16,0 0-16,0 0 0,-21 0 16,21 0-16,-21 1 0,21-1 0,0 0 15,0 21-15,0-21 16,0 1 0,0-44 15,0 1-31,0 0 15,0 0-15,0-21 16,0 20-16,21 1 0,0-21 0,0 21 16,0-22-16,1 22 0,-1 0 15,0 0-15,0 0 0,21 0 16,-20-1-16,-1 22 0,21 0 0,-21 0 16,0 0-16,1 0 0,-1 22 15,0-1-15,0 0 0,-21 0 0,0 0 16,0 0-16,0 1 0,0 20 15,0-21-15,0 0 0,0 0 0,0 22 16,0-22 0,0 0-16,21-21 31,0 0-31,1 0 16,-1 0-16,0-21 0,0 0 0,0 21 15,0-21-15,1-1 0,20 1 16,-21 0-16,0-21 0,22 21 15,-22-22-15,21 22 0,-21-21 0,0 21 16,1-1-16,-1 1 0,-21 0 16,0 0-16,0 0 0,-21 21 15,-1 0-15,1 0 16,0 0-16,0 21 0,0 0 0,21 0 16,0 0-16,0 1 0,0-1 15,0 0-15,0 0 0,0 0 0,0 0 16,0 22-16,0-22 15,0 0-15,21 0 0,-21 0 0,21-21 16,-21 43-16,0-22 16,0 0-16,-21-21 15,0 0-15,0 0 16,-1 0-16,1 0 0,0 0 16,0 0-16,0 0 0,0 0 15,21-21 1,0 0-1,0 0-15,21 21 0,0-22 16,0 1-16,0 21 0</inkml:trace>
  <inkml:trace contextRef="#ctx0" brushRef="#br1" timeOffset="36960.18">7239 5207 0,'0'0'0,"0"21"32,-21 0-32,21 1 0,0-1 15,-21 0-15,21 21 0,0-21 0,0 22 16,0-22-16,-22 21 0,22 1 16,0-22-16,-21 21 0,21 0 15,0 1-15,0-22 0,-21 21 0,21-21 16,-21 22-16,21-22 0,-21 0 15,21 0-15,0 0 0,0 1 0,0-1 16,0-42 15,0-1-31,0 1 16,0 0-16,0 0 16,0 0-16,21-22 0,0 22 0,0 0 15,0-21-15,1 21 0,-1-22 16,0 22-16,0-21 0,0 21 15,22-1-15,-22 1 0,0 21 16,0 0-16,0 0 0,0 0 16,1 0-16,-22 21 0,0 1 15,0-1-15,0 0 0,0 21 16,0-21-16,0 1 0,0 20 0,0-21 16,0 0-16,0 22 0,0-22 15,0 0-15,0 0 0,0 0 0,-22 0 16,1 1-1,21-44 17,0 1-17,0 0-15</inkml:trace>
  <inkml:trace contextRef="#ctx0" brushRef="#br1" timeOffset="37372.36">7662 5546 0,'0'0'0,"0"-21"32,-21 21-32,0 0 15,0 21-15,0-21 16,21 21-16,-22 0 0,1 0 16,21 22-16,0-22 0,-21 0 15,0 0-15,21 21 0,-21-20 0,21-1 16,0 0-16,0 0 0,0 0 15,0 0-15,0 1 0,0-1 16,21-21-16,0 0 0,0 0 16,0 0-16,1 0 0,-1 0 0,0 0 15,0 0-15,0-21 0,0 21 16,1-22-16,-1 1 0,0 0 0,0 0 16,0 0-16,-21 0 0,21-1 0,-21-20 15,0 21-15,0-21 0,0 20 16,0-20-16,0 21 0,0 0 15,-21 0-15,0-1 0,21 1 16,-21 21-16,0 0 0,0 0 16,-1 0-16,1 0 15,21 21-15,-21-21 0,21 22 16,21-22 0,0 0-1</inkml:trace>
  <inkml:trace contextRef="#ctx0" brushRef="#br1" timeOffset="37696.4">8170 5292 0,'0'0'0,"-21"0"47,0 21-47,21 0 15,-21 0-15,21 0 0,-21 1 16,-1-1-16,22 21 0,-21-21 0,0 22 16,0-1-16,21-21 0,-21 21 0,0 1 15,21-22-15,0 21 0,0-21 16,0 22-16,0-22 0,0 0 0,0 0 16,0 0-16,21-21 15,0 0-15,0 0 16,0 0-16,0 0 0,22 0 0,-22 0 15,0 0-15,21-21 0,-20 0 16,-1 0-16,0 0 0,0 0 16,0-1-16,0 1 0,1-21 0</inkml:trace>
  <inkml:trace contextRef="#ctx0" brushRef="#br1" timeOffset="37901.29">7937 5398 0,'0'0'0,"-42"0"31,63 21-15,0-21-16,1 0 0,-1 0 16,0 0-16,0 0 0,21 0 0,-20 0 15,-1 0-15,0-21 0,0 21 16,0-22-16,0 22 0,1-21 15</inkml:trace>
  <inkml:trace contextRef="#ctx0" brushRef="#br1" timeOffset="38259.99">8022 4678 0,'0'0'0,"-21"0"16,0 21 15,21 0-31,0 0 0,0 1 15,0-1-15,0 0 0,-21 0 0,21 21 16,0-20-16,-22-1 0,22 0 16,0 0-16,0 0 0,0 0 0,0 1 15,0-1-15,0 0 16,22-21 15</inkml:trace>
  <inkml:trace contextRef="#ctx0" brushRef="#br1" timeOffset="38532.39">7768 5080 0,'0'0'0,"-21"0"0,0 21 16,21 0-1,21-21 1,0 22-16,0-22 16,0 0-16,1 0 0,-1 0 15,21 0-15,-21 0 0,0 0 0,1 0 16,20 0-16,-21 0 0,0 0 16,0 0-16,1 0 0,-22-22 0,21 22 15,0 0-15,0-21 16,-21 0-16,0 0 15,0 0-15</inkml:trace>
  <inkml:trace contextRef="#ctx0" brushRef="#br1" timeOffset="38780.69">7768 4741 0,'0'0'0,"-21"0"32,42 0-17,0 0-15,22 0 0,-22 0 16,0 0-16,21 0 0,-21 0 16,1 0-16,20 0 0,-21 0 0,0 0 15,0 0-15,1 0 16,-1 0-16,0 0 0,-21-21 0,21 21 15</inkml:trace>
  <inkml:trace contextRef="#ctx0" brushRef="#br1" timeOffset="39376.17">8213 4551 0,'0'0'0,"-22"-21"0,1 21 16,0-21-1,0 21-15,0 0 0,0 0 16,-1 0-16,1 0 0,0 0 16,0 0-16,0 0 0,-22 0 0,22 0 15,-21 21-15,0 0 0,20 0 16,-20 0-16,0 0 0,21 1 0,-22 20 15,22-21-15,-21 21 0,21-20 16,-1 20-16,22 0 0,-21 1 0,21-22 16,-21 21-16,21 0 0,0-20 15,0 20-15,0-21 0,0 0 0,0 22 16,21-22-16,0 0 0,1 0 0,20 0 16,-21 0-16,21-21 15,-20 22-15,20-1 0,0-21 0,1 0 16,20 21-16,-21-21 0,1 0 15,-1 0-15,22 0 0,-22 0 16,0 0-16,1-21 0,-1 21 0,0-21 16,-21-1-16,22 1 0,20-21 15,-42 21-15,1 0 0,-1-22 0,0 1 16,0 0-16,0-22 0,-21 22 16,0-22-16,0 1 0,0 20 15,0-20-15,0 21 0,-21-1 16,0 1-16,0 21 0,-22-22 0,22 22 15,-21 0-15,0 21 0,-1-21 16,22 21-16,-21 0 0,-1 0 0,1 0 16,0 0-16,-1 21 0,1-21 15,0 21-15,21-21 0,-22 21 0,1 1 16,21-1-16,0-21 0,-1 21 0,1 0 16,21 0-16,0 0 15</inkml:trace>
  <inkml:trace contextRef="#ctx0" brushRef="#br1" timeOffset="47280.48">14880 4826 0,'0'-21'15,"0"0"16,-21 21 16,0 0-47,21 21 16,-21 0-16,21 0 16,-22-21-16,22 21 0,0 1 0,0-1 15,-21 0-15,21 0 16,0 0-16,0 0 0,21 1 31,1-22-31,-1 0 0,0 0 16,0 0-16,0 0 0,0 0 15,1 0-15,-22-22 16,21 22-16,0-21 0,-21 0 16,0 0-16,21 0 15,-21 0-15,0-1 0,0 1 16,0 0-16,0 0 15,0 0-15,-21 21 0,21-21 16,-21 21-16,0 0 16,-1 0-16,1 0 0,0 0 15,0 0-15,0 21 16,21 0-16,-21-21 0,21 21 16,-22 0-16,22 0 15,-21-21-15,21 22 0,0-1 0,0 0 16,0 0-16,0 0 15,0 0-15,21-21 16,1 0 0,-1 0-16,0 0 15,0 0-15,0-21 16,-21 0-16,21 0 16,1 0-16,-22 0 0,0-1 15,0 1-15,0 0 16,0 0-16,0 0 0,-22 0 31,1 21-31,0 0 16,0 0-16,0 21 15,21 0-15,-21 0 16,21 0-16,0 0 0,-22 1 16,22-1-16,0 0 0,0 0 15,22-21 1,-1 21-16,0-21 15,0 0 1,0-21-16,0 0 16,-21 0-1,0 0-15,0-1 16,0 1-16,0 0 16,-21 21-1,0 0 1,0 0-1,21 21-15,0 0 16,0 1 0,0-44 62,0 1-78,0 0 15,0 0-15,0 0 16,0 0 0,0-1-16,0 1 0,0 0 15,0 0-15,0 0 16,0 0-16,0-1 16,-21 22-16,21-21 0,0 0 15,-21 0-15,21 0 0,-22 21 16,1-21-16,21-1 0,0 1 15,-21 0-15,21 0 16,-21 0-16,0 21 0,21-21 0,0-1 16,-21 1-16,-1 0 0,1 21 15,0-21-15,21 0 0,-21 0 0,0-1 16,-22 1-16,22 0 0,0 0 16,-21 0-16,21 0 0,-22-1 0,1 1 15,21-21-15,-22 21 0,1 0 16,21-1-16,-21 1 0,20 0 0,-20 0 15,21 0-15,-21 0 0,20-1 16,1 1-16,-21 21 0,21-21 16,0 0-16,-1 0 0,1 0 15,0 21-15,0-22 0,0 1 0,0 0 16,-1 21-16,1-21 0,0 0 16,0 0-16,0 21 0,0-22 0,-1 1 15,1 0-15,0 0 0,0 0 16,-21 0-16,20-1 0,-20 22 0,21-21 15,-21 0-15,-1 0 0,22 0 16,-21 0-16,-1-1 0,1 1 16,-21 0-16,20 0 0,1 0 0,0 0 15,-1-1-15,1 1 0,0 0 16,-1 0-16,22 0 0,-21 21 0,-1-21 16,22-1-16,-21 22 0,0-21 15,20 21-15,-20-21 0,0 21 16,-1-21-16,1 21 0,0-21 0,-1 21 15,-20 0-15,21-21 0,-22 21 16,22 0-16,-22-22 0,22 22 0,-22 0 16,22-21-16,-21 21 0,20-21 15,-20 21-15,20 0 0,1 0 0,0-21 16,-1 21-16,1 0 0,-43-21 16,43 21-16,-21 0 0,20 0 15,1-21-15,-22 21 0,1-22 16,21 22-16,-22 0 0,1 0 0,20 0 15,-20-21-15,20 21 0,-20 0 16,21 0-16,-1 0 0,-20 0 16,20-21-16,1 21 0,0 0 0,-1 0 15,-20 0-15,21 0 0,-1 0 16,-20 0-16,-1 0 0,22-21 16,-22 21-16,1 0 0,-1 0 0,1 0 15,21 0-15,-22 0 0,1 0 16,20 0-16,-20 0 0,20 0 0,1 0 15,0 0-15,-22 0 0,22 0 16,0 0-16,-22 0 0,22 0 0,-22 0 16,1 0-16,-1 0 0,1 0 15,-1 0-15,1 0 0,-1 0 16,1 21-16,20-21 0,-20 0 0,21 0 16,-22 0-16,22 21 0,-1-21 15,1 0-15,-21 0 0,20 21 0,1-21 16,-22 22-16,22-22 0,-21 0 15,20 21-15,-20-21 0,20 0 0,-20 21 16,21-21-16,-1 21 0,1 0 16,-22-21-16,22 0 0,0 21 0,-1 1 15,1-22-15,0 21 0,21-21 16,-22 21-16,22 0 0,-21-21 16,21 21-16,-22 0 0,22-21 15,-21 22-15,21-1 0,-22 0 0,1 0 16,21 0-16,-22 0 0,1 1 15,-21-1-15,20 21 0,1-21 0,0 0 16,-1 1-16,1-1 0,-22 21 16,22-21-16,0 0 0,-1 1 0,22-1 15,-21 0-15,0 21 0,-1-21 16,22 1-16,0-1 0,-21 0 16,20 0-16,1 0 0,-21 0 15,21 1-15,0-1 0,-1 0 0,1 0 16,0 21-16,0-20 0,0-1 15,0 0-15,-1 0 0,1 0 0,0 22 16,0-22-16,0 0 0,0 0 16,-1 21-16,1-20 0,0-1 0,0 0 15,0 0-15,0 0 0,-1 0 16,22 1-16,-21-1 0,0 0 0,0 0 16,21 0-16,-21 0 0,0 1 15,-1-1-15,1 0 0,0 0 16,0 0-16,0 0 15,0 1-15,-1-1 0,22 0 16,-21-21-16,21 21 16,-21 0-16,0 0 0,0 1 15,21-1-15,-21-21 16,-1 21-16,22 0 0,-21 0 16,0-21-1,21 21-15,-21-21 16,0 0 46,0-21 1,21 0-63,0 0 0,-22 0 15,22 0-15,0-1 16,0 1-16,0 0 0,0 0 0,0 0 16,0 0-16,0-1 0,0 1 15,0 0-15,0 0 0,0 0 0,0 0 16,0-1-16,0 1 16,0 0-16,0 0 15,0 0 1,0 42 46,0 0-62,0 0 0,0 0 16,0 1-16,0-1 0,0 0 16,0 0-16,0 0 0,0 0 0,0 1 15,0-1-15,0 0 0,0 0 0,0 0 16,0 0-16,0 1 0,0-1 15,0 0-15,0 0 0,0 0 16,0 0-16,0 1 0,0-1 0,0 0 16,0 0-16,0 0 0,0 0 15,0-42 63,22 0-78,-22 0 16,21 21-16,-21-21 0,21 21 0,0-21 16,0-1-16,0 22 0,1-21 15,-1 21-15,0-21 0,21 0 16,-21 21-16,22-21 0,-1 21 0,0-21 16,1 21-16,-22 0 0,21 0 15,1-22-15,-1 22 0,-21 0 0,0 0 16,0 0-16,1 0 0,-1 0 15,0 0-15,0 0 32,-21-21 46,0 0-78,0 0 15</inkml:trace>
  <inkml:trace contextRef="#ctx0" brushRef="#br1" timeOffset="48044.16">12446 1651 0,'0'0'0,"-21"0"0,21-21 0,-21 21 16,42 0 15,0 0-31,21 0 15,1 0-15,-22 0 0,42 0 16,-20 0-16,20 0 0,1 0 0,-1-21 16,1 21-16,-1 0 0,22 0 15,-22 0-15,-20 0 0,20 0 16,-21 0-16,-20 0 0,-1 0 16,0 0-16,-42 0 15,0 0 1,-1 0-16,1 0 0,-21 21 0,0-21 15,20 0-15,-20 0 0,21 0 16</inkml:trace>
  <inkml:trace contextRef="#ctx0" brushRef="#br1" timeOffset="48320.14">12848 1651 0,'-21'127'31,"21"-85"-31,-21-20 0,21 20 0,0 0 16,-21 1-16,-1-1 0,22-21 0,-21 21 15,21 1-15,0-22 0,-21 21 16,21-21-16,-21 22 0,21-22 16,0 0-16,-21 21 0,21-20 0,0-1 15,0 0-15,0 0 0,21-42 47,0 0-31,0 0-16,0-1 0</inkml:trace>
  <inkml:trace contextRef="#ctx0" brushRef="#br1" timeOffset="48987.82">13144 2053 0,'22'-21'32,"-22"42"-32,0 0 0,-22 1 15,1-1-15,21 0 16,-21 0-16,21 0 0,-21 0 0,21 1 16,0-1-16,0 0 15,0 0-15,0 0 16,21-21-1,0 0-15,0 0 0,1 0 16,-1 0-16,0 0 0,21-21 0,-21 21 16,1-21-16,-1 21 0,0-21 15,0 0-15,0 21 0,0-22 0,-21 1 16,22 0-16,-1 0 16,-21 0-16,21 21 0,-21-21 0,0-1 15,0 1 1,0 42 15,0 1-31,0-1 16,-21 0-16,21 0 0,-21 0 15,21 0-15,-22 1 0,22 20 0,0-21 16,-21 21-16,0 1 0,21-1 16,-21 0-16,21 1 0,0-1 0,-21 0 15,21 22-15,-21-22 0,21 1 16,0-1-16,0 0 0,0 1 0,0-1 15,0 0-15,0 1 0,0-1 16,-22 0-16,22 1 0,-21-1 16,0 0-16,21 1 0,-21-22 0,0 21 15,0 0-15,-1-20 0,1-1 16,-42 21-16,20-21 0,22-21 16,-21 0-16,0 0 0,20 0 0,-20 0 15,0 0-15,-1-21 0,1 0 16,0 0-16,-1 0 0,22-22 0,-21 22 15,21-21-15,0-1 0,-1 22 16,1-21-16,21 21 0,0-22 16,0 22-16,0 0 0,0 0 0,0 0 15,21 0-15,1-1 0,-1 1 16,21-21-16,-21 21 0,22 0 0,-1-1 16,21-20-16</inkml:trace>
  <inkml:trace contextRef="#ctx0" brushRef="#br1" timeOffset="49376.38">13864 2032 0,'0'-21'31,"-21"21"-31,0 0 15,0 21-15,21 0 0,0 0 16,0 22-16,-22-22 0,22 21 16,0-21-16,-21 43 0,21-22 0,0 1 15,-21 20-15,21 1 0,0-1 16,0-21-16,-21 22 0,0-1 0,21-20 16,-21 20-16,21-20 0,0-1 0,-22 0 15,1 1-15,21-1 16,-21 0-16,21 1 0,0-1 0,-21-21 15,21 21-15,-21-20 0,21-1 16,0 0-16,0 0 0,0 0 16,0-42-1,0 0 1,0 0-16,0 0 0,21-22 0,-21 22 16,21-21-16,-21-1 0,21 1 15,-21 0-15</inkml:trace>
  <inkml:trace contextRef="#ctx0" brushRef="#br1" timeOffset="49731.84">13695 2138 0,'0'0'16,"-21"-21"-16,-1 0 0,22-1 0,0 1 16,0 0-16,0 0 15,0 0-15,0 0 16,22 21-16,-1 0 0,0 0 15,0-22-15,0 22 0,22 0 0,-22 0 16,21 0-16,-21 0 0,22 22 16,-1-22-16,0 21 0,-21 0 0,1 0 15,20 0-15,-42 0 16,0 1-16,0-1 0,0 0 0,0 0 16,0 0-16,-21 0 0,-22 1 15,22-1-15,-21-21 0,0 21 0,-1 0 16,22-21-16,-21 0 0,21 0 15,-1 0-15,1 21 0,0-21 0,21-21 47,0 0-47,21 21 0,0-21 16,1 21-16,-1-21 0,0 21 16</inkml:trace>
  <inkml:trace contextRef="#ctx0" brushRef="#br1" timeOffset="50024.34">14520 1905 0,'0'0'0,"21"0"0,1-21 15,-1 0-15,-21 0 16,-21 21 15,-1 0-31,1 21 0,0-21 16,-21 42-16,-1-21 0,22 0 15,-21 22-15,21-22 0,-22 21 16,22-21-16,0 1 0,0 20 16,0-21-16,21 0 0,0 0 0,0 1 15,0-1-15,0 0 0,21 0 16,0-21-16,0 0 0,22 21 16,-22-21-16,21 0 0,0 0 15,1 0-15,-22 0 0,21 0 0,1-21 16,-22 21-16,21-21 0,0 0 0</inkml:trace>
  <inkml:trace contextRef="#ctx0" brushRef="#br1" timeOffset="50498.33">15049 1926 0,'0'0'16,"0"-21"-16,0 0 0,-21 0 15,0 21-15,0 0 16,-21 0-16,20 0 0,1 0 0,0 0 15,0 21-15,-21 0 0,20 0 16,1 0-16,0 1 0,0-1 16,0 21-16,0-21 0,-1 22 0,22-22 15,0 0-15,0 0 0,0 0 16,0 0-16,0 1 0,0-1 0,0 0 16,22-21-16,-1 21 15,0-21-15,0 0 0,0 0 16,0 0-16,1 0 0,-1-21 0,0 21 15,0-21-15,0 0 0,0-1 16,1 1-16,-1 0 0,0 0 16,0 0-16,-21 0 0,0-22 0,21 22 15,-21 0-15,21-21 0,-21 20 16,0 1-16,0 0 0,0 42 31,0 0-31,-21 1 16,21-1-16,-21 0 0,21 0 15,0 21-15,0-20 0,0-1 0,0 0 16,0 0-16,0 0 16,0 0-16,0 1 0,0-1 15,0 0-15,21-21 16,0 0-16,1 0 16,-1 0-16,0 0 0,0-21 0,0 21 15</inkml:trace>
  <inkml:trace contextRef="#ctx0" brushRef="#br1" timeOffset="52020.32">15790 1842 0,'-42'0'16,"0"21"-1,20-21-15,-20 21 0,21 0 16,-21-21-16,-1 21 0,22 0 0,-21 1 15,21-1-15,-1-21 0,1 21 16,0 0-16,21 0 16,0 0-1,21-21-15,0 0 0,1 0 0,-1 0 16,21 0-16,-21 22 0,0-22 16,22 0-16,-22 0 0,0 0 0,0 21 15,0-21-15,1 0 0,-1 21 16,-21 0-16,21-21 15,-21 21-15,21-21 0,-21 21 16,0 1-16,-21-22 16,0 0-16,0 21 0,-1-21 15,-20 0-15,21 0 0,-21 0 16,20 0-16,1 0 0,-21 0 0,21 0 16,0 0-16,-1 0 0,1 0 15,0 0-15,0 0 0,0-21 0,0-1 16,21 44 31,0-1-32,21 0-15,0-21 0,0 0 16,0 21-16,0-21 16,1 21-16,-1-21 0,21 0 0,-21 0 15,0 0-15,22 0 0,-22 0 16,21 0-16,-21 0 0,22 0 0,-1-21 15,-21 21-15,22-21 0,-22 0 16,0 0-16,21 21 0,-21-43 0,1 22 16,20 0-16,-21-21 0,0-1 15,0 1-15,1 0 0,-22-1 16,21 1-16,-21-22 0,21 22 0,-21 0 16,0-1-16,0 1 0,0 21 15,0-21-15,0 20 0,0 1 16,0 42-1,0 1-15,-21-1 16,21 21-16,-21 0 0,21 1 0,0-1 16,-22 0-16,22 1 0,-21-1 15,21 0-15,-21 1 0,21-22 0,0 21 16,0-21-16,0 22 0,0-22 16,0 0-16,0 0 0,0 0 0,0 1 15,0-1 1,21-21-1,0 0-15,1 0 0,-1 0 16,0 0-16,0 0 0,0 0 0,0-21 16,1-1-16,20 22 0,-21-21 15,0 0-15,22 0 0,-22 21 0,0-21 16,0 0-16,0-1 0,-21 1 16,0 0-16,21 21 0,-21-21 15,0 42 1,0 0-16,-21-21 15,0 21-15,21 1 0,-21-1 16,0 0-16,0 0 16,21 0-16,0 0 0,0 1 15,0-1 1,21-21 0,0 0-16,0 0 0,21 0 15,-20 0-15,-1 0 0,21 0 0,0-21 16,-20-1-16,20 22 0,0-21 15,-21 0-15,1 0 0,-1 21 0,21-21 16,-42 0-16,21-1 0,0 1 16,-21 0-16,0 0 0,22 21 0,-22-21 15,0 42 17,-22-21-17,22 21-15,-21 0 0,0 0 16,21 1-16,0-1 0,0 0 15,-21 0-15,21 0 0,0 0 16,-21-21-16,21 22 0,0-1 16,0 0-1,0-42 32,0 0-47,0-1 16,0 1-16,0 0 15,0 0-15,0 0 0,21 0 16,0-1-16,-21 1 0,21 0 0,0 0 16,1 0-16,-1 0 0,0-1 15,0 22-15,0 0 0,22 0 16,-22 0-16,0 0 0,0 0 16,0 0-16,-21 22 0,21-1 0,1 0 15,-22 0-15,0 0 0,0 0 16,0 1-16,0-1 0,0 0 0,0 0 15,0 0-15,0 0 0,0 1 16,0-1 0,-22-21-1,1 0-15,21-21 47,0-1-31,0 1-16,43 21 0</inkml:trace>
  <inkml:trace contextRef="#ctx0" brushRef="#br1" timeOffset="52744.56">17695 1969 0,'0'0'0,"21"-22"15,-21 1-15,0 0 16,-42 21-1,21 0-15,0 0 16,-22 0-16,22 21 0,-21 0 0,0-21 16,-1 22-16,1-1 0,0 0 15,20 0-15,-20 0 0,21 0 16,0-21-16,0 22 0,21-1 0,0 0 16,0 0-1,21-21-15,0 0 16,21 0-16,-21 0 0,1 0 0,20 0 15,-21 0-15,0 0 0,22 0 16,-22 0-16,21-21 0,-21 21 16,0-21-16,22 21 0,-22-21 0,0-1 15,0 22-15,0-21 0,1 0 16,-22 0-16,21 0 0,0 21 16,-21-21-16,0 42 46,0 0-46,-21 0 0,0 0 16,21 0-16,0 1 0,-22-1 0,22 21 16,-21-21-16,21 0 0,-21 22 15,21-1-15,0 0 0,-21 1 16,21 20-16,-21-20 0,21 20 0,-21 1 16,21-1-16,0-21 0,0 22 15,0-22-15,0 22 0,0-1 0,0-20 16,0-1-16,0 21 0,0-20 15,0 20-15,0-20 0,21 20 0,-21-21 16,21 1-16,-21 20 0,0-42 16,0 22-16,0-1 0,0-21 0,0 22 15,0-22-15,-21 0 0,0 0 16,-1-21-16,1 21 0,0-21 0,0 0 16,0 0-16,0 0 0,-22 0 15,22 0-15,-21 0 0,21-21 16,-22 0-16,22 0 0,-21 0 0,21-1 15,-22 1-15,22 0 0,0 0 16,0 0-16,0 0 0,-1-1 16,1 1-16,0-21 0,21 21 0,-21 0 15,21-22-15,-21 22 0,21 0 0,-21-21 16,21 20-16,0-20 0,0 0 0,0 21 16,0-22-16,0 1 0</inkml:trace>
  <inkml:trace contextRef="#ctx0" brushRef="#br1" timeOffset="53051.99">17103 1418 0,'0'0'0,"0"-21"0,0 0 16,-22 21-1,1-21 1,21 42 46,0 0-46,-21-21-16</inkml:trace>
  <inkml:trace contextRef="#ctx0" brushRef="#br1" timeOffset="53340.21">15790 1947 0,'21'0'16,"22"0"0,-22 0-1,0 0-15,21 0 0,1 0 0,-1-21 0,0 21 16,-20-21-16,20 21 15,0 0-15,-21 0 0,22 0 0,-22 0 16,0 0-16</inkml:trace>
  <inkml:trace contextRef="#ctx0" brushRef="#br1" timeOffset="54720.38">614 7472 0,'0'0'0,"0"-21"16,0 0-16,0-1 16,0 1-16,0 0 0,0 0 0,0-21 15,0 20-15,0 1 0,0 0 16,0 0-16,-21 0 0,21 0 15,0 42 1,0 0 0,0 0-16,0 21 0,0-20 15,0 20-15,0 0 0,0 1 0,0-22 16,-22 21-16,22 0 16,0 1-16,0-1 0,-21-21 0,21 22 15,-21-22-15,21 0 0,-21 21 16,21-21-16,0 1 0,0-1 15,0 0-15,0 0 16,0-42 15,0 0-15,21 0-16</inkml:trace>
  <inkml:trace contextRef="#ctx0" brushRef="#br1" timeOffset="55084.88">825 7557 0,'0'42'15,"0"-21"-15,0 0 16,22-21 15,-1-21-15,-21 0-16,21 21 0,-21-21 15,0 0 1,0-1-16,0 1 16,-21 21-1,0 0-15,-1 0 16,1 0-1,21 21-15,-21 1 0,21-1 16,21-21 15,0 0-31,1 0 0</inkml:trace>
  <inkml:trace contextRef="#ctx0" brushRef="#br1" timeOffset="56408.66">1799 7578 0,'0'0'0,"42"-21"32,-20-1-32,-1 1 0,-21 0 0,21 0 15,0 0-15,-21 0 16,0-1-16,0 1 0,0 0 15,0 0-15,-21 21 16,0 0-16,0 0 16,-22 0-16,22 0 0,0 21 15,-21 0-15,-1 0 0,22 1 16,-21-1-16,21 21 0,-22-21 0,22 0 16,0 1-16,0 20 0,0-21 15,21 0-15,-22 0 0,22 1 0,0-1 16,0 0-16,22-21 15,-1 0-15,0 0 0,0 0 16,0 0-16,0 0 0,1 0 16,20 0-16,-21-21 0,21 21 15,-20-21-15,-1 21 0,21-22 16,-21 1-16,0 0 0,1 21 0,-1-21 16,0 0-16,0 0 0,0-1 15,-21 1-15,21 0 0,-21 0 16,0 0-1,0 42 17,0 0-32,0 21 0,0-20 15,0-1-15,0 21 0,0-21 16,0 22-16,0-1 0,-21 0 16,21 22-16,0-1 0,0-20 15,0 41-15,0-20 0,-21-1 0,21 1 16,-21-1-16,21 1 0,0-1 15,0 1-15,0-22 0,0 22 0,0-1 16,0 1-16,0-22 0,0 21 16,0-20-16,0 20 0,0-20 15,0-1-15,0 0 0,0 1 0,0-1 16,-21 0-16,0-21 0,21 22 0,-22-22 16,1 0-16,0-21 0,0 21 15,0-21-15,-22 0 0,22 0 16,-21 0-16,0 0 0,-1-21 15,-20 0-15,-1 0 0,22 0 0,-22-22 16,1 1-16,21 0 0,-22-1 16,22-20-16,21 20 0,-22-20 0,22 21 15,0-22-15,21 22 0,0-1 16,0 22-16,0-21 0,0 0 0,21 20 16,0 1-16,22-21 0,-22 21 15,63-43-15,-41 43 0,-1-21 16,0-1-16,22 1 0,-22 21 15,1-21-15</inkml:trace>
  <inkml:trace contextRef="#ctx0" brushRef="#br1" timeOffset="57072.24">2286 7747 0,'0'-21'15,"0"0"1,0 0 0,0-1-16,0 1 15,21 21-15,0-21 0,0 0 0,1 0 16,-22 0-16,21-1 16,0 1-16,-21 0 0,21 0 0,-21 0 15,0 0-15,0-1 0,0 1 16,-21 21-1,0 0-15,0 0 0,-1 21 16,1 1-16,0-1 0,-64 85 16,64-85-16,0 21 15,21-21-15,0 22 0,-21-1 16,21-21-16,0 0 0,0 0 0,0 22 16,0-22-16,21-21 0,0 21 0,0 0 15,1-21-15,-1 0 0,0 0 16,21 0-16,-21 0 0,22 0 15,-1 0-15,0-21 0,1 21 16,-1-21-16,0 0 0,1 0 0,-1-22 16,-21 22-16,22-21 0,-22-1 0,21 1 15,-21 0-15,22-22 0,-22 22 16,0-22-16,-21 22 0,21-21 0,-21 20 16,21 1-16,-21 21 0,0-22 15,0 22-15,0 0 0,0 0 16,0 42-1,0 0-15,0 0 16,-21 1-16,21 20 0,-21 0 16,21 1-16,0-1 0,-21 0 15,21 1-15,-21-1 0,21 0 16,-22 1-16,22-1 0,0 0 0,0-21 16,0 1-16,0 20 0,0-21 15,0 0-15,0 0 0,0 1 16,22-22-16,-1 0 15,0 0-15,0 0 16,0 0-16,-21-22 0,0 1 16,21 0-16,1 21 0</inkml:trace>
  <inkml:trace contextRef="#ctx0" brushRef="#br1" timeOffset="57272.2">2773 7451 0,'-21'0'16,"42"0"-1,0 0 1,21 0-16,-21 0 0,1 0 16,-1 0-16,21 0 0,-21 0 15,0-21-15,22 21 0,-22-22 0,0 1 16,21 21-16,-20-21 0</inkml:trace>
  <inkml:trace contextRef="#ctx0" brushRef="#br1" timeOffset="58032.73">4000 7303 0,'0'0'0,"64"-43"32,-64 22-32,21 0 15,0 0-15,0 21 0,-21-21 0,0-1 16,22 1-16,-22 0 0,0 0 15,0 0-15,-22 21 16,1 0-16,-21 0 16,21 0-16,-22 0 0,1 0 15,0 0-15,-1 21 0,-20 0 0,21-21 16,-1 42-16,1-20 0,21-1 16,-22 0-16,22 21 0,0-21 0,0 1 15,21-1-15,0 21 16,0-21-16,0 0 0,21 1 0,0-1 15,22 0-15,-22 0 0,21 21 0,0-42 16,1 22-16,-1-1 0,22 0 16,-22 0-16,0 0 0,1 0 0,-22 1 15,21-1-15,-21 0 0,0 0 16,1 0-16,-22 0 0,0 1 16,0-1-16,-22-21 0,1 21 0,0 0 15,-21-21-15,-1 21 0,-20-21 16,21 0-16,-22 21 0,1-21 0,-1 0 15,22 0-15,-22 0 0,22 0 16,0-21-16,-1 21 0,22-21 16,-21 21-16,21-21 0,-1 0 0,1 0 15,21-1-15,0 1 16,0 0-16,0 0 0,21 0 16,1 21-16,-1 0 15,21-21-15,-21 21 0,22 0 0,-1-22 16,0 1-16,22 21 0,-22 0 15,0-21-15</inkml:trace>
  <inkml:trace contextRef="#ctx0" brushRef="#br1" timeOffset="58371.54">4530 7430 0,'0'-22'0,"0"44"0,0-65 0,21 22 0,-21 0 15,0 0 1,-21 21 0,-1 0-16,1 0 0,0 0 15,0 21-15,0 0 0,0 21 16,-1-20-16,1-1 0,0 21 0,0-21 16,0 22-16,21-22 0,0 21 15,-21-21-15,21 0 0,0 1 16,0 20-16,0-21 0,0 0 15,0 0-15,21 1 16,0-22-16,0 0 0,0 0 16,22 0-16,-22 0 0,0 0 15,21 0-15,-21 0 0,22 0 0,-1 0 16,-21-22-16,22 22 0,-22-21 0,21 0 16,-21 0-16,0 0 0,1 21 15</inkml:trace>
  <inkml:trace contextRef="#ctx0" brushRef="#br1" timeOffset="58776.3">4847 7472 0,'0'0'0,"0"-21"0,-21 21 15,21-21-15,0-1 16,0 1 0,21 21-1,0 0-15,0 0 0,1 0 16,-1 0-16,21 21 0,-21-21 15,0 22-15,1-1 0,-1 0 0,0 0 16,0 0-16,-21 0 0,21 1 16,-21 20-16,21-21 0,-21 0 0,0 0 15,0 1-15,0-1 0,0 0 16,-21 0-16,0-21 16,0 0-16,0 0 15,21-21 16,0 0-31,0 0 0,0-1 16,0 1-16,0 0 0,0 0 0,21 0 16,-21 0-16,0-1 0,21-20 15,-21 21-15,21 0 0,0 21 0,-21-21 16,22-1-16,-1 22 0,0-21 16,0 21-16,0 0 15,0-21-15,1 21 16</inkml:trace>
  <inkml:trace contextRef="#ctx0" brushRef="#br1" timeOffset="60148.52">5376 7557 0,'21'0'16,"22"0"-1,-22 0-15,0-22 0,0 1 16,0 0-16,1 0 0,-1 21 16,-21-21-16,21 0 15,-21-1-15,0 1 0,21 0 0,-21 0 16,0 0-16,-21 21 16,0 0-16,0 0 0,-1 0 15,1 0-15,0 0 0,0 0 0,0 21 16,0 0-16,-1 0 0,1 0 15,0 1-15,21-1 0,0 0 0,-21 0 16,21 21-16,0-20 0,0-1 0,0 0 16,0 0-16,0 0 0,0 0 15,21 1-15,-21-1 0,21 0 0,22 0 16,-22-21-16,0 0 16,0 0-16,21 0 0,-20 0 15,20 0-15,0 0 0,1 0 0,-1 0 16,0-21-16,1 0 0,-1 21 15,0-21-15,1-1 0,-22 1 0,21 0 16,-21 0-16,0 0 0,1 0 0,-1-22 16,0 22-16,-21 0 0,0-21 15,0 20-15,0 1 0,0 0 0,0 0 16,0 0-16,0 0 0,-21 21 16,0 0-16,-1 0 15,1 21-15,0-21 0,0 21 16,21 21-16,-21-21 15,0 1-15,21-1 0,0 21 0,-22-21 16,22 0-16,0 1 0,0 20 0,0-21 16,0 0-16,0 0 0,22 1 15,-1-1-15,0-21 16,21 0-16,-21 0 0,1 0 0,20 0 16,-21 0-16,21 0 0,1 0 15,-22 0-15,21-21 0,-21-1 0,22 22 16,-22-21-16,21 0 0,-21 0 0,1 0 15,-1-22-15,0 22 16,0 0-16,-21 0 0,21-21 0,-21 20 16,0 1-16,0 0 0,0 0 15,0 0-15,0 42 32,-21 0-32,21 0 15,-21 0-15,21 1 0,0-1 0,-21 0 16,21 0-16,0 0 0,0 0 0,0 1 15,-21-1-15,21 0 0,0 0 16,-22 0-16,22 0 0,0 1 16,0-44 31,0 1-47,0 0 0,0 0 15,22 0-15,-22 0 0,21-1 16,-21-20-16,21 21 0,0 0 0,0-22 15,0 22-15,-21-21 0,43 21 16,-22 0-16,0-1 0,0 1 0,0 21 16,1 0-16,-1 0 0,0 0 0,0 0 15,0 0-15,0 21 16,1 1-16,-22-1 0,0 0 0,21 0 16,-21 0-16,0 22 0,0-22 0,0 0 15,0 21-15,0-21 16,0 1-16,0-1 0,0 0 0,0 0 15,21 0-15,-21 0 0,21-21 16,0 0-16,0 0 16,1 0-16,-1 0 0,0 0 0,0 0 15,21 0-15,-20 0 0,20-21 16,-21 0-16,0 21 0,22-21 0,-22 0 16,0 0-16,21-1 0,-21-20 0,1 21 15,-1-21-15,0 20 0,0-20 16,0 0-16,-21 21 0,0-22 0,0 22 15,0 0-15,0 0 0,0 0 16,-21 21 0,0 0-16,0 0 0,0 21 0,-1-21 15,22 21-15,-21 21 0,21-21 16,0 1-16,0-1 0,0 0 0,0 21 16,0-21-16,0 1 0,0-1 15,0 0-15,21 0 0,-21 0 0,0 0 16,0 1-16,0-1 0,22 0 0,-22 0 15,0 0 1,-22-21 0,1 0-16,0 0 0,0 0 15,0 0-15,0 0 16,-1 0 0,22-21 15,0 0-31,0 0 0</inkml:trace>
  <inkml:trace contextRef="#ctx0" brushRef="#br1" timeOffset="61128.96">7641 6985 0,'0'0'0,"0"-21"0,0 42 47,0 0-47,0 0 0,0 1 15,-21 20-15,21 0 0,0 1 16,0-1-16,0 0 0,-21 1 0,21 20 15,0-21-15,-21 1 0,21-1 16,-22 0-16,22 1 0,0-22 16,0 21-16,-21-21 0,21 1 0,-21-1 15,21 0-15,-21 0 0,21 0 16,0-42 31,0 0-47,0 0 0,0 0 15,0-1-15,0-20 0,21 21 0,0 0 16,-21-22-16,21 1 0,1 21 16,-1-21-16,0 20 0,21 1 0,-21 0 15,22 0-15,-22 0 0,0 0 16,21 21-16,-20 0 0,-1 0 16,0 0-16,0 21 0,0-21 0,0 42 15,-21-21-15,0 0 0,0 22 16,0-22-16,0 0 0,0 21 0,0-20 15,-21 20-15,0-21 0,0 0 0,21 0 16,0 1-16,-21-1 0,0-21 16,21 21-16,21-42 47,0 0-32,0-1-15,0 1 0</inkml:trace>
  <inkml:trace contextRef="#ctx0" brushRef="#br1" timeOffset="61528.73">8255 7303 0,'0'0'0,"0"-22"0,-21 44 32,0-22-32,-1 21 15,22 0-15,-21 21 0,0-21 16,0 1-16,0 20 0,0-21 15,-1 21-15,1-20 0,0-1 0,21 21 16,0-21-16,-21 0 0,21 1 16,0-1-16,0 0 0,0 0 15,21-21-15,0 0 16,0 0-16,22 0 0,-22 0 16,0 0-16,21 0 0,-20 0 0,-1-21 15,21 0-15,-21 0 0,0-1 0,1 1 16,-1-21-16,0 21 0,0-22 15,-21 22-15,0-21 0,0 0 0,0-1 16,0 1-16,0 21 16,0-22-16,-21 22 0,0 0 0,0 0 15,-1 21-15,-20 0 0,21 0 0,0 0 16,0 0-16,-1 0 0,1 0 16,21 21-16,0 0 15,21-21 1,22 0-16,-22 0 15</inkml:trace>
  <inkml:trace contextRef="#ctx0" brushRef="#br1" timeOffset="61804.57">8826 6985 0,'0'0'0,"0"-21"15,0 0 16,-21 42-31,21 0 0,-21 0 16,0 22-16,0-22 0,21 21 0,-21 0 16,-1 1-16,1 20 0,21-20 15,-21-1-15,0 0 0,0 22 0,21-22 16,0-21-16,0 22 0,0-1 16,0-21-16,0 0 0,0 0 15,0 1-15,0-1 0,21-21 16,0 0-16,0 0 15,0 0-15,1 0 0,-1 0 0,0-21 16,-21-1-16,21 22 0,0-21 0</inkml:trace>
  <inkml:trace contextRef="#ctx0" brushRef="#br1" timeOffset="61984.46">8551 7303 0,'0'0'16,"-21"0"-16,0 0 0,21-22 15,21 22 1,0 0 0,0 0-16,1-21 0,20 21 15,-21-21-15,21 21 0,1-21 0,-1 21 16,0-21-16,22 0 0,-22-1 16,22 1-16</inkml:trace>
  <inkml:trace contextRef="#ctx0" brushRef="#br1" timeOffset="62484.18">9525 6879 0,'0'0'0,"0"-21"31,-21 42-31,0 0 0,21 1 16,-22-1-16,1 21 16,0-21-16,21 22 0,-21-1 0,0 21 15,0-20-15,-1-1 0,1 0 0,0 1 16,0 20-16,0-20 0,0-22 15,-1 21-15,22 0 0,-21-20 0,21-1 16,-21 0-16,21 21 0,-21-42 16,21 21-16,0-42 31,21 0-31,0 21 0,0-21 16,-21-21-16,22 20 0,-1-20 15,-21 21-15,21-21 0,0-22 0,-21 22 16,21-22-16,0 22 15,1 0-15,-1-22 0,0 22 0,0 21 16,-21-22-16,21 22 0,-21 0 0,0 0 16,21 42-1,-21 0-15,0 0 16,0 22-16,0-22 0,0 21 0,0 0 16,0 1-16,0-1 0,0 22 15,0-22-15,0-21 0,0 21 0,0 1 16,0-1-16,0-21 0,0 0 15,22 1-15,-22-1 0,0 0 0,0 0 16,0 0-16,0-42 47,0 0-47,0 0 16,-22 0-16</inkml:trace>
  <inkml:trace contextRef="#ctx0" brushRef="#br1" timeOffset="62988.4">9123 7430 0,'21'0'31,"0"0"-15,0 0-16,0 0 0,22 0 0,-22 0 16,21 0-16,-21 0 0,22 0 15,-1-22-15,0 1 0,-20 21 16,20-21-16,0 21 0,1-21 0,-1 0 15,0 21-15,1-21 0,-1-1 0,-21 1 16,21 0-16,-20 0 0,-1 21 16,0-21-16,0 21 0,-42 0 31,0 0-31,-22 0 0,22 0 16,0 21-16,-21-21 0,21 21 15,-1 0-15,1 0 0,21 1 16,0-1-16,0 0 0,0 0 15,0 0-15,0 0 16,21 1-16,1-1 0,-1-21 16,-21 21-16,21-21 0,0 21 0,0-21 15,0 21-15,1-21 0,-22 21 16,21-21-16,-21 22 0,21-22 0,-21 21 16,0 0-16,-21-21 15,0 0 1,-1 21-16,1-21 0,-21 0 0,21 0 15,0 0-15,-22 0 0,22 0 16,0 0-16,0 0 0,0 0 16,21-21-1,0 0 1,21 21-16,-21-21 0,21-1 0,0 1 16,0 21-16,22-21 0</inkml:trace>
  <inkml:trace contextRef="#ctx0" brushRef="#br1" timeOffset="63280.32">10350 7006 0,'0'0'0,"0"-21"0,22 0 0,-22 0 32,0 42-17,-22 0-15,1-21 16,0 21-16,21 0 0,-21 22 15,0-22-15,21 21 0,-21-21 0,21 22 16,0-1-16,-22 0 0,1 1 0,21-22 16,-21 21-16,21-21 0,0 22 15,0-22-15,0 21 0,0-21 16,0 1-16,21-1 0,0-21 16,1 0-16,-1 21 0,0-21 15,0 0-15,21 0 0,-20 0 0,-1 0 0,0-21 16,0 21-16,0-21 15,0-1-15</inkml:trace>
  <inkml:trace contextRef="#ctx0" brushRef="#br1" timeOffset="63564.12">10647 6943 0,'0'0'0,"21"0"16,0 0-16,0 0 15,0 0-15,1 21 16,-1-21-16,0 21 0,0 0 0,0 0 16,0 1-16,22-1 0,-22 21 15,0 0-15,0-20 0,0 20 16,1 0-16,-22 1 0,0 41 16,0-63-16,0 22 0,0-22 0,-22 21 15,1-21-15,0 1 0,0-1 16,0 0-16,0-21 0,-1 21 0,1-21 15,0 0-15,0 0 0,21 21 0,-21-21 16,0 0-16,-1 0 16</inkml:trace>
  <inkml:trace contextRef="#ctx0" brushRef="#br1" timeOffset="74593.36">3365 9377 0,'0'-21'15,"0"0"1,0-1-1,0 1-15,0 0 16,0 0-16,0 0 16,0 0-16,0-1 15,0 1-15,0 0 16,0 0-16,-21 21 16,0 0 15,21 21-31,0 0 15,0 0-15,0 1 16,0-1-16,0 0 0,0 21 0,0-21 16,0 22-16,0-1 0,-21 0 0,21 1 15,-21-1-15,21 0 0,0 1 16,0-1-16,0 0 0,-21-20 0,21 20 16,0-21-16,0 0 0,0 22 15,0-22-15,0 0 0,0 0 16,0-42 31,0 0-32,0 0-15,21 21 0,0-22 16</inkml:trace>
  <inkml:trace contextRef="#ctx0" brushRef="#br1" timeOffset="75815.72">3725 9631 0,'0'21'0,"0"0"16,0 0 15,21-42 16,-21 0-32,22 0-15,-22 0 16,0 0-16,0-1 16,-22 22-1,1 0 1,0 0 0,21 22-16,-21-1 15,21 0-15,-21 0 16,21 0-16,0 0 15,0 1-15,21-22 16,0 0 0,0 0-16,0 0 15,1-22-15,-1 22 16,-21-21-16,21 21 0,-21-21 0,0 0 16,0 0-16,0 0 15,0-1-15,0 1 0,0 0 16,-21 21 15,0 0-31,-1 21 16,22 0-1,0 1-15,0-1 0,0 0 16,0 0-16,22 0 16,-1-21-1,0 0-15,0 0 16,0 0-16,0-21 15,1 0 1,-22 0-16,0 0 16,0-1-16,0 1 0,0 0 15,0 0-15,-22 21 16,22-21-16,-21 21 0,0 0 16,0 0-16,0 21 15,0-21-15,21 21 0,0 0 16,0 0-16,0 1 15,0-1-15,0 0 0,21 0 16,0-21 0,0 0-1,0 0 1,0 0-16,-21-21 16,0 0-16,0 0 15,0-1-15,0 1 16,-21 21-16,0-21 0,0 21 15,0 0-15,0 0 16,-1 0-16,22 21 16,-21 0-16,21 1 15,-21-22-15,21 21 16,0 0-16,21-21 47,0 0-47,1 0 31,-22-21-31,0 0 16,0-1-1,0 1 17,0 42-1,0 1-16,21-22 17</inkml:trace>
  <inkml:trace contextRef="#ctx0" brushRef="#br1" timeOffset="76572.35">5292 8954 0,'0'0'16,"-22"0"-16,1 0 15,0 0-15,0 0 16,42 0 15,21 0-31,-20 0 16,20 0-16,0 0 0,22 0 15,-1 0-15,1-22 0,20 22 0,-20 0 16,-1 0-16,22-21 0,-21 21 16,-1 0-16,-21 0 0,1 0 0,-1 0 15,0 0-15,-20 0 0,-44 0 31,1 0-31,0 0 16,0 0-16,-21 21 0,20-21 16,1 0-16,0 0 0,0 0 0</inkml:trace>
  <inkml:trace contextRef="#ctx0" brushRef="#br1" timeOffset="76871.99">5821 8954 0,'-21'0'16,"-1"0"0,22 21-1,0 0-15,0 0 0,0 0 0,0 22 16,0-22-16,-21 21 0,21 0 0,0-20 16,0 20-16,0 0 15,0-21-15,0 22 0,-21-22 0,21 21 0,0-21 16,0 22-16,0-1 0,-21-21 15,21 0-15,0 1 0,0-1 16,-21 0-16,21 0 0,0 0 16,21-21-1,0-21-15,0 21 16,-21-21-16,21 0 0,1 0 0,-1-1 16,21 1-16,-21-21 0,0 21 15</inkml:trace>
  <inkml:trace contextRef="#ctx0" brushRef="#br1" timeOffset="77508.5">6223 9208 0,'21'-22'16,"-42"44"-16,42-65 0,0 43 0,0 0 15,-21 21 17,0 1-32,-21-1 15,21 21-15,-21-21 0,0 0 0,21 1 16,0-1-16,0 21 0,-21-21 15,21 0-15,0 1 0,0-1 0,0 0 16,0 0-16,0 0 0,0 0 0,21 1 16,0-22-1,0 0-15,0 0 0,1 0 0,-1-22 16,0 1-16,21 0 0,-21 0 16,1 21-16,20-21 0,-21-22 15,0 22-15,22 0 0,-22 0 0,0 0 16,-21 0-16,21-1 0,0 22 15,-21-21-15,0 0 0,0 0 0,0 0 16,0 42 31,0 0-47,0 0 0,0 0 0,0 1 16,0-1-16,-21 21 15,21 0-15,-21 1 0,21-1 0,0 0 16,0 1-16,-21-1 0,0 22 0,21-22 15,-22 0-15,22 1 0,0 20 16,0-21-16,0 1 0,0-1 0,0 0 16,0 1-16,0-1 0,0 0 0,0 1 15,0-1-15,0-21 0,0 22 16,0-1-16,-21-21 0,0 21 0,0-20 16,0-1-16,0 0 0,-1 0 0,1 0 15,-21-21-15,0 0 0,-1 21 16,1-21-16,0 0 0,-1 0 0,-20 0 15,20-21-15,-20 0 0,-1 0 0,22 0 16,-21 0-16,20-1 0,1 1 16,0 0-16,20 0 0,1 0 0,0 0 15,21-1-15,0 1 0,0 0 16,0 0-16,21 0 16,0 0-16,1-1 0,20 1 0,0 0 15,1 0-15,-1-21 0,21 20 0</inkml:trace>
  <inkml:trace contextRef="#ctx0" brushRef="#br1" timeOffset="77908.71">7133 9292 0,'0'0'0,"0"-21"0,0 0 0,0 0 0,0 0 16,0-1-16,0 1 0,0 0 15,-21 21 1,21 21-16,0 0 16,0 1-16,0-1 0,0 0 0,0 21 15,0-21-15,0 22 0,0 20 16,0-20-16,0 20 0,0 1 0,0-1 16,0 1-16,0-1 0,0 1 15,0-1-15,0 1 0,-21-1 0,21 1 16,-21-1-16,-1 1 0,1-1 15,0 1-15,0-1 0,21-21 0,-21 22 16,0-22-16,21 1 0,-22-22 16,22 21-16,0-21 0,0 0 15,0-42 1,22 0-16,-1 0 16,0 0-16,0-22 0,0 22 0,-21-21 15,21 0-15,1-1 0,-1-20 0,0 20 16,0-20-16,0 21 0,0-22 15,-21 1-15</inkml:trace>
  <inkml:trace contextRef="#ctx0" brushRef="#br1" timeOffset="78260.74">7218 9462 0,'0'0'0,"0"-22"16,0-20-16,0 21 0,-21 0 0,21 0 16,-22-1-16,22 1 0,-21 0 15,21 0-15,0 0 0,0 0 16,0-1-16,0 1 0,21 0 15,1 21-15,-1 0 16,21-21-16,-21 21 0,0 0 0,1 0 16,20 0-16,-21 0 0,0 0 15,0 0-15,22 21 0,-22 0 0,0 0 16,-21 1-16,0-1 16,0 0-16,0 0 0,0 0 15,-21 0-15,0 1 0,0-1 0,-22 0 16,22 0-16,-21-21 0,-1 21 0,22 0 15,-21-21-15,21 22 0,-22-22 16,22 0-16,0 21 0,0-21 16,21 21-16,21-21 47,0 0-47,0-21 0,1 21 15,-22-21-15,21-1 16</inkml:trace>
  <inkml:trace contextRef="#ctx0" brushRef="#br1" timeOffset="78840.03">8064 9102 0,'0'0'16,"64"-21"0,-43-1-16,-21 1 0,0 0 15,0 0 1,-21 0-16,0 21 15,0 0-15,-1 0 0,1 0 16,-21 0-16,21 0 0,-22 21 0,1 0 16,21 0-16,-21 0 0,-1 1 0,1 20 15,21-21-15,0 21 0,-22 1 16,43-1-16,-21 22 16,21-43-16,0 21 0,0-21 0,0 0 15,0 22-15,0-22 0,0 0 16,21-21-16,0 21 0,1 0 0,20-21 15,-21 0-15,21 0 0,1 0 16,-1 0-16,0 0 0,22 0 0,-22 0 16,22-21-16,-1 0 0,-20 21 0,20-21 15,-21 0-15,1 0 0,20-1 16</inkml:trace>
  <inkml:trace contextRef="#ctx0" brushRef="#br1" timeOffset="79321.28">8805 9102 0,'0'0'0,"0"-21"0,0-1 0,0 1 16,-21 0-16,0 21 0,0 0 16,0 0-16,-1 0 0,-20 0 15,21 0-15,0 0 0,0 21 16,-22 0-16,22 1 0,0-1 0,-21 21 16,20-21-16,1 0 0,0 22 0,0-22 15,0 21-15,0-21 0,-1 1 16,1 20-16,21-21 0,-21 0 0,21 0 15,0 1-15,0-1 0,0 0 16,21-21 0,0 0-16,1 0 0,-1 0 0,21 0 15,-21 0-15,0-21 0,1 0 16,20-1-16,-21 22 0,21-42 0,-20 21 16,-1 0-16,21 0 0,-21-22 15,0 1-15,1 21 0,-1-22 16,-21 22-16,0 0 0,21 0 0,-21 0 15,0 0-15,21 21 0,-21 21 32,-21 0-32,0 0 0,21 0 15,-21 22-15,21-22 0,0 0 0,-22 0 16,22 21-16,-21-20 0,21-1 16,-21 0-16,21 0 0,0 0 15,0 0-15,0 1 0,0-1 0,0 0 16,21-21-1,0 0-15,1 0 0,-1 0 16,21 0-16,-21 0 0,22-21 16,-1 0-16,0-1 0,-21 1 0</inkml:trace>
  <inkml:trace contextRef="#ctx0" brushRef="#br1" timeOffset="80265.35">9461 9017 0,'0'0'16,"0"-21"-1,-21 21-15,0 0 16,0 0-16,-21 21 0,20 0 16,-20-21-16,21 21 0,-21 1 15,20-1-15,1-21 0,0 21 0,0 0 16,21 0-16,0 0 16,0 1-16,0-1 0,21-21 15,0 21-15,22-21 0,-22 0 0,21 21 16,-21-21-16,0 21 0,22-21 15,-22 0-15,0 21 0,0 1 0,22-22 16,-22 21-16,0-21 0,-21 21 16,0 0-16,-21 0 15,0-21 1,-1 0-16,-20 0 0,21 0 16,-21 0-16,20 0 0,-20 0 15,21 0-15,-21 0 0,20 0 0,-20 0 16,21 0-16,0 0 0,0-21 0,-1 21 15,1 0-15,0 0 16,42 0 0,0 0-16,1 0 15,-1 21-15,0-21 0,0 0 16,0 0-16,22 0 0,-22 21 0,21-21 16,-21 0-16,22 0 0,-22 0 15,21 0-15,-21 0 0,22 0 0,-22 0 16,21-21-16,0 21 0,1-21 15,-1 0-15,-21 21 0,22-21 0,-22 0 16,21-1-16,-21-20 0,0 21 16,1-21-16,-1-1 0,0 1 0,0 0 15,0-1-15,-21 1 0,0 0 0,0-1 16,0 1-16,0 0 0,0 20 16,0-20-16,0 21 0,0 0 15,-21 21 1,21 21-16,0 0 0,-21 0 15,0 0-15,21 22 0,-21-1 0,21-21 16,0 22-16,0-1 0,-22 0 16,22 1-16,-21-1 0,21-21 15,0 21-15,0 1 0,0-22 0,0 0 16,0 21-16,0-20 0,0-1 16,0 0-16,21-21 0,1 21 0,-1-21 15,0 0-15,0 21 0,21-21 0,-20 0 16,20 0-16,0 0 0,-21 0 15,22 0-15,-1-21 0,0 0 0,-20 21 16,20-21-16,-21 0 0,21-1 0,-20-20 16,-1 21-16,0-21 0,0 20 15,0-20-15,-21 21 0,0 0 0,0 0 16,0-1-16,-21 44 31,21-1-31,-21 0 16,21 0-16,0 0 0,0 0 15,0 1-15,0-1 0,0 0 0,0 0 16,0 0-16,0 0 0,21-21 16,0 22-16,0-22 15,1 0-15,-1 0 0,0 0 16,0 0-16,0 0 0,0 0 0,1-22 16,-1 22-16,21-21 0,-21 0 15,0-21-15,1 21 0,-1-1 0,0-20 16</inkml:trace>
  <inkml:trace contextRef="#ctx0" brushRef="#br1" timeOffset="80435.77">10710 8594 0,'0'0'0,"-21"0"0,-21 0 31,21 0-31,21 21 16,0 0-1</inkml:trace>
  <inkml:trace contextRef="#ctx0" brushRef="#br1" timeOffset="80635.92">9715 9038 0,'0'0'0,"0"21"0,22-21 0,-1 0 15,21 0-15,-21 0 16,22 0-16,-1 0 0,0 0 0,1 0 16,-1 0-16,21 0 0,-20-21 0,20 21 15,-20-21-15,-1 0 0,21 21 16</inkml:trace>
  <inkml:trace contextRef="#ctx0" brushRef="#br1" timeOffset="81228.75">11091 8932 0,'-63'0'16,"42"0"-1,21 22-15,-22-1 16,1-21-16,21 21 0,0 0 0,0 0 16,-21 0-16,21 1 0,-21 20 0,21-21 15,0 0-15,0 0 0,0 1 16,0-1-16,0 0 0,-21 0 0,21 0 15,0 0-15,0 1 0,0-1 16,0-42 31,0-1-31,0 1-16,0 0 0,0 0 15,0-21-15,0 20 0,21 1 0,-21-21 16,21 21-16,0-22 0,0 22 15,22-21-15,-22 21 0,21 0 0,-21-1 16,22 1-16,-1 0 0,-21 21 16,22 0-16,-1 0 0,0 0 0,-21 0 15,22 21-15,-22 0 0,21 1 0,-21-1 16,1 0-16,-1 21 16,0-21-16,-21 22 0,21-22 0,-21 0 15,0 21-15,0-20 0,0-1 0,0 0 16,0 0-16,-21 0 0,0-21 15,0 21-15,-1-21 0,22 22 0,-21-22 16,0 0-16,0 0 0,0 0 16,42 0 15,0 0-31,0-22 0,0 22 0</inkml:trace>
  <inkml:trace contextRef="#ctx0" brushRef="#br1" timeOffset="82135.88">12255 8954 0,'0'0'0,"0"-22"0,0 1 0,0 0 0,0 0 16,0 0-16,0 0 15,-21-1-15,0 22 0,0 0 0,0 0 16,0 0-16,-22 0 0,22 0 15,-21 22-15,-1-1 0,1 0 0,0 0 16,-1 0-16,22 22 0,-21-22 0,21 21 16,-22-21-16,22 22 15,21-22-15,0 21 0,-21-21 0,21 0 16,0 1-16,0-1 0,0 0 0,21 0 16,0 0-16,1-21 0,-1 0 15,0 21-15,21-21 0,-21 0 0,22 0 16,-22 0-16,21 0 0,-21 0 15,22-21-15,-22 0 0,0 0 0,21 0 16,-20 0-16,-1-1 0,0-20 0,21 21 16,-42 0-16,21-22 0,1 22 0,-22 0 15,21 0-15,-21 0 16,0 0-16,0 42 47,0 0-47,0 0 0,0 0 15,-21 0-15,-1 1 0,1 20 16,0-21-16,21 0 0,-21 22 0,0-1 16,0-21-16,-1 21 0,22 1 0,-21-1 15,21 0-15,-21 22 0,21-22 16,-21 22-16,21-22 0,0 22 0,0-1 16,0-21-16,0 22 0,0-1 15,0-20-15,0 20 0,0-20 16,0 20-16,0 1 0,21-22 0,-21 21 15,0-20-15,21 20 0,-21 1 0,0-22 16,0 0-16,0 22 0,0-22 0,0 1 16,0-1-16,0-21 0,0 21 15,0-20-15,0-1 0,-21 0 0,0 0 16,0 0-16,0-21 0,-1 0 16,1 0-16,0 0 0,0 0 15,0-21-15,21 0 0,-21 0 16,-1 0-16,22-1 0,-21-20 0,21 21 15,-21-21-15,0-22 0,21 22 0,0-22 16,0 1-16,0-1 0,0 1 16,0-1-16,0-20 0,42 20 15,-21-21-15,1 22 0,-1-22 0,21 1 16,-21-1-16,0 21 0,22-20 16,-22 20-16,0 22 0,21-22 15,-20 22-15,-1 0 0,0-1 0,21-20 16,-21 42-16,-21 0 0,22-1 15,-1 22-15,0-21 0,0 21 16,0 0 0,0 0-1,-21 21 17,-21-21-17,0 0-15,0 0 0,0 22 16</inkml:trace>
  <inkml:trace contextRef="#ctx0" brushRef="#br1" timeOffset="83283.99">3133 10859 0,'-22'0'31,"22"-22"0,0 1-31,0 0 0,0 0 16,0 0-16,0 0 15,0-1-15,0 1 0,0 0 16,22 21-16,-1-21 0,0 21 16,0 0-16,0 0 0,0 0 15,1 0-15,-1 0 0,0 0 0,0 21 16,0 0-16,0 0 0,1 22 15,-22-22-15,21 21 0,-21 1 0,0-22 16,0 21-16,0 0 0,0 1 16,0-1-16,-21 0 0,-1 1 15,1-1-15,0 22 0,0-22 0,0 0 16,0 1-16,-22-1 0,22 0 16,-21-21-16,21 22 0,-22-1 0,1-21 15,21 0-15,-22 1 0,1-1 16,0-21-16,21 0 0,-22 21 0,1-21 15,21 0-15,-22 0 0,1-21 16,21 0-16,0-1 0,0 1 0,-1 0 16,1-21-16,21-1 0,0 1 0,0 0 15,0-1-15,0 1 0,21 21 16,1-21-16,-1-1 0,0 22 0,21 0 16,1 0-16,-22 0 15,21 21-15,0 0 0,-20 0 0,20 0 16,-21 0-16,0 21 0,22 0 15,-22 21-15,0-21 0,0 22 0,0-22 16,0 21-16,1 1 0,-22-1 0,21 0 16,-21-21-16,21 22 0,-21-1 15,21-21-15,-21 22 0,0-22 16,0 0-16,0 0 16,21-21-16,0 0 0,1 0 15,-1 0 1,-21-21-16,21 0 0,0 0 15,0-1-15,0 1 0</inkml:trace>
  <inkml:trace contextRef="#ctx0" brushRef="#br1" timeOffset="83609.34">3895 11282 0,'0'0'0,"0"21"0,21 0 0,-21 0 16,21-21 0,0 0-1,0-21-15,0 21 0,-21-21 16,0 0-16,0 0 0,22 21 16,-22-21-16,0-1 0,0 1 0,0 0 15,-22 21 1,1 0-1,0 0-15,0 21 0,21 0 16,-21 1-16,21-1 16,0 0-16,0 0 0,0 0 15,21-21 1,0 0-16,0 0 16,0 0-16</inkml:trace>
  <inkml:trace contextRef="#ctx0" brushRef="#br1" timeOffset="86131.9">5228 11345 0,'21'-21'15,"0"0"1,-21 0-16,0 0 0,22 0 0,-22-1 16,21 1-16,-21 0 15,0 0-15,0 0 0,0-22 0,0 22 16,0 0-16,0-21 0,0 21 0,-21-1 16,-1-20-16,1 21 0,0 0 15,0 0-15,0-1 0,-43 22 16,43 0-16,-21 0 0,21 0 15,-22 0-15,22 22 0,-21-1 0,21 0 16,-22 0-16,22 21 0,0 1 0,0 20 16,0-20-16,21 20 0,-22-21 15,22 22-15,0-22 0,0 1 0,0-1 16,0 0-16,0 1 16,0-22-16,22 0 0,-1 0 0,0 0 15,0-21-15,0 0 0,0 0 0,1 0 16,-1 0-16,0 0 0,0 0 15,0-21-15,0 0 0,1 0 0,20 0 16,0-43-16,-21 22 0,1 21 16,-1-43-16,0 22 0,0-1 15,0 1-15,0-21 0,1 20 0,-1 22 16,0-21-16,-21 21 0,0-1 16,0 44 15,0-1-31,0 0 0,0 21 0,0 1 15,0-22-15,0 21 0,0 0 16,0 1-16,21-22 0,-21 21 0,21 1 16,0-22-16,-21 21 0,22-21 15,-1 0-15,0-21 0,0 22 0,0-1 16,0-21-16,1 0 0,-1 0 16,0 0-16,21 0 0,-21 0 0,1-21 15,20-1-15,-21 1 0,0 0 0,22 0 16,-22-21-16,0 20 0,0-20 15,0 0-15,22-1 0,-22 1 0,0 0 16,0 21-16,-21-22 0,21 22 0,0 0 16,-21 0-16,22 0 15,-1 21 1,-21 21-16,0 0 16,0 0-16,0 0 15,0 0-15,0 1 0,21-1 16,-21 0-1,21-21 1,0-21 0,-21 0-1,0-1-15,0 1 0,0 0 0,0 0 16,0 0-16,0 0 0,0-1 0,-21 1 16,0 0-1,21 0-15,-21 21 0,0 0 16,-1 0-16,1 0 0,0 21 15,0 0-15,21 0 16,-21 1-16,21-1 0,-21 21 0,21-21 16,-22 22-16,22-1 0,0 0 15,0-21-15,0 22 0,0-1 0,0 0 16,22-20-16,-1 20 0,0-21 0,0 0 16,0 0-16,0-21 15,1 22-15,-1-22 0,0 0 0,0 0 16,0 0-16,22 0 0,-22 0 0,0-22 15,0 22-15,21-21 0,-20 0 16,-1 0-16,0 0 0,0-22 0,0 1 16,0 21-16,1-21 0,-1-1 0,0 1 15,0 0-15,0-1 0,0 22 16,1-21-16,-1 21 0,0-1 0,0 1 16,0 21-16,0 0 0,-21-21 15,22 21-15,-1 0 0,-21 21 16,0 0-16,0 1 15,21-22-15,-21 21 0,0 0 16,0 0-16,0 0 16,21-21 31,-21-21-47,0 0 15,0 0-15,0 0 16,0-1-16,0 1 0,-21 0 15,21 0-15,-21 21 0,0 0 16,-1 0-16,1 0 16,0 0-16,0 21 15,0 0-15,0-21 0,-1 21 0,22 1 16,-21 20-16,0-21 0,21 0 16,0 22-16,0-22 0,0 21 15,0 0-15,0-20 0,0 20 0,0-21 16,0 21-16,0-20 0,0-1 15,0 0-15,21 0 0,0-21 0,1 21 16,-1-21-16,21 0 0,-21 0 16,22 0-16,-22 0 0,21 0 0,0-21 15,1 21-15,-1-21 0,0 0 0,22 0 16,-22-1-16,1 1 0,-1-21 16,0 21-16,-21-22 0,22 22 15,-22-21-15,-21 21 0,21-22 0,-21 22 16,21 0-16,-21 0 0,0 0 0,0 0 15,0-1-15,0 1 16,-21 21 0,0 0-16,0 0 0,0 21 15,-1 1-15,22-1 0,-21 0 16,21 0-16,0 0 0,0 22 0,0-22 16,0 21-16,0-21 0,0 0 15,0 22-15,0-22 0,0 0 0,0 0 16,0 0-16,21 1 0,1-22 15,-1 21-15,0-21 0,0 0 16,0 0-16,0 0 0,22 0 0,-22-21 16,21 21-16,1-22 0,-1 1 0,0 0 15,1 0-15,-1-21 16,0 20-16,1-20 0,-22 21 0,21-21 16,-21 20-16,0 1 0,1-21 0,-22 21 15,0 0-15,0-1 16,-22 22-1,1 0-15,0 22 16,0-1-16,21 0 16,0 0-16,0 0 0,0 0 0,0 1 15,0 20-15,0-21 0,0 0 16,21 0-16,-21 1 0,21-1 16,-21 0-16,21 0 0,-21 0 15,22-21-15,-44-21 47,1 0-47,21 0 16,0 0-16,-21 21 0,0-22 0,0 1 15,21 0-15,-21 21 0,21-21 16,-22 21-16,1 0 16,21 21-1,0 0-15,0 0 16,0 1-16,0-1 15,21 0-15,1 0 0,-1 0 0,0-21 16,0 21-16,0 1 0,0-22 16,1 0-16,20 21 0,0-21 0,1 0 15,-1 0-15,0 0 0,-21 0 0,22 0 16,-1-21-16,0-1 0,1 22 16,-1-21-16,0 0 0,-20-21 0,20 21 15,-21-1-15,0-20 0,0 21 0,1-21 16,-1 20-16,-21-20 0,21 21 15,-21 0-15,0 0 0,0-1 0,0 1 16,0 0-16,-21 21 16,0 0-16,-1 0 0,1 21 15,0 0-15,21 1 16,0-1-16,0 0 0,0 0 0,0 0 16,0 0-16,0 1 0,21 20 15,0-21-15,-21 0 0,22 0 0,-22 1 16,21-1-16,-21 0 0,0 0 15,0 0-15,0 0 16,-21-21 0,-1 0-16,1 0 15,0 0-15,0 0 16,0 0-16,21-21 16,0 0-16,0 0 15,0 0-15</inkml:trace>
  <inkml:trace contextRef="#ctx0" brushRef="#br1" timeOffset="89061.26">9737 10964 0,'0'0'16,"0"-21"-16,-22 21 0,22-21 0,-21 21 16,21-21-16,0 0 0,0 0 15,0-1-15,0 1 16,21 21-1,1 0-15,-1 0 0,0 0 0,0 0 16,0 0-16,0 21 0,-21 1 16,22-1-16,-1 0 0,0 0 0,-21 21 15,0-20-15,21 20 0,-21-21 0,0 21 16,0-20-16,0 20 0,0-21 16,0 21-16,0-20 0,0-1 15,0 0-15,0 0 0,0 0 0,0 0 16,0-42 15,-21 21-31,21-21 0,0 0 0,0 0 16,0-22-16,0 22 0,0 0 15,0-21-15,0-1 0,0 22 0,0-21 16,0 0-16,21-1 0,0 1 16,-21 21-16,43-22 0,-22 22 0,0-21 15,0 21-15,0 21 0,22-21 16,-22 21-16,0 0 0,0 0 15,0 21-15,0-21 0,1 21 0,-1 0 16,0 21-16,0-20 0,0-1 0,-21 21 16,0 0-16,21-20 0,-21 20 15,22-21-15,-22 21 0,0-20 0,0 20 16,0-21-16,0 0 0,0 0 0,0 1 16,0-1-16,0 0 0,0-42 46,0 0-46,0-1 0,0-20 16,21 21-16,-21 0 0,21-22 0,0 22 16,-21-21-16,21 0 0,0 20 15,1-20-15,-22 0 0,21 21 16,0-1-16,0-20 0,0 21 0,0 21 16,1-21-16,-1 21 0,0 0 15,0 0-15,-21 21 0,0 0 16,21 0-16,-21 0 0,21 1 15,-21 20-15,0-21 0,0 0 0,0 22 16,0-22-16,0 0 0,0 0 0,0 21 16,0-20-16,22-1 0,-22 0 15,0 0-15,0 0 0,21-21 0,0 21 16,0-21-16,0 0 16,0 0-16,1 0 0,-1 0 15,0 0-15,0 0 0,21-21 0,-20 0 16,20 0-16,-21 0 0,21 0 0,-20-1 15,20 1-15,-21 0 0,21 0 16,-20 0-16,-1-22 0,0 22 0,0 0 16,0 0-16,-21 0 0,0 0 0,0-1 15,0 1-15,-21 21 32,0 0-17,21 21-15,-21 1 0,0-1 16,-1 0-16,1 0 0,21 43 15,-21-43-15,21 0 0,0 0 0,0 21 16,0-20-16,0-1 0,0 0 16,21 0-16,0 0 0,-21 0 0,22-21 15,-1 0-15,0 22 0,0-22 16,21 0-16,-20 0 0,-1 0 0,21 0 16,0-22-16,1 1 0,-1 0 0,0 0 15,-20 0-15,20 0 0,0-22 16,1 22-16,-22-21 0,21 21 0,-21-22 15,22 1-15,-22 0 0,0 20 16,0-20-16,0 21 0,-21-21 0,0 20 16,0 1-16,0 0 15,-21 21 1,0 0 0,0 21-16,21 0 0,-21 1 0,21-1 15,0 0-15,-22 21 0,22-21 16,0 1-16,-21 20 0,21-21 0,0 21 15,0-20-15,0-1 0,0 0 0,0 0 16,0 0-16,0 0 0,21 1 16,1-1-16,-1-21 0,0 21 0,0-21 15,0 0-15,0 0 0,22 0 0,-1 0 16,0 0-16,1 0 0,-1-21 16,-21 21-16,22-21 0,-1-1 15,-21 1-15,21 0 0,-20-21 0,-1 21 16,0-1-16,0-20 0,0 0 15,0-1-15,-21 1 0,0 0 0,22 21 16,-22-22-16,0 22 0,21-21 0,-21 21 16,0-1-16,0 44 31,-21-1-31,21 21 16,-22-21-16,22 0 0,0 22 0,0-22 15,0 21-15,-21-21 0,21 22 16,0-22-16,0 21 0,-21-21 0,21 1 15,0 20-15,0-21 0,0 0 16,-21 0-16,21 1 0,0-1 0,-21-21 16,21 21-16,0-42 31,0 0-15,21-1-16,-21 1 15,21 0-15,-21 0 0,0 0 0,21 0 16,0-1-16,-21 1 0,22 0 0,-1 0 15,0-21-15,0 42 16,-21-22-16,21 22 16,0 0-1,-21 22-15,0-1 16,0 0-16,0 0 0,0 0 0,0 0 16,0 1-16,0-1 0,0 0 15,22-21-15,-1 21 0,-21 0 0,21 0 16,0-21-16,-21 22 0,21-1 0,0-21 15,1 0-15,-1 0 0,0 0 0,0 0 16,0 0-16,0 0 0,1 0 16,-1 0-16,21-21 0,-21 21 0,0-22 15,1 1-15,20 0 0,-21 0 0,0 0 16,0-22-16,1 22 16,-1 0-16,0-21 0,0 21 0,0-22 15,0 22-15,-21 0 0,0 0 16,22 0-16,-22 42 31,-22 0-31,22 0 16,0 0-16,-21 0 0,21 22 0,-21-22 15,21 0-15,-21 0 0,21 0 0,0 1 16,0-1-16,0 0 0,0 0 16,0 0-16,0 0 0,0 1 0,0-1 15,21-21-15,0 0 0,0 0 16,1 0-16,-1 0 15,0 0-15,0 0 0,21 0 0,-20-21 16,-1 21-16,0-22 0,0 1 0,0 0 16,-21 0-16,21 0 0,1-22 15,-1 22-15,-21-21 0,0 0 16,0-1-16,0 22 0,-21 0 16,-1 0-16,1 21 0,0-21 15,0 21-15,0 0 0,0 0 0,-22 0 16,22 0-16,0 0 0,42 0 31,0 0-31,0 0 16,1 0-16,20 21 0,0-21 15,-21 0-15,22 0 0,-1 0 16,0 0-16,1 0 0,-22 0 0,21 0 16,1 0-16,-22-21 0,21 21 0,-21 0 15,0 0-15,1-22 0,-1 22 16,0 0-16,-21-21 0,-21 21 31,0 0-15,-1 0-16,22 21 0,-21-21 0,0 22 15,0-1-15,0 0 0,0 0 16,-1 0-16,22 0 0,0 1 0,-21-1 16,21 0-16,-21 0 0,21 21 15,0-20-15,0-1 0,0 0 0,0 0 16,0 0-16,0 0 15,0 1-15,21-22 0,0 21 16,1-21-16,-1 0 0,0 0 16,0 0-16,0-21 0,22-1 15,-22 22-15,0-21 0,0 0 0,0 0 16,-21 0-16,21 0 0,1-22 16,-1 1-16,21-22 0,-21 1 15,0 21-15,-21-22 0,22 22 16,-1-22-16,0 1 0,-21 20 15,21-20-15,0 21 0,-21-1 0,0 1 16,0 0-16,21 20 0,-21 1 0,0 0 16,0 0-16,0 42 31,-21 0-31,21 0 16,-21 22-16,0-1 0,21 0 0,-21 1 15,-22 63-15,43-43 0,-21-21 16,0 22-16,21-22 0,-21 1 15,21 20-15,-21-21 0,21-20 0,-21 20 16,21 0-16,0 1 0,0-22 16,0 0-16,0 21 0,0-21 15,21 1-15,0-1 0,0-21 0,0 21 16,0-21-16,22 0 0,-22 0 0,21 0 16,1 0-16,-22 0 0,21 0 15,0-21-15,-20 0 0,20 21 16,0-22-16,-21 1 0,22 0 0,-22 0 15,0 0-15,0-22 0,0 22 0,1 0 16,-22 0-16,0-21 0,0 20 0,0 1 16</inkml:trace>
  <inkml:trace contextRef="#ctx0" brushRef="#br1" timeOffset="89788.34">11684 10837 0,'0'0'0,"-21"22"0,0-22 15,-1 0-15,1 0 16,42 0 15,1 0-31,-1 0 16,0 0-16,21 0 0,1 0 0,-22 0 15,21-22-15,0 22 0,1 0 16,20 0-16,-20-21 0,-22 21 16,21 0-16,0 0 0,-20 0 0,-1 0 15,0 0-15,-42 0 63,0 0-16</inkml:trace>
  <inkml:trace contextRef="#ctx0" brushRef="#br1" timeOffset="101343.98">16489 10689 0,'21'0'15,"0"-21"1,-21 0 15,21 21 32</inkml:trace>
  <inkml:trace contextRef="#ctx0" brushRef="#br1" timeOffset="101592.4">16552 10583 0</inkml:trace>
  <inkml:trace contextRef="#ctx0" brushRef="#br1" timeOffset="102960.33">16510 10668 0,'0'-21'94,"21"21"-79,-21-21-15,21 21 16,-21-21-16,0-1 15,0 1-15,0 0 16,0 0 0,0 0-16,21 21 15,-21-21 1,0 42 0,0 0-16,0 0 0,0 0 15,0 22-15,-21-22 0,21 21 16,0 0-16,-21 1 0,21 20 0,0-20 15,0-1-15,-21 21 0,0 1 16,21-1-16,-21 1 0,21-1 16,-22 22-16,22-21 0,-21-1 0,21-21 15,-21 22-15,21-1 0,-21-20 0,0-1 16,21 0-16,0 1 0,0-1 16,-21 0-16,21-20 0,-22 20 0,22-21 15,0 0-15,-21 0 0,21 1 0,0-44 47,21 1-47,1-21 16,-1 21-16,0 0 0,-21-22 15,21 1-15,0 21 0,0-22 0</inkml:trace>
  <inkml:trace contextRef="#ctx0" brushRef="#br1" timeOffset="103353.31">16510 10668 0,'0'-21'0,"0"42"0,-21-63 0,21 21 0,-21 21 16,21-22-16,-22 1 16,22 0-16,0 0 0,0 0 0,0 0 15,0-1-15,22 1 0,-1 0 0,0 0 16,0 0-16,21 21 0,-20-21 15,20-1-15,0 22 0,1 0 0,-1 0 16,-21 0-16,21 0 0,1 22 16,-1-1-16,0 0 0,-20 21 0,-1-21 15,0 22-15,0-1 0,-21-21 16,0 22-16,0-22 0,-21 21 0,0-21 16,0 22-16,-1-22 0,-20 0 0,21 0 15,-21 0-15,-1 0 0,1 1 16,0-22-16,20 21 0,-20-21 15,21 0-15,0 0 0,0 0 16,21-21 0,0-1-1,21 22-15,0-21 0,0 0 16,0 0-16,0 0 0,22 0 0</inkml:trace>
  <inkml:trace contextRef="#ctx0" brushRef="#br1" timeOffset="104225.1">17357 10160 0,'0'0'0,"0"-21"0,0 0 15,-22 21 17,22 21-32,-21 0 0,21 0 15,0 0-15,-21 22 0,0-1 16,21 22-16,-21-22 0,0 0 0,21 22 15,0-22-15,-22 22 0,22-22 16,-21 0-16,21 1 0,0-22 0,-21 21 16,21-21-16,-21 0 0,21 1 0,0-1 15,0 0-15,-21-21 16,21-21 15,21 0-31,-21-22 16,21 22-16,0-21 0,-21 21 0,21-22 15,1 1-15,-1 0 0,0-1 16,0 22-16,0-21 0,0 21 0,22-1 16,-22 1-16,0 21 0,0 0 0,0 0 15,1 0-15,-22 43 16,21-22-16,-21 0 0,21 21 0,-21-21 16,0 22-16,0-22 15,0 21-15,0-21 0,0 22 0,0-22 16,21 0-16,-21 0 0,21 0 0,-21 1 15,21-22-15,1 21 0,-1-21 16,0 0-16,0 0 0,0 0 16,0 0-16,1 0 0,20 0 15,-21-21-15,0-1 0,0 1 0,22 0 16,-22 0-16,0-21 0,0 20 0,0-20 16,1 0-16,-1 21 0,0-22 15,0 22-15,-21 0 0,21 0 0,-21 0 16,0 42-1,0 0-15,0 0 16,-21 0-16,0 22 0,0-22 0,0 0 16,21 21-16,0-21 15,-22 1-15,22-1 0,-21 0 0,21 0 16,0 0-16,0 0 0,0 1 16,0-1-16,0 0 0,21-21 15,1 0-15,-1 0 0,0 0 0,0 0 16,0 0-16,0 0 15,1 0-15,-1-21 0,21 0 0,-21-1 16,0 1-16,1 0 0,-1 0 0,0 0 16,0-22-16,0 1 0,-21 21 15,0-21-15,0-1 0,0 1 0,0 21 16,0-22-16,-21 22 16,0 0-16,0 0 0,0 21 0,-1 0 15,1 0-15,0 0 0,-21 0 0,21 0 16,-1 0-16,1 0 0,0 21 15,0 0-15,0-21 0,0 21 0,21 1 16,-22-1-16,22 0 16,0 0-16,0 0 0,22-21 15,-1 0-15,0 0 16,21 0-16,-21 0 0</inkml:trace>
  <inkml:trace contextRef="#ctx0" brushRef="#br1" timeOffset="104516">18754 10139 0,'0'0'0,"0"-21"0,0 0 15,0-1-15,0 1 0,0 0 16,0 0-16,0 42 31,0 0-31,-22 0 0,22 1 0,0 20 16,-21 0-16,0 1 0,0 20 15,21 1-15,-21-1 0,21-21 0,-21 22 16,-1-22-16,1 1 0,21-1 0,0 0 16,-21 1-16,21-22 15,-21 0-15,21 0 0,0 0 0,0 0 16,21-21 0,0 0-16,0 0 15,1-21-15,-1 21 0,0-21 0,0 0 16,0 0-16</inkml:trace>
  <inkml:trace contextRef="#ctx0" brushRef="#br1" timeOffset="104916.94">19113 10351 0,'0'0'0,"0"21"31,0 0-31,0 0 0,-21 0 0,21 0 16,-21 22-16,0-22 0,0 21 15,0 1-15,21-22 0,-22 0 0,22 21 16,-21-21-16,21 1 0,0-1 16,0 0-16,0 0 0,0 0 0,0 0 15,21-21-15,1 0 16,-1 0-16,0 0 16,0 0-16,0 0 0,22-21 0,-22 21 15,0-21-15,21 0 0,-21 0 16,1-22-16,20-20 15,-21 21-15,0 20 0,-21-20 0,0 0 16,0-1-16,0 22 0,0 0 16,0 0-16,0 0 0,-21 0 0,0-1 15,0 22-15,-22 0 0,22 0 16,0 0-16,0 0 0,0 0 0,0 0 16,-1 0-16,1 22 0,0-22 0,21 21 15,-21-21-15,21 21 16,-21-21-16</inkml:trace>
  <inkml:trace contextRef="#ctx0" brushRef="#br1" timeOffset="105149.89">18605 10202 0,'0'-21'0,"0"42"0,43-42 15,-22 21-15,0 0 16,21-21-16,1 21 0,-1 0 16,0 0-16,1 0 0,-1 0 0,0 0 15,22-21-15,-22 21 0,1 0 16,-1 0-16,0 0 0,1-21 16,-22 21-16,21 0 0,-21 0 0,-63 0 31,21 0-31</inkml:trace>
  <inkml:trace contextRef="#ctx0" brushRef="#br1" timeOffset="105867.83">4339 12531 0,'0'0'0,"0"21"32,0 0-32,0 0 15,0 0-15,0 22 0,-21-1 0,21 0 0,-21 1 16,21-1-16,-21 22 15,-1-22-15,22 0 0,0 1 0,-21-1 16,21-21-16,-21 0 0,21 22 16,0-22-16,0 0 0,0 0 15,21-42 17,0 0-32,1 0 0,20-1 0</inkml:trace>
  <inkml:trace contextRef="#ctx0" brushRef="#br1" timeOffset="106259.67">5038 12594 0,'21'0'0,"-42"0"0,42-21 0,-42 21 32,-1 0-32,1 0 0,0 0 15,-21 0-15,21 0 0,-22 21 16,22-21-16,0 21 0,-21-21 0,20 22 15,1-22-15,21 21 0,0 0 16,0 0-16,0 0 0,0 0 0,0 1 16,21-1-16,1-21 0,20 42 15,-21-21-15,21 0 0,-20 1 16,-1-1-16,21 0 0,-21 0 16,0-21-16,1 21 0,-22 0 0,21 1 15,-21-1 1,0 0-16,-21 0 0,-1-21 15,-20 21-15,21-21 0,-21 0 16,-1 21-16,1-21 0,0 0 0,-1 0 16,-41 0-16,41 0 15,1 0-15,21 0 0,0 0 0,-1 0 16,1 0-16,0 0 0,21-21 16,0 0-16,0 0 15,0 0-15,0 0 0,0-1 16</inkml:trace>
  <inkml:trace contextRef="#ctx0" brushRef="#br1" timeOffset="106460.33">4572 12404 0,'0'0'15,"0"-21"-15,0-1 0,21 22 63,0 0-63,0 0 15,22 0-15,-22 0 0,21 0 0</inkml:trace>
  <inkml:trace contextRef="#ctx0" brushRef="#br1" timeOffset="106783.79">6181 12277 0,'0'0'16,"-22"0"15,22 21-31,-21 0 0,0 0 0,21 0 16,0 1-16,-21 20 0,0 0 15,21-21-15,-21 22 0,-1-1 0,22 0 16,0 1-16,-21-1 0,21 0 16,-21 1-16,0-1 0,21 0 0,0-20 15,0 20-15,0-21 0,0 0 16,0 0-16,21-21 16,0 0-16,0 0 0,1 0 15,-1-21-15,0 21 0,0-21 16,0 0-16,0 0 0,-21-22 15,0 22-15,22 0 0</inkml:trace>
  <inkml:trace contextRef="#ctx0" brushRef="#br1" timeOffset="106965.34">5863 12637 0,'0'0'0,"-21"0"0,0 0 15,42 0 16,0 0-31,0 0 0,22 0 0,-22 0 16,21-22-16,0 22 0,1 0 16,-1-21-16,-21 21 0,22 0 15,-1-21-15,0 21 0,-21-21 0,22 21 16</inkml:trace>
  <inkml:trace contextRef="#ctx0" brushRef="#br1" timeOffset="108720.13">6921 12552 0,'0'-21'47,"0"0"-47,0-1 16,-21 1-16,21 0 15,0 0-15,-21 21 16,0-21-16,0 0 0,0 21 0,-1 0 15,1 0-15,0 0 0,0 0 16,0 0-16,0 0 0,-22 0 0,22 21 16,0-21-16,-21 21 0,20 0 0,1 0 15,0 22-15,0-22 0,0 21 16,0-21-16,21 22 0,-22-1 0,22-21 16,0 21-16,0 1 0,0-22 15,0 0-15,0 21 0,22-20 16,-1-1-16,0 0 0,0-21 15,0 0-15,0 0 0,22 0 16,-22 0-16,0 0 0,21-21 0,-20 0 16,20-1-16,-21 1 0,0 0 15,22-21-15,-22 21 0,0-22 0,0 22 16,0-21-16,-21 21 0,0-22 0,21 22 16,-21-21-16,0 21 0,22-1 15,-22 1-15,0 0 0,0 42 31,0 0-31,0 1 0,0-1 0,-22 0 16,22 0-16,0 0 0,0 0 16,0 22-16,0-22 0,0 21 15,0-21-15,0 1 0,0-1 0,0 0 16,22 0-16,-1 0 0,-21 0 0,21-21 16,0 0-16,0 0 0,22 0 15,-22 0-15,0 0 0,0-21 0,21 0 16,-20 0-16,-1 0 0,0 0 15,0-1-15,0 1 0,0-21 0,1 21 16,-1-22-16,-21 1 0,0 21 0,21-21 16,-21-1-16,21-20 0,-21 20 15,0 1-15,21 0 0,-21-22 0,0 43 16,0-21-16,0 21 16,0-1-16,0 1 0,0 42 15,0 22-15,0-22 16,0 21-16,0-21 0,0 22 15,0-1-15,0 0 0,0 1 0,0-22 16,0 21-16,0-21 0,0 22 16,0-22-16,0 0 0,0 21 0,0-20 15,0-1-15,0 0 16,0-42 15,0 0-31,0-1 16,0 1-16,0 0 0,0 0 15,0 0-15,0 0 0,0-1 0,21 1 16,1-21-16,-1 21 0,0 0 16,0-1-16,0 22 0,0-21 0,1 21 15,-1 0-15,0 0 16,0 0-16,0 0 0,0 21 0,-21 1 16,0-1-16,0 0 0,0 0 15,-21 0 1,0-21-16,0 0 0,0 21 15,0-21-15,-1 0 0,1 0 16,0 0-16,0 0 0,0 0 0,0 0 16,-1 0-1,1 0 1,21 22 0,0-1-16,0 0 15,0 0-15,0 0 16,0 0-16,0 1 0,0-1 0,0 0 15,0 0-15,21-21 0,1 21 16,-22 0-16,21 1 0,21-22 16,-21 0-16,0 21 0,22-21 0,-1 0 15,0 0-15,1 0 0,20 0 0,-20-21 16,20 21-16,-21-22 0,1 1 0,20 0 16,-20 0-16,-1 0 15,-21 0-15,21-1 0,-20-20 0,-1 21 16,0 0-16,0-22 0,-21 22 0,0 0 15,0 0-15,0 0 0,-21 21 16,0 0 0,0 0-16,-1 0 0,1 21 15,0 0-15,0 0 0,21 0 16,0 22-16,0-22 0,0 0 0,0 0 16,0 0-16,0 1 0,0-1 15,0 0-15,21 0 0,0-21 16,0 0-16,1 21 0,20-21 15,-21 0-15,21 0 0,-20 0 16,20 0-16,-21-21 0,21 21 0,-20-21 16,-1 21-16,0-21 0,21 0 0,-21-1 15,1 1-15,-22 0 0,21 0 16,0-21-16,-21 20 0,0 1 0,0 0 16,0 0-16,0 0 0,0 0 15,0 42 1,0 0-1,0 0-15,-21 0 0,21 0 16,-21 1-16,21-1 0,0 21 16,0-21-16,0 0 0,-22 1 0,22-1 15,-21 0-15,21 0 0,0 0 16,0 0-16,0 1 16,-21-22-1,21-22 1,0 1-16,0 0 15,0 0-15,0 0 0,21 0 16,0-22-16,1 22 0,-1-21 0,0 21 16,21-22-16,-21 1 0,22 21 0,-1-22 15,-21 22-15,22 0 16,-1 0-16,0 21 0,1 0 0,-1 0 0,-21 0 16,21 21-16,-20 0 0,-1 0 15,0 1-15,0-1 0,-21 21 16,0-21-16,0 0 0,0 22 0,0-22 15,0 0-15,0 0 0,0 0 16,0 1-16,0-1 0,0 0 0,0 0 16,-21 0-16,0-21 0,0 0 15</inkml:trace>
  <inkml:trace contextRef="#ctx0" brushRef="#br1" timeOffset="109568.62">10308 12086 0,'0'0'0,"0"-21"0,21 0 16,-21 0-16,21 21 0,-21-21 15,0-1-15,0 1 16,0 0-1,-21 21-15,0 0 0,0 0 16,-21 0-16,20 0 0,-20 21 16,21 0-16,-21 1 0,20-1 0,-20 0 15,21 0-15,0 21 16,0-20-16,-1-1 0,1 21 0,21 0 16,0-20-16,0-1 0,0 0 15,0 0-15,21 0 0,1-21 16,20 21-16,-21-21 0,21 0 0,-20 0 15,20 22-15,0-22 0,1 0 16,-22 0-16,21 0 0,-21 0 0,0 0 16,1 0-16,-1-22 0,-21 1 15,-21 21 1,-22 0-16,22 0 16,0 0-16,-21 0 0,-1 0 0,22 0 15,-21 0-15,-1 21 0,22 1 16,-21-22-16,21 21 0,0 0 15,-1-21-15,22 21 0,0 0 16,-21-21-16,21 21 0,0 1 16,21-22-16,1 21 15,-1-21-15,0 0 0,21 0 16,-21 0-16,22 0 0,-22 0 0,21-21 16,1-1-16,-22 22 0,21-21 0,-21 0 15,22 21-15,-22-21 0,0 0 16,0 21-16,-21 21 15,0 0 1,0 0-16,-21 0 16,21 22-16,-21-22 0,0 21 0,-1 1 15,1-1-15,0 0 0,0 1 16,0-1-16,0 0 0,-1 1 0,1-1 16,21 0-16,0 1 0,-21-1 0,21-21 15,0 21-15,0-20 0,0-1 16,0 0-16,21-21 15,0 0-15,1 0 0,-1 0 0,0 0 16,21-21-16,-21 0 0,22-1 16,-22-20-16,21 0 0</inkml:trace>
  <inkml:trace contextRef="#ctx0" brushRef="#br1" timeOffset="109844.12">11578 12213 0,'0'21'15,"0"1"1,0-1-16,0 0 16,-21 21-16,21-21 0,-21 1 0,0-1 15,21 0-15,0 0 0,0 0 0,-22 0 16,22 1-16,-21-22 0,21 21 15,0 0 1,0-42 15,21 21-31,-21-21 0,22-1 0,-1 1 16,-21 0-16</inkml:trace>
  <inkml:trace contextRef="#ctx0" brushRef="#br1" timeOffset="110179.71">11642 11896 0,'0'-21'0,"0"42"0,-22-64 16,1 43-16,0 0 0,0 22 16,0-1-16,21 0 15,-21 0-15,21 0 16,0 0-16,0 1 0,0-1 16,21-21-16,-21 21 0,21-21 15,0 0-15,0 0 0,0 0 16,1 0-16,-1 0 0,0-21 15,0 21-15,-21-21 0,0-1 16,21 1-16,-21 0 0,0 0 16,0 0-16,0 0 0,0-1 0,-21 22 15,21-21-15,-21 21 16,0 0-16,0 0 0,-1 0 16,1 0-16,21 21 0,-21 1 15,21-1-15,0 0 0,0 0 16,0 0-16,0 0 0,0 1 15,21-1-15,-21 0 0,21-21 16,1 0-16,20 0 0,-21 0 0</inkml:trace>
  <inkml:trace contextRef="#ctx0" brushRef="#br1" timeOffset="110464.33">12319 11790 0,'0'0'0,"21"0"0,-21-21 0,-21 42 31,0-21-31,0 21 16,-1 21-16,1-20 0,0 20 15,21-21-15,-21 21 0,0 1 0,0-1 16,-1 0-16,1 1 0,0-1 0,0 0 16,0 1-16,21-1 0,0-21 15,0 22-15,0-22 0,0 0 0,0 0 16,0 0-16,0 0 0,0 1 0,21-22 15,0 0-15,0 0 16,0 0-16,22 0 0,-22 0 0,0 0 16,0 0-16,0-22 0,1 1 15,-22 0-15,21 0 0,-21 0 16</inkml:trace>
  <inkml:trace contextRef="#ctx0" brushRef="#br1" timeOffset="110624.05">12023 12192 0,'0'0'0,"-22"0"0,1 0 0,42 0 47,1 0-47,-1 0 0,0 0 16,21 0-16,-21 0 0,22 0 16,-22-21-16,21 0 0,-21 21 0,22-21 15,-22 21-15</inkml:trace>
  <inkml:trace contextRef="#ctx0" brushRef="#br1" timeOffset="111220.73">13504 11938 0,'43'-21'32,"-22"0"-32,0 0 15,0 21-15,0-22 0,0 22 16,1-21-16,-1 0 0,-21 0 15,0 0-15,0 0 16,-21 21 0,-1 0-16,-20 0 0,21 0 0,-21 0 15,-1 0-15,1 0 0,0 21 0,-1 0 16,22-21-16,-21 21 0,21 0 16,-1 0-16,1 1 0,21-1 0,0 21 15,0-21-15,0 22 0,21-22 0,1 0 16,-1 21-16,21-21 0,-21 22 15,22-1-15,-22-21 0,21 22 16,0-22-16,-20 0 0,-1 21 0,21-21 16,-42 1-16,21-1 0,-21 0 15,0 0-15,0 0 0,0 0 0,-42 1 16,21-22-16,-22 0 16,1 0-16,0 0 0,-1 0 0,1 0 15,0 0-15,-1 0 0,1-22 0,21 1 16,-21 21-16,20-21 0,1 0 15,0 0-15,21 0 0,0-1 0,0 1 16,0-21-16,0 21 0,0 0 0,21-22 16,0 22-16,22 0 0,-1 0 15,0-22-15,1 22 0,-1 0 0,0 0 16,1 0-16</inkml:trace>
  <inkml:trace contextRef="#ctx0" brushRef="#br1" timeOffset="111477.26">14097 11705 0,'0'0'0,"21"0"0,0-21 16,-21 42 15,-21 0-31,21 1 16,-21 20-16,21-21 0,-21 21 0,21 1 16,0-22-16,0 21 0,0 22 15,0-22-15,-21 0 0,21-20 0,0 20 16,0 0-16,-22 1 0,22-22 0,0 0 15,0 21-15,0-21 0,0 1 16,0-1-16,22-21 16,-1 0-16,0 0 15,0 0-15,0-21 16,-21-1-16,0 1 0,0 0 0</inkml:trace>
  <inkml:trace contextRef="#ctx0" brushRef="#br1" timeOffset="111980.3">13970 12065 0,'0'0'15,"-21"-21"-15,0 21 0,21-21 16,-22 21-16,22-21 16,22-1-1,-1 22-15,0 0 0,0-21 16,21 0-16,1 21 0,-22-21 16,21 21-16,1 0 0,-1-21 15,0 21-15,-21 0 0,22 0 0,20-21 16,-42 21-16,1 0 0,-1 0 15,0 0-15,0 21 16,-21 0-16,0 0 0,0 0 0,0 0 16,0 1-16,-21-1 0,21 21 0,-21-21 15,0 0-15,-1 22 0,22-22 16,0 0-16,-21 0 0,21 22 0,0-22 16,0 0-16,0 0 0,0 0 15,0 0-15,21-21 0,1 0 16,-1 22-16,0-22 0,0 0 15,0 0-15,0 0 0,22 0 16,-22 0-16,0-22 0,0 22 0,22-21 16,-22 0-16,0 0 0,0 0 15,0-22-15,0 1 0,1 21 0,-22-21 16,0-22-16,0 22 0,0-1 0,0 1 16,0 21-16,0-21 0,-22 20 15,1 1-15,0 21 0,0 0 0,0 0 16,0 0-16,-1 0 0,-20 0 0,21 0 15,0 0-15,21 21 0,-21 1 16,21-1-16,0 0 0,0 0 0,0 0 16,0 0-16,0 1 0,0-1 15,21 0-15,0-21 0,0 21 16,0-21-16,0 21 0,1-21 0,-1 0 16</inkml:trace>
  <inkml:trace contextRef="#ctx0" brushRef="#br1" timeOffset="112379.69">15007 12002 0,'0'0'0,"0"-22"0,0 1 0,0 0 15,0 0-15,0 0 16,0 0 0,21 21-16,0 0 15,1 0-15,-1 0 16,-21 21-16,21-21 0,0 21 0,0 0 15,0 21-15,-21-20 0,0-1 0,22 21 16,-22-21-16,21 22 0,-21-22 16,0 0-16,0 21 0,0-21 0,0 1 15,0-1-15,0 0 0,0 0 16,-21-21 0,-1 0-16,22-21 31,0 0-31,0 0 0,0-1 15,0 1-15,0 0 0,0 0 0,22 0 16,-1-22-16,0 22 0,-21-21 16,21 21-16,0 0 0,0-1 0,1 1 15,-22 0-15,21 0 0,0 0 16,0 21-16,0 0 0,0-21 0,1 21 16,-1 0-16,0 0 0,0 0 0</inkml:trace>
  <inkml:trace contextRef="#ctx0" brushRef="#br1" timeOffset="112729.1">15600 12107 0,'21'0'32,"0"0"-32,0-21 15,0 0-15,1 21 16,-1-21-16,-21 0 0,21 0 0,0 21 15,0-22-15,-21 1 0,0 0 0,21 0 16,-21 0-16,0 0 16,-21 21-1,0 0 1,0 21-16,0 0 16,0 0-16,-1 0 0,1 0 0,21 22 15,-21-22-15,21 0 0,-21 21 16,21-20-16,0-1 0,0 0 0,0 0 15,0 0-15,0 0 0,0 1 16,0-1-16,21-21 16,0 0-16,0 0 0,1 0 0,20 0 15,-21 0-15,21 0 0,-20 0 0,20 0 16,0 0-16,1 0 0</inkml:trace>
  <inkml:trace contextRef="#ctx0" brushRef="#br1" timeOffset="113248.71">16489 11938 0,'0'0'16,"0"-21"-16,0 0 0,0 0 15,0-1-15,-21 22 0,-1-21 16,1 21-16,0 0 0,0 0 16,0 0-16,0 0 0,-22 0 15,22 0-15,0 21 0,-21 1 0,20-1 16,-20 0-16,21 21 0,-21-21 15,20 22-15,1-22 0,0 21 0,0-21 16,0 22-16,21-22 0,0 21 0,0-21 16,0 1-16,0-1 0,0 0 15,0 0-15,21-21 0,0 21 16,0-21-16,22 0 0,-22 0 16,0 0-16,0 0 0,0 0 15,22-21-15,-22 0 0,21 0 0,-21 0 16,0-22-16,22 22 0,-22-21 15,21-22-15,-21 22 0,1 0 0,-1-22 16,0 22-16,0-22 0,0 22 16,0 0-16,-21-22 0,22 22 15,-22-1-15,0 22 0,0 0 0,0 0 16,0 0-16,-22 42 16,22 0-16,-21 0 15,0 0-15,0 22 0,21-22 0,0 21 16,-21 1-16,21-1 0,-21 0 15,21 1-15,0 20 0,0-21 0,0 1 16,0-1-16,0 0 0,0-20 0,0 20 16,21-21-16,0 21 0,0-20 15,0-22-15,0 21 0,1 0 0,-1-21 16,0 0-16,0 0 0,0 0 16,0 0-16,22-21 0,-22 0 0,0-1 15</inkml:trace>
  <inkml:trace contextRef="#ctx0" brushRef="#br1" timeOffset="113792.88">17992 11769 0,'0'0'0,"0"-21"0,0-1 16,0 1 0,0 0-16,0 0 15,0 42 16,0 0-31,0 22 0,0-22 16,0 21-16,0 0 0,-22 22 16,1-22-16,21 1 0,-21 20 0,21-21 15,-21 43-15,0-43 16,0-20-16,21 20 0,0-21 0,0 0 16,0 0-16,-22 1 0,22-1 0,0-42 46,0-1-46,0-20 16</inkml:trace>
  <inkml:trace contextRef="#ctx0" brushRef="#br1" timeOffset="114276.68">17843 11726 0,'0'0'15,"0"-21"-15,0 0 0,0 0 0,0 0 0,0 0 16,0-1-16,22 1 0,-1 0 0,0 0 15,0 0 1,21 21-16,-20 0 0,20 0 0,0 0 0,-21 0 16,43 0-16,-22 21 15,1 0-15,-1 21 0,0-20 0,-21-1 16,1 21-16,-1-21 0,-21 22 0,0-22 16,0 21-16,-21-21 0,-1 0 15,-20 22-15,0-22 0,-1 0 0,1 0 16,-21 0-16,-1 1 0,22-22 15,-1 21-15,-20-21 0,21 0 0,-1 0 16,22 0-16,-21 0 0,21 0 16,-1-21-16,1 21 0,0-22 0,21 1 15,0 0-15,0 0 0,0 0 16,21 21 0,0 0-16,1 0 0,20 21 0,-21-21 15,0 21-15,0 21 0,22-20 0,-22-1 16,0 21-16,21-21 0,-20 22 15,20-22-15,-21 21 0,0-21 0,22 0 16,-22 1-16,21-1 0,-21 0 16,0 0-16,1-21 0,-1 21 0,0-21 15,0 21-15,0-21 16,0 0 0,-21-21-1,0 0-15,22 0 16,-1 0-16,-21 0 0,21-1 15</inkml:trace>
  <inkml:trace contextRef="#ctx0" brushRef="#br1" timeOffset="114584.18">18965 11769 0,'0'0'16,"0"-21"-16,0-1 15,0 44 1,0-1 0,-21 0-16,0 0 0,0 0 15,0 22-15,-1-1 0,1 0 16,0 1-16,0-1 0,0-21 0,0 21 16,-1 1-16,22-1 0,-21-21 0,0 22 15,21-22-15,0 0 0,0 0 16,0 0-16,0 0 0,21-21 31,0 0-31,1-21 16,-1 0-16,-21 0 0,21 0 15,0-22-15,0 22 0</inkml:trace>
  <inkml:trace contextRef="#ctx0" brushRef="#br1" timeOffset="114868.31">18965 11790 0,'0'-21'0,"0"42"0,0-63 0,0 20 0,21 1 15,-21 0-15,22 21 16,-1-21-16,0 21 0,0 0 16,0 0-16,22 0 15,-22 0-15,0 21 0,0 0 0,0 0 16,0 1-16,1 20 0,-1-21 0,0 21 16,-21 1-16,0-22 0,21 21 15,-21 1-15,0-1 0,0-21 0,0 21 16,0-20-16,0 20 0,0-21 15,0 0-15,0 0 0,-21 1 16,0-1-16,21 0 16,-21-21-16,-1 0 15,1 0 1,21-21-16,0 0 16,-21 21-16</inkml:trace>
  <inkml:trace contextRef="#ctx0" brushRef="#br1" timeOffset="115079.92">18817 12065 0,'21'0'31,"0"0"-15,1 0-16,-1 0 0,0 0 0,21 0 15,-21 0-15,1 0 0,20-21 16,0 21-16,-21 0 0,22 0 0,-22 0 15,21-21-15,1 21 0,-22 0 16,21 0-16,-21-21 0,0-1 16,22 22-16,-22-21 0,21 21 0,-21-21 15,1 21-15</inkml:trace>
  <inkml:trace contextRef="#ctx0" brushRef="#br1" timeOffset="115343.37">19918 11684 0,'0'0'0,"0"21"16,-21 0-1,-1 1-15,22-1 0,-21 0 16,21 21-16,0-21 0,-21 22 16,21-1-16,-21 0 0,21-20 0,0 20 15,0 0-15,0-21 16,0 1-16,0 20 0,0-21 0,0 0 15,0 0-15,0 1 0,0-1 16,21-42 31</inkml:trace>
  <inkml:trace contextRef="#ctx0" brushRef="#br1" timeOffset="115596.27">19939 11726 0,'0'0'0,"0"-21"0,0 0 0,21 21 16,0 0-16,0 0 31,-21 21-31,22 0 0,-22 1 0,21-1 16,-21 0-16,0 0 0,0 21 0,21-20 15,-21 20-15,21-21 0,0 0 16,-21 22-16,21-22 0,-21 0 0,22 0 15,-22 0-15,0 0 16,21-21-16,0 0 16,0-21-1,0 0 1,-21 0-16</inkml:trace>
  <inkml:trace contextRef="#ctx0" brushRef="#br1" timeOffset="116105.32">20701 11621 0,'0'0'0,"21"-22"31,-42 22-15,0 0-16,0 0 0,-1 22 0,1-22 16,-21 21-16,21 0 0,0 0 15,-1 0-15,-20 0 0,21 1 0,0-22 16,-22 21-16,22 0 0,0 0 15,0 0-15,0 0 0,0-21 16,21 22-16,0-1 16,21-21-1,0 0-15,0 0 16,0 0-16,0 0 0,1-21 0,20-1 16,-21 1-16,0 0 0,22 0 15,-22 0-15,21 0 0,-21-1 0,43-41 16,-43 42-16,0 0 15,21-1-15,-42 1 0,22 21 16,-22 21 0,0 1-1,-22-1-15,1 0 0,21 21 0,-21-21 16,0 22-16,0-1 0,21-21 16,-21 22-16,-1-1 0,1 0 0,21 1 15,0-1-15,-21 0 0,21-21 0,-21 22 16,21-22-16,0 21 0,0-21 15,0 1-15,0-1 0,0 0 16,0 0 0,21-21-1,0 0-15,-21-21 0,21 0 16,1 21-16</inkml:trace>
  <inkml:trace contextRef="#ctx0" brushRef="#br1" timeOffset="116308.27">21103 12298 0,'0'0'0,"-21"0"0,21 21 0,-21-21 16</inkml:trace>
  <inkml:trace contextRef="#ctx0" brushRef="#br1" timeOffset="145563.82">2857 13864 0,'0'21'0,"0"1"16</inkml:trace>
  <inkml:trace contextRef="#ctx0" brushRef="#br1" timeOffset="146316.18">2836 13991 0,'-21'0'0,"42"0"0,-63 0 31,42-21-31,-21 21 0,21-21 16,0 0-1,0 0-15,0-1 16,21 1-1,0 21-15,0 0 0,0-21 16,1 21-16,-1 0 0,0 0 16,0 0-16,0 0 0,0 0 0,1 0 15,-1 21-15,0-21 0,0 21 16,0 1-16,0-1 0,-21 0 0,0 0 16,0 0-16,0 0 0,0 1 15,0-1-15,0 0 0,0 21 0,-21-21 16,0 1-16,-21-1 0,21 0 0,-1 0 15,-20 0-15,21 0 16,-21 1-16,20-1 0,1 0 0,0-21 16,0 0-16,0 21 0,0-21 0,-1 0 15,22-21 1,0 0 0,0 0-16,0-1 15,22 22-15,-1 0 16,0-21-16,0 21 0,0 0 0,0 0 15,1 0-15,-1 0 0,0 0 0,0 0 16,21 0-16,-20 0 0,-1 0 16,0 0-16,0 0 0,0 21 0,0 1 15,-21-1-15,22 0 0,-1 0 16,0 0-16,-21 0 0,0 1 16,0-1-16,0 0 0,0 21 0,0-21 15,0 1-15,-21-1 0,21 0 16,-43 0-16,22 0 0,0 0 0,0-21 15,-21 22-15,-1-22 0,22 21 16,-21-21-16,-1 0 0,1 0 0,0 0 16,-1 0-16,22 0 0,-21 0 15,0 0-15,20 0 0,1-21 0,0 21 16,0-22-16,0 1 0,0 21 16,21-21-16,-22 21 0,22-21 0,0 0 15,0 0 1,0-1-1,22 1 1,-1 21-16,0-21 16,0 21-16,0-21 0</inkml:trace>
  <inkml:trace contextRef="#ctx0" brushRef="#br1" timeOffset="146636.76">3556 14288 0,'0'21'16,"21"-21"31,-21-21-47,0-1 15,0 1 1,0 0-16,-21 21 31,0 0-31,21 21 16,0 0-16,-21-21 16,21 22-16,21-22 31</inkml:trace>
  <inkml:trace contextRef="#ctx0" brushRef="#br1" timeOffset="147375.43">5270 13949 0,'22'0'32,"-1"0"-32,0 0 0,-21-21 15,21 21-15,0-21 0,0 21 0,1-22 16,-1 1-16,0 0 0,0 0 16,0 21-16,0-21 0,-21 0 0,0-1 15,0 1-15,0 0 0,0 0 16,-21 0-16,0 21 0,0 0 15,-21 0-15,-1 0 0,22 0 0,-21 0 16,-1 21-16,22 0 0,-21 0 16,21 0-16,-22 1 0,22-1 0,0 0 15,21 0-15,0 0 0,-21 0 16,21 22-16,0-22 0,0 0 0,0 0 16,0 0-16,21 1 0,0-1 15,0 0-15,1 0 0,-1 21 16,0-20-16,0-1 0,21 0 0,-20 0 15,-1 0-15,21 22 0,-21-22 16,0 0-16,-21 0 0,0 0 0,0 0 16,0 22-16,0-22 0,-21 0 0,0-21 15,-21 21-15,21 0 0,-22 1 16,1-22-16,0 0 0,-1 0 0,-41 0 16,20 0-16,22 0 15,-1-22-15,1 22 0,0-21 16,-1-21-16,1 21 0,21 0 0,-21-1 0,20-20 15,1 21-15,21 0 16,0-22-16,0 22 0,0 0 16,0 0-16,21 21 15,1-21-15,20 21 0,-21 0 0,21 0 16,-20 0-16,20 0 0,0 0 0,1 0 16,-22 0-16,21 0 0,0 0 15,1 0-15</inkml:trace>
  <inkml:trace contextRef="#ctx0" brushRef="#br1" timeOffset="147775.56">5842 14055 0,'0'0'0,"0"-21"15,0-1-15,-21 22 16,21 22 15,0-1-31,0 21 0,0-21 16,0 0-16,0 22 0,0-1 15,0 0-15,-21 1 0,21 20 0,0 1 16,-22-1-16,22 64 16,0-42-16,0 0 0,-21-22 15,0 43-15,21-21 0,-21-1 0,0 1 16,0 21-16,-1-22 0,1-20 0,0 21 15,-21-22-15,21 1 0,-1-1 16,1-21-16,0 22 0,21-22 0,-21-21 16,0 22-16,21-22 0,-21-21 0,21-21 31,0-22-31,0 22 16,0-21-16,0 0 0,21-1 0,0-20 15,0-1-15,0 1 16,22-22-16,-22 0 0,21 1 0,0-1 15</inkml:trace>
  <inkml:trace contextRef="#ctx0" brushRef="#br1" timeOffset="148108.29">5863 14351 0,'0'0'0,"0"-21"0,-21-64 16,0 64-16,21 0 15,0 0-15,0 0 0,0-1 0,0 1 16,21 0-16,0 0 15,0 21-15,0-21 0,1 21 0,20 0 16,-21 0-16,21 0 0,-20 0 0,20 0 16,-21 0-16,21 0 15,-20 21-15,-1-21 0,0 21 0,0 0 16,0 0-16,-21 22 0,0-22 0,0 0 16,0 0-16,-21 22 0,0-22 15,-21 0-15,20 0 0,-20 0 0,0 0 16,-1 1-16,1-1 0,0-21 0,-1 21 15,22-21-15,-21 0 0,21 0 16,0 21-16,-1-21 0,44-21 31,20 21-15,-21-21-16,0 0 0,22-1 0,-1 22 16</inkml:trace>
  <inkml:trace contextRef="#ctx0" brushRef="#br1" timeOffset="148495.79">6519 14203 0,'0'21'0,"21"-21"32,1-21-17,-1 0-15,0 0 16,0 21-16,0-22 15,0 22-15,1-21 0,-1 0 0,-21 0 16,0 0-16,0 0 16,-21 21-1,-1 0-15,1 0 0,0 0 16,-21 0-16,21 0 0,-22 21 16,22 0-16,-21 0 0,21 0 0,-1 0 15,1 1-15,0 20 0,0-21 0,21 0 16,-21 22-16,21-22 0,0 21 15,0-21-15,0 0 0,0 22 0,0-22 16,21 0-16,0-21 0,0 21 0,0 0 16,22-21-16,-22 0 0,21 0 15,1 0-15,-1 0 0,0 0 16,22 0-16,-22-21 0,22 0 0,-22 0 16,21 0-16,-20 0 0,20-1 15</inkml:trace>
  <inkml:trace contextRef="#ctx0" brushRef="#br1" timeOffset="148932.12">7408 14034 0,'21'-22'0,"-42"22"31,0 0-31,0 0 16,21 22-16,-21-22 0,0 21 0,-1 0 16,22 0-16,-21 0 0,0 0 15,21 1-15,0-1 0,-21 0 16,21 0-16,0 0 0,0 0 0,0 1 15,0-1-15,0 0 0,0 0 0,0 0 16,21-21-16,0 21 16,0-21-16,1 0 0,-1 0 0,0 0 15,0 0-15,21-21 0,-20 21 16,-1-21-16,0 0 0,21 0 0,-21 0 16,1-1-16,-1 1 0,0-21 15,21 0-15,-21 20 0,1 1 16,-22 0-16,0 0 0,21 21 15,-21 21 17,-21 0-32,21 0 0,-22 1 15,22-1-15,0 0 0,-21 0 0,21 0 16,-21 0-16,21 1 0,0-1 16,-21 0-16,21 0 0,0 0 0,0 0 15,21-21 16,0 0-31,0-21 16,1 0-16,-22 0 0,21-21 16</inkml:trace>
  <inkml:trace contextRef="#ctx0" brushRef="#br1" timeOffset="149100.82">7832 13822 0,'0'0'0,"-22"0"0,1 0 15,0 0-15,0 0 16,21 21 0,21 0-1,0-21 1,0 0-16,1 0 0</inkml:trace>
  <inkml:trace contextRef="#ctx0" brushRef="#br1" timeOffset="150443.32">8086 14288 0,'0'0'0,"21"0"16,0 0-16,0-22 0,0 1 15,0 21-15,1-21 0,-1 0 16,21 0-16,-21 0 0,0-1 15,1-20-15,-1 21 0,21-21 0,-21-1 16,0 1-16,-21 0 0,22-1 0,-1 1 16,-21 0-16,21-1 0,-21 22 15,0-21-15,0 21 0,0-1 16,-21 22 0,0 22-16,-1-1 15,22 0-15,0 21 0,-21-21 0,21 22 16,-21-1-16,21 0 0,0 1 15,0-1-15,-21 0 0,0 1 0,21 20 16,-21-20-16,-1 20 0,1 1 0,21-1 16,-21 1-16,0 20 15,0-20-15,0-1 0,-22 1 0,22-1 16,0 1-16,0-22 0,0 22 0,-1-1 16,1-21-16,0 22 0,0-22 15,0 1-15,21-1 0,0 0 0,0-21 16,0 1-16,0-1 0,0 0 0,21-21 15,0 0-15,0 0 16,0-21-16,22 0 0,-22-1 16,21 1-16,1-21 0,-22 21 0,21-22 15,0 1-15,-20 0 0,20-1 0,0-20 16,-21 21-16,1-1 16,-1-20-16,0 20 0,-21-20 0,0-1 15,0 22-15,-21-21 0,0 20 0,-1 1 16,1 0-16,-21-1 0,0 22 15,20-21-15,-20 21 0,-21-1 16,41 22-16,1-21 0,42 21 31,1 0-15,-1 0-16,0 0 0,21 0 0,-21 0 16,22 0-16,-1 0 0,0 0 15,22 0-15,-22-21 0,1 0 16,-1 0-16,0 0 0,1-1 0,-1 1 15,0 0-15,1 0 0,-22 0 16,0 0-16,21-1 0,-42 1 0,21 0 16,-21 0-16,0 0 15,-21 42 17,21 0-17,-21 0-15,21 0 0,0 1 0,0-1 16,0 0-16,0 0 0,0 0 0,0 0 15,0 1-15,21-1 0,0-21 16,1 21-16,-1-21 0,0 21 16,21-21-16,-21 0 0,1 0 15,20 0-15,-21 0 0,21-21 0,-20 21 16,-1-21-16,21 0 0,-21-1 16,0 1-16,1 0 0,-22 0 0,21 0 15,0 0-15,-21-1 0,0 1 16,0 0-16,0 0 0,0 0 0,21 21 15,-21-21-15,0 42 32,-21-21-32,21 21 15,-21 0-15,21 21 0,0-20 0,-21-1 16,21 21-16,-22 0 0,22-20 16,-21 20-16,21 21 0,-21-20 15,0-1-15,21 22 0,-21-22 0,0 21 16,21-20-16,0 20 0,0-20 15,0 20-15,0-21 0,0 22 0,0-1 16,0-20-16,0 20 0,21 1 0,0-1 16,0 1-16,-21-22 0,21 22 0,0-1 15,-21-21-15,22 22 0,-22-22 16,21 22-16,-21-22 0,0 0 0,0-20 16,0 20-16,0-21 0,0 0 0,0 22 15,-21-43 1,-1 0-16,1-22 15,21 1-15,-21 0 0,21-21 16,-21-1-16,0 1 0,21-21 0,0 20 16,0-41-16,-21 20 0,21-21 15,0 22-15,0-22 0,0 1 0,0 20 16,21-21-16,-21 1 0,21-1 0,0 0 16,0 22-16,0-22 0,1 22 15,-1-1-15,21 22 0,-21-22 16,0 22-16,1 0 0,-1 21 0,0-1 15,0-20-15,0 21 0,0 0 16,1 21-16,-22-21 16</inkml:trace>
  <inkml:trace contextRef="#ctx0" brushRef="#br1" timeOffset="151632.29">11599 13483 0,'0'0'15,"21"-21"-15,-21 0 0,0 0 0,0 0 16,0-1-16,0 1 0,-21 42 47,21 22-47,0-22 0,-21 42 16,0-20-16,0 20 0,21 1 0,-21-1 15,-1 1-15,1-1 0,0 1 16,0-22-16,0 22 0,-43 41 15,43-41-15,-21-22 0,-1 1 16,22-1-16,-21-21 0,0 21 0,-1-20 16,22-1-16,-21 0 0,21-21 15,-1 0-15,-20 0 0,21 0 0,0 0 16,0-21-16,-1 21 0,1-43 0,0 22 16,21-21-16,0 21 0,-21-22 15,21 1-15,-21 0 0,21-1 0,0 1 16,0-21-16,0 20 0,0-20 15,0-1-15,0 22 0,0 0 0,21-1 16,-21 22-16,21-21 0,-21 21 16,21 21-16,0 21 15,1 0-15,-22 21 0,21-21 16,0 22-16,-21-1 0,21 0 16,0 1-16,-21-1 0,21 0 15,1 1-15,-22-1 0,21 0 0,0-20 16,-21 20-16,21-21 0,0 21 15,22-20-15,-22-1 0,0 0 0,21-21 16,-21 0-16,22 0 0,-1 0 0,-21 0 16,22 0-16,-1 0 0,0-21 15,1 0-15,-1-1 0,0 1 0,1-21 16,-1 21-16,0-22 0,-21 22 0,22-21 16,-22 0-16,0-1 0,0 22 15,-21-21-15,0 21 0,0-1 16,21 1-16,-21 0 15,-21 42 1,0 0-16,0 1 16,21-1-16,-21 21 0,21-21 15,0 0-15,-21 22 0,21-22 0,0 21 16,-22-21-16,22 1 0,0 20 0,0-21 16,0 0-16,0 0 0,0 1 15,22-1-15,-1 0 0,0-21 0,0 21 16,0-21-16,22 0 0,-22 0 15,0 0-15,0 0 0,21-21 16,-20 0-16,-1 0 0,21-1 0,-21 1 16,0 0-16,1-21 0,-1 21 15,-21-22-15,0 22 0,0-21 16,0-1-16,0 1 0,0 0 0,0 21 16,0-22-16,0 22 0,-21 21 15,-1-21-15,1 21 0,0 0 0,0 0 16,0 0-16,0 0 0,-1 21 0,-20 0 15,21 0-15,0 1 0,0-1 16,-22 0-16,22 0 0,0 0 0,0 0 16,21 1-16,-21-1 0,21 0 0,-22 0 15,22 0-15,0 0 0,0 1 16,0-1-16,22-21 16,20 0-16,-21 0 0,21 0 15,1 0-15,-1 0 0</inkml:trace>
  <inkml:trace contextRef="#ctx0" brushRef="#br1" timeOffset="151932.5">12912 13822 0,'21'-21'0,"-42"42"0,42-63 0,-21 20 0,0 1 16,0 0-16,0 0 0,-21 0 15,-1 21-15,1 0 0,0 0 16,0 0-16,0 0 0,0 21 15,-22 0-15,22 0 0,0 0 16,-21 22-16,20-22 0,1 21 0,0 1 16,0-22-16,0 21 0,0-21 0,-1 22 15,22-1-15,0-21 0,0 0 16,0 22-16,0-22 0,0 0 0,0 0 16,22 0-16,-1 0 0,0 1 15,21-1-15,-21 0 0,22-21 0,-22 0 16,21 21-16,1-21 0,20 0 0,-21 0 15,1 0-15,20 0 0,-20-21 16,20 0-16,1 0 0,-22 21 16</inkml:trace>
  <inkml:trace contextRef="#ctx0" brushRef="#br1" timeOffset="153816.99">13716 13928 0,'0'0'0,"0"-21"0,0-22 15,0 22-15,0 0 16,0 0-16,-21 21 0,0 0 0,-1 0 15,1 0-15,0 0 0,-21 0 16,21 21-16,-22-21 0,22 21 0,-21 0 16,-1 22-16,22-22 0,-21 0 0,21 0 15,-22 21-15,22-20 16,0 20-16,0-21 0,21 0 0,0 22 16,0-22-16,0 0 0,0 0 0,0 0 15,0 0-15,0 1 0,21-22 16,0 21-16,0-21 0,1 0 0,-1 0 15,21 0-15,-21 0 0,0 0 16,22 0-16,-1-21 0,-21-1 0,0 1 16,22 0-16,-22 0 0,0 0 0,0-22 15,0 1-15,1 21 0,-1-21 16,0-1-16,-21 22 0,0-21 0,0 21 16,21-1-16,-21 1 0,-21 21 31,21 21-16,0 1-15,-21-1 0,0 21 16,21-21-16,-22 0 0,22 1 0,0 20 16,0-21-16,0 0 0,0 0 0,0 1 15,0-1-15,0 21 0,0-21 16,22 0-16,-1 1 0,0-1 16,0-21-16,0 0 0,0 0 0,1 0 15,-1 0-15,0 0 0,0 0 16,21-21-16,-20 21 0,20-22 0,-21 1 15,21-21-15,-20 21 0,20-22 16,-21 22-16,21-21 0,-20-22 0,20 22 16,-21-21-16,0-1 0,0 1 15,1-1-15,-1 1 0,0 20 16,-21-20-16,0 20 0,0 22 0,0 0 16,0 0-16,0 0 0,0 42 31,0 0-31,-21 0 0,0 22 0,21-1 15,-22 0-15,22 1 0,0-1 0,-21 0 16,21 1-16,-21-1 0,21 0 16,-21 1-16,21-1 0,0 0 0,0 1 15,0-22-15,0 21 0,0-21 16,0 0-16,0 22 0,0-22 16,21 0-16,0-21 0,0 42 15,1-42-15,20 0 0,-21 0 16,0 0-16,22 0 0,-22 0 0,21 0 15,-21-21-15,22 21 0,-22-21 0,0 0 16,21 0-16,-21 0 0,1-22 16,-1 22-16,0 0 0,0-21 0,0-1 15,0 22-15,1 0 0,-22 0 0,0 0 16,0-1-16,0 1 0,0 42 31,0 1-31,0-1 16,0 0-16,-22 0 0,22 0 15,-21 0-15,21 1 0,-21-1 0,21 0 16,0 0-16,0 0 0,0 0 16,0 1-16,0-1 0,0 0 0,0 0 15,21 0-15,0-21 0,1 0 16,-1 21-16,0-21 0,0 0 16,0 0-16,0 0 0,1 0 0,-1-21 15,21 0-15,-21 0 0,22 21 16,-22-42-16,21 20 0,-21 1 0,0-21 15,22 21-15,-22-22 0,21 22 16,-21-21-16,1 21 0,-1 0 0,-21-1 0,0 1 16,21 21-16,-21 21 31,-21 1-31,21-1 16,-21 0-16,-1 0 0,1 21 15,21-20-15,0-1 0,-21 0 0,21 0 16,-21 0-16,21 22 0,0-22 15,0 0-15,0 0 0,0 0 16,0 0-16,21-21 0,0 22 0,0-22 16,1 0-16,-1 0 0,0 0 15,0 0-15,0 0 0,0 0 0,1-22 16,-1 22-16,21-21 0,-21 0 16,0 0-16,1 0 0,-1-22 15,-21 22-15,21-21 0,0 0 0,-21-1 16,0 22-16,0-21 0,0 21 0,0-22 15,0 22-15,-21 0 0,0 21 16,0 0-16,-1 0 0,-20 0 0,21 0 16,0 0-16,0 0 0,-1 0 15,1 0-15,0 21 0,21 0 0,0 0 16,0 1-16,42-22 16,-20 21-1,-1-21-15,0 0 0,21 0 0,1 0 16,-22 0-16,21 0 15,0 0-15,1-21 0,-1-1 0,-21 22 16,22-21-16,-1 21 0,0-21 0,-21 21 16,22 0-16,-22 0 0,21-21 15,-21 21-15,1 0 0,-1 0 0,-21 21 16,0 0-16,0 0 0,0 1 16,0-1-16,0 0 15,0 0-15,-21 0 0,21 0 0,-22 1 0,1-1 16,21 0-16,0 0 0,-21 0 15,0 0-15,21 1 0,-21-1 16,0 0-16,21 0 0,0 0 0,0 0 16,-22-21-16,22 22 0,0-44 47,0 1-32,0 0-15,22 0 0,-1-21 16,0 20-16,-21 1 0,21-21 0,21 0 15,-20 20-15,20-20 0,0 0 16,1-1-16,-1 1 0,0 21 16,1 0-16,-1-22 0,0 43 0,1-21 15,-22 21-15,21 0 0,-21 0 16,0 21-16,1 1 0,-1-1 0,-21 21 0,0 0 16,0-20-16,0 20 0,-21 0 15,-1 1-15,22-22 0,-21 21 16,0-21-16,0 22 0,21-22 0,0 21 15,0-21-15,0 0 0,0 1 16,0-1-16,0 0 0,21 0 0,0-21 16,0 0-16,1 0 0,-1 0 0,0 0 15,0 0-15,21 0 0,-20 0 16,-1-21-16,21 0 0,-21 0 0,0-1 16,22 1-16,-22 0 0,21-21 15,-21 21-15,1-1 0,-1-20 0,0 21 16,0-21-16,0 20 0,0-20 15,-21 21-15,0 0 0,0 0 0,0-1 16,0-20-16,0 21 0,0 0 16,-21 0-16,0-1 0</inkml:trace>
  <inkml:trace contextRef="#ctx0" brushRef="#br1" timeOffset="154120.81">15642 13272 0,'0'0'0,"-42"0"31,21 0-31,21 21 63,-22-21-32</inkml:trace>
  <inkml:trace contextRef="#ctx0" brushRef="#br1" timeOffset="154395.84">14097 13737 0,'0'0'0,"-21"0"16,0 0-16,63 0 31,-21 0-31,21 0 0,-20 0 0,20-21 16,0 21-16,-21 0 0,22 0 15,-1-21-15,0 21 0,-20 0 0,20 0 16,-21 0-16,21 0 0,-20-21 0,-1 21 16,0-21-1,-21-1 1</inkml:trace>
  <inkml:trace contextRef="#ctx0" brushRef="#br1" timeOffset="175284.39">2561 16256 0,'0'-21'0,"-21"0"15,21 0-15,0-1 16,0 1-16,0 0 0,0 0 0,0 0 16,0 0-16,0-1 0,0-20 15,0 21-15,0 0 0,0 0 0,0-1 16,0 1 0,0 42-1,0 1-15,0 20 0,0 0 16,0-21-16,-21 43 0,0-22 15,-1 1-15,1-1 0,0 21 16,-21-20-16,21-1 0,-22 22 16,22-22-16,0 0 0,-21 1 0,20-1 15,1 0-15,0-21 0,0 22 16,0-22-16,0 0 16,21-42-1,0 0-15,0 0 16,0-1-16,0 1 0,0-21 0,0 21 15,21 0-15,0-22 0,0 22 16,0 0-16,0 0 0,1 21 16,-1-21-16,21-1 0,-21 22 15,0 0-15,22 0 0,-1 0 16,-21 0-16,22 0 0,-22 0 0,0 0 16,0 0-16,0 0 0,0 0 15,1 0-15,-1 0 0,0 0 16,0 0-16,-21-21 0,0 0 15,21 0-15,-21 0 16,0 0-16,0-1 0,0 1 16,0 0-16,0 0 0,-21 0 0,21 0 15,0-1-15,0 1 16,-21 21-16,21 21 16,-21 1-1,21-1-15,0 0 0,0 21 0,0-21 16,0 22-16,-21-1 0,21 0 15,0 1-15,-22-1 0,22 0 16,0 1-16,0-1 0,-21 0 0,0 1 16,21-1-16,-21 0 0,21 1 15,-21-22-15,21 0 0,0 0 0,0 0 16,0 1-16,0-44 47,0 1-47,0 0 0,0 0 15,0 0-15</inkml:trace>
  <inkml:trace contextRef="#ctx0" brushRef="#br1" timeOffset="175844.23">3111 16552 0,'0'0'0,"-21"0"0,21 22 16,0-44 30,0 1-46,21 21 0,-21-21 16,0 0 0,0 0-1,-21 42 17,0 0-32,21 0 15,0 0-15,0 1 16,21-22 31,-21-22-32,0 1 1,0 0-16,0 0 31,-21 21-15,21 21 15,0 0-15,-21-21-1</inkml:trace>
  <inkml:trace contextRef="#ctx0" brushRef="#br1" timeOffset="190624.87">4043 16023 0,'0'0'0,"0"-21"32,0 0-32,21 0 15,0 0 1,-21-1-16,21 1 0,0 21 16,-21-21-16,0 0 15,0 0-15,0 0 16,0-1-1,-21 22-15,0 0 0,0 0 16,0 0-16,-22 0 0,22 0 16,0 22-16,-21-1 0,21 0 0,-22 21 15,22-21-15,-21 22 0,21-1 16,-1 22-16,-20-22 0,0 64 16,21-64-16,21 0 0,0 1 15,-22-1-15,22 0 0,0 1 0,0-1 16,0-21-16,0 22 0,22-22 15,-1 0-15,0 21 0,0-21 16,0 1-16,0-1 0,22-21 16,-22 21-16,0-21 0,21 0 0,-20 0 15,20 0-15,-21-21 0,21 0 16,-20 21-16,20-22 0,-21 1 0,0-21 16,0 21-16,22 0 0,-22-22 15,0 22-15,0 0 0,0-21 0,1 20 16,-1-20-16,0 21 0,-21 0 15,0 0-15,21-1 0,0 1 16,-21 42 15,0 1-31,0-1 0,0 0 0,0 0 16,-21 0-16,21 0 0,-21 22 16,21-22-16,0 0 0,0 0 0,0 0 15,0 22-15,0-22 0,0 0 16,0 0-16,0 0 0,0 1 0,21-1 15,0-21-15,0 0 16,1 0-16,-1 0 0,0 0 0,21 0 16,-21 0-16,22-21 0,-22-1 15,21 22-15,-21-21 0,1 0 0,-1-21 16,0 21-16,0-1 0,0 1 16,-21-21-16,0 21 0,0 0 15,0-22-15,0 22 0,0 0 16,0 0-16,-21 0 0,0-1 0,0 1 15,0 21-15,-1 0 0,-20 0 16,0 0-16,21 0 0,-22 0 0,1 0 16,0 0-16,-1 21 0,22 1 15,-21-1-15,21 0 0,-1 0 0,1 0 16,21 0-16,0 22 0,0-22 16,0 0-16,0 0 0,0 0 15,21 1-15,1-22 0,20 21 0,-21-21 16,21 0-16,1 0 0,-1 0 15,0 0-15,1 0 0,20 0 0,-20 0 16,-1 0-16,0-21 0,1 21 16,-1-22-16,-21 1 0,21 0 0,-20 0 15,20 0-15,-21-22 0,0 22 16,-21 0-16,21 0 0,-21 0 0,22 0 16,-22-1-16,0 1 0,0 0 15,0 0-15,0 0 16,0 42-1,0 0-15,0 0 16,0 0-16,0 1 0,0 20 0,0-21 16,0 21-16,0 1 0,0-1 15,0 0-15,0 22 0,0-22 0,0 22 16,0-1-16,0-20 0,-22 20 16,22 1-16,-21-22 0,0 21 0,21-20 15,0-1-15,-21 22 0,0-22 16,21-21-16,-21 21 0,21 1 0,0-22 15,0 0-15,0 0 0,-22 0 16,22 1-16,0-44 31,0 1-31,0 0 0,0 0 0,0 0 16,22-22-16,-1 1 0,-21 0 16,21-22-16,0 22 0,-21-22 0,21 1 15</inkml:trace>
  <inkml:trace contextRef="#ctx0" brushRef="#br1" timeOffset="190971.63">5143 16362 0,'0'0'0,"0"-42"15,-21-22 1,21 43-16,0 0 0,0 0 16,21 21-1,1 0-15,-1 0 16,0 0-16,0 0 0,0 0 0,22 0 15,-22 21-15,0-21 0,0 21 16,0 0-16,0 0 0,1 0 0,-22 1 16,0-1-16,0 0 0,0 0 15,-22 0-15,1 0 0,0 1 0,0-1 16,-21-21-16,20 21 0,1 0 16,0-21-16,-21 21 0,21-21 0,-1 21 15,1-21-15,42-21 47,1 0-47,-1 21 16,0-21-16,0 0 0,0 0 0,22 21 15,-22-22-15,0-20 0,21 21 16,1 0-16,-22 0 0</inkml:trace>
  <inkml:trace contextRef="#ctx0" brushRef="#br1" timeOffset="191620.26">5588 16214 0,'21'-21'15,"43"-1"-15,-149 65 16,191-86-16,-106 65 15,0-1-15,0 0 16,-21 0-16,-1 0 0,22 0 0,-21 1 16,21-1-16,-21 0 0,0 0 15,21 0-15,0 0 0,0 1 0,0-1 16,0 0-16,0 0 16,21-21-16,21 0 0,-20 21 15,-1-21-15,21 0 0,-21 0 0,22 0 16,-1 0-16,0 0 0,-21-21 15,22 0-15,-1 21 0,-21-21 0,22 0 16,-22-1-16,0 1 0,0 0 16,0 0-16,0 0 0,1 0 15,-22-22-15,0 22 0,0 0 0,21 21 16,-21-21-16,0 0 0,0-1 16,0 44 15,0-1-31,0 0 0,-21 0 0,21 21 15,0-20-15,0 20 0,0 0 16,-22 1-16,22-1 0,0 0 0,0 22 16,-21-22-16,21 22 0,0-1 0,0 1 15,0-1-15,0 22 0,0-22 16,0 1-16,0-1 0,0 1 0,0-1 16,0 1-16,0-1 0,0 1 15,-21-1-15,21 1 0,0-22 0,0 22 16,0-1-16,-21-21 0,21 1 15,0-1-15,0-21 0,0 22 0,0-22 16,0 0-16,0 0 0,0 0 16,0-42 15,0 0-31,0 0 0,0 0 16,0-22-16,0 1 0,-21 0 0,0-1 15,21-20-15,-22-1 0,-20 1 16,21-1-16,0 1 0,0-1 0,-1 1 15,1-1-15,0 1 0,21-1 16,0 1-16,0-1 0,0 1 0,0 20 16,21-20-16,0 21 0,1-1 0,20 1 15,-21 0-15,21-1 0,1 22 16,-22-21-16,21-1 0,1 22 0,-1-21 16,0 21-16,22-22 15</inkml:trace>
  <inkml:trace contextRef="#ctx0" brushRef="#br1" timeOffset="192091.99">7451 15854 0,'0'0'16,"0"-21"-16,0 0 16,0 42-1,0 0 1,0 21-16,0 1 0,0 20 0,0 1 15,0-1-15,0 1 0,0 20 16,0 1-16,0-22 0,-22 22 16,22 21-16,-21-21 0,21-1 15,-21 1-15,21 21 0,-21-22 0,0-20 16,21 21-16,0-1 0,-21-20 16,-1-1-16,22 22 0,-21-22 0,21 1 15,0-22-15,0 1 0,-21-1 16,21 0-16,0 1 0,-21-22 0,21 0 15,0 0-15,0-63 32,0 21-32,0-22 0,21 1 15,-21-22-15,21 22 0,-21-21 16,0-22-16</inkml:trace>
  <inkml:trace contextRef="#ctx0" brushRef="#br1" timeOffset="192431.79">7324 16510 0,'0'-63'0,"0"126"0,0-169 0,0 64 16,0-22-16,0 22 0,0 0 16,0-1-16,0 1 0,0 0 0,0 21 15,0-22-15,21 22 0,0 0 16,0 0-16,0 0 0,22-1 0,-22 1 16,21 21-16,-21 0 0,22 0 15,-1 0-15,0 21 0,1 1 16,-1-1-16,0 0 0,1 0 0,-1 21 15,-21-20-15,0 20 0,-21 0 16,0-21-16,0 22 0,0-22 0,-21 0 16,0 21-16,-21-20 0,20-1 15,-20 0-15,0 0 0,-1 0 0,1 0 16,0-21-16,-1 22 0,1-22 16,21 0-16,0 21 0,0-21 0,-1 0 15,1 0-15,42 0 31,22 0-31,-22 0 0,0 0 16,21 0-16,1-21 0,-1 21 16</inkml:trace>
  <inkml:trace contextRef="#ctx0" brushRef="#br1" timeOffset="192933.51">8424 16002 0,'0'-21'0,"0"0"0,-21 21 16,0 0-16,0 0 16,0 0-16,-1 0 0,-20 21 15,21 0-15,-21 0 0,20 0 16,-20 22-16,21-22 0,-21 21 0,-1 1 0,22-1 16,-21 0-16,21-21 0,-1 22 15,-20-22-15,42 21 0,-21-21 16,21 1-16,0-1 0,0 0 15,0 0-15,0 0 0,21-21 16,0 21-16,0-21 0,1 0 0,-1 0 16,21 0-16,-21 0 0,22-21 15,-22 0-15,21 0 0,-21 0 0,22 0 16,-22-1-16,0 1 0,0-21 16,0 21-16,0-22 0,1 1 15,-1 0-15,-21-1 0,0 22 0,21-21 16,-21 21-16,0 0 0,21-1 15,-21 1-15,0 42 16,0 1 0,0 20-16,0-21 0,0 21 0,0-20 15,0 20-15,0-21 0,0 0 16,0 22-16,-21-22 0,21 0 0,0 0 16,0 0-16,0 0 0,0 1 15,0-1-15,0 0 16,21-21-16,0 0 15,0 0-15,1 0 16,-1 0-16,0-21 0,0 0 16</inkml:trace>
  <inkml:trace contextRef="#ctx0" brushRef="#br1" timeOffset="193321.03">9017 16108 0,'42'-21'0,"-84"42"0,105-63 0,-20 20 0,-43 1 16,21 21-16,-21-21 0,-21 21 31,0 0-31,-1 0 0,1 0 0,-21 0 16,0 21-16,20 0 0,-20-21 15,21 22-15,0-1 0,0-21 0,-1 21 16,22 0-16,0 0 16,0 0-16,0 1 0,22-1 15,-1 0-15,21-21 0,-21 21 16,0 0-16,1 0 0,20 1 15,-21-22-15,0 21 0,0 0 0,1 0 16,-1-21-16,-21 21 0,0 0 16,0 1-16,-43-22 15,22 21-15,0-21 0,-21 0 16,-1 0-16,22 0 0,-21 0 16,0 0-16,20 0 0,-20 0 0,21 0 15,0 0-15,0 0 0,-1 0 16,1 0-16,0 0 0,21-21 15,0-1-15,0 1 0,0 0 16,21 21-16,0-21 16,1 0-16,20 0 0,-21-1 0</inkml:trace>
  <inkml:trace contextRef="#ctx0" brushRef="#br1" timeOffset="193616.36">9737 15579 0,'0'0'0,"-22"0"15,1 0-15,0 0 16,21 21-16,-21 0 0,0 0 0,0 0 16,21 22-16,-22-1 0,1 0 15,21 1-15,-21-1 0,0 0 0,21 1 16,0-1-16,-21 22 0,0-22 15,21-21-15,-22 21 0,22 1 0,0-22 16,0 21-16,0-21 0,0 1 16,0-1-16,0 0 0,0 0 15,22-21 1,-1 0 0,0-21-16,0 0 0</inkml:trace>
  <inkml:trace contextRef="#ctx0" brushRef="#br1" timeOffset="194048.24">9821 16108 0,'0'0'0,"0"21"0,21-21 16,1 21 0,-1-21-16,0 0 15,0 0-15,0 0 0,0 0 0,1-21 16,-1 21-16,0-21 15,0 0-15,0 21 0,0-21 0,-21-1 16,22 1-16,-22 0 0,0 0 16,0 0-16,0 0 0,0-1 0,0 1 15,-22 21-15,1 0 16,0 0-16,-21 0 0,21 21 16,-1 1-16,-20-1 0,21 21 0,0-21 15,0 22-15,-1-1 0,1 0 16,0-21-16,0 22 0,21-22 0,0 21 15,0-21-15,0 22 0,0-22 16,0 0-16,0 0 0,21 0 16,0 1-16,0-22 0,1 0 15,-1 0-15,21 0 0,-21 0 16,0 0-16,22 0 0,-22 0 0,0-22 16,21 22-16,-20-21 0,-1 0 0,0 0 15,0 0-15,0 0 0,0-1 16,1-20-16,-1 21 0,-21 0 0,0-22 15,0 1-15,0 21 0,0-21 0,0 20 16</inkml:trace>
  <inkml:trace contextRef="#ctx0" brushRef="#br1" timeOffset="194288.01">9694 15790 0,'-21'0'0,"42"0"0,-84 0 0,63-21 32,21 21-32,0 0 0,0 0 15,22-21-15,-22 21 0,21 0 16,0 0-16,1-21 0,-22 21 0,21 0 16,1 0-16,-1 0 0,-21 0 15,21-21-15,-20 21 0,-1 0 16,0 0-16</inkml:trace>
  <inkml:trace contextRef="#ctx0" brushRef="#br1" timeOffset="194846">11917 15642 0,'0'0'0,"21"-21"0,-21 0 16,21 21-16,-21-21 0,21 0 0,-21-1 15,0 44 17,0-1-32,-21 0 15,0 0-15,0 21 0,0 1 16,-1-1-16,1 0 0,0 22 0,0-22 16,21 22-16,-21-1 0,0 1 15,-1-22-15,22 0 0,0 1 0,0-1 0,-21 0 16,21-20-16,0 20 15,0-21-15,0 0 0,0 0 0,0 1 16,21-22 0,1-22-1,-1 1-15,0 21 0,-21-42 16</inkml:trace>
  <inkml:trace contextRef="#ctx0" brushRef="#br1" timeOffset="195324.22">11832 15706 0,'0'0'0,"0"-21"16,-21 21-16,21-22 0,0 1 15,0 0-15,0 0 0,0 0 16,21 0-16,0 21 0,0-22 16,1 22-16,20 0 0,-21 0 0,21 0 15,-20 0-15,20 0 0,0 0 0,1 22 16,-22-1-16,21 0 0,0 0 15,-20 0-15,-1 22 0,0-22 0,0 0 16,-21 0-16,0 21 0,0-20 16,0-1-16,-21 21 0,0-21 0,-22 0 15,1 1-15,0-1 0,-22 0 16,22 0-16,-22-21 0,22 21 16,-21-21-16,20 0 0,1 0 0,0 0 0,-1 0 15,22 0-15,0 0 16,0 0-16,0 0 0,-1 0 15,44 0 1,-1 0 0,0 0-16,0 21 0,0 1 15,0-1-15,22 0 0,-1 0 16,-21 21-16,22-20 0,-1-1 0,0 0 16,-21 0-16,22 0 0,-22 0 15,21 1-15,-21-22 0,1 21 0,20-21 16,-21 0-16,0 0 0,0 21 15,1-21-15,-1 0 0,0 0 16,0 0-16,0-21 0,0 0 16,1-1-16,-1 1 0,0 0 15</inkml:trace>
  <inkml:trace contextRef="#ctx0" brushRef="#br1" timeOffset="195571.69">12890 15685 0,'-63'0'32,"42"0"-32,21 21 15,-21 0-15,-1 0 0,1 21 16,0-20-16,21 20 0,-21 21 16,0-20-16,21-22 0,-21 21 15,21 1-15,0-22 0,0 21 0,-22 0 16,22-20-16,0-1 0,0 0 15,0 0-15,0 0 16,22-21 0,-22-21-16</inkml:trace>
  <inkml:trace contextRef="#ctx0" brushRef="#br1" timeOffset="195832.43">12700 16023 0,'0'0'0,"0"-42"0,0 21 15,0-22-15,21 1 0,0 21 0,-21-21 16,21 20-16,1 1 0,-1 0 15,0 0-15,0 0 0,0 21 0,22-21 16,-22-1-16,0 22 0,21 0 16,-21 0-16,22 0 0,-22 0 0,21 0 15,-21 22-15,22-1 0,-22 0 0,0 21 16,0-21-16,0 22 0,1-22 16,-22 21-16,0 1 0,0-1 0,0 0 15,0-21-15,0 22 16,0-1-16,-22-21 0,1 22 0,0-22 15,21 0-15,-21 0 0,0 0 16,0-21-16,21 21 16,-22-21-16,1 0 0,0 0 15,0 0-15,0 0 0</inkml:trace>
  <inkml:trace contextRef="#ctx0" brushRef="#br1" timeOffset="196023.88">12615 16023 0,'0'0'0,"21"0"31,1 0-31,-1 0 0,0 0 16,0 0-16,21 0 0,1 0 0,-1 0 16,0 0-16,22 0 0,-22 0 15,22-21-15,-22 0 0,22 21 0,-22-21 16,21 0-16,1-1 0</inkml:trace>
  <inkml:trace contextRef="#ctx0" brushRef="#br1" timeOffset="196247.77">13737 15685 0,'-21'0'32,"0"0"-32,21 21 15,-21 0-15,21 21 0,-22-21 16,1 1-16,21 20 0,0-21 0,0 21 15,-21 1-15,0-1 0,21-21 16,-21 22-16,21-1 0,0-21 0,0 0 16,-21 0-16,21 1 0,-22-1 15,22 0-15,0 0 0,0 0 16,0-42 0</inkml:trace>
  <inkml:trace contextRef="#ctx0" brushRef="#br1" timeOffset="196464.62">13652 15769 0,'0'0'0,"0"-21"0,22 0 15,-22 0-15,21 21 0,0 0 32,0 0-32,-21 21 0,21 0 0,0 0 15,-21 0-15,0 1 0,22-1 0,-22 21 16,21-21-16,-21 0 0,21 22 15,-21-22-15,0 0 0,0 0 0,21 0 16,0 1-16,-21-1 16,21-21-1,1 0-15,-22-21 16</inkml:trace>
  <inkml:trace contextRef="#ctx0" brushRef="#br1" timeOffset="196920.35">14414 15621 0,'-63'42'31,"42"-20"-31,0-22 0,-22 21 16,-20 42-16,20-42 0,22 1 0,-21-1 16,0 0-16,-1 0 15,22 0-15,0 0 0,-21 1 0,20-1 16,22 0-16,-21 0 15,42-21 1,1 0-16,20-21 16,-21 0-16,0 0 0,22-1 15,-22 1-15,0-21 0,21 21 0,-21-22 16,22 22-16,-22-21 0,21 21 16,-21 0-16,1-22 0,-1 22 0,0 0 15,-21 0-15,0 0 0,21 21 16,-21 21-1,0 0-15,0 0 16,-21 21-16,21-20 0,0 20 0,-21 0 16,0 1-16,-1-1 0,1 0 15,0 1-15,0-1 0,21 21 0,-21-20 16,0-22-16,21 21 0,-22 1 16,22-22-16,0 21 0,0-21 0,0 0 15,0 1-15,0-1 0,0 0 16,22-21-16,-1 0 0,0 0 15,21 0-15,-21-21 0,1 0 16</inkml:trace>
  <inkml:trace contextRef="#ctx0" brushRef="#br1" timeOffset="197352.3">15748 15367 0,'0'0'16,"-21"0"-16,0-21 0,21 0 15,21 21 1,0 0-16,0 0 16,0-21-16,22 21 0,-1 0 0,0 0 15,1 0-15,-1 0 0,0-22 16,1 22-16,-1 0 0,21 0 15,-20 0-15,-1 0 0,0 0 16,-20 0-16,-1 0 0,0 0 0,0 0 16,-42 0-1,0 0-15,0 0 16,-22 0-16,22 0 0,0 0 0</inkml:trace>
  <inkml:trace contextRef="#ctx0" brushRef="#br1" timeOffset="197604.76">16065 15325 0,'-21'21'0,"0"106"31,0-106-31,21 21 16,-21-20-16,21 20 0,-21-21 0,21 0 16,0 22-16,-22-22 0,1 42 15,21-20-15,0-1 0,-21-21 0,0 0 16,21 22-16,-21-22 0,21 0 15,-21 21-15,21-21 0,0 1 16,0-1-16,0 0 16,21-21-1,0 0-15,0-21 16,0 0-16,0-1 0,1 1 16</inkml:trace>
  <inkml:trace contextRef="#ctx0" brushRef="#br1" timeOffset="197980.24">16425 15685 0,'-21'0'15,"-64"42"1,43-21-16,21 0 0,0 0 16,-22 1-16,22-1 0,0 0 0,0 21 15,0-21-15,0 1 0,21 20 16,0-21-16,0 0 0,0 0 15,0 1-15,0-1 0,0 0 0,21-21 16,0 21-16,0-21 0,21 0 16,-20 0-16,20 0 0,-21 0 0,21 0 15,-20 0-15,20 0 0,-21-21 0,21 0 16,-20 0-16,-1-1 0,0 1 16,0 0-16,0-21 0,-21 21 0,0-1 15,0-20-15,0 21 0,0 0 16,-21-22-16,0 22 0,0 0 0,0 21 15,-22-21-15,22 21 0,-21 0 0,21 0 16,-22 0-16,22 0 16,0 0-16,0 0 0,0 21 0,-1 0 15,1-21-15,21 21 0,0 1 0,0-1 16,0 0-16,21-21 16</inkml:trace>
  <inkml:trace contextRef="#ctx0" brushRef="#br1" timeOffset="211648.21">18097 15388 0,'0'-21'16,"0"0"-1,22 0-15,-1 0 0,0-1 16,21 1-16,-21 0 0,1-21 0,-1 21 16,0-1-16,0-20 0,0 21 15,-21 0-15,0 0 0,0-1 0,-21 1 16,-21 21-16,21 0 16,-22 0-16,1 0 0,0 0 0,-1 21 15,1 1-15,0-1 0,-1 0 0,1 21 16,21-21-16,-22 1 0,22 20 15,0-21-15,21 21 0,0-20 0,0 20 16,0-21-16,0 21 0,21-20 16,0-1-16,1 0 0,-1 21 15,21-21-15,0 1 0,-20-1 0,20 21 16,-21-21-16,0 0 0,0 22 16,-21-22-16,0 0 0,0 21 0,-21 1 15,-21-22-15,0 21 0,20-21 16,-20 1-16,-21 20 0,20-21 0,1-21 15,0 21-15,-1-21 0,22 0 0,-21 0 16,-1 0-16,22-21 0,0 0 16,0 0-16,0-22 0,21 22 0,0-21 15,0 0-15,0 20 0,0-20 16,0 0-16,21 21 0,0-22 0,21 22 16,-20 0-16,-1 0 0,21 0 15,-21-1-15,22 1 0,-1 21 16,-21-21-16,21 21 0,1 0 0</inkml:trace>
  <inkml:trace contextRef="#ctx0" brushRef="#br1" timeOffset="211912.17">18351 15409 0,'-21'85'31,"0"-64"-31,21 0 16,-21 22-16,0-22 0,0 21 0,21 1 15,-22 20-15,1-21 0,0 22 16,0 21-16,0-22 0,0 22 0,-1-22 16,1 22-16,0 0 0,0-1 15,0 1-15,0 0 0,-1-1 0,22 1 16,-21 0-16,21-22 0,-21 1 0,21-1 16,0-21-16,0 1 0,-21-22 15,21 0-15,0 0 0,0 0 0,0-42 16,0 0-1,0 0-15,21-21 0</inkml:trace>
  <inkml:trace contextRef="#ctx0" brushRef="#br1" timeOffset="212212">18309 15663 0,'0'0'0,"21"-21"0,0-21 15,1 21-15,-1 21 0,0-21 16,0 21-16,0 0 0,22 0 0,-22 0 16,21 0-16,0 0 0,-20 0 15,-1 21-15,21 0 0,-42 0 0,0 21 16,0-20-16,0-1 0,0 0 0,-42 21 16,21-21-1,-22 1-15,1-1 0,21 0 0,-22-21 16,1 21-16,0 0 0,21-21 0,-22 0 15,22 0-15,0 0 0,21-21 16,0 0 0,0 0-16,0 0 15,21 21-15,0-22 0,22 22 0</inkml:trace>
  <inkml:trace contextRef="#ctx0" brushRef="#br1" timeOffset="212903.52">18859 15663 0,'0'0'0,"43"-21"15,-43 0-15,21 21 0,-21-21 16,21 21-16,-21-21 0,0 0 0,0-1 16,0 1-16,0 0 15,-21 21-15,0 0 16,0 0-16,-1 21 15,22 0-15,-21 1 0,0-1 16,0 0-16,0 0 0,21 21 0,0-20 16,-21-1-16,21 0 15,0 21-15,0-21 0,0 1 0,0-1 16,0 0-16,0 0 0,21 0 0,0-21 16,0 21-16,0-21 0,0 0 15,1 0-15,-1 0 0,21 0 0,0-21 16,-20 0-16,20 21 0,0-21 15,-21 0-15,22 0 0,-1-22 0,-21 22 16,22 0-16,-22 0 0,0 0 0,0-1 16,-21 1-16,0 0 0,21 0 15,-42 21 17,0 21-32,0 0 0,21 0 0,-21 1 15,-1-1-15,22 0 0,-21 0 16,21 0-16,0 0 0,0 1 15,0-1-15,0 0 0,0 0 0,0 0 16,0 0-16,21-21 16,1 0-16,-1 0 0,0 0 0,21 0 15,-21-21-15,1 21 0,-1-21 16,0 0-16,0 0 0,0 0 16,0-1-16,1-20 0,-1 21 0,-21 0 15,0 0-15,21-1 16,-21 1-16,0 42 31,0 1-31,0-1 16,0 0-16,0 0 0,-21 0 0,21 0 15,-21 1-15,21-1 0,0 0 16,0 0-16,0 0 0,0 0 0,0 1 16,0-44 15,21 1-31,0 0 0,-21 0 15</inkml:trace>
  <inkml:trace contextRef="#ctx0" brushRef="#br1" timeOffset="213208.11">19706 15113 0,'0'0'0,"0"-21"46,0 0-30,0 0-16,0-1 16,0 1-1</inkml:trace>
  <inkml:trace contextRef="#ctx0" brushRef="#br1" timeOffset="214343.87">20024 15028 0,'0'0'0,"0"-21"0,0-21 16,0 21-16,0 0 0,0-1 0,-22 22 31,1 22-31,0-1 16,21 21-16,0 22 0,-21-1 0,0 1 15,0-1-15,-1 1 16,1 20-16,0-20 0,0 20 0,0-20 15,-64 190-15,64-169 16,0-1-16,21 1 0,-21-22 16,21 22-16,0-21 0,0-1 0,0 1 15,0-22-15,0 0 0,21 1 16,-21-1-16,21-21 0,0 21 0,0-42 16,22 22-16,-22-22 0,0 0 0,0 0 15,0 0-15,0 0 16,22-22-16,-22 1 0,0-21 0,-21 21 15,21-22-15,-21 22 0,21-21 16,-21-22-16,0 22 0,0 0 0,0-22 16,0 1-16,-21-1 0,0 22 0,0-22 15,0 22-15,0 0 0,-1 21 16,1-22-16,-21 22 0,21 0 0,0 0 16,21 0-16,0-1 15,0 1 1,21 21-16,0-21 0,0 0 0,0 21 15,22-21-15,-22 0 0,21 21 16,0-22-16,1 1 0,-1 21 16,0-21-16,1 21 0,-1 0 0,0-21 15,-20 21-15,-1 0 0,0-21 16,-42 42 15,0 0-31,-1 0 16,22 0-16,-21 1 15,21-1-15,0 0 0,0 0 16,0 0-16,21 0 16,1-21-1,-1 0-15,0 0 0,0 0 0,0 0 16,0 0-16,22 0 16,-22-21-16,0 21 0,0-21 0,0 0 15,22 0-15,-22 0 0,0-1 0,-21 1 16,21 0-16,-21 0 0,21 21 15,-21-21-15,22 21 0,-22 21 32,0 0-32,-22 21 15,1-20-15,0 20 0,0 0 0,0 1 16,0 20-16,-1-21 0,1 22 16,0-1-16,0 1 0,21 21 15,-21-22-15,21 1 0,-21-22 0,21 21 16,0 1-16,0-1 0,0-20 15,0-1-15,0 22 0,0-22 0,0-21 16,21 21-16,-21-20 0,0-1 16,0 0-16,0-42 15,0 0-15,0-1 16</inkml:trace>
  <inkml:trace contextRef="#ctx0" brushRef="#br1" timeOffset="-214299.92">21802 15304 0,'0'0'15,"-22"21"-15,-20 0 0,21 21 0,0 1 16,-22-1-16,22 0 0,0 1 0,-21-1 15,-1 21-15,22-20 0,-21 20 16,21 1-16,-22-1 0,22 1 0,-21-22 16,21 22-16,0-22 0,-22 0 15,22 1-15,0-22 0,0 21 0,0-21 16,21 0-16,-22-21 0,22 22 16,-21-22-16,0 0 15,0-22-15,21 1 0,0 0 16,0 0-16,0-21 0,0-1 0,0 1 15,0 0-15,0-22 0,0 22 16,21-22-16,0 22 0,0 0 0,-21-1 16,22 22-16,-22 0 0,21 0 15,0 21-15,-21 21 16,0 0-16,21 0 16,-21 22-16,0-1 0,0 0 15,0 1-15,0-1 0,0 0 0,21 1 16,0-22-16,-21 21 0,22-21 15,-1 0-15,0 1 0,0-1 0,0 0 16,0-21-16,22 0 0,-22 0 16,21 0-16,1 0 0,-22 0 0,21 0 15,0-21-15,1 0 0,-1-1 0,-21-20 16,22 0-16,-22 21 0,21-22 16,-21 1-16,0 0 0,-21-1 0,22 22 15,-22-21-15,0 21 16,0-1-16,-22 22 15,1 22 1,0-1-16,0 21 16,0-21-16,21 22 0,-21-22 0,21 21 15,-22-21-15,22 22 0,0-1 0,0-21 16,0 0-16,0 22 0,0-22 16,22 0-16,-1 0 0,0-21 0,0 21 15,0 0-15,22-21 0,-22 0 16,0 0-16,21 0 0,-21 0 0,1 0 15,-1-21-15,0 0 0,0-21 0,0 21 16,-21-22-16,21 22 0,-21-21 16,0-1-16,0 1 0,0 0 0,0-1 15,0 1-15,0 21 0,-21 0 16,0 0-16,0-1 0,0 22 0,0 0 16,-1 0-16,1 0 0,0 0 0,0 0 15,0 0-15,0 0 16,-1 22-16,22-1 0,0 0 0,0 0 15,0 0-15,0 0 0,0 1 16,0-1-16,22 0 0,-1-21 0,0 21 16,0 0-16,0-21 0,0 0 0</inkml:trace>
  <inkml:trace contextRef="#ctx0" brushRef="#br1" timeOffset="-210779.92">22648 15896 0,'0'-21'32,"21"21"-17,-21-21-15,22 21 16,-22-21-16,21 21 0,-21-21 15,0-1-15,0 1 16,-21 21 0,-1 0-16,1 0 15,0 0-15,0 21 0,0-21 0,0 22 16,-22 20-16,22-21 0,0 0 0,0 22 16,0-22-16,-1 21 15,1 0-15,0-20 0,21 20 0,0-21 16,0 21-16,0-20 0,0-1 15,0 21-15,0-21 0,21 0 16,0-21-16,22 22 0,-22-22 0,0 0 16,21 0-16,1 0 0,-22 0 15,21 0-15,43 0 0,-43-22 16</inkml:trace>
  <inkml:trace contextRef="#ctx0" brushRef="#br1" timeOffset="-209156.08">23389 15896 0,'0'0'0,"0"-21"0,0-21 0,0 21 0,-21-22 15,0 22-15,0 21 16,-1 0-16,1 0 0,0 0 16,-21 0-16,21 0 0,-1 21 0,-20 0 15,21 1-15,-21 20 0,20-21 16,-20 21-16,21 1 0,0-22 0,0 21 15,-1 1-15,22-22 0,0 21 0,0-21 16,0 22-16,0-22 0,0 0 16,22 0-16,-1 0 15,0-21-15,0 0 0,0 0 0,22 0 16,-22 0-16,0 0 0,21 0 16,-21 0-16,1-21 0,-1 0 0,0-21 15,21 20-15,-21-20 0,1 0 16,-1-1-16,0 1 0,-21 0 0,21 21 15,-21-22-15,21 22 0,-21 0 0,0 0 16,0 42 0,-21 0-1,0 21-15,0-20 0,21-1 16,0 21-16,-21-21 0,21 22 0,0-22 16,0 0-16,0 0 0,0 0 15,0 0-15,21 1 0,-21-1 16,21-21-16,0 21 0,0-21 0,0 0 15,1 0-15,20 0 0,-21 0 0,0 0 16,0-21-16,22 0 0,-22-1 16,0 1-16,0 0 0,0-21 0,1-1 15,-1 1-15,21-64 0,0 43 16,-20 20-16,-1-20 0,0-1 16,0 1-16,21-1 0,-42 22 15,22-21-15,-1 20 0,-21 1 16,0 21-16,0 0 0,-21 21 15,-1 42-15,1-21 16,0 21-16,0 1 0,0-1 16,0 0-16,-1 22 0,1-22 0,0 1 15,21-1-15,-21 21 0,21-20 0,0-1 16,0 0-16,0-20 0,0 20 16,0 0-16,0-21 0,0 1 0,21-1 15,0 0-15,-21 0 0,21-21 16,1 0-16,-1 0 0,0 0 0,0 0 15,21-21-15,1 0 0,-22 0 16,0-1-16,0 1 16,0-21-16,22 0 0,-22 20 0,0 1 15,-21-21-15,21 21 0,0 0 16,-21 42 0,-21 0-1,0 0-15,0 0 0,21 0 16,0 1-16,-21-1 0,21 0 0,0 0 15,0 0-15,0 0 0,0 1 0,0-1 16,21 0-16,0-21 16,0 0-16,0 0 0,1 0 15,20 0-15,-21 0 16,0 0-16,0 0 0,22-21 0,-22 0 0,0-1 16,0-20-16,22 21 0,-22-21 15,0 20-15,0 1 0,0 0 16,0 0-16,-21 0 0,-21 21 31,21 21-31,-21 0 0,0 0 16,0 0-16,-22 22 0,43-1 15,-21-21-15,21 0 0,-21 1 16,21-1-16,0 21 0,0-21 16,0 0-16,21-21 15,0 0 1,1 0-16,-1 0 0,0 0 15,0-21-15,0 0 16,-21 0-16,21 0 0,-21 0 0,0-22 16,0 22-16,0 0 0,0-21 0,0 20 15,0 1-15,0 0 0,0 0 16,0 0-16,0 0 0,0-1 31,22 22-15,-1 0-16,0 0 0,0 0 15,0 0-15,0 0 0,1-21 16,-1 21-16,21 0 0,-21 0 0,22 0 16,-22 0-16,21 21 0,-21-21 15,0 22-15,1-1 0,-1 0 16,0 0-16,-21 21 0,21-20 0,-21 20 16,0-21-16,0 21 0,0-20 0,0-1 15,0 21-15,0-21 0,-21 0 16,0 1-16,0-22 0,21 21 0,-22 0 15,1 0 1,0-21-16,21-21 31,0 0-31,0 0 16,0-1-16,42-20 0,-20 21 0,-1-21 16,21-1-16,-21 1 15,22 0-15,-1-1 0,0 22 0,1-21 16,-1-1-16,0 22 0,-21 0 0,22 21 15,-22 0-15,0 0 0,0 0 16,-21 21-16,0 0 0,0 22 16,0-1-16,0 0 0,0 43 0,0-64 15,0 22-15,0-1 0,0-21 16,0 0-16,0 22 0,0-22 0,0 0 16,0 0-16,21-21 15,1 0 1,-1 0-16,0 0 0,21 0 0,-21 0 15,1 0-15,20-21 0,-21 0 16,21 0-16,-20 21 0,-1-22 0,0 1 16,0 0-16,0 0 0,0 0 0,-21 0 15,22 21-15,-22-22 16</inkml:trace>
  <inkml:trace contextRef="#ctx0" brushRef="#br1" timeOffset="-208896.8">26120 16108 0,'-22'0'15,"1"0"1,0 0-16,21-21 31,0 0 0,-21 21-15</inkml:trace>
  <inkml:trace contextRef="#ctx0" brushRef="#br1" timeOffset="-208628.13">24828 15473 0,'0'0'0,"-21"0"15,-21 0-15,21-21 0,0 21 16,-1 0 0,44 0 15,-22 21-31,0 0 16</inkml:trace>
  <inkml:trace contextRef="#ctx0" brushRef="#br1" timeOffset="-208392.44">23855 15663 0,'63'0'31,"-42"0"-31,1 0 0,20 0 15,0 0-15,-21 0 0,22 0 16,-22 0-16,21 0 0,1 0 0,-22 0 16,0 0-16,0 0 0,0 0 0,0 0 15,1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1T12:50:10.7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656 8784 0,'-21'21'15,"42"-42"-15,-63 42 0,21-21 0,-1 22 16,1-22-16,0 21 16,0 0-16,21 0 15,-21-21-15,21 21 16,0 0 0,21 1-1,0-22-15,0 0 16,0 0-16,1 0 0,20 0 15,-21 0-15,21 0 0,-20 0 0,20 0 16,0 0-16,1 0 0,-1 0 16,0 0-16,1-22 0,-1 22 0,0 0 15,22-21-15,-1 21 0,1-21 16,-1 0-16,1 0 0,-1 21 0,22-21 16,-22-1-16,1 1 0,-1 0 15,1 21-15,-1-21 0,1 0 0,-1 21 16,1-21-16,-1-1 15,22 22-15,-21-21 0,-1 21 0,1-21 16,-1 21-16,22 0 0,-22-21 16,1 0-16,-1 21 0,1 0 0,-22-21 15,22 21-15,-1 0 0,1-22 0,-22 22 16,21 0-16,1-21 0,-1 21 16,1-21-16,-1 21 0,1 0 0,-1-21 15,1 21-15,-1 0 0,1-21 16,-1 21-16,-20 0 0,20-21 0,1 21 15,-22-22-15,64 1 16,-43 21-16,-20 0 0,20-21 16,1 21-16,-1 0 0,1-21 0,-1 0 15,1 21-15,-1 0 0,1 0 0,-1-21 16,1 21-16,-1 0 0,1 0 16,-1 0-16,1 0 0,-22 0 0,22 0 15,-1 0-15,1 0 0,-1-22 16,1 22-16,-1 0 0,1 0 0,-1 0 15,22 0-15,-22 0 0,1-21 0,20 21 16,-20 0-16,-1 0 0,1-21 16,-1 21-16,22-21 0,-21 21 0,-1 0 15,1-21-15,20 21 0,-20 0 0,-1 0 16,1-21-16,-1 21 0,1 0 16,-1 0-16,1 0 0,-22-22 0,22 22 15,-1 0-15,-21 0 0,22-21 16,-1 21-16,1 0 0,-1 0 15,1-21-15,21 21 0,-22 0 0,1 0 16,20 0-16,-20 0 0,-1 0 0,22 0 16,-22 0-16,1 0 0,-22 0 15,22 0-15,-1 0 0,-20 0 16,20 0-16,-21 0 0,22 21 0,-22-21 16,22 21-16,-1-21 0,1 22 0,-1-22 15,1 0-15,-1 21 0,1-21 16,-1 0-16,22 21 0,-22 0 0,1-21 15,-1 0-15,22 21 0,-21-21 16,20 0-16,1 21 0,0-21 0,-1 0 16,1 0-16,0 22 0,-1-22 15,1 21-15,-22-21 0,22 0 0,0 0 16,21 0-16,-22 0 0,22 0 0,0 0 16,0 0-16,0 0 0,-1 0 0,-20 0 15,21 0-15,0 0 0,-22 0 16,22 0-16,-21 0 0,21 0 15,-22 0-15,1 0 0,21 0 0,-21 0 0,-1 0 16,-20 21-16,20-21 16,1 0-16,-21 0 0,20 0 0,1 0 15,0 0-15,-1 0 0,1 0 0,0 0 16,20 0-16,-20 0 0,0 0 16,-1 0-16,1 0 0,0 0 0,-22 0 15,22 0-15,0 0 0,-1 0 0,1 0 16,0 0-16,-22 0 0,22 0 15,-1 0-15,-20 0 0,-1 0 0,1 0 16,-1 0-16,1 0 0,-1 0 0,1 0 16,-1 0-16,1 0 0,21 0 15,-22 0-15,22 0 0,-22 0 0,22 0 16,0 0-16,-22 0 0,22 0 16,-22 0-16,1 0 0,-1 0 15,1 0-15,-1 0 0,1 0 0,-1 0 16,1 0-16,-1 0 0,22 0 0,-22 0 15,1 0-15,-1 0 0,22 0 16,-21 0-16,-1 0 0,1 0 0,-1 0 16,1 0-16,-1 21 0,1 0 0,20-21 15,-20 0-15,-1 0 0,1 21 16,-1-21-16,-20 0 0,20 0 0,1 0 16,-1 22-16,-21-22 0,22 0 0,-22 0 15,22 0-15,-22 0 0,22 0 16,-22 0-16,0 0 0,22 0 15,-22 0-15,0 0 0,22 0 0,-22 0 16,22 0-16,-22 0 0,22 0 16,-22 0-16,21-22 0,1 1 0,-22 21 15,22-21-15,-22 21 0,0-21 0,1 21 16,20-21-16,-20 0 0,-1-1 16,0 22-16,1-21 0,-1 0 0,0 0 15,1 0-15,-1 0 0,0-1 16,1 1-16,-1 0 0,0 0 0,1 0 15,20 0-15,-21-1 0,1 1 16,-1-21-16,0 21 0,1 0 0,-1-1 16,0 1-16,22-21 0,-22 21 15,-21 0-15,22-1 16,-1 1-16,-21 0 0,0 0 0,22 0 0,-1-22 16,0 22-16,-20 0 0,-1-21 15,0 21-15,0-1 0,21-41 16,-20 42-16,-1 0 0,-21-22 15,21 22-15,0 0 0,-21-21 16,0 20-16,21 1 0,0-21 0,-21 21 16,22 0-16,-22-1 0,21 1 15,0-21-15,0 21 0,0 0 0,-21-1 16,21 1-16,1 0 0,-1 0 0,0 0 16,0 0-16,0-1 0,0 1 15,1-21-15,-1 21 0,0 0 0,-21-1 16,0-20-16,21 21 15,-21-21-15,21 20 0,-21-20 0,0 21 0,0-21 16,0-1-16,0 1 0,0 21 16,0-22-16,0 1 0,0 21 0,0-21 15,0 20-15,-21-20 0,21 21 0,-21-21 16,21 20-16,0-20 0,-21 21 16,0-21-16,-1-1 0,1 1 15,21 21-15,-21-22 0,0 1 0,21 0 0,-21-1 16,0 1-16,-1 0 0,22-1 15,-21 1-15,0 0 0,0-1 16,21 1-16,0 0 0,-21-1 0,0 1 16,21 0-16,-22-1 0,22 1 15,0 0-15,-21-22 0,21 22 0,-21 0 16,21-22-16,-21 22 0,21-22 16,0 22-16,0 0 0,0-1 0,0 1 15,0-22-15,0 22 0,0 0 0,0-1 16,0 1-16,0-21 0,0 20 15,0-20-15,0 20 0,-21-20 16,21 21-16,0-22 0,0 22 0,0-1 16,0-20-16,-21 21 0,21-1 0,0 1 15,0 0-15,0-1 0,0 1 16,-22 0-16,22-1 0,0 1 16,-21 0-16,21-1 0,0-20 0,0 20 15,0 1-15,0 0 0,0-1 0,-21 1 16,21 0-16,0-1 0,-21 22 15,21-21-15,0 0 0,0-22 0,-21 22 16,21-1-16,-21 1 0,21 0 16,0-22-16,0 22 0,0 0 15,-22-22-15,22 22 0,0-1 0,-21 1 16,21 21-16,-21-21 0,21-1 16,0 22-16,0-21 0,0 21 0,-21-1 15,21-20-15,-21 21 0,21 0 16,0-22-16,0 22 0,-21-21 0,21 21 15,-22 0-15,22-22 0,0 22 16,-21 0-16,0-21 0,0 20 0,0-20 16,21 21-16,-21 0 0,-1-22 15,1 22-15,0 0 0,0-21 0,0 21 16,0-1-16,-1 1 0,-41-21 16,42 21-16,0 0 15,-1-1-15,-20 1 0,21 0 0,-21-21 16,20 21-16,1-1 0,0 1 15,0 0-15,0 21 16,21-21-16,-21 21 0,-1-21 0,1 21 16,0 0-16,21-21 0,-21 21 15,0-22-15,0 22 0,-1-21 0,1 21 16,0-21-16,0 21 0,0-21 16,0 21-16,-1-21 0,1 0 0,0 21 15,0-22-15,0 22 0,-22-21 16,22 0-16,0 0 0,0 21 0,0-21 15,-22 0-15,22-1 0,-21 1 16,21 0-16,-22 0 0,22 0 0,-21 0 16,0-1-16,20 1 0,-20 0 15,0 21-15,21-21 0,-22 0 16,1 0-16,0-1 0,-1 1 0,22 0 16,-21 0-16,-1 0 0,-20-22 15,42 22-15,-22 0 0,22 0 16,-21 0-16,21 0 0,-22-1 15,22 1-15,-21 0 0,21 0 16,-22 0-16,1 0 0,0-1 0,-1 1 16,1 0-16,0 0 0,-1 0 0,1 0 15,0-1-15,-22 1 0,22 21 16,0-21-16,-22 0 0,22 21 0,-22 0 16,22-21-16,0 21 0,-22 0 15,22-21-15,-1 21 0,-20 0 16,21 0-16,-22 0 0,1 0 0,-1 0 15,1 0-15,-1 0 0,1 0 16,-1 0-16,-21 0 0,22 0 0,-1 0 16,1 21-16,-22 0 0,22-21 15,-22 21-15,22-21 0,-22 21 0,0-21 16,22 21-16,-22-21 0,22 0 16,-22 0-16,21 22 0,1-22 0,-1 0 15,22 0-15,-21 0 0,20 0 0,-20 0 16,20 0-16,1 0 0,0 0 15,-1 0-15,-20 0 0,21 0 16,-1 0-16,-20 21 0,20-21 16,-20 0-16,21 0 0,-22 0 0,22 21 15,-22-21-15,22 0 0,-22 0 16,22 21-16,-21-21 0,20 0 0,1 0 16,0 0-16,-22 0 0,22 21 0,-1-21 15,-20 0-15,21 0 0,-22 0 16,22 21-16,-22-21 0,1 0 15,-1 0-15,1 0 0,-1 22 16,-20-22-16,20 0 0,1 0 0,-1 21 16,-21-21-16,22 0 0,-1 0 15,1 21-15,-1-21 0,-20 0 0,20 0 16,-20 0-16,20 0 0,-21 21 0,1-21 16,-1 0-16,22 0 0,-22 0 15,0 0-15,22 0 0,-22 0 0,0 0 16,22 0-16,-22 0 0,1 0 15,-1 0-15,0 0 0,1 0 0,20 0 16,-21 0-16,22 0 0,-22 0 16,22 0-16,-22 0 0,22 0 0,-1 0 15,-21 0-15,22-21 0,-22 21 16,1 0-16,-1 0 0,0-21 0,1 21 16,-1-21-16,0 21 0,22 0 15,-22 0-15,22-22 0,-1 22 16,-21 0-16,22 0 0,-22-21 0,22 21 15,-1 0-15,-20-21 0,20 21 16,-21 0-16,22-21 0,-22 21 0,22 0 16,-1-21-16,1 0 0,-22 21 15,22 0-15,-1 0 0,-21-22 0,22 22 16,-22 0-16,1 0 0,-1-21 16,0 21-16,1-21 0,-1 21 15,0 0-15,1 0 0,20-21 0,-21 21 0,1 0 16,-1 0-16,0-21 15,1 21-15,-1 0 0,0 0 0,-20-21 16,20 21-16,0 0 0,22 0 16,-22 0-16,0 0 0,1-22 0,20 22 15,-20 0-15,-1-21 0,0 21 16,1 0-16,-1 0 0,21 0 0,-20-21 16,-1 21-16,22 0 0,-1 0 0,-21 0 15,22 0-15,-1 0 0,1 0 16,-22 0-16,22 0 0,-1 0 0,-20 0 15,20 0-15,1 0 0,-1 0 16,-21 0-16,22 0 0,-1 0 16,22 0-16,-21 0 0,20 0 0,-20 0 15,20 0-15,-20 0 0,-1 0 16,22 0-16,-21 0 0,-1 0 0,-21 0 16,22 0-16,-1 0 0,1 0 0,-22 0 15,22 0-15,-1 0 0,1 0 16,20 0-16,-20 0 0,-1 0 0,-41 0 15,62 0-15,-20 0 16,-1 0-16,22 0 0,-22 0 0,22 0 16,-21 0-16,20 0 0,-20 0 15,-1 0-15,1 0 0,20 0 0,-20 0 16,-1 0-16,1 0 0,21 0 16,-22 0-16,1 0 0,-1 0 15,1 0-15,20 0 0,-20 0 0,-1 0 16,1 0-16,-1 0 0,1 0 15,20 0-15,1 0 0,-21 0 0,20 0 16,1 0-16,0 0 0,-1 0 16,22 0-16,-21 0 0,-1 0 0,22 0 15,-21 21-15,21-21 0,0 0 16,-1 21-16,-20-21 0,21 0 16,0 22-16,0-1 0,-1-21 0,1 0 15,21 21-15,-21-21 16,0 21-16,21 0 15,-21 0 1,21 1-16,-21-22 0,21 21 0,-22 0 16,22 0-16,-21 0 15,21 0-15,-21 1 0,21-1 0,-21 0 16,0 0-16,21 0 0,0 0 16,0 1-16,-21-1 0,-1 0 0,22 21 15,-21-21-15,21 1 0,-21 20 16,0-21-16,0 0 0,21 22 15,-21-22-15,-1 21 0,1-21 0,21 22 16,-21-22-16,0 21 16,0-21-16,21 22 0,-21-1 0,-1-21 15,22 21-15,-21 1 0,0-22 16,21 21-16,-21 1 0,0-22 0,0 21 16,21 0-16,-22-20 0,1 20 15,0-21-15,21 21 0,0-20 16,-21-1-16,0 21 0,21 0 0,0-20 15,0 20-15,-21 0 0,21 1 16,0-1-16,-22 0 0,22 1 16,0-1-16,0 0 0,0 1 0,0-1 15,0 0-15,0 1 0,0-1 16,0 0-16,0-21 0,0 22 16,22-1-16,-22 0 0,0 1 15,21-22-15,0 21 0,0 1 0,-21-1 16,0 0-16,21 1 15,0-1-15,-21 0 0,22 1 0,-1-1 16,0 0-16,-21 1 0,21-1 16,0 0-16,0-21 0,1 22 0,-1-22 15,0 21-15,0 1 0,0-22 16,0 21-16,22 22 0,-22-22 16,0-21-16,0 21 0,-21 1 15,21-22-15,1 21 0,-22-21 16,0 22-16,0-1 0,21-21 15,-21 22-15,21-1 0,0-21 0,-21 21 16,0-20-16,0 20 0,21-21 16,-21 21-16,21 1 0,1-22 0,-22 21 15,0 1-15,0-1 0,21 0 16,-21 1-16,21-22 0,-21 21 16,0 0-16,0 1 0,0-1 0,0 0 15,0 1-15,0-22 0,21 21 16,-21 1-16,0-1 0,0-21 15,0 21-15,0 1 0,0-1 0,0 0 16,0-20-16,0 20 0,0 0 16,0 1-16,0-1 0,0 0 15,0 1-15,0-1 0,0 0 0,0 1 16,0-1-16,0-21 0,0 21 16,0 1-16,0-22 0,0 21 15,0-21-15,0 22 0,0-22 0,0 42 16,0-20-16,0-22 15,0 21-15,0 1 0,0-22 0,0 21 16,0-21-16,0 22 0,0-1 16,0-21-16,0 21 0,0 1 0,0-22 15,0 21-15,0-21 0,0 1 16,0 20-16,0-21 0,0 0 0,0 0 16,0 1-16,0 20 0,-21-21 15,21 0-15,-21 0 0,21 1 16,0-1-16,0 0 0,-21 0 15,21 0-15,-22 22 0,22-22 16,-21 0-16,21 0 0,0 0 0,-21 0 16,0 22-16,0-22 0,21 0 0,-21 0 15,-1 0-15,22 1 16,-21 20-16,-21 0 0,42-21 16,-21 1-16,0 20 0,-1-21 0,22 0 15,-21 0-15,0 1 0,0-1 16,0 0-16,0 0 0,-1 21 15,22-20-15,-21-1 0,-21 21 16,21-21-16,0 22 0,-1-22 16,1 21-16,0 0 15,-21 22-15,42-43 16,-21 0-16,21 22 0,-22-22 0,1 0 16,21 0-16,0 21 0,-21-20 15,0-1-15,21 0 0,0 0 0,0 0 16,0 0-16,0 1 0,0-1 15,0 21-15,0-21 0,0 0 0,0 1 16,0-1-16,0 0 0,0 0 16,0 0-16,0 0 0,0 1 15,0-1-15,0 0 0,0 21 0,0-21 16,0 1-16,0 20 0,0-21 16,0 21-16,0 1 0,0-22 0,0 21 15,0-21-15,0 22 0,0-22 16,0 21-16,0-21 0,0 22 0,0-22 15,0 0-15,0 0 0,0 0 16,0 1-16,0-1 0,0 0 0,0 0 16,0 0-16,0 0 0,0 1 0,0-1 15,0 0-15,0 0 0,42 0 16,-21 0-16,22 1 16,-1-1-16,-21 0 0,22 0 15,-1-21-15,0 21 0,-21 0 0,22-21 16,-1 22-16,-21-1 0,22-21 15,-1 21-15,0-21 0,1 21 16,-22-21-16,0 0 16,0 0-16,0 21 0,0-21 0,1 0 0,-1 0 15,0 0 1,0 0-16,-21-21 31,0 0-31,0 0 16,0 0-16,21-1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8861-CC26-4C1C-BAC2-443AF878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D05B1-40B1-44A2-AB7E-E8BD32FC0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5E43-34D1-42DC-AC31-C538443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D423-FCD6-437D-9FFC-E3DF5885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A427-493C-42DD-862B-3CDD46C5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4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F922-48A6-4948-9010-AD7E7CAE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2A08-3CFE-42A7-83F1-377B3D758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D701-F712-4F7A-AA17-028013BB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8A98-61B2-4BDE-951C-423CB498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F1C3-290B-44FD-8278-034FE11A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6EFB2-7FF9-4755-A6C6-24D661BA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850B-664D-430F-90BE-CA3E4FDD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A9C4-41BF-4F9E-BD9D-52CB1C72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2D57-CBB0-46C1-9286-4A36A790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8675-3BDF-44B8-A48A-9BA1FE30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2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8F83-CCAD-44BD-8094-683BF432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2EE1-0126-40DF-88FC-E4421281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4644-D2C6-4812-9B9F-DF0DEEAC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61C6-178A-43C2-966D-7C9DBB3C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C50A-88E9-4705-B0D5-6E22096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6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2ACD-13DA-408F-824B-A118E5C8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4BAE5-F171-4B25-A94B-B3D4193E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CF7C-9A9D-42FE-8546-BCCC31A7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4A59-F0C2-43C1-AE41-A00CD6AA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36C1-AB28-45B8-9A36-784281B4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9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5F97-0DE6-4870-901E-BF28721D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903C-89F8-4515-8FBD-9597A8074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C8949-0185-4C75-ADC2-EC6E8BFB3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7B4-FDCA-4450-AD32-9ACE8C2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BFFF-FF45-405B-AB88-F972BE48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BAA8-7308-46B2-A4F9-377C8702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3628-40AB-4CC0-A88E-C53E26D8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BAE7-C0F3-49A6-BD8C-B07FD35E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E0E7B-3CAB-4AEF-AAC7-CEBEA0E0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11C0F-1990-4FF5-94DD-FBB37F4D3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FDD64-3768-456E-8E33-C9E4FBB1F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69732-3A8F-44CF-AB87-F89AB820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74A4E-A74C-48E8-98AB-86D7C40D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6C288-E413-4C7A-9B9B-2236165E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3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94AB-86E9-4281-8F1F-A9C2812D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C982B-7FA4-4C1F-8C80-0233EB4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5C514-4096-4D24-A0D6-2FDCA096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E0CF7-C0E8-4707-9AD5-865B8FD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5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D04F8-9701-49D4-B178-20CEB1DA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B42B6-AD66-495F-B12B-E7982AEA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DD20-4AD2-48A8-9018-5EFACBF9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7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95C4-7500-41CD-90D9-F226C214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20A6-3268-4981-BF51-716764A2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E4F4D-AA70-4B81-8BF4-AEB2C427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E9C5-1EF4-4614-A28E-435C07E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11003-9288-44E9-9E38-03BD93AB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BB100-6DC8-4273-AF29-FB99088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D54E-116B-443C-A9B5-FA1C486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D1AA5-6119-43BB-8DE8-2590586E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D3ECC-7F74-464D-8368-6FCB7DE1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79019-AE59-40CA-9215-EF1C5E17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117E-D13A-447B-846C-28F38FF5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15C-5CF9-4832-8280-C3FBE5AA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DDBE-1CD9-4AAB-A0E5-469A0FFB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1ED73-17FE-478E-BFFA-91621AB3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739B-D8A1-41CD-9043-7586ACE9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D905-5169-4827-93A9-552B0E67AA5F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F640-6C9B-435E-A0C5-93BA733E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BA02-BCA6-48E4-8130-9A281AFC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36B1-8C41-4AF1-8F40-E7FABC5D6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6CA95-53F8-4D25-A081-45B3B9700BC5}"/>
                  </a:ext>
                </a:extLst>
              </p14:cNvPr>
              <p14:cNvContentPartPr/>
              <p14:nvPr/>
            </p14:nvContentPartPr>
            <p14:xfrm>
              <a:off x="518040" y="152280"/>
              <a:ext cx="3955320" cy="36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6CA95-53F8-4D25-A081-45B3B9700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42920"/>
                <a:ext cx="3974040" cy="36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28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EEB8C6-C8A2-49EB-B3CE-04D3E662A5D4}"/>
                  </a:ext>
                </a:extLst>
              </p14:cNvPr>
              <p14:cNvContentPartPr/>
              <p14:nvPr/>
            </p14:nvContentPartPr>
            <p14:xfrm>
              <a:off x="0" y="106560"/>
              <a:ext cx="77421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EEB8C6-C8A2-49EB-B3CE-04D3E662A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77608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24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370ED0-28EF-4290-ACE2-7F9802604755}"/>
                  </a:ext>
                </a:extLst>
              </p14:cNvPr>
              <p14:cNvContentPartPr/>
              <p14:nvPr/>
            </p14:nvContentPartPr>
            <p14:xfrm>
              <a:off x="0" y="464760"/>
              <a:ext cx="950256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370ED0-28EF-4290-ACE2-7F98026047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55400"/>
                <a:ext cx="952128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3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3B72B7-BB5E-452C-830B-C0B7FDB3C616}"/>
                  </a:ext>
                </a:extLst>
              </p14:cNvPr>
              <p14:cNvContentPartPr/>
              <p14:nvPr/>
            </p14:nvContentPartPr>
            <p14:xfrm>
              <a:off x="0" y="91440"/>
              <a:ext cx="6088680" cy="32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3B72B7-BB5E-452C-830B-C0B7FDB3C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610740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A16FB8-3E2E-452C-BED3-97DFF2CD6663}"/>
                  </a:ext>
                </a:extLst>
              </p14:cNvPr>
              <p14:cNvContentPartPr/>
              <p14:nvPr/>
            </p14:nvContentPartPr>
            <p14:xfrm>
              <a:off x="3246120" y="55094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A16FB8-3E2E-452C-BED3-97DFF2CD6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6760" y="5500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41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975DA0-E7A1-46E8-A166-BADB0DE1F9BD}"/>
                  </a:ext>
                </a:extLst>
              </p14:cNvPr>
              <p14:cNvContentPartPr/>
              <p14:nvPr/>
            </p14:nvContentPartPr>
            <p14:xfrm>
              <a:off x="853560" y="632520"/>
              <a:ext cx="4998960" cy="251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975DA0-E7A1-46E8-A166-BADB0DE1F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623160"/>
                <a:ext cx="5017680" cy="25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1478AF-4C7B-41A1-90AD-B40C9A9AE7A3}"/>
                  </a:ext>
                </a:extLst>
              </p14:cNvPr>
              <p14:cNvContentPartPr/>
              <p14:nvPr/>
            </p14:nvContentPartPr>
            <p14:xfrm>
              <a:off x="7048440" y="40539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1478AF-4C7B-41A1-90AD-B40C9A9AE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9080" y="4044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3DBC3-70C3-4227-929F-5E9017975126}"/>
                  </a:ext>
                </a:extLst>
              </p14:cNvPr>
              <p14:cNvContentPartPr/>
              <p14:nvPr/>
            </p14:nvContentPartPr>
            <p14:xfrm>
              <a:off x="76320" y="221040"/>
              <a:ext cx="567720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3DBC3-70C3-4227-929F-5E9017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11680"/>
                <a:ext cx="569592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5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BEE47F-1C0E-47E0-9BAA-629F5643C5C8}"/>
                  </a:ext>
                </a:extLst>
              </p14:cNvPr>
              <p14:cNvContentPartPr/>
              <p14:nvPr/>
            </p14:nvContentPartPr>
            <p14:xfrm>
              <a:off x="259200" y="175320"/>
              <a:ext cx="3116880" cy="71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BEE47F-1C0E-47E0-9BAA-629F5643C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65960"/>
                <a:ext cx="313560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927A21-BD3A-4DDA-BC55-8C91CFF7B7A1}"/>
                  </a:ext>
                </a:extLst>
              </p14:cNvPr>
              <p14:cNvContentPartPr/>
              <p14:nvPr/>
            </p14:nvContentPartPr>
            <p14:xfrm>
              <a:off x="182880" y="487800"/>
              <a:ext cx="9220680" cy="601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927A21-BD3A-4DDA-BC55-8C91CFF7B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478440"/>
                <a:ext cx="9239400" cy="60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B49E0D-648D-4E04-9735-8F9AB95BAB27}"/>
                  </a:ext>
                </a:extLst>
              </p14:cNvPr>
              <p14:cNvContentPartPr/>
              <p14:nvPr/>
            </p14:nvContentPartPr>
            <p14:xfrm>
              <a:off x="0" y="0"/>
              <a:ext cx="7422120" cy="325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B49E0D-648D-4E04-9735-8F9AB95BAB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-9360"/>
                <a:ext cx="7440840" cy="32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2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84B21-994B-405B-B4E5-A25681EBC407}"/>
                  </a:ext>
                </a:extLst>
              </p14:cNvPr>
              <p14:cNvContentPartPr/>
              <p14:nvPr/>
            </p14:nvContentPartPr>
            <p14:xfrm>
              <a:off x="320040" y="68760"/>
              <a:ext cx="7643160" cy="194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84B21-994B-405B-B4E5-A25681EBC4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9400"/>
                <a:ext cx="766188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22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787662-95E8-49D3-A99F-D55E3F2FACCC}"/>
                  </a:ext>
                </a:extLst>
              </p14:cNvPr>
              <p14:cNvContentPartPr/>
              <p14:nvPr/>
            </p14:nvContentPartPr>
            <p14:xfrm>
              <a:off x="0" y="122040"/>
              <a:ext cx="7970760" cy="45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787662-95E8-49D3-A99F-D55E3F2FAC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7989480" cy="45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53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35D48B-E8DF-4040-B4DD-F5D09531D055}"/>
                  </a:ext>
                </a:extLst>
              </p14:cNvPr>
              <p14:cNvContentPartPr/>
              <p14:nvPr/>
            </p14:nvContentPartPr>
            <p14:xfrm>
              <a:off x="106560" y="0"/>
              <a:ext cx="6027840" cy="57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35D48B-E8DF-4040-B4DD-F5D09531D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604656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94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032F-6D9D-45A1-948B-3AC98367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3AAF-EB55-4D8F-9582-BA6E90F02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232D14-F9B0-43A4-9DFA-C4199BF83A2C}"/>
                  </a:ext>
                </a:extLst>
              </p14:cNvPr>
              <p14:cNvContentPartPr/>
              <p14:nvPr/>
            </p14:nvContentPartPr>
            <p14:xfrm>
              <a:off x="53280" y="7560"/>
              <a:ext cx="6386040" cy="66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232D14-F9B0-43A4-9DFA-C4199BF83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1800"/>
                <a:ext cx="6404760" cy="67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7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2022-02-11T13:20:13Z</dcterms:created>
  <dcterms:modified xsi:type="dcterms:W3CDTF">2022-02-11T13:20:47Z</dcterms:modified>
</cp:coreProperties>
</file>