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11:44:52.6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614 0,'0'0'0,"0"-21"16,-21 0 0,21-1-16,0 1 15,0 0 16,-21 21-15,21 21 0,0 0-16,0 1 15,0 20-15,0-21 0,0 21 16,0 1-16,0-1 0,0 0 16,0 22-16,0-22 0,0 22 0,0-1 15,0-20-15,0 20 0,0-21 16,0 1-16,0-1 0,0-21 0,0 22 15,0-22-15,0 0 0,0 0 16,0 21-16,0-20 16,0-44 31,0 1-32,0 0-15,0 0 16,0 0-16</inkml:trace>
  <inkml:trace contextRef="#ctx0" brushRef="#br0" timeOffset="611.48">1651 762 0,'0'0'0,"-21"0"0,-22-42 32,43 21-32,-21 21 0,21-22 0,0 1 15,0 0-15,0 0 0,0 0 16,21 0-16,1-1 0,-1 1 0,21 0 16,-21-21-16,22 21 0,-1-1 15,0 1-15,1 0 0,-1 21 16,0-21-16,1 21 0,-1 0 15,0 0-15,1 21 0,-1 0 16,-21 0-16,21 1 0,-20-1 0,-22 21 16,0 0-16,0 1 0,-43 63 15,22-43-15,-64 64 16,43-63-16,0-1 0,-1 1 16,1-22-16,0 0 0,-43 22 15,43-22-15,21-42 0,-22 21 16,22 0-16,0-21 0,0 0 15,0 0-15,21-21 0,-22 0 16,22 0-16,0 0 0,0 0 16,0-1-16,0 1 0,0 0 15,0 0-15,22 21 0,-1 0 0,0-21 16,0 21-16,0 0 0,0 0 16,1 21-16,-1-21 0,0 21 15,0 0-15,0 0 0,0 1 16,1-1-16,-1 21 0,0-21 15,0 0-15,0 22 0,-21-1 16,21 0-16,-21-20 0,22-1 16,-22 0-16,0 0 0,0 0 0,21-21 15,-21 21-15,21-21 0,0 0 16,0 0 0,0-21-16,-21 0 15,22 0-15</inkml:trace>
  <inkml:trace contextRef="#ctx0" brushRef="#br0" timeOffset="1032.9">2286 1185 0,'0'0'16,"0"22"-16,-21-22 0,0 21 0,-1 0 15,22 0 1,22-21 15,-1 0-31,0-21 0,21 21 16,-21-21-16,22 0 0,-22-1 15,0 1-15,21 0 0,-20 0 0,-1 0 16,0 0-16,0-1 0,-21 1 16,0 0-16,-21 21 15,0 0 1,0 0-16,-22 0 0,1 21 0,21 0 15,-22 1-15,1-1 0,21 21 16,-21-21-16,20 22 0,1-22 16,0 21-16,21-21 0,-21 22 0,21-22 15,0 0-15,0 21 0,0-21 16,0 1-16,21-1 0,0-21 0,0 21 16,1 0-16,-1-21 15,21 0-15,-21 0 0,22 0 0,-1 0 16,0 0-16,43-21 15,-43 21-15,-21-21 0,22 0 0,20-1 16,-20 1-16</inkml:trace>
  <inkml:trace contextRef="#ctx0" brushRef="#br0" timeOffset="1519.38">3090 1185 0,'0'0'0,"0"-21"0,0-21 16,0 21-1,0 0-15,-21-1 0,21 1 0,-21 21 16,0 0-16,0 0 15,-1 0-15,1 0 0,0 0 16,0 21-16,0 1 16,0-1-16,21 0 0,-22 21 0,1-21 15,0 22-15,0-22 0,21 21 16,0-21-16,-21 43 0,0-43 16,21 0-16,0 0 0,0 1 15,0-1-15,21-21 16,0 0-16,0 0 15,0 0-15,0-21 16,1-1-16,-1 22 0,0-21 0,0 0 16,0 0-16,0 0 0,1-22 15,-22 22-15,21-21 0,0 21 16,0-22-16,0 1 0,-21 21 16,21 0-16,-21 0 0,22-1 0,-22 44 31,0-1-31,0 0 15,0 0-15,0 21 0,0-20 16,0-1-16,0 21 0,0-21 0,0 0 16,0 1-16,0-1 0,0 0 15,0 0-15,0 0 0,21-21 0,0 21 16,0-21-16,-21 22 16,21-22-16,0 0 0,1 0 15,-1 0-15,0 0 0,21 0 16,-21-22-16,22 22 0,-1-21 0,0 0 15,1 0-15,-1 0 0</inkml:trace>
  <inkml:trace contextRef="#ctx0" brushRef="#br0" timeOffset="2258.98">3958 1037 0,'0'0'0,"0"-21"0,0-21 16,0 21-16,0-1 0,0 1 16,0 0-16,-42 0 0,21 0 0,-1 21 15,1 0-15,0-21 0,0 21 16,-21 0-16,20 0 0,1 0 15,0 21-15,-21 0 0,21 0 16,-1 0-16,1 22 0,0-1 0,0-21 16,0 21-16,0 1 0,-1-1 15,1 43-15,21-43 16,0-21-16,0 0 0,0 1 16,0-1-16,0 0 0,21-21 15,1 21-15,20-21 0,-21 0 16,0 0-16,22 0 0,-22-21 15,21 21-15,-21-21 0,22 0 16,-1-1-16,-21 1 0,21-21 0,-20 0 16,-1-1-16,21 1 0,-21 0 15,-21-22-15,21 1 0,-21-1 0,0 22 16,22-22-16,-22 22 0,0-22 16,0 22-16,0 0 0,0-1 0,0 22 15,0 0-15,-22 0 0,22 0 16,0 0-16,-21 21 0,21 21 15,0 0 1,0 0-16,0 21 0,0-20 0,0 20 16,0 21-16,0-20 0,-21 20 15,21 1-15,0-22 0,0 22 0,-21-1 16,21-21-16,0 22 16,0-22-16,0 43 0,0-64 0,0 0 15,0 22-15,21-22 16,0 0-16,0-21 0,1 0 15,-1 0-15,0 0 16,21 0-16,-21-21 0,22-22 16,-22 22-16,0 0 0,0 0 15,0-21-15,1-1 0,-22 1 0,21 0 16,-21-1-16,21 22 0,-21 0 16,0-21-16,0 20 0,0 44 31,0-1-31,0 0 0,0 0 15,0 0-15,0 22 0,0-22 16,0 21-16,0-21 0,0 0 0,0 1 16,0-1-16,0 0 0,0 0 15,0 0-15,0 0 0,0 1 16,21-22 0,0 0-16,0 0 15,1 0-15,-1-22 16,-21 1-16,21 0 0,0-21 0</inkml:trace>
  <inkml:trace contextRef="#ctx0" brushRef="#br0" timeOffset="2438.98">4508 656 0,'0'0'0,"-21"0"0,0 0 0,0 0 15,0 0-15,0 0 16,21 21-1,0 1 1,0-1-16,0 0 0,0 0 16,0 0-16,21-21 15,0 21-15</inkml:trace>
  <inkml:trace contextRef="#ctx0" brushRef="#br0" timeOffset="2935.91">4784 910 0,'-22'0'16,"1"0"-1,0 21 1,21 1-16,0-1 0,0 0 16,0 0-16,0 0 0,0 0 0,0 1 15,0 20-15,0-21 0,-21 0 16,21 22-16,0-22 0,0 0 15,0 0-15,0 0 0,0 0 16,0 1-16,-21-1 0,21 0 0,0 0 16,-21-21-1,21-21 1,0 0 0,0 0-16,0-1 0,0-20 15,0 0-15,21-1 0,0 1 0,0 0 16,0-1-16,22 1 0,-22 0 15,21-1-15,0 1 0,1 21 16,-1 0-16,-21 0 0,22 21 16,-22 0-16,21 0 0,0 42 15,-20-21-15,-1 21 0,-21-20 16,21 20-16,-21-21 0,0 21 0,0 1 16,0-22-16,0 21 0,0-21 15,0 1-15,-21 20 0,21-21 0,-21-21 16,21 21-16,-22 0 0,22 1 15,0-44 17,22 1-32,-1 21 0,0-21 0,0 0 15</inkml:trace>
  <inkml:trace contextRef="#ctx0" brushRef="#br0" timeOffset="3635.86">5715 910 0,'0'0'0,"21"-21"0,-21-21 16,0 21-16,0-1 16,0 1-16,-21 0 0,0 21 15,0 0-15,-1 0 16,1 0-16,0 21 0,0 0 0,0 1 16,0-1-16,-1 0 0,1 21 15,0-21-15,0 22 0,0-1 0,0-21 16,21 22-16,0-22 15,0 0-15,0 0 0,0 0 0,0 0 16,0 1-16,0-1 16,21-21-16,0 0 0,21 0 15,-21 0-15,1-21 0,-1 21 16,21-22-16,-21 1 0,0 0 0,1 0 16,-1 0-16,0 0 0,0-1 15,-21 1-15,0 0 0,21 21 0,-21-21 16,0 0-16,0 0 15,0-1-15,0 1 0,0 42 47,0 1-31,0-1-16,0 0 0,0 21 0,-21-21 16,0 22-16,21-1 0,0 0 15,0 1-15,0 20 0,0-20 0,0 20 16,0 1-16,0-1 0,0 1 0,0-1 15,21 22-15,0-22 0,0 22 16,1-22-16,-22 1 0,21 21 0,0-22 16,-21 64-16,21-42 15,-21-22-15,0 1 0,0-1 0,0 1 16,0-1-16,0-20 0,-21 20 0,0-21 16,0 1-16,21-22 15,-22 21-15,1-21 0,0 1 0,0-22 16,-21 21-16,20-21 0,-41 0 15,42 0-15,0-21 0,-22 21 16,1-22-16,21 1 0,-64-42 16,43 42-16,-1-1 0,22 1 0,-21-21 15,0 21-15,20 0 0,-20-1 16,21 1-16,0 0 0,-22-21 16,22 21-16,21-1 0,0 1 0,0 0 15,0 0-15,0 0 16,0-22-16,0 22 0,21 0 0</inkml:trace>
  <inkml:trace contextRef="#ctx0" brushRef="#br0" timeOffset="4599.78">7218 741 0,'0'-42'15,"0"20"1,0 1-16,0 0 0,0 0 16,0 0-16,0 0 15,0-1 1,-21 22-16,-1 22 16,22-1-1,0 21-15,-21 0 16,0 1-16,21-1 0,-42 85 15,21-63-15,-1-1 0,1 1 16,-21-1-16,0 1 0,-43 63 16,43-85-16,-1 0 0,1 1 0,21-1 15,0-21-15,-22 21 16,22-42-16,0 0 0,0-21 31,21 0-31,0-21 0,-21 21 0,21-22 16,0 1-16,0 0 0,0-1 15,0-20-15,0 20 0,0-20 16,0 21-16,0-22 0,21 22 16,-21 21-16,21-22 0,-21 22 0,21 21 15,0 0-15,0 42 16,1-20-16,-1 20 0,-21-21 16,21 21-16,0 1 0,0-1 15,0 0-15,-21 1 0,22-1 0,-1 0 16,0 1-16,21 20 0,1-42 15,-22 1-15,0-1 0,0-21 16,0 21-16,0-21 0,22 0 16,-1 0-16,-21 0 15,0 0-15,22-21 0,-22 21 0,0-21 16,21-22-16,-20 22 0,20 0 0,-21-21 16,0-1-16,22-20 0,-1-43 15,-21 42-15,-21 1 0,0-1 16,0 1-16,0-1 0,-21 1 15,-21 21-15,-22-64 0,43 85 16,-21-22-16,-1 22 0,22 0 16,-64 0-16,43 21 0,0 0 15,-1 0-15,22 21 0,-21 0 16,0 64-16,20-43 0,1 22 16,21-22-16,0 21 0,0 1 15,0-1-15,21 1 0,1-22 16,-1 1-16,0-1 0,0 0 15,0 1-15,0-22 0,22 0 0,-22 0 16,21 0-16,-21-21 0,1 0 16,20 0-16,-21 0 0,43 0 15,-43 0-15,0 0 0,0 0 16,21-21-16,-20 0 0,62-43 16,-63 43-16</inkml:trace>
  <inkml:trace contextRef="#ctx0" brushRef="#br0" timeOffset="5111.12">7980 741 0,'0'0'0,"0"-42"15,-21 42 1,-1 0-16,1 0 0,0 0 16,0 21-16,-21-21 0,-1 21 0,22 0 15,-21 21-15,-1-20 0,22 20 16,-21 0-16,21 1 0,0-1 0,-1 0 15,1 1-15,0-1 0,21 0 0,-21-21 16,21 22-16,0-1 16,0-21-16,0 0 0,0 1 0,42 20 15,-21-21-15,1-21 16,-1 0-16,0 21 0,0-21 0,21 0 16,-20 0-16,20-21 15,-21 21-15,0-21 0,22 0 0,-22 0 16,0-22-16,0 22 0,0-21 0,0-1 15,-21 1-15,0 0 0,0-22 16,0-42-16,22 64 0,-22 21 16,0-21-16,0 20 0,0 1 15,0 42 1,0 1-16,0-1 16,0 0-16,0 21 0,0 1 15,0-22-15,0 21 0,0 0 16,0 1-16,0-22 0,21 42 15,-21-20-15,0-22 0,21 0 16,-21 0-16,21 0 0,-21 1 16,21-22-16,0 21 15,1-21-15,-1 0 16,0-21-16,0-1 16,0 1-16,-21-21 0,21 21 15,1-22-15</inkml:trace>
  <inkml:trace contextRef="#ctx0" brushRef="#br0" timeOffset="5371.98">8403 614 0,'0'0'0,"0"-21"0,0-22 16,0 22-16,0 0 0,0 42 47,0 0-47,0 1 0,0 20 0,-21 0 15,21 1-15,0-1 0,0 0 16,0 1-16,0 20 0,-21-21 0,21 22 15,0-22-15,0 1 16,0-1-16,0 0 0,0-21 0,0 22 16,0-22-16,-21 0 0,21 21 15,0-20-15,0-1 0,0 0 16,0 0-16,21-21 16,0-21-1,0 0-15,21 0 0,-20-1 0,20 1 16</inkml:trace>
  <inkml:trace contextRef="#ctx0" brushRef="#br0" timeOffset="5839.98">8890 974 0,'0'0'0,"21"-21"0,0-128 31,-21 128-31,0 0 0,-21 0 16,0 21-1,0 0-15,0 0 0,-1 0 16,1 21-16,0 0 0,0 22 15,0-22-15,0 21 0,-1 0 0,1 1 16,0-1-16,21 0 0,-21 1 0,21-1 16,-21-21-16,21 43 15,0-43-15,0 0 0,0 0 0,0 0 16,21-21-16,0 0 16,0 0-16,0 0 0,1 0 0,-1 0 15,21-21-15,-21 0 0,0 0 16,1 0-16,20-22 0,-21 22 0,-21-21 15,21 0-15,0-1 0,-21 1 16,22 0-16,-22-1 0,0 22 16,0-21-16,0 21 0,0 42 31,0 0-31,0 0 0,0 21 16,0 1-16,0-22 0,0 21 15,0 1-15,0-22 0,0 21 0,0-21 16,0 0-16,0 22 15,0-22-15,0 0 0,21 0 16,0-21-16,0 0 0,0 0 16,0 0-16,1 0 15,-1-21-15,0 21 0,0-21 0,0 0 16,0-22-16,1 22 0,-1-21 16</inkml:trace>
  <inkml:trace contextRef="#ctx0" brushRef="#br0" timeOffset="6082.76">8297 635 0,'0'0'16,"-21"0"-16,0 0 0,21 21 0,21-21 46,0 0-46,0 0 0,22 0 16,-22 0-16,0-21 0,21 21 0,-20 0 16,20 0-16,-21 0 0,0 0 15,0 0-15,1 0 0,-1 0 16</inkml:trace>
  <inkml:trace contextRef="#ctx0" brushRef="#br0" timeOffset="7018.96">10075 868 0,'0'0'0,"-21"0"0,0-21 16,21 0 15,21 21-31,0-22 15,0 22-15,1-21 0,20 0 16,-21 21-16,21-21 0,1 0 0,-1 0 16,0-1-16,1 1 0,-1 0 15,0 0-15,1-21 0,-1 20 0,-21 1 16,0 0-16,1-21 0,-1 21 16,-21-1-16,0-20 0,0 21 15,0 0-15,-21-22 0,-1 43 16,1-21-16,0 0 0,0 21 15,0 0-15,0 0 0,-1 0 0,-41 42 16,42-20-16,0-1 0,21 21 16,-22 0-16,1 22 0,21-22 0,-21 43 15,21-22-15,-21 107 16,0-86-16,21 1 0,-21 84 16,21-84-16,0 0 0,0 21 15,0-22-15,0 22 0,0-21 0,0 21 16,0-1-16,-22 1 0,22-21 15,-21 21-15,21 0 0,-21-1 16,21 1-16,0 0 0,-21-21 0,21-1 16,-21 65-16,21-86 0,0 1 15,0 41-15,21-62 16,0-1-16,0-21 0,0 0 0,1 1 16,-1-22-16,42 0 0,-42 0 15,22-22-15,-22 1 0,21-21 16,1 0-16,41-43 15,-41 43-15,20-22 0,-21 22 0,22-22 16,-22-20-16,22-1 0,-22 0 16,0 1-16,22-1 0,-43 0 0,21 1 15,-20-1-15,-22 0 0,-22-169 16,-20 170-16,-21 20 16,-1 1-16,1-1 0,-1 1 0,1 20 15,-22 1-15,21 0 0,1 20 0,-1 1 16,1 0-16,21 21 0,-1 0 15,22-21-15,0 21 0,0 0 0,0 0 16,-1 0 0,44-21 15,-1 21-31,0 0 0,0 0 16,-21-21-16,21 21 0,0 0 15,-21-22-15,22 1 16,-1 21-16,0-21 0,0 0 15</inkml:trace>
  <inkml:trace contextRef="#ctx0" brushRef="#br0" timeOffset="7460.61">10626 1037 0,'0'0'15,"0"-21"-15,0 0 0,-22 21 16,22-21-16,-21 0 0,21-1 15,-21 1-15,21 0 0,0 0 16,0 0-16,0 0 0,0-1 0,0 1 16,0 0-16,0 0 0,0 0 15,21 0-15,0 21 0,1-22 16,-1 22-16,42 0 0,-20 0 16,-22 0-16,21 22 0,0-22 0,1 42 15,-22-21-15,21 0 16,-21 22-16,1-1 0,-1 0 0,-21-21 15,0 22-15,0-1 0,0-21 16,-21 22-16,-22-22 0,22 0 0,0 0 16,0 0-16,-22-21 0,22 0 15,0 0-15,0 0 0,0 0 16,21-21-16,0 0 0,0-21 16,0 20-16,0-41 15,0 21-15,21-1 0,0 22 16,0-21-16,-21 21 0,21-1 15,1 1-15,20 0 0,-21 0 0,0 0 16,0 21-16,22-21 0,-22 21 16,21 0-16,1 0 0,-22-22 15,0 22-15,0 0 0,0 0 16,22 0-16,-22 0 0</inkml:trace>
  <inkml:trace contextRef="#ctx0" brushRef="#br0" timeOffset="8295.98">11409 656 0,'0'0'0,"0"21"15,0 1 1,-43-22-16,43 21 0,-21 21 0,0-21 16,0 0-16,0 22 0,21-22 15,0 21-15,0-21 0,0 22 0,0-22 16,0 0-16,0 0 0,0 0 16,0 1-16,0-1 15,21-21-15,0 0 0,0 0 16,0 0-16,1-21 0,-1 21 15,0-22-15,-21 1 0,0 0 16,21 0-16,-21 0 0,0 0 16,0-43-16,0 22 0,0 21 15,0-22-15,0 22 0,-21 0 16,21 0-16,0 0 0,0-1 0,0 1 16,21 21-1,0 0 1,0 0-16,1 21 0,-1-21 15,21 43-15,-21-22 0,0 0 16,1 21-16,-1-20 0,0 20 0,-21-21 16,0 21-16,21-20 0,-21 20 15,0-21-15,0 0 0,0 0 0,0 1 16,0-1-16,0 0 0,0 0 16,-21-21 15,21-21-31,0-21 15,0 20-15,0 1 16,0-21-16,0 21 0,0-22 0,0 1 16,21 0-16,-21-1 0,21 22 15,22-42-15,-22 42 0,21-1 16,-21 1-16,0 21 0,1 0 16,20 0-16,-21 0 0,0 0 15,0 21-15,1 1 0,-22 20 0,0-21 16,21 21-16,-21-20 0,0 20 15,0 0-15,0-21 0,0 22 0,0-22 16,0 0-16,0 21 0,0-20 16,-21-1-16,21 0 0,-22-21 15,22-21 17,0 0-32,0-1 15,0-20-15,22 21 0,-1-21 0,0-1 16,0-20-16,21 20 15,-20 1-15,20 0 0,0-1 0,1 22 16,-1 0-16,0 0 0,1 0 0,-1 21 16,-21 0-16,21 0 0,-20 21 15,-1 0-15,-21 21 0,0-20 0,21 20 16,-21 0-16,0 1 0,0-1 16,0 0-16,0 1 0,0-1 0,0-21 15,-21 21-15,21-20 0,0-1 16,-21 0-16,-1 0 0,1 0 0,21 0 15,-21-21-15,0 0 16,0 0-16,21-21 0,0 0 16</inkml:trace>
  <inkml:trace contextRef="#ctx0" brushRef="#br0" timeOffset="9083.2">13695 508 0,'0'0'0,"-43"0"15,43 21-15,0 0 16,0 1-16,0-1 16,22-21 15,-1 0-16,0-21-15,0-1 0,21 22 0,-20-21 16,20 0-16,0 0 0,1 0 16,-1 0-16,0-22 0,1 22 0,-1-21 15,-21 21-15,0-1 0,-21-20 16,0 21-16,0-43 0,-21 43 16,0 21-16,-21 0 0,-1 0 15,1 0-15,0 0 0,-22 21 0,22 1 16,-1-1-16,1 0 15,0 21-15,21 1 0,-22-22 0,22 21 0,0 0 16,0 1-16,21-22 0,0 21 16,0 1-16,0-22 0,0 0 15,21 21-15,0-21 0,21 22 16,1-43-16,-22 21 0,21-21 16,1 0-16,-1 0 0,0 0 0,64 0 15,-64 0-15,-20 0 16,20 0-16,0-21 0,-21 21 0,-21-21 15,0-1 1,-21 22-16,0-21 0,-21 21 0,-1 0 16,-20 0-16,21 0 0,-22 21 0,22 1 15,-22-1-15,22 21 0,0-21 16,-22 43-16,22-22 0,21 0 16,-1 1-16,22-22 15,0 21-15,0-21 0,0 1 0,0 20 16,22-21-16,-1 0 0,0-21 15,0 21-15,0-21 0,22 0 0,-22 0 16,21 0-16,0 0 0,22 0 16,-22 0-16,1-21 0,20 0 0,-21 0 15,22 0-15,-22 0 0,1-1 0,-1 1 16,0-21-16</inkml:trace>
  <inkml:trace contextRef="#ctx0" brushRef="#br0" timeOffset="9291.25">14351 741 0,'0'-21'0,"0"42"0,0-63 0,0 20 15,21 22 17,-21 22-32,21-1 0,0 0 0,1 0 15,-1 21-15,-21-20 0,21-1 16,0 21-16,-21-21 0,0 0 0,21 22 16,-21-22-16,21 0 0,-21 0 15,22 0-15,-22 1 0,0-1 16,21-21-1,0-21 1,0-1 0</inkml:trace>
  <inkml:trace contextRef="#ctx0" brushRef="#br0" timeOffset="9518.95">14753 656 0,'0'0'15,"0"-21"-15,-21 21 16,0 0-16,0 0 0,-1 0 0,1 21 15,0 0-15,0 1 0,-21-1 16,20 21-16,-20-21 0,0 22 0,21-1 16,-22 0-16,22 1 0,-21-1 0,21-21 15,-22 21-15,22 1 0,0-22 16,0 0-16,0 0 0,21 0 16,0 1-16,0-1 0,0 0 15,21-21 1,0 0-16,0 0 0,21-21 15,1 0-15,-1-1 0</inkml:trace>
  <inkml:trace contextRef="#ctx0" brushRef="#br0" timeOffset="9804.12">15176 720 0,'-42'-43'16,"21"43"-16,0-21 0,0 21 15,-1 0-15,1 0 0,0 0 16,0 21-16,0 1 0,-22-1 0,22 0 16,0 0-16,0 21 0,0 1 15,0-1-15,-1 0 0,22 1 0,-21-1 16,21-21-16,-21 22 0,21-22 16,0 21-16,0-21 0,0 0 0,0 1 15,0-1-15,21-21 0,0 0 16,22 0-16,-1 0 15,-21 0-15,22 0 0,-22 0 16,21-21-16,0-1 0,1 1 16,-1 0-16,0 0 0,1 0 0</inkml:trace>
  <inkml:trace contextRef="#ctx0" brushRef="#br0" timeOffset="10427.83">15367 910 0,'0'0'15,"-21"0"-15,0 21 0,-1-21 16,22 22 0,22-22-1,-1 0 1,21-22-16,-21 1 0,0 21 16,1-21-16,20 0 0,-21 0 15,0 21-15,0-21 0,1-1 0,-1 1 16,-21 0-16,0 0 15,-21 21 1,-1 0-16,-20 0 0,21 0 16,-21 0-16,-1 21 0,22 0 0,-21 0 15,-1 1-15,22 20 0,-21-21 16,21 21-16,0-20 0,-1 20 0,22-21 16,0 21-16,0-20 0,0-1 0,0 0 15,0 0-15,0 0 0,22 0 16,-1-21-16,0 22 0,0-22 15,21 0-15,1 0 0,-22 0 16,42 0-16,-20 0 0,-1-22 0,0 22 16,64-42-16,-63 21 15,-1-21-15,-21-1 0,21 22 0,1-21 16,-22-22-16,0 22 0,0 0 0,0-1 16,1-20-16,-22 20 0,0 1 15,0 0-15,0-1 0,0 1 0,0 21 16,0 0-16,0 0 0,0-1 15,0 44 1,0-1-16,-22 21 16,1-21-16,0 22 0,0-1 15,21 0-15,-21 22 0,0-22 16,21 0-16,-22 22 0,22-22 0,0 1 16,0 20-16,0-21 0,0-20 0,0 20 15,0-21-15,0 0 0,0 0 16,0 1-16,0-1 0,22-21 15,-1 0-15,0 0 16,0-21-16,0 21 0,0-22 16,22-20-16,-22 21 0</inkml:trace>
  <inkml:trace contextRef="#ctx0" brushRef="#br0" timeOffset="11015.98">16954 572 0,'0'0'0,"-21"0"0,0 0 15,21 21-15,-21-21 16,0 0-16,21-21 31,0-1-31,21 1 0,0 21 16,-21-21-16,21 0 15,0 0-15,1 0 0,-22-22 0,0 22 16,0 0-16,0 0 16,-22 21-1,1 0-15,-21 0 0,21 21 16,-22 0-16,1 0 0,21 0 0,-21-21 16,20 22-16,-20-1 0,42 0 15,-21 0-15,21 0 0,0 0 0,0 1 16,0-1-16,21 0 15,0-21-15,0 21 0,1 0 16,20 0-16,-21-21 0,21 22 0,-20-1 16,-1 0-16,0 0 0,21 0 15,-21 0-15,-21 1 0,22-1 0,-22 0 16,0 0-16,0 0 0,0 22 16,0-22-16,-22 0 0,-20 0 15,21 0-15,-21 0 0,-1-21 16,-20 22-16,20-22 0,-20 0 0,-1 0 15,1 0-15,-1 0 0,-41-22 16,62 1-16,22 21 0,-21-21 16,21 0-16,-1-21 0,1 20 15,21-20-15,-21 21 0,21-21 0,0-1 16,0 1-16,0 21 0,21 0 16,43-43-16,-43 43 15,21 21-15,1-21 0,-1 0 16,21 21-16,1-22 0,-1 22 15,-20 0-15,20 0 0</inkml:trace>
  <inkml:trace contextRef="#ctx0" brushRef="#br0" timeOffset="11511.96">17420 212 0,'0'-21'0,"0"42"0,0-64 0,0 22 15,-21 21 16,0 21-31,0 1 0,-1-1 16,22 21-16,-21 0 0,0-20 0,0 20 16,21 0-16,-21 1 0,21-1 15,-21 0-15,-1 1 0,22-1 0,0 0 16,0 22-16,-21-22 0,21 0 16,-21-20-16,21 20 0,0 0 0,0-21 15,0 1-15,0-1 0,0 0 16,0 0-16,-21-21 0,21-21 47,0 0-47,0-22 15,0 22-15,21-21 0,0 0 0,22-22 16,-22 22-16,0 21 16,21-22-16,-21 22 0,1 0 0,20 21 15,-21 0-15,0 0 16,0 21-16,-21 0 15,22 22-15,-22-22 0,0 21 16,0-21-16,0 22 0,0-1 0,0-21 16,0 21-16,0-20 0,0-1 15,0 0-15,0 0 0,0 0 16,0 0-16,21-42 31,0 0-31,0 0 16,0 0-16,0 0 0,22-22 15</inkml:trace>
  <inkml:trace contextRef="#ctx0" brushRef="#br0" timeOffset="11892.94">17822 699 0,'0'0'0,"-21"21"16,0-21-16,21 21 15,21-21 16,0 0-31,0 0 0,1 0 16,-1-21-16,0 21 16,0-21-16,0-1 0,0 22 0,1-21 15,-22 0-15,21 0 0,-21 0 16,21 0-16,-21-1 0,-21 22 31,0 0-31,-1 0 0,1 0 16,0 22-16,-21-1 0,21 0 15,-1 0-15,-20 21 16,21 1-16,0-22 0,0 21 0,21-21 16,0 22-16,0-22 0,0 0 15,-22 0-15,22 0 0,0 1 0,0 20 16,22-21 0,-1-21-16,0 0 0,0 0 15,21 0-15,-20 0 0,41-21 16,-21 0-16,1 0 0,-1-1 15,0 1-15</inkml:trace>
  <inkml:trace contextRef="#ctx0" brushRef="#br0" timeOffset="12556.57">18330 699 0,'0'0'0,"0"-22"0,-21 22 16,0 0-16,0 0 0,0 0 16,42 0 30,0 0-30,0 0-16,0 0 0,0 0 16,22 0-16,-22 0 0,0-21 0,0 21 15,0-21-15,22 0 0,-22 21 16,0-21-16,-21 0 0,21-1 0,-21 1 16,-21 21-1,0 0 1,0 0-16,0 21 0,-22 1 0,22-1 15,0 0-15,-21 0 16,20 0-16,1 22 0,0-22 0,0 21 16,21-21-16,0 0 0,0 22 15,0-1-15,0-21 0,0 0 16,0 1-16,0-1 0,21 0 16,0-21-16,22 0 0,-1 0 15,-21 0-15,21 0 0,1 0 16,-1 0-16,0-21 0,43-22 15,-43 1-15,1 0 0,-1 21 16,0-22-16,1 1 0,-22 0 16,21-22-16,-21 22 0,1-22 15,-1 22-15,0-22 0,-21 22 0,0 0 16,0-1-16,0 22 0,0 0 16,0 0-16,0 0 0,0 0 0,-21 42 31,0 0-31,21 0 0,0 21 15,-22-20-15,22 20 0,-21 0 16,21 1-16,0-1 0,0 21 0,0-20 16,0-1-16,0 0 0,0 1 15,0-1-15,0 0 0,0 1 0,0-1 16,0-21-16,0 22 0,21-22 16,1 0-16,-22 0 15,21-21-15,0 0 0,0 0 16,0 0-16,0 0 0,1-21 15,-1 21-15,0-21 0,21 0 0,-21-22 16,1 22-16,-1 0 0,0-21 16,0 20-16,0 1 0,0 0 0</inkml:trace>
  <inkml:trace contextRef="#ctx0" brushRef="#br0" timeOffset="12814.96">19008 550 0,'0'0'0,"-22"0"0,1 0 0,42 0 31,1 0-15,-1-21-16,21 21 0,0 0 16,1 0-16,-1 0 0,22-21 0,-22 21 15,21 0-15,1 0 0,-1 0 16,-20 0-16,-1 0 0,0 0 0,1 0 15,-22 0-15,0 0 16,-42 0 0,0 0-1,-22 0-15</inkml:trace>
  <inkml:trace contextRef="#ctx0" brushRef="#br0" timeOffset="13930.92">2011 2223 0,'0'0'15,"-21"0"-15,-22 0 0,22 0 0,-21 0 16,21 0-16,-1 0 0,-20 0 0,21 0 16,0 0-16,0 0 0,-1 0 15,44 0 32,20 0-47,-21 0 16,21 0-16,1-22 0,-1 22 15,85 0-15,-42 0 0,-1 0 16,43-21-16,-21 21 0,21 0 16,-21 0-16,127-21 0,-106 21 15,0 0-15,0-21 0,0 21 16,0 0-16,0 0 0,-21-21 15,0 21-15,-1 0 0,1-21 0,0 21 16,0 0-16,-21 0 0,-1-22 16,1 22-16,-22 0 0,1 0 0,-1-21 15,-20 21-15,-1 0 0,-21 0 16,0 0-16,1 0 0,-1 0 47</inkml:trace>
  <inkml:trace contextRef="#ctx0" brushRef="#br0" timeOffset="14220.17">6985 2074 0,'0'0'16,"-21"0"-16</inkml:trace>
  <inkml:trace contextRef="#ctx0" brushRef="#br0" timeOffset="14633.56">6943 2032 0,'-85'-21'31,"64"21"-31,0 0 16,-22 0-16,22 0 0,-42-21 15,20 21-15,22 0 0,0 0 16,-21 0-16,20 0 0,1 0 0,0 0 16,0 0-1,42 0 1,0 0-16,0 0 15,22 0-15,-1 0 0,0 0 16,22 0-16,-1 0 0,1 0 0,21 0 16,-1 0-16,1 0 0,0 0 15,-1 0-15,22 0 0,0-21 16,0 21-16,0 0 0,-1-22 0,1 22 16,0 0-16,-21 0 0,-1-21 15,1 21-15,-21-21 0,-1 21 16,1 0-16,-1 0 0,-21-21 0,1 21 15,-1 0-15,-21 0 0,0 0 16,1 0-16,-1 0 0,-21-21 16,-21 21 46,-1 0-46</inkml:trace>
  <inkml:trace contextRef="#ctx0" brushRef="#br0" timeOffset="15394.95">10181 1651 0,'0'0'0,"-42"0"0,-106 0 31,126 0-31,-20 0 0,0 0 0,21 0 16,-1 0-16,1 0 0,0 0 16,0 0-16,42 0 31,0 0-16,22 21-15,-22-21 0,21 0 16,22 0-16,-22 0 0,21 0 0,1 0 16,-1 0-16,22 0 0,-21 0 15,20-21-15,22 21 0,0-21 0,0 21 16,21-21-16,0 21 0,0 0 16,0-21-16,0 21 0,0 0 0,-21-22 15,21 22-15,-22-21 0,1 21 16,0 0-16,-21 0 0,-1 0 0,-20-21 15,-1 21-15,1 0 0,-22 0 16,1 0-16,-1 0 16,-21 0-16,0 0 0,-21-21 47,0 0-1</inkml:trace>
  <inkml:trace contextRef="#ctx0" brushRef="#br0" timeOffset="16635.77">14076 1693 0,'0'0'0,"-43"0"0,1 0 0,0 0 0,-22 0 16,43 0-16,0 0 15,0 0-15,0 0 0,-1 0 0,1 0 16,0 0-16,0 0 16,0 0-16,0 0 15,-1 0 1,44 0 46,-1 0-62,0 0 16,0 0-16,0 0 0,0 0 16,22 0-16,-22 0 0,21 0 0,1 0 15,20 0-15,-21 0 0,22 0 16,-1 0-16,1 0 0,-1 0 0,1 0 16,-1 0-16,22-21 0,-21 21 15,-1 0-15,1 0 0,20 0 16,1 0-16,-22 0 0,22 0 0,0 0 15,21 0-15,-22 0 0,1 0 16,0-21-16,-1 21 0,1 0 0,-22 0 16,22 0-16,-21 0 0,20 0 15,1 0-15,-22 0 0,22 0 0,0 0 16,-22 0-16,22 0 0,-22 0 16,22 0-16,-21 0 0,-1 0 0,1 0 15,-1 0-15,1 0 0,-22 0 16,21 0-16,1 0 0,-1 0 15,1-21-15,21 21 0,-22 0 0,1 0 16,20 0-16,-20 0 16,-1-21-16,1 21 0,-1 0 0,1 0 15,-22 0-15,22 0 0,63-21 16,-64 21-16,1 0 0,-1 0 16,1 0-16,-1 0 0,85-22 15,-84 22-15,-1 0 0,43 0 16,-42 0-16,-22-21 0,21 21 15,-20 0-15,-1 0 0,0 0 16,-20 0-16,20 0 0,0 0 0,1-21 16,-1 21-16,0 0 0,1 0 15,-1 0-15,0 0 0,22 0 0,-22 0 16,0 0-16,22 0 16,-22 0-16,-21 0 0,22 0 0,-1-21 15,-21 21-15,0 0 0,1 0 16,-1 0-16,0 0 0,0 0 15,0 0-15,-42 0 94,0-21-94,0 21 0,0 0 16,-1 0-16</inkml:trace>
  <inkml:trace contextRef="#ctx0" brushRef="#br0" timeOffset="16775.68">19727 1503 0,'-21'0'63,"0"0"-48,0-21-15,0 21 0</inkml:trace>
  <inkml:trace contextRef="#ctx0" brushRef="#br0" timeOffset="20211.86">1418 4509 0,'0'-22'15,"21"22"-15,-21-21 16,0 0-16,0 0 16,0 0 15,-21 21-15,0 0-1,0 0 32,21 21-47,0 0 0,-21-21 0,21 21 16,0 0-16,0 1 15,0-1-15,0 0 0,0 0 0,0 0 16,0 0-16,0 22 0,0-22 16,0 0-16,0 21 0,0 1 0,-22-1 15,22 0-15,0 1 0,0-1 16,0 0-16,0 22 0,0-22 15,0 1-15,0 20 0,0-21 0,0 64 16,0-42-16,0-22 16,0 22-16,0-1 0,0 1 15,0-1-15,0 1 0,0-1 0,0 1 16,0-22-16,0 21 0,0 1 0,0-22 16,0 22-16,0-1 15,0 1-15,0 63 0,0-43 16,0-20-16,0-1 0,0 1 15,0-22-15,0 22 0,0-1 0,0-20 16,0 20-16,0 1 0,0-22 16,0 21-16,0-20 0,0 20 0,0-20 15,-21-1-15,21 0 0,0 1 16,0-1-16,0 0 0,0-21 16,0 22-16,0-22 0,0 21 0,0-21 15,0 1-15,0-1 0,0 0 0,0 0 16,0 0-16,0-42 47,-21 0-47,21-21 15,0 20-15,0-20 0,-21-21 16,21 20-16,0-20 0,0-22 0</inkml:trace>
  <inkml:trace contextRef="#ctx0" brushRef="#br0" timeOffset="21908.88">1587 4487 0,'0'0'0,"-21"0"16,21-21-16,-21 21 15,0 0-15,0-21 16,0 21-16,-1 0 16,1 0-1,0 0-15,0 0 0,0 0 16,0 0 0,-1 0-16,1 0 15,64 0 16,-22 0-15,21 0-16,-21-21 0,22 21 16,20 0-16,-21 0 0,1 0 15,20 0-15,-20-21 0,20 21 16,-21 0-16,22 0 0,-22 0 0,22 0 16,20 0-16,-20-21 0,21 21 15,-1 0-15,1 0 0,21-22 0,63 22 16,-84 0-16,21-21 15,-22 21-15,1 0 0,0 0 0,20-21 16,1 21-16,-21 0 0,21 0 16,0 0-16,-22-21 0,1 21 0,105 0 15,-105-21-15,0 21 16,21 0-16,-22 0 0,22-21 0,0 21 16,84 0-16,-84 0 0,-21 0 15,-22 0-15,22 0 16,-21-22-16,-22 22 0,21 0 0,-20 0 15,20 0-15,-20 0 0,-1 0 16,0 0-16,22 0 16,-22 0-16,-21 0 0,0 0 0,1 0 15,-1 0 1,-21 22 15,-21-22-31,21 21 16,0 0-16,0 0 15,-22 0-15,1 0 0,21 1 16,0-1-16,0 0 0,0 0 16,0 0-16,0 22 0,0-22 0,0 0 15,0 42-15,-21-20 0,21-1 16,0 0-16,0 22 0,0-22 16,0 22-16,0-22 0,0 22 0,0-1 15,0-21-15,0 22 0,-21-1 16,21 1-16,0-22 0,0 22 0,0-1 15,0 1-15,0-1 0,0 1 16,0-1-16,0 1 0,0-22 16,0 22-16,0-1 0,0 43 15,0-43-15,-21 1 0,21-22 0,0 22 16,-21-1-16,21 1 0,0-1 16,0 1-16,0-22 0,-22 64 15,22-43-15,-21-20 0,21-1 0,0 0 16,0 1-16,0-22 0,0 42 15,-21-20-15,21-22 0,0 42 16,0-41-16,0 20 0,-21-21 16,21 0-16,0 0 0,0 1 15,0-1-15,0 0 0,0 0 0,-21 0 16,0 22-16,21-22 16,-22-21-16,22 21 0,0 0 15,-21 0-15,0 0 0,0-21 16,21 22-16,-42-22 0,20 21 15,1-21 1,0 0-16,-21 0 0,21 0 0,-1 0 16,-20 0-16,0 0 0,-43 0 15,22 21-15,20-21 0,-20 0 16,-1 0-16,1 0 0,-85 0 16,84 21-16,1-21 0,-1 0 0,-21 0 15,22 0-15,-22 0 0,22 21 16,-22-21-16,0 0 0,1 0 15,-1 0-15,22 0 0,-22 0 0,0 0 16,22 0-16,-1 0 0,1 0 16,-64 0-16,63 0 0,1 0 15,-1 21-15,1-21 0,-1 0 0,1 0 16,-22 0-16,22 0 0,-1 0 16,-21 0-16,22 0 0,-1 0 0,1 0 15,-1 0-15,22 0 0,-21 0 16,20 22-16,-20-22 0,20 0 0,1 0 15,0 0-15,-1 0 0,22 0 16,-21 0-16,21 0 0,-22 0 16,22 0-16,0 0 0,0 0 15,0 0-15,0 0 0,-1 0 0,1 0 16,0 0-16,0 0 16,0 0 15,21-22-16,0 1-15,0 0 0,0 0 16</inkml:trace>
  <inkml:trace contextRef="#ctx0" brushRef="#br0" timeOffset="22799.38">1714 3535 0,'0'0'0,"0"21"0,0 0 15,0 0 1,0 1-16,22-22 31,-1 0-15,0 0-16,0 0 0,0 0 0,-21-22 15,21 22-15,1-21 0,-1 0 16,0 21-16,-21-21 0,0 0 0,0 0 16,0-1-16,0 1 15,0 0-15,-42 0 0,20 21 16,1-21-16,-21 21 16,-22 0-16,-41 0 0,41 0 15,-42 42-15,43-21 16,20 0-16,1 1 0,0 20 15,21-21-15,-1 0 0,22 22 0,0-22 16,0 0-16,0 0 16,22 0-16,20 0 0,21 22 0,-20-22 15,-1 0-15,0 0 0,1-21 16,-1 21-16,0 1 0,1-1 16,-22 0-16,21 0 0,-21 21 15,-21-20-15,0 20 16,-21-21-16,0 0 0,-21 0 0,-22 1 0,22-1 15,-22 0-15,1 0 0,-1-21 16,1 0-16,-1 0 0,22 0 16,0 0-16,-1 0 0,1-21 15,0-21-15,21 20 0,-1 1 16,1 0-16,21-21 0,-21 21 16,21-1-16,0 1 0,0 0 15,0 0-15,0 0 0,21 0 16,0 21-16,1 0 0,-1 0 15,21-22-15,22 22 0,-22 0 16,-21 0-16,21 0 16,1 0-16,-1 0 0</inkml:trace>
  <inkml:trace contextRef="#ctx0" brushRef="#br0" timeOffset="23168.13">1757 3916 0,'0'0'0,"42"42"16,-21-42-1,0 0-15,1 0 16,-1-21-16,0 0 16,0 21-16,0-21 0,0 0 0,1-1 15,-1 1-15,0 21 0,0-21 16,-21 0-16,0 0 0,0 0 16,0-1-16,0 1 15,-21 21-15,0 0 0,0 0 0,-1 0 16,-20 0-16,21 21 0,0 1 15,-22-1-15,22 0 0,-21 21 16,21-21-16,0 22 0,-1-1 16,22 0-16,-21 1 0,21-1 0,0-21 15,0 22-15,0-22 0,43 42 16,-22-42-16,0 1 0,0-22 16,0 21-16,0-21 0,1 0 0,20 0 15,-21 0-15,0 0 0,22-21 16,-22 21-16,21-22 0,-21 1 15,22 0-15,-22-21 0,21-1 16,0 22-16,-20-21 0,20 0 0,0-22 16</inkml:trace>
  <inkml:trace contextRef="#ctx0" brushRef="#br0" timeOffset="23447.97">2540 3302 0,'0'-42'15,"0"84"-15,0-105 0,0 41 0,0 1 16,0 42-1,-21 22-15,0-22 16,-1 21-16,22 1 0,0-1 16,-21 21-16,0-20 0,21 20 15,-21-20-15,0-1 0,-22 127 16,43-126-16,0-1 16,-21 0-16,21 1 0,-21-1 0,21 0 15,0 1-15,0-22 0,0 0 16,0 0-16,0 0 0,0 0 15,21-21 1,0 0-16,1-21 0,-1 0 16,0 0-16,0 0 0,0 0 15,-21-22-15,21 22 0,1-21 0</inkml:trace>
  <inkml:trace contextRef="#ctx0" brushRef="#br0" timeOffset="23791.77">2582 3874 0,'0'21'16,"0"0"0,21-21-1,1 0 1,-1 0-16,0-21 0,0 21 0,0-21 16,0-1-16,1 22 0,-1-21 15,0 0-15,0 21 0,0-42 16,-21 21-16,0-1 15,0 1 1,-21 21-16,0 0 0,0 0 16,-22 21-16,22-21 0,-21 22 15,21-1-15,-22 0 0,22 0 0,0 21 16,0-20-16,0 20 0,21-21 16,-21 21-16,21-20 0,0-1 0,0 0 15,21 0-15,0 0 0,0-21 16,0 0-16,22 0 0,-22 0 0,21 0 15,-21 0-15,0 0 0,22 0 16,-22-21-16,21 0 0,1 0 0</inkml:trace>
  <inkml:trace contextRef="#ctx0" brushRef="#br0" timeOffset="24279.5">3175 3747 0,'0'-22'16,"-21"22"-1,0 22-15,-1-22 16,22 21-16,0 0 16,-21 0-16,21 0 0,-21 0 0,21 1 15,0-1-15,0 0 0,0 0 16,0 21-16,0-20 0,0-1 0,-21 0 16,21 0-16,0 0 0,0 0 15,-21 1-15,21-1 16,0-42 15,0-1-31,0 1 0,0 0 16,0 0-16,0 0 0,0-22 15,0 22-15,0-21 0,0 21 16,21-22-16,0 22 0,21-42 16,-20 42-16,-1-1 0,21-20 15,0 42-15,-20 0 0,-1 0 16,0 0-16,0 21 0,0 0 0,0 1 15,1-1-15,-1 0 16,-21 42-16,0-41 0,0-1 16,0 42-16,0-20 15,0-1-15,0-21 0,0 0 16,0 0-16,-21 1 0,-1-22 31,22-22 0,0 1-31,0 0 0,22-21 0,-1 21 16</inkml:trace>
  <inkml:trace contextRef="#ctx0" brushRef="#br0" timeOffset="24519.36">3725 3704 0,'0'0'0,"0"21"16,0 1-1,0-1-15,0 0 0,0 0 16,0 0-16,0 0 0,-21 1 16,21-1-16,0 0 0,-21 0 0,21 0 15,0 0-15,-21 1 0,21-1 16,0 0 0,0-42 15,0 0-31,0-1 0,21 1 0,-21 0 15,21 0-15</inkml:trace>
  <inkml:trace contextRef="#ctx0" brushRef="#br0" timeOffset="24887.88">3725 3387 0,'0'0'0,"0"-21"16,-21-1-16,0 22 15,0 0-15,0 22 0,21-1 16,-22 0-16,22 0 15,0 0-15,0 0 0,0 1 0,0-1 16,0 0-16,22 0 16,-1-21-1,0 0-15,0 0 0,0 0 16,0 0-16,1-21 0,-1 21 0,-21-21 16,21 0-16,0-1 0,0 1 15,-21-21-15,0 21 0,0 0 16,0-1-16,0 1 0,-21 0 15,0 0-15,0 21 0,-22 0 0,22 0 16,-21 0-16,21 0 0,-22 0 16,22 21-16,-21 0 0,21 0 15,0 1-15,21-1 0,0 21 16,0-21-16,0 22 0,0-22 0,0 21 16,0-21-16,21 0 0,0 1 0,0 20 15,0-42-15,0 21 0,-21 0 16,22-21-16,-1 0 0,0 21 0,0-21 15</inkml:trace>
  <inkml:trace contextRef="#ctx0" brushRef="#br0" timeOffset="25287.66">4000 3641 0,'0'0'0,"0"-21"31,0 42-16,0 0 1,-21 0-16,0 0 0,21 0 16,0 22-16,0-22 0,0 0 15,0 0-15,0 0 0,0 1 0,0-1 16,0 0-16,0 0 0,0 0 16,21 0-16,0-21 0,1 0 15,-1 0-15,0 0 16,0 0-16,0 0 0,43-42 15,-43 42-15,0-21 0,0 0 16,0 0-16,1-1 0,20-62 16,-42 63-16,0-1 15,0 1-15,0 0 0,0 0 16,0-21-16,0 20 16,0 44 30</inkml:trace>
  <inkml:trace contextRef="#ctx0" brushRef="#br0" timeOffset="26011.64">4614 3598 0,'0'0'0,"-21"0"31,21 22-15,0-1-16,0 0 16,-21 0-16,21 0 0,0 0 0,0 1 15,0-1-15,0 0 0,0 0 16,0 0-16,-21 0 0,21 1 16,0-1-16,0 0 0,0 0 15,-21-21 1,21-21 15,0 0-15,0 0-16,0-1 0,0-20 15,0 21-15,0 0 0,0-22 16,21 22-16,0 0 0,0-21 0,0 21 16,0-1-16,22 1 0,-22 0 15,0 21-15,21 0 0,22 0 16,-43 0-16,0 0 0,22 21 15,-22 0-15,0 1 0,0-1 16,0 0-16,-21 0 0,0 21 0,21-20 16,-21-1-16,0 0 0,22 0 15,-22 43-15,0-43 0,0 0 16,0 0-16,0 0 16,0 0-16,-22-21 31,1 0-31,21-21 15,0 0-15,0 0 0,0 0 16,0 0-16,0-22 16,0 22-16,0-21 0,21 21 15,1-22-15,-1 1 0,0 21 16,21-22-16,-21 1 0,22 21 0,-22 0 16,21 0-16,1 21 0,-22 0 0,21 0 15,-21 0-15,0 21 0,22 21 16,-22-21-16,0 0 0,-21 22 15,21-22-15,-21 21 0,0 22 16,0-22-16,0-21 0,0 0 16,0 22-16,-21-22 0,21 0 0,-21 0 15,21 0-15,0 1 0,-21-1 16,21 0-16,-21-21 0,21 21 16,-22-21-16,22-21 31,0 0-31,0 0 0,0-1 15</inkml:trace>
  <inkml:trace contextRef="#ctx0" brushRef="#br0" timeOffset="36220.23">910 8382 0,'0'-21'15,"0"0"1,-21 0-16,0-1 15,0 22 1,21-21-16,0 42 31,0 1-31,0-1 16,0 21-16,0-21 0,0 0 0,0 22 16,0-1-16,0-21 0,0 22 15,-22-1-15,22 0 0,-21 1 0,21-1 16,-21 0-16,21-21 15,-21 22-15,21-22 0,0 42 16,0-41-16,-21-1 16,21 0-16,0-42 31,0 0-31,0-1 0,21 1 16,-21 0-16</inkml:trace>
  <inkml:trace contextRef="#ctx0" brushRef="#br0" timeOffset="36495.78">1143 8509 0,'0'0'0,"-21"21"31,21 0-15,-21-21-16,-1 22 0,1-1 0,0 21 15,0-21-15,21 0 0,-21 22 16,0-22-16,-1 21 0,1-21 0,0 22 15,0-22-15,0 21 0,0-21 16,-1 1-16,1-1 0,21 0 16,-21-21-16,21-21 31,0 0-31,21-1 0,0 1 16,-21-21-16,22 21 15,-1-22-15,0 22 0,0-21 0,0 21 16</inkml:trace>
  <inkml:trace contextRef="#ctx0" brushRef="#br0" timeOffset="36724.5">1101 8530 0,'0'-21'16,"0"42"-16,21-42 0,0 21 15,0 0-15,0 21 16,0-21-16,-21 21 16,0 1-16,22-1 0,-1 0 15,-21 21-15,21-21 0,0 1 0,-21-1 16,21 21-16,-21-21 0,21 0 0,-21 1 15,0-1-15,22 0 16,-22 0-16,21-21 0,-21 21 16,21-21-16,0 0 15,0 0-15,-21-21 16,0 0-16,21 0 0,-21 0 0,22-22 16,-22 22-16,0-21 0</inkml:trace>
  <inkml:trace contextRef="#ctx0" brushRef="#br0" timeOffset="36967.97">1482 8213 0,'0'-21'15,"0"42"-15,0-21 0,-22 21 0,22 0 16,0 0-16,0 22 0,-21-1 16,21 0-16,-21 1 0,21-1 15,0 0-15,0 1 0,0-1 16,0 0-16,0 1 0,-21 62 15,21-62-15,0-22 16,0 0-16,0 0 0,0 0 0,0 1 16,21-22-1,0-22-15,0 1 16,-21 0-16,22 0 16,-1 0-16</inkml:trace>
  <inkml:trace contextRef="#ctx0" brushRef="#br0" timeOffset="37388.74">1736 8594 0,'21'21'31,"0"-21"-31,0 0 16,0 0-16,0 0 15,1-21-15,-1 0 0,0 21 16,-21-22-16,21 1 0,-21 0 16,21 21-16,-21-21 0,0 0 0,0 0 15,0-1-15,0 1 16,-21 21 0,0 0-16,0 0 0,0 21 15,-1 1-15,1-1 0,0 0 16,0 0-16,0 21 0,0-20 15,21 20-15,0-21 0,0 21 16,0-20-16,0 41 16,0-42-16,0 0 0,21 1 0,0-1 15,0-21-15,-21 21 0,21-21 16,0 0-16,1 0 0,-1 0 16,0 0-16,0 0 15,0-21-15,0 0 0,-21-1 0,22 1 16,20 0-16,-21-21 0,0 21 15</inkml:trace>
  <inkml:trace contextRef="#ctx0" brushRef="#br0" timeOffset="37876.05">2413 8107 0,'0'0'0,"-21"21"31,0 0-31,21 0 0,-22 1 0,22 20 15,0-21-15,-21 21 0,21-20 16,0 20-16,0 0 0,0-21 0,0 22 16,0-1-16,-21-21 0,21 22 15,0-22-15,0 42 16,0-42-16,0 1 0,0-1 0,0 0 16,0 0-16,0 0 15,-21-21 1,21-21-16,0 0 15,0 0-15,0 0 16,0-1-16,0 1 0,0 0 16,0-21-16,0 21 0,21-1 15,0 1-15,0 0 0,1 0 0,-1 21 16,0-21-16,0 0 0,21 21 16,-20 0-16,20 0 0,0 0 0,-21 0 15,1 0-15,20 0 0,-21 21 0,0 0 16,22 0-16,-43 0 0,21 0 15,-21 1-15,0-1 0,0 0 0,0 0 16,-21 0-16,-1 0 0,-20 1 16,0-1-16,-1 0 0,1 0 15,0-21-15,-1 21 0,22 0 16,-21-21-16,0 0 0,-1 0 16,22 0-16,0 0 0,0-21 15,21 0 1,0 0-16</inkml:trace>
  <inkml:trace contextRef="#ctx0" brushRef="#br0" timeOffset="38603.78">3302 8192 0,'0'0'0,"0"-22"0,0 1 0,0 0 15,0 0-15,0 0 0,-21 42 32,0 0-32,21 0 15,-22 22-15,22-1 0,-21 0 16,21 1-16,-21-1 0,0 0 0,21 1 15,-42 62-15,42-62 16,-22-1-16,1-21 0,21 22 16,-21-1-16,21-21 0,-21 21 15,21-20-15,0-1 16,0-42 0,0-1-1,0 1-15,0 0 0,0-21 0,0 21 16,0-22-16,0 1 0,0 0 15,0-1-15,21 1 0,0 0 0,-21-22 16,21 22-16,1-1 0,-1 1 16,0 0-16,0 21 0,0-1 15,0 1-15,1 21 0,-1 0 0,0 0 0,0 21 16,-21 1-16,21-1 0,0 21 16,-21 0-16,0 1 0,0-22 15,22 21-15,-22 1 0,0-1 16,0 0-16,0-21 0,0 22 0,0-22 15,0 0-15,0 21 0,0-20 16,0-1-16,0 0 0,0 0 0,0 0 16,0-42 15,0 0-15,-22 0-16</inkml:trace>
  <inkml:trace contextRef="#ctx0" brushRef="#br0" timeOffset="38792.94">3006 8615 0,'0'0'0,"21"0"31,0 0-31,0 0 16,0 0-16,0 0 0,22 0 0,-22 0 15,21 0-15,1-21 0,-1 21 16,0-21-16,1-1 0,-1 22 0,0-21 15,1 0-15,-1 21 0,0-21 16,1 0-16,-22 0 0,0-1 0</inkml:trace>
  <inkml:trace contextRef="#ctx0" brushRef="#br0" timeOffset="39071.96">3746 8297 0,'-42'0'31,"42"22"-31,-21-22 0,0 21 0,21 0 16,-21 0-16,21 21 0,0-20 15,0-1-15,0 21 0,0 0 0,0 1 16,0-22-16,0 42 0,0-20 16,0-1-16,0 22 0,0-1 0,0-21 15,0 22-15,-22-1 0,22 1 0,0-22 16,-21 22-16,21-1 16,-21 43-16,21-42 0,-21-22 15,0 0-15,21 1 0,0-1 0,0-21 16,0 0-16,0 0 0,0 1 15,0-44 1,0-20 0,0 21-16,0-21 0,0-1 0,21 1 15,0 0-15,-21-22 0,21 1 0</inkml:trace>
  <inkml:trace contextRef="#ctx0" brushRef="#br0" timeOffset="39367.83">3683 8467 0,'0'0'0,"0"-43"0,0 22 0,0 0 16,0 0-16,21 0 0,0 21 16,0-21-16,1 21 15,-1 0-15,0 0 0,0 0 0,21 0 16,-20 21-16,-1-21 0,0 21 16,0 0-16,0 0 0,-21 0 0,0 1 15,0 20-15,0 0 0,-21-21 16,-21 1-16,-1-1 0,1 0 15,-43 21-15,43-21 0,0 1 16,21-22-16,-22 21 0,22-21 16,0 0-1,42 0 1,0-21-16,0 21 16,1-22-16,20 1 0,-21 0 0,21 0 15,-20 0-15,20 0 0</inkml:trace>
  <inkml:trace contextRef="#ctx0" brushRef="#br0" timeOffset="39647.68">4085 8319 0,'0'21'31,"0"0"-31,0 0 0,-21 21 0,21-20 16,0 20-16,0-21 0,0 21 15,-21 1-15,21-1 0,0 22 16,0-22-16,0 21 0,0 1 0,0-1 15,0 22-15,0-21 0,0-1 0,0 1 16,0-1-16,0 22 0,-21-22 16,21 1-16,-22 63 0,22-85 15,-21 22-15,21-22 0,-21 0 16,21-21-16,0 1 0,0-1 0,0 0 16,-21-21-16,21-21 15,0 0-15,0-1 16,0 1-16,0-21 0,21 0 0,-21-22 15,21 22-15,-21-22 0</inkml:trace>
  <inkml:trace contextRef="#ctx0" brushRef="#br0" timeOffset="39959.5">4064 8509 0,'0'0'0,"0"-127"31,0 106-31,0 0 0,21 21 0,0-21 15,0 21-15,1 0 0,-1 0 16,21 0-16,-21 0 0,22 0 0,-22 0 16,21 21-16,-21 0 0,22 0 15,-22 0-15,-21 0 16,0 22-16,0-22 0,0 21 0,0-21 16,-43 1-16,22 20 0,-42 21 15,20-41-15,1-1 0,0 0 0,-1 0 16,22 0-16,-21-21 0,21 0 15,0 21-15,-1-21 0,1 0 16,21-21 0,0 0-16,0 0 0,21 21 15,1-21-15,-1-22 0,0 22 0,0 0 16,0 0-16</inkml:trace>
  <inkml:trace contextRef="#ctx0" brushRef="#br0" timeOffset="40391.25">4699 8022 0,'0'0'0,"0"-21"0,0 0 0,0 0 0,-21 21 31,21 21-31,-21 0 0,21 0 16,-22 22-16,22-22 16,-21 21-16,21 0 0,-21 1 0,21-1 0,0 0 15,0 1-15,0-1 16,0-21-16,0 22 0,0-22 0,0 21 15,0-21-15,0 0 0,0 1 0,0-1 16,0 0-16,21-21 0,0 0 16,1 0-16,-1 0 0,0 0 0,0 0 15,0 0-15,22-21 0,-22 21 0,0-21 16,21-1-16,-21 1 0,1-21 16,-1 21-16,0 0 0,-21-1 0,0-20 15,21 21-15,-21 0 0,21 21 16,-21-21-16,0 42 15,0 0 1,-21 0-16,21 21 16,-21-20-16,21-1 0,0 0 0,0 0 15,0 0-15,0 0 0,0 1 16,0-1-16,0 0 16,21-42 15,-21 0-31,21 21 15,-21-22-15</inkml:trace>
  <inkml:trace contextRef="#ctx0" brushRef="#br0" timeOffset="40559.16">5038 8192 0,'0'-22'0,"0"44"16,0-65-16,0 22 16,-22 21 15,22 21-31,0 0 15,0 1-15,0-1 16,22-21-16,-22 21 16,21-21-16,0 0 0</inkml:trace>
  <inkml:trace contextRef="#ctx0" brushRef="#br0" timeOffset="40843.99">5397 8170 0,'0'0'0,"0"-21"15,0 0-15,0 0 32,-21 21-32,0 0 0,0 21 15,0-21-15,21 21 0,-21 0 16,-1 1-16,1 20 0,21-21 0,-21 0 16,0 22-16,21-22 0,0 21 0,0-21 15,-21 22-15,21-22 0,0 0 16,0 0-16,0 0 0,0 0 0,0 1 15,0-1-15,21-21 0,0 21 16,0-21-16,0 0 0,1 0 0,-1 0 16,21 0-16,0 0 0,-20 0 15,20 0-15,0-21 0,1 0 16,-1-1-16,21 1 0,-20 0 0,-22 0 16,21 0-16</inkml:trace>
  <inkml:trace contextRef="#ctx0" brushRef="#br0" timeOffset="41283.74">5927 8213 0,'0'0'0,"0"-21"0,0-1 15,0 1-15,0 0 0,-22 21 16,1 0-16,0 0 0,0 0 0,-21 0 16,20 21-16,1 0 0,-21 1 15,21-1-15,0 21 0,-1-21 16,1 22-16,0-22 0,21 21 16,-21-21-16,21 0 0,-21 22 0,21-22 15,0 0-15,0 0 0,0 0 16,0 1-16,0-1 0,21-21 15,0 0-15,0 0 0,0 0 16,1 0-16,-1 0 0,0 0 16,21 0-16,-21-21 0,1-1 0,20 1 15,-21 0-15,0-21 0,0 21 16,-21-22-16,22 22 0,-1-21 16,-21-1-16,0 1 0,0 21 0,0-21 15,0 20-15,0 1 0,0 0 0,0 42 16,0 0-1,0 1-15,0-1 16,0 0-16,0 21 0,0-21 0,0 22 16,0-22-16,0 21 0,0-21 0,0 1 15,0-1-15,0 0 0,0 0 16,0 21-16,21-20 0,0-22 16,0 21-16,0-21 0,1 0 15,-1 0-15,0 0 16,0 0-16,0-21 0,0-1 0,1 1 15,-1 0-15,0-21 0,0 21 16,0-22-16</inkml:trace>
  <inkml:trace contextRef="#ctx0" brushRef="#br0" timeOffset="41531.6">6435 7874 0,'0'0'0,"0"-21"0,0-64 31,-22 106-15,22 1-16,-21-1 0,21 21 15,-21-21-15,21 22 0,0 20 0,-21-21 16,21 1-16,-21-1 0,21 22 16,-21 20-16,21-41 0,0 20 15,-22-21-15,22-20 0,0-1 16,0 21-16,0-21 0,0 0 16,0 1-16,22-22 15,-1 0 1,0 0-16,0 0 15,0-22-15,22 1 0,-22 0 0,0 0 16,0 0-16</inkml:trace>
  <inkml:trace contextRef="#ctx0" brushRef="#br0" timeOffset="41763.47">6773 8170 0,'0'0'0,"21"-63"31,-42 63-15,0 21-1,21 0-15,-21 0 0,0 22 0,0-22 16,21 0-16,-22 21 0,1-20 0,21-1 16,0 21-16,-21-21 0,21 0 15,-21 1-15,21-1 0,0 0 0,0 0 16,0 0-16,21-21 16,0 0-1,0 0-15,1 0 0,20 0 0,-21-21 16,21 21-16,-20-21 0,20 0 15</inkml:trace>
  <inkml:trace contextRef="#ctx0" brushRef="#br0" timeOffset="42459.07">7154 8213 0,'0'0'0,"0"-21"0,21 21 0,-21-22 0,-21 22 32,0 0-32,0 0 0,0 22 15,0-1-15,-1 0 0,1 0 0,0 0 16,21 0-16,0 1 0,-21-1 15,21 0-15,0 0 0,0 0 0,0 22 16,0-22-16,21 0 16,0 0-16,0-21 15,1 0-15,-1 0 0,0 0 0,0 0 16,0 0 0,0 0-16,-21-21 15,0 0-15,0 0 0,0-1 0,0 1 16,0 0-16,0 0 0,0-21 0,0 20 15,0-20-15,0 0 0,0 21 16,0-22-16,0 1 0,22 21 16,-1 0-16,0-1 0,0 1 15,0 0-15,43 21 0,-22 0 16,-21 0-16,22 21 0,-22 0 16,21 1-16,-21-1 0,22 0 15,-22 21-15,0-21 0,0 85 16,-21-85-16,0 1 15,0 20-15,0-21 0,0 0 0,0 0 16,0 1-16,0-1 0,0 0 0,-21 0 16,0-21-16,0 0 47,21-21-47,0 0 15,0 0-15,0-1 0,0-20 0,0 21 16,21-64-16,0 43 0,0 0 15,0-1-15,22 1 0,-22 0 16,21-1-16,0 22 0,22-21 0,-22 42 16,64-21-1,-64 21-15,1 21 0,-1 0 0,0 0 16,-20 21-16,-1 1 0,0-22 0,-21 42 16,0-20-16,0 20 15,0-20-15,0-1 0,0 0 0,-21-21 16,0 1-16,-1-1 0,1 0 0,21 0 15,-21 0-15,0-21 0,0 0 16,0 21-16,-1-21 16,1 0-16,21-21 15,-21 0-15,0 21 0,21-21 16,-21-21-16,0 20 0</inkml:trace>
  <inkml:trace contextRef="#ctx0" brushRef="#br0" timeOffset="42663.95">7535 7641 0,'0'0'0,"-21"0"0,0 0 0,0 0 16,0 0-16,-1 0 0,1 0 31,0 0 16</inkml:trace>
  <inkml:trace contextRef="#ctx0" brushRef="#br0" timeOffset="42856.35">6392 8043 0,'-21'22'15,"42"-44"-15,-63 44 0,42-1 0,-21-21 16,42 0 0,0 0-16,0 0 15,0 0-15,1 0 16,-1-21-16,21 21 0,-21 0 0,0-22 16,1 22-16,-1-21 0,0 21 15</inkml:trace>
  <inkml:trace contextRef="#ctx0" brushRef="#br0" timeOffset="49073.96">13928 3493 0,'0'0'0,"0"-22"0,-22 1 15,22 0-15,-21 0 16,21 42 47,-21-21-63,21 21 15,-21 0-15,21 1 0,0-1 0,0 21 16,-21-21-16,21 0 15,0 22-15,0-22 0,-21 21 0,21-21 16,0 22-16,0-1 0,0 0 16,0-20-16,0 20 0,0 21 0,0-20 15,0-1-15,0 22 0,-22-22 16,22 21-16,0-20 0,-21 20 0,21-20 16,0 62-16,0-62 0,0 20 15,0-20-15,-21-1 0,21 21 16,0 43-16,0-42 0,0-1 15,0-20-15,0 20 0,0 1 16,-21 41-16,21-62 16,0-1-16,0 22 0,0-22 0,0 21 15,0-20-15,0-1 0,0 22 16,0-22-16,-21 0 0,21 1 0,0 20 16,0-21-16,0 1 0,0-1 0,0 0 15,0-20-15,-21 20 0,21 0 16,0 1-16,0-1 0,-22 43 15,22-43-15,-21 0 0,0 22 0,21-22 16,-21 0-16,21 22 0,-21-22 16,21 1-16,-21 20 0,21-21 0,0 1 15,-22-1-15,22-21 0,0 22 0,0-1 16,0-21-16,0 0 0,0 22 0,0-22 16,0 0-16,0 0 15,0 0-15,0 0 0,0 1 0,0-1 16,0 0-16,0 0 0,0-42 31,0 0-15,0 0-16,0-22 0,0 1 0,0-22 15,22 1-15,-22-1 0,21 1 0</inkml:trace>
  <inkml:trace contextRef="#ctx0" brushRef="#br0" timeOffset="50060.96">13843 3450 0,'-21'0'31,"42"0"47,0 0-78,21 0 16,-20-21-16,20 21 0,0 0 0,1 0 16,20 0-16,-21 0 0,22-21 15,-22 21-15,22 0 0,-22 0 0,22 0 16,-22 0-16,21 0 0,-20 0 16,20 0-16,-20-21 0,20 21 0,64-21 15,-63 21-15,-1 0 16,1 0-16,20 0 0,-20 0 0,20 0 15,1 0-15,-21 0 0,20 0 16,-20 0-16,20 0 0,-20 0 0,-1 0 16,1 0-16,-1 0 15,1 0-15,-1 0 0,1 0 0,21 0 16,-22 0-16,1 0 0,-1 0 16,1 0-16,20 0 0,-20-22 0,-1 22 15,1 0-15,-1 0 0,1 0 16,-22 0-16,22 0 0,-1 0 15,-21 0-15,22 0 0,-22 0 0,22 0 16,-22 0-16,0 0 0,1 0 16,-1 0-16,0 0 0,1 0 0,20-21 15,-42 21-15,1 0 16,20 0-16,-21 0 0,0 0 16,0 0-16,1 0 15,-1 0 1,-42 0 46</inkml:trace>
  <inkml:trace contextRef="#ctx0" brushRef="#br0" timeOffset="52095.64">17611 3323 0,'21'0'32,"0"0"-32,0 0 15,0 0-15,0 21 0,1-21 16,-1 0-16,0 0 0,0 0 15,0 0-15,0 0 0,1 0 16,-1 0-16,0 0 0,0 0 16,0 0-16,0 0 0,1 0 15,-1 0-15,0 0 0,0 0 16,0 0 0,0 0-1,-21 22 1,0-1 15,0 0-15,0 0-16,0 0 15,0 0-15,0 1 0,0-1 16,0 0-16,0 0 16,0 0-16,0 0 0,0 22 15,0-22-15,0 0 0,0 21 0,0-20 16,0-1-16,0 21 0,0 0 15,0 22-15,0-22 0,0 1 16,0 62-16,0-62 16,0-1-16,0 0 0,0 1 0,0-1 15,0 0-15,0 1 0,0-1 16,0 0-16,0 1 0,0-1 0,0 0 16,0 1-16,0-1 0,0 0 0,0 1 15,0 20-15,0-20 0,0 20 16,0-21-16,0 1 0,0 20 15,0-20-15,0-1 0,0 64 16,0-64-16,22 22 0,-1 20 16,-21-20-16,0-22 0,21 64 15,-21-64-15,21 22 16,-21-22-16,0 0 0,0 1 0,21 41 16,0-41-16,-21-1 0,0 0 15,0-20-15,0 20 0,22 0 16,-22 1-16,0-22 0,0 21 0,0 0 15,0 22-15,0-22 16,0 1-16,0-22 0,0 21 16,0-21-16,0 22 0,-22-22 0,22 0 15,0 0-15,0 0 0,0 0 0,-21 1 16,21 41 0,-21-63-16,21 21 0,0 0 15,0 1-15,-21-1 16,21 0-1,-21-21-15,21 21 0,0 0 16,0 0-16,0 1 16,0-1-1,0 0 17,0 0-1,-21-21-31,21 21 31,-22-21-31,22 21 16,-21-21-1,21 22-15,-21-22 16,21 21 0,0 0-1,-21-21 32,21 21-47,-21-21 0,0 21 31,-1-21-31,1 0 16,21 21-16,-21-21 0,0 0 16,0 0-16,0 0 15,-1 0-15,1 0 0,0 0 16,0 0-16,0 0 0,-22 0 15,22 0-15,0 22 0,-21-22 0,21 0 16,-22 0-16,22 0 0,-21 0 16,-1 0-16,22 0 0,-21 0 15,0 0-15,-1 0 0,22 0 0,-21 0 16,-1 0-16,1 0 0,21 0 16,-21 0-16,-1 0 0,1 0 0,21 0 15,-22 0-15,1 0 0,-21 0 0,20 0 16,-20 0-16,20 0 0,-20 0 0,21 0 15,-22 0-15,-42 0 16,43 0-16,20 0 0,1 0 0,-21 0 16,20 0-16,1 0 0,0 0 0,-1 0 15,1 0-15,0 0 0,-1 0 16,1 0-16,0 0 0,-1 0 0,1-22 16,0 22-16,-1 0 0,1 0 15,0 0-15,-1 0 0,-20-21 16,20 21-16,1 0 0,0 0 0,-1 0 15,1-21-15,0 21 0,-1 0 0,1 0 16,21 0-16,-21 0 0,-1 0 16,1 0-16,21 0 0,-22 0 0,1 0 15,21 0-15,-21 0 0,-1 0 0,22 0 16,-21 0-16,21 0 0,-22 0 16,22 0-16,-21 0 0,21 0 0,-1 0 15,1 0-15,-42 0 16,20-21-16,22 21 0,-21 0 15,21 0-15,-22 0 0,22 0 0,-21 0 16,0 0-16,-1 0 0,1 0 0,-22 0 16,22 0-16,21 0 15,-21 0-15,20-21 0,-20 21 0,21 0 16,0 0-16,0 0 0,-1-21 0,-20 21 16,21 0-16,0 0 15,0-22-15,-1 22 0,1 0 16,0 0-1,21-21 1,-21 21 0,0 0-16,0 0 15,-1 0 1,1-21-16,0 21 0,0 0 16,0 0-16,0 0 15,-1 0-15,22-21 94,22 21 31,-1 0-125,0 0 0,0 0 16,0-21-16</inkml:trace>
  <inkml:trace contextRef="#ctx0" brushRef="#br0" timeOffset="54375.14">13462 7176 0,'21'0'110</inkml:trace>
  <inkml:trace contextRef="#ctx0" brushRef="#br0" timeOffset="57855.22">13801 4339 0,'0'0'0,"0"-21"15,-22 21-15,1 0 16,0 0 0,0 0-1,0 0-15,42 0 63,0 0-63,21 0 0,1 0 15,-1 0-15,43 0 0,-22 0 16,22 0-16,21 0 0,0 0 0,-1 0 16,1 0-16,21 0 0,0 0 15,21 0-15,170 0 16,-149 0-16,-21 0 0,22 0 0,-1 0 15,0-21-15,1 21 0,-22 0 16,0-21-16,-21 21 0,0 0 0,0 0 16,-21 0-16,0 0 0,0 0 15,-1 0-15,-20 0 0,-21 0 0,-1 0 16,1 0-16,-22 0 0,0 0 16,1 0-16,-22 0 0,0 0 0,0 0 15,0 0-15,0 0 47,1 0-31,-1 0-1,0 0-15,0 0 0,0 0 16,0 0-16</inkml:trace>
  <inkml:trace contextRef="#ctx0" brushRef="#br0" timeOffset="58663.91">13631 4974 0,'-42'21'16,"21"1"-16,0-22 15,-1 21-15,1-21 16,0 0-16,0 21 0,0-21 16,0 0-1,-1 21-15,44-21 32,-1 0-32,21 0 0,0 0 15,1 0-15,20 0 0,1 0 16,-1 0-16,43 0 0,0-21 0,0 21 15,21 0-15,-21 0 0,21-21 16,21 21-16,-21 0 0,169 0 16,-148 0-16,0 0 0,1 0 0,-1 0 15,-21 0-15,21 0 0,-21 0 16,21 21-16,-21-21 0,0 0 16,106 0-16,-127 0 15,-22 0-15,22 0 0,-42 0 0,20 0 16,-20 0-16,21 0 0,-43 0 15,21 0-15,1 0 0,-1 0 0,-20 0 16,20 0-16,-20 0 0,20 0 0,-21 0 16,1 0-16,-1 0 0,0 0 15,-20 0-15,20 0 0,-21 0 0,0 0 16,0 0-16,1 0 0,-1 0 16,-42 0 46,-1 0-62,1 0 0</inkml:trace>
  <inkml:trace contextRef="#ctx0" brushRef="#br0" timeOffset="59471.95">13779 6033 0,'0'0'0,"0"-22"47,22 22-32,-1 0 1,0 0-1,0 0-15,0 0 0,0 0 0,43 0 16,-22 0-16,1 0 0,20 0 16,1 0-16,-1 0 0,85 0 15,-63 0-15,0 0 0,-1 0 16,22 0-16,21 0 0,127 22 16,-106-22-16,0 0 0,1 0 15,20 21-15,0-21 0,-21 0 16,22 21-16,-22-21 0,-21 0 0,233 21 15,-254-21-15,-22 0 16,22 0-16,-42 0 0,20 0 16,-20 21-16,-1-21 0,1 0 15,-22 0-15,0 0 0,1 0 16,-22 0-16,42 0 16,-41 0-16,-1 0 15,-42 0 32,-1 0-47,1 0 63</inkml:trace>
  <inkml:trace contextRef="#ctx0" brushRef="#br0" timeOffset="60071.18">13843 6710 0,'0'0'0,"21"0"63,0 0-63,0 0 15,1 0-15,-1 21 0,21-21 0,-21 0 16,22 0-16,20 0 0,1 0 16,-1 0-16,1 0 0,20 0 0,1-21 15,21 21-15,0 0 0,-1 0 16,44 0-16,-1 0 0,169 0 15,-169 0-15,43 0 0,-1 0 16,-20 0-16,20 0 0,170 21 16,-191-21-16,1 0 0,-1 0 0,-21 0 15,0 0-15,-21 0 0,0 0 16,-21 0-16,0 0 0,-21 0 16,21 0-16,-43 0 0,22 0 15,-22 0-15,1 0 0,-22 0 0,0 0 16,-20 0-16,20 0 0,-21 0 0,0 0 15,-42-21 32,0 21-47,-21-21 0</inkml:trace>
  <inkml:trace contextRef="#ctx0" brushRef="#br0" timeOffset="60847.86">14457 3344 0,'0'0'0,"21"0"15,-21 22 17,0-1-32,0 0 0,0 0 15,0 21-15,0-20 0,0 20 16,0 0-16,0 1 0,0-1 0,0 0 16,0 22-16,0-22 15,0 22-15,0-1 0,0 22 0,0-22 0,0 22 16,0 0-16,0-22 15,-21 22-15,21-1 0,-43 213 16,43-191-16,0-22 0,0 22 16,0 0-16,-21-21 0,21 20 15,-21 1-15,21-21 0,-21 21 0,21 0 16,-21-22-16,0 1 0,-1 21 0,1-22 16,0 22-16,0-21 0,0 21 15,-22-22-15,22 1 0,0 0 0,0-1 16,-21-20-16,20-1 0,1 1 0,21-1 15,0-20-15,0-1 0,0-21 16,0 22-16,21-43 16,1-22-1,-1 1-15,0-21 0,0 21 0,21-22 16,-20-20-16,-1 21 0,21-22 16,-21 1-16,22-22 0</inkml:trace>
  <inkml:trace contextRef="#ctx0" brushRef="#br0" timeOffset="61420.69">15346 3366 0,'0'0'0,"0"-22"0,0-41 16,0 42-1,21 21 1,-21 21-1,0 21 1,0-21-16,0 22 0,0 20 0,0-20 16,0 20-16,0 1 0,0 20 15,0 1-15,0 0 0,-21 20 0,21 107 16,0-127-16,0 42 16,0-21-16,0-1 0,0 22 0,0 0 15,-21-21-15,21 21 0,0-21 0,-22 21 16,1-21-16,0 21 0,0-21 15,0 0-15,0-22 0,21 22 0,-22-21 16,1 21-16,0-22 0,0 1 16,0 0-16,0-1 0,21 1 15,0-22-15,-22 43 0,1-42 16,21-22-16,0-21 0,0 22 0,0-22 16,0 0-16,0 0 15,0 0-15,0-42 31,0 0-31,21 21 0,1-42 0,-22 20 16,21-20-16,0 0 0,0-1 0,21 1 16</inkml:trace>
  <inkml:trace contextRef="#ctx0" brushRef="#br0" timeOffset="61937.95">16319 3662 0,'0'0'0,"22"-21"0,-22-22 0,0 22 0,0 0 16,0-21-16,0 21 15,0-1-15,0 1 0,0 0 0,0 42 31,0 0-15,0 1-16,0 20 0,0 0 16,-22 1-16,1 20 0,0 1 0,0 20 15,21-20-15,0 42 0,-21-22 0,21 22 16,-21-21-16,21 21 0,0-1 16,0 1-16,0 0 0,0 0 0,0 106 15,0-85-15,0-22 16,0 1-16,0 0 0,0 0 0,0 0 15,0-22-15,0 22 0,0-21 0,0 21 16,0-22-16,0 1 16,0 0-16,0-1 0,0 1 0,0 0 15,0-22-15,0 1 0,-22-1 0,22-20 16,-21-1-16,21 0 0,-21 1 0,21-22 16,-21 0-16,21 0 0,0 0 15,0 0-15,21-21 16,0 0-1,0 0-15,1 0 0,-1-21 0,0 0 16,0 0-16,0-21 0,22 20 16,-22-20-16,21 0 0,0-22 0,1 1 15</inkml:trace>
  <inkml:trace contextRef="#ctx0" brushRef="#br0" timeOffset="62402.88">17462 3958 0,'0'0'0,"0"-21"0,22-85 31,-22 85-31,0 42 47,0 0-47,0 22 0,0-1 0,0 22 16,0-1-16,0 22 0,0-22 0,-22 22 15,22 0-15,0-1 0,0 107 16,0-85-16,0 21 0,-21 84 16,21-105-16,0 0 15,0 0-15,0 21 0,0-21 0,0-1 16,0 86-16,0-85 0,0 0 15,0-1-15,0 1 0,0 21 16,0-42-16,0 21 0,0 0 16,0-22-16,0 1 0,0 0 0,0-1 15,0-20-15,0-1 0,0 1 16,-21-22-16,21 43 0,0-64 16,-21 0-16,0-21 15,0-21-15,21 0 0,-22-22 16,1 22-16,21-42 15,-21 20-15,0 1 0,21 21 0</inkml:trace>
  <inkml:trace contextRef="#ctx0" brushRef="#br0" timeOffset="62875.93">15155 6795 0,'0'0'0,"0"21"0,0 0 0,0 0 16,0 0-16,0 0 0,0 1 0,21 20 16,-21-21-16,0 0 0,0 0 0,0 1 15,0-1-15,0 0 0,0 0 16,0 21-16,0-20 16,22-22 15,-1-22-31</inkml:trace>
  <inkml:trace contextRef="#ctx0" brushRef="#br0" timeOffset="63215.47">16425 6689 0,'0'21'16,"0"0"0,0 0-16,0 22 0,0-22 15,0 0-15,0 21 0,0 22 16,0-43-16,0 21 0,0-21 0,0 1 15,0-1-15,0 21 0,0-21 16,0 0-16,0 1 0,21-22 16,-21 21-16,22-21 15,-22-21 1,0-1-16,0 1 16</inkml:trace>
  <inkml:trace contextRef="#ctx0" brushRef="#br0" timeOffset="66324.09">14965 2561 0,'0'0'0,"-21"0"0,-1 0 15,1 0-15,0 0 0,0 0 16,0 0 0,21 21-16,0 1 15,0-1-15,0 0 16,0 0-16,21-21 16,0 0-16,0 0 15,22 0-15,-22 0 0,21 0 0,-21 0 16,22 0-16,-1-21 0,0 21 0,1-21 15,-1 0-15,0 21 0,1-22 16,-22 1-16,0 0 0,0 21 0,0-21 16,-21 0-16,0 0 0,0-1 15,0 1-15,-21 0 0,-21 21 0,21-21 16,-22 21-16,1 0 16,0 0-16,20 0 0,-20 21 0,0 0 15,-1 0-15,1 1 0,21-1 0,-21 0 16,20 21-16,1-21 0,0 22 15,21 20-15,0-42 0,0 1 16,0-1-16,0 0 0,0 0 16,21 0-16,0 0 0,1-21 15,-1 0-15,0 22 0,21-22 16,-21 0-16,22 0 0,-22 0 16,21 0-16,1 0 0,-22 0 0,0 0 0,0 0 15,0 0-15,-63 0 31,21 0-15,0 0-16,-22 0 0,1 0 0,0 21 16,-1-21-16,22 21 0,-21 0 0,21 0 15,-22-21-15,22 21 0,0 1 16,21-1-16,0 0 0,-21 0 0,21 21 16,0-20-16,0-1 15,0 0-15,21-21 0,0 21 0,0 0 16,0-21-16,1 0 0,-1 0 0,0 0 15,21 0-15,-21 0 0,22 0 16,41 0-16,-41-21 0,-22 0 16,21 21-16,1-21 0,-1-22 15,21 1-15,-41 21 16</inkml:trace>
  <inkml:trace contextRef="#ctx0" brushRef="#br0" timeOffset="66862.94">15579 2773 0,'0'0'15,"21"-21"1,0 21 0,0 0-1,0 0-15,0 0 0,1 0 0,-1 0 16,0 0-16,0 21 16,0 0-16,0-21 0,-21 21 15,0 0-15,0 1 0,0-1 0,0 0 16,0 0-16,0 0 0,0 0 15,0 1-15,-21-1 0,0 0 0,0-21 16,0 21-16,21 0 0,-21 0 0,-1-21 16,22 22-16,-21-22 0,42 0 47,1-22-47,-1 22 15,0-21-15,0 0 0,0 0 16,0 0-16,1 0 0,-1-1 15,21 1-15,-21 0 0,22-21 16,-22 21-16,0-1 0,0 1 16,-21 0-16,-21 21 31,0 21-31,0 0 16,-1 1-16,1-22 0,0 21 0,0 21 15,0-21-15,0 0 0,21 1 16,0-1-16,0 0 0,0 21 0,0 1 15,0-22-15,0 0 16,0 0-16,0 0 0,21 0 16,0 1-16,0-22 0,0 0 15,0 0-15,1 0 0,-1 0 16,21 0-16,-21 0 0,22 0 0,-22-22 16,21 1-16,0 0 0,1 0 15,-22 0-15,21 0 0</inkml:trace>
  <inkml:trace contextRef="#ctx0" brushRef="#br0" timeOffset="67167.88">16658 2752 0,'0'0'0,"0"-21"0,-21 21 32,0 0-17,0 21-15,-1-21 16,1 21-16,0 0 0,0 0 0,0 0 15,-22 22-15,22-1 16,0-21-16,21 0 0,-21 1 0,21 20 16,-21-21-16,21 0 0,0 0 0,0 1 15,0-1-15,0 0 0,0 0 16,0 0-16,21-21 0,0 21 0,0-21 16,0 0-16,1 0 0,-1 0 15,0 0-15,42 0 16,-41 0-16,20-21 0,-21 0 0,21 21 0,1-21 15,-22 0-15,21-22 16,-21 22-16,22 0 0,-22-21 0,21 21 16</inkml:trace>
  <inkml:trace contextRef="#ctx0" brushRef="#br0" timeOffset="67820.39">16997 2879 0,'-21'0'0,"-1"21"16,22 0-1,22-21 32,-1 0-47,0-21 0,0 0 16,0 21-16,0-21 0,1-1 0,-1 22 16,0-21-16,0 0 0,0 0 15,-21 0-15,-21 21 31,0 0-15,0 0-16,0 21 0,-22 0 0,22 0 16,-64 64-1,64-64-15,0 0 0,21 22 16,0-22-16,0 0 0,0 0 16,0 0-16,0 0 0,0 1 0,0 20 15,21-42-15,0 21 16,1-21-16,-1 0 15,42 0-15,-42 0 0,22-21 16,-1 0-16,0 21 0,1-21 16,-1-1-16,0-20 0,1 21 0,-1 0 15,0-22-15,1 1 0,-22 0 16,21-1-16,-21 1 0,1-21 0,-1 20 16,0-20-16,-21-22 0,0 43 15,21-22-15,-21 22 16,0 21-16,-21 21 31,0 21-31,0 21 0,-1-21 0,22 43 16,-21-22-16,0 1 0,21 20 15,0-21-15,0 22 0,-21-22 0,21 1 16,0-1-16,0 0 0,0 1 0,0-22 16,0 0-16,21 21 0,0 1 15,0-22-15,1-21 16,20 21-16,-21-21 0,0 0 15,0 0-15,22 0 0,-22 0 0,21 0 16,-42-21-16,21 0 16,1-1-16,-1 1 15,-21 0-15,0 0 0,0 0 0</inkml:trace>
  <inkml:trace contextRef="#ctx0" brushRef="#br0" timeOffset="67987.67">17928 2985 0,'0'21'15,"-21"-21"64,21 21-79,-21-21 15,0 0-15,-1 0 0</inkml:trace>
  <inkml:trace contextRef="#ctx0" brushRef="#br0" timeOffset="75159.27">13398 8001 0,'22'-21'0,"-1"0"0,0 0 16,0-1-1,0 1-15,-21 0 0,21 0 16,1 0-16,-22 0 0,0-1 16,0 1-1,0 0-15,-22 21 0,1 0 16,0 0-16,-21 0 0,-1 0 0,1 0 16,0 0-16,-1 0 0,1 21 15,0-21-15,-22 21 0,22 1 0,21-1 16,-22 0-16,22 0 15,-21 0-15,42 0 0,0 22 0,-21-22 16,21 0-16,0 0 0,21 43 16,21-43-16,-21 0 0,1 0 15,20 0-15,0-21 0,-21 22 16,22-1-16,-1 0 0,0-21 0,-20 21 0,20 0 16,-21 0-16,21 22 15,-42-22-15,0 0 16,0 0-16,0 0 0,-21-21 0,0 22 15,-21-1-15,-1-21 0,1 21 16,0-21-16,-22 0 0,1 0 0,20 0 16,-84 0-16,85 0 0,-21 0 15,20 0-15,22-21 0,-21 0 16,21 21-16,-1-22 0,1 1 0,0 0 16,21 0-16,0 0 0,0 0 0,0-1 15,0 1 1,21 0-16,0 21 0,22-21 0,-22 21 15,21-21-15,1 0 0,20 21 0,-21-22 16,22 1-16</inkml:trace>
  <inkml:trace contextRef="#ctx0" brushRef="#br0" timeOffset="75459.47">13843 7768 0,'0'0'0,"-21"0"47,21 21-47,-21 1 0,21-1 16,0 0-16,0 0 0,-22 21 16,22 1-16,-21-1 0,21-21 0,-21 22 15,21-1-15,0 43 0,-21-43 16,21-21-16,-21 21 0,21-20 15,0-1-15,0 21 0,0-21 16,0 0-16,0 1 16,21-22-1,0 0-15,0-22 0,-21 1 16,21 0-16</inkml:trace>
  <inkml:trace contextRef="#ctx0" brushRef="#br0" timeOffset="75674.77">13610 8065 0,'0'0'15,"-21"0"-15,21-22 16,21 22 15,0 0-31,0 0 0,1 0 16,-1 0-16,0 0 0,0 0 15,0 0-15,0 0 0,1 0 0,-1 0 16,-21-21-16,21 21 0,0 0 16,0 0-16</inkml:trace>
  <inkml:trace contextRef="#ctx0" brushRef="#br0" timeOffset="76275.7">14203 8234 0,'0'0'0,"21"0"0,0 0 16,0-21-16,0 0 15,1-1-15,-1 1 16,0 0-16,0 0 0,0 0 16,-21-22-16,0 22 0,0 0 15,0 0-15,0 0 0,0 0 16,-21 21-16,0-22 0,-43 1 15,43 21-15,-21 0 0,21 0 0,-22 0 16,22 21-16,0 1 0,-42 20 16,41-21-16,1 21 0,0-20 0,0 20 15,0 0-15,0-21 0,21 22 16,0-1-16,0-21 0,0 22 0,0-22 16,0 0-16,0 0 0,0 0 15,0 0-15,21 1 0,0-22 16,0 0-16,0 0 0,0 0 15,1 0-15,20 0 0,-21-22 0,0 1 16,43 0-16,-22 0 16,-21 0-16,0 0 0,1-22 0,-1 22 15,21-64-15,-21 43 0,0 21 16,1-21-16,-22 20 0,21-20 16,-21 0-16,0 63 31,0 0-31,0 0 15,0 22-15,0-22 0,0 0 16,-21 0-16,21 0 0,0 0 16,-22 1-16,22 20 0,0-21 0,0 0 15,0 0-15,0 1 0,0-1 16,22-21-16,-1 0 0,-21 21 16,21-21-16,0 0 0,0 0 0,0 0 15,1 0-15,-1 0 0,21 0 0,-21-21 16,0 0-16,1-1 0,-1 1 15,21-21-15,-42 21 0</inkml:trace>
  <inkml:trace contextRef="#ctx0" brushRef="#br0" timeOffset="76727.81">14838 8022 0,'0'0'0,"0"-21"0,0 42 47,0 0-47,0 1 16,0-1-16,0 0 0,-21 0 15,21 0-15,0 0 0,0 1 0,0-1 16,0 0-16,-22 0 0,22 0 0,0 0 16,-21 1-16,21-1 0,0 0 15,0 0-15,-21-21 16,0 0 0,21-21 15,0 0-31,0 0 0,0-1 0,0 1 15,0 0-15,0 0 0,0 0 16,0 0-16,21-22 0,0 22 0,0 0 16,1 0-16,-1 0 0,21-1 15,-21 1-15,22 0 0,-22 21 0,21 0 16,0 0-16,1 0 0,-22 0 0,21 21 16,-21 0-16,1 1 0,20 20 15,-21-21-15,-21 21 0,0-20 16,0-1-16,0 21 0,0 0 15,0-20-15,-21-1 0,21 0 16,-21 0-16,0-21 0,-1 21 0,1-21 16,0 0-16,0 0 15,21-21 17,0 0-32,21 0 0</inkml:trace>
  <inkml:trace contextRef="#ctx0" brushRef="#br0" timeOffset="77280.22">15727 8107 0,'0'0'0,"0"-42"31,0 20-31,0 1 0,-21 21 0,-1-21 16,1 21-16,0 0 0,0 0 15,0 0-15,0 0 0,-1 0 16,1 0-16,0 21 0,0 0 0,0 1 16,0-1-16,-1 0 0,-20 0 15,21 0-15,0 22 0,21-22 0,-21 0 16,-1 0-16,22 21 0,0 1 16,0-22-1,0 0-15,0 0 0,22-21 16,-1 0-16,0 0 0,0 0 15,21 0-15,-20 0 0,-1 0 16,0 0-16,0 0 0,0-21 0,22 0 16,-22 0-16,0 0 0,0-22 0,0 22 15,0-21-15,1-1 0,-22 1 16,21 0-16,0-1 0,0 1 0,-21-21 16,0 41-16,21-41 0,-21 21 15,21 20-15,-21 1 16,0 42-1,-21 1 1,21-1-16,-21 0 0,21 21 0,0 1 16,0-1-16,0 0 0,0 1 0,0-1 15,0-21-15,0 21 0,0 1 16,0-1-16,0-21 0,0 0 0,0 22 16,21-22-16,-21 0 0,21-21 15,1 0-15,-1 21 0,21-21 16,-21 0-16,0 0 0,1 0 15,20-21-15,-21 0 0,21 0 0,-20 0 16</inkml:trace>
  <inkml:trace contextRef="#ctx0" brushRef="#br0" timeOffset="77976.27">16637 8213 0,'21'0'16,"-21"-21"-16,0-1 16,0 1-16,0 0 0,0 0 15,0 0-15,0 0 0,0-1 16,0-20-16,-21 21 0,0 0 0,0 0 16,-43-43-16,43 64 15,-21 0-15,20 0 0,1 0 16,-21 0-16,21 0 0,-22 21 15,1 0-15,21 1 0,-43 41 16,22-42-16,21 22 0,0-22 16,0 21-16,-1-21 0,1 22 0,21-22 15,-21 21-15,21-21 0,0 22 16,0-22-16,21 0 16,0-21-16,1 0 0,-1 0 0,0 0 15,21 0-15,-21 0 0,22 0 0,-1-21 16,0 0-16,1-1 0,-1 1 15,0 0-15,-20 0 0,20 0 16,0-22-16,-21 22 0,1-21 0,-1 0 16,0 20-16,0-20 0,-21 21 15,21 0-15,-21 0 0,-21 42 32,0-21-32,0 42 0,0-21 15,21 0-15,-22 1 0,22 20 0,-21-21 16,21 21-16,-21-20 15,21-1-15,0 0 0,0 21 0,0-21 16,0 1-16,0-1 0,21 0 16,0 0-16,1-21 0,20 0 15,-21 0-15,21 0 0,22 0 16,-43-21-16,21 0 16,-20 0-16,20-1 0,-21 1 0</inkml:trace>
  <inkml:trace contextRef="#ctx0" brushRef="#br0" timeOffset="78231.95">17208 7768 0,'0'0'0,"0"-21"16,0 0-16,-21 21 15,0 0 1,0 0-16,0 0 0,21 21 0,-21 0 16,-1 0-16,1 1 0,0-1 0,21 21 15,-21-21-15,21 22 16,-21-1-16,21 0 0,-21 22 0,21-22 15,0-21-15,0 22 0,0-22 16,0 0-16,0 0 0,0 0 16,0 0-16,0 1 0,21-22 31,0 0-31,0 0 0,0 0 16,22-22-16,-22 22 0,0-21 0,21 0 15</inkml:trace>
  <inkml:trace contextRef="#ctx0" brushRef="#br0" timeOffset="78955.6">17547 7959 0,'0'-21'0,"-21"21"31,0 21-31,0 0 0,-1-21 16,1 21-16,0 0 0,0 22 0,0-22 15,0 0-15,-1 0 0,1 0 16,21 0-16,0 1 0,0-1 0,0 0 15,0 0-15,0 0 0,0 0 16,21-21-16,1 22 16,-1-22-16,0 0 0,21 0 15,-21 0-15,1 0 0,-1-22 16,0 1-16,-21 0 16,21 21-16,-21-21 0,0-21 0,0 20 15,0 1-15,0-21 0,0 21 0,0-22 16,-21 22-16,21 0 0,0 0 15,0 0-15,0 0 0,0-1 16,21 22 0,0 0-16,0 0 0,22 0 15,-1 0-15,-21 0 0,22 0 0,-1 0 16,-21 22-16,21-1 0,-20 0 16,20 0-16,-21 21 0,0-20 0,-21-1 15,0 63-15,0-62 16,0-1-16,0 0 15,0 0-15,0 0 0,0 0 16,-21 1-16,0-22 0,0 0 16,0 0-1,21-22 17,0 1-32,0 0 0,0 0 0,21 0 15,-21 0-15,21-1 0,0-20 0,0 0 16,0 21-16,22-22 0,-22 1 15,21 21-15,-21-22 0,22 22 16,-1 21-16,22 0 0,-22 0 0,0 0 16,22 0-16,-43 21 15,0 22-15,0-22 0,0 21 0,-21-21 16,0 22-16,0-22 0,0 21 16,0-21-16,-21 43 15,0-43-15,21 0 0,-21 0 0,0-21 0,0 22 16,-1-1-1,1-21-15,21-21 32,21-1-17,1 1-15,-1-21 0,0 21 0,0-22 16,21 22-16</inkml:trace>
  <inkml:trace contextRef="#ctx0" brushRef="#br0" timeOffset="79326.97">18711 8001 0,'0'21'0,"0"0"31,21-21-15,1 0-16,-1 0 16,21 0-16,-21-21 0,0 21 15,1-21-15,-1 21 0,21-21 0,-21 0 16,0 0-16,1-1 15,-1 1-15,-21 0 0,0 0 16,-21 21 0,-1 0-16,-20 0 15,21 0-15,-21 21 0,-1 0 0,1 0 16,21 22-16,-22-22 0,22 21 0,0-21 16,0 22-16,21-22 0,0 21 15,0-21-15,0 1 0,0-1 0,21 21 16,0-42-16,22 21 15,-22-21-15,21 0 0,-21 0 16,22 0-16,-1 0 0,0 0 0,-21 0 16,22 0-16,-1-21 0,-21 0 15,22 0-15,-22 0 0,0 21 16,-21-22-16</inkml:trace>
  <inkml:trace contextRef="#ctx0" brushRef="#br0" timeOffset="80135.63">15473 9144 0,'-21'0'0,"42"0"0,-64 0 0,43-21 47,22 0-47,-1 0 0,0 21 15,-21-22-15,0 1 0,21 0 0,-21 0 16,0 0-16,0 0 0,0-1 15,-21 1-15,0 0 0,-22 0 0,22 0 16,-21 0-16,0 21 0,-1 0 16,1 0-16,0 0 0,-1 0 15,22 21-15,-21 0 0,-1 0 0,22 0 16,0 22-16,0-22 0,0 21 16,-22 85-16,43-106 15,0 22-15,0-22 0,0 0 0,0 0 16,0 0-16,22-21 15,-1 21-15,0-21 0,21 0 16,-21 0-16,1 0 0,20-21 0,0 0 16,-21 21-16,64-42 15,-43 21-15,1-1 0,-22 1 16,21-21-16,-21 21 0,1 0 0,-1-1 16,-21 1-16,0 0 0,0 0 0,0 0 15,-21 21 1,-1 0-16,1 21 15,21 0-15,-21 0 0,21 22 0,0-22 16,0 42-16,0-42 0,0 22 16,0-22-16,0 0 0,0 0 15,0 0-15,0 1 0,21-1 16,0 0-16,1-21 0,-1 0 0,0 0 16,42 0-16,-20 0 15,-1 0-15,-21 0 0,22-21 16,-22 21-16,42-43 0</inkml:trace>
  <inkml:trace contextRef="#ctx0" brushRef="#br0" timeOffset="80418.95">15960 8932 0,'0'0'0,"0"-21"0,0 0 0,0 42 32,-22 0-32,1 1 0,21-1 0,0 21 15,-21-21-15,0 22 0,21-1 16,-21 0-16,21 1 0,0 20 0,0-21 15,-21 22-15,21-1 0,-22 1 16,22-1-16,-21 1 0,21 21 0,0-22 16,-21 1-16,21 20 0,-21-20 15,0 63-15,21-85 0,-21 22 16,-1-22-16,22 0 0,0 1 16,0-22-16,0 21 0,0-63 31,0 0-31,22 0 0,-1-1 15,-21-20-15,21 0 0,-21-1 0,21 1 16,0 0-16,-21-22 0,0 1 0</inkml:trace>
  <inkml:trace contextRef="#ctx0" brushRef="#br0" timeOffset="80719.05">15854 9356 0,'0'0'0,"0"-64"0,0 22 0,0 21 15,0-22-15,0 1 0,0 21 0,0-21 16,0 20-16,0 1 0,0 0 0,0 0 15,21 0-15,0 0 0,0-1 16,22 22-16,-22 0 0,21 0 0,0 0 16,-20 0-16,20 0 0,0 22 15,1 20-15,-22-21 0,-21 0 16,0 22-16,0-22 0,0 0 0,-21 21 16,-22-21-16,22 1 0,-21-1 15,-1 0-15,1 0 0,0-21 0,-1 21 16,22-21-16,-21 0 0,21 21 0,0-21 15,-1 0-15,22-21 32,0 0-17,22 21-15,-1-21 0,0 21 16,0-21-16,0 0 0,22 21 0,-1-22 16,0 1-16</inkml:trace>
  <inkml:trace contextRef="#ctx0" brushRef="#br0" timeOffset="80984.17">16468 8975 0,'0'0'0,"21"0"0,-42 21 32,-1 0-32,22 0 0,-21 0 15,0 22-15,0-22 16,0 21-16,0 1 0,21-1 0,-22 0 16,22 1-16,-21-1 0,0 21 0,21 1 15,0-1-15,-21 1 0,0-1 16,0 1-16,21-1 0,-22 1 0,1-22 15,0 22-15,-21 20 16,21-41-16,-1-1 0,22-21 0,0 22 16,0-22-16,-21-21 0,21 21 0,0-42 31,21 0-31,1-1 16,-1-20-16,0 21 0,-21-21 0,21-1 15,0-20-15</inkml:trace>
  <inkml:trace contextRef="#ctx0" brushRef="#br0" timeOffset="81290.89">16298 9123 0,'0'0'0,"21"-42"0,-21-1 0,0 1 15,0 21-15,0 0 0,0-22 0,22 22 16,-1 21-16,0-21 0,0 0 16,0 21-16,0 0 0,1-21 0,-1 21 15,0 0-15,21 0 0,-21 0 0,22 21 16,-22 0-16,0 0 15,0 0-15,0 0 0,1 1 0,-22 20 16,0-21-16,0 21 0,0-20 0,-22 20 16,1-21-16,0 0 0,-21 0 15,-1 1-15,1-1 0,-43 21 16,64-42-16,-21 21 0,21-21 0,-22 0 16,22 0-16,42 0 31,1 0-31,-1-21 15,0 0-15,0 21 0,21-21 16,1 0-16,-22-1 0,21 1 0</inkml:trace>
  <inkml:trace contextRef="#ctx0" brushRef="#br0" timeOffset="81716.17">16976 8763 0,'0'0'0,"21"-63"31,-42 105 0,-1-21-31,22 0 0,0 22 0,-21-1 16,0-21-16,21 21 0,0 1 0,0-1 15,-21 0-15,21 1 16,0-22-16,-21 21 0,21-21 0,0 22 16,0-1-16,0-21 0,0 0 15,21 1-15,0-22 16,0 0-16,0 0 0,1 0 15,-1 0-15,0 0 0,21-22 0,-21 22 16,1-21-16,-1 0 0,0 0 16,0 0-16,0 0 0,0-1 0,1 1 15,-1-21-15,-21 21 0,0 0 16,0 42 15,0 0-31,0 0 0,-21 0 16,21 0-16,-22 1 15,22-1-15,0 0 0,0 0 16,0 0-16,22-42 47,-22 0-47,21 21 0,-21-21 16</inkml:trace>
  <inkml:trace contextRef="#ctx0" brushRef="#br0" timeOffset="81874.94">17293 8911 0,'0'0'0,"0"-21"0,0 0 0,0 0 16,-21 21 0,21 21-1,0 0-15,0 0 16,0 0-16,0 1 16,0-1-16,21-21 15,0 0-15,0 0 0,1 0 0,-1 21 16,21-21-16</inkml:trace>
  <inkml:trace contextRef="#ctx0" brushRef="#br0" timeOffset="82142.92">17822 8869 0,'0'0'16,"0"-21"-16,0 0 0,0-1 0,-21 22 16,0 0-1,0 0-15,0 0 0,-1 0 16,1 22-16,0-1 0,0 0 0,-21 0 15,20 0-15,1 22 0,0-22 16,0 21-16,0-21 0,21 22 0,-21-22 16,21 21-16,-22-21 0,22 0 0,0 1 15,0-1-15,0 0 0,0 0 16,0 0-16,22-21 0,-1 21 0,0-21 16,0 0-16,21 0 0,-20 0 0,20 0 15,0 0-15,1 0 0,-1 0 16,0-21-16,1 0 0,-1 0 15,0 21-15,22-21 0</inkml:trace>
  <inkml:trace contextRef="#ctx0" brushRef="#br0" timeOffset="82586.94">18330 8932 0,'0'0'0,"0"-21"0,0 0 16,0 0-16,-21 0 16,0 0-16,0 21 0,0 0 15,-1 0-15,1 0 0,0 0 0,0 21 16,0-21-16,-22 21 0,22 0 15,0 0-15,0 22 0,0-22 16,0 42-16,-1-42 0,22 1 16,-21-1-16,21 21 0,-21-21 0,21 22 15,0-22 1,21 0 0,0-21-16,1 0 0,-1 0 15,0 0-15,0 0 0,0 0 0,0-21 16,22 0-16,-22-1 15,0 1-15,0 0 0,0-21 0,1 21 16,-1-22-16,0 22 0,-21-21 16,0 21-16,21-22 0,-21 22 0,0 0 15,0 42 1,0 0-16,0 0 16,-21 1-16,21 20 15,-21-21-15,21 0 0,0 22 0,0-22 16,0 0-16,-21 0 0,21 0 0,0 0 15,0 1-15,0-1 0,0 0 16,21 0 0,0-21-16,0 0 15,0 0-15,0-21 0,1 21 16,-1-21-16,0 0 0</inkml:trace>
  <inkml:trace contextRef="#ctx0" brushRef="#br0" timeOffset="82847.96">18859 8700 0,'0'0'0,"0"-43"0,0 22 0,0-21 16,-21 21-16,0 21 15,0 0-15,0 0 16,0 0-16,21 21 0,-22 0 0,1 0 16,21 21-16,-21-20 0,21 20 15,-21 0-15,0 1 0,21-1 0,0 0 16,0 1-16,-21-1 0,21 0 15,-22-21-15,22 22 0,-21-22 16,21 21-16,0-21 0,0 1 16,21-22 15,1 0-31,-1-22 0,0 1 16,0 21-16,0-21 0</inkml:trace>
  <inkml:trace contextRef="#ctx0" brushRef="#br0" timeOffset="83082.95">19092 8805 0,'0'0'16,"0"22"-1,-21-1 1,0 0-16,0 0 0,0 0 0,-1 0 16,22 1-16,-21 20 0,0-21 15,21 0-15,-21 0 0,21 1 16,-21 20-16,0-21 0,21 0 15,0 0-15,-22 1 0,22-1 0,0 0 16,22-21 15,-1 0-31,0 0 0,21-21 16,-21 0-16</inkml:trace>
  <inkml:trace contextRef="#ctx0" brushRef="#br0" timeOffset="83775.97">19346 8911 0,'-21'-21'32,"0"21"-17,0 21-15,0 0 0,-1 1 0,22-1 16,-21 0-16,0 0 0,21 0 0,-21 0 16,21 1-16,0-1 0,0 0 15,0 0-15,0 0 0,0 0 0,0 1 16,0-1-16,21-21 31,0 0-15,-21-21-16,21-1 15,-21 1-15,0 0 16,22-21-16,-22 21 0,0-22 0,0 22 16,0-21-16,0-1 0,21 22 0,0-21 15,0 21-15,-21 0 0,21-1 16,0 1-16,1 0 0,-1 21 0,0 0 15,0 0-15,0 0 16,0 0-16,1 21 0,-22 0 16,0 1-16,21 20 0,-21-21 15,0 21-15,0-20 0,0 20 16,0-21-16,0 21 0,0-20 0,0-1 0,0 0 16,0 0-16,0 0 0,0 0 15,-21-21-15,21 22 0,-22-22 31,1 0-15,21-22-16,0 1 16,0 0-16,0 0 0,0-21 15,0 20-15,21-20 0,1 21 16,-1-21-16,0-1 0,21 22 0,-21-21 16,22-1-16,-1 22 0,0 0 15,1 0-15,-1 0 0,0 21 0,1 0 16,-22 0-16,42 42 15,-41-21-15,-1 22 0,0 20 16,0-21-16,-21 1 0,0-1 16,0 0-16,0-20 0,-21 20 0,0-21 15,21 21-15,-21-20 0,-1-1 0,22 0 16,-21 0-16,0-21 0,21 21 16,-21-21-1,0 0-15,21-21 16,0 0-1,-21 0-15,21 0 0,0-1 0</inkml:trace>
  <inkml:trace contextRef="#ctx0" brushRef="#br0" timeOffset="83999.51">19473 8551 0,'0'0'15,"-21"0"-15,0 0 0,0 0 0,0 0 16,-1 0-16,1 0 0,0 0 16,0 0-16,21 22 47</inkml:trace>
  <inkml:trace contextRef="#ctx0" brushRef="#br0" timeOffset="84274.94">18521 8700 0,'0'0'0,"-43"21"0,22-21 0,0 0 15,0 0-15,21 21 0,42-21 31,-21 0-31,1 0 0,20 0 16,-21 0-16,21 0 0,1 0 0,-1 0 16,-21-21-16,22 21 0,-22 0 15,0 0-15,0 0 0,0 0 16,-42 0 31,0 0-47,0 21 15,0-21-15,-1 21 0</inkml:trace>
  <inkml:trace contextRef="#ctx0" brushRef="#br1" timeOffset="121623.32">5609 5630 0,'0'22'0,"-21"-22"15,21 21 1,-21-21-16,42 0 78,0 0-62,0 0-16,-21-21 0,21 21 15,1-22-15,20 1 16,-21 21-16,0-21 0,22 0 15,-22 21-15,63-42 16,-62 20-16,-1 22 0,21-21 16,-21 21-16,85-63 15,-85 63-15,22-21 0,-22-1 16,21 1-16,0 0 0,64-21 16,-63 21-16,-22-1 15,21 1-15,0 0 0,-20 0 16,41 0-16,-21 0 0,-20-1 15,20 22-15,-21-21 0,0 0 16,43 0-16,-43 0 0,0 21 16,0-21-16,0 21 0,1 0 15,-1-22-15,21 22 0,-42-21 16,21 21 0,-21-21-1,21 21-15,-42 0 125,0 0-125,0-21 0,0 21 16</inkml:trace>
  <inkml:trace contextRef="#ctx0" brushRef="#br1" timeOffset="122339.84">6689 4699 0,'0'21'47,"0"0"-32,0 1-15,0-1 16,0 0-16,0 0 15,21-21-15,0 21 16,0-21-16,0 21 0,0-21 16,1 22-16,-1-22 15,0 0-15,0 0 0,0 0 0,0 0 16,1 0-16,-1 0 16,21 0-16,-21 0 0,0 0 0,1 0 15,-1 0-15,0 0 0,-21-22 16,21 22-16,0 0 0,0-21 15,-21 0-15,22 21 16,-22-21-16,-22 21 47,22 21-31,-21 0-16,0-21 0,0 21 0,0 1 15,0-1-15,-1 21 0,1-21 0,0 0 16,0 1-16,0 20 15,0-21-15,-1 21 0,1-20 0,0-1 16,0 21-16,0-21 0,0 0 16,-1 1-16,-20 20 0,21-21 15,21 21-15,-21-20 16,21-1-16,-21-21 0,21 21 0,-22-21 16,22 21-16,0 0 31,0-42 47,22 21-78,-1-21 0,0 21 16</inkml:trace>
  <inkml:trace contextRef="#ctx0" brushRef="#br1" timeOffset="123860.64">13801 5334 0,'0'-21'63,"0"0"-32,-22 21-31,22-21 16,-21 21-1,0 0-15,21-22 0,-21 22 16,21-21-16,-21 21 0,21-21 15,-21 21-15,-1 0 0,1-21 16,0 0-16,0 21 16,0-21-16,0-1 0,-1 22 15,-20-21-15,21 0 16,0 21-16,-43-21 16,43 0-16,0 21 0,-21-21 15,20 21-15,-20-22 0,21 22 0,0-21 16,-22 0-16,22 21 0,-21-21 0,21 0 15,0 0-15,-22-1 0,22 1 16,0 0-16,-21 0 0,20 0 0,1 21 16,0-21-16,0-1 0,0 1 15,0 21-15,-1-21 0,1 0 0,0 21 16,0-21-16,0 21 0,-22-21 16,22 21-16,0-22 0,0 22 15,0-21-15,0 21 0,-1-21 16,1 21-16,0 0 0,21-21 15,-42 21-15,42-21 16,-21 21-16,-1 0 16,1-21-16,0 21 15,21-22-15,-21 22 16,0-21 0,0 21 15,42 0 47,0 0-62,0 0-16,0 0 0,0 0 15,1 0-15</inkml:trace>
  <inkml:trace contextRef="#ctx0" brushRef="#br1" timeOffset="126591.93">12679 4382 0,'0'0'0,"21"0"0,0 0 31,-21-22-31,21 22 16,-21-21 0,0 0 15,-21 21-15,0 0-16,0 0 15,0 0-15,-1 0 0,1 0 16,0 0-16,0 0 0,0 0 15,0 0-15,-1 0 0,-20 0 16,21 0-16,0 0 0,-22 0 0,22 0 16,-21 0-16,21 0 0,-22 0 15,22 0-15,0 0 0,-21 0 0,21 0 16,-1 0-16,1 0 0,0 0 16,0 0-16,0 0 15,0 0-15,-1 0 16,22 21 46,0 0-46,0 1-16,22-22 16,-22 21-16,21 0 0,0 0 15,0 0-15,0 0 0,0 1 16,1-1-16,-22 0 15,21-21-15,0 21 0,0 0 0,-21 0 16,21 1-16,0-1 0,1 0 16,-22 0-16,21 0 0,0 0 15,0 1-15,-21-1 0,21 0 0,0 0 16,-21 0-16,0 0 0,22 1 16,-1-1-16,-21 0 0,21 0 15,-21 0-15,0 0 0,21 1 16,-21-1-16,0 0 0,0 0 15,0 0 1,21-21-16,-21 21 31,0-42 16,0 0-47,-21 21 0,21-21 16,0 0-16,0 0 15,-21 21-15,21-22 0,-21 1 16,21 0-16,-21 0 16,-1 0-16,1-22 0,0 22 0,21 0 15,-21 0-15,0 0 0,0 0 16,21-1-16,-43-20 0,43 21 16,-21 0-16,0 0 15,0-1-15,21 1 0,-21 0 16,-1 0-16,1 0 0,21 0 15,-21 21 1,21-22-16,-21 22 0,0-21 16,21 0-1,0 0-15,0 0 32,-21 21-1,42 0 125,0 0-140,-21-21-16,21 21 15,0 0-15,0 0 0,1 0 16,-1 0-16,0 0 0,21 0 16,-21 0-16,22 0 0,-22 0 0,0 0 15,21 0-15,-20-22 0,20 22 16,-21 0-16,0 0 0,0 0 0,1 0 15,-1 0-15,0 0 16,0 0-16,21 0 0,-20 0 16,-1 0-16,0 0 15,0 0-15,0 0 0,0 0 16,1 0 15,-44 0 141,1 0-172,0 0 16,0 0-16,-21 0 0,20 0 15,-62 0 1,63 0-16,-22 0 0,22 0 0,-21 0 16,-1 0-1,1 0-15,21 0 0,0 0 0,0 0 16,-1 0-16,1 0 0,0 0 15,0 0-15,-21 0 16,20 0-16,1 0 0,0 0 0,0 0 16,0 0-16,0 0 15,-1 0-15,1 0 0,0 0 16,0 0-16,0 0 31,42 0 110,0 0-94,0 0 15,0 22-62,1-22 0,-22 21 16,21 0-16,0-21 0,0 21 15,0-21-15,0 21 0,1 0 0,-1-21 16,0 22-16,0-1 0,0-21 0,0 21 16,1 0-16,-1 0 15,0-21-15,-21 21 0,21 1 0,0-1 0,0 0 16,-21 21-16,22-21 16,-1 1-16,-21 20 0,42 21 15,-21-41-15,-21 20 0,0-21 16,21 0-16,-21 0 0,22 22 0,-22-22 15,0 0-15,0 0 0,21 0 16,-21 1-16,21-22 16,-21 21-16,21-21 62,-21 21 32,0 0-63,-21-21 16,0 0-47,0 0 31,21-21-31,-22 21 0,22-21 16,0 0-16,-21 21 16,21-22-16,-21 22 0,0-21 0,0 0 15,21 0-15,-21-21 0,-1 20 0,1 1 16,21-21-16,-21 21 0,0-22 15,0 22-15,21 0 0,-21 0 0,21-21 16,-22 20-16,1 1 0,21 0 16,0 0-16,-21 0 0,0 0 15,21-1-15,-21 22 0,21-21 16,0 0-16,-21 0 0,-1 0 31,22 42 79</inkml:trace>
  <inkml:trace contextRef="#ctx0" brushRef="#br1" timeOffset="128452.22">6667 4763 0,'0'21'16,"-21"-21"-1,0 0 32,0 0-31,21-21-1,-21 21 1,42 0 62,21 0-62,-21 0-16,1 0 15,20 0-15,0 0 0,1 21 0,-1-21 16,-21 0-16,21 0 0,1 0 16,-1 0-16,0 0 0,-20 0 0,20 0 15,-21 0-15,0 0 0,0 0 16,1 0-16,-1 0 0,0 0 16,0 0-16,0 0 15,0 0-15,-21-21 0,22 21 16,-1 0-1,-21-22-15,0 44 94,-21-22-94,21 21 0,-22-21 16,22 21-16,-21 0 0,21 0 15,-21 0-15,0 1 0,0-22 16,0 21-16,21 0 0,-22 0 16,1 0-16,0 0 0,0 1 15,0-1-15,0 0 0,21 0 16,-22 0-16,1 0 0,0 1 0,-21 20 16,21-21-16,-1 0 15,1 0-15,0 1 0,0-1 16,0 0-16,21 0 0,-21 0 15,-1 0-15,22 1 16,-21-22-16,21 21 0,-21-21 31,21 21-31,-21-21 47,0 0 94,0 0-126,-1 0 32,22-21-15,22 21-17,-1-21-15,0-1 0,-21 1 16,21 0-16,0 0 0,22 0 15,-22 0-15,0-22 0,21 22 0,-21-21 16,1 21-16,-1-1 0,21 1 0,-42 0 16,21 0-16,0 21 0,-21-21 15,0 0 1,0-1 15,22 22-15,-1-21 46,0 21-46</inkml:trace>
  <inkml:trace contextRef="#ctx0" brushRef="#br1" timeOffset="129611.96">8213 3556 0,'0'-21'0,"0"42"0,21-42 16,-21 0-16,0 42 46,0 0-30,-21 0-16,21 0 0,-22 22 0,22-22 16,-21 0-16,0 21 0,21 1 15,-21-22-15,0 21 0,0 1 0,-1-1 16,1 0-16,0 1 0,0-1 16,21 0-16,-21-21 15,21 1-15,-21 20 0,21-21 0,0 0 16,0 0-16,0 1 0,0-1 15,21-21 17,-21-21-17,21 21-15,-21-22 0,21 1 0,-21 0 16,0 0-16,21 0 0,0-22 16,-21 22-16,22-21 0,-1 0 0,0-1 15,0 1-15</inkml:trace>
  <inkml:trace contextRef="#ctx0" brushRef="#br1" timeOffset="129886.87">8297 3450 0,'0'0'0,"0"-21"0,21 21 15,-21 21 1,0 0 0,0 1-16,0 20 0,0-21 15,0 0-15,0 22 0,0-22 16,0 21-16,0-21 0,0 22 0,0-22 15,0 21-15,0 0 0,0 1 0,0-22 16,0 21-16,0 1 0,0-1 16,0-21-16,22 21 0,-22-20 15,0-1-15,0 0 0,0 0 0,0 0 16,21 0-16,-21-42 31,0 0-15,0 0-16,0-21 0,-21 20 15</inkml:trace>
  <inkml:trace contextRef="#ctx0" brushRef="#br1" timeOffset="130079.19">7980 3895 0,'0'21'31,"21"-21"-31,0 0 0,0 0 0,22 0 15,-22 0-15,21 0 0,43 0 16,-43 0-16,0-21 0,1 21 16,-1-21-16,0 21 0,22-22 0,21 1 15,-43 0-15,-21 0 16,21 0-16</inkml:trace>
  <inkml:trace contextRef="#ctx0" brushRef="#br1" timeOffset="130407.2">8911 3577 0,'0'0'0,"0"-21"31,-21 21-15,21 21-16,0 0 0,-21 1 15,21-1-15,-21 42 0,21-42 16,-22 22-16,22-1 0,0 0 16,0 1-16,0-1 0,0 22 15,-21-1-15,21 1 0,-21-1 0,21 1 16,0 20-16,-21-20 0,21-1 0,-21 1 15,0 20-15,21-20 16,0 21-16,0-22 0,-22 1 0,1 63 16,21-85-16,0 0 0,0 43 15,-21-43-15,21-21 16,0 1-16,0-1 0,0 0 0,0-42 47,0 0-47,0-1 0,0 1 0,0-21 15,0 0-15,0-22 0,21 1 16,0-1-16</inkml:trace>
  <inkml:trace contextRef="#ctx0" brushRef="#br1" timeOffset="130777.76">8721 3747 0,'0'-22'0,"0"1"16,0 0-16,21 21 16,0-21-16,0 21 0,0 0 0,0-21 15,22 21-15,-22 0 0,21 0 16,1 0-16,-22 0 0,21 0 0,0 0 16,-20 0-16,-1 21 0,42 0 15,-63 0-15,0 0 0,0 1 16,0-1-1,0 0-15,0 0 0,-21 0 0,0 0 16,-21 1-16,20-22 0,-20 21 16,0 0-16,-1 0 0,1-21 15,0 21-15,-1-21 0,22 21 0,-21-21 16,21 0-16,0 0 16,21 22-16,21-22 15,0 0 1,0 0-16,0 0 0,22 0 15,-1 0-15,0 0 0,1-22 16</inkml:trace>
  <inkml:trace contextRef="#ctx0" brushRef="#br1" timeOffset="131303.82">9885 3725 0,'0'0'0,"-43"-42"31,-20 21-31,42 21 0,0 0 0,-1-21 0,-20 21 16,21 0-16,-21 0 0,20 0 15,1 0-15,0 0 0,0 21 0,0 0 16,-22-21-16,1 42 16,21-20-16,0-1 15,0 0-15,-1 21 0,22-21 0,-42 43 16,42-43-16,0 21 0,0-20 15,0-1-15,0 0 0,0 21 16,0-21-16,0 1 0,21-22 16,0 0-16,1 0 0,-1 0 0,0 0 15,0 0-15,0 0 0,0 0 16,1-22-16,20 1 0,-21 0 0,21 0 16,-20 0-16,20-22 0,-21 22 0,21-21 15,-20 21-15,-1-22 0,0 22 16,0 0-16,0 0 0,-21 0 15,0 0-15,0-1 0,-21 22 32,0 22-17,0-1-15,21 0 0,-21 0 0,-1 0 16,22 0-16,0 22 0,0-22 16,-21 0-16,21 21 0,0-20 15,0-1-15,0 0 0,0 0 16,21-21-16,1 21 0,-1 0 0,0-21 15,0 0-15,21 0 0,-20 0 16,20 0-16,0 0 0,1-21 0,-1 21 16,-21-21-16,21 0 0</inkml:trace>
  <inkml:trace contextRef="#ctx0" brushRef="#br1" timeOffset="131600.12">10477 3662 0,'0'0'0,"-84"-21"16,63 21 0,-1 0-16,1 0 0,0 21 0,0-21 15,0 21-15,0 0 0,-1 0 16,1 1-16,0-1 0,0 0 16,21 0-16,0 0 0,-21 22 0,21-22 15,0 0-15,0 21 0,0-21 16,0 1-16,0-1 0,0 21 0,0-21 15,21-21-15,0 21 0,0 1 16,0-22-16,1 0 0,-1 21 0,0-21 16,0 0-16,0 0 0,22 0 15,-22 0-15,21-21 0,0-1 0,-20 1 16,20 0-16,0 0 0,22-43 16,-22 22-16</inkml:trace>
  <inkml:trace contextRef="#ctx0" brushRef="#br1" timeOffset="132111.92">10795 3323 0,'0'0'0,"-64"43"32,43-22-32,21 0 0,-21 0 0,21 21 15,-21 1-15,21 20 0,0-20 16,0-1-16,0-21 0,-21 21 15,21-20-15,0 20 0,0-21 0,0 21 16,0-20-16,0 20 0,0-21 0,0 0 16,0 0-16,0 1 15,0-1-15,0 0 0,0 0 0,0 0 16,-21-21 0,21-21-1,0 0 1,0 0-16,0 0 0,0-1 0,0 1 15,0 0-15,0 0 0,0 0 0,0 0 16,21-1-16,0 1 0,0 0 16,0 0-16,43 0 15,-22 21-15,-21 0 0,22-21 0,-1 21 16,-21 0-16,21 0 0,-20 0 0,20 0 16,-21 21-16,0 0 15,-21 0-15,0 0 16,0 0-16,0 1 0,0-1 0,0 0 15,0 0-15,-21 0 0,0 0 16,0 1-16,0-1 0,21 0 16,-22-21-16,1 21 15,21-42 17,21 0-17,1 0-15</inkml:trace>
  <inkml:trace contextRef="#ctx0" brushRef="#br1" timeOffset="132555.94">11282 3768 0,'0'0'0,"0"21"0,-21-21 16,42 0 15,0 0-31,0 0 0,0 0 16,0 0-16,22 0 0,-22-21 15,0 21-15,0-21 0,0 21 0,-21-22 16,22 1-16,-1 0 0,0 0 16,-21 0-16,0 0 0,0-1 15,0 1 1,-21 21-16,0 0 0,-1 0 15,1 0-15,0 21 0,-21 1 16,21-1-16,-1 0 0,-20 21 0,21-21 16,0 1-16,0 20 0,21-21 0,0 0 15,0 0-15,0 1 0,0 20 16,0-21-16,21-21 0,-21 21 0,42 0 16,-21-21-16,0 0 15,22 0-15,41 0 16,-41 0-16,-22 0 0,21 0 15,-21-21-15,1 21 0,-1-21 0,0 21 16,0-21-16,0 21 0,-21-21 0,21 21 16,-21-21-16</inkml:trace>
  <inkml:trace contextRef="#ctx0" brushRef="#br1" timeOffset="133207.03">9461 4763 0,'0'84'32,"0"-63"-32,0 22 0,0-22 15,0 21-15,0 1 0,0 20 0,0-21 16,0 1-16,0 20 0,0-20 16,0 20-16,0-21 0,-21 1 0,21 63 15,-21-64-15,21 0 0,0 1 16,0-1-16,0-21 0,0 21 15,0-20-15,0-1 16,0-42 15,0-1-31,21 1 0,-21-21 16,0 21-16</inkml:trace>
  <inkml:trace contextRef="#ctx0" brushRef="#br1" timeOffset="133575.75">9292 5017 0,'0'0'0,"0"-22"0,-21 1 0,0 21 15,0-21-15,21 0 0,-22-21 16,22 20-16,0 1 0,0 0 16,22 0-16,-1 0 15,0 21-15,0-21 0,21-1 0,-20 22 16,20 0-16,0 0 0,1 0 15,-1 0-15,0 0 0,1 0 0,-1 22 16,0-1-16,1 0 0,-1 0 16,0 43-16,-42-43 0,0 21 15,0 0-15,-21-20 0,0 20 16,-21-21-16,-1 21 0,1-20 0,0-1 16,-22 0-16,22 0 0,-1 0 15,22 0-15,-42 1 16,42-22-16,-1 0 0,1 21 0,0-21 15,42 0 32,0 0-47,1-21 0,-1 21 0,21-22 16</inkml:trace>
  <inkml:trace contextRef="#ctx0" brushRef="#br1" timeOffset="134095.94">10202 4826 0,'0'0'0,"0"-21"0,0 0 31,-21 21-31,0 0 0,0 0 16,0 21-16,-1 0 15,1 0-15,-21 0 0,21 22 0,0-22 16,-1 21-16,-20 1 15,21-1-15,0 0 0,-43 43 16,43-64-16,0 21 0,21 1 0,-21 20 16,21-42-16,0 22 15,0-22-15,21 0 0,-21 0 16,21 0-16,0-21 0,22 0 0,-22 22 16,21-22-16,-21 0 0,64 0 15,-43 0-15,1 0 0,-1-22 16,0 1-16,1 21 0,-1-21 15,-21 0-15,21 0 0,1 0 0,-22-1 16,21-20-16,-21 0 0,1 21 0,-1-22 16,-21 1-16,0-22 0,0 22 15,0-64-15,-21 64 0,-1 0 16,1-1-16,0 22 0,-21 0 16,-1 0-16,22 0 0,-21 21 15,0 0-15,-1 0 0,1 0 16,0 21-16,-1 0 0,22 0 0,-21 0 15,21 22-15,-1-1 0,1-21 16,0 21-16,21 1 0,0-22 0,0 21 16,0-21-16,0 22 0,0-22 0,0 0 15,0 0-15,0 0 0,21 1 16,0-22-16,1 0 0,20 0 16,-21 0-16</inkml:trace>
  <inkml:trace contextRef="#ctx0" brushRef="#br1" timeOffset="134435.94">10922 4868 0,'0'0'16,"0"-21"-16,0 0 0,0 0 15,0 0 1,-21 21-1,21 21-15,-21-21 16,21 42-16,0-21 0,0 1 0,-22 20 16,22 0-16,-21 1 0,21-22 0,-21 21 15,21 0-15,0 1 16,0-1-16,-21-21 0,21 22 0,-21-22 16,21 0-16,0 0 0,-21 0 15,21 0-15,0 1 0,0-1 16,21-21 15,0-21-15,-21-1-16,0 1 15</inkml:trace>
  <inkml:trace contextRef="#ctx0" brushRef="#br1" timeOffset="134727.93">10710 5271 0,'0'0'0,"-21"0"0,-21 63 32,42-42-32,-21 0 0,21 1 15,0-1-15,0 0 16,0 0-16,0 0 0,0 0 16,21 1-16,0-22 0,0 0 15,0 21-15,0-21 0,1 0 0,20 0 16,0 0-16,1 0 0,-22 0 15,21 0-15,0-21 0,1-1 16,-22 22-16,21-21 0,-21 21 0,22-21 16,-22 21-16,0-21 0,0 0 15,-21 0-15,21-1 0,-21 1 16,0 0-16,0 0 0,0 0 16,0 0-16,0-1 0</inkml:trace>
  <inkml:trace contextRef="#ctx0" brushRef="#br1" timeOffset="135045.98">10604 4784 0,'22'-21'16,"-1"21"-16,0-22 15,0 22-15,21-21 0,1 21 16,-22 0-16,21-21 0,1 21 0,-1 0 16,43-21-16,-64 21 0,21 0 15,-21 0-15,0 0 0,1 0 16,-1 0-16,-42 0 62,-1 0-46,1 0-16,0 21 0,21 0 0,-21-21 16</inkml:trace>
  <inkml:trace contextRef="#ctx0" brushRef="#br1" timeOffset="138555.94">7239 6223 0,'-21'0'16,"0"0"-16,-1 0 16,1 0-1,0 0-15,21-21 16,0 0 0,21 21-1,0 0-15,1 0 0,-1-21 16,0 21-16,0 0 0,0 0 0,0 0 15,1 0-15,-1 0 16,0 0-16,0 0 0,0 0 0,-21 21 16,0 0-1,0 0-15,0 0 0,-21-21 0,-21 21 16,21 1-16,-1-1 0,-20 0 0,21 0 16,-21 0-16,20 0 0,-20 1 15,21-22-15,-21 21 0,20-21 16,1 0-16,42-21 31,1 21-31,-1-22 0,0 1 16,0 21-16,0-21 0,22 21 15,-22 0-15,0 0 0,21-21 16,-21 21-16,1 0 0,-1 0 0,0 0 16,21 0-16,-21 0 0,1 21 15,-1-21-15,-21 21 0,21 0 0,0 1 16,-21-1-16,21 21 0,-21-21 0,0 22 15,0-22-15,0 0 0,0 21 16,-42-21-16,21 1 0,0 20 0,-1-21 16,1 0-16,0 0 0,-21-21 15,21 22-15,-22-22 0,22 0 0,-21 0 16,21 0-16,-1 0 0,-20 0 16,21 0-16,0 0 0,0 0 15,-1-22-15,1 1 0,0 21 16,0-21-16,21 0 15,0 0-15,-21 0 0,21-1 16,0 1 0,0 0-16,0 0 0</inkml:trace>
  <inkml:trace contextRef="#ctx0" brushRef="#br1" timeOffset="138977.85">7429 5906 0,'0'0'0,"0"-22"0,0 1 15,22 21 16,-1 0-31,0 0 16,-21 21-16,0 1 0,21-1 0,0 0 16,-21 0-16,0 0 0,0 0 15,0 1-15,0-1 0,0 0 16,0 0-16,0 0 0,0 0 0,0 1 16,-21-22-1,21-22 16,0 1-31,0 0 16,0 0-16,0 0 16,0 0-16,0-1 0,21 22 15,0-21-15,-21 0 0,22 21 16,-22-21-16,21 21 0,-21-21 0,21 21 16,0-21-16</inkml:trace>
  <inkml:trace contextRef="#ctx0" brushRef="#br1" timeOffset="139539.89">8064 5863 0,'0'0'0,"0"-21"0,0 0 15,0 0-15,-21 0 16,0 21-16,0 0 0,0 0 16,0 0-16,-1 0 0,-20 0 0,21 21 15,-21-21-15,20 21 0,1 0 16,0 0-16,0 22 0,0-22 0,0 0 16,-1 0-16,22 21 15,0-20-15,-21-1 0,21 21 0,0-21 16,0 0-16,21-21 15,1 0-15,-1 0 16,0 0-16,0 0 0,0 0 16,22 0-16,-22-21 0,21 21 15,-21-21-15,22 0 0,-22 0 0,42-43 16,-42 43-16,22-21 16,-22-1-16,0 1 0,-21 0 0,21-43 15,0 43-15,-21-1 16,0 22-16,0-21 0,0 21 0,0 0 15,0-1-15,-21 22 16,0 22 0,21-1-16,-21 0 0,21 21 15,0 1-15,0-1 0,0 0 0,0 1 16,0-22-16,0 21 0,0 0 0,0 1 16,0-22-16,0 0 15,0 21-15,0-20 0,0-1 0,0 0 16,0 0-16,0 0 15,21 0 1</inkml:trace>
  <inkml:trace contextRef="#ctx0" brushRef="#br1" timeOffset="139976.89">8657 6244 0,'0'0'0,"0"21"31,0 1-31,0-1 0,0 0 15,0 0-15,0 21 0,0-20 0,0 20 16,0 0-16,0 1 0,0 20 16,0-21-16,0 22 0,0-22 0,-21 22 15,21-1-15,0 1 0,-21-1 16,21 22-16,0-22 0,0 22 0,-21 63 16,21-84-16,0-1 0,0-20 15,0 20-15,0-21 0,0 1 16,0-22-16,0 0 0,0 0 0,0 0 15,0 1-15,0-1 0,0-42 32,0-1-32,0 1 15,0 0-15,0 0 0,0 0 16,0-22-16,0 1 0,0 0 0,0-22 16,0 1-16,0-1 0</inkml:trace>
  <inkml:trace contextRef="#ctx0" brushRef="#br1" timeOffset="140307.92">8488 6456 0,'-21'-21'0,"42"42"0,-42-63 15,21 20-15,0 1 0,0 0 0,0 0 16,0 0-16,21 21 0,0-21 16,0 21-16,0-22 0,22 22 15,-22 0-15,21 0 0,0 0 0,1 0 16,-1 0-16,0 0 0,1 0 15,-22 0-15,21 22 0,1-22 0,-22 21 16,0 21-16,0-21 0,-21 0 16,0 22-16,0-22 0,-21 21 15,0-21-15,-43 43 0,22-43 16,0 0-16,-1 0 0,22 1 16,-21-22-16,-1 21 0,22-21 0,0 0 15,0 0-15,0 0 0,0 0 16,42 0 15,21 0-15,-21-21-16,0 21 0,22-22 0,-22 22 15</inkml:trace>
  <inkml:trace contextRef="#ctx0" brushRef="#br1" timeOffset="140796.65">9334 6371 0,'0'0'0,"0"-21"0,22 0 15,-22 0-15,0 0 0,-22 21 32,1 0-32,0 0 0,0 0 0,0 0 15,0 21-15,-1 0 0,1 0 16,0 0-16,-21 0 0,21 22 16,-1-22-16,1 21 0,0 1 15,0-22-15,0 21 0,0-21 16,21 22-16,0-22 0,0 21 15,0-21-15,0 0 0,0 1 16,0-1-16,21-21 16,0 0-16,0 0 0,0 0 0,0 0 15,22-21-15,-22 21 0,0-22 16,0 1-16,22 21 0,-22-21 0,21-42 16,-21 41-16,0-20 0,-21 21 15,22-21-15,-1-64 16,-21 85-16,0-1 0,0 1 15,0 42 17,0 22-32,0-22 15,0 0-15,0 21 0,0-20 16,0 20-16,0-21 0,0 21 0,0-20 16,0-1-16,0 0 0,21 0 15,-21 0-15,21 0 0,0-21 0,-21 22 16,21-22-16,1 0 15,-1 0-15,0 0 0,0 0 16,0 0-16,0 0 0,1 0 16,-1-22-16</inkml:trace>
  <inkml:trace contextRef="#ctx0" brushRef="#br1" timeOffset="141219.57">9694 6562 0,'0'0'15,"-21"-21"-15,0-1 0,21 1 16,0 0-16,0 0 16,0 0-16,0 0 0,21-1 15,0 22-15,0-21 0,1 21 16,-1 0-16,0 0 16,0 0-16,0 0 15,0 21-15,1 1 0,-1-22 16,-21 42-16,21-21 0,0 21 15,-21-20-15,0 20 0,0-21 16,0 0-16,0 22 0,0-1 16,0-21-16,0 0 0,0 0 0,-21-21 15,0 22-15,0-22 16,-1 0-16,22-22 31,0 1-31,0 0 16,0 0-16,0 0 0,0 0 0,0-1 15,0 1-15,22-21 0,-22 21 16,0-22-16,0 22 0,21 0 16,0 0-16,-21-21 0,21 42 0,0-22 15,0 1-15,1 0 16,-1 21-16,0-21 0,0 21 0,0 0 16,0-21-16</inkml:trace>
  <inkml:trace contextRef="#ctx0" brushRef="#br1" timeOffset="141540.91">10456 6138 0,'0'0'0,"0"-21"15,-21 21 1,0 0 0,21 21-1,-21-21-15,21 22 16,-21-1-16,21 0 0,-22 0 0,22 21 15,0-20-15,0 20 0,-21 0 0,0 1 16,21-1-16,-21 0 0,21 1 16,0-1-16,-21-21 0,21 21 0,0-20 15,0 20-15,0-21 0,0 0 16,0 0-16,0 1 0,21-22 31,0 0-15,0 0-16,0 0 0,-21-22 0,22 1 15,-1 0-15,0 0 0,0 0 16,0-22-16,0 22 0,1 0 0</inkml:trace>
  <inkml:trace contextRef="#ctx0" brushRef="#br1" timeOffset="142131.6">10626 6329 0,'0'21'15,"0"0"1,0 0-16,0 1 0,-22 20 15,22-21-15,-21 0 16,21 0-16,0 22 0,0-22 0,0 0 16,-21 21-16,21-20 15,0-1-15,0 0 0,21-21 16,0 21-16,1-21 16,20 0-16,-21 0 0,0 0 15,0-21-15,22 21 0,-22-21 0,21 0 16,-21-1-16,1 1 15,20 0-15,-21 0 0,21-43 16,-42 43-16,0-21 0,22 21 0,-22 0 16,0-1-16,0-41 15,0 84 17,0 0-32,-22 0 0,22 1 15,0-1-15,-21 21 0,21-21 0,-21 22 16,21-1-16,-21 0 0,21 1 15,0-1-15,0 0 0,0 1 0,0-1 16,0 43-16,0-43 0,0 0 16,0 1-16,0 20 0,0-21 15,0 22-15,0-22 0,0 22 0,0-22 16,0 22-16,0-22 0,0 0 0,0 22 16,0-22-16,-21 0 15,0 1-15,-22 63 0,22-64 16,0 0-16,-21 1 0,20-22 15,1 21-15,0 0 0,-21-20 0,21-1 16,-1 0-16,1 0 0,0-21 0,0 0 16,0 0-16,0 0 0,-1 0 0,1 0 15,0-21-15,21 0 0,0 0 0,0-1 16,0 1-16,0-21 0,0 21 16,0-22-16,0 22 0,0-21 0,0-43 15,0 43-15,0 0 0,42-64 16,-20 42-16</inkml:trace>
  <inkml:trace contextRef="#ctx0" brushRef="#br1" timeOffset="142435.01">10372 6181 0,'0'0'0,"21"0"31,0 0-31,0 0 0,0-21 16,0 21-16,1 0 0,20 0 0,-21 0 16,21 0-16,-20 0 0,20-22 15,-21 22-15,0 0 0,22 0 0,-22 0 16,0 0-16,0 0 15,0 0-15,-21 22 16</inkml:trace>
  <inkml:trace contextRef="#ctx0" brushRef="#br1" timeOffset="142743.32">11663 6096 0,'-21'0'16,"-1"21"0,22 0-16,-21 1 0,21-1 0,0 0 15,-21 0-15,0 0 0,0 22 16,21-22-16,-21 21 0,21 0 15,-22 43-15,22-43 0,0-20 16,0 20-16,0-21 0,0 21 16,0-20-16,0-1 0,0 0 0,0 0 15,0 0-15,22-21 16,-1 0-16,0 0 0,0 0 16,0 0-16,0-21 0,1 0 15,-1 0-15,-21 0 0</inkml:trace>
  <inkml:trace contextRef="#ctx0" brushRef="#br1" timeOffset="143936.93">11324 6414 0,'0'0'0,"-63"0"16,84 0 15,21 0-31,-21 0 0,22 0 0,-1 0 15,-21 0-15,21 0 0,22 0 16,-22 0-16,1-22 0,-1 22 0,0-21 16,1 21-16,-1 0 0,-21-21 15,21 0-15,-20 21 0,20 0 0,-21 0 16,-42 0 15,0 0-31,0 21 0,21 0 16,-22 0-16,1 1 0,0-1 0,0 0 15,0 0-15,21 0 0,0 22 16,0-22-16,0 0 0,0 21 16,0-21-16,0 1 0,0-1 15,0 0-15,21-21 0,0 0 16,0 21-16,0-21 0,1 0 0,-1 0 16,0 0-16,0 0 0,0 0 15,0 0-15,1-21 0,-1 0 0,0 0 16,-21-1-1,21 1-15,-21 0 0,0 0 0,0 0 16,0 0-16,-21-1 0,0 1 0,0 0 16,-1 0-16,1 21 0,-21-21 15,0 0-15,-1 21 0,22 0 16,0 0-16,0 0 0,0 0 16,21-22-16,21 22 15,0-21 1,21 21-16,-21 0 0,22-21 0,-1 21 15,0 0-15,1-21 0,-1 21 16,0 0-16,1 0 0,-1-21 16,0 21-16,1-21 0,-22 21 0,0 0 15,0 0-15,0 0 0,1 0 16,-1 0-16,-21 21 16,0 0-16,0 0 15,-21-21-15,-1 21 0,1 0 16,0 1-16,0-1 0,0 0 0,0 0 15,21 0-15,-22 0 0,22 1 16,-21-1-16,21 0 0,0 0 16,0 0-16,0 0 15,21-21 1,1 0-16,-1 0 0,0 0 0,0 0 16,0 0-16,0 0 15,1 0-15,-1-21 0,0 21 0,-21-21 16,21 0-16,0 0 0,-21 0 15,0-22-15,0 22 0,0 0 16,0 0-16,0 0 0,0-22 0,-21 22 16,0 21-16,0-21 0,0 0 15,-1 21-15,1 0 0,0 0 16,0 0-16,0 0 16,42 0 15,0 0-31,21 0 15,-20 0-15,-1 0 0,21 0 0,-21 0 16,64 0-16,-64 0 0,21-21 16,1 21-16,-22-22 0,21 1 15,22 0-15,-43 0 0,0 0 16,0 21-16,-21-21 0,0-1 16,0 1-16,0 0 0,0 0 15,0 0-15,-21 21 16,0 0-16,0 0 15,21 21-15,-21 0 0,21 0 0,-22 0 16,22 1-16,0 20 16,-21-21-16,0 21 0,21 1 0,-21-1 15,21 22-15,0-22 0,0 0 0,0 1 16,0-1-16,0 0 0,0 22 16,0-22-16,0-21 0,0 0 15,21 1-15,0-22 0,0 21 16,1-21-16,-1 0 0,0 0 15,0 0-15,0 0 0,0-21 16,1 21-16,-1-22 16,0 1-16,0 0 0,0 0 0,-21 0 15</inkml:trace>
  <inkml:trace contextRef="#ctx0" brushRef="#br1" timeOffset="144111.19">12996 6689 0,'0'0'0,"-21"21"16,0-21 15</inkml:trace>
  <inkml:trace contextRef="#ctx0" brushRef="#br1" timeOffset="-111190.11">16785 16298 0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11:50:18.0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1270 0,'0'-21'0,"0"0"31,0 0-16,0-1 1,0 1 15,0 42-15,0 1 0,0-1-16,0 0 0,0 0 15,0 21-15,0-20 0,0 20 0,0 0 16,0 1-16,0-22 0,0 42 15,0-20-15,0-1 0,0 0 0,0 1 16,0-1-16,0 0 0,0 1 16,0-1-16,0-21 0,0 0 15,0 22-15,0-22 0,0 0 16,0 0-16,0 0 16,0 0-16,0-42 62,0 0-62,0 0 16,0 0-16,21 0 0,-21-1 15</inkml:trace>
  <inkml:trace contextRef="#ctx0" brushRef="#br0" timeOffset="586.64">1630 1693 0,'21'0'31,"0"0"-31,-21-21 31,21 0-31,-21 0 16,0 0-1,0 0 1,-21 21 0,0 21-1,21 0 1,-21-21-16,21 21 16,0 0-16,0-42 93,0 0-61,-21 21-17,-1 0 1,1 0-1</inkml:trace>
  <inkml:trace contextRef="#ctx0" brushRef="#br0" timeOffset="1767.3">2603 1080 0,'22'-85'31,"-1"85"-31,-21-21 16,0 42-1,0 0 1,0 0-16,-21 22 15,21-22-15,-22 63 0,22-41 16,0-1-16,-21 0 0,0 22 16,0-22-16,21 22 0,-21-22 15,0 22-15,-1-1 0,1-21 0,-21 64 16,21-63-16,0-22 16,-1 21-16,-20 0 15,42-20-15,-21-1 0,21 0 16,-21-21-16,0 0 15,21-21 1,0 0-16,0-1 0,-22-20 0,22 21 16,0-21-16,-21-1 0,21 1 15,0 0-15,0-1 0,0 1 16,0 0-16,0 20 0,0 1 0,0 0 16,21 0-16,-21 0 0,22 21 15,-1 0 1,0 21-16,0-21 15,-21 42-15,21-21 0,0 1 0,1 20 16,-22-21-16,21 21 0,0-20 16,0 20-16,0-21 0,0 0 15,1 22-15,20-22 0,-21 0 16,21-21-16,-20 21 0,20-21 0,-21 0 16,21 0-16,-20 0 0,20 0 15,0 0-15,-21 0 0,22-21 16,-22 0-16,21 0 0,-21-1 0,1 1 15,-1-21-15,0 0 0,0-1 16,0 1-16,0 0 0,-21-1 0,0 1 16,0 0-16,0-1 0,0 1 15,0 0-15,0-1 0,0 1 0,0-22 16,-21 22-16,21 21 0,-21-21 16,-21-1-16,21 22 0,-22 0 0,22 0 15,-21 21-15,-1 0 16,-20 0-16,21 0 0,-1 0 15,-41 42-15,41-21 0,1 0 16,0 22-16,20-1 0,1-21 16,0 22-16,21-1 0,0 0 0,0-21 15,0 22-15,0-22 0,21 21 16,0-21-16,43 22 16,-43-22-16,21 0 0,-20 0 15,20-21-15,0 0 0,1 21 16,-22-21-16,21 0 0,0 0 0,-20 0 15,20 0-15,-21 0 0,43 0 16,-43 0-16,0 0 0,0-21 16,0 0-16,0 21 15,-21-21-15,0 0 0,22 21 0,-1-21 16,0 21-16</inkml:trace>
  <inkml:trace contextRef="#ctx0" brushRef="#br0" timeOffset="2286.57">3492 1312 0,'0'0'0,"-21"22"31,0-1-31,21 0 16,-21 0-16,0-21 0,21 42 0,-21-20 15,-1-1-15,22 0 0,0 21 16,-21-21-16,0 22 0,0 20 15,21-42-15,0 22 0,0-22 16,0 0-16,0 0 0,0 22 16,0-22-16,42 0 15,-21-21-15,1 0 0,20 0 0,-21 0 16,21 0-16,1 0 0,41-21 16,-41 0-16,-1-1 15,0 1-15,1 0 0,-22-21 16,0 21-16,0-1 0,0-20 0,1 0 15,-22 21-15,0-22 0,0 22 16,0-21-16,0-22 0,-22 43 16,1 0-16,0 0 0,-21 0 15,21-1-15,-22 22 0,22 0 0,-21-21 16,-1 21-16,22 0 0,-21 0 16,0 0-16,-1 21 0,1 1 15,0-1-15,20 0 0,-20 0 16,21 0-16,0 0 0,0 22 0,21-1 15,0 0-15,0-20 0,0 20 16,0 0-16,0 1 0,0-22 0,0 21 16,0-21-16,21 0 0,42 22 15,-42-43-15,1 0 0,41 0 16,-21 0-16,1 0 16,20-21-16</inkml:trace>
  <inkml:trace contextRef="#ctx0" brushRef="#br0" timeOffset="3442.03">4212 1355 0,'0'0'0,"0"-21"32,-21 21-17,0 21 1,21 0-16,-21 0 0,21 0 15,-22 0-15,22 43 16,0-22-16,0-21 0,0 22 0,0-22 16,-21 21-16,21-21 0,0 1 15,0 20-15,0-21 0,0 0 0,0 0 16,21-21-16,1 0 16,-1 0-16,0 0 0,0 0 15,0 0-15,0 0 16,1-21-16,-1 21 0,0-21 0,0-21 15,0 21-15,0-1 0,-21-20 16,22 0-16,-1 21 0,0-22 0,0 22 16,-21-21-16,21 21 0,-21-1 15,21 1-15,-21 0 0,0 42 47,0 0-47,0 1 0,0-1 16,0 0-16,0 21 0,0-21 15,0 1-15,0-1 0,0 21 16,0-21-16,0 0 0,0 1 0,22-1 16,-1 0-16,0 0 15,0-21-15,0 0 0,0 0 16,1 0-16,20 0 0,-21 0 16,0-21-16,0 0 0,1 0 0,20-22 15,-21 22-15,0-21 0,-21 21 16,0-1-16,0-20 0,0 21 15,0-43-15,0 43 0,0 0 16,-21 0-16,0 0 16,0 0-16,0 21 0,-1 0 0,1-22 15,0 22-15,0 0 16,21-21 15,21 21-31,0-21 16,0 21-16,22 0 0,-22-21 15,21 0-15,-21 21 0,22 0 0,-1 0 16,-21-21-16,0 21 0,22 0 16,-22 0-16,0 0 0,0 0 0,0 0 15,1 0-15,-1 21 0,-21 0 16,21 0-16,-21 0 0,21 0 16,-21 1-16,0-1 15,0 0-15,0 0 0,0 21 0,0-20 16,0-1-16,0 0 0,0 21 15,0 1-15,0-22 0,0 21 16,-21-21-16,21 0 0,0 1 16,0-1-16,0 0 0,0 0 15,0 0 1,-21-21 0,21-21-1,0 0-15,0 0 0,0 0 0,0-1 16,0-20-16,0 21 0,0-21 15,0-1-15,0 1 0,0 21 16,21-22-16,0 1 0,0 21 0,0-21 16,1-1-16,-1 22 0,0 0 15,0 0-15,21 0 0,-20-1 0,-1 22 16,21 0-16,-21 0 0,43 43 16,-43-22-16,0 0 0,0 0 15,0 22-15,1-22 0,-22 21 16,0-21-16,0 22 0,0-22 0,0 21 15,0-21-15,0 22 0,0-22 16,0 0-16,0 0 0,-22 0 0,22 0 16,0 1-16,0-1 15,0-42 17,0-1-32,0 1 15,0 0-15,22 0 0,-1 0 0,0-22 16,-21 22-16</inkml:trace>
  <inkml:trace contextRef="#ctx0" brushRef="#br0" timeOffset="3738.74">6096 974 0,'0'0'0,"0"-21"0,0-1 15,-21 44 1,21-1-16,-21 0 15,21 0-15,-22 21 0,22-20 16,0 20-16,0 0 0,0 1 0,0-1 16,-21 0-16,21 1 0,-21-1 15,21-21-15,-21 21 0,21 1 0,0-22 16,-21 21-16,0-21 16,21 22-16,-22-22 0,22 21 15,0-21-15,0 1 0,0-1 16,0 0-16,22-21 15,-22-21 1,21 0-16,0-1 0,0 1 16,0 0-16,0 0 0</inkml:trace>
  <inkml:trace contextRef="#ctx0" brushRef="#br0" timeOffset="4206.89">6413 1249 0,'0'0'0,"-21"21"32,21 0-32,-21 0 0,21 1 15,-21-1-15,21 21 16,0-21-16,-21 0 0,21 1 0,-21 20 16,21-21-16,-22 0 0,22 0 15,0 1-15,0 20 0,0-21 0,0 0 16,0 0-16,0 1 15,22-1-15,-1-21 16,0 0-16,0 0 16,21 0-16,-20 0 0,-1-21 0,0 21 15,0-22-15,0 1 0,22 0 0,-22 0 16,-21 0-16,21 0 0,0-22 16,0 22-16,-21 0 0,0-21 0,0 20 15,0-20-15,0 21 16,0 0-16,0 0 0,0-1 0,-21 1 15,0 0-15,21 0 0,-21 21 16,0 0-16,-22 0 0,22 0 16,0 0-16,0 0 0,0 0 15,-22 21-15,1 21 16,21-20-16,0-1 0,-1 0 0,1 21 16,21-21-16,-21 1 0,21-1 15,-21 0-15,21 0 0,0 0 0,0 0 16,0 1-16,0-1 15,21-21-15</inkml:trace>
  <inkml:trace contextRef="#ctx0" brushRef="#br0" timeOffset="4786.81">7387 1291 0,'0'0'0,"-21"0"0,0-21 16,0 21-16,-1 0 0,1 0 15,0 0-15,0 0 0,0-21 0,0 21 16,-1 0-16,1 0 16,0 21-16,0-21 0,0 21 0,0 0 15,21 1-15,-22-1 0,1 0 16,0 21-16,21-21 0,-21 64 15,21-64-15,0 22 0,0-1 16,0 0-16,0-21 0,0 43 16,0-43-16,0 0 0,0 0 0,21 1 15,0-22-15,0 0 0,-21 21 16,22-21-16,-1 0 0,0 0 0,0 0 16,0-21-16,0 21 0,1-22 15,-1 1-15,0-21 0,0 21 16,-21-22-16,21 22 0,0-21 15,1 0-15,-1 20 0,-21-20 0,0 0 16,21 21-16,0-22 0,-21 22 16,0 0-16,0 0 0,0 0 15,0 42 1,0 0-16,0 0 16,0 0-16,21 0 15,-21 22-15,0-22 0,0 0 16,21 0-16,-21 22 0,0-1 15,0-21-15,0 21 0,22-20 16,-22-1-16,21 0 0,-21 0 16,21-21-16,0 0 0,-21 21 15,21-21-15,0 0 0,1 0 0,41 0 16,-42-21-16,0 21 16,22-21-16,-1 0 0</inkml:trace>
  <inkml:trace contextRef="#ctx0" brushRef="#br0" timeOffset="5463.05">8234 1376 0,'0'0'0,"0"-106"31,-21 85-31,-1 21 0,22-21 16,-21 21-16,0 0 0,0-21 15,0 21-15,0 0 0,-1 0 16,-20 0-16,21 21 0,0-21 15,-22 21-15,22 0 0,0 0 0,-21 0 16,21 22-16,-1-22 0,1 0 16,0 21-16,0-20 0,0 41 15,21-42-15,0 22 0,0-22 16,0 0-16,0 0 0,0 0 0,0 0 16,0 1-16,21-1 15,0-21-15,-21 21 0,21-21 16,0 0-16,1 0 0,-1 0 0,0 0 15,0-21-15,0 0 0,0-1 16,43-20-16,-43 21 0,0-21 16,22 20-16,-22-20 0,0 0 15,42-85-15,-63 63 16,22 22-16,-22-22 0,21 1 16,0-1-16,-21 22 0,0-21 15,0 20-15,0 1 0,0 0 0,21-1 16,-21 22-16,0 0 0,0 0 15,0 0-15,0 42 16,0 0 0,-21 0-16,0 21 0,21 1 15,0-1-15,-21 22 0,21-1 0,-22-21 16,22 22-16,0-1 0,0-20 16,0-1-16,0 22 0,0-22 0,0 0 15,0-21-15,0 22 0,0-1 16,22-21-16,-1 22 0,-21-22 0,21 0 15,0 0-15,-21 0 0,21 0 16,0 1-16,1-1 0,-1-21 16,0 0-16,0 0 15,0 0-15,0 0 0,1 0 16,-1 0-16,0-21 0,-21-1 16,21 22-16,0-21 0,0 0 15,1 0-15,-1 0 0,0 0 16,-21-1-1</inkml:trace>
  <inkml:trace contextRef="#ctx0" brushRef="#br0" timeOffset="9867.02">10287 1143 0,'21'0'47,"0"-21"-47,0 0 16,-21 0-16,22-1 15,-22 1-15,0 0 16,0 0-16,0 0 0,0 0 16,0-1-16,0 1 15,0 0-15,-22 21 0,1-21 16,0 21-16,0 0 0,0 0 15,-22 0-15,22 0 0,-21 21 16,21 0-16,-22 0 0,22 1 0,-21-1 16,0 0-16,20 21 0,-20-21 15,21 22-15,0-22 0,0 21 0,-1-21 16,22 22-16,0-22 0,-21 0 16,21 0-16,0 0 0,0 1 0,0-1 15,21 0-15,1 0 0,-1-21 16,0 0-16,21 0 0,1 0 15,-22 0-15,21 0 0,0 0 0,-20 0 16,20 0-16,-21 0 0,0 0 16,22 0-16,-22 0 0,0-21 15,0 21 1,-21-21-16,0 0 16,-21 21-16,0 0 15,0 0-15,-1 0 0,-41 0 16,42 0-16,-22 0 0,1 21 15,21 0-15,-21-21 0,-1 21 0,22 0 16,-21 0-16,21-21 0,-22 22 0,22-1 16,0 0-16,0 0 0,0 0 15,21 0-15,-22-21 0,22 22 0,0-1 16,0 0-16,0 0 0,0 0 16,22-21-16,-1 0 0,0 21 15,0-21-15,0 0 16,0 0-16,22 0 0,-22 0 0,21 0 15,43-21-15,-43 21 16,1 0-16,-22-21 0,21 0 0,-21 21 16,22-21-16,-22 21 0,0-21 15,0-1-15,0 22 0,-21-21 0,21 0 16,1 0 0,-22 0-1,0 42 1,0 0-1,0 0-15,0 0 0,0 1 16,-22 20-16,1 0 0,21-21 16,-21 22-16,21 20 0,-21-20 0,0-1 15,21 0-15,0 1 0,-21-22 0,-1 21 16,22-21-16,-21 22 0,21-22 16,0 0-16,0 0 0,0 0 15,0 0-15,0-42 31,0 0-15,0 0-16,0 0 16,0 0-16,0-22 0</inkml:trace>
  <inkml:trace contextRef="#ctx0" brushRef="#br0" timeOffset="11214.98">11705 572 0,'-21'0'16,"21"21"-1,0 0 1,0 21-16,0-21 0,0 1 15,0-1-15,0 21 0,0-21 16,0 0-16,21 22 0,-21-22 0,21 0 16,0 0-16,1 0 0,20 1 15,-21-22-15,0 0 0,22 0 16,-1 0-16,0 0 0,1-22 16,-1 1-16,0 0 0,22 0 0,-22 0 15,0 0-15,1-22 0,-22 22 16,21 0-16,-21-21 0,1 20 0,-22 1 15,0-21-15,0 21 0,0 0 16,0-22-16,0 22 0,-22 0 0,1 21 16,21-21-16,-21 21 0,0 0 15,0 0-15,0 21 0,-1 0 16,1 21-16,0-20 0,0 20 16,0 0-16,21 1 0,-21-1 15,21 21-15,-22 1 0,22-1 0,-21 1 16,21-22-16,0 22 15,0-22-15,0 22 0,0-22 0,0 0 0,0 1 16,0-22-16,0 21 0,0 0 16,0-20-16,0-1 0,0 0 0,0 0 15,0 0-15,0 0 0,0 1 16,-21-22 0,0 0-1,0-22-15,0 1 0,-1 0 16,1 0-16,0 0 0,-21 0 0,21-22 15,-22 22-15,22-21 0,-21 21 16,21-1-16,-22 1 0,22 0 0,0 0 16,0 21-16,0 0 15,-1 0-15,22 21 16,0 0-16,0 0 0,0 1 16,0-1-16,0 0 0,0 0 0,22 0 15,-1 0-15,0 1 0,21-1 16,-21 0-16,1 0 0,20 0 15,-21-21-15,21 0 0,1 21 0,-1-21 16,0 0-16,1 0 0,-1 0 16,22 0-16,-22-21 0,85-21 15,-85 21-15,-21 0 16,22-22-16,-22 22 0,0 0 0,0-21 16,-21 20-16,0-20 0,0 21 0,0-21 15,0 20-15,0 1 0,0 0 16,0 0-16,0 42 31,0 0-31,0 0 0,0 1 0,0-1 0,0 0 16,0 21-16,0-21 0,0 1 15,0 20-15,-21-21 0,21 0 16,0 0-16,0 1 0,0-1 16,0 0-16,0 0 0,0 0 15,0-42 16,0 0-15,0 0-16,0-22 16,0 22-16,0 0 0,0-21 0,21-1 15,-21 1-15,21 21 0,22-21 16,-22-1-16,0 22 0,21 0 0,-20 0 16,20 0-16,-21 21 0,0 0 15,22 0-15,-22 21 0,0 0 16,21 42-16,-21-41 0,1 20 15,-22-21-15,0 21 0,0-20 16,0-1-16,0 21 0,0-21 0,0 0 16,0 1-16,-22-1 0,22 0 15,0 0-15,-21-21 0,21 21 0,0-42 63,0 0-63,0 0 15,0 0-15,21-1 0,1 1 16</inkml:trace>
  <inkml:trace contextRef="#ctx0" brushRef="#br0" timeOffset="11679.51">13547 1101 0,'0'0'0,"84"-64"31,-84 22-31,0 21 16,-42 21 0,21 0-16,0 21 15,-22-21-15,1 21 0,21 0 0,-22 0 16,1 1-16,0 20 16,-1-21-16,22 21 0,21-20 15,0-1-15,0 0 0,0 0 16,21-21-16,1 0 15,-1 21-15,21-21 0,0 21 0,1-21 16,-22 0-16,21 22 0,1-22 16,-1 0-16,0 21 0,-21-21 0,1 21 15,-1-21-15,0 21 0,0-21 16,-21 21-16,0 0 0,0 1 16,-21-1-16,0 0 0,-22-21 15,1 21-15,0-21 16,-1 0-16,1 21 0,0-21 0,-1 0 15,-84 0-15,106 0 16,-21 0-16,21 0 0,0 0 16,-22-21-16,22 21 0,21-21 15,-21 21-15,21-21 16,21 0 0,0-1-16,22 22 0,-22-21 0,0 21 15,21-21-15</inkml:trace>
  <inkml:trace contextRef="#ctx0" brushRef="#br0" timeOffset="12016.03">14287 762 0,'0'0'0,"22"-21"0,-1 0 0,-21 0 15,0-1-15,0 44 31,-21-1-31,-1 0 16,1 21-16,0 1 0,21-1 0,0 0 16,-21 22-16,0-22 0,21 0 15,-21 22-15,21-22 0,0 1 16,-22-1-16,22 0 0,-21 1 0,21-22 16,-21 21-16,21-21 0,0 0 15,0 1-15,0-1 0,0 0 0,0 0 16,-21 0-16,42-21 47,0-21-47,-21 0 15,21 0-15,-21-22 0,22 22 0,-22-21 16</inkml:trace>
  <inkml:trace contextRef="#ctx0" brushRef="#br0" timeOffset="12298.02">13970 1122 0,'0'0'0,"0"21"15,21-21 1,0 0-16,22 0 0,-22 0 16,21 0-16,-21 0 0,22 0 15,-1 0-15,-21 0 0,0 0 16,22 0-16,-22 0 0,21 0 15,-21-21-15,0 21 0,1 0 16</inkml:trace>
  <inkml:trace contextRef="#ctx0" brushRef="#br0" timeOffset="13523.74">14986 1312 0,'0'0'0,"21"0"0,0-21 15,0 0 1,-21 0-16,0 0 15,0 0-15,0-1 0,0-20 16,0 21-16,0 0 0,0 0 0,0-1 16,-21 1-16,0 0 0,0 21 15,0 0-15,0 0 0,-1 0 0,1 0 16,0 0-16,-21 21 0,21 0 16,-1 1-16,-20-1 0,21 21 15,-21-21-15,20 22 0,1-1 0,0-21 16,0 21-16,0-20 0,0 20 15,21-21-15,-22 21 0,22-20 0,0-1 16,0 0-16,0 0 0,0 0 16,22 0-16,-1-21 0,0 0 15,0 0-15,0 0 0,0 0 16,1 0-16,-1 0 0,21 0 0,-21 0 16,0-21-16,1 0 0,-1 0 0,0 0 15,0 0-15,0-1 0,0-20 16,1 21-16,-1-21 0,0-1 15,0 1-15,-21 0 0,0 20 16,21-20-16,-21 21 0,0 0 0,21-22 16,-21 65 15,0-1-31,-21 21 16,0-21-16,21 22 0,0-22 0,0 21 15,-21-21-15,21 22 0,0-22 16,0 0-16,0 21 0,0-21 0,0 1 15,0-1-15,0 0 0,0 0 16,21 0-16,0-21 16,0 0-16,22 0 0,-22 0 15,0 0-15,0 0 0,22 0 16,-22 0-16,21-21 0,-21 0 0,22 0 16,-22 0-16,0-1 0,21-20 0,-21 0 15,1-1-15,-1 1 0,0 0 16,0-22-16,-21 1 0,21 20 0,-21-20 15,21-1-15,-21 22 0,0 21 16,0-21-16,0 20 0,0 1 0,0 0 16,0 0-16,0 0 0,0 42 31,-21 0-31,0 0 0,0 22 16,0-22-16,21 42 0,-21-20 0,-1-1 15,22 0-15,-21 22 16,21-22-16,0 0 0,0 1 0,0-1 15,0-21-15,0 22 0,0-1 0,0-21 16,21 0-16,1 0 0,-1 1 16,0-1-16,-21 0 0,21 0 0,21 0 15,-20-21-15,-1 21 16,0-21-16,0 0 0,0 0 0,0 0 16,1 0-16,-1 0 0,0-21 15,0 0-15,0 0 0,0 0 16,1 0-16,20-1 0,0-41 15,-42 21-15,21-1 0,1-20 16,-1 20-16,0-20 0,0-1 0,-21 1 16,0 21-16,21-1 0,-21 1 15,21 0-15,-21-1 0,0 22 0,0-21 16,0 21 0,0 42-1,0 0-15,0 0 16,0 21-16,0 1 0,-21-1 0,21 22 15,-21-22-15,21 0 0,-21 22 0,21-22 16,0 0-16,0 1 0,0-1 16,0 0-16,0-20 0,0 20 15,0-21-15,0 0 0,0 0 16,0 1-16,0-1 0,0 0 0,21-21 16,0 21-16,0-21 0,1 0 15,-1 0-15,0 0 0,0 0 16,0 0-16,0 0 0,1 0 0,20-21 15,-21 0-15,0 21 0,0-21 16,1 21-16,-1 0 0,0-22 16,0 22-16,-21-21 15,0 0-15</inkml:trace>
  <inkml:trace contextRef="#ctx0" brushRef="#br0" timeOffset="13731.05">16383 1461 0,'0'0'0,"-42"0"16,42 21-16,-22-21 78,22-21-62</inkml:trace>
  <inkml:trace contextRef="#ctx0" brushRef="#br0" timeOffset="15886.34">3852 2963 0,'0'0'0,"0"-21"0,0 0 0,0 0 16,0 0-1,-21 21 17,0 21-32,21 0 0,-21 0 15,0 0-15,-1 1 0,1 20 0,0-21 16,0 21-16,0 1 0,-22 41 16,22-20-16,0-22 0,0 1 15,0-1-15,0 0 0,21 43 16,-22-64-16,22 21 0,0-20 15,0-1-15,0 0 0,0 0 16,0 0-16,0-42 31,0 0-15</inkml:trace>
  <inkml:trace contextRef="#ctx0" brushRef="#br0" timeOffset="16166.18">3598 3175 0,'0'0'15,"0"-42"-15,0-1 0,0-20 16,0 42-16,0 0 0,0-1 16,21 22-16,1 0 15,-1 22-15,0-1 0,0 21 16,0-21-16,-21 22 16,21-1-16,1 0 0,-1 1 0,0-1 15,-21 21-15,0-20 0,0-1 16,0 0-16,0 1 0,0-1 0,0 0 15,0-20-15,0 20 0,0-21 0,0 0 16,0 0-16,0 1 0,0-1 16,-21-21 15,0 0-31,21-21 0,-22-1 0,1 22 16,0-21-16,0 0 0</inkml:trace>
  <inkml:trace contextRef="#ctx0" brushRef="#br0" timeOffset="16638.41">3302 3535 0,'0'0'0,"-21"-21"16,-22 21 0,65 0-1,-1 0-15,0 0 16,0 0-16,21 0 0,1 0 16,-1 0-16,22 0 0,-22-21 0,21 21 15,1-22-15,-22 1 0,22 0 16,-1 0-16,1 0 0,-1 0 0,-20-1 15,-1 1-15,0 0 0,-21 0 16,22 0-16,-22 0 0,-21-1 0,0-20 16,0 21-1,0 0-15,-21 21 16,21 21 0,-21 0-16,21 21 15,0 1-15,0-1 0,0 0 0,0 1 16,0 20-16,0-20 0,0 20 15,0 1-15,0-1 0,0 1 0,-22 20 16,22 1-16,0 0 0,0 20 16,-21-20-16,0 21 0,0-21 0,21 20 15,-21 1-15,0-21 0,21 21 0,0-22 16,0 1-16,-22-21 16,22-1-16,0 1 0,0-22 0,0 0 0,0 1 15,0-22-15,0 0 0,0 21 16,0-63-1,0 0 1,0-21-16,0 20 0,0-20 16,0 21-16,22-43 0,-22 22 15,0-21-15,0-22 0,21 21 0,-21-20 16</inkml:trace>
  <inkml:trace contextRef="#ctx0" brushRef="#br0" timeOffset="16974.23">4043 3620 0,'0'0'0,"0"-43"0,0 22 0,0-21 16,-21 21-16,21-22 0,0 22 16,0 0-16,0 0 0,0-22 0,0 22 15,21 0-15,0 0 0,0 0 16,0 0-16,0-1 0,22 1 0,-22 21 16,21 0-16,1 0 0,41 0 15,-41 21-15,-1 1 0,-21-1 16,0 0-16,0 21 0,-21 1 15,0-22-15,0 21 0,-21 0 0,0-20 16,0 20-16,-21-21 0,-1 21 0,1-20 16,21-1-16,-22 0 15,1 0-15,21 0 0,-21-21 0,20 21 16,1-21-16,0 0 0,0 0 16,21 22-16,21-22 46,0-22-46,0 22 0,22-21 0,-22 0 16,21 0-16,1 21 0</inkml:trace>
  <inkml:trace contextRef="#ctx0" brushRef="#br0" timeOffset="17499.24">5080 3344 0,'0'0'0,"42"-21"0,-21 0 0,1 0 0,-1 21 16,0-21-16,-21 0 0,0-1 15,0-20-15,0 21 16,-21 21-16,0 0 0,-1 0 16,-20 0-16,21 0 0,0 21 15,-22 0-15,1 0 0,21 1 0,-21 20 16,-1-21-16,22 21 16,-21 1-16,-43 63 0,64-64 15,21-21-15,0 21 16,-21-20-16,21-1 0,0 0 0,0 0 15,0 0-15,21 0 0,0-21 16,0 0-16,0 0 0,1 0 16,-1 0-16,21 0 0,-21 0 0,22-21 15,-1 0-15,-21 0 0,21 0 16,1 0-16,-22-1 0,21 1 0,-21-21 16,1 21-16,-1-22 0,0 1 0,0 21 15,-21-21-15,0 20 0,0-20 16,0 63 15,-21 0-31,0 1 0,21 20 0,-21-21 16,-1 21-16,22-20 15,0 20-15,0-21 0,0 21 0,0-20 16,0 20-16,0 0 0,0-21 16,0 1-16,22-1 15,-1-21-15,0 21 0,0-21 16,0 0-16,0 0 15,1 0-15,20 0 0,-21-21 0,0 0 16,0 21-16,22-22 0,-1 1 16,-21 0-16,22 0 0,-1-21 15</inkml:trace>
  <inkml:trace contextRef="#ctx0" brushRef="#br0" timeOffset="18242.24">5842 3387 0,'0'-21'0,"0"42"0,0-64 15,0 22-15,0-21 0,0 21 0,0 0 16,0-1-16,0 1 15,-21 21-15,0-21 0,-1 21 16,1 0-16,0 0 16,0 21-16,0 0 0,0 1 0,-1-1 15,1 21-15,21 0 0,-21 1 0,21-22 16,-21 21-16,21 1 0,0-1 16,0 0-16,0 1 0,0-1 15,0-21-15,0 0 0,0 0 16,0 1-16,42-1 15,-21-21-15,1 0 0,20 0 16,0 0-16,1 0 0,-1 0 16,0-21-16,1 21 0,20-22 0,22-41 15,-22 42-15,-20-22 0,-1 1 16,0 0-16,-21-22 0,43-42 16,-43 64-16,0-21 0,-21-1 15,21 22-15,-21-1 0,0 1 16,0-21-16,0 41 0,0 1 15,-21 21-15,0 0 16,0 0-16,21 21 0,-21 1 16,0 20-16,21-21 0,0 21 15,0 1-15,-22-1 0,22 0 16,0 22-16,0 21 0,0-43 16,0 0-16,0 1 0,0-22 15,0 21-15,0-21 0,0 0 0,0 1 16,0-1-16,0 21 15,0-21-15,0-42 47,0 0-47,0 0 16,0 0-16,0-1 0,0-20 16,22 21-16,-22 0 0,21-22 15,0 1-15,0 21 0,0 0 0,22-22 16,-22 22-16,0 21 0,21-21 15,1 21-15,-22 0 0,0 21 16,21 22-16,-42-22 16,0 0-16,21 0 0,-21 0 0,0 22 15,0-22-15,0 0 0,0 0 0,0 21 16,0-20-16,-21-1 16,21 0-16,0 0 0,-21 0 15,21-42 32,21 0-47,0 0 0,-21 0 16,22-1-16,20 1 0,-21 0 0</inkml:trace>
  <inkml:trace contextRef="#ctx0" brushRef="#br0" timeOffset="18643">6964 3429 0,'0'21'0,"0"0"31,21-21-15,0 0-1,0 0-15,0-21 0,1 21 0,-1-21 16,21 21-16,-21-21 0,0 0 0,1 0 16,-1-1-16,0 1 0,0-21 15,-21 21-15,0 0 0,0-1 0,0 1 16,0 0-16,0 0 15,-21 21-15,0 0 0,0 0 16,-1 21-16,-20 0 0,21 0 0,-21 1 16,20 20-16,1-21 0,-21 21 15,21 1-15,21-22 0,0 21 16,-21 1-16,21-22 0,0 0 0,0 0 16,0 0-16,21 0 0,0 1 15,0-1-15,0-21 0,0 0 0,1 0 16,-1 0-16,21 0 0,-21 0 15,0 0-15,1 0 0,20 0 0,-21 0 16,0-21-16,0-1 0,1 22 0,-1-21 16,-21 0-16,0 0 0,21 21 15,0-21-15,-21-22 0,0 22 16</inkml:trace>
  <inkml:trace contextRef="#ctx0" brushRef="#br0" timeOffset="19216.03">9017 3069 0,'0'0'0,"0"-21"32,0 42-32,0 22 15,0-22-15,0 21 16,0 0-16,0 1 0,0 20 16,0 64-16,0-63 0,21-1 15,0 1-15,-21-1 0,0 22 16,0 63-16,0-63 0,0-1 15,0 86-15,0-86 0,0 1 16,-21 0-16,21-1 0,0-20 16,-21-1-16,21 1 0,0-1 0,0-20 15,-21-1-15,21-21 0,0 0 0,0 1 16,0-1-16,0-42 16,0-1-1,0 1-15,0-21 0,21 21 0,0-22 16,0-62-1,-21 62-15,21-20 0,-21-1 0,22 1 16</inkml:trace>
  <inkml:trace contextRef="#ctx0" brushRef="#br0" timeOffset="19583.02">8953 3514 0,'-21'-43'0,"42"86"0,-63-107 15,42 43-15,-21-21 0,21 21 0,-21-1 16,21-20-16,0 21 0,0 0 15,0-22-15,21 22 0,0 0 0,21-21 16,1 21-16,-1-1 0,0 1 16,64 0-16,-42 21 15,-22 0-15,64 0 0,-64 0 16,-21 0-16,22 21 0,-1 0 16,-21 1-16,-21 20 0,0-21 0,0 21 15,0 1-15,0-1 0,-21 0 0,0 1 16,-21-22-16,20 21 0,-20 1 15,0-22-15,-22 0 0,22 0 16,0 21-16,-1-42 0,1 22 0,0-1 16,-1-21-16,22 0 0,0 21 0,0-21 15,42 0 32,0 0-47,0-21 0,0 0 0,22 21 16,-22-22-16,21 1 0,1 0 15,-1 0-15</inkml:trace>
  <inkml:trace contextRef="#ctx0" brushRef="#br0" timeOffset="20102.53">10096 3112 0,'0'0'15,"-21"-22"1,0 22-16,0 0 0,0 0 0,0 0 0,-1 0 15,1 0-15,-42 43 16,42-43-16,-1 42 0,-20-21 16,21 0-16,0 22 0,21-22 0,-21 21 15,21 1-15,-22-22 0,22 21 16,0 0-16,0-20 0,0 20 0,0-21 16,0 0-16,0 0 0,22 1 0,-1-1 15,0 0-15,0 0 0,0-21 16,0 0-16,1 21 0,-1-21 0,21 0 15,-21 0-15,22 0 0,-22-21 0,42 0 16,-42 0-16,22 0 16,-22-1-16,0-20 0,0 21 15,22-85-15,-22 43 16,-21 20-16,0 1 0,0 0 16,0-1-16,-21 1 0,-1 21 0,-20 0 15,21-1-15,0 1 0,-22 0 16,1 21-16,0 0 0,-22 0 15,22 0-15,-22 21 16,22 0-16,21 1 0,0-1 0,0 0 16,-1 21-16,1-21 0,21 1 0,0 20 15,0-21-15,0 21 0,0-20 16,0-1-16,0 21 0,0 0 16,0-20-16,0-1 0,0 0 0,21 0 15,1 0-15,-1-21 16,0 0-16,0 0 0,0 0 15,22 0-15,-22 0 0,21 0 0,0 0 16,1-21-16,-1 0 0</inkml:trace>
  <inkml:trace contextRef="#ctx0" brushRef="#br0" timeOffset="20414.4">10795 3006 0,'0'0'15,"21"-21"-15,-21 42 47,0 0-47,0 21 0,0-21 16,-21 1-16,21 20 0,0 0 16,0-21-16,0 22 0,0-1 0,-21-21 15,21 22-15,0-22 0,0 0 0,0 0 16,0 0-16,0 0 0,0 1 15,0-1-15,0 0 0,0 0 16,0-42 47,0 0-63</inkml:trace>
  <inkml:trace contextRef="#ctx0" brushRef="#br0" timeOffset="20734.71">10626 3471 0,'0'0'0,"0"22"0,-22-1 0,-20 21 32,21-21-32,21 0 0,0 1 0,-21-22 15,21 21-15,0 0 0,0 0 16,21 0-16,0-21 15,0 0-15,0 0 0,1 21 0,-1-21 16,42 0-16,-42 0 0,1 0 16,-1 0-16,21 0 0,-21 0 15,0-21-15,1 21 0,-1-21 0,0 21 16,21-21-16,-21 21 0,1-21 0,-22 0 16,21-1-16,0 1 15,-21 0-15,0 0 16,0 0-16,0 0 0,0-1 15,0 1-15,0 0 0,0 0 16,0 0-16,0 0 16,-21-1-16</inkml:trace>
  <inkml:trace contextRef="#ctx0" brushRef="#br0" timeOffset="21047.29">10499 2985 0,'0'0'0,"21"0"31,0 0-31,0 0 16,0 0-16,0 0 0,22 0 0,-22 0 16,21 0-16,1 0 0,-1 0 15,0 0-15,1-22 0,-22 22 0,21 0 16,-21 0-16,22 0 0,-22 0 0,0 0 15,0-21-15,-42 21 79,0 0-79,-22 0 0,22 0 15</inkml:trace>
  <inkml:trace contextRef="#ctx0" brushRef="#br0" timeOffset="21919.02">4127 4530 0,'0'0'0,"-21"0"0,0 0 0,0 0 0,0 0 16,0 0-16,-1 0 0,22-21 47,22 21-32,-1 0-15,0 0 16,21 0-16,-21 0 0,22 0 0,-1 0 15,0 0-15,1 0 0,20-22 0,1 22 16,-1 0-16,1 0 0,20 0 16,1 0-16,0 0 0,-1 0 0,-20-21 15,21 21-15,-1 0 0,1 0 16,0 0-16,-1 0 0,1 0 16,21-21-16,21 21 0,-21 0 0,21 0 15,0-21-15,0 21 0,0 0 16,0-21-16,21 21 0,0 0 15,0 0-15,0 0 0,170-21 16,-170 21-16,0 0 0,170-22 16,-149 22-16,-21 0 0,0 0 15,0-21-15,22 21 0,147 0 16,-169-21-16,-21 21 0,22 0 16,-1 0-16,-21 0 0,0 0 0,0-21 15,-21 21-15,-1 0 0,-20-21 16,0 21-16,-22 0 0,1 0 15,-22-21-15,22 21 0,-43 0 0,21 0 0,-21-22 16,0 22-16,1 0 0,-1 0 16,0 0-16,0-21 15,-21 0 1,0 0 0,-21 21-16,0 0 0,0-21 15</inkml:trace>
  <inkml:trace contextRef="#ctx0" brushRef="#br0" timeOffset="22046.03">10774 4170 0,'0'0'0,"0"21"15,21-21-15,0 0 16,0 0-16,0 0 16,-21-21-1</inkml:trace>
  <inkml:trace contextRef="#ctx0" brushRef="#br0" timeOffset="23027.27">3302 2223 0,'0'0'15,"-42"0"-15,-1 0 0,22-22 0,0 22 16,0 0-16,-22 0 0,22 0 16,0 0-16,21 22 31,21-1-16,0-21 1,1 0-16,-1 21 0,21-21 0,-21 0 16,22 21-16,62-21 15,-41 0-15,-1 21 0,22-21 0,-21 0 16,20 0-16,1 0 0,0 0 16,-1 0-16,1 0 0,0 0 0,126 0 15,-105 0-15,148 0 16,-127 0-16,0 0 0,21-21 15,0 21-15,22 0 0,-22-21 0,21 21 16,-21 0-16,22 0 0,-1-21 16,149 21-16,-170 0 15,0 0-15,-21 0 0,0 0 16,-21 0-16,-22 0 0,1 0 0,0 0 16,-43 0-16,22-21 0,-22 21 15,-21 0-15,0 0 0,0 0 0,1 0 16,-1 0 31,0 0-16,-21-22-31,21 1 16</inkml:trace>
  <inkml:trace contextRef="#ctx0" brushRef="#br0" timeOffset="24146.51">10223 2096 0,'0'0'0,"-21"0"0,-42 0 15,42 0-15,-1 21 16,1-21-16,0 0 0,0 0 0,0 0 16,0 0-16,-1 0 15,1 0-15,0 0 31,42 0 16,0 0-47,1 0 16,-1 0-16,0 0 0,21 0 16,1 0-16,-1 0 0,0 0 15,1 0-15,20 0 0,-21 0 16,22 0-16,-1 0 0,64 0 15,-42 0-15,0 0 0,-22 0 0,22 0 16,0 0-16,-1 0 0,-20 0 16,20 0-16,-20 0 0,63 0 15,-64 0-15,1 0 0,-1 0 16,1 0-16,-1-21 0,1 21 0,-1 0 16,1 0-16,-1 0 0,1 0 0,21 0 15,-22 0-15,1-22 0,-1 22 16,1 0-16,-1 0 0,1 0 0,63 0 15,-64 0-15,-21 0 16,22 0-16,-1 0 0,1 0 0,21 0 16,-22 0-16,1 0 0,-1 0 15,22 0-15,-22 0 0,1 0 16,20 0-16,-20 0 0,-1-21 0,1 21 16,-1 0-16,22 0 0,-21 0 15,20 0-15,-20 0 0,20-21 0,1 21 16,-21 0-16,20 0 0,1-21 15,-22 21-15,1 0 0,21-21 16,-22 21-16,1 0 0,20-21 0,-20 21 16,-1 0-16,22 0 0,-22 0 0,1 0 15,-1 0-15,1 0 0,-1 0 0,-20 0 16,20 0-16,-20 0 0,-1 0 16,0-22-16,-21 22 0,22 0 15,-22 0-15,0 0 0,21 0 16,-20 0-16,-1 0 0,0 0 15,-21-21 17,0 0-17,-21 21-15,0 0 16,-1 0-16,-20 0 0</inkml:trace>
  <inkml:trace contextRef="#ctx0" brushRef="#br0" timeOffset="24311.04">15706 1990 0,'0'0'0,"-22"21"32,1-21-17,0 0 1,21 21-16,-21-21 16,0 0-1,0 0-15,-1 0 0,1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12:22:59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7133 0,'21'-21'47,"1"21"-47,-1-21 0,-21 0 15,21 0-15,0-1 0,0 1 16,0 0-16,1 0 0,-1 0 0,0 0 16,-21-22-16,21 22 0,-21-21 15,0 21-15,-42-1 16,21 1-16,-1 21 0,-20 0 16,-21 0-16,20 0 0,22 21 15,-21 1-15,21-1 0,-1 0 16,1 0-16,0 0 0,0 0 15,21 1-15,0 20 0,0-21 0,0 0 16,0 0-16,0 22 0,0-22 16,0 0-16,21 21 0,0-20 0,22 20 15,-22 0-15,0-21 0,21 22 16,-21-1-16,22-21 0,-1 22 16,-21-1-16,22-21 0,-1 43 15,-42-22-15,0 0 0,0-21 16,-21 1-16,-22 20 0,22-21 0,-21 0 15,0 0-15,-1-21 0,1 22 16,0-22-16,-1 0 0,-20 0 0,20 0 16,1 0-16,0 0 0,-1-22 15,1 1-15,21 0 0,-21 0 0,20 0 16,-20-22-16,21 1 16,0 21-16,0-21 0,21 20 0,0-20 15,0 21-15,0 0 0,0 0 16,21-1-16,0 1 0,21-21 0,-21 21 15,22 0-15,20-1 0,-20-20 16</inkml:trace>
  <inkml:trace contextRef="#ctx0" brushRef="#br0" timeOffset="294.7">3175 6731 0,'-21'0'0,"0"21"16,-1 0-16,1-21 16,21 43-16,-21-22 0,0 21 0,21-21 15,-21 22-15,0-1 0,-1 22 16,1 41-16,0-62 0,0 20 16,0 1-16,0-22 0,-1 22 15,22 20-15,-21-41 0,21-22 16,-21 42-16,21-42 15,0 1-15,0-1 0,0 0 16,0 0-16,0-42 31,0 0-31,0 0 0,0-1 16</inkml:trace>
  <inkml:trace contextRef="#ctx0" brushRef="#br0" timeOffset="523.04">2773 7345 0,'0'21'31,"21"-21"-15,0 0-1,0 0-15,0-21 0,1 21 0,-1 0 16,0-21-16,0 21 0,0 0 15,0-21-15,1 21 0,-1 0 0,-21-22 16,21 1-16,0 21 0,0 0 16,0-21-16,1 21 0</inkml:trace>
  <inkml:trace contextRef="#ctx0" brushRef="#br0" timeOffset="918.82">3408 7345 0,'0'0'0,"-21"0"0,21 21 0,-22-21 0,44 0 63,-1 0-63,0-21 0,0 0 0,0 21 15,22-21-15,-22-1 0,0 1 16,0 21-16,0-21 0,0 0 15,1 0-15,-1 0 0,-21-1 16,0 1-16,-43 21 16,22 0-1,0 21-15,0 1 0,-21-1 16,20 0-16,1 0 0,-21 21 0,21 1 16,0-22-16,-1 21 0,1 1 15,21-22-15,0 21 0,-21-21 0,21 22 16,0-22-16,0 0 0,0 0 15,0 0-15,21 0 0,0-21 16,1 0-16,20 0 0,0 0 0,1 0 16,20-21-16,-21 0 0,22 0 15,-1 0-15,-20 0 0,20-1 0</inkml:trace>
  <inkml:trace contextRef="#ctx0" brushRef="#br0" timeOffset="1266.07">4170 7154 0,'0'0'15,"0"-21"-15,-21 21 0,-1 0 0,22-21 16,-21 21-16,0 0 16,0 0-1,21 21-15,0 0 0,0 1 16,-21-1-16,21 21 0,0 0 0,-21 1 16,21 20-16,0 1 0,0 63 15,-22-64-15,22 22 0,0 0 0,-21-1 16,21 22-16,-21 0 0,21 0 15,0 0-15,-21-1 0,21 1 16,-21 0-16,0 21 0,21-21 0,-43 106 16,43-107-16,0-20 0,-21 0 15,0-1-15,21-20 0,-21 63 16,21-85-16,0 1 0,0-1 16,-21-21-16,21 0 0,0 0 0,0-42 31,0 0-31,0-21 0,0-1 15,0 1-15,21-21 0,0-1 0,0 1 16,0-22-16,0 0 16,1 1-16</inkml:trace>
  <inkml:trace contextRef="#ctx0" brushRef="#br0" timeOffset="1590.97">4127 7684 0,'0'0'0,"0"-43"0,0 1 0,0 0 15,0-1-15,0 22 0,22 0 0,-1 0 16,-21 0-16,21-1 0,0 1 16,0 21-16,0-21 0,1 21 0,-1 0 15,21-21-15,0 21 0,1 0 16,-1 0-16,0 0 0,1 0 16,-22 21-16,21-21 0,-21 21 0,1 22 15,-22-22-15,0 0 0,0 0 16,-64 43-16,22-22 0,-1-21 15,1 0-15,-21 0 0,20 1 16,1-1-16,-43 0 0,64 0 16,-21-21-16,-1 21 15,22-21-15,42 0 32,1 0-32,-1 0 15,0-21-15,21 0 16</inkml:trace>
  <inkml:trace contextRef="#ctx0" brushRef="#br0" timeOffset="1991.84">5143 7387 0,'0'0'16,"0"-21"-16,0 0 0,-21 0 15,0 21-15,0 0 0,-21 0 16,20 0-16,1 0 0,-21 0 0,21 0 15,-22 0-15,22 0 0,-21 0 16,0 21-16,20 0 0,1 0 16,21 0-16,0 1 15,0-1-15,0 0 16,0 0-16,21-21 0,22 21 16,-22 0-16,0-21 0,43 43 15,-22-43-15,-21 21 0,43 0 16,-43-21-16,0 21 0,21 0 15,-42 1-15,0-1 16,0 0-16,-21-21 0,-21 0 16,21 0-16,-22 21 0,1-21 0,0 21 15,-1-21-15,1 0 0,0 0 16,-1 0-16,22 0 0,-21 0 0,21 0 16,-1 0-16,1 0 0,21-21 31,0 0-16,21 21-15,1-21 0</inkml:trace>
  <inkml:trace contextRef="#ctx0" brushRef="#br0" timeOffset="2394.65">6265 7006 0,'0'0'16,"0"-21"-16,0 0 0,0 0 0,0 0 15,0 42 16,0 0-31,0 0 0,0 21 16,0 1-16,0-1 0,0 22 16,-21-22-16,21 21 0,0 1 15,-21-22-15,21 22 0,-21 20 16,21-41-16,-21-1 0,21 0 16,-22-20-16,22-1 0,0 21 15,0-21-15,0 0 0,0 1 16,0-44 15,0 1-31,0 0 0,0 0 0,0 0 16</inkml:trace>
  <inkml:trace contextRef="#ctx0" brushRef="#br0" timeOffset="2909.91">6075 7387 0,'0'0'0,"-21"0"0,-64 0 31,106 0 0,0 0-31,0 0 0,22 0 16,-22 0-16,21-21 0,-21 21 15,22-21-15,-1 21 0,0-21 0,1 21 16,-1-21-16,0 21 0,1 0 16,-1-22-16,0 22 0,43 0 15,-64 0-15,22 0 0,-22 0 16,-21 22-1,0-1-15,0 0 0,-21 0 16,21 0-16,-22 0 0,1 1 16,21 20-16,0-21 0,-21 0 0,21 0 15,0 1-15,0-1 0,0 0 16,0 0-16,0 0 0,21 0 16,0-21-16,1 0 0,-1 0 15,0 0-15,0 0 0,21 0 16,-20 0-16,20 0 0,-21 0 0,0 0 15,22-21-15,-22 0 0,21 0 0,-21 0 16,0 0-16,1-1 0,-22-20 16,0 21-16,0-21 0,0-1 15,0 1-15,0 0 0,-22-1 0,1 22 16,0-21-16,0 21 0,-21-1 16,-1 22-16,22 0 0,-64 0 15,43 0-15,21 0 0,-43 43 16,22-22-16,21 0 0,0 0 15,0 22-15,-1-22 0,1 0 0,21 0 16,0 0-16,0 22 0,0-22 16,0 0-16,21-21 0,1 0 15</inkml:trace>
  <inkml:trace contextRef="#ctx0" brushRef="#br0" timeOffset="3624">8636 7557 0,'0'-22'31,"0"1"-15,21 21-16,0-21 0,-21 0 0,0 0 16,21 0-16,-21-1 0,0 1 15,0 0-15,0-21 0,0 21 0,0-1 16,-21-20-16,0 21 0,0 0 0,-21 21 15,20-21-15,-20 21 0,0 0 16,21 0-16,-22 0 0,1 0 16,21 21-16,-22 0 0,22 0 0,-21 0 15,0 22-15,20-1 0,-20 0 16,21 1-16,0-1 0,-22 0 16,22 1-16,0-1 0,21-21 0,0 21 15,-21-20-15,21 20 0,0 0 16,21-21-16,0 1 0,0-22 15,1 0-15,-1 0 0,42 0 16,-20 0-16,-22-22 0,63-20 16,-62 21-16,20 0 0,21-43 15,-20 22-15,-1-22 16,-21 1-16,0 21 16,-21-1-16,0 1 0,0 21 0,0-22 15,0 22-15,0 0 0,0 0 16,0 42-1,0 0 1,0 22-16,-21-22 0,21 21 0,-21 0 16,21-20-16,0 20 15,0 0-15,0-21 0,0 22 0,0-22 16,0 0-16,0 0 0,0 0 0,21 1 16,0-22-16,1 21 0,-1-21 15,0 0-15,0 0 0,21 0 0,43 0 16,-43 0-16,1 0 0,-1-21 15,0-1-15,1 1 0,20 0 16</inkml:trace>
  <inkml:trace contextRef="#ctx0" brushRef="#br0" timeOffset="4586.2">9440 7345 0,'0'0'0,"21"-42"0,-21 20 0,0-20 0,0 0 16,0-22-16,0 43 0,-21 0 15,0 0-15,0 0 0,-21 21 16,20 0-16,1 0 0,0 0 0,-21 0 15,-22 42-15,43-21 16,0 0-16,0 22 0,0-1 16,-1 0-16,1 1 0,0-1 0,21 0 15,0 1-15,0-22 0,0 21 0,0 0 16,0-20-16,0 20 16,0-21-16,0 0 0,21 0 0,0-21 15,1 0-15,-1 0 0,0 0 0,0 0 16,0 0-16,0 0 0,1 0 15,20 0-15,-21-21 0,0 0 0,0-21 16,1 21-16,-1-22 0,0 1 16,0 0-16,0-22 0,0 1 0,-21-43 15,0 42-15,22 22 0,-22-22 16,0 22-16,0-21 0,0 20 16,0 22-16,0-21 0,0 21 15,0-22-15,0 22 0,0 42 31,0 0-31,0 22 0,0-22 16,0 21-16,0 22 0,0-22 0,0 22 16,0-1-16,0-21 0,0 22 15,0-1-15,0 43 0,0-63 16,0-1-16,21 43 0,0-43 16,21-21-16,-21 0 0,22 0 15,-22 1-15,21-1 0,1-21 16,-1 0-16,21 0 0,-20 0 0,-1 0 15,22-21-15,-22-1 0,0 1 0,22 0 16,-22 0-16,0-21 0,22-43 16,-22 43-16,-21-22 0,1 22 15,-1-1-15,-21 1 0,21 0 0,-21-1 16,0 22-16,0-21 0,-21 21 16,-22 0-16,1-1 0,21 22 15,-43 0-15,22 0 0,0 22 16,-1-1-16,22 0 0,-21 0 15,0 21-15,20 1 0,-20-1 16,21 0-16,0 1 0,0-1 0,21 0 16,0 1-16,0-1 0,0 0 15,0-20-15,21 62 16,0-63-16,21-21 0,-21 22 0,1-22 16,20 0-16,21 0 15,-41 0-15,20 0 0,0-22 0,-21 1 16,22 0-16,-22 0 0,42-64 15,-41 43-15,-1-22 0,21 1 16,-21-22-16,0 22 0,1-1 0,20-84 16,-21 63-16,0 22 15,-21-1-15,0 1 0,0-1 16,0 22-16,0 0 0,0 21 0,0-1 16,0 1-16,0 0 0,-21 42 15,0 22-15,0-1 16,0 0-16,-1 22 0,22-22 0,-21 22 15,0 63-15,21-43 16,0-20-16,0 63 0,0-64 16,0 1-16,0 42 15,21-64-15,-21-21 0,21 21 16,1-20-16,-1-1 0,0 0 0,21-21 16,-21 0-16,1 0 0,83-21 15,-62 0-15,-1-1 0</inkml:trace>
  <inkml:trace contextRef="#ctx0" brushRef="#br0" timeOffset="5243.83">12446 6795 0,'0'0'0,"-21"0"15,-43 84 1,43-84 0,42 0-1,0 0-15,1 0 0,-1-21 0,21 21 16,-21-21-16,22 0 0,-22 0 15,21-1-15,0-20 0,-20 21 0,-1-21 16,21 20-16,-42-20 0,0-21 16,0 20-16,0 22 0,-42-21 15,-1 21-15,-20 21 16,-1 21-16,22 0 16,-64 21-16,43 1 0,20-1 15,-62 43-15,83-43 16,-20 0-16,21 1 0,0-22 0,21 21 15,21 43-15,0-43 16,0-21-16,22 0 0,-22-21 16,21 22-16,43-1 15,-43-21-15,0 0 0,43 0 0,-64 0 16,22 0-16,-22 0 16,0 0-16,0 0 0,0-21 0,-42 21 15,-21 0 1,21 0-16,-22 0 0,1 21 15,-22 0-15,22 0 0,-21 21 16,20 1-16,-20-1 0,20 0 0,1 1 16,0-1-16,-1 0 0,22 1 15,0-22-15,21 21 0,0 1 0,0-22 16,0 0-16,0 0 0,21 0 0,22 0 16,20 1-16,-21-22 15,1 0-15,20 0 0,-20 0 0,-1 0 16,64-22-16,-64 1 0,22 0 15,20-42-15</inkml:trace>
  <inkml:trace contextRef="#ctx0" brushRef="#br0" timeOffset="5751.03">12890 7070 0,'0'0'0,"-21"-21"0,0 21 0,0-22 15,21 1-15,0 0 16,21 0-16,0 21 15,22 0-15,-1 0 0,0 0 16,1 0-16,-1 0 0,21 0 0,-20 0 16,-1 0-16,0 0 0,1 21 0,-1 43 15,-21-43-15,0 0 16,-21 21-16,0-21 0,0 22 0,-21-22 16,0 21-16,-21-21 0,21 22 15,-22-22-15,1 0 0,0 0 16,20 0-16,-41 1 0,42-22 15,0 21-15,21-42 16,21-1 0,0 1-16,0 0 0,0 0 0,22 0 15,-1-22-15,-21 1 0,21 0 0,1 21 16,-1-22-16,-21 1 16,22 0-16,-22 20 0,21 1 0,-21-21 15,0 42-15,1-21 0,-22 0 16,-22 42-1,1 0-15,0 0 16,-21 0-16,21 0 0,-1 22 0,-20-1 16,21 0-16,0 1 0,0-1 15,-1 0-15,1 1 0,0-1 0,21 0 16,0-20-16,0 20 0,0-21 16,0 0-16,0 0 0,0 1 0,64-1 15,-43-21-15,21 0 16,-21 0-16,22 0 0,20-21 15,-21-1-15,1 1 0,-1-21 0,22 21 16</inkml:trace>
  <inkml:trace contextRef="#ctx0" brushRef="#br0" timeOffset="6002.32">14203 6985 0,'0'0'0,"0"-21"0,0 0 0,-21 0 15,21-1-15,-22 22 0,1 0 16,0 0-16,0 0 0,0 0 0,0 0 15,-1 22-15,1-1 0,-21 21 0,21-21 16,0 22-16,-43 41 16,43-41-16,21-1 0,-21 0 0,21 1 15,-21-1-15,21 0 0,0-21 16,0 22-16,0-22 0,0 0 16,42 21-16,-21-20 0,0-1 15,43-21-15,-43 0 0,21 0 16,1 0-16,-1 0 0,0-21 15,1-1-15,-1 1 0,0 0 0,1-21 16,20 21-16</inkml:trace>
  <inkml:trace contextRef="#ctx0" brushRef="#br0" timeOffset="6618.22">14626 7006 0,'0'0'0,"-85"21"16,64 1-16,21-1 15,0 0-15,0 0 0,0 0 16,21-21 0,1 0-16,-1 0 15,21 0-15,-21 0 0,0-21 0,1 0 16,-1 21-16,21-21 0,-21 0 16,0-1-16,1 1 0,-1-21 0,0 21 15,-21 0-15,0-22 0,0 22 16,0 0-16,0 0 0,0 0 0,-21 21 15,0 0-15,-1 0 0,1 0 0,-21 21 16,21-21-16,-22 21 16,22 21-16,-21-21 0,0 22 0,20-1 15,1 0-15,0 1 0,0-1 0,21 0 16,-21 1-16,21 20 16,0-20-16,0-1 0,21-21 15,0 0-15,0 0 0,22 1 0,-1 20 16,0-42-16,1 0 0,-22 0 15,21 0-15,0 0 0,1-21 0,-1 0 16,0-1-16,22-20 0,21-21 16,-43 20-16,0-20 0,1 20 15,-1-20-15,0-1 0,1 1 0,-22-22 16,21 1-16,0-1 0,1 0 16,-22 22-16,0-22 0,0 43 15,-21-22-15,21 22 0,-21 21 0,0 0 16,0-1-16,-21 22 0,0 22 15,-21 41-15,21-21 16,-22 22-16,22-1 0,0 1 0,-21 21 16,20-22-16,-20 85 15,42-63-15,0-22 0,-21 22 0,21-21 16,0-22-16,0 21 0,0-20 16,0-1-16,0 0 0,0 1 0,0-22 15,0 0-15,21 0 0,-21 0 0,21-21 16,0 0-16,1 0 0,20 0 15,0-21-15,-21 0 0</inkml:trace>
  <inkml:trace contextRef="#ctx0" brushRef="#br0" timeOffset="7218.45">16764 6922 0,'0'0'0,"21"-43"16,0 22-16,22-21 15,-22-1-15,0 1 0,0 21 0,0-64 16,-21 43-16,0 21 16,0 0-16,0-1 0,-21 1 0,0 0 15,0 21-15,-22 0 0,1 0 16,-21 21-16,20-21 0,-20 43 16,-43-1-16,42 0 0,22 1 15,0-22-15,-1 21 0,22-21 0,0 22 16,21-22-16,0 0 0,0 0 15,21 21-15,0-20 0,22-1 0,-1 0 16,43 42-16,-43-41 0,22 20 16,-22 0-16,21-21 0,-20 22 15,-1-1-15,22 43 0,-22-64 16,-21 21-16,-21 1 16,0-22-16,0 0 0,0 21 0,-21-21 15,0 1-15,-22-22 0,-20 21 0,21-21 16,-43 0-16,21 0 0,-20 0 0,-1 0 15,0 0-15,-126-43 16,147 22-16,22 0 0,0-21 16,-1 21-16,22-22 0,0 1 15,21 0-15,0-1 0,0 22 0,0-21 16,21 21-16,21-1 0,1-20 0,63 21 16,-43 0-16,1 0 15,20-1-15,-20 1 0,20 0 0,1 0 16</inkml:trace>
  <inkml:trace contextRef="#ctx0" brushRef="#br0" timeOffset="8387">17484 6414 0,'0'0'0,"21"-64"15,21 43-15,-42-43 16,0 43-16,0 0 0,0 0 16,0 42-1,-21 0-15,0 0 0,0 22 16,-1-1-16,1 22 0,-21 63 15,21-43-15,0-20 0,-1-1 0,22 22 16,-21-22-16,0 1 0,0 21 16,0-22-16,0 1 0,21-1 0,0-21 15,-22 22-15,22-22 0,-21 1 16,21-1-16,0-21 0,0 21 0,0-20 16,0-1-16,0-42 31,0-1-31,21-20 15,1 21-15,-1-21 0,0-1 0,0-20 16,0 20-16,22 1 0,-22 0 16,21-1-16,-21 1 0,0 0 0,22 21 15,-22-1-15,21-20 0,-21 42 16,1 0-16,-1 0 16,0 0-16,-21 21 0,0 0 15,0 1-15,21-1 0,-21 21 0,21-21 16,-21 22-16,0-1 0,21-21 15,-21 21-15,0-20 0,22 20 0,-1-21 16,-21 0-16,21 0 0,0 1 0,21-1 16,-20-21-16,20 0 15,-21 0-15,21 0 0,-20 0 0,20 0 16,43-21-16,-43-1 0,0 1 16,-21-21-16,22 21 0,-1-22 15,0-41-15,-20 41 0,-1 1 16,-21-43-16,0 43 15,0 0-15,0 21 0,-21-1 0,-22 1 16,22 21-16,0 0 0,0 0 16,0 0-16,-22 0 0,22 21 0,-21 1 15,21 20-15,-22 21 16,22-20-16,21-1 0,0 0 0,0 1 16,0-22-16,0 21 0,21 1 15,22-1-15,-22-21 0,42 21 16,-20-20-16,-1-1 0,21-21 0,-20 0 15,-1 0-15,0 0 0,1 0 16,20 0-16,-20 0 0,-1-21 0,-21-1 16,21-20-16,1 21 0,-22-21 0,21-1 15,-21 1-15,1 0 0,-1-22 16,-21 43-16,0-21 0,0-1 16,0 22-16,0 0 0,-21 21 15,-1 0-15,1 0 16,0 0-16,0 21 0,-21 21 0,20-20 15,1 20-15,0 0 0,0 1 0,21-1 16,0-21-16,0 21 0,0 1 16,0-1-16,21 22 0,-21-43 15,42 0-15,1 21 16,-1-42-16,-21 0 0,22 0 0,-22 0 16,21 0-16,0 0 0,1 0 15,-22-21-15,21 0 0,1 0 0,-1 0 16,0-22-16,1-20 0,41-43 15,-41 42-15,-1-20 0,43-64 16,-43 63-16,-21-21 0,21 21 16,-20-20-16,-1 41 0,21-84 15,-42 84-15,0 22 0,0-21 16,0 41-16,0 1 16,-21 21-16,0 0 15,0 21-15,-22 1 0,22 20 0,0 0 16,-21 1-16,20 41 0,-20-20 15,0 105-15,42-84 0,0-1 16,-21 1-16,21-21 0,0 20 16,0 1-16,0-22 0,0 1 15,0-1-15,21 1 0,0-22 0,0 1 16,0-1-16,0-21 0,1 0 0,-1 0 16,21 1-16,-21-1 0,0-21 15,22 0-15,-1 0 0,22 0 16,-22-21-16,0-1 0,43-41 15,-43 42-15,1-22 0,-22-20 16,21 21-16,0-22 0,-20 22 0</inkml:trace>
  <inkml:trace contextRef="#ctx0" brushRef="#br0" timeOffset="8590.94">19050 6858 0,'0'0'0,"-42"0"0,84 0 31,0 0-31,1 0 0,20 0 16,1 0-16,-1 0 0,22-21 0,-1 21 15,-20 0-15,105-42 0,-105 42 16,20-22-16,-20 22 16,-22-21-16,22 0 0,-22 21 0,-21-21 15,22 0-15,-43 0 0,-22 21 0</inkml:trace>
  <inkml:trace contextRef="#ctx0" brushRef="#br0" timeOffset="9178.26">5842 9186 0,'0'0'0,"0"-21"0,-85-42 31,64 63-31,0 0 0,0 21 16,21 0-16,-21 0 0,21 22 16,0-1-16,-22 0 0,22 22 15,0-1-15,-21 1 0,21-1 16,-21 1-16,21-1 0,-21 128 15,0-149-15,21 0 0,0 1 16,0-22-16,0 21 0,0-21 16,0 1-16,0-1 0,-21-42 31,-1-1-31</inkml:trace>
  <inkml:trace contextRef="#ctx0" brushRef="#br0" timeOffset="9654.85">5122 9864 0,'0'0'0,"-21"0"0,42-21 32,0 21-17,22-22-15,-22 22 0,21-21 16,1 0-16,20 0 0,-21-21 16,43 20-16,-21 1 0,63-42 15,-64 42-15,1-1 0,-1 1 16,-21 0-16,-20 21 0,41 0 15,-63 21-15,0 0 16,0 22-16,-21-1 0,21 0 0,-21 1 16,0-1-16,-1 22 0,1-22 15,0 0-15,21 1 0,0-1 0,0 0 16,0 1-16,0-22 0,0 21 16,0-21-16,21 0 15,22-21-15,-1 0 0,-21 0 16,64-21-16,-64 0 0,21 21 15,22-63-15,-43 41 16,0-20-16,0 21 0,-21-21 0,0-1 16,0 1-16,0-43 15,-21 43-15,0 0 0,0-1 0,0 1 0,-22 21 16,22 0-16,-21-1 16,21 22-16,-22 0 0,22 0 0,-21 0 15,21 22-15,-1-1 0,1 0 0,0 0 16,0 0-16,21 0 0,0 1 15,0-1-15,0 21 0,0-21 0,0 0 16,21 1-16,0-22 16,0 0-16,22 0 0,-22 0 0,21 0 15</inkml:trace>
  <inkml:trace contextRef="#ctx0" brushRef="#br0" timeOffset="9943.92">7832 8996 0,'0'0'0,"-43"-21"31,22 42-31,21 0 16,-21 0-16,21 22 0,0-1 16,-21 0-16,21 22 0,-21-22 15,21 22-15,-22-1 0,1 106 16,0-126-16,0 20 0,0-20 0,0-1 15,21 0-15,-22 1 0,1-22 16,21 21-16,-21-21 0,21 0 0,21-42 31,22 0-15,-22 0-16,0-21 0,21-1 16,22-63-16</inkml:trace>
  <inkml:trace contextRef="#ctx0" brushRef="#br0" timeOffset="10591.02">8191 8911 0,'22'-21'0,"-44"42"0,44-63 0,-44 42 16,22 21-1,0 0-15,-21 22 0,0-1 16,0 0-16,21 1 0,-21 20 0,21-21 16,-21 22-16,21-22 0,-22 22 15,22-22-15,0 0 0,-21 22 0,21-22 16,0 1-16,-21-22 0,21 21 0,0-21 15,0 0-15,0 1 0,0-1 16,0 0-16,0-42 16,21 0-1,-21-1-15,21 1 0,1-21 16,-1 21-16,-21-22 0,21 22 0,21-42 16,-21 20-16,1 22 0,-1 0 15,-21 0-15,21 21 0,0 0 16,0 21-1,-21 0-15,21 0 0,-21 1 0,22-1 16,-22 0-16,0 0 16,0 21-16,21-20 0,-21-1 0,21 21 15,0-21-15,-21 0 0,21-21 0,0 22 16,1-1-16,-1-21 0,0 0 16,21 0-16,-21 0 0,22 0 0,-1 0 15,0-21-15,1 21 0,-22-22 0,21 1 16,1 0-16,-1-21 0,-21 21 0,0-1 15,22-20-15,-22 21 0,-21-21 16,21-1-16,-21 1 0,0 21 0,0-22 16,0 22-16,0 0 0,0 0 0,-21 21 15,0 0-15,-1 0 16,1 0-16,0 21 0,0 0 0,0 22 16,0-22-16,-1 21 0,22-21 0,0 22 15,-21-1-15,21 0 0,0 1 0,0-22 16,0 21-16,0-21 0,0 22 15,0-22-15,21 0 0,1 0 0,-1-21 16,0 21-16,0-21 0,0 0 0,22 0 16,-22 0-16,21 0 0,-21-21 15,22 0-15,20-21 0,-42 20 16,22 1-16,-22 0 0,0-21 0,-21 21 16,0-22-16,0 1 0,0 0 15,0 20-15,0-20 0,-21 0 0</inkml:trace>
  <inkml:trace contextRef="#ctx0" brushRef="#br0" timeOffset="10792.77">7535 9250 0,'0'0'0,"-21"0"0,0 42 31,63-42-31,1 0 0,-1 0 0,21 0 0,1-21 15,21 0-15,-22 21 0,22-21 16,-22 0-16,22-1 0,-22 22 0,1-21 16,-1 0-16,1 21 0,-22-21 15,22 0-15,-22 21 0</inkml:trace>
  <inkml:trace contextRef="#ctx0" brushRef="#br0" timeOffset="11302.98">10562 9250 0,'0'0'15,"-21"-21"-15,21-22 0,-21 1 0,21 0 16,0 21-16,0-1 16,0 1-16,0 42 15,0 1-15,0 20 16,0 0-16,0 22 0,21-22 15,-21 22-15,0 20 0,0 1 0,0 0 16,0-1-16,0 1 0,0 0 0,0-1 16,0 22-16,-21-21 0,0 21 15,21-1-15,-22 1 0,1 0 0,-21 85 16,0-86-16,20-20 0,-20 21 16,21-21-16,-21 20 0,20-20 0,-41 42 15,42-63-15,0-1 0,-1-42 16,22 22-16,0-22 0,0 21 15,0-63 1,0 0-16,0 0 0,0-22 16,22 1-16,-1-22 0,0 22 15,0-43-15,0 22 0,0-22 16,1 1-16,-1-1 0</inkml:trace>
  <inkml:trace contextRef="#ctx0" brushRef="#br0" timeOffset="11646.99">10350 9589 0,'0'0'16,"-21"-43"-16,0 1 0,0 0 0,0-1 16,0 22-16,-1-21 0,22 21 0,0-1 15,0-20-15,0 21 0,0 0 0,22-43 16,-1 43 0,0 0-16,0 0 0,21 0 0,-20-1 15,20 22-15,0-21 0,1 21 0,20 0 16,-21 0-16,1 0 0,20 21 15,22 22-15,-64-1 0,0 0 16,0-20-16,-21 20 0,0 0 0,0 1 16,-21-1-16,0 0 0,0 1 15,-21-22-15,-43 63 0,64-62 16,-22-1-16,22 0 0,0 0 16,-21 0-16,21 0 0,-1-21 15,1 0-15,0 0 16,21-21-1,21 0 1,0 0-16,1 0 0,-1 0 16,21-1-16,-21 1 0</inkml:trace>
  <inkml:trace contextRef="#ctx0" brushRef="#br0" timeOffset="12076.83">11176 9313 0,'0'0'0,"-21"0"0,-64-21 32,85 0-32,0 0 0,0 0 15,0 0-15,21-1 16,0 1-16,1 0 0,20 21 0,0-21 16,-21 0-16,22 21 0,-1-21 15,0 21-15,1 0 0,-1 0 0,0 0 16,1 0-16,-22 0 0,21 21 0,-21 0 15,1 0-15,-1 21 0,0-20 16,-21 20-16,0-21 0,0 21 0,0-20 16,0 20-16,-21-21 0,0 0 0,-1 0 15,-20 1-15,21-1 0,0 0 16,0-21-16,-1 0 16,1 0-1,21-21-15,0 0 0,0-1 16,0 1-16,0 0 0,21 0 15,1 0-15,-22-22 0,21 22 0,0 0 16,0-21-16,0 21 0,0-1 0,1-20 16,-1 21-16,0 0 0,0 0 15,0 21-15,22-22 0,-22 22 0,0 0 16,21 0-16,-21 0 0,1 0 16,20 0-16,-21 0 0</inkml:trace>
  <inkml:trace contextRef="#ctx0" brushRef="#br0" timeOffset="12915.79">12340 9038 0,'0'0'0,"21"0"16,-21-42-1,-21 42 1,0 21 0,0 0-16,0 0 0,-1 1 0,1-1 15,0 21-15,0-21 0,0 0 16,0 22-16,21-22 0,0 21 15,-22-21-15,22 1 0,0 20 0,0-21 0,0 0 16,0 0-16,0 1 0,22-22 16,-1 21-16,0-21 0,0 0 15,21 0-15,-20 0 0,20 0 0,-21 0 16,21 0-16,43-43 16,-43 22-16,-20 0 0,-1-21 15,21 21-15,-42-1 0,21-62 16,-21 41-16,0 22 0,0-21 0,0 0 15,-21 20-15,0 1 0,0 0 16,0 0-16,-22 0 0,22 21 0,-21 0 16,21 0-16,-22 0 0,-20 42 15,42-21-15,21 0 16,-22-21-16,22 22 0,0-1 0,0 0 16,0 0-16,22-21 15,-1 21-15,0-21 0,0 0 16,0 0-16,0 21 0,22-21 0,-22 0 15,0 0-15,0 0 0,0 0 0,1 0 16,-1 0-16,21 0 0,-21 0 16,0 0-16,1 0 0,-1 0 0,21 0 15,-21-21-15,0 21 0,1-21 0,20 21 16,0-42 0,-21 21-16,22 21 0,-22-22 0,0 1 15,0 0-15,0 0 0,22-21 16,-43 20-16,0 44 31,0-1-31,0 21 0,0-21 16,0 22-16,0-1 0,0-21 0,-21 43 15,21-22-15,-22 0 0,22 1 16,-21 20-16,21-21 0,0 22 0,-42 63 16,42-42-16,0-22 0,-21 1 15,0 20-15,21-20 0,-22-1 16,22 22-16,0 0 0,0-22 0,0 22 15,0-22-15,-21 22 0,21-22 16,-21 22-16,21-21 0,-21 63 16,0-85-16,21 21 0,-21-20 0,-1 20 15,22-20-15,-21-22 0,0 21 16,21 0-16,-21-20 0,0-1 0,0 0 16,-1-21-16,1 0 15,0 0-15,0 0 0,0 0 0,0-21 16,-1 21-16,22-21 0,0-1 15,-21 1-15,0 0 0,21 0 0,0-21 16,0 20-16,0 1 0,0-21 0,0 0 16,0-1-16,0 1 0,21-64 15,0 43-15,22-1 0</inkml:trace>
  <inkml:trace contextRef="#ctx0" brushRef="#br0" timeOffset="13162.49">13208 9038 0,'0'0'0,"-21"-21"0,0 0 0,-1 0 16,1 21 0,0 0 15,42 21 0,0-21-15,1 21-16,-1-21 15,0 21-15,21-21 0</inkml:trace>
  <inkml:trace contextRef="#ctx0" brushRef="#br0" timeOffset="13508.57">13779 9229 0,'0'-21'47,"0"-1"-47,22 1 16,-22 0-16,21 0 0,0 0 16,-21 0-16,21-1 0,-21 1 15,21 0-15,-42 21 31,0 21-15,0 0-16,0 1 0,21 20 0,-22-21 16,1 21-16,0 1 0,0-22 0,0 64 15,21-64-15,0 21 16,0-21-16,0 0 0,0 1 16,0 41-16,21-42 15,0 0-15,21-21 0,-20 0 16,20 0-16,-21 0 0,21 0 15,1-21-15,20 0 0,-20 0 0,-1 0 16,21 0-16,1-1 0</inkml:trace>
  <inkml:trace contextRef="#ctx0" brushRef="#br0" timeOffset="14076">14711 9081 0,'0'0'0,"0"-22"0,0 1 15,-21 0-15,-1 21 16,22-21-16,-21 21 0,0 0 15,0 0-15,0 0 0,0 21 16,-1 0-16,22 0 0,-21 1 0,0 20 16,21-21-16,-21 0 0,21 22 15,-21-1-15,21-21 0,0 21 0,0 22 16,0-43-16,0 21 0,0-20 16,0-1-16,21 0 0,0 0 15,43 21-15,-43-20 0,21-22 16,0 0-16,1 0 15,-1 0-15,22 0 0,-22-22 16,-21 1-16,21 0 0,1 0 16,-1-21-16,-21-1 0,22 1 0,-1 0 15,0-1-15,22-84 0,-22 43 16,-21 20-16,43-84 16,-43 84-16,0 1 0,0 21 15,-21-22-15,0 22 0,0 21 0,0-1 16,0 1-16,0 0 0,0 0 0,-21 21 15,-21 42 1,21-21-16,-1 1 0,-20 20 16,21 0-16,0 22 0,0-22 0,-1 22 15,1-1-15,0 1 0,0-1 0,21 1 16,0-1-16,0 1 0,0-22 16,0 0-16,0 1 0,0-1 15,21 0-15,0-21 0,-21 1 0,21 20 16,22 0-16,-22-42 0,0 21 15,0-21-15,0 0 0,1 0 16,-1 0-16,0 0 0,0 0 0,21-21 16,1 0-16,-22 0 0,21 0 15,-21 0-15,1-1 0,-1 1 16,0 0-16,0 0 0,0-21 16,-21 20-16,21 1 0,1 0 0,-22 0 15</inkml:trace>
  <inkml:trace contextRef="#ctx0" brushRef="#br0" timeOffset="14326.27">15071 8996 0,'0'0'16,"-22"0"-16,1 0 0,0-21 15,42 21 1,22-21-16,-22 21 0,0 0 0,21 0 15,43-22-15,-43 1 16,1 21-16,20 0 0,-21 0 16,1 0-16,41 0 0,-41 0 15,-1 0-15,-21 0 0,0-21 0,1 21 16,41 0 0,-63-21-16,21 21 0</inkml:trace>
  <inkml:trace contextRef="#ctx0" brushRef="#br0" timeOffset="14558.88">15684 9017 0,'0'0'0,"-21"0"0,21 21 0,-21-21 31,0 0 47</inkml:trace>
  <inkml:trace contextRef="#ctx0" brushRef="#br0" timeOffset="16175.04">2752 8509 0,'0'0'0,"-64"0"0,22 0 0,-1 0 16,1 0-16,0 0 0,-1 0 0,1 0 16,21 0-16,0 0 0,0 0 0,-1 0 15,44 0 32,-1 21-47,21-21 0,-21 0 16,22 0-16,-1 21 0,21-21 0,-20 0 15,20 0-15,1 0 0,-1 0 16,1 0-16,-1 0 0,1 0 0,20 0 16,1 0-16,0 0 0,21 0 0,-22 0 15,22 0-15,0 0 0,84-21 16,-84 21-16,0 0 0,0 0 16,0 0-16,0-21 0,21 0 0,-22 21 15,22 0-15,0-21 0,0 21 16,0-21-16,0 21 0,22-22 0,274-20 15,-275 42 1,0-21-16,0 0 0,1 21 16,-1-21-16,0 21 0,0-22 0,0 1 15,0 21-15,170 0 0,-170-21 16,0 0-16,0 21 0,1-21 16,-22 21-16,21-21 0,0 21 0,0-22 15,0 22-15,-21-21 0,21 21 0,1-21 16,-22 21-16,21 0 0,-21-21 15,21 21-15,-21 0 0,148-42 16,-148 42-16,-21 0 0,21-22 16,0 1-16,0 21 0,21-21 0,-21 21 15,0-21-15,0 21 0,0-21 0,0 21 16,0-21-16,0 21 16,0 0-16,0-22 0,0 22 0,254-21 15,-254 0-15,21 21 16,-21 0-16,21 0 0,1 0 15,105 0-15,-127 0 0,21-21 16,-21 21-16,21 0 0,-21 0 0,0 0 16,0 0-16,0-21 0,0 21 15,0 0-15,127-21 0,-127 21 16,0 0-16,106-43 16,-149 43-16,22-21 0,-21 21 0,0-21 15,20 21-15,-20-21 0,84 0 16,-84-1-16,0 22 15,-22 0-15,1-21 0,-1 21 0,-20 0 16,-1 0-16,0 0 0,-21-21 16,1 21-16,-65 0 15,1 0-15,-22 0 0,-20 0 16,-1 0-16</inkml:trace>
  <inkml:trace contextRef="#ctx0" brushRef="#br0" timeOffset="17110.05">6498 10647 0,'-21'0'16,"0"21"-1,0-21-15,-1 0 16,1 21-16,0-21 0,0 0 0,0 0 16,0 0-1,-1 0-15,1 0 0,0 0 0,0 0 16,0 0-16,0 0 0,-22 0 15,22 0-15,0 0 0,0 0 0,21-21 16,-21 21-16,-1 0 0,1 0 16,0 0-16,0 0 0,42 0 31,0 0-15,22 0-16,-1 0 0,0 0 15,1-21-15,20 21 0,1 0 0,20 0 16,22-21-16,-21 0 0,42 21 0,-21-22 15,21 22-15,0-21 0,0 21 16,0-21-16,169 21 0,-148-21 16,0 21-16,0 0 0,1 0 15,-1-21-15,21 21 0,-21-21 0,0 21 16,22 0-16,-22 0 0,0-22 0,0 22 16,0-21-16,170 0 15,-149 21-15,-21-21 0,22 0 0,-1 0 16,22-1-16,-22 22 0,191-42 15,-170 21-15,-20 21 0,189-21 16,-189 0-16,-1 21 0,0-22 16,1 22-16,-1-21 0,0 0 0,-20 21 15,20-21-15,-21 21 0,275-21 16,-296 21-16,22-21 16,-44 21-16,22 0 0,-21 0 15,106 0-15,-106 0 0,0 0 16,-22 0-16,1 0 0,0 0 0,-1 0 15,1 0-15,0 0 0,-22 0 16,1 0-16,-1 0 0,-21 0 0,1 0 16,41 0-16,-41 0 0,-22 0 15,0-22-15,0 22 0,0-21 16,1 21-16,-1-21 0,0 21 16,0-21-16,0 0 15,0 21-15,-21-21 16,22 21-16,-1-22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12:31:46.5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4530 3387 0,'0'0'0,"0"-21"0,0-1 16,0 1-16,0 0 15,-22 21 16,22 21 16,0 0-47,0 1 0,0-1 0,0 0 16,0 0-16,0 0 0,0 22 16,0-22-16,0 42 0,0-20 15,0-1-15,0 0 0,0 1 16,-21-1-16,21 0 0,-21 22 0,21-1 15,-21 1-15,21-1 0,0 22 16,0-22-16,-21 1 0,21 21 16,-21-1-16,21 1 0,0 0 15,0 20-15,-22-20 0,1 127 16,21-128-16,-21 22 0,21 0 0,0 0 16,0 0-16,0 0 0,-21-1 15,21 1-15,0-21 0,0 21 0,0 0 16,0-1-16,0 1 0,0 85 15,0-85-15,0-1 0,0 1 16,0-21-16,0 42 0,0-21 0,0 0 16,0-1-16,0 1 0,0-21 15,0 21-15,0 0 0,0-1 0,0-20 16,0 106-16,0-107 0,0-20 16,0 20-16,0-20 15,0-1-15,0 1 0,0-1 0,21-20 16,-21 20-16,21 22 0,0-43 15,-21-21-15,0 1 0,0-1 16,0 0-16,22-21 0,-22-21 16,0 0-16,0-22 15,0 1-15,0-22 0</inkml:trace>
  <inkml:trace contextRef="#ctx0" brushRef="#br0" timeOffset="2147.88">4508 3366 0,'0'21'0,"0"0"31,22-21-15,-1 0-16,0 0 0,0 0 16,0 0-16,22 0 0,-1 0 0,0-21 15,1 21-15,20 0 0,-21-21 16,22 21-16,-22 0 0,22-22 0,-1 1 16,1 21-16,20-21 0,1 21 15,0-21-15,21 21 0,-1-21 0,1 21 16,21 0-16,-21-21 0,21 21 15,-21-22-15,42 22 0,-21 0 0,0-21 16,21 21-16,-21-21 0,148 21 16,-148-21-16,22 21 0,20 0 15,-21-21-15,0 21 0,0-21 16,1 21-16,-1 0 0,21-22 0,-21 22 16,0 0-16,1 0 15,-22 0-15,105 0 0,-105 0 16,-21 0-16,21 0 0,-21 0 15,0 0-15,106 0 0,-128 0 16,22 0-16,-21 0 0,-1 0 16,22 0-16,-21 0 0,21 0 15,-22 0-15,1 0 0,0 0 0,-1 0 16,-20 0-16,21 0 0,-43 0 0,21 0 16,-20 0-16,-1 0 0,22 0 15,-43 0-15,0 0 0,0 0 16,0 0-16,0 0 0,1 0 15,-1 22 1,-21-1 0,0 0-16,0 0 15,0 0-15,0 0 0,0 1 16,0 20-16,0-21 0,0 21 0,0-20 16,0 20-16,0 0 0,0 1 15,0-1-15,0 0 0,0 1 0,0 20 16,0-21-16,0 1 0,0-1 15,0 22-15,21 63 16,-21-64-16,0 1 0,21-1 0,-21 1 0,0-1 16,0 1-16,0 20 15,0-20-15,0 20 0,0-20 0,0 21 16,0-1-16,0 22 0,0 63 16,0-84-16,0 0 0,0-1 15,0 1-15,0 0 0,0 21 0,0-22 16,0 1-16,0 0 0,0-22 15,0 22-15,0-1 0,0 1 0,0 84 16,0-84-16,0 0 0,0-1 16,0-20-16,0 21 0,0 126 15,0-126-15,0-22 16,0 1-16,0 21 0,0-22 0,-21 1 16,21-22-16,0 21 15,0-20-15,0 20 0,-21-20 0,21-1 16,0 0-16,0 22 15,0-43-15,0 21 0,0-21 16,0 22-16,0-22 0,0 0 0,-21 0 0,21 0 16,0 1-16,-22 20 15,1-21-15,21 0 0,-21 0 0,21 1 16,0-1-16,-21-21 0,0 42 16,0-21-16,21 0 15,-22 1-15,1-22 0,0 21 0,0-21 16,0 0-16,0 21 0,-1-21 15,-20 21-15,21-21 0,-21 21 16,-1-21-16,1 21 0,0-21 0,-1 22 16,1-22-16,0 21 0,-1 0 0,-20-21 15,20 21-15,-20-21 0,21 0 16,-22 21-16,1-21 0,-1 21 0,-21-21 16,1 0-16,-1 0 0,0 0 0,1 0 15,-1 0-15,-21 0 0,22 0 16,-1 0-16,21 0 0,1 0 0,-22 0 15,22 0-15,-1 0 0,1 0 0,-22 0 16,0 0-16,-84 0 16,84 0-16,-20 0 0,20 0 0,-21 0 15,21 0-15,1 0 0,-1 0 16,-21 0-16,22 0 0,-1 0 0,0 0 16,1 0-16,20 0 0,-21 0 0,22 0 15,-1 0-15,-20 0 0,20 0 16,1 0-16,-1 0 0,1 0 0,-1 0 15,-20 0-15,-1 0 0,21 0 0,-20 0 16,-1 22-16,0-22 0,22 0 16,-22 0-16,22 0 0,-128 21 15,128-21-15,-1 0 0,1 0 16,-1 21-16,1-21 0,-22 0 16,-63 21-16,63-21 15,1 0-15,-1 0 0,0 0 0,22 21 16,-1-21-16,-63 0 15,85 0-15,-43 0 0,43 0 16,0 0-16,-85 0 16,63 0-16,22 0 0,-22 0 15,1 0-15,-1 0 0,1 0 0,-1 0 16,1 0-16,-1 0 0,22 0 16,0 0-16,-1 0 0,22 0 0,-21 0 15,21 0-15,-22 0 0,22 0 16,0 0-16,0 0 0,0 0 0,-1 0 0,1 0 31,42-21 0,-21 0-15,22 21-16,-1-21 0,0-22 0,0 22 16</inkml:trace>
  <inkml:trace contextRef="#ctx0" brushRef="#br0" timeOffset="3275.16">4551 4255 0,'-43'0'31,"22"0"-15,64 0 47,-22 0-63,21 0 0,0-22 15,22 22-15,-1-21 0,1 21 0,-1-21 16,1 21-16,-1-21 0,43 0 15,-42 21-15,84-21 16,-63-1-16,20 22 0,86-42 16,-85 42-16,-22-21 0,22 21 15,0-21-15,21 21 0,-21-21 16,148 21-16,-127-22 16,0 22-16,0-21 0,0 21 15,-21 0-15,21 0 0,0-21 0,-21 21 16,21 0-16,-22 0 0,1-21 15,0 21-15,0 0 0,-21 0 0,20-21 16,-20 21-16,127-21 0,-106 21 16,-22 0-16,22 0 0,0 0 15,-21 0-15,-1 0 0,107 0 16,-107 0-16,22 0 0,-21 0 16,21 0-16,0 0 0,-1 0 0,-20 0 15,21 0-15,-21 0 0,-22 0 16,22 0-16,-22 0 0,64 0 15,-63 0-15,-22 0 0,0 0 16,22 0-16,-22 0 0,-21 0 16,22 0-16,-1-22 0,-21 22 0,22 0 15,-1 0-15,0 0 0,1 0 16,20 0-16,-21-21 0,1 21 16,41 0-16,-62 0 15,20 0-15,-21 0 0,0 0 16,0 0 31,1-21-32,-1 21-15,21 0 0,-21 0 0,22-21 16,-22 21-16,21 0 0,-21 0 0,0-21 16</inkml:trace>
  <inkml:trace contextRef="#ctx0" brushRef="#br0" timeOffset="4312.05">4741 5228 0,'0'0'0,"0"21"0,-42 1 31,42-1-31,21-21 47,0 0-47,0 0 0,1 0 0,-1 0 15,21 0-15,-21 0 0,22 0 16,41-21-16,-63 21 0,22 0 16,20 0-16,-20-22 15,20 22-15,1 0 0,-1-21 0,1 21 16,20 0-16,1-21 0,0 21 0,-1-21 15,1 21-15,0-21 0,20 21 16,-20 0-16,148-43 0,-127 43 16,42 0-16,-21-21 0,0 21 15,21 0-15,-21-21 0,0 21 16,0 0-16,21 0 0,-21-21 16,0 21-16,-21 0 0,0 0 0,106-21 15,-107 21-15,-20 0 0,21 0 16,0-21-16,0 21 0,-22 0 15,22 0-15,0 0 0,-21 0 16,20 0-16,-20 0 0,21 0 0,0 0 16,0 0-16,21 0 0,-22 0 0,1 0 15,0 0-15,0 0 0,-21 0 16,63 0-16,-85 0 0,-20 0 16,-1-22-16,0 22 0,1-21 15,41 21-15,-41 0 0,-1-21 16,0 21-16,1 0 0,-1 0 15,0-21-15,22 21 0,-22 0 0,0 0 16,22 0-16,-22 0 16,1 0-16,-1 0 0,0 0 0,1 0 15,-1-21-15,-21 21 0,21 0 16,-20 0-16,-1 0 0,-21-21 31,-21 21-31,-1 0 16,-20 0-16,0 0 0</inkml:trace>
  <inkml:trace contextRef="#ctx0" brushRef="#br0" timeOffset="5292.62">4572 6287 0,'0'0'0,"-21"0"0,-43 42 16,43-42-16,0 21 0,21 0 15,-21-21-15,21 21 0,0 1 16,0-1-16,0 0 0,0 0 15,0 0-15,21 0 0,0-21 16,0 22-16,22-22 0,-1 0 16,21 21-16,1-21 0,-1 0 0,86 0 15,-86 0-15,22 0 16,-1 0-16,1-21 0,21-1 16,106 1-16,-107 21 0,22-21 15,-21 0-15,21 0 0,0 21 16,275-43-16,-253 22 15,-22 21-15,0-21 0,0 21 16,0 0-16,127-21 0,-127 21 16,0 0-16,0 0 0,-22 0 15,1-21-15,0 21 0,85 0 16,-86 0-16,1 0 0,-21-21 16,21 21-16,0 0 0,-1 0 15,-20 0-15,21 0 0,-21 0 0,-1 0 0,1-22 16,0 22-16,84 0 15,-84 0-15,-1 0 0,1 0 16,0 0-16,-1 0 0,1 0 0,-22 0 16,1 0-16,21 0 0,-22 0 15,1 0-15,-1 0 0,22 0 0,42 0 16,-43 0-16,-20 0 16,84 0-16,-84 0 0,-22 0 15,85-21-15,-85 21 16,1 0-16,20 0 0,-21 0 0,-20 0 15,20 0-15,0 0 0,-21 0 16,22 0-16,-22 0 0,0 0 16,0 0-16,0 0 0,1 0 15</inkml:trace>
  <inkml:trace contextRef="#ctx0" brushRef="#br0" timeOffset="6173.44">4445 7662 0,'0'0'0,"-21"0"0,21 64 31,0-43-15,21-21-16,0 21 15,0-21-15,0 0 0,1 21 16,20-21-16,-21 0 0,43 22 16,-22-22-16,21 0 0,1 0 0,-1 0 15,1 0-15,-1 0 0,22 0 0,0 0 16,21 0-16,-1 0 0,1-22 15,21 22-15,0-21 0,0 21 0,0-21 16,0 0-16,0 21 0,0-21 16,21 21-16,1-21 0,-22-1 0,0 22 15,21-21-15,-21 21 0,21 0 0,-21-21 16,21 21-16,-21 0 16,21-21-16,-21 21 0,0 0 0,-21 0 15,21-21-15,0 21 0,0 0 0,0 0 16,106 0-16,-127-21 15,0 21-15,63 0 0,-63 0 16,-22 0-16,1 0 16,0 0-16,-1 0 0,1 0 0,0 0 15,-1 0-15,1 0 0,63-22 16,-84 22-16,-1 0 0,64 0 16,-63 0-16,105-21 15,-127 21-15,22-21 0,-22 21 16,1 0-16,-1 0 0,43 0 15,-43-21-15,0 21 0,1 0 0,-22 0 16,21 0-16,0 0 16,22 0-16,-43 0 0,21 0 15,-20 0-15,-1 0 0,21 0 0,-21 0 16,0 0-16,1-21 16,-22 0-16,0-1 15,0 1-15</inkml:trace>
  <inkml:trace contextRef="#ctx0" brushRef="#br0" timeOffset="7204.82">5609 3281 0,'21'0'16,"-21"21"15,0 0-15,0 0-16,0 1 0,0-1 0,0 0 16,0 21-16,0-21 0,0 22 15,0-22-15,0 21 0,-21 43 16,21-43-16,0 1 0,0-1 15,0 21-15,0 1 0,0-1 0,0 64 16,0-42-16,0-21 16,0 20-16,0-20 0,21 20 0,0 65 15,-21-44-15,22-20 0,-1 0 16,0-1-16,-21 1 16,21 0-16,0-1 0,0 1 0,1 0 15,-1-1-15,-21 1 0,21 0 16,0-1-16,21 86 0,-20-86 15,-1 1-15,-21 0 0,0-1 0,21 1 16,0 0-16,-21 21 0,21-22 16,-21 1-16,0 0 0,0-1 15,21 1-15,-21 21 0,22 148 16,-22-170-16,21-20 0,0 21 16,-21-22-16,0 22 0,42 42 15,-21-43-15,-21-20 0,22 63 16,-22-64-16,21 1 0,-21 63 15,0-64-15,0-20 16,21-1-16,-21 0 0,0 1 0,0-1 16,0-21-16,0 22 0,0-22 0,0 0 15,0 0-15,0 0 0,21-42 47,-21 0-47,0 0 0,21 0 16,-21-1-16,21-20 0,-21 0 0,22-1 15,-1 1-15</inkml:trace>
  <inkml:trace contextRef="#ctx0" brushRef="#br0" timeOffset="8132.76">7578 3260 0,'0'21'47,"0"0"-47,0 0 0,0 0 15,0 1-15,-22 20 0,1 0 16,21-21-16,-21 22 0,21-1 0,0 0 15,0 43 1,0-43-16,0 1 0,0 20 0,0 1 16,0-1-16,0 1 0,0-1 15,0 22-15,0 0 0,0-1 0,0 1 16,21 0-16,0-1 0,1 107 16,-1-107-16,0 22 0,-21-21 15,21 0-15,0-1 0,-21 1 0,43 105 16,-43-105-16,0 0 15,21-1-15,-21-20 0,21 21 0,-21-1 16,0-20-16,0 20 0,21 1 0,0 63 16,-21-63-16,0 0 15,0-1-15,21 1 0,-21-22 16,22 107-16,-22-86 0,0 1 16,0 0-16,0-1 0,0 1 0,0 127 15,0-128 1,0-20-16,0-1 0,0 1 0,0 21 15,0-22-15,0 1 0,0-22 0,0 21 16,0 1-16,0-1 0,0-20 16,0 20-16,0-20 0,-22-1 15,22 21-15,0-20 0,-21-1 0,21 0 16,0 1-16,0-1 0,0-21 0,0 43 16,0-43-16,0 21 0,0-21 15,0 1-15,-21-22 16,21-22 15,0 1-31,0 0 0,0-21 16,21-1-16,0 1 0,1 0 0,-1-22 15,0 1-15,0-1 0,21-20 0,-20-1 16</inkml:trace>
  <inkml:trace contextRef="#ctx0" brushRef="#br0" timeOffset="9180.54">10075 3302 0,'0'0'0,"-42"0"32,21 0-32,0 0 0,-1 0 31,22 21-15,-21 0-16,0 1 0,21-1 0,0 21 15,-21-21-15,0 22 0,0-1 0,21 0 16,0 1-16,-22-1 0,1 0 15,21 106-15,0-105 16,0 20-16,0 1 16,0-1-16,0 22 0,0 63 15,21-84-15,1 20 0,-1 1 16,-21 21-16,21 0 0,0 84 16,0-84-16,-21-21 0,21 20 0,1-20 15,-1 0-15,-21-1 0,21 22 16,0-21-16,-21 0 0,21 147 15,0-147-15,-21-21 0,0 20 16,0 1-16,0 0 0,0 63 16,0-64-16,0 1 0,0-21 15,0 20-15,0 1 0,0 0 0,0-22 16,0 22-16,0-1 16,0 1-16,0-21 0,0 20 0,0-20 15,22 147-15,-1-147 16,-21 21-16,0-22 0,21 1 0,-21-1 15,21 43-15,-21-64 16,0 22-16,21-22 0,-21 0 0,0 1 16,0-1-16,0 0 0,0-20 15,0 20-15,0-21 0,0 21 0,0-20 16,0-1-16,0 0 0,0 21 16,0-21-16,21-21 62,-21-21-46,22 21-16,-22-21 31,0 0-15,0 0-16,0 0 0,0-1 15,0 1-15,0 0 0,0 0 0,0-21 16</inkml:trace>
  <inkml:trace contextRef="#ctx0" brushRef="#br0" timeOffset="11424.45">3937 466 0,'21'0'46,"0"0"-46,0-21 0,-21-1 16,22 22-16,20-21 0,-21 0 16,0 0-16,0 0 0,1 0 0,-1-1 15,0 1-15,21 0 16,-42 0-16,0 0 0,0 0 16,-21 21-16,0 0 15,-21 0-15,20 0 0,-20 0 16,0 0-16,-1 21 0,-62 21 15,62-21-15,1 0 16,0 1-16,-1-1 0,22 0 0,-21 0 16,21 0-16,21 0 0,0 1 15,0-1-15,0 0 0,21-21 16,0 21-16,0-21 0,21 0 16,-20 0-16,20 0 0,0 0 0,-21 0 15,22 0-15,-1 0 0,-21 0 16,22 0-16,-22 0 0,21 0 15,-21 0-15,0 0 0,-42 0 32,0 0-32,-21 0 15,-1 0-15,-20 21 0,-1-21 16,1 21-16,21 1 0,-22-1 0,1 0 16,-1 21-16,22-21 0,-1 1 15,1 20-15,21 0 0,0-21 0,0 22 16,21-1-16,0-21 0,0 0 15,21 22-15,0-22 0,0 0 16,21 0-16,1 0 0,-22-21 0,42 0 16,-20 22-16,-1-22 0,22 0 15,-22 0-15,0 0 0,22-22 0,-22 22 16,0-21-16,1 0 0,-1 0 16,0 0-16,-20-22 0,20 22 15,0-21-15,-21 0 0</inkml:trace>
  <inkml:trace contextRef="#ctx0" brushRef="#br0" timeOffset="11628.78">4360 466 0,'0'-21'0,"0"42"0,0-21 31,0 21-15,21 0-16,-21 0 0,22 0 0,-1 1 15,0-1-15,-21 0 16,21 21-16,0-21 0,-21 1 0,0-1 0,21-21 15,-21 21-15,22 0 16,-22 0-16,21-21 0,-21 21 0,21-21 31,0-21-31,0 0 0</inkml:trace>
  <inkml:trace contextRef="#ctx0" brushRef="#br0" timeOffset="11852.69">4741 423 0,'0'0'0,"-84"0"32,62 0-32,-41 43 15,21-22-15,-1 0 0,22 0 0,-21 0 16,-1 1-16,22-1 0,0 21 16,0-21-16,0 0 0,0 22 15,-1-22-15,22 21 0,0 1 16,0-1-16,0-21 0,0 0 15,0 0-15,22-21 16,-1 0-16,21-21 0,0 21 16</inkml:trace>
  <inkml:trace contextRef="#ctx0" brushRef="#br0" timeOffset="12132.15">5228 445 0,'-85'-22'32,"64"22"-32,0 0 0,0 0 15,0 22-15,-22-1 0,22 0 16,0 0-16,0 0 0,0 0 0,0 1 16,-1 20-16,1-21 0,21 43 15,0-43-15,0 0 0,0 21 16,0-21-16,0 1 0,21-1 15,1 0-15,-1-21 16,0 0-16,0 0 0,21 0 0,-20 0 16,-1 0-16,21-21 0,-21 0 15,22 21-15,-22-22 0,21 1 0,-21 0 16</inkml:trace>
  <inkml:trace contextRef="#ctx0" brushRef="#br0" timeOffset="12748.52">5461 572 0,'0'0'16,"0"21"-16,-21-21 0,0 0 15,42 0 17,0 0-17,0 0-15,0 0 0,22-21 0,-22 21 16,0-22-16,0 22 0,21-21 15,-20 0-15,-1 21 0,-21-21 16,0 0-16,0 0 16,-21 21-1,-1 0-15,-20 0 0,21 0 16,0 0-16,0 21 0,-22 0 0,22 0 16,0 0-16,0 0 15,0 1-15,-1 20 0,1-21 0,21 0 16,-21 22-16,21-22 0,0 21 15,0-21-15,0 22 0,21-22 16,0 0-16,1 0 0,-1-21 16,0 21-16,0-21 0,21 0 15,-20 0-15,-1 0 0,21-21 16,-21 0-16,22 0 0,-1 0 16,-21-1-16,21 1 0,1 0 0,-22 0 15,21-21-15,-21-1 0,1 22 16,-1-21-16,0-1 0,0 1 15,-21 0-15,0-1 0,0-20 16,0 21-16,0-1 0,0 1 0,0 0 16,0 20-16,0 1 0,0 0 15,0 42 1,0 0-16,0 22 16,0-1-16,0 0 0,0 1 0,0-1 15,0 0-15,0 1 0,0-1 16,0 0-16,-21 1 0,21-1 0,0-21 15,0 22-15,0-22 0,0 0 16,0 0-16,0 0 0,21-21 16,0 0-16,0 0 0,22-21 15,-22 0-15</inkml:trace>
  <inkml:trace contextRef="#ctx0" brushRef="#br0" timeOffset="13481.65">7366 360 0,'21'0'16,"0"0"-16,0 0 0,1 0 15,-1-21-15,0 21 0,0-21 16,0-1-16,22 1 0,-22 21 16,0-21-16,0 0 0,0 0 15,-21 0-15,0-1 0,-21 1 16,-21 21 0,21 0-16,-22 0 0,1 0 0,0 0 15,-1 21-15,1 1 0,0-22 16,20 21-16,-20 0 0,21 0 0,0 0 15,21 0-15,0 1 0,-21 20 16,21-21-16,0 0 0,0 0 0,0 1 16,42 20-1,-21-21-15,43 0 16,-43-21-16,42 21 16,-20 1-16,-22-22 0,0 21 0,0 0 15,0-21-15,0 21 0,-21 0 16,0 0-16,0 1 15,-21-22-15,-21 21 0,21-21 16,-22 21-16,1-21 0,0 0 0,-1 0 16,1 0-16,0 0 0,-43 0 15,43 0-15,-1 0 0,22 0 16,-21 0-16,21-21 0,-22 0 16,22-1-16,0 1 15,21 0-15,0 0 16,0 0-16,0 0 0,0-1 15,21 1-15,22 21 16,-22-21-16,63-21 16,-20 21-16,-22-1 0</inkml:trace>
  <inkml:trace contextRef="#ctx0" brushRef="#br0" timeOffset="13980.75">7810 127 0,'0'0'0,"22"-21"15,-1-64 1,-21 64-16,-21 21 15,-1 0 1,1 0-16,0 0 0,21 21 16,-21 0-16,21 1 0,0 20 15,0 0-15,0 1 0,0-1 0,0 0 16,0 1-16,0 20 0,0-21 16,0 1-16,0-1 0,0-21 0,0 22 15,0-1-15,0-21 0,0 0 16,0 22-16,0-22 0,0 0 0,0 0 15,0 0-15,0-42 47,0 0-47,0 0 16,0 0-16,0-1 0,0 1 16,0 0-16,0-21 0,0 21 0,21-22 15,0 22-15,-21-21 0,21 21 16,22-22-16,-22 22 0,21 0 0,-21 0 15,22 0-15,-22 21 0,42 0 16,-20 0-16,-22 21 0,0 0 16,0 0-16,0 21 0,1-20 15,-22 20-15,21-21 0,-21 21 0,0-20 16,0-1-16,0 21 0,0-21 16,0 0-16,-21 1 0,21-1 15,-22-21-15,22 21 0,22-21 47,-1-21-47,-21 0 16,21-1-16</inkml:trace>
  <inkml:trace contextRef="#ctx0" brushRef="#br0" timeOffset="14373.79">8445 508 0,'0'0'0,"0"21"16,22-21-1,-1 0 1,0 0-16,0-21 0,0 0 0,0 21 16,1-21-16,-1 0 0,0 21 15,0-22-15,0 1 0,0 0 0,-21 0 16,0 0-16,0 0 15,0-1-15,-21 22 16,0 0-16,0 0 0,-21 0 16,20 22-16,1-1 0,-21 0 15,21 0-15,0 21 0,-1-20 16,1 20-16,0-21 0,21 21 0,-21-20 16,21 20-16,0-21 0,0 0 15,0 0-15,0 1 0,0-1 0,21 0 16,0 0-16,0-21 0,1 21 15,-1-21-15,0 0 0,21 0 0,-21 0 16,22 0-16,-22 0 0,21 0 16,1-21-16,-1 0 0,-21 0 0,21 21 15,1-21-15</inkml:trace>
  <inkml:trace contextRef="#ctx0" brushRef="#br0" timeOffset="15064.54">9038 487 0,'0'0'0,"-21"21"16,0-21-16,21 21 16,21-21 15,0 0-31,21 0 16,-20 0-16,-1-21 0,0 21 15,0-21-15,0 21 0,0-21 0,1 0 16,-1 21-16,-21-22 15,0 1-15,0 0 0,0 0 16,0 0-16,0 0 0,0-1 16,-21 22-16,-1 0 15,1 0-15,0 0 0,-21 22 16,21-1-16,-1 0 0,-20 21 0,21-21 16,0 22-16,0-22 0,-1 21 15,1-21-15,21 22 0,-21-22 0,21 21 16,0-21-16,0 1 0,0-1 15,0 0-15,21 0 0,0 0 0,1-21 16,-1 0-16,21 0 0,-21 0 16,22 0-16,-22 0 0,21 0 15,0 0-15,1-21 0,-1 21 16,0-21-16,1 0 0,-1-22 0,22 22 16,-22 0-16,0-21 0,1 21 15,-22-22-15,21 1 0,0 0 0,-20-1 16,-1 1-16,0-22 0,0 22 15,-21-21-15,0-1 0,0 22 0,0-22 16,0 43-16,-21 21 31,0 0-31,0 21 16,-1 43-16,22-22 16,-21 22-16,21-22 0,0 21 15,-21-20-15,21-1 0,0 22 16,-21 41-16,21-62 15,0-22-15,0 0 0,0 21 16,0-20-16,0-1 0,21 0 16,0 0-16,0-21 0,1 0 15,-1 0-15,21 0 0,-21 0 16,0 0-16,22-21 0,-22 21 16,21-21-16,1 0 0,-1-1 15,0 1-15,1 0 0,-22-21 0,21 21 16,-21-22-16,0 22 0</inkml:trace>
  <inkml:trace contextRef="#ctx0" brushRef="#br0" timeOffset="15299.93">9610 318 0,'0'21'15,"0"-42"-15,21 63 16,0-42-16,21 0 15,1 0-15,-1 0 0,0 0 16,1 0-16,20-21 0,-21 21 0,22-21 16,105-1-1,-126 22-15,-1-21 0,0 21 16,1 0-16,-22 0 0,0 0 0,-42 0 31,0 21-31,-22-21 0</inkml:trace>
  <inkml:trace contextRef="#ctx0" brushRef="#br0" timeOffset="15984.4">3958 1418 0,'0'0'0,"-21"0"0,-106-21 16,106 21 0,-22 0-16,22 0 0,-21 0 0,21 0 15,0 0-15,-1-21 0,1 21 16,0 0-16,63 0 31,-20 0-31,41 0 0,1 0 16,-1 0-16,22 0 0,21 0 15,-1-21-15,1 21 0,21-21 16,21 21-16,-21 0 0,22-22 0,105 22 16,-106-21-16,-21 21 15,0 0-15,0 0 0,-21-21 16,84 21-16,-105 0 0,-22 0 16,-20 0-16,20 0 0,-42-21 0,0 21 15,1 0-15,-1 0 16,0 0-16,-21-21 31,0 0-15</inkml:trace>
  <inkml:trace contextRef="#ctx0" brushRef="#br0" timeOffset="16728.5">7302 1122 0,'0'0'0,"-21"0"0,-42 21 16,42 0-16,-1-21 0,1 21 15,0-21-15,21 22 16,0-1 0,21-21-1,0 0-15,22 0 0,-1 0 16,0 0-16,1 0 0,20 0 16,22 0-16,0 0 0,20-21 0,1-1 15,0 22-15,21-21 0,-21 21 0,21-21 16,21 21-16,0-21 0,149 0 15,-149 0-15,-21 21 0,21-22 16,-21 22-16,0-21 0,21 21 16,-42-21-16,21 21 0,-42-21 15,20 21-15,-41 0 0,21-21 0,-43 21 16,0 0-16,1 0 0,-1 0 16,-21-21-16,0 21 0,0 0 15,-42 0 32,0 0-47,0 0 16</inkml:trace>
  <inkml:trace contextRef="#ctx0" brushRef="#br0" timeOffset="16872.78">10393 974 0,'0'0'0,"0"21"31,0 0-15,-21-21 0,-1 21-16,1-21 0,-21 0 0,0 0 15,20 21-15</inkml:trace>
  <inkml:trace contextRef="#ctx0" brushRef="#br0" timeOffset="17923.23">741 4466 0,'0'0'0,"-43"0"15,22 0-15,0 0 16,0 0-16,0 0 15,0 0-15,-1 0 16,22 21 15,22-21-15,20 0-16,-21 0 0,21 0 16,22 0-16,-22 0 0,22 0 0,-1 0 15,1 0-15,63 0 16,-43 0-16,-20-21 0,21 21 15,-22-21-15,22 21 0,-22 0 0,1-21 16,-1 21-16,-20 0 0,-1 0 16,0 0-16,-21-21 0,1 21 0,-22-21 31,-22 21-15,1-22-16,0 22 15,-21-21-15,21 21 0</inkml:trace>
  <inkml:trace contextRef="#ctx0" brushRef="#br0" timeOffset="18268.68">1503 4149 0,'-43'21'15,"43"0"1,22 0-16,-1-21 15,0 21-15,0-21 0,21 0 16,1 22-16,-1-22 0,0 0 0,1 0 16,-1 0-16,0 0 0,-20 0 15,20 0-15,0 0 0,-21 0 0,1 0 16,-1 0-16,-21 21 16,0 0-16,0 0 15,-21 0-15,-22 0 16,22 1-16,0-1 0,-21 0 15,20 0-15,-20 0 0,0 22 0,21-22 16,-22 0-16,22 0 0,0-21 16,0 21-16,0 0 15,-1 1-15,1-1 0,21 0 16,-21 0-16,0 0 0</inkml:trace>
  <inkml:trace contextRef="#ctx0" brushRef="#br0" timeOffset="19195.8">360 6011 0,'21'0'0,"-21"22"16,0-1-16,21-21 15,0 0-15,0 0 0,1 0 16,20 0-16,0 0 0,1 0 16,-1 0-16,21 0 0,1 0 0,-22 0 15,22 0-15,-1 0 0,1-21 16,-1 21-16,1 0 0,-1-22 0,22 22 16,-22-21-16,1 21 15,-22 0-15,22 0 0,-22-21 0,-21 21 16,0 0-16,1 0 0,-22-21 31,-22 21-31,1 0 0,0 0 0,0 0 16,-21 0-16,-1 0 15,1-21-15,0 21 0,-1 0 0,22 0 0,-21 0 16,21-21-16,-1 21 16,1 0-16,0 0 0,42 0 31,0 0-31,22 0 15,-22 0-15,21 0 0,22 0 16,-22 0-16,0 0 16,1 0-16,-22 21 0,0-21 0,0 21 15,-21 0-15,0 0 16,0 0-16,-21 1 0,0-1 0,-21-21 16,-1 21-16,1 0 0,0 0 15,-1 0-15,1 1 0,0-1 0,-1 0 16,1 0-16,21 0 0,0 0 15</inkml:trace>
  <inkml:trace contextRef="#ctx0" brushRef="#br0" timeOffset="19700.55">148 7874 0,'21'0'0,"22"0"16,-22 0-16,21 0 15,22 0-15,-1 0 0,1 0 0,-1 0 16,1 0-16,20 0 0,-20 0 16,-1 0-16,22 0 0,-22 0 0,1 0 15,21 0-15,-22-21 0,106 0 16,-126 21 0,-22-21-16,0 21 0,0 0 0,-21-22 15,-21 22 1,0 0-16,0-21 15,0 21-15</inkml:trace>
  <inkml:trace contextRef="#ctx0" brushRef="#br0" timeOffset="19921.75">1164 7768 0,'-42'0'0,"84"0"0,-105 0 15,63-21-15,21 21 32,0 0-17,21 0-15,1 0 0,-22 0 16,21 0-16,0 0 0,1 0 0,-22 0 15,21 0-15,-21 0 0,1 0 16,-1 0-16,-21 21 0,0 0 0,-43 43 31,22-43-31,-21 0 0,0 0 0,-1 1 16,-20 20-16,20-21 0,1 0 16,0 0-16,-1 1 0,1-1 15,0-21-15</inkml:trace>
  <inkml:trace contextRef="#ctx0" brushRef="#br0" timeOffset="21448.09">3154 3641 0,'0'0'0,"84"-64"31,-62 64-31,-1-21 16,0 21-16,-21-21 16,0 0-16,-21 21 31,0 0-31,-22 0 16,22 0-16,-21 21 0,-1-21 0,1 21 15,0 0-15,-1 0 0,1 22 16,0-22-16,-22 0 0,-20 43 15,41-43-15,1 0 0,0 42 16,20-20-16,22-22 0,0 0 16,0 21-16,0-20 0,22 20 15,-1-21-15,0 21 0,21-20 0,-21-1 16,22 0-16,-1 21 16,0-21-16,1 1 0,-1 20 0,0-21 15,1 0-15,-1 22 0,0-22 16,22 63-16,-43-62 0,21 20 15,1 43-15,-43-22 16,0-21-16,0 22 0,0-22 0,0 22 16,-21-1-16,-22-20 0,22 20 15,-21-21-15,-1 22 0,22-22 0,-21 1 16,0-1-16,-1 0 0,1 1 16,0-22-16,20 21 0,-20-21 15,21 0-15,0 1 0,21-1 0,0 0 16,21-21-16,0 0 15,0 0-15,0 0 0,22 0 16,-22 0-16,21 0 0,1 0 16,-22 0-16,21 0 0,-21 0 0,22 0 15,-22 21-15,0-21 0,0 21 16,0 0-16,0 1 0,1-1 0,-22 0 16,21 21-16,-21-21 0,0 22 15,0 20-15,0-20 0,0-1 16,0 0-16,0 22 0,0-22 15,0 64-15,0-43 0,0 1 16,0-1-16,0 22 0,0 0 16,0-22-16,0 22 0,0 0 15,0-1-15,0 1 0,0 0 0,0 20 16,0-20-16,21 211 16,-21-190-16,0-21 0,0 21 15,0 0-15,0-1 0,0 1 0,0-21 16,0 21-16,0 0 0,0-1 0,0 1 15,0-21-15,0 21 0,0 0 16,0-22-16,0 22 0,0-21 0,21-1 16,0-20-16,-21 21 0,43-22 0,-22 1 15,0-1-15,21 1 0,1-1 16,-1-21-16,0 1 0,22-22 16,-22 21-16,22-21 0,-22 1 0,21-22 0,43 0 15,-42 0-15,-1 0 16,-20-22-16,20 1 0,1-21 15,-1 0-15</inkml:trace>
  <inkml:trace contextRef="#ctx0" brushRef="#br0" timeOffset="22980.01">4762 2413 0,'0'0'0,"0"127"31,0-106-31,0 0 0,22 1 16,-22-1-16,0-42 62,0-1-46,0 1-16,0 0 0,0-21 16,21 21-16,0-1 0,0-20 15,0 21-15,0-21 0,1 20 0,20-20 16,0 21-16,1-21 0,-1 20 15,21 1-15,-20-21 0,20 21 0,1 0 16,-1-1-16,22 22 0,0 0 16,-22 0-16,22 0 0,-1 0 0,1 0 15,0 22-15,-22-22 0,22 21 0,-22 0 16,22 0-16,-21 21 16,105 1-16,-84-22 0,-22 0 15,22 21-15,-1-20 0,1-1 16,-21 0-16,20 0 0,1-21 0,-22 21 15,22-21-15,0 0 0,-22 0 16,22 0-16,0 0 0,20 0 0,-20 0 16,0 0-16,21-21 0,-22 0 15,1 0-15,0 0 0,-1-1 0,-20-20 16,20 21-16,86-64 16,-107 43-16,22 0 0,-22-1 0,1 1 15,-1 0-15,-20-1 0,-1 1 0,0 0 16,1 20-16,-22 1 0,0 0 15,-21 0-15,-21 42 32,21 0-32,-21 0 15,21 1-15,0-1 0,0 0 16,0 21-16,0-21 0,0 1 0,0-1 16,0 21-16,0-21 0,21 0 15,0 1-15,21-1 0,-20 0 0,-1 0 16,21 0-16,0-21 0,1 21 15,-1 1-15,0-22 0,1 0 0,20 21 16,1-21-16,-1 0 0,22 0 0,0 0 16,-1 0-16,1 0 15,21-21-15,-22-1 0,22 22 16,-21-21-16,0 0 0,20 0 0,-20 0 16,21-22-16,-21 22 0,20-21 0,-20 21 15,21 0-15,-21-22 0,63 1 16,-64 21-16,-20 21 0,21-21 15,-22 21-15,1 0 0,84 0 16,-85 0-16,22 21 0,-22 0 16,22 0-16,-21 0 0,-1 0 0,64 22 15,-63-22-15,-22 0 16,0 0-16,-21 0 0,22 1 0,-1-1 16,-21 0-16,-21 0 15,0 0 1,0 0-16,0 1 15,-21-22-15,0 0 16,-21 21-16,20-21 0,-20 21 0,-21-21 16,-1 21-16</inkml:trace>
  <inkml:trace contextRef="#ctx0" brushRef="#br0" timeOffset="23787.8">4445 3598 0,'0'-21'15,"0"0"1,0 0 0,0 0-1,0 0-15,-21-1 0,0 22 16,-1-21-16,1 21 15,0 0 1,21 21-16,0 1 16,0-1-16,0 0 0,0 0 0,0 0 15,0 22-15,0-22 0,0 63 16,0-41-16,0-1 0,0 0 16,0 1-16,0-1 0,0 0 15,0 43-15,0-43 0,0 1 16,0-22-16,0 21 0,21-21 15,-21 22-15,0-22 16,21-21-16,1 0 16,-22-21-1,21 0-15,-21-1 16,21 1-16,-21-21 0,0 0 16,0-1-16,21 1 0,-21 0 0,21-1 15</inkml:trace>
  <inkml:trace contextRef="#ctx0" brushRef="#br0" timeOffset="24404.96">4339 3366 0,'0'0'16,"-21"0"-16,0 0 16,21 21-1,21-21 1,21 0-16,1 0 15,-1 0-15,21 0 0,1 0 0,-1-21 16,107-1-16,-86 1 16,1 0-16,84 0 0,-84 21 15,-21 0-15,20-21 16,-20 21-16,-22 0 0,43 0 16,-64 0-16,0 0 0,0 0 15,-21 21-15,0 0 16,0 0-16,-21 0 15,0 1-15,0-1 0,21 0 16,0 0-16,-21 0 0,21 22 16,-22-22-16,22 0 0,0 0 0,0 21 15,0-20-15,0-1 0,0 0 0,0 21 16,0-21-16,0 1 0,0-1 16,22 42-16,-22-42 0,0 1 15,0-1-15,0 0 0,0 0 16,0 21-16,0-20 0,0-1 15,0 0-15,0 0 16,0 0-16,0 0 16,-22-21-16,1 22 0,0-1 0,0-21 15,-21 21-15,-1-21 0,1 21 16,0-21-16,-22 21 0,-63-21 16,42 0-16,1 21 0,-1-21 15,0 0-15,1 0 0,-64 22 16,84-22-16,22 0 0,-22 0 15,43 0-15,-21 0 0,21 0 0,-1 0 16,1 0 0,0 0-1,0 0 1,21-22-16,-21 22 16,0-21-16,-1 0 0</inkml:trace>
  <inkml:trace contextRef="#ctx0" brushRef="#br1" timeOffset="31955.98">148 3112 0,'-21'0'0,"0"-22"16,0 22-1,21-21-15,0 0 16,0 0 0,21 21-1,0 0-15,0 21 16,21 0-16,-20 0 0,-1-21 15,0 43-15,0-22 0,0 0 16,22 43-16,-43-22 0,0-21 16,21 21-16,-21-20 15,0-1-15,0 21 0,0-21 0,0 0 16,0 1-16,0-1 0,-21 0 16,21 0-16,-22-21 15,1 0-15,0 0 0,0 0 16,0 0-1,21-21-15,-21 0 0,21 0 0,0-1 16,0 1-16,0-21 0,0 21 16,0-22-16,0 22 0,0 0 15,21-21-15,0 21 0,-21-1 0,21 1 16,0 0-16,0 21 0,-21-21 16,22 21-16,-1 0 15,0 0 16</inkml:trace>
  <inkml:trace contextRef="#ctx0" brushRef="#br1" timeOffset="32485.03">656 3112 0,'-21'-22'16,"0"22"0,0 0-1,-1 22-15,22-1 16,0 0-16,-21 0 16,21 21-16,-21-20 0,21-1 0,0 21 15,-21-21-15,21 22 0,0-22 16,0 0-16,0 21 0,0-21 15,0 1-15,0-1 0,0 0 0,21-21 16,0 21-16,0-21 16,1 0-16,-1 0 0,21 0 0,-21 0 15,0 0-15,1 0 0,20 0 16,-21 0-16,0-21 0,0 0 16,1 21-16,-1-21 0,0-22 0,0 22 15,-21 0-15,21-85 16,-21 64-16,0 21 0,0-22 15,0 22-15,-21 0 0,0-21 0,0 20 16,0 22-16,-1-21 0,1 0 16,0 21-16,-21 0 0,21 0 15,-1 0-15,1 0 0,0 0 0,0 0 16,0 0-16,0 21 16,21 0-16,-22 1 0,22-1 0,0 0 15,0 21-15,0-21 0,0 22 16,0-22-16,0 0 0,22 0 15,-22 22-15,21-22 0,0-21 0,-21 21 16,21 0-16,0-21 0,0 0 16,1 0-16</inkml:trace>
  <inkml:trace contextRef="#ctx0" brushRef="#br1" timeOffset="32784.76">1079 3090 0,'0'0'0,"22"0"16,-22 22 15,0-1-15,0 0-16,0 0 0,0 0 0,0 22 15,0-22-15,0 21 0,0-21 16,0 22-16,0-22 0,0 0 15,0 21-15,0-21 0,0 1 0,0-1 16,0 0-16,0 0 16,0-42 31,0 0-47,21 0 0</inkml:trace>
  <inkml:trace contextRef="#ctx0" brushRef="#br1" timeOffset="33020.74">1312 3239 0,'0'0'0,"-21"21"0,0-21 0,-21 42 16,42-21-16,-22 0 15,1 1-15,0 20 0,0-21 16,0 0-16,21 0 0,0 1 0,-21-1 15,-1 0-15,22 0 16,22-21 15,-22-21-15,21 21-16,0-21 0,-21 0 0</inkml:trace>
  <inkml:trace contextRef="#ctx0" brushRef="#br1" timeOffset="33260.19">1312 3239 0,'0'0'0,"0"21"31,43 21-15,-43-21-16,0 0 0,0 1 16,21-1-16,-21 21 0,21-21 0,-21 0 15,0 1-15,0-1 0,21 42 16,-21-42-1,0 1-15,21-22 0,-21-22 47,21 1-47,-21 0 16,22 0-16</inkml:trace>
  <inkml:trace contextRef="#ctx0" brushRef="#br1" timeOffset="33481.01">1587 3027 0,'0'63'15,"0"-20"-15,0-22 0,-21 21 16,21 1-16,0-22 0,-21 21 16,21 0-16,0 1 0,0-22 15,0 42-15,0-41 16,0-1-16,0 0 0,0 0 0,0 0 15</inkml:trace>
  <inkml:trace contextRef="#ctx0" brushRef="#br1" timeOffset="33908.62">2011 3006 0,'0'0'0,"-21"0"0,-1 0 0,1 0 16,0 21-16,0 0 0,0 0 16,0-21-16,-1 21 0,1 1 0,21-1 15,0 0-15,-21 0 0,21 0 16,0 0-16,0 1 0,0-1 15,21-21-15,0 0 16,1 0-16,-1 0 16,0 0-16,0 0 0,0 0 0,0 0 15,1 0-15,-1 0 0,0 0 16,0 21-16,0 0 16,0 0-16,-21 0 15,0 1-15,0-1 0,0 0 16,-21 0-16,-21 0 15,0-21-15,20 21 0,1-21 16,-21 0-16,21 0 0,-43 22 16,22-22-16,21 0 0,0 0 15,-1 0-15,44-22 32</inkml:trace>
  <inkml:trace contextRef="#ctx0" brushRef="#br1" timeOffset="37404.76">10350 1355 0,'0'-21'15,"0"-1"1,0 1-16,-21 21 31,0 0-31,0 0 16,0 0-16,0 0 0,-1 21 15,1 1-15,0-1 0,0 0 16,-64 64-16,64-43 16,0-21-16,0 21 0,0 1 15,21-1-15,-22 64 16,22-64-16,0-21 0,0 1 15,0-1-15,22 0 0,-22 0 0,42 0 16,-21 0-16,43 1 16,-43-22-16,0 0 0,21 0 15,-21 0-15,22 0 0,-22 0 0,21-22 16,-21 1-16,22 0 0,-22 21 16,0-21-16</inkml:trace>
  <inkml:trace contextRef="#ctx0" brushRef="#br1" timeOffset="39675.61">10668 1545 0,'0'0'0,"21"-63"31,-42 63-15,0 21-16,21 0 0,-21 0 16,-1 0-16,1 1 0,21-1 15,0 0-15,0 21 0,-21-21 16,21 22-16,0-22 0,0 21 15,0 1-15,0-22 0,0 0 16,0 0-16,21 0 0,0-21 16,1 0-16,-22 21 0,21-21 15,0 0-15,0 0 0,0 0 0,0 0 16,1-21-16,20 0 0,-21 21 16,0-21-16,22-21 0,-22 20 0,0 1 15,0-21-15,0 0 0,0 20 0,1-20 16,-22 0-16,0-1 0,0 22 15,0-63-15,0 62 0,-22 1 16,1 0-16,0 0 0,-21 0 16,21 21-16,-22 0 0,22 0 15,-21 0-15,21 0 0,-22 0 16,22 21-16,-21 0 0,21 0 0,-1 22 16,22-22-16,-21 42 0,21-20 15,0-22-15,0 21 0,0-21 16,21 22-16,1-22 0,-1 0 0,0 0 15,21 0-15,-21-21 0,22 0 16,-1 0-16,0 0 0,43 0 16,-43 0-16,22-21 0,-22 0 15,22 0-15,-22 0 0,43-43 16,-43 22-16,0-1 0,1-20 16,-22 21-16,0-1 15,0 1-15,0-22 0,-21 22 0,0 0 16,0-1-16,0 1 0,0 0 15,0 21-15,0-22 0,0 22 16,0 0-16,0 42 16,0 0-1,-21 22-15,0-22 0,21 21 0,-21 0 16,21 1-16,0 20 0,0-20 16,-21-1-16,21 0 0,0 1 15,0-1-15,0-21 0,0 21 16,0 1-16,0-22 0,0 21 15,0-21-15,21 43 16,-21-43-16,21-21 0,0 0 16,0 0-16,1 0 0,-1 0 15,0 0-15,-21-21 0,21 0 0,0 0 16,0-1-16,1-20 0,-1 21 16,0 0-16,0-22 0,-21 22 0,21 0 15,0-21-15,-21 21 0,0-1 16,22 1-16,-22 0 0,21 0 0,-21 42 47,0 0-47,-21 0 15,21 1-15,-22-1 0,22 0 16,0 0-16,-21 0 0,21 22 0,0-22 16,0 0-16,0 0 0,0 0 15,0 0-15,21 22 16,1-43-16,-1 21 0,0-21 15,0 0-15,0 0 0,0 0 0,22-21 16,-22 21-16,21-21 0,-21-1 16,1 1-16,-1 0 0,0 0 0,0 0 15,0 0-15,0-22 0,-21 22 16,22 0-16,-22 0 0,0 0 16,0-1-16,0 1 0,0 0 15,-22 21 16,22 21-31,0 0 0,0 1 16,0-1-16,0 0 16,0 0-16,0 0 0,0 0 0,22 1 15,-22-1-15,21 0 16,0-21-16,0 21 0,0-21 0,0 0 16,1 0-16,-1 0 15,0 0-15,0 0 0,21 0 16,-20-21-16,-1 0 0,0 0 15,0-1-15,-21 1 0,0 0 16,0-21-16,21 21 0,-21-1 16,0 1-16,21 0 0,-21 0 0,0-21 15,0 20-15,0 44 32,0-1-17,0 0-15,-21 0 0,21 0 16,-21 0-16,21 1 0,0 20 0,0-21 15,0 0-15,0 0 0,-21 1 16,21-1-16,0 0 0,-21 0 16,21 0-16,0 0 0,0 1 15,0-44 17,0 1-17,0 0-15,0 0 0,0 0 0,0 0 16,21-1-16,-21 1 0,21-21 15,0 21-15,0 0 0,-21-22 0,22 22 16,-1 0-16,0 0 0,0 21 16,0-21-16,0 21 0,1 0 31,-22 21-31,0 0 0,0 0 16,0 0-16,0 0 0,0 1 15,0-1-15,0 0 16,0 0-16,0 0 0,0 0 0,0 1 15,0-1-15,0 0 16,0 0-16,21-21 0,0 0 31,-21-21-31,21 21 16,-21-21-16,21 0 0,0-1 16,-21 1-16,22 0 0,-1 0 15,0 0-15,0-22 0,0 22 16,0 0-16,1 0 0,-22 0 0,21 21 15,0-21-15,0 21 0,-21 21 32,0 0-32,0 0 15,0 0-15,0 0 0,0 1 16,0-1-16,0 0 0,0 0 16,0 0-16,0 0 0,0 1 0,21-1 15,0 0-15,1-21 16,-1 21-16,0-21 0,0 0 15,0 0-15,22 0 16,-22 0-16,0-21 0,0 21 0,0-21 16,0 0-16,1-1 15,-22 1-15,0 0 0,21 0 0,-21-21 16,21 20-16,-21 1 0,0 0 16,0 0-16,21 21 0,-21-21 0,0 42 46,0 0-46,0 0 0,0 0 16,-21 1-16,21-1 0,0 0 16,-21 0-16,21 0 0,-21 0 15,21 1-15,0-1 0,0 0 16,-22-21-16,22 21 16,0-42 30,0 0-46,0 0 0,0-1 16,0 1-16,22 0 0,-22 0 0,21 0 16,0 0-16,0-1 0,21 1 15,-20 0-15,-1 0 0,21 0 0,-21 0 16,22 21-16,-22 0 16,0 0-16,-21 21 15,0 0-15,0 0 16,0 0-16,0 0 0,0 1 15,0-1-15,0 0 0,0 0 16,-21-21-16,21 21 0,-21 0 16,21 1-16,-22-22 0,22 21 0,0 0 15,-21-21-15,21 21 0,-21-21 16,21 21-16,21-21 16,0 0-1,1 0-15,-1 0 0,0-21 0</inkml:trace>
  <inkml:trace contextRef="#ctx0" brushRef="#br1" timeOffset="40016.64">14118 1334 0,'0'0'0,"0"-22"16,-21 22-16,0 0 0,0 0 0,-1 0 15,1 0-15,0 0 0,0 0 0,-21 22 16,20-1-16,1-21 0,0 21 15,21 0-15,-21 0 0,21 0 16,0 1 0,0-1-16,21-21 0,0 21 15,0-21-15,22 21 0,-22-21 16,0 21-16,0-21 0,0 21 0,1 1 16,-1-22-16,-21 21 0,21 0 0,-21 0 15,0 0 1,-21 0-16,0 1 0,-1-22 15,1 21-15,0-21 0,0 0 16,-21 21-16,20-21 0,-20 0 0,21 0 16,0 0-16,-22 0 0,22 0 15,0 0-15,-21 0 0,21 0 16,-1 0-16,1 0 0</inkml:trace>
  <inkml:trace contextRef="#ctx0" brushRef="#br1" timeOffset="41085.74">4339 3260 0,'0'0'0,"-21"0"47,21 21-31,0 0-16,-21 0 15,21 0-15,0 1 0,0-1 0,0 0 16,0 0-16,0 0 0,0 0 16,0 22-16,0-22 0,0 21 0,0 1 15,0-22-15,0 21 0,0-21 16,0 22-16,0-1 0,0 0 0,0-21 16,0 22-16,0-1 15,21 0-15,-21 1 0,0-1 0,0-21 16,0 22-16,21-1 0,-21-21 15,0 21-15,0-20 0,0-1 0,0 0 16,0 0-16,0 0 0,0 0 16,0 1-16,0-44 47,0 1-47,0 0 15,0 0-15,0 0 0,0 0 16,0-1-16,0-20 0,0 21 15,0-21-15,21-43 16</inkml:trace>
  <inkml:trace contextRef="#ctx0" brushRef="#br1" timeOffset="42141.72">4339 3535 0,'0'0'0,"-42"-42"16,42 20-1,21 22 17,0 0-32,0 0 15,22 0-15,41 0 0,-41 0 16,-1-21-16,21 21 0,1 0 16,-1 0-16,1 0 0,-1-21 15,1 21-15,-1 0 0,-20-21 0,20 21 16,1 0-16,-1 0 0,-20-21 0,20 21 15,-21 0-15,1 0 0,-1 0 16,-21 0-16,22 0 0,-1 0 16,-21 0-16,21 21 15,-20 0-15,-1 0 16,-21 0 0,21 1-16,0-22 0,-21 21 0,21 0 15,-21 0-15,21-21 16,-21 21-16,0 0 0,0 1 0,22-22 15,-22 21-15,0 0 0,0 0 0,0 0 16,0 0-16,0 1 16,0-1-16,0 0 0,0 0 0,0 0 15,0 0-15,0 1 0,-22 20 16,22-21-16,-21 43 0,0-43 16,21 21-16,-21-21 0,21 0 15,-21 1-15,21 20 0,0-21 0,0 0 16,-21 0-16,21 1 0,-22-22 15,22 21-15,0 0 0,0 0 16,-21-21-16,21 21 0,-21-21 0,0 0 16,21 21-16,-21-21 0,-22 0 15,1 22-15,21-22 0,-21 0 16,-1 0-16,1 0 0,0 0 16,-22 0-16,22 0 0,-1 0 0,-20 0 15,21 0-15,-1 0 0,1 0 0,-22 0 16,22 0-16,0 0 0,-22 0 15,-20 0-15,41 0 0,-20 0 16,20 0-16,1 0 16,21 0-16,-21 0 0,20 0 0,-20 0 15,21 0-15,0 0 16,0 0-16,21-22 125,21 22-109,0 0-1,0 0 32,-21-21 47,21 21-63,-21-21-31,0 0 16,0 0-1,0 0-15,0-1 16</inkml:trace>
  <inkml:trace contextRef="#ctx0" brushRef="#br1" timeOffset="43484.47">4953 3789 0,'21'0'16,"0"0"-16,-21-21 47,0 0-47,-21 21 16,0-22-16,0 1 0,-22 0 15,22 0-15,-21 0 0,21 0 16,-22-1-16,-20 1 0,-85-63 15,84 41-15,1 22 0,20-21 16,-20 21-16,21-22 0,-1 22 0,1 0 16,0 0-16,-22-22 15,43 43-15,0-21 0,0 21 16,-1 0-16,22-21 16,0 0 62,0 0-78,22 21 0</inkml:trace>
  <inkml:trace contextRef="#ctx0" brushRef="#br1" timeOffset="43912.23">4318 2858 0,'0'0'0,"21"0"16,-21 21-1,-21 0 1,0-21-16,0 21 0,-22 0 16,22-21-16,-21 21 0,-1-21 0,-20 22 15,21-22-15,20 0 16,-41 0-16,42 0 0,0 0 15,-1 0-15,1 0 16,0 0 0,42 21 31,0-21-47,-21 21 0,22 0 15,-1 21-15,0-20 0,-21 20 0,21-21 16,0 21-16,0 1 0,-21-22 15,22 21-15,-1-21 0,0 1 0,0 20 16,-21-21-16,21 0 0,0 0 16,1 1-16,-22-1 0,0 0 15,21-21 1,0 0 0,-21-21-16</inkml:trace>
  <inkml:trace contextRef="#ctx0" brushRef="#br1" timeOffset="44452.99">3260 2265 0,'0'0'0,"0"-21"0,-22 21 15,1-21 1,0 21-16,0 0 0,0 0 0,0 0 16,-1 0-16,1 21 0,0 0 15,0-21-15,0 21 0,0 21 16,21-20-16,-22 20 0,22-21 0,0 21 15,0 1-15,0-1 0,0 43 16,0-64-16,0 21 0,22 1 16,-1-22-16,0 0 0,0 21 15,0-21-15,0 1 0,1-22 16,20 0-16,-21 0 0,43 0 16,-43 0-16,0 0 0,21 0 15,-21-22-15,1 1 0,-1 21 16,0-21-16,0-21 0,-21 21 0,0-1 15,21 1-15</inkml:trace>
  <inkml:trace contextRef="#ctx0" brushRef="#br1" timeOffset="44844.77">3492 2519 0,'22'0'31,"-1"-21"-31,0 21 16,0-21-16,0 21 0,-21-22 0,21 1 16,1 21-16,-22-21 0,0 0 15,0 0-15,0 0 16,0-1-16,-22 1 16,1 21-16,0-21 0,0 21 15,0 0-15,0 0 0,-1 0 16,22 21-16,-21 0 0,21 1 15,0-1-15,0 21 0,0-21 16,0 22-16,0-22 0,0 21 0,21-21 16,1 0-16,-22 22 15,21-22-15,21 21 0,-21-21 16,0 1-16,1-22 16,-1 0-16,0 0 0,0 0 15,0 0-15,0 0 0,-21-22 16,22 22-16,-1-21 0,21-21 15,-42 21-15,0 0 0,21-22 16,-21 1-16,21 21 0</inkml:trace>
  <inkml:trace contextRef="#ctx0" brushRef="#br1" timeOffset="45112.1">3895 1947 0,'0'0'0,"21"0"0,0 22 15,-21-1-15,0 0 0,0 21 16,21-21-16,-21 1 0,0 20 16,0-21-16,21 21 0,-21-20 0,0 20 15,0 0-15,0 1 0,0-22 16,0 21-16,0 0 0,0-20 0,0 20 16,0 0-16,0-21 15,0 1-15,21-22 16,-21 21-16,22-42 31,-22-1-31,0 1 0,0 0 16,0 0-16,21 0 0,-21-22 0</inkml:trace>
  <inkml:trace contextRef="#ctx0" brushRef="#br1" timeOffset="45379.94">4085 1947 0,'0'0'0,"0"-21"31,0 42-15,0 1-16,0-1 0,0 0 15,0 0-15,0 0 0,0 22 0,0-22 16,0 63-16,0-41 16,0-22-16,0 0 0,21 21 15,-21 22-15,0-43 16,0 0-16,0 0 0,0 1 15,0-1-15,0 0 0,21-21 32,1 0-17,-1 0-15</inkml:trace>
  <inkml:trace contextRef="#ctx0" brushRef="#br1" timeOffset="45795.7">4424 2244 0,'0'0'0,"21"0"0,-21-21 16,-21 21 31,0 21-47,-1 0 15,1-21-15,0 21 0,21 0 16,0 0-16,-21 1 0,21-1 15,0 0-15,0 0 16,0 0-16,0 0 0,0 1 16,21-22-16,0 21 15,0-21-15,1 0 0,-1 0 0,21 0 16,-21 0-16,0 21 0,22-21 16,-22 0-16,21 0 0,-21 21 0,1-21 15,-1 0-15,-21 21 0,0 0 16,0 1-16,-21-22 15,-1 21-15,1-21 0,-21 21 0,21-21 16,-22 21-16,22-21 0,-21 0 16,21 21-16,-22-21 0,22 0 15,21 21-15,-21-21 0,0 0 16,0 0-16</inkml:trace>
  <inkml:trace contextRef="#ctx0" brushRef="#br1" timeOffset="50092.28">3577 10414 0,'0'21'15,"0"0"1,0 1 0,21-22 15,0 0-15,1-22-16,-1 1 15,0 21-15,-21-21 0,0 0 0,0 0 16,21 0-16,-21-1 15,0 1-15,-21 0 0,0 21 16,0 0-16,-1 0 0,1 0 0,-21 0 16,21 0-16,-22 0 15,1 0-15,21 0 0,-21 21 0,20 0 16,-20-21-16,21 22 0,0-1 16,0 0-16,-1 0 0,22 0 0,-21-21 15,21 64 1,0-43-16,21 0 0,1 0 15,-1-21-15,0 21 0,0 1 0,0-1 16,22-21-16,-22 21 0,21-21 16,-21 21-16,22 0 0,-1-21 0,-21 21 15,21 1-15,-20-22 0,20 21 16,-21 0-16,0-21 0,22 42 16,-43-21-16,0 1 0,0-1 15,-22-21-15,1 21 16,-21 0-16,0 0 0,-1-21 0,-20 21 15,-1-21-15,22 22 0,-22-22 0,1 0 16,-1 0-16,22 0 0,0 0 16,-43 0-16,43-22 0,-1 1 15,1 0-15,0 0 0,42 0 16,-21 0-16,21-1 16,0 1-16,0 0 0,0 0 15,21 21-15,0-21 16,0 21-16,43 0 15,-43-21-15,21 21 0,-21-22 16,22 22-16,-1-21 0</inkml:trace>
  <inkml:trace contextRef="#ctx0" brushRef="#br1" timeOffset="50632.97">3937 10287 0,'0'0'0,"0"-21"0,0 0 0,0 0 16,0 42 15,0 0-15,0 0-16,0 0 0,0 22 0,0-1 16,0 0-16,0 43 0,-21-43 15,21 1-15,0-1 16,0 0-16,0 1 0,-21 20 15,21-21-15,0-20 0,-22 20 0,22-21 16,0 0-16,0 0 0,-21 1 16,21-44 31,0 1-47,0 0 0,0 0 0,0 0 15,0 0-15,21-1 0,1-20 16,-1 21-16,0-21 0,0 20 0,0 1 15,22-42-15,-22 42 0,21-22 16,-21 43-16,0 0 16,1 0-16,-1 0 0,0 21 15,0 22-15,-21-22 16,21 42-16,-21-41 16,0-1-16,0 42 0,0-42 0,0 1 15,-21-1-15,0 0 0,0 0 16,21 0-1,-21-21-15,21 21 0,0-42 47,0 0-47,0 0 0,21 0 16</inkml:trace>
  <inkml:trace contextRef="#ctx0" brushRef="#br1" timeOffset="51019.76">4339 10753 0,'0'0'0,"0"21"0,-21-21 15,42 0 17,0 0-32,0 0 0,22 0 15,-22-21-15,0 21 0,0-21 16,0-1-16,22 1 0,-22 21 0,0-21 15,0 0-15,-21 0 0,0 0 16,-21 21 15,0 0-31,0 0 0,0 21 0,-1 0 0,-20 0 16,21 0-16,0 0 0,0 1 16,-1-1-16,1 0 0,0 42 15,0-41-15,21-1 0,0 0 16,0 0-16,0 0 0,0 0 15,0 1 1,21-22-16,0 0 0,0 0 0,1 0 16,-1 0-16,0 0 0,0 0 15,0 0-15,22-22 0,-22 1 0,21 21 16,-21-21-16,0 0 0</inkml:trace>
  <inkml:trace contextRef="#ctx0" brushRef="#br1" timeOffset="51419.21">4784 10732 0,'-22'0'31,"44"0"-15,-1 0 0,0 0-16,0 0 0,0 0 15,0-22-15,1 1 16,-1 0-16,0 21 0,0-21 0,0 21 15,-21-21-15,0 0 0,21-1 0,-21 1 16,0 0 0,0 0-16,-21 21 15,0 0-15,0 0 16,0 21-16,-22 0 0,22 0 16,-21 1-16,0-1 0,20 0 0,1 21 15,-21-21-15,42 1 0,-21 20 16,21-21-16,-21 0 0,21 0 0,0 1 15,0-1-15,0 0 0,42 0 16,-21-21-16,21 0 16,-20 0-16,-1 0 0,0 0 0,0 0 15,21 0-15,-20 0 0,41-21 16,-42 0-16,0 0 16,22-1-16,-22 1 0,0 0 0,21-42 15</inkml:trace>
  <inkml:trace contextRef="#ctx0" brushRef="#br1" timeOffset="51669.17">5292 10266 0,'0'-21'16,"0"42"-16,21-63 0,-21 20 0,0 44 31,0-1-15,0 21-16,0-21 0,-21 22 15,21-1-15,0 21 0,0-20 0,0-1 16,-22 0-16,22 22 0,-21-22 15,21 1-15,-21-22 0,21 21 16,0 0-16,-21-20 0,21-1 0,0 0 16,0 0-16,-21 0 0,21 0 15,21-21 1,0 0-16,-21-21 0,21 21 16,0-21-16,1 0 0,-1 0 0,21-43 15</inkml:trace>
  <inkml:trace contextRef="#ctx0" brushRef="#br1" timeOffset="51903.73">5270 10583 0,'0'0'0,"-21"0"0,0 0 16,0 0-16,0 0 15,42 0 16,0 0-15,0 0-16,0 0 0,1 0 0,-1 0 16,0-21-16,0 21 0,0-21 15,0 21-15,1-21 0,-1 21 0,-21-21 16,21 21-16,-21-21 0,21 21 0,0 0 16</inkml:trace>
  <inkml:trace contextRef="#ctx0" brushRef="#br1" timeOffset="52520.57">5905 10583 0,'22'0'16,"-22"-21"-1,0 0-15,0 0 0,21 21 16,-21-21-16,21 0 0,-21-22 15,0 22-15,21 0 0,-21 0 16,21 0-16,-21-1 0,21 1 0,-21 0 16,0 0-1,0 42 1,0 0-16,0 0 16,0 1-16,-21 20 0,21-21 15,0 21-15,0 1 0,-21-1 0,0 22 16,21-22-16,0 0 0,-21-21 15,21 1-15,0 20 0,-21-21 16,21 0-16,0 0 16,0 1-16,0-1 15,-22-21 1,1 0 0,0 0-16,0 0 0,0 0 0,0 0 15,-22 0-15,22 0 0,-21 0 0,21 0 16,-22 0-16,22 0 0,0 0 15,0 0-15,0 0 0,42 0 32,0 0-32,0 0 15,21 0-15,1 0 0,-22 0 0,21 0 16,1 0-16,-1 0 0,-21 0 16,21 0-16,-20 0 0,20 0 15,-21 0-15,0 0 0,0 0 0,1 0 16,-1 0-16,0 0 0,0 0 15,0 0 1,-21-21 31</inkml:trace>
  <inkml:trace contextRef="#ctx0" brushRef="#br1" timeOffset="73716.45">4106 13335 0,'0'-21'16,"0"0"-1,-21 0 32,21-1-47</inkml:trace>
  <inkml:trace contextRef="#ctx0" brushRef="#br1" timeOffset="76967.39">4381 3344 0,'0'0'0,"-21"-42"0,-21 0 15,21 21-15,-22-22 0,1 1 0,0 0 16,21 20-16</inkml:trace>
  <inkml:trace contextRef="#ctx0" brushRef="#br1" timeOffset="80604.41">3429 4022 0,'0'-21'31,"0"-1"-15,0 1-1,0 0-15,-21 21 32,0 0-17,-1 0-15,1 21 16,21 0-16,-21 1 15,21-1-15,-21 0 0,21 0 16,0 0-16,-21 0 0,21 1 0,-21 41 16,21-42-16,0 0 15,0 1-15,0-1 0,0 0 16,0 0-16,0 0 0,0 0 0,21-21 16,0 22-16,0-1 0,0-21 15,0 0-15,1 21 0,-1-21 0,0 0 16,0 0-16,21 0 0,-20 0 15,-1 0-15,0 0 0,0 0 0,21-21 16,-20 0-16,-1 21 0,0-22 16,0 1-16,0-21 0,0 21 15,-21 0-15,22-1 16,-22-20-16,0 21 0,0-21 0,0-1 16,0 22-16,0-21 0,0 21 0,-22-1 15,1 1-15,21 0 0,-42-21 16,21 21-16,0 21 0,-1-22 15,1 22-15,-21 0 16,21 0-16,0 0 0,-22 0 16,22 0-16,0 22 0,0-22 15,0 21-15,-1 0 0,1 0 0,0 0 16,0 0-16,0 22 0,21-22 16,-21 42-16,21-20 0,0-22 15,0 0-15,0 21 0,0-20 16,0-1-16,0 0 0,21 0 15,0 0-15,-21 0 0,21 1 16,0-1-16,0-21 0,1 21 0,-1-21 16,0 0-16,0 21 0,0-21 15,0 0-15,1 0 0,-1 0 0,0 0 16,0 0-16,0 0 0,22 0 16,-22-21-16,0 0 0,0 21 0,0-21 15,0-1-15,1 1 0,-1 0 0,-21 0 16,0 0-16,21 0 0,-21-1 15,0-20-15,0 21 0,0-21 0,0 20 16,0-20-16,0 21 0,-21 0 16,21 0-16,-21-1 0,-1 1 15,22 0-15,-21 0 0,0 21 16,0-21-16,0 0 0,0 21 16,-1 0-16,1 0 0,0 0 15,0 0-15,0 0 0,0 0 16,-1 0-16,1 21 0,0 0 15,-21 42-15,21-41 16,-1-1-16,1 21 0,21-21 16,-21 0-16,0 43 15,21-43-15,0 21 0,0-20 16,-21-1-16,21 21 0,0 0 16,0-20-16,0-1 0,0 0 15,21 0-15,0-21 0,0 21 16,0-21-16,1 21 0,20-21 0,-21 0 15,0 0-15,0 0 0,43 0 16,-43 0-16,0 0 0,22 0 16,-22 0-16,0-21 0,0 0 15,0 21-15,0-21 0,1 21 0,-1-42 16,-21 20-16,21 1 16,-21 0-16,21 0 0,-21 0 0,0 0 15,0-43-15,0 43 16,0-43-16,0 43 15,-21 0-15,0-21 0,21 21 0,-21-1 16,-1 1-16,22 0 0,-21 0 16,0 21-16,0-21 0,0 21 15,0 0-15,-1-21 0,1 21 16,21-22-16,-21 22 0,-21 0 0,21 0 0,-1 0 16,1 0-16,0 0 0,0 0 15,0 0-15,0 22 0,-1-1 0,1-21 16,0 21-16,21 0 0,-21 0 15,0 0-15,21 1 0,-21 20 16,21-21-16,-22 21 0,22-20 16,0-1-16,0 21 0,0-21 15,0 0-15,0 1 0,0-1 16,0 21-16,0-21 0,0 0 0,0 1 16,22-1-16,-22 0 15,21-21-15,0 21 0,-21 0 0,21-21 16,0 0-16,0 21 0,1-21 15,-1 0-15,21 0 0,-21 0 16,0 0-16,43 0 0,-22 0 16,1-21-1,-1 0-15,-21 0 0,43 0 16,-43 0-16,-21-1 0,21 1 0,-21 0 16,0-21-16,0 21 0,0-22 15,0 1-15,0 21 0,-42-43 16,20 22-16,22 21 0,-42-43 15,21 64-15,0-21 16,0 0-16,-1 21 0,1 0 0,-21 0 16,21 0-16,0 0 0,-1 0 15,1 0-15,0 0 0,0 0 16,0 21-16,0 0 0,-1-21 16,1 43-16,0-43 0,21 21 15,-21-21-15,21 21 16,21-21 15,0-21-31,22 0 16,-22-1-16</inkml:trace>
  <inkml:trace contextRef="#ctx0" brushRef="#br1" timeOffset="81788.53">4974 2773 0,'42'-21'16,"-20"21"-16,-22-21 16,21 21-16,-21-22 15,-21 22 32,21 22-47,-22-1 16,1-21-16,0 21 0,21 0 0,-21 0 15,0 0-15,0 1 0,21-1 16,0 0-16,-22 0 0,22 0 0,-21 0 16,21 1-16,0-1 0,0 21 15,0-21-15,0 0 16,21 1-16,1-22 0,-1 21 0,0-21 15,0 0-15,21 0 0,-20 0 0,-1 0 16,0 0-16,0 0 0,21 0 16,-20 0-16,-1 0 0,0 0 0,0-21 15,0 21-15,0-22 16,1 1-16,-1 0 0,0 0 0,0 0 16,-21-22-16,0 22 0,0 0 15,0-21-15,0 21 0,0-22 16,0 22-16,0 0 0,-21-21 0,21 20 15,-42-20-15,20 42 16,1 0-16,0 0 0,-21 0 0,21 0 16,-43 0-1,43 0-15,0 21 0,-22 0 0,1 1 0,21-1 16,-21 0-16,20 0 0,1 0 16,0 0-16,0 1 0,0 20 15,21-21-15,0 0 0,0 0 0,0 1 16,0-1-16,0 0 0,0 0 15,21 0-15,0 0 0,21-21 0,-20 22 16,-1-22-16,0 0 0,21 21 16,-21-21-16,22 0 0,-22 0 0,21 0 15,-21 0-15,22 0 0,-22 0 16,0-21-16,21 21 0,-20-22 0,-1 1 16,0 0-16,0 21 0,0-21 0,0-21 15,1 20-15,-22 1 0,0-21 16,21-43-16,-21 64 15,0-21-15,0-1 0,0 22 16,0 0-16,-21-21 0,-1 21 16,1-1-16,0 22 0,-21 0 15,21 0-15,-1 0 0,-20 0 16,21 0-16,0 22 0,-22-1 0,22 0 16,-21 0-16,21 0 0,-43 22 15,43-1-15,0-21 0,0 0 16,0 0-16,-1 1 0,22-1 0,0 21 15,0-21-15,0 0 0,0 1 16,0-1-16,0 0 16,0 0-1,22-21-15,-1 0 16,0 0-16,0 0 0,0 0 16,0 0-16,22-21 0,-22 21 0,21-21 15</inkml:trace>
  <inkml:trace contextRef="#ctx0" brushRef="#br1" timeOffset="82161.11">6519 2561 0,'0'0'0,"0"-63"31,0 42-31,-21 21 31,21 21-31,0 0 16,0 0-16,0 21 0,0-20 16,-21-1-16,21 21 0,0-21 0,-21 22 15,21-22-15,0 21 16,0-21-16,0 0 0,-21 1 0,21-1 15,0 0-15,0 21 0,0-21 16,0-42 31,0 0-47,0 0 16,0 0-16,21 0 0,0-1 0</inkml:trace>
  <inkml:trace contextRef="#ctx0" brushRef="#br1" timeOffset="82792.08">8149 2455 0,'-42'-42'15,"42"21"-15,0 0 16,0 0-16,0-1 16,21 1-16,0 21 0,0 0 15,0-21-15,1 21 16,-1 0-16,0 0 0,0 0 0,0 0 15,0 0-15,1 0 0,-1 0 16,0 0-16,-21 21 0,21 0 0,0 1 16,-21-1-16,0 21 15,0-21-15,0 22 0,0-22 0,0 21 16,-21-21-16,0 22 0,0-22 0,-22 0 16,22 21-16,-21-21 0,0 1 15,20-1-15,-20 0 0,0 0 16,21 0-16,-22-21 0,22 21 15,0-21-15,-21 22 0,20-22 16,22 21-16,43-21 31,-22 0-15,21 0-16,1 0 0,-22 0 16,21-21-16,0 21 0,43 0 15,-43-22-15,-20 22 0,20 0 16,-21 0-16,21-21 0,1 21 15,-22 0-15,0 0 16,-21-21 15,0 0 1,21 0-32,0 0 0,1 21 15,-1-22-15</inkml:trace>
  <inkml:trace contextRef="#ctx0" brushRef="#br1" timeOffset="83728.74">10477 2138 0,'22'0'94,"-1"21"-94,0-21 0,0 0 15,0 0-15,0 0 16,1 21-16,-1-21 0,0 0 16,0 0-16,0 21 0,0-21 0,1 22 15,-1-22-15,-21 21 0,0 0 16,0 0-16,0 0 15,0 0-15,-21 1 0,-1-1 0,-20-21 16,21 21-16,-21 0 0,-1 0 16,22 0-16,-21 1 0,-1-22 15,1 21-15,21-21 0,0 21 0,0-21 16,-1 0-16,22 21 16,22-21 15,-1 0-31,21 0 0,-21 0 15,22 0-15,-22 0 0,21-21 16,0 21-16,1 0 0,-1 0 0,0 0 16,1 0-16,-1 0 0,-21 0 0,22 21 15,-22-21-15,0 21 0,0-21 16,-21 21-16,0 1 0,0-1 16,0 0-16,0 0 0,0 0 15,0 0-15,0 1 0,-21-1 16,0-21-16,0 21 0,-1 0 15,1-21-15,-21 21 0,21-21 16,0 0-16,-1 0 0,-20 21 0,21-21 16,0 0-16,0 0 0,-1 0 15,-20 0-15,21 0 0,0 0 16,0 0-16,-1 0 0,1 0 0,0 0 16,21 22-16,-21-22 15,0 0-15,21-22 47,0 1-47,0 0 16</inkml:trace>
  <inkml:trace contextRef="#ctx0" brushRef="#br1" timeOffset="84752.82">3683 5017 0,'0'-22'0,"0"1"15,-21 21-15,21-21 16,0 42 15,0 0-15,0 1-16,0-1 0,0 21 15,0-21-15,0 22 0,0-22 0,0 21 16,0-21-16,0 22 0,0-22 16,0 21-16,0-21 0,0 0 0,0 1 15,0-1-15,0 0 0,0 0 16,-21-21 46</inkml:trace>
  <inkml:trace contextRef="#ctx0" brushRef="#br1" timeOffset="85576.72">3789 6138 0,'-43'0'31,"22"0"-31,0-21 16,21 0-16,0 0 15,0 0-15,0 0 32,21 21-32,0 0 0,1-22 0,-1 22 0,21 0 15,-21 0-15,0 0 16,1 0-16,-1 0 0,0 0 16,21 22-16,-42-1 0,0 0 15,21-21-15,-21 21 0,0 0 16,0 0-16,0 22 0,-21-1 15,0-21-15,-21 0 0,21 22 16,-22-22-16,-41 42 16,41-41-16,-20 20 0,42-21 0,-22 0 15,1 0-15,21 1 0,0-1 16,-1-21-16,1 21 16,42-21-1,1 0-15,-1 0 16,21-21-16,-21 21 0,22 0 15,-1-21-15,0-1 0,1 22 0,-22 0 16,21-21-16,0 21 0,-20 0 0,20-21 16,-21 21-16,0 0 0,0-21 15,1 21-15,-1 0 0,0 0 0,-21 21 47,-21-21-31,21 21-16,-21-21 0,-1 21 15,22 1-15</inkml:trace>
  <inkml:trace contextRef="#ctx0" brushRef="#br1" timeOffset="86380.76">3577 7218 0,'-21'-21'16,"21"0"-16,0-1 15,21 22-15,0-21 16,0 21-16,1 0 0,-1-21 0,21 21 15,-21 0-15,0-21 0,22 21 0,-22 0 16,21 0-16,-21 0 0,22 0 16,-22 0-16,0 21 0,0 21 15,-21-20-15,0-1 16,0 0-16,0 0 0,0 0 0,-21 22 16,0-22-16,0 0 0,-22 0 0,22 0 15,-21 0-15,0 1 16,-1-1-16,1 0 0,21 0 0,-22 0 15,-20 0-15,42-21 16,42-21 15,0 21-31,0 0 16,22 0-16,-22-21 0,0 21 0,21 0 16,-21 0-16,22 0 0,-22 0 15,21 0-15,-21 0 0,22 0 0,-22 0 16,0 0-16,0 21 0,22 22 15,-43-22-15,21 0 16,-21 0-16,0 0 0,0 0 16,0 1-16,0-1 0,0 0 0,-21 0 15,-22-21-15,22 21 0,-21 0 16,21 1-16,-22-1 0,1-21 0,-22 21 16,22-21-16,0 0 0,21 0 0,-22 0 15,22 0-15,-21 0 0,21 0 16,-1 0-16,1 0 0,0 0 15,0 0-15,0 0 0,42 0 47</inkml:trace>
  <inkml:trace contextRef="#ctx0" brushRef="#br1" timeOffset="87280.74">3704 8340 0,'-21'-127'16,"21"106"0,0-1-16,0 44 31,0-1-31,0 0 0,0 21 15,0-21-15,0 22 0,0-1 16,0 0-16,0 1 0,0-1 0,0 0 16,-21-20-16,0 20 0,-1 0 15,22-21-15,-21 1 0,0 20 0,21-21 16,-21 0-16,0-21 16,21-21-1,0 0 1,42-21-1,-21 42-15,22 0 16,-22-22-16,21 22 0,0 0 0,1 0 16,-1 0-16,0 0 0,1 0 15,-1 0-15,0 0 0,1 0 0,20-21 16,-42 21-16,1 0 0,-1-21 16,-21 0-16,0 0 15,0 0-15,0-1 16,0 1-16,0 0 0,0 0 15,-21 0-15,21 0 0,-22-1 16,1 1-16,21 0 0,-21 0 0,0 0 16,21 0-16,-21-1 0,0 44 31,21 20-31,0-21 0,0 21 0,0-20 16,0 20-16,0 0 0,0 1 15,0-1-15,0 21 0,0-20 0,0-1 16,0 22-16,0-22 0,0 0 15,0 1-15,0-1 0,0 21 16,0-41-16,0-1 0,0 0 16,0 0-16,21-21 31,-21-21-15,0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12:35:45.4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2561 0,'0'-21'16,"0"0"-1,0 0 1,0 0 0,0 42 77,0 0-93,0 0 16,0 0-16,0 0 16,0 1-16,0-1 15,0 0-15,0 0 0,0 0 0,0 0 16,0 1-16,0-1 16,0 0-16,0 0 0,0 0 15,22 0-15,-22 1 16,0-1-16,0 0 0,0 0 15,0 0-15,0 0 0,21 1 0,-21-1 16,0 0-16,0 0 0,0 0 16,0 0-16,21 1 0,-21-1 0,0 21 15,21-21-15,-21 0 0,0 22 16,0-22-16,0 21 0,0-21 0,21 1 16,-21 20-16,0-21 0,0 21 15,21-20-15,-21-1 0,0 21 16,0-21-16,0 0 0,22 22 0,-22-22 15,21 0-15,-21 0 0,21 22 16,-21-22-16,0 0 0,0 0 16,21 0-16,-21 22 0,21-22 15,-21 0-15,0 21 0,0-21 0,21 1 16,-21 20-16,0-21 0,22 21 16,-22-20-16,0 20 0,0 0 0,0-21 15,0 22-15,21-22 0,-21 21 16,0-21-16,21 1 0,-21 41 15,0-42-15,0 0 0,21 22 16,-21-22-16,0 0 0,21 21 16,-21-20-16,0 20 0,0-21 15,0 0-15,0 0 0,0 43 16,0-43-16,0 0 0,0 43 16,0-22-16,21-21 15,-21 43-15,0-43 0,0 21 16,0-21-16,22 22 0,-22-22 15,0 21-15,0-21 0,0 22 0,0-22 16,21 0-16,-21 21 0,21-20 16,-21 20-16,0-21 0,0 21 0,0-20 15,0 20-15,0-21 0,21 21 16,-21-20-16,0 20 0,21 0 16,-21-21-16,0 22 0,0-1 0,0-21 15,0 22-15,0-1 0,0-21 16,0 21-16,21 1 0,-21-22 0,0 21 15,22 1-15,-22-22 0,0 21 16,0 0-16,0-20 0,0 20 0,21 0 16,-21 1-16,0-22 0,0 21 15,0 0-15,0 1 0,0-1 0,21-21 16,-21 22-16,0-1 0,0 0 0,21-21 16,-21 22-16,0-1 0,0-21 15,0 22-15,0-1 0,21-21 0,-21 43 16,21-22-16,-21 0 15,0 1-15,0-22 0,0 21 16,0 0-16,0 1 0,0-22 0,0 21 16,22-21-16,-22 22 0,0-22 15,0 21-15,21-21 0,-21 22 0,0-22 16,0 21-16,0-21 0,0 1 0,0-1 16,0 21-16,0-21 0,21 0 15,-21 1-15,0 20 0,0-21 0,0 0 16,0 22-16,0-22 0,0 21 15,0-21-15,0 22 0,0-22 0,0 21 16,0 0-16,0-20 0,0-1 16,0 21-16,0-21 0,0 22 15,0-22-15,0 0 0,0 0 0,0 0 16,0 0-16,0 1 0,0-1 16,0 0-1,0-42 32,0 0-31,0-1-16,0 1 0,0-21 0,0 0 15,0-22-15,0 1 0,0-22 16</inkml:trace>
  <inkml:trace contextRef="#ctx0" brushRef="#br0" timeOffset="3487.79">2074 2582 0,'-21'-21'0,"42"42"0,-42-63 16,0 42-1,21-21-15,-21 21 16,42 0 78,0 0-94,0 0 15,0 0 1,1 0-16,20 0 0,-21 0 0,21 0 16,-20 0-16,20 0 0,21 0 15,-20 0-15,-1 0 0,22 0 16,-1 0-16,1 0 0,-1 0 0,-21 0 16,22 0-16,-1 0 0,1 0 15,42 0-15,-64 0 0,22 0 16,-1 0-16,1 0 0,-1 0 15,22 0-15,-22 0 0,22 0 0,-22 0 16,1 0-16,21 21 0,-22-21 16,85 21-16,-84-21 0,-1 0 15,1 21-15,-1-21 0,22 22 16,63-22-16,-42 21 0,-21-21 16,-1 0-16,22 0 15,-21 21-15,-1-21 0,107 0 16,-106 0-16,20 0 0,-20 0 15,21 0-15,0 0 0,105 0 16,-126 0-16,21 0 0,-21 0 16,20 0-16,-20 0 0,21 0 0,0 0 15,-22 0-15,22 0 0,0 0 16,-21 0-16,21 0 0,-22 0 0,22 0 16,-21 0-16,21 0 0,-22 0 15,22 0-15,0 0 0,0 0 0,0 0 16,-22 0-16,22 0 0,-21 0 0,-1 0 15,22 0-15,-21 0 16,0 0-16,20 0 0,-20 0 0,0 0 16,-1 0-16,1 0 0,0 0 15,-1 0-15,-20 0 0,21 0 0,-22 0 16,1 0-16,20 0 0,-20 0 16,20 0-16,1 0 0,0 0 0,-1 0 15,1 0-15,0 0 0,-1 0 16,-20 0-16,21 0 0,-22 0 0,1 0 15,-1 0-15,22 0 0,-22 0 16,1 0-16,-1 0 0,1 0 0,20 0 16,-20 0-16,-1 0 0,1 0 15,-1 0-15,1 0 0,-1 0 16,1 0-16,-1 0 0,-20-21 0,84 21 16,-64 0-16,-20 0 15,41 0-15,-20 0 0,-1 0 0,22 0 16,-22 0-16,22 0 0,0 0 15,63-21-15,-85 21 0,1 0 16,84 0-16,-84-22 16,20 22-16,1 0 0,0 0 15,-1 0-15,1-21 0,0 21 0,-1 0 16,-20 0-16,84 0 16,-63-21-16,-22 21 0,22 0 0,-22 0 15,22 0-15,63 0 16,-63-21-16,-1 21 0,1 0 15,-21 0-15,20 0 0,43 0 16,-63 0-16,-1 0 0,1 0 0,-1 0 16,1 0-16,-1 0 0,-20 0 15,20 0-15,-21 0 0,22 0 0,-22 0 16,22 0-16,-22 0 0,43 0 16,-22 0-16,-20 0 0,-1 0 15,-21 0-15,21 0 0,1 0 16,-1 0-16,-21 0 0,22 0 0,-22 0 15,21 0-15,-21 0 16,22 0-16,-22 0 0,0 0 0,21 0 16,-21 0-16,22 0 0,-22 0 15,0 0-15,21 0 0,-20 0 0,20 0 16,-21 0-16,21 0 0,-20 0 16,20 0-16,-21 0 0,21 0 15,-20 0-15,20 0 0,-21 0 0,0 0 16,0 0-16,1-21 0,-1 21 0,0 0 15,0 0-15,0 0 47,-21 21-47,21-21 0,-21 21 16,0 0-16,0 0 0,22-21 16,-22 22-16,0-1 0,21 0 0,-21 21 15,0-21-15,0 1 0,0-1 16,0 42-16,0-42 0,0 22 15,0-22-15,0 21 0,0-21 16,0 22-16,0-22 0,0 21 0,-21 1 16,-1-1-16,22 0 0,-21 22 15,0-22-15,21 0 0,-21 1 16,21 20-16,-21-20 0,0-1 0,21 0 16,-22 22-16,1 20 15,21-41-15,-21-1 0,0 64 16,21-43-16,-21-20 0,21 20 15,0 1-15,0-22 0,-21 85 16,-1-85-16,22 22 0,-21-22 0,0 22 16,21-22-16,0 22 0,-21-1 15,21-21-15,-21 22 0,21-1 0,-21 64 16,-1-63-16,1 42 16,0-43-16,21-20 0,-42 62 15,42-41-15,0-22 0,-21 22 16,-1-22-16,22 22 0,-21-22 15,21 0-15,-21 22 0,21-22 16,0 0-16,0 43 0,-21-43 16,21 1-16,0-1 0,0 0 15,0 1-15,-21 20 0,21-20 16,0-1-16,0 64 0,0-64 16,-21 0-16,21 1 0,0-1 15,-22 0-15,22 1 0,0-1 0,0 0 16,0 1-16,0-1 0,-21-21 15,21 22-15,0-1 0,0-21 0,0 0 0,0 22 16,0-22-16,0 0 16,0 21-16,0-21 0,0 1 0,0 20 0,-21-21 15,21 0-15,0 22 0,0-22 16,0 0-16,0 21 0,0-21 16,0 1-16,-21-1 0,21 21 0,-21-21 15,21 0-15,0 1 0,0 20 0,-21 21 16,21-41-16,0-1 15,0 0-15,0 0 16,0 0-16,0 0 0,0 1 16,0-1-16,0 0 15,-22-21-15,22 21 16,-21-21-16,21 21 16,-21-21-16,0 0 15,0 21-15,0-21 0,-1 0 16,1 0-16,0 0 0,-21 0 15,21 0-15,-22 0 0,22 0 0,-21 0 16,-1 0-16,1 0 0,-21 0 0,-1 0 16,1 0-16,-1 0 0,1 0 15,-22 0-15,21 0 0,-20 0 0,-86 22 16,86-22-16,-1 0 0,-127 0 16,107 21-16,-1-21 0,-21 0 15,21 0-15,0 0 0,-21 21 16,0-21-16,0 0 0,0 0 0,-21 0 15,21 0-15,0 21 0,0-21 16,0 0-16,0 0 0,0 0 16,0 0-16,0 0 0,0 21 0,0-21 15,0 0-15,0 0 0,0 0 16,-21 0-16,21 0 0,-148 21 0,148-21 16,0 0-16,0 0 0,0 0 15,0 0-15,0 0 0,0 0 16,21 0-16,-21 22 0,-212-22 15,233 0-15,-21 0 0,21 0 16,1 21-16,-1-21 0,-106 0 16,106 0-16,22 0 0,-22 21 15,0-21-15,21 0 0,-21 0 0,-105 0 16,126 0-16,-21 0 16,22 0-16,-22 0 0,21 0 0,0 0 15,-84 21-15,63-21 0,22 0 16,-86 0-16,86 0 0,-65 21 15,65-21-15,20 0 16,-20 0-16,20 0 0,-21 21 16,22-21-16,-85 22 0,63-22 0,0 0 15,1 0-15,-1 0 16,22 0-16,-22 0 0,-63 21 16,63-21-16,22 0 0,-22 0 0,21 0 15,1 0-15,-22 21 0,22-21 16,-22 0-16,22 0 0,-22 21 0,21-21 15,1 0-15,-22 0 0,22 21 0,20-21 16,-20 0-16,-1 0 0,1 0 16,21 21-16,-22-21 0,22 0 0,-22 0 15,22 0-15,-22 0 0,22 0 0,-21 0 16,20 22-16,1-22 0,-22 0 16,22 0-16,0 0 0,-1 0 0,1 0 15,-21 0-15,20 0 0,1 0 0,21 0 16,-22 0-16,1 0 0,0 21 15,-1-21-15,22 0 0,-21 0 16,21 0-16,-22 0 0,22 0 0,-21 0 16,21 0-16,0 0 0,-22 0 15,22 0-15,0 0 0,0 0 0,0 0 16,-22 0-16,22 0 0,0 0 16,-21 0-16,20 0 0,1 0 0,-21 0 15,21 0-15,0 0 0,-1 0 16,1 0-16,0 0 0,0 0 0,0 0 15,0 0-15,-1 0 0,1 0 16,0 0-16,0 0 0,0 0 16,0 0-1,-1 0-15,1 0 32,42-21 30,1-1-46,-1 1-16,0 0 0,0-21 15,0 21-15</inkml:trace>
  <inkml:trace contextRef="#ctx0" brushRef="#br0" timeOffset="7281.92">2413 4297 0,'0'0'0,"-21"0"16,21 21-1,-21-21 142,-1 0-142</inkml:trace>
  <inkml:trace contextRef="#ctx0" brushRef="#br0" timeOffset="9266.03">2307 4360 0,'0'0'0,"-21"0"15,0 0-15,0 0 16,-1 0 0,22 22-16,-21-22 15,21 21 17,0 0 61,21-21-61,1 0-32,-1 0 15,0 0-15,0 0 16,0 0-16,0 0 15,1 0-15,-1 0 0,0 0 0,0 0 16,21 0-16,-20 0 0,20 0 16,0 0-16,-21 0 0,22 0 15,-22 0-15,0-21 0,21 21 0,1 0 16,-22 0-16,21 0 0,22 0 16,-22-21-16,-21 21 0,22 0 15,-1 0-15,-21 0 0,21 0 16,1-22-16,-1 22 0,0 0 0,43 0 15,-21 0-15,-22 0 16,0-21-16,1 21 0,-1 0 0,21 0 16,-20 0-16,-1 0 0,22 0 15,-22-21-15,0 21 0,1 0 0,-1 0 16,0 0-16,1 0 0,-1-21 16,0 21-16,1 0 0,-1 0 15,0 0-15,-21 0 0,22 0 16,-1-21-16,0 21 0,1 0 0,-1 0 15,-21 0-15,22 0 0,-1-21 16,0 21-16,-21 0 0,22 0 0,-1 0 16,-21 0-16,22 0 0,-1-22 15,-21 22-15,0 0 0,22 0 0,-22 0 16,0 0-16,0 0 0,21-21 16,-20 21-1,-1 0-15,0 0 16,0 0-1,0 0 1,-21-21-16,21 21 0,1 0 0,-1 0 16,0 0-16,0-21 0,0 21 15,43 0-15,-22-21 0,0 21 16,1-21-16,63 21 0,-64 0 16,85-22-1,-64 22-15,1 0 0,-1-21 0,1 0 0,21 21 16,-22 0-16,1 0 15,-1-21-15,22 21 0,-22 0 0,22 0 16,0-21-16,-1 21 0,-20-21 16,20 21-16,1 0 0,0 0 0,63-22 15,-85 22-15,1 0 0,-1 0 16,22 0-16,-21-21 0,-1 21 16,22 0-16,-22 0 0,22 0 0,63 0 15,-63-21-15,-1 21 16,-20 0-16,21 0 0,-22 0 0,22 0 15,-22 0-15,1 0 0,-1 0 16,85 0-16,-63 0 0,-21 0 16,84 0-16,-64 0 0,-20-21 15,84 21-15,-84 0 0,-1 0 16,22 0-16,-22 0 0,22 0 16,-22 0-16,22 0 0,0 0 15,-1 0-15,1 0 0,0 0 0,-22 0 16,22 0-16,-22 0 0,22 0 15,-21 0-15,-1 0 0,1 0 0,-1 0 16,1 0-16,-22 0 0,43 0 16,-22 0-16,1 0 0,-1 0 0,1 0 15,-1-21-15,1 21 0,63 0 16,-64 0-16,-21 0 0,22 0 16,-22 0-16,22 0 0,-22 0 0,64 0 15,-43 0-15,1 0 0,-1 0 16,-20 0-16,20 0 15,1 0-15,-1 0 0,-20 0 0,20 0 16,-21 0-16,22 0 0,-22 0 16,22-21-16,-22 21 0,0 0 0,1 0 15,-1 0-15,0 0 0,1 0 0,20 0 16,-20 0-16,-1 0 0,0 0 16,1 0-16,20 0 0,-21 0 0,22 0 15,-22 0-15,64 0 16,-64 0-16,22 0 0,-22 0 15,22 0-15,-22 0 0,0 0 0,22 0 16,-22 0-16,22 0 0,-22 0 0,0 0 16,22 0-16,-22 0 0,64 0 15,-42 0-15,-22 0 0,64 0 16,-43 0-16,-20 0 16,20 0-16,1-22 0,-22 22 0,0 0 15,1 0-15,-1 0 0,0 0 0,1 0 16,-1 0-16,-21 0 0,0 0 15,22 0-15,-22 0 0,0 0 0,0 0 16,21 0-16,-20 0 16,-1 0-16,21 0 0,-21 0 0,0 0 15,22 0-15,-1 0 0,0 0 0,1 0 16,-1 0-16,0 0 16,1 0-16,63 0 15,-64 0-15,0 0 0,-21 0 0,22 0 16,-1 0-16,-21 0 0,22 0 15,-22 0-15,0 0 0,0 0 0,0 0 16,0-21-16,1 21 0,-1 0 16,0 0-16,0 0 15,0 0-15,0 0 0,1 0 16,-1 0-16,0 0 0,0 0 16,0-21-16,0 21 0,22 0 15,-22 0-15,0 0 16,0 0-16,22 0 0,-22 0 15,0 0-15,21 0 0,-21 0 0,1 0 16,-1 0 0,-42 0 15,-1 0-31,1 0 0,-21 0 0,0 0 16</inkml:trace>
  <inkml:trace contextRef="#ctx0" brushRef="#br0" timeOffset="10823.06">2582 6265 0,'-21'0'78,"42"0"-47,0 0-15,1 0-16,20-21 0,0 21 16,1 0-16,-1 0 0,64 0 15,-64-21-15,22 21 0,-1 0 16,22 0-16,-1-21 0,192 21 16,-171-21-16,1 21 15,0 0-15,0 0 0,0-21 0,21 21 16,-21-22-16,21 22 0,0 0 0,0 0 15,0 0-15,0 0 16,-22 0-16,22 0 0,0-21 0,22 21 16,-22 0-16,0 0 0,21 0 15,-21 0-15,0 0 0,0 0 0,21 0 16,0 0-16,-21-21 0,21 21 0,-21 0 16,0 0-16,0 0 0,21 0 15,-21 0-15,22 0 0,-1 0 0,0 0 16,-21 0-16,21 0 0,0 0 15,0 0-15,1 0 0,-1 0 16,0 0-16,0-21 0,0 21 0,-21 0 16,21 0-16,1 0 0,-1 0 15,0 0-15,0 0 0,-21 0 0,0 0 16,0 0-16,0 0 0,-21 0 16,21 0-16,0-21 0,0 21 0,-21 0 15,21 0-15,-21 0 0,-1 0 0,1 0 16,21 0-16,-21-21 0,0 21 15,0 0-15,0-22 0,-1 22 0,-20 0 16,106 0-16,-107-21 16,1 21-16,0 0 0,-1 0 0,22-21 15,-21 21-15,-1 0 0,1 0 0,-21-21 16,20 21-16,-20 0 16,-1 0-16,1-21 0,42 0 15,-64 21-15,0 0 0,1 0 16,-1-22-16,0 22 0,1 0 15,-1 0-15,21 0 0,1-21 0,-22 21 0,43 0 16,-22 0-16,64 0 16,-63 0-16,-1 0 0,1 0 0,-1 0 15,1 0-15,-22 0 0,22 0 16,-22 0-16,22 0 0,-22 0 0,21 0 16,1 0-16,-22 0 0,22 0 15,-1 0-15,-20 0 0,20 0 16,22 0-16,-43 0 0,0 0 0,1 0 15,-22 0-15,21 0 0,-21 0 16,1 0-16,-1 0 0,0 0 16,0 0-16,0 0 0,0 0 15,1 0 63</inkml:trace>
  <inkml:trace contextRef="#ctx0" brushRef="#br0" timeOffset="12303.02">5948 2709 0,'0'0'0,"0"-21"0,-21 21 62,-1 21-31,22 1-31,0-1 16,0 0-16,0 0 0,0 0 0,0 22 16,0-22-16,0 0 0,0 21 0,0 1 15,0-1-15,0 0 0,0 1 16,0 20-16,0 1 0,0-22 0,0 21 16,0 1-16,0-1 0,0 1 15,0-1-15,0 64 0,0-63 16,0-1-16,0 22 0,0-21 15,0-1-15,0 22 0,0-22 0,22 1 16,-1-1-16,-21 1 0,21-1 0,0 1 16,0-22-16,0 22 15,1-1-15,-1 1 0,-21-1 0,21 1 16,0-1-16,0 1 0,0-1 0,1-21 16,-22 22-16,21-1 0,0 64 15,-21-63-15,0-1 0,21 1 16,-21-1-16,0 1 0,21-1 0,-21 22 15,0-21-15,0-1 0,0 1 16,0-1-16,0 1 0,0-1 0,0 22 16,0 63-16,0-85 0,0 1 15,0 21-15,0-22 0,0 1 16,0 63-16,0-43 0,0-20 16,21-1-16,1 22 0,-1-22 15,0 1-15,0-1 0,21 64 16,1-63-16,-22-22 15,0 1-15,0-1 0,43 85 16,-43-85-16,0-21 0,0 43 16,0-43-16,-21 0 0,0 22 15,0-22-15,0 0 0,0 0 16,0 0-16,0 0 0,0 1 16,0-1-16,0 0 0,0 0 15,0 0-15,0 0 0,-21-21 16,21 22-1,0-1 1,21 0 0,1-21-1,-1 0 1,-21-21 15,0 0-31,0-1 0,0-20 0,0 0 16,0-1-16,0-20 0</inkml:trace>
  <inkml:trace contextRef="#ctx0" brushRef="#br0" timeOffset="13523.44">11472 2604 0,'0'-22'31,"0"44"32,0-1-63,0 0 15,0 21-15,-21-21 0,21 1 0,0-1 16,-21 21-16,21-21 0,0 0 0,0 22 15,0-22-15,0 21 0,0-21 16,0 22-16,0-1 0,0 0 16,0 85-16,0-63 15,0-22-15,0 22 0,0-22 16,0 22-16,21-22 0,-21 21 0,21-20 16,-21 20-16,0-20 0,21 20 15,-21 1-15,22-1 0,-22 64 16,0-63-16,0-1 0,0 1 0,0-1 15,0 1-15,0-1 0,0 1 16,0-1-16,0 1 0,0-1 0,0 1 16,0-1-16,0 64 15,0-63-15,0-22 0,21 21 0,-21 1 16,0-22-16,21 22 0,-21-22 0,0 85 16,0-85-16,0 22 0,0-1 15,0 1-15,0-22 0,0 85 16,0-84-16,0 20 15,0 1-15,0-22 0,0 21 0,0-20 16,0 20-16,0 1 0,0-22 16,0 22-16,0-1 0,-21 1 0,21-22 15,0 21-15,0-20 0,0 20 0,0-20 16,0 62-16,0-62 0,0-1 16,-21 22-16,21-22 0,0 0 15,0 1-15,0 20 0,0-21 16,0 1-16,0-1 0,0 43 15,0-43-15,0 0 0,21 1 0,-21-22 16,0 21-16,21-21 0,-21 22 0,0-22 16,0 21-16,0-21 0,21 1 15,-21 20-15,0-21 0,0 0 0,21 22 16,-21-1-16,0-21 0,0 21 16,0-20-16,0-1 15,0 0-15,0 0 16,0-42 15,0 0-15,0 0-16,0-1 0,0 1 15,0 0-15,0 0 16,0 0-16,0 0 0,0-1 16,-21 1-16</inkml:trace>
  <inkml:trace contextRef="#ctx0" brushRef="#br1" timeOffset="20939.02">1990 1524 0,'0'-21'16,"-22"42"15,22 0-31,-21 0 0,21 1 16,0 20-16,-21-21 0,21 21 15,0 1-15,0-1 0,0 0 0,0 1 16,0-1-16,0 0 15,0 1-15,0-1 0,0 0 0,0-20 16,0 20-16,0-21 0,0 0 16,21 22-16,0-43 0,1 21 0,-22 0 15,21-21-15,0 0 0,0 0 16,21 0-16,-20 0 0,20 0 16,-21 0-16,0-21 0,0 0 15,1-1-15,20 1 0,-21 0 16,0 0-16,0-21 0,1 20 0,-22-20 15,0 0-15,0-1 0,0 1 16,0 0-16,0-1 0,0 22 0,0-21 16,0 21-16,0 0 0,0-1 15,0 1-15,0 0 0,-22 21 16,1 0 0,21 21-1,0 0-15,0 1 16,21-22-16,1 21 0,-1-21 15,0 0-15</inkml:trace>
  <inkml:trace contextRef="#ctx0" brushRef="#br1" timeOffset="21214.67">2794 1545 0,'-21'21'15,"21"1"1,-21-1-16,21 21 0,0-21 0,0 22 16,0-1-16,0 0 0,-22 1 15,22-22-15,-21 21 0,21 0 0,-21-20 16,21 20-16,-21 21 16,21-41-16,0-1 0,0 0 15,0 0 1,0-42 15,0 0-31,0 0 0,21-1 16</inkml:trace>
  <inkml:trace contextRef="#ctx0" brushRef="#br1" timeOffset="21674.04">2646 1715 0,'0'0'15,"0"-22"-15,-21 22 0,21-21 0,0 0 16,0 0-16,0 0 0,0 0 15,21-1 1,0 22-16,0-21 0,0 21 16,22-21-16,20 21 15,-42 0-15,0-21 0,22 21 0,-22 0 16,0 0-16,0 0 0,22 0 16,-43 21-16,0 0 15,0 0-15,0 1 0,0-1 16,0 0-16,-22 0 0,1 0 0,0 0 15,0 1-15,-21 20 0,-1-21 16,-20 21-16,42-42 0,-1 22 16,1-1-16,0-21 15,0 0-15,21 21 0,0 0 16,0 0 0,0 0-16,21 1 15,0-22-15,0 21 0,1 0 16,-22 0-16,21-21 0,0 21 0,0 0 15,0-21-15,-21 22 0,21-1 16,1-21-16,-1 21 0,0-21 16,0 21-16,0-21 31,0 0-15,1-21 15,-22 0-31</inkml:trace>
  <inkml:trace contextRef="#ctx0" brushRef="#br1" timeOffset="22242.21">3408 1566 0,'0'0'15,"0"-21"-15,0 42 31,0 1-31,0-1 16,-21 0-16,21 0 16,-22 21-16,22-20 0,0 20 0,0 0 15,-21-21-15,21 22 0,-21-1 16,0-21-16,21 22 0,0-1 0,-21-21 16,0 21-16,21-20 0,-22 20 15,22-21-15,0 0 0,-21 0 16,21-42 31,0 0-47,0 0 0,0 0 15,0 0-15,21-1 0,-21 1 16,0 0-16,0 0 0,22 21 0,-1-21 16,-21 0-16,21 21 15,0 0-15,0 0 0,-21 21 16,0 0-16,21 0 0,1-21 15,-22 21-15,21 0 0,-21 1 16,21-1-16,0-21 0,-21 21 0,21 0 16,0-21-16,-21 21 0,22-21 15,-1 0-15,0 0 0,0 0 0,0 21 16,0-21-16,1 0 0,-1 0 16,0 0-16,0 0 0,0 0 15,0-21-15,-21 0 0,22 0 16,-22 0-1,21 21-15,-21-21 16,0-1-16,0 1 16,0 0-1,0 0-15</inkml:trace>
  <inkml:trace contextRef="#ctx0" brushRef="#br1" timeOffset="23043">6731 1588 0,'0'0'0,"0"-22"0,0 1 15,0 0-15,-21 0 0,21 0 16,-21 0-1,-1 21 1,1 0 0,21 21-1,-21 0-15,21 21 0,0 1 0,0-1 16,0 0-16,0 1 0,0 20 16,-21-21-16,21 22 0,0-22 0,0 1 15,0-1-15,0 0 0,0 1 16,0-1-16,21 21 0,0-41 15,0-1-15,1 0 16,-1 0-16,0 0 0,21-21 0,-21 0 16,1 0-16,20 0 0,21 0 15,-41 0-15,-1 0 0,0-21 16,21 0-16,-21 0 0,1 0 0,-1-1 16,0 1-16,0-21 0,0 0 15,-21-1-15,21 1 0,-21 0 0,22-64 16,-22 63-16,0-20 15,0 21-15,0-1 0,0 22 0,0-21 16,0 21-16,0-1 0,0 1 16,0 42-1,0 1-15,0-1 16,0 0-16,0 0 16,0 0-16,21 22 0,-21-22 0,0 0 15,21 0-15,0 0 0,-21 22 16</inkml:trace>
  <inkml:trace contextRef="#ctx0" brushRef="#br1" timeOffset="23519.02">7556 2011 0,'0'-21'31,"0"0"-31,0-1 31,22 1-31,-22 0 16,-22 21 31,1 21-47,0-21 0,0 21 16,0 1-16,0-1 0,-1 0 15,1-21-15,21 21 0,0 0 0,-21 0 16,21 1-16,0-1 15,0 0-15,0 0 0,21-21 16,0 21-16,1 0 0,-1-21 16,21 0-16,-21 0 15,0 22-15,1-22 0,-1 0 0,0 0 16,0 0-16,-21 21 0,21-21 0,-42 0 31,-21 0-31,21 21 16,-22-21-16,22 0 0,-21 0 15,21 0-15,-1 0 0,-20 0 0,21 0 16,0 21-16,0-21 16,42 0 31,0 0-47</inkml:trace>
  <inkml:trace contextRef="#ctx0" brushRef="#br1" timeOffset="23894.86">7768 2159 0,'0'-21'16,"0"0"-1,21 21-15,0-21 16,1 21-16,-22-22 0,21 1 15,0 21-15,-21-21 16,21 21-16,-21-21 0,21 21 16,-42 0 15,0 21-31,0 0 16,0 0-16,-1 1 0,1-1 0,-21 0 15,21 0-15,0 0 0,21 0 0,-22 1 16,22-1-16,0 0 15,0 0-15,0 0 0,22-21 16,-1 0 0,0 0-16,21 0 15,-21 0-15,22 0 0,-22 0 0,21 0 16,1 0-16,-22-21 0,0 21 16,21-21-16,-21 21 0</inkml:trace>
  <inkml:trace contextRef="#ctx0" brushRef="#br1" timeOffset="24275.36">8170 2117 0,'0'0'0,"-84"-64"31,84 43-31,0 0 16,0 0 0,21 21-16,0 0 0,0 0 0,0 0 15,0 0-15,1 0 16,-1 0-16,0 21 0,0-21 0,0 21 15,0 0-15,-21 0 16,22 1-16,-22-1 0,21 0 0,-21 0 16,0 0-16,0 0 0,0 1 15,0-1-15,0 0 0,0 0 16,-21-21-16,-1 0 16,1 0-1,21-21 16,0 0-31,0 0 16,0-1-16,0 1 0,0 0 16,0 0-16,21 0 15,-21 0-15,22-1 0,-1 1 16,0 0-16,0 0 16,-21 0-16,21 21 0,0-21 0</inkml:trace>
  <inkml:trace contextRef="#ctx0" brushRef="#br1" timeOffset="24747.01">8551 1926 0,'0'21'0,"0"22"15,0-22-15,0 21 16,0-21-16,0 1 0,0 20 16,0-21-16,0 0 0,0 0 0,0 1 15,0-1-15,0 0 16,0 0-16,0 0 0,0-42 62,0 0-62,0 0 16,0 0-16,0-1 0,0 1 0,0 0 16,0 0-16,21 0 15,-21-22-15,22 22 0,-1-21 0,-21 21 16,21 0-16,0-1 0,0-20 0,22 42 15,-22-21-15,0 21 0,21 0 16,-21 0-16,1 0 0,20 21 0,-21 0 16,0 0-16,22 1 0,-22-1 15,-21 21-15,21-21 0,0 22 0,-21-22 16,0 0-16,0 0 0,0 21 16,0-20-16,0-1 0,0 0 15,0 0-15,-21 0 0,0-21 16,21 21-16,-21-21 15,21-21 17,0 0-17,21 21-15,0-21 0,0 21 0,0-21 16</inkml:trace>
  <inkml:trace contextRef="#ctx0" brushRef="#br1" timeOffset="26190.99">9440 2138 0,'0'0'16,"21"0"-16,1-21 0,-22 0 16,0-1-16,0 1 15,0 0-15,0 0 0,0 0 0,0 0 16,0-1-16,0 1 16,-22 21-16,1 0 0,0 0 15,0 0-15,0 0 16,0 0-16,-1 21 0,1-21 0,0 22 15,0-1-15,21 0 0,-21 0 16,0 0-16,-1 0 0,22 22 0,0-22 16,-21 0-16,21 0 0,0 0 15,0 1-15,0-1 0,0 0 16,0 0-16,0 0 0,21-21 16,-21 21-16,22-21 15,-1 0-15,0 0 0,0 0 16,0 0-16,0 0 0,1-21 15,-1 21-15,0-21 0,0 0 16,-21 0-16,21 0 0,-21-1 0,21 1 16,-21 0-16,0 0 0,22-21 15,-22 20-15,0 1 0,0 0 0,0 0 16,0 0-16,0 0 0,0 42 47,0 0-47,0 21 0,0-21 15,0 1-15,0-1 0,0 0 0,0 0 16,0 0-16,0 0 16,0 1-16,0-1 0,21-21 15,-21 21-15,21-21 0,0 21 16,0-21-16,0 0 0,1 0 16,-1 0-16,0 0 0,0 0 0,0-21 15,0 21-15,1-21 0,-1 0 0,0 21 16,0-22-16,0 1 0,0-21 15,1 21-15,-22 0 0,0-1 0,0-20 16,0 21-16,0 0 16,0-22-16,0 22 0,0 0 15,0 42 1,0 0 0,0 1-16,0-1 0,0 0 0,0 0 15,0 0-15,0 0 0,0 1 16,0-1-16,0 0 0,0 42 15,0-41-15,0-1 0,0 0 16,0 0 0,0-42 31,21 0-47,-21 0 15,21-1-15,-21 1 0,0-21 16,21 21-16,0 0 0,0-22 0,-21 22 15,22 0-15,-1-21 0,-21 20 16,21 1-16,0 0 0,0 21 0,0 0 16,1 0-1,-1 21-15,-21 0 0,0 1 16,0-1-16,21 0 0,-21 0 0,21 21 16,-21-20-16,0-1 15,0 0-15,0 0 0,21 0 0,-21 0 16,21-21-16,-21 22 0,22-22 15,-1 0 1,0 0 15,0-22-31,0 1 0,0 0 16,-21 0-16,22 0 0,-22 0 0,21-22 16,0 22-16,-21 0 0,21-21 15,0 20-15,0-20 0,-21 21 16,22 0-16,-1 21 0,-21-21 15,21 21-15,0 21 16,-21 0 0,0 0-16,0 0 15,0 0-15,0 1 0,0-1 16,0 0-16,0 0 0,0 0 16,0 0-16,21 1 0,-21-1 0,0 0 15,0 0-15,21 0 0,1-21 16,-1 21-16,0-21 15,0 0-15,0 0 16,0 0-16,1 0 0,-1 0 16,0-21-16,0 21 0,0-21 0,-21 0 15,21 0-15,1 21 0,-1-21 0,0-22 16,-21 22-16,0 0 16,21 0-16,-21-22 0,0 22 0,21 0 15,-21 0-15,0 0 16,-21 21-16,0 0 15,0 21-15,0 0 0,-1 0 0,1 0 16,21 1-16,0-1 0,-21 21 16,21-21-16,0 0 0,0 1 0,0-1 15,0 0-15,0 0 0,0 0 0,0 0 16,21-21-16,0 0 16,-21 22-16,22-22 0,-1 0 0,0 0 15,0 0-15,0 0 0,22 0 16,-22-22-16,0 22 0,0-21 0,21 0 15</inkml:trace>
  <inkml:trace contextRef="#ctx0" brushRef="#br1" timeOffset="26746.76">12446 1651 0,'0'0'0,"0"-21"0,0-21 0,21 20 0,-21 1 16,21-21-16,-21 21 15,0 0-15,0-1 0,0 1 0,0 0 16,0 0-16,0 0 15,0 42 1,0 21 0,0-21-16,0 43 0,0-22 15,0 22-15,0-1 0,0 1 16,0-1-16,0 22 0,0 21 16,0-64-16,0 22 0,0-43 0,0 21 15,0 0-15,0-20 0,0-1 16,0 0-16,0 0 0,0 0 15,0-42 17,0 0-32,21 0 15,-21 0-15,0-22 0,0 22 16</inkml:trace>
  <inkml:trace contextRef="#ctx0" brushRef="#br1" timeOffset="27090.93">12404 1757 0,'0'0'0,"0"-42"0,-43-85 31,22 84-31,21 22 0,0 0 0,0-21 0,0 20 16,0 1-16,21 0 0,0 0 15,1 0-15,-1 0 0,21-22 16,-21 22-16,0 0 0,22 0 0,-1 0 16,0-1-16,1 1 0,-22 21 15,21 0-15,1 0 0,-22 0 0,21 21 16,-21-21-16,0 22 0,1 20 15,-22-21-15,0 0 0,0 22 0,0-1 16,-22-21-16,1 21 0,-21-20 16,-22 62-16,43-63 0,0 22 15,-21-22-15,21 0 0,-1 21 16,-20 1-16,42-22 0,-21 0 16,21 0-16,-21 0 15,21 1-15,0-1 16,0 0-16,0 0 15,21-21 1,0 0 0</inkml:trace>
  <inkml:trace contextRef="#ctx0" brushRef="#br1" timeOffset="27642.23">13081 1926 0,'0'0'16,"42"0"-16,-21 0 0,1 0 0,-1 0 15,0 0-15,0 0 0,0 0 16,0 0 0,-21-21-16,0 0 15,0 0-15,0 0 16,0-1-16,0 1 0,-21 0 16,0 21-16,0-21 0,21 0 0,-21 21 15,0 0-15,-1 0 16,1 0-16,0 0 0,0 21 0,0 21 15,-22-21-15,22 22 0,-21-1 16,21-21-16,-22 22 0,22-1 0,0-21 16,0 21-16,21-20 0,0-1 15,0 0-15,0 0 0,0 0 16,0 0-16,21-21 16,0 0-16,0 0 0,1 0 15,-1 0-15,21 0 0,-21-21 16,0 21-16,1-21 0,-1 0 0,21 0 15,-21 21-15,0-21 0,22-1 16,-22 1-16,0 0 0,0 0 0,0-21 16,1 20-16,-22 1 0,0 0 15,0 0-15,0 0 0,0 42 32,0 0-32,-22-21 15,22 42-15,0-20 0,-21-1 0,21 0 16,0 0-16,-21 21 0,21-20 15,0-1-15,0 0 0,0 0 0,0 0 16,0 0-16,21 1 16,0-22-16,1 0 15,-1 0-15,0 0 16,0-22-16,0 1 0,0 21 16,1-21-16</inkml:trace>
  <inkml:trace contextRef="#ctx0" brushRef="#br1" timeOffset="28040.01">13716 1842 0,'0'0'0,"21"-22"16,-42 44-1,0-22 1,0 21-16,-1-21 0,-20 21 0,21 0 16,0-21-16,-22 21 0,22-21 0,0 21 15,0-21-15,0 22 0,21-1 16,0 0-1,0 0-15,21-21 16,0 0-16,0 0 16,0 0-16,1 0 0,-1 0 0,21 0 15,-21 0-15,0 0 0,1 0 16,-1 0-16,0 0 0,0 0 16,0 0-16,-21 21 31,-21-21-31,-21 21 15,21-21-15,-1 22 0,-20-22 0,0 21 16,21-21-16,-22 21 0,22-21 0,-21 21 16,21 0-16,-1-21 0,1 21 15,0-21-15,21 22 0,21-22 32,0 0-32,1 0 15,20 0-15,-21 0 0,21 0 0</inkml:trace>
  <inkml:trace contextRef="#ctx0" brushRef="#br1" timeOffset="28450.56">14033 1842 0,'0'0'16,"22"0"-16,-44 0 31,1 0-31,0 21 0,-21-21 15,21 21-15,-1 0 0,1-21 16,0 21-16,0 0 0,0 1 16,0-1-16,21 0 0,-22-21 15,22 21-15,0 0 0,0 0 16,22 1 0,-1-22-16,21 0 0,-21 0 15,0 0-15,1 0 0,20 0 0,-21 0 16,0 0-16,0 0 0,1 0 15,-1 0-15,0 0 0,-21 21 32,-21-21-17,-22 0-15,22 21 0,0-21 0,-21 0 16,21 21-16,-22-21 0,22 0 0,0 21 16,-21-21-16,20 0 0,1 21 15,0-21-15,42 0 31,0 0-31,1 0 16</inkml:trace>
  <inkml:trace contextRef="#ctx0" brushRef="#br1" timeOffset="29107.03">14224 1884 0,'0'0'0,"0"-21"16,0 0-16,0-1 15,0 44 17,0-1-17,0 0-15,-21 0 0,21 0 0,0 22 16,-21-22-16,21 0 0,0 42 16,0-41-16,0-1 0,0 0 15,0 0-15,0 0 0,0 0 0,0 1 16,21-22 31,0-22-47,0 22 15,0-21-15,-21 0 0,21 0 0,1 0 16,-1 0-16,0-1 0,0 1 0,0 0 16,0 0-16,-21 0 0,22 0 15,-1 21-15,0 0 0,0 0 31,-21 21-31,0 0 0,0 0 16,0 0-16,21 0 0,-21 1 16,0-1-16,0 0 15,0 0-15,21-21 0,1 21 16,-1-21-16,0 0 16,0 21-16,0-21 0,0 0 0,1 0 15,-1 0-15,0 0 0,0 0 16,0-21-16,0 0 0,-21 0 15,22 21-15,-22-21 0,21-22 0,-21 1 16,0 0-16,0 21 16,0-22-16,0 1 0,0 0 0,0 20 15,-21-20-15,21 21 0,-22 0 16,1 0-16,0 21 0,0 0 16,0 0-16,0 0 15,-1 21-15,1 0 0,21 0 16,0 0-16,-21 0 0,21 1 0,0-1 15,0 21-15,0-21 0,0 0 16,0 1-16,0-1 0,21 0 16,0-21-16,1 0 0,20 21 15</inkml:trace>
  <inkml:trace contextRef="#ctx0" brushRef="#br1" timeOffset="29594.41">15155 1926 0,'0'0'0,"0"-21"0,0-42 31,0 41-31,-21 1 16,0 21-16,0 0 0,0 0 15,-1 0-15,1 21 0,0-21 0,0 22 16,0-1-16,0 0 0,21 0 16,-22 0-16,1 0 0,21 1 0,-21 20 15,21-21-15,0 0 0,0 0 0,0 1 16,0-1-16,0 0 15,0 0-15,0 0 0,21-21 16,0 0-16,1 0 16,-1 0-16,0 0 0,0 0 15,0 0-15,0 0 0,1-21 16,-1 21-16,-21-21 0,21 0 16,0 0-16,0-1 0,-21-20 0,0 21 15,21 0-15,-21-22 0,22 22 16,-22 0-16,0 0 0,0 0 15,0 42 1,-22-21-16,1 21 16,21 0-16,0 0 0,0 1 0,-21-1 15,21 0-15,0 0 0,0 0 16,0 0-16,0 1 16,0-1-16,0 0 0,21 0 15,0 0-15,1-21 16,-1 0-16,0 0 0,0 0 15,0 0-15,0 0 0,1 0 16,-1 0-16,0 0 0,21-21 16,-21 0-16</inkml:trace>
  <inkml:trace contextRef="#ctx0" brushRef="#br1" timeOffset="29967.25">15473 2053 0,'0'0'16,"0"-21"-16,0 0 0,0 0 0,-21 0 16,21-1-16,-22 1 0,22 0 15,0 0-15,0 0 16,0 0-16,22-1 15,-22 1-15,21 21 0,0 0 16,21 0-16,-21 0 0,1 0 0,-1 0 16,0 0-16,0 21 0,21 1 15,-20 20-15,-1-21 0,-21 0 16,21 0-16,-21 22 0,0-22 16,0 21-16,0-21 0,0 1 15,0-1-15,0 21 0,0-21 16,-21-21 15,21-21-15,0 0-16,0 0 15,0 0-15,0-1 16,0 1-16,0-21 0,21 21 16,0 0-16,0-22 0,-21 22 0,21 0 15,1 0-15,-1 0 0,0-1 16,0 1-16,0 21 0,0 0 15,1 0-15,-1-21 0,0 21 16,0 0-16,0 0 0,0 21 16</inkml:trace>
  <inkml:trace contextRef="#ctx0" brushRef="#br1" timeOffset="30626">16383 1990 0,'0'0'0,"63"0"31,-41 0-31,-1-21 16,-21-1-16,21 22 0,-21-21 15,0 0-15,21 0 0,-21 0 0,0 0 16,0-22-16,0 22 0,0 0 16,0 0-16,-21 0 0,0-1 0,0 22 15,-1 0 1,1 0-16,-21 0 0,21 0 0,0 0 0,-1 22 15,-20-1-15,21 0 0,0 0 16,0 21-16,-1-20 0,1 20 16,0-21-16,0 21 0,21 1 0,-21-22 15,21 0-15,0 21 0,0-20 16,0-1-16,0 0 0,0 0 0,21 0 16,0-21-16,0 0 15,0 0-15,1 0 0,-1 0 16,0 0-16,0 0 0,0-21 0,0 0 15,1 21-15,-1-21 0,0 0 16,0-22-16,0 22 0,0 0 16,1-21-16,-1-1 0,0 1 15,0 0-15,0-1 0,0-20 0,1 20 16,-1-20-16,-21 21 0,0-22 16,21 22-16,-21-1 0,0 1 0,0 21 15,0-21-15,0 20 0,0 1 16,-21 42-1,21 1-15,-21-1 0,-1 21 16,1-21-16,21 43 0,0-22 16,-21 22-16,21-1 0,0-21 0,0 22 15,0-1-15,0-20 0,0 20 16,21 22-16,0-43 0,1-21 16,-1 1-16,21 20 15,-21-21-15,22-21 0,-22 21 0,21-21 16,0 0-16,1 0 0,-1 0 15,-21 0-15,22 0 0,-22 0 16,0-21-16,0 21 0,43-42 16,-43 42-16,0-21 0,-21-1 15,21 1-15,-21 0 0,21 0 0,-21 0 16</inkml:trace>
  <inkml:trace contextRef="#ctx0" brushRef="#br1" timeOffset="36691.96">2963 3747 0,'21'-22'31,"-21"1"-15,0 0-16,0 0 15,0 0-15,-21 0 16,0-1-16,0 22 16,-21 0-16,20 0 0,-20 0 15,21 0-15,-21 0 0,20 0 0,-20 0 16,21 22-16,-21-22 15,20 21-15,1 0 0,0 0 0,0 0 0,0 0 16,0 1-16,21-1 16,0 0-16,0 0 0,0 0 0,0 0 15,0 1-15,21-1 16,0-21-16,0 0 16,0 0-16,0 0 0,22 0 15,-22 0-15,0 0 0,0-21 16,0 21-16,22-22 0,20-20 15,-42 21-15,22 0 0,20-43 16,-42 22-16,22 0 0,-22-1 16,0 1-16,0 0 0,0-1 15,-21 1-15,0-22 0,0 22 16,0 0-16,0 21 0,0-22 16,0 22-16,-42 0 0,21 21 15,0 0-15,0 0 0,-1 0 16,22 21-16,-21 21 0,0-20 0,21 20 15,0 21-15,0-20 0,0-1 16,0 22-16,0-22 0,0 0 0,0 1 16,0-1-16,21 0 0,0 1 15,-21-22-15,22 0 0,-1 0 0,-21 0 16,21 0-16,0 1 0,0-22 16,-21 21-16,21-21 0,22 0 15,-22 0-15,0 0 16,0 0-16,0-21 0,1 21 0,-1-22 15,-21 1-15</inkml:trace>
  <inkml:trace contextRef="#ctx0" brushRef="#br1" timeOffset="37076">3323 3683 0,'21'0'31,"0"-21"-16,1 21-15,-1 0 0,0-21 0,0 0 16,0 21-16,0-22 0,1 22 16,-22-21-16,21 21 0,-21-21 15,0 0-15,-21 0 16,-1 21 0,1 0-16,-21 0 0,21 0 15,0 21-15,-22-21 0,22 21 0,0 0 16,0 0-16,0 1 0,-1-1 15,22 0-15,0 21 0,0-21 0,0 1 16,0-1-16,0 0 0,43 0 16,-43 0-16,21 0 0,21-21 15,1 0-15,-1 0 16,0 0-16,-21 0 0,22 0 16,-1 0-16,0-21 0,1 21 15,41-42-15,-62 21 16,20 0-16,0-1 0,-21 1 0,1-21 15,-1 21-15,0 0 16,-21-1-16</inkml:trace>
  <inkml:trace contextRef="#ctx0" brushRef="#br1" timeOffset="38030.31">3937 3493 0,'-21'21'16,"21"0"-16,0 0 0,-21 0 16,-1 0-16,22 1 0,0-1 0,-21 0 15,21 0-15,0 0 0,0 0 16,0 1-16,0-1 0,0 0 0,0 0 15,21-21 17,1 0-17,-22-21-15,21 0 16,-21 0-16,0-1 0,21 1 16,-21 0-16,21 0 0,-21 0 0,0 0 15,0-1-15,21 1 0,-21 0 16,21 0-16,1 21 0,-1 0 15,0 21 1,0 0-16,-21 0 16,0 1-16,0-1 0,0 0 15,21 0-15,-21 0 0,21 0 16,-21 1-16,0-1 0,22-21 16,-22 21-16,21-21 0,0 0 15,0 0-15,0 0 0,0 0 16,1 0-16,-1 0 15,0-21-15,0 0 0,0-1 16,0 22-16,-21-21 0,22 0 16,-22 0-16,21 0 0,-21 0 0,21-1 15,-21 1-15,0 0 16,0 0-16,0 42 31,0 0-15,0 0-16,0 1 0,0-1 0,0 0 15,0 0-15,21 0 0,-21 0 16,21 1-16,-21-1 0,0 0 16,21-21-16,1 0 0,-1 21 15,0-21-15,0 0 0,21 0 16,-20 0-16,-1 0 0,0 0 16,21-21-16,-21 21 0,22-21 0,-22 21 15,0-21-15,0-1 0,22 1 16,-43 0-16,0 0 15,0 0-15,21 0 0,-21-1 16,0 1-16,0 42 31,0 1-15,0-1-16,0 0 0,21 0 16,-21 0-16,0 0 0,21-21 15,0 22-15,0-22 16,1 0-16,-1 21 0,0-21 0,0 0 15,0 0-15,22 0 0,-22 0 16,0-21-16,0-1 0,0 22 16,0-21-16,1 0 0,-1 21 15,-21-21-15,21 0 0,-21-22 16,21 22-16,-21 0 0,0 0 0,0-21 16,0 20-16,0-20 0,-21 21 0,0 0 15,0 0-15,-22-1 0,22 22 16,-21 0-16,21 0 0,-22 0 0,1 22 15,21-1-15,-22 0 0,22 0 16,0 0-16,0 22 0,0-22 0,21 21 16,0 0-16,0-20 0,0-1 15,0 0-15,0 21 0,0-21 16,21 1-16,0-1 0,0-21 16,0 0-16,1 0 0,-1 0 15,0 0-15</inkml:trace>
  <inkml:trace contextRef="#ctx0" brushRef="#br1" timeOffset="38186.8">5376 3768 0,'0'21'32,"21"-21"-1,-21-21-16</inkml:trace>
  <inkml:trace contextRef="#ctx0" brushRef="#br1" timeOffset="40338.94">7112 3556 0,'0'-21'31,"0"0"-31,0 0 16,21-1-16,0 1 16,-21 0-16,0 0 15,0 0-15,0 0 0,0-1 0,0 1 16,0 0-16,-21 0 15,0 0-15,0 21 0,-22 0 0,22 0 16,-21 0-16,21 0 0,-22 0 16,1 0-16,0 21 0,21 0 15,-22 21-15,22-20 0,-21 20 0,21-21 16,-1 21-16,1 64 16,21-85-16,0 1 0,0 41 15,21-42-15,22 0 16,-22-21-16,0 0 15,21 0-15,-20 0 0,20 0 0,0-21 16,-21 0-16,22 0 0,-1 0 16,0 0-16,-20-1 0,20 1 0,-21 0 15,0-21-15,22 21 0,-22-1 16,0-20-16,-21 21 0,21 0 0,-21 0 16,21-1-16,-21 44 31,0-1-31,0 0 0,0 0 15,-21 0-15,21 0 0,0 22 0,-21-22 16,21 0-16,0 0 0,0 0 0,0 1 16,21-1-16,0 0 15,0 0-15,1 0 0,20-21 16,-21 0-16,0 0 0,22 0 0,-1 0 16,0 0-16,1 0 0,-1-21 15,0 21-15,1-21 0,-1 0 0,0 0 16,1 21-16,-1-22 0,0 1 15,-21 0-15,1 0 0,-1-21 0,-21-1 16,0 22-16,-21-42 16,-1 20-16,-20 22 0,21 0 15,-21 0-15,-1 0 0,22-1 16,-21 22-16,21 0 0,-22 0 16,22 0-16,-21 22 0,21-1 0,-1 0 15,-20 21-15,21 1 16,21-22-16,0 21 0,0-21 0,0 22 15,0-22-15,0 0 0,0 0 16,0 0-16,0 0 0,21 1 0,0-22 16,0 0-16,1 0 0,-1 0 15,21 0-15,-21 0 0,0 0 16,22 0-16,-1-22 0,-21 1 0,22 0 16,-1 0-16,-21 0 0,21 0 15,-20-22-15,20 22 0,-21-21 0,0-1 16,0 1-16,1 0 0,-22-1 15,0 1-15,0 0 0,0 21 0,0-22 16,0 22-16,0 0 0,0 0 16,0 0-16,0-1 0,-22 22 0,1 0 15,0 0-15,0 0 16,0 22-16,0-1 0,21 0 0,0 21 16,-22-21-16,22 22 0,0-1 0,0 22 15,0-22-15,0 0 0,0 1 16,0-1-16,22 0 0,-1 1 0,-21-22 15,21 0-15,0 0 0,0 0 16,64 22 0,-64-43-16,21 0 0,-20 0 0,-1 0 15,0 0-15,42-22 16,-20 22-16,-22-21 0,0 0 0,0 21 16,0-21-16,1 0 0,-22-22 15,0 22-15,0 0 0,0 0 16,0 42 15,0 0-31,0 0 16,0 1-16,0-1 0,0 0 0,0 0 15,0 0-15,0 0 0,0 1 0,0-1 16,0 0 0,21-21 15,0-21-16,-21 0-15,21 21 0,0-22 0,-21 1 16,21 0-16,-21 0 16,22 0-16,-22 0 0,0-1 0,21 1 15,0 0-15,0 21 16,0 0-16,0 0 16,1 0-16,-1 21 0,-21 0 15,21 1-15,-21-1 0,21 0 16,0 0-16,0 0 15,-21 0-15,22 1 16,-1-22-16,0 0 0,0 21 16,0-21-16,0 0 15,1 0-15,-1 0 16,0 0-16,0-21 0,-21-1 0,21 22 16,0-21-16,1 0 0,-1 0 15,0-21-15,0 20 0,0 1 0,0-21 16,1 0-16,-1 20 15,0 1-15,-21 0 0,21 21 16,-21 21 0,0 0-16,0 1 0,21-1 15,-21 21-15,0-21 0,0 22 16,0-22-16,0 0 0,21 0 16,-21 0-16,22 0 0,-1 1 15,0-22-15,0 0 0,0 0 16,0 0-16,1 0 15,-1 0-15,0 0 0,0-22 0,0 22 16,0-21-16,1 0 0,-1 0 16,0 0-16,0 0 0,0-1 0,0 1 15,1 0-15,-1 0 0,-21 0 16,21 0-16,0 21 16,-21 21-1,0 0 1,0 0-16,0 0 0,0 0 15,0 1-15,0-1 0,0 0 16,0 0-16,21-21 16,-21 21-16,21-21 0,1 0 15,-1 0-15,0 0 0,0 0 16,0 0-16,0-21 0,1 21 0,-1-21 16,0 0-16,21 21 0,-21-21 15,1-1-15,-1 1 0,0 0 0,0 0 16,0 21-16,-21-21 0,21 21 15,1 0-15,-22 21 16,0 0-16,0 0 16,0 0-16,0 1 15,21-1-15,-21 0 0,21-21 16,0 21-16,0-21 16,0 0-16,1 0 15,-1 0-15,0 0 0,0 0 16,-21-21-16,21 21 15,-21-21-15,0-22 0,0 22 16,0 0-16,0 0 0,0 0 0</inkml:trace>
  <inkml:trace contextRef="#ctx0" brushRef="#br1" timeOffset="40514.83">9694 3069 0,'0'0'0,"-42"0"0,21 0 0,-22 0 15,22 21-15,0-21 16,21 22 15,21-44 1</inkml:trace>
  <inkml:trace contextRef="#ctx0" brushRef="#br1" timeOffset="41014.14">12531 3069 0,'0'0'0,"0"-21"16,-106-21-1,85 42-15,-1-21 16,1 21-16,0 0 16,21 21-16,0 0 0,-21 0 15,21 0-15,0 22 0,0 41 16,0-41-16,0-1 0,0 43 15,0-43-15,0-21 16,0 21-16,0 1 0,0-22 0,-21 21 16,21-21-16,0 1 0,-21-22 15,21 21-15,-22-21 32</inkml:trace>
  <inkml:trace contextRef="#ctx0" brushRef="#br1" timeOffset="41546.99">12023 3408 0,'0'0'0,"-22"-42"0,-20 20 16,21-20-16,0 0 0,0 21 0,-1-22 16,22 22-16,0-21 0,0 21 15,0-1-15,0-20 0,0 21 16,0 0-16,22 0 0,-1-1 0,21 1 16,0 0-16,85 0 15,-63 21-15,-22 0 0,85 42 16,-84-21-16,20 22 0,-21-22 15,1 21-15,-22 1 0,0-1 16,0 0-16,0 1 0,-21-1 16,22 0-16,-22 1 0,0-1 0,0 0 15,0-21-15,0 22 0,0-22 0,0 0 16,0 0-16,0-42 31,0 0-15,0 0-16,0-22 0,0 22 15,0-21-15,0 0 0,0-1 16,21 1-16,-21 0 0,21-1 0,-21 1 16,21 0-16,0-1 0,0 1 15,1 0-15,-1-1 0,0 22 16,21 0-16,-21 0 0,22 21 0,-1 0 16,-21 0-16,22 21 0,-22 0 15,21 0-15,-21 22 0,0-22 0,22 85 16,-43-64-16,0 0 15,0 1-15,0-1 0,0 0 0,0 1 16,0-1-16,0-21 0,0 21 0,-21-20 16,21-1-16,0 0 0,0 0 15,-22-21-15,44 0 47,-22-21-47,21 0 0,0 21 0,0-21 16,0-1-16</inkml:trace>
  <inkml:trace contextRef="#ctx0" brushRef="#br1" timeOffset="43158.99">13568 3323 0,'0'0'0,"0"-21"0,21 21 15,0-21-15,0 0 0,-21 0 16,0-1-16,0 1 0,0 0 16,0 0-16,0 0 0,0 0 0,-21 21 15,-21-22-15,21 22 16,-1 0-16,1 0 0,0 22 15,-21-22-15,21 21 0,-1 21 0,1-21 16,0 0-16,0 22 0,0-22 16,21 21-16,-21 1 0,21-22 0,0 0 15,0 21-15,0-21 0,0 1 16,21-1-16,21 0 0,-21-21 16,0 0-16,1 0 0,-1 0 15,42 0-15,-42 0 0,22-21 16,-22 0-16,0 21 0,0-22 15,0 1-15,1 0 0,-1 0 0,0-21 16,0 20-16,-21 1 0,0-21 0,0 21 16,0-22-1,0 22-15,0 42 32,-21 1-32,21-1 0,-21 0 15,21 21-15,0-21 0,0 22 0,0-22 16,0 0-16,0 0 0,0 0 15,21 1-15,0-1 0,0 0 16,0-21-16,1 0 0,-1 0 16,0 0-16,0 0 0,21 0 15,-20 0-15,-1-21 0,0 0 0,0 21 16,0-22-16,0 1 16,1-42-16,-22 42 0,0-22 15,0 22-15,0 0 16,0 0-16,0 0 0,0 42 31,0 0-31,0 0 0,0 0 16,0 0-16,0 1 0,0-1 0,0 0 15,0 0-15,0 0 0,0 0 16,0 1-16,0-1 16,21-21-1,0 0-15,0-21 16,0 21-16,-21-22 15,21 1-15,1 0 0,-1 0 16,0-21-16,0 20 0,0 1 16,-21 0-16,21 0 0,-21 0 15,22 21-15,-1 0 16,0 0 0,0 21-16,-21 0 0,0 0 0,21 0 15,-21 1-15,21-1 0,1 0 0,-22 0 16,21 0-16,0 0 15,0 1-15,0-1 0,0-21 0,1 21 16,20-21-16,-21 0 16,0 0-16,0 0 0,22 0 0,-22 0 15,0 0-15,0 0 0,22 0 0,-22 0 16,0-21-16,0 0 0,0 21 16,0-22-16,1 1 0,-1 0 0,0-21 15,-21 21-15,0-1 0,0-20 16,0 21-16,0-21 0,0 20 0,0-20 15,0 21-15,-21 0 16,0 21-16,-1 0 0,1 0 0,0 0 16,0 0-16,0 21 0,0 21 15,-1-21-15,1 22 0,0-22 16,21 21-16,0-21 0,0 22 16,0-1-16,0-21 15,0 0-15,0 1 0,0-1 0,21-21 16,0 21-16,1-21 15,-1 0-15,0 0 16,0 0-16,-21-21 0,21 21 0,0-21 16,1-1-16,-22 1 15,21 0-15,-21 0 0,21 0 0,-21-22 16,0 22-16,0-42 16,0 42-16,0-1 0,0 1 15,0 42 1,0 1-1,0-1-15,0 0 0,0 0 0,0 0 0,0 0 16,0 1-16,0-1 16,0 0-16,0 0 0,0 0 15,21 0-15,0-21 0,0 0 0,22 22 16,-22-22-16,0 0 0,21 0 16,22 0-16,-43 0 0,21 0 15,1-22-15,-22 1 0,21 0 16,22 0-16,-22 0 15,-21-22-15,0 22 0,1 0 0,-1 0 16,-21-43-16,0 43 16,0 0-16,0 0 0,-21 0 0,-1 0 15,1 21-15,-21 0 0,21 0 16,-22 0-16,22 0 0,-21 0 0,21 21 16,-22 0-16,22 0 0,0 0 15,0 0-15,21 1 0,0-1 0,0 21 16,0-21-16,0 0 0,0 1 15,0-1-15,21 0 0,0 0 0,0 0 16,1 22-16,-1-22 0,0 0 0,0 0 16,0 0-16,0 0 0,1 22 15,-1-22-15,-21 0 0,0 21 0,21-20 16,-21 20-16,0-21 0,0 21 16,0-20-16,0 20 0,0 0 15,-21 43-15,0-43 0,-1-21 16,1 22-16,-21-22 0,21 21 15,0-21-15,-1-21 0,1 22 0,-21-22 16,-22 0-16,43 0 16,0 0-16,21-22 15,-21 1-15,21 0 0,0 0 0,0 0 16,0-22-16,0 22 0,0-21 16,0 0-16,21-1 0,21 1 0,-20 0 15,20-1-15</inkml:trace>
  <inkml:trace contextRef="#ctx0" brushRef="#br1" timeOffset="43470.99">15663 3408 0,'21'-21'16,"-21"0"0,22-1-16,-1 1 0,0 21 15,-21-21-15,21 0 0,0 0 16,0 0-16,-21-1 0,0 1 0,22 0 15,-22 0-15,0 0 16,-22 21 0,1 0-1,0 0-15,0 21 0,0 0 0,0 21 16,-1-20-16,22-1 0,0 21 16,-21-21-16,21 0 0,0 43 15,0-43-15,0 0 0,21 0 16,-21 1-16,22-22 0,-1 0 15,0 0-15,0 0 0,0 0 16,0 0-16,1 0 0,-1-22 16,0 22-16</inkml:trace>
  <inkml:trace contextRef="#ctx0" brushRef="#br1" timeOffset="43851.11">16002 3260 0,'0'0'0,"0"-21"15,0-1-15,0 1 16,21 21 0,0-21-16,0 21 15,1 0-15,-1 0 16,-21 21-16,21-21 0,-21 21 0,0 1 16,0-1-16,0 21 0,0-21 15,0 0-15,0 1 0,0 20 16,0-21-16,0 0 0,0 0 0,-21 1 0,0-1 15,-1-21 1,22 21-16,0-42 31,0 0-15,22-1-16,-1 1 0,-21 0 0,21 0 16,0 0-16,0 0 0,0-22 15,22-20-15,-22 42 0,0-22 16,0 22-16,0 0 0,1 0 15,-1 0-15,0-1 0,0 22 0,0 0 16</inkml:trace>
  <inkml:trace contextRef="#ctx0" brushRef="#br1" timeOffset="44006.37">16425 3408 0,'0'0'0,"0"21"15</inkml:trace>
  <inkml:trace contextRef="#ctx0" brushRef="#br1" timeOffset="46203.05">1609 1185 0,'0'0'0,"0"-21"0,-22 21 0,22-21 15,0 0-15,0 0 16,0 0-16,0-1 0,0 1 16,0 0-16,0 0 15,0 42 1,22 0-16,-1 0 16,0 1-16,0 20 15,0 0-15,-21 1 0,21-1 0,1 21 16,-1-20-16,0 20 0,-21 1 15,0 20-15,21-20 0,0 21 16,-21-22-16,0 22 0,0-22 0,21 1 16,-21-1-16,22-20 15,-22 20-15,0-21 0,0 22 16,0-22-16,0-21 0,0 1 0,0-1 16,0 0-16,0 0 15,0-42 16,0 0-31,0 0 16,0-1-16</inkml:trace>
  <inkml:trace contextRef="#ctx0" brushRef="#br1" timeOffset="47103.88">1566 1037 0,'0'0'0,"21"0"32,1 0-32,-1 0 15,0 0-15,21 0 0,-21 0 0,22 0 16,-22 21-16,21-21 0,1 0 15,-1 0-15,0 0 0,1 0 0,20 0 16,22 0-16,-1 0 0,22 0 16,21 0-16,0-21 0,21 21 15,1-21-15,20 0 0,0 21 0,22-21 16,-22 0-16,22 21 0,-1-22 16,1 1-16,-1 21 0,1-21 15,-1 21-15,1 0 0,-22-21 16,21 21-16,191-21 0,-211 0 15,20 21-15,-20 0 0,41-22 16,-20 22-16,211-42 0,-190 42 16,232-21-1,-211 0-15,-21 21 0,42-21 0,-22 21 16,-20-22-16,21 22 0,0 0 16,-22-21-16,22 21 0,-21 0 0,0 0 15,-22 0-15,22 0 0,190 0 16,-212 0-16,1-21 0,21 21 0,-1 0 15,-20 0-15,20 0 16,-20-21-16,21 21 0,-22 0 0,22 0 16,-22-21-16,-20 21 0,-1 0 15,21 0-15,-20-21 0,-1 21 0,-21 0 16,0 0-16,1 0 0,-22 0 16,0 0-16,0 0 0,0 0 0,0 0 15,0 0-15,0 0 0,0 0 16,-22 0-16,1 0 0,-21 0 0,0 0 15,20 0-15,-20 0 0,0 0 16,-1 0-16,22 0 0,-21 0 0,0 0 16,-22 0-16,22 0 15,-22 0-15,1 0 0,42 21 16,-64-21-16,-21 0 0,21 0 16,-20 0-16,-1 0 0,-21 21 0,21-21 15,0 0-15,0 21 16,0 0-1,1-21-15,-22 21 16,21-21-16,0 0 16,-21 22-16,21-1 15,0 0-15,0 0 16,1 0-16,-22 0 0,21 1 16,0 20-16,-21 0 0,0 1 15,21-1-15,-21 21 0,0 1 16,0-1-16,-21 1 0,0 21 0,-22-1 15,22 1-15,-21 21 0,0-22 0,-1 22 16,-41 42-16,41-63 16,1-21-16,-43 84 0</inkml:trace>
  <inkml:trace contextRef="#ctx0" brushRef="#br1" timeOffset="47842.72">5800 1439 0,'0'0'0,"0"-21"0,0 0 0,0-21 16,-22 21-16,22-1 0,-21 1 0,21-21 16,0 21-16,0 0 0,0-1 15,0 44 1,0 20 0,0 0-16,0 1 0,21 41 0,1 1 15,-1 0-15,-21 20 0,0 1 16,0 0-16,0 0 0,0 0 0,0 0 15,0-1-15,0 1 16,-21 0-16,-1 63 0,22-84 0,0-21 16</inkml:trace>
  <inkml:trace contextRef="#ctx0" brushRef="#br1" timeOffset="48486.97">11515 783 0,'0'0'0,"42"106"16,-21-42-1,0-1-15,0 22 0,-21-22 0,22 22 16,-1 21-16,-21 0 0,21-22 15,-21 22-15,0 0 0,0 0 0,0 84 16,-21-105-16,0 0 0,-1 20 16,-20-41-16,0 21 0,-1-22 15</inkml:trace>
  <inkml:trace contextRef="#ctx0" brushRef="#br1" timeOffset="49998.86">783 2032 0,'0'0'0,"0"-21"16,-21 21-1,0 0-15,0 0 0,-1 21 16,1-21-16,0 21 0,0 0 16,0 22-16,0-22 15,-1 21-15,1 1 0,-21 41 16,42-41-16,0 62 16,0-62-16,0-1 0,0 0 15,0 1-15,21-1 0,0-21 0,0 0 16,1 1-16,20-1 0,-21 0 15,21-21-15,1 0 0,20 0 16,-20 0-16,-1-21 0,-21 21 16,21-21-16,-20-1 0,20-20 15,-21 21-15,0 0 0,0-22 0,1 1 16,-22 0-16,21-1 0,-21 1 16,0 0-16,0 21 0,-21-22 15,-1 1-15,1 0 0,0-1 16,0 1-16,0 21 0,0-22 15,-22 22-15,1-21 0,0 42 16,20 0-16,1 0 0,-21 0 16,21 0-16,0 21 0,-1 0 15,1 0-15,0 1 0,0 20 16,21-21-16,0 21 0,0 1 0,0 20 16,0-20-16,0-1 0,0 21 15,0-20-15,21-1 0,-21 0 0,21 1 16,0-1-16,1 0 0,-22-20 15,21-1-15,0 0 0,0 0 16,0 0-16,0-21 0,1 0 16,20 0-16,-21 0 0,0 0 0,0 0 15,1 0-15,20 0 0,-21-21 16,0 0-16,22 0 0,-22 0 0,21-1 16,-21-20-16,22 21 0,-22-21 15,0-1-15,-21 1 0,0 0 16,0-1-16,0 1 0,0 0 0,-21 20 15,0-20-15,-22 0 0,22-1 16,-21 22-16,-1 0 0,1 0 16,0 0-16,-1 21 15,1 0-15,0 0 0,-1 0 0,1 0 16,0 21-16,-1 0 0,1 21 16,0-20-16,21 20 0,-43 43 15,43-43-15,21 21 0,0-20 16,-21-1-16,21 22 0,0-22 0,0 0 15,0 1-15,0-1 0,0 0 16,0-21-16,21 1 0,0-1 16,0 0-16,0-21 0,22 0 0,-1 0 15,0-21-15,1 0 0,-1-1 16</inkml:trace>
  <inkml:trace contextRef="#ctx0" brushRef="#br1" timeOffset="50946.45">3260 381 0,'0'0'0,"0"-21"16,0 0-1,-22 21 1,1 0-16,0 21 16,0 0-16,21 0 15,-21 0-15,21 1 0,-21-1 16,21 0-16,0 42 16,0-41-16,0 20 0,0-21 0,0 0 15,0 22-15,0-22 0,0 0 16,0 0-16,0 21 0,21-20 15,0-22-15,0 21 0,21 0 16,1-21-16,-22 0 0,21 0 16,1 0-16,-1 0 0,0 0 15,-21-21-15,22 0 0,-1-1 0,0 1 16,-20 0-16,20 0 0,43-43 16,-64 43-16,0-21 15,-21 21-15,0 0 0,0-22 16,0-20-16,0 20 0,-21 1 15,-22 21-15,22-21 0,0 20 16,-21 1-16,21 21 0,-22-21 16,1 21-16,0 0 0,-1 0 15,1 21-15,0 0 0,-1 1 16,1 20-16,21 0 0,-43 43 16,43-64-16,0 64 15,21-43-15,-21 0 0,21 22 0,0-22 16,0 1-16,21 20 15,0-42-15,21 0 0,1-21 0</inkml:trace>
  <inkml:trace contextRef="#ctx0" brushRef="#br1" timeOffset="51486.79">8340 0 0,'21'0'16,"0"0"0,-21 21 15,0 22-31,0-1 16,0 0-16,0 1 0,0-1 0,0 0 15,0 1-15,0-22 0,0 21 16,0-21-16,0 22 0,-21-22 15,21 0-15,0 0 0,-21 21 16,21-20-16,0-1 0,21-21 31</inkml:trace>
  <inkml:trace contextRef="#ctx0" brushRef="#br1" timeOffset="52383.27">13970 127 0,'0'0'0,"-21"0"0,0 0 15,-1 0 1,1-21-16,21 0 16,-21 0-1,21-1-15,0 1 0,0 0 16,21 21-16,0 0 15,1 0-15,41 0 0,-21 0 16,1 0-16,-1 0 0,0 0 16,1 0-16,41 0 15,-41 0-15,-22 0 0,21 0 0,-21 0 16,-21 21-16,0 22 16,-21-1-16,-21 0 0,0 1 15,-1 20-15,-20-21 0,-1 1 16,1-22-16,-1 21 0,1 1 0,20-22 15,-20 0-15,21 0 0,-22 21 16,22-42-16,21 22 0,-1-22 16,44 0 15,20-22-31,0 22 16,1-21-16,20 0 0,1 21 0,20-21 15,1 0-15,0 0 0,-1 21 16,22-22-16,-21 1 0,-22 0 0,22 21 15,-22-21-15,1 0 0,-22 21 16,1 0-16,-22 0 0,0-21 16,0 21-16,-42 0 31,0 0-31,-22 0 0</inkml:trace>
  <inkml:trace contextRef="#ctx0" brushRef="#br1" timeOffset="53558.01">677 4255 0,'0'0'0,"21"-22"0,1-20 15,-22 0-15,0-1 0,0-20 16,21 21-16,-21-1 0,21-41 16,-21 62-1,0 1-15,0 0 0,0 42 31,0 0-31,0 1 0,0 20 16,21 0-16,-21 1 0,21-1 16,-21 21-16,0 43 0,0-63 15,0 20-15,0-21 16,0 1-16,0-1 0,0 0 0,0 1 16,0-1-16,0-21 0,-21 0 15,21 22-15,0-22 0,0-42 47,0 0-47,0-1 0,0-20 16,0 21-16,0-21 0,0-1 15,0-20-15,21-1 0,-21 1 16,0-1-16,0 1 0,0-1 0,0 1 16,0-1-16,0 1 0,0 20 15,0 1-15,0 21 0,0 0 0,0 0 16,-21 21-1,21 21-15,-21 21 16,0-21-16,21 22 0,0-1 16,0 21-16,-21-20 15,21 20-15,-22-20 0,22-1 0,0 0 16,-21 1-16,21-1 0,0-21 16,0 0-16,0 0 0,0 1 15,0-44 16,21 1-31,1 0 16,-22 0-16,21-21 0,-21 20 16,0-20-16,21 21 0,-21-21 0,21 20 15,-21-20-15,0 21 0,0-21 16,21 42 0,0 0-1,1 0-15,-22 21 0,21-21 16,0 21-16,0-21 0,0 0 15</inkml:trace>
  <inkml:trace contextRef="#ctx0" brushRef="#br1" timeOffset="56006.32">1630 9462 0,'21'-22'16,"0"1"-16,0 0 15,0 21-15,-21-21 0,22 21 16,-22-21-16,21 21 0,-21-21 16,-21 21-1,-1 0 1,1 0-16,0 0 0,-21 0 16,21 0-16,-22 0 0,1 21 15,0 0-15,-1 0 0,1 0 0,0 22 16,-22-1-16,22 0 15,-1 1-15,1-1 0,21 21 0,-21-20 16,20-1-16,1 22 0,0-22 16,0 21-16,21-20 0,0-1 0,0 64 15,0-64-15,0 22 16,0-22-16,0 22 0,21-22 0,21 43 16,-20-43-16,-1 0 15,21-21-15,-21 1 0,22 20 0,62-21 16,-62 0-16,20-21 15,-20 0-15,-1 0 0,21 0 0,-20 0 16,41 0-16,-41 0 16,-22 0-16,0 0 0,0-21 15,0 21-15,1-21 0,-44 21 47,1 0-47,0 0 0,0 0 16,0 0-16,0 0 0,-1 0 0,1 0 15,-21 0-15,21 0 0,0 0 16,-1 0-16,1 0 0,0 21 0,0-21 16,0 0-16,0 0 0,21-21 31,0 0-31</inkml:trace>
  <inkml:trace contextRef="#ctx0" brushRef="#br1" timeOffset="90054.45">2371 9864 0,'-22'0'31,"22"-21"-15,0-1 15,-21 22-16,21 22 48</inkml:trace>
  <inkml:trace contextRef="#ctx0" brushRef="#br1" timeOffset="91399">2349 9800 0,'0'-21'31,"0"0"-31,0 0 15,0 0-15,0-1 0,0 1 16,0 0-16,0 0 0,0 0 16,0 0-16,0-1 15,0 1-15,0 0 16,0 42 15,0 0-15,0 1-16,0 20 0,0-21 15,0 21-15,0-20 0,0 20 16,0 0-16,0 1 0,0-22 0,0 21 16,0 0-16,0 1 0,-21-22 0,21 21 15,0-21-15,0 1 0,0 20 16,0-21-16,0 0 0,0 0 16,0 1-16,0-1 15,0-42 48,0-1-63,0 1 15,0 0-15,0 0 0,0-21 0,0 20 16,0 1-16,0-21 0,0 21 16,0-22-16,0 1 0,0 0 0,0 21 15,0-22-15,0 22 0,0-21 16,0 21-16,0-1 0,0 1 15,0 0-15,0 0 16,21 21 0,-21 21-16,0 0 15,0 0-15,0 1 0,22 20 0,-22-21 16,0 21-16,0 1 0,0-22 16,0 21-16,0-21 0,0 22 0,0-22 15,0 0-15,0 0 0,0 0 16,0 1-16,0-1 0,-22 0 0,22 0 15,0 0-15,0 0 32,-21-21-1,21-21-31,0 0 0,0 0 16,-21 21-16</inkml:trace>
  <inkml:trace contextRef="#ctx0" brushRef="#br1" timeOffset="92026.45">3006 10097 0,'-43'21'16,"22"-21"0,0 0-16,21-21 15,0-1 1,0 1-16,0 0 0,21 0 16,0 21-16,-21-21 15,21 21-15,1 0 0,-1 0 16,0 0-16,-21 21 15,0 0-15,21 0 16,-21 0-16,0 1 0,0-1 16,0 0-16,0 0 0,0 0 15,0 0-15,0 1 0,-21-1 0,21 0 16,0 0-16,-21-21 0,0 21 0,21 0 16,-22-21-16,1 22 15,0-22-15,0 0 16,21-22-1,-21 1-15,0 0 0,21 0 16,0 0-16,0 0 16,0-1-16,0 1 0,0 0 15,0 0-15,21 0 0,0 21 16,0-21-16,0 21 0,0 0 16,1 0-16,-1 0 0,0 0 0,21 0 15,-21 0-15,1 0 0,-1 21 16,0 0-16,0 0 0,-21 0 0,0 0 15,0 22-15,0 41 0,-21-41 16,-21 20-16,-1-20 16,1 20-16,0 1 0,-1-22 0,-84 43 15,64-43-15,-1 0 0,22 1 16,-22-22-16,22 0 0,21 0 16,-21-21-16,20 0 0</inkml:trace>
  <inkml:trace contextRef="#ctx0" brushRef="#br1" timeOffset="93047.25">3810 9419 0,'21'0'16,"-42"0"-16,63-21 0,-21 0 15,-21 0-15,-21 42 47,0-21-47,0 21 0,0 0 16,0 0-16,-1 1 0,1 20 15,0-21-15,0 21 0,-21 85 16,42-84-16,0-1 16,0-21-16,0 22 0,0-1 15,0-21-15,0 0 0,0 0 0,0 1 16,21-1-16,0 0 0,0 0 16,0 0-16,22-21 0,-22 0 0,21 21 15,-21-21-15,22 0 0,-1 0 0,-21 0 16,21 0-16,-20 0 0,20 0 15,-21-21-15,43 0 16,-43 0-16,0 0 0,0 0 0,0-1 16,0 1-16,-21-21 0,0 21 15,0-22-15,0 1 0,0-43 16,0 22-16,0 21 0,0-1 0,-21 1 16,0 21-16,0-22 0,0 22 15,21-21-15,-21 21 0,-1 0 0,-20 21 16,21-22-16,0 1 0,0 21 15,-22 0-15,22 0 0,-21 0 0,21 0 16,-22 0-16,22 21 0,0 1 16,-21-1-16,20 0 0,-20 21 0,21-21 15,-21 64-15,20-43 16,1 1-16,21 20 0,0-20 0,0-1 16,0 0-16,0 1 0,0-22 15,0 21-15,0-21 0,21 22 0,1-22 16,-22 0-16,21 0 0,0 0 15,0 0-15,-21 1 0,21-22 0,0 21 16,1 0-16,-1-21 16,0 0-16,0 0 0,0 0 0,0 0 15,1 0-15,20 0 0,-21-21 16,0 21-16,0-21 0,64-43 16,-64 43-16,0 0 0,1 0 15,-1-22-15,-21 22 0,0-64 16,0 43-16,0 0 0,0-1 15,0 1-15,0 21 0,0-21 16,-21-1-16,-1 1 0,1 21 0,0-22 16,0 22-16,0 0 0,0 0 15,-1 0-15,1 21 0,0 0 16,0-21-16,0 21 0,0 0 0,-1 0 16,1 0-16,-21 42 0,21-21 15,-22 21-15,22 1 16,0-22-16,0 21 0,0 1 0,0-22 15,21 21-15,0 0 0,-22-20 16,22 20-16,0-21 0,-21 21 16,21-20-16,0-1 0,0 0 0,0 0 15,21 0-15,1-21 0,-1 0 16,0 21-16,0-21 0,0 0 16,0 0-1,1-21-15,-1 0 0,0 21 0,21-21 16,-21 0-16</inkml:trace>
  <inkml:trace contextRef="#ctx0" brushRef="#br1" timeOffset="93642.79">4424 9102 0,'-21'0'0,"42"0"0,-64 0 0,22 0 16,21-21-1,21 21 1,1 0-16,20 0 0,-21 0 0,21 0 16,-20 0-16,20 0 0,0 0 15,1 21-15,-22-21 0,21 21 0,0 0 16,-20 0-16,20 0 0,-21 1 0,0 20 15,22-21-15,-22 0 0,0 0 16,0 1-16,0 20 0,0-21 0,1 21 16,-22-20-16,0 20 0,21-21 15,-21 21-15,0-20 0,0 20 16,0 43-16,0-64 0,0 21 16,0 0-16,-21 1 0,21-22 0,-22 21 15,-41 22 1,42-22-16,-22 0 0,1-20 0,0-1 0,-1 21 15,1-21-15,-21 22 16,20-22-16,1 0 0,21 0 0,-22 0 16,22 0-16,0 1 0,0-22 0,0 21 15,21 0-15,-21-21 0,-1 0 16,22 21-16,-21-21 0,21 21 16,-21-21-1,21 21 32,0-42 16</inkml:trace>
  <inkml:trace contextRef="#ctx0" brushRef="#br1" timeOffset="95863.98">7027 8721 0,'0'0'0,"21"0"16,1 0-16,-22-21 15,21 21-15,0 0 0,-21-22 16,0 1-16,21 21 16,-21-21-16,-21 21 46,0 21-46,0 0 16,-1-21-16,1 22 0,-21-1 0,21 0 16,-22 0-16,1 21 0,21-20 15,-21 20-15,-1-21 0,22 21 0,-21 1 16,21-1-16,-22 0 0,22 1 0,0 20 16,-21 1-16,20-1 0,1 1 15,-21-1-15,21 22 0,0-22 16,-1 22-16,1 0 0,0-22 0,21 22 15,-21-22-15,21 22 0,0-21 16,0-1-16,0 1 0,0-1 16,42 1-16,-21-1 0,1 1 0,20-22 0,0 0 15,1 1-15,-1-1 0,0 0 16,1-21-16,-1 1 0,21-1 0,-20 0 16,-1 0-16,0-21 0,1 0 0,-1 0 15,-21 0-15,0 0 0,22 0 16,-22 0-16,0 0 0,0-21 0,0 0 15,1 21-15,-1-21 0,-21-1 0,0 1 16,21 0-16,0 0 0,-21 0 16,21 0-16,-21-22 0,0 22 15,21 0-15,-21 0 0</inkml:trace>
  <inkml:trace contextRef="#ctx0" brushRef="#br1" timeOffset="101558.62">8043 9462 0,'0'-22'15,"0"1"1,0 0 0,0 0-16,0 0 15,0 0-15,0-1 16,0 1-1,0 0 1,0 42 31,0 0-47,0 1 16,0-1-16,0 0 0,0 0 0,0 0 15,0 22-15,0-22 0,0 21 0,0 22 16,0-22-16,0 0 0,0 1 15,0-1-15,0 0 0,0 1 0,0-1 16,0-21-16,0 21 0,0-20 16,0 20-16,0-21 0,0 0 15,0 0-15,0 1 0,0-1 16,0-42 31,0-1-47,0 1 15,0 0-15,0 0 0,0 0 16,-21 0-16,21-1 0,0 1 16,0 0-16,-21 0 0,21 0 15,0 0-15,0-1 0,0 1 16,0 0-16,0 0 0,0 0 16,0 0-16,0-1 0,0 1 15,-21-21-15,21 21 0,0 0 0,0-1 16,0 1-16,0 0 0,0 0 15,0 0-15,0 0 0,0-1 0,0 1 16,0 0-16,0 0 16,0 0-16,-21 21 15,21-21 1,0 42 15,0 0-15,0 0-16,0 21 15,0-20-15,0 20 0,0-21 16,0 21-16,0 1 0,21-1 16,-21-21-16,0 22 0,0-1 0,0-21 15,0 21-15,0-20 0,0-1 0,0 21 16,0-21-16,0 0 0,0 1 16,0-1-16,0 0 0,0 0 15,0-42 16,0 0-15,0 0-16,0-22 16,0 22-16,0 0 0,0-21 15,0-43-15,0 43 0,0-1 16,0 1-16,0 0 0,0-1 16,0 1-16,0 21 0,0-22 0,0 22 15,0 0-15,0 0 0,0 0 0,0 0 16,0 42 15,0 0-31,0 0 16,0 21-16,0-20 0,0 20 0,0-21 15,0 21-15,0 1 0,0-1 16,0 0-16,0-20 0,0 20 16,0 0-16,0-21 0,0 1 0,0 20 15,0-21-15,0 0 0,21-21 16,0 0-1</inkml:trace>
  <inkml:trace contextRef="#ctx0" brushRef="#br1" timeOffset="102559">8678 9885 0,'0'0'0,"0"-21"0,0 0 16,0-1-16,0 1 0,21 21 16,-21-21-16,22 21 31,-22 21-16,0 0-15,0 1 16,0-1-16,0 0 0,0 0 16,0 0-16,0 0 0,0 1 15,-22-1-15,22 0 0,-21-21 0,0 42 16,21-21-16,-21-21 16,0 0 15,21-21-16,0 0-15,0 0 0,0 0 16,0 0-16,0-1 0,0 1 0,0-21 16,0 21-16,0 0 0,21-1 15,-21-20-15,21 21 0,0 0 0,-21 0 16,0-1-16,21 22 0,1 0 16,-1 0-1,0 0-15,-21 22 16,0-1-16,21 0 0,-21 0 0,21 0 15,-21 0-15,0 22 0,0-22 16,0 0-16,0 0 0,0 43 16,0-43-16,-21 0 0,21 0 0,-21 0 15,0-21-15,21 22 0,-21-1 16,-1 0-16,1 0 0,0-21 16,21 21-16,-21-21 15,0 0 1,0 0-16,21-21 0,0 0 15,0 0-15,-22 0 16,22-1-16,0 1 0,0 0 16,0 0-16,0 0 0,0 0 15,0-1-15,0 1 0,0 0 16,0 0-16,0 0 16,22 21-16,-1 0 15,0 0-15,0 0 16,0 21-16,0 0 0,-21 0 15,22 0-15,-1 1 0,-21-1 0,21 0 16,0 0-16,-21 0 0,0 0 16,21 1-16,-21 20 0,0-21 15,0 21-15,0-20 0,0 20 0,0 0 16,-21 1-16,0-1 0,-21 0 16,-1 1-16,1-1 0,0 21 0,-1-20 15,-20-22-15,20 21 0,-20 1 0,-22-1 16,43-42-16,0 21 15</inkml:trace>
  <inkml:trace contextRef="#ctx0" brushRef="#br1" timeOffset="103394.98">9483 9144 0,'0'-21'16,"0"42"-16,0-63 16,0 63-1,0 0 1,0 0-16,0 0 0,0 1 0,0 20 15,0-21-15,0 21 0,0 1 16,0-1-16,0 0 0,0 22 16,0-22-16,0 1 0,0-1 15,0 0-15,0 1 0,0-1 0,0 0 16,0-21-16,0 1 0,0-1 0,0 21 16,0-21-16,0-42 46,0 0-30,0 0-16,0 0 0,0-1 0,0 1 16,0-21-16,0 0 0,0-1 15,0 1-15,0 0 0,0-1 0,0 22 16,0-21-16,0-1 0,0 1 0,0 21 16,-22-21-16,22 20 0,0 1 15,0 0-15,0 0 0,0 0 0,0 42 47,0 0-47,0 0 16,0 0-16,0 22 0,0-22 0,0 21 15,0 1-15,0-1 0,0 0 16,0 1-16,0-1 0,0 21 16,0-20-16,0-22 0,0 0 15,0 0-15,0 0 0,0 1 0,0-1 16,0-42 31,0-1-47,22 1 15,-22 0 1,0 0-16,0 0 0,0 0 16,21-1-16,-21 1 0</inkml:trace>
  <inkml:trace contextRef="#ctx0" brushRef="#br1" timeOffset="104065.98">9779 8805 0,'21'0'31,"0"0"-15,0 0-16,1 0 0,20 0 15,0 0-15,-21 0 0,22 22 16,20-22-16,-20 21 0,-1 0 16,0-21-16,85 85 15,-84-64-15,62 85 16,-83-64-16,-1 0 0,0 1 16,0-22-16,0 21 0,0 43 15,-21-43-15,22-21 0,-22 22 16,0-1-16,0 0 0,21 1 0,-21-1 15,0 0-15,0 1 0,0-1 0,0 0 16,-21 1-16,-1-22 0,1 21 16,-21 0-16,21-20 0,0 20 15,-22-21-15,22 21 0,-21-20 0,-1 20 16,1-21-16,0 0 0,21 0 16,-22 22-16,22-22 0,-21 0 0,21 0 15,-43 22-15,64-22 16,0 0-16,-21-21 0,21 21 15,-21-21-15,21 21 16,0-42 78,0 0-94,0 0 15,21 0-15,0-1 0</inkml:trace>
  <inkml:trace contextRef="#ctx0" brushRef="#br1" timeOffset="105074.18">13144 8551 0,'0'0'0,"-21"0"62,0 22-62,0-22 0,0 21 16,0-21-16,-1 21 0,1-21 15,-21 21-15,21 0 0,0 0 0,-22 43 16,1-43-16,21 21 16,0 1-16,-1 20 0,1-20 0,-21 62 15,21-62-15,0 20 16,21-20-16,-22 20 0,22-21 16,0 22-16,0-22 0,0 22 0,0-1 15,0 1-15,0-1 0,0-20 0,0 20 16,22-21-16,-1 1 0,0-1 15,0 0-15,43 43 0,-22-64 16,0 0-16,43 43 0,-43-64 16,1 21-16,-1 0 0,0-21 15,1 0-15,-1 21 0,0-21 16,-21 0-16,22 0 0,-22 0 0,42 0 16,-41 0-16,20-21 15,-21 21 1,-21-21-16,0 0 0,21 0 15,-21 0-15,21-1 16</inkml:trace>
  <inkml:trace contextRef="#ctx0" brushRef="#br1" timeOffset="107722.54">13970 8975 0,'0'0'0,"0"-21"16,0-1-1,0 1 1,-21 21 0,0 0-1,-1 0 1,1 0 0,21-21 249,0 0-249,0 42 15,0 0-15,0 0-16,0 22 0,0-1 15,0-21-15,0 43 0,21 20 16,1-41-16,-22-1 0,0 0 16,0 1-16,0-1 0,0 22 0,0 20 15,21-20-15,-21 20 16,0-41-16,0-1 0,0 22 15,0-22-15,0-21 0,0 0 16,0 0-16,0 1 0,0-1 31,21-21-31,-21-21 16,0-1 0,0 1-16,0 0 15,0 0-15,0 0 0,0 0 16,21-1-16,-21 1 0,21 0 15,-21 0-15,0 0 16,21 0-16,1 21 16</inkml:trace>
  <inkml:trace contextRef="#ctx0" brushRef="#br1" timeOffset="109579.37">14711 9610 0,'0'0'0,"-21"0"16,21 21-16,-22 0 15,22-42 32,0 0-47,0 0 16,0-1-16,0 1 0,22 21 15,-22-21-15,21 0 0,0 0 16,0 0-16,0 21 16,-21-22-16,21 22 15,1 0-15,-1 0 16,0 22 0,-21-1-16,21 0 0,-21 21 0,0-21 15,0 22-15,0-1 0,0-21 16,0 22-16,0-1 0,0 0 0,0 1 15,0-1-15,-21 0 0,0 1 16,0-1-16,-22 64 16,22-64-16,-21 0 0,-64 85 15,42-42-15,22-43 16,21-20-16,-21 20 0,20-21 16,1 0-16,0 0 0,0-42 31,21 0-31,0 0 0,0-21 15,0-1-15,0 1 0,0 0 0,0-1 16</inkml:trace>
  <inkml:trace contextRef="#ctx0" brushRef="#br1" timeOffset="110247.33">15303 9208 0,'0'-43'16,"0"22"-1,0 0-15,0 0 0,0-22 16,0 22-16,0 0 0,0 0 15,0-21-15,0 20 0,0 1 0,22 0 16,-1 0-16,0 0 0,0 21 16,0-21-16,22-1 0,-22 22 15,42 0-15,-20 22 0,-22-1 0,21 21 16,-21-21-16,0 22 16,1-1-16,-1 21 0,-21-20 0,0-1 15,0 22-15,0-22 0,0 21 16,0-20-16,-21-1 0,-22 22 0,22-22 15,-42 43-15,20-43 0,1 0 16,0-21-16,-1 1 16,22 20-16,-21-21 0,-1 0 15,22-21-15,0 0 0,-21 0 16,21 0-16,21-21 16,0 0-16,0 0 0,0-22 0,0 1 15,0 0-15,0-1 0,0-20 16,0 21-16,0-1 0,21 1 15,0 21-15,21 0 16,-21 21-16,1 0 0,-1 0 16,0 21-16,0 0 0,21 0 0,-20 21 15,-1-20-15,21 20 0,-21-21 16,0 21-16,22 1 0,-22-22 16,0 0-16,21 43 0,-20-43 0,-22 0 15,21 0-15,0 0 0,0 0 16,0-21-16,0 0 15,1 22-15,-1-22 16,0 0-16,21-22 16,-21 1-16,1 0 0,-1-21 15,0 21-15,0-22 0,0 1 0,22 0 0</inkml:trace>
  <inkml:trace contextRef="#ctx0" brushRef="#br1" timeOffset="110674.47">16129 8573 0,'0'0'0,"-21"0"0,0 0 0,-1 0 0,22-22 16,-21 22-16,42 0 31,1 0-31,20 0 0,0 0 15,22 0-15,-22 0 0,22 22 0,-1-22 16,1 21-16,-1 0 0,1 21 16,-22 1-16,64 41 15,-85-41-15,21 20 0,-21 1 0,-21-22 16,0 21-16,0 1 0,0-1 16,0 1-16,0-1 0,-21 1 0,-21 63 15,0-64-15,-1 1 0,-41 42 16,20-64-16,22 22 15,-1-22-15,1 0 0,-21-21 0,-22 43 16,43-22-16,20-21 0,-41 22 16,21-22-16,20 0 15,1 0-15,0-21 16,21 21-16,-21-42 31,21 0-15,-21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13:16:06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 1397 0,'21'0'0,"0"0"0,0 0 16,0 0 0,1 0-16,-1 0 15,0-21-15,0 0 16,0 21-16,0-21 0,-21-1 15,22 1-15,-1 0 16,-21 0-16,0 0 16,0 0-16,0-1 0,-21 22 15,-1-21-15,1 21 0,0 0 16,0 0-16,0 0 0,-22 0 16,22 0-16,-21 0 0,0 21 15,-1 1-15,1-1 0,0 0 16,-1 0-16,22 21 0,-21-20 0,21 20 15,-1-21-15,1 21 0,21-20 16,0 20-16,0-21 0,0 21 16,0-20-16,21 41 15,22-21-15,-22-20 0,21-1 0,-21 21 16,22-21-16,-1 0 0,0 1 16,-20-1-16,20 0 0,0 0 15,-21 0-15,22 0 0,-22 1 0,0-1 16,0 0-16,0 21 0,-21-21 15,22 1-15,-22-1 0,0 0 16,0 0-16,-22 0 0,-20 0 0,21 22 16,-21-22-16,-22 0 0,22 0 15,-22-21-15,1 21 0,-1 1 16,-63-22-16,85 0 0,-22 0 16,1 0-16,21 0 0,-22-22 15,43 1-15,21 0 0,0 0 16,0 0-16,0 0 15,0-1-15,0 1 16,0 0-16,0 0 16,0 0-1,0 0-15,42-1 16,1 1-16,-1 21 16</inkml:trace>
  <inkml:trace contextRef="#ctx0" brushRef="#br0" timeOffset="439.8">974 1905 0,'0'0'0,"0"21"0,21-21 0,0 0 15,-21-21-15,21 0 16,0 0-16,0 0 0,-21-1 0,22 1 15,-1 0-15,0 0 0,0-21 16,-21 20-16,0 1 0,21-21 16,-21 21-16,0 0 0,0-1 15,0 1-15,-21 21 0,0 0 16,0 0-16,0 0 16,-1 0-16,-20 0 0,21 0 0,0 21 15,0 1-15,-1-1 16,1 21-16,21-21 0,-21 22 15,21-1-15,-21 0 0,21 1 0,0-1 16,0 0-16,0 1 0,0-1 16,0 0-16,0-21 0,0 22 0,21-22 15,0 21-15,-21-21 0,21 1 16,-21-1-16,22-21 0,-1 21 0,0 0 16,0-21-16,0 0 0,0 0 15,1 0-15,20 0 0,-21 0 16,21 0-16,-20-21 0,-1 21 0,21-21 15,-21-22-15,22 22 0,-22-21 16</inkml:trace>
  <inkml:trace contextRef="#ctx0" brushRef="#br0" timeOffset="800">1778 1164 0,'0'0'0,"0"-21"0,0 0 0,0-21 15,0 20-15,-21 22 16,0 0 0,-1 22-1,22-1-15,0 0 0,0 21 16,0 1-16,-21-1 0,21 0 0,0 22 16,-21-22-16,21 22 15,0-1-15,0 1 0,0-1 0,-21 1 16,21-1-16,0 1 0,0-22 15,0 0-15,0 1 0,0-1 0,21-21 16,-21 0-16,21 22 0,0-22 16,1 0-16,-1 0 15,0-21-15,0 21 0,0-21 16,0 0 0,1 0-16,-1 0 0,-21-21 0,0 0 15,21 21-15,0-21 0,-21 0 16,0-22-16,0 22 0,21-21 15,-21 21-15</inkml:trace>
  <inkml:trace contextRef="#ctx0" brushRef="#br0" timeOffset="1224.03">1672 1588 0,'0'0'0,"21"0"47,0 0-47,1 0 0,-1 0 0,0 0 16,0-22-16,21 22 0,-20 0 16,20-21-16,-21 21 0,0 0 0,0-21 15,1 21-15,-1 0 0,0 0 16,0 0 93,-21 21-78,-21-21-15,0 0 0,21 21-16,-21-21 0,-1 0 15</inkml:trace>
  <inkml:trace contextRef="#ctx0" brushRef="#br0" timeOffset="2275.5">1587 1672 0,'-21'0'31,"0"0"-31,0 0 0,0 0 16,0 0-1,-1 0-15,1 0 16,42 0 46,1 0-62,-1 0 0,21-21 16,0 21-16,1-21 0,-1 21 0,0-21 16,1 21-16,-1-21 0,0 21 15,-20 0-15,20 0 0,-21-22 16,0 22-16,0 0 0,1 0 0,-44 0 62,1 0-62,0 22 16,0-22-16,0 0 16,0 21-16,-1-21 0,1 0 15,-21 21-15,21-21 0,0 21 16,-22-21-16,22 21 0,-21-21 16,21 21-16,-1-21 0,1 0 0,0 22 15,21-1 16,21-21-15,0 0 0,1 0-16,20-21 0,-21 21 15,0 0-15,0-22 0,1 22 0,20-21 16,-21 21-16,0 0 0,-21-21 16,21 21-16,1 0 15,-44 0 16,1 0-31,0 0 0,0 0 0,0 0 16,0 0-16,-22 0 16,22 21-16,0-21 0,0 21 0,0-21 15,-1 22 1,1-22-16,21 21 16,21-21 15,1 0-16,-1 0-15,0 0 16,-21-21 78,-21 21-79,0-22 64,-1 22-79,22-21 15</inkml:trace>
  <inkml:trace contextRef="#ctx0" brushRef="#br0" timeOffset="4771.46">5969 1588 0,'0'0'0,"-21"0"31,0 0-15,-1 0 0,1 0-16,0 0 15,0 0-15,0 0 0,0 0 16,-1 0-16,1 0 16,0 0-16,-21 0 0,21 0 0,-1 0 15,-20 0-15,21 0 0,-21 0 16,20 0-16,-20 0 0,0 0 0,21 0 15,-22 0-15,22 0 0,-21 0 16,21 0-16,-1 0 0,1 0 0,0 0 16,0 0-16,0 0 15,42 0 32,21 0-47,1 0 16,-1 0-16,21 0 0,1 0 0,-1 0 15,22 0-15,-21 0 0,20 0 16,1 0-16,0-22 0,-1 22 0,-20 0 16,20 0-16,1 0 0,0 0 0,-1-21 15,1 21-15,-21 0 0,20 0 16,-41 0-16,20-21 0,-21 21 0,1 0 16,-1 0-16,-21 0 15,0 0-15,1 0 16,-22-21-1,0 0 17,-22 21-1,1 0-15,0 0-16,0 0 0,21-21 15,-21 21-15</inkml:trace>
  <inkml:trace contextRef="#ctx0" brushRef="#br0" timeOffset="5415.97">6583 1185 0,'0'0'0,"-21"-21"0,-1 0 16,1 0-16,0 21 15,21-21-15,-21 21 16,0 0-1,21 21 17,0 0-32,0 0 0,0 0 0,21 1 15,0-1-15,0 0 0,0 0 16,1 0-16,-1 0 0,0 1 0,0-1 16,0-21-16,43 42 15,-22-42-15,-21 21 0,22-21 0,-22 0 16,21 0-16,43 0 15,-43 0-15,-21 0 0,22 0 16,-22 0-16,0 0 0,0 0 16,0 0-16,0 0 0,1 0 15,-22-21 1,-22 21 0,1 0-1,0 0-15,0 0 0,0 0 16,0 0-16,-22 21 0,22 0 0,-21-21 15,21 22-15,-22-1 0,1 21 16,0-21-16,20 0 0,-20 22 0,0-1 16,-1-21-16,22 22 0,-21-1 15,21-21-15,0 21 0,-1-20 16,1-1-16,0 21 0,0-21 0,21 0 16,0 1-16,0-1 0,-21 0 15,21 0 1,-21-21 15,21-21 47,0 0-78,0 0 0,21 21 0,0-22 16,0 1-16</inkml:trace>
  <inkml:trace contextRef="#ctx0" brushRef="#br0" timeOffset="7434.99">9673 1037 0,'21'21'16,"0"-21"0,1 0-16,-22 22 15,21-22-15,0 0 16,-21-22 46,0 1-46,0 0 0,0 42 77</inkml:trace>
  <inkml:trace contextRef="#ctx0" brushRef="#br0" timeOffset="8692.12">9737 1207 0,'21'0'15,"0"-22"1,0 1-1,-21 0-15,21 21 0,-21-21 16,0 0-16,0 0 0,0-1 16,0 1-16,0 0 0,-21 0 15,0 0-15,0 0 0,0 21 16,-22 0-16,22-22 16,0 22-16,0 0 0,-22 0 0,22 0 15,0 22-15,-21-1 0,21 0 16,-22 21-16,-20 22 0,42-22 15,-1 0-15,-20 1 0,21-1 16,21 0-16,-21 1 0,21-1 0,-21 0 16,21 22-16,0-22 15,0 1-15,0 20 0,0-21 0,0 1 16,21-1-16,0 0 0,0-20 0,21 20 16,-20-21-16,20 0 0,0 0 15,1-21-15,-1 0 0,0 0 0,64 0 16,-64 0-16,22-21 15,-1 0-15,-20 0 0,-1 0 0,22 0 16,-43-1-16,21-20 0,-21 21 16,0-21-16,-21 20 0,0-20 0,-21-21 15,-21 41-15,21 1 0,-43 0 16,22 0-16,0 0 0,-22 21 16,-42 0-16,64 0 0,0 0 15,-1 0-15,22 0 0,-21 21 16,-1 0-16,43 0 15,0 0 1,22-21-16,-1 0 16,0 0-16,21 0 0,-21 0 15,22 0-15,-1 0 0,0 0 16,1 0-16,-22 0 0,21 22 16,-21-22-16,22 21 0,-22-21 0,0 21 15,0 0-15,0 21 0,1 22 16,-22-43-16,0 21 0,0 1 15,0-1-15,0 22 0,0-22 0,-22 0 16,1 1-16,0 20 0,0-21 16,0 22-16,21-22 0,-21 1 0,-1 20 15,22-21-15,-21 1 0,21-1 0,0 43 16,0-64 0,0 21-16,0-21 0,0 1 0,0-1 15,0-42 1,21-1-1,1 1-15,-22-21 0,21 0 0,0-22 16,0 1-16</inkml:trace>
  <inkml:trace contextRef="#ctx0" brushRef="#br0" timeOffset="9327.76">10372 1630 0,'-22'0'31,"22"-21"0,22 21-31,-1-21 16,0-1-16,0 1 0,0 0 0,0 0 16,1 0-16,-1 0 0,0-1 15,0-20-15,0 21 0,-21 0 16,0 0-16,-21 21 15,0 0-15,0 0 16,0 0-16,-22 21 0,22 0 16,0 0-16,0 0 0,0 22 15,-1-1-15,1-21 0,0 64 16,21-43-16,0-21 0,0 22 16,0-22-16,0 0 0,21 21 0,0-42 15,1 21-15,-1 1 0,0-22 16,21 0-16,-21 0 0,64 0 15,-43-22-15,1 1 0,-1 0 0,-21-21 16,22 21-16,41-43 16,-63 22-16,22-1 0,-22 1 0,21 0 15,-21-22-15,1 22 0,-1 0 16,0-22-16,-21 22 0,0-1 0,21-41 16,-21 63-1,0-1-15,0 1 0,0 0 0,0 42 31,0 0-31,-21 22 0,0-22 0,0 21 16,21 1-16,0-1 0,-22 0 16,1 1-16,21-1 0,0 21 0,0-20 15,-21-1-15,21 0 0,0 22 16,0-22-16,0-21 0,0 22 0,0-1 16,0-21-16,0 0 0,0 22 15,0-22-15,21-21 16,0 0-16,1 0 15,-1-21-15,0 0 0,0-1 16,0-20-16,0 21 0,-21-21 16</inkml:trace>
  <inkml:trace contextRef="#ctx0" brushRef="#br0" timeOffset="9507.74">10816 1397 0,'0'0'0,"-21"0"0,42 0 31,21 0-15,-20 0-16,20 0 0,0-21 15,1 21-15,-1-21 0,21 21 0,1-21 16,-22-1-16,22 1 0,-1 0 16,1 21-16,-22-21 0</inkml:trace>
  <inkml:trace contextRef="#ctx0" brushRef="#br0" timeOffset="10116.41">11917 1143 0,'-64'0'31,"43"21"-31,0-21 0,21 21 0,-21 1 0,0 20 16,21-21-16,-22 21 16,22 1-16,-21-1 0,0 0 0,21 1 15,0-1-15,0 0 0,-21 1 0,21-1 16,-21-21-16,21 22 0,-21-1 15,21-21-15,0 0 0,0 0 0,0 1 16,0-1-16,0-42 31,0-1-31,0 1 0,0 0 16,21-21-16,0-1 0,0 1 16,-21 0-16,21-1 0,0 22 15,1-21-15,-1 0 0,0 20 16,0-20-16,0 21 0,0 21 0,22-21 15,-22 21-15,0 0 16,-21 21-16,0 0 16,0 0-16,21 0 0,-21 22 0,0 20 15,0-42-15,0 22 16,21-1-16,-21-21 0,0 22 0,0-22 16,43 42-16,-22-63 0,-21 21 15,42 1-15,-21-1 0,1-21 16,20 0-16,-21 0 0,21 0 15,1 0-15,-1-21 0,0-1 0,1-20 16,-1 21-16,0-21 0,1-1 0,-1 1 16,-21 0-16,0-22 0,1 22 15,-1-22-15,-21 22 0,0-22 16,0 1-16,0 21 0,-21-1 16,-22 1-16,22 21 0,0-22 0,0 43 15,-22-21-15,22 21 0,-21 0 0,21 0 16,-22 21-16,22-21 0,0 22 15,0 20-15,0-21 0,0 21 0,21-20 16,0 20-16,0-21 0,0 21 16,0-20-16,0 20 0,21-21 0,0 0 15,0 0-15,0-21 0,22 43 16</inkml:trace>
  <inkml:trace contextRef="#ctx0" brushRef="#br0" timeOffset="10347.96">12933 1376 0,'0'0'0,"21"-21"32,-42 21-17,21 21 1,-21 0-16,-1 0 0,22 0 0,0 1 16,0-1-16,0 0 0,-21 0 0,21 0 15,0 0-15,-21 1 16,21-1-16,0 0 0,0 0 0,0 0 15,21-42 17,-21 0-32,21 0 15</inkml:trace>
  <inkml:trace contextRef="#ctx0" brushRef="#br0" timeOffset="10499.24">12933 1164 0,'0'0'0,"0"-21"0,0 0 0,-21 0 0,-1 21 15,22-21-15,0 42 47,0 0-47,0 0 16,22 0-16,-1-21 0,0 21 16</inkml:trace>
  <inkml:trace contextRef="#ctx0" brushRef="#br0" timeOffset="11021.83">13420 1270 0,'0'0'0,"0"21"0,-22-21 16,22 21-16,-21-21 0,21 22 16,-21-1-16,0-21 0,21 21 15,0 0-15,0 0 0,-21 0 16,21 1-16,0-1 0,-21 0 0,21 0 15,0 0-15,0 0 0,0 1 16,0-1-16,0 21 0,0-21 16,0 0-16,0 1 15,0-1-15,-22-42 32,22-1-32,0 1 15,0-21-15,0 21 0,0 0 16,0-22-16,0 22 0,0-21 15,22 21-15,-22-22 0,21 22 16,0-21-16,0 21 0,21-22 0,-20 22 16,20 0-16,0 0 0,-21 0 15,22-1-15,-1 22 0,0 0 0,1 0 16,-1 0-16,0 22 0,22 20 16,-22-21-16,-21 21 0,-21-20 15,0 41-15,0-21 0,0-20 16,0 20-16,0-21 0,0 21 15,-21-20-15,0-1 0,0 0 0,0 0 16,0 0-16,21 0 16,-22 1-16,1-22 0,21 21 15,-21-21-15,42-21 32,0-1-32,1 1 0,-1 0 15,21 21-15</inkml:trace>
  <inkml:trace contextRef="#ctx0" brushRef="#br0" timeOffset="11567.15">14520 1312 0,'0'0'0,"21"-84"32,-21 63-32,-21-1 15,0 22-15,0 0 16,-21 0-16,20 0 0,1 0 15,0 0-15,-21 22 0,21-1 16,-1 0-16,-20 0 0,21 0 0,-21 22 16,20-22-16,1 21 0,0-21 15,0 0-15,0 22 0,21-22 16,0 21-16,0-21 0,0 1 0,0-1 16,0 0-16,42 21 0,-21-21 15,0-21-15,22 0 0,-22 0 0,21 0 16,-21 0-16,22 0 15,-1-21-15,-21 0 0,22 0 0,-22-21 16,21 20-16,-21-20 0,0 0 0,1-1 16,-1 1-16,0 0 0,0-22 15,0 1-15,-21 20 0,0-20 0,21-1 16,-21 22-16,0 0 0,0-1 16,0-20-16,0 42 15,0 42 1,0 0-16,0 0 0,-21 22 0,0-1 15,21 0-15,-21 1 0,0 20 16,0-21-16,21 22 0,0-22 0,-22 1 16,22-1-16,-21 21 0,21-20 15,0-22-15,0 21 0,0 1 16,0-22-16,0 21 0,0 0 16,0-20-16,21-1 0,1 0 15,-1-21-15,0 0 16,0 0-16,0 0 0,0-21 0,1 21 15,-1-21-15,0-1 0,0 1 16,0-21-16</inkml:trace>
  <inkml:trace contextRef="#ctx0" brushRef="#br0" timeOffset="12036.41">15113 1312 0,'0'0'0,"0"-21"0,0 0 16,-21 21-1,0 0 1,-1 21-16,22 0 0,-21 1 16,0-1-16,0 0 0,0 0 0,0 0 15,21 22-15,-22-22 16,1 21-16,21-21 0,0 22 0,0-22 0,0 21 16,0-21-16,0 22 15,0-22-15,0 0 0,21 0 16,1 0-16,-1-21 0,0 0 0,0 0 15,21 0-15,-20 0 0,20 0 0,0 0 16,-21-21-16,22 0 0,-1 0 16,-21 0-16,22-22 0,-22 22 0,0-21 15,0-1-15,0 22 0,-21-21 16,21 0-16,-21 20 0,0-20 0,0 21 16,0-21-16,-21 42 0,0-22 15,-21 22-15,21 0 0,-1 0 16,-20 0-16,0 0 0,21 22 0,-22-1 15,22-21-15,-21 21 0,21 21 16,-22-21-16,22 1 0,0-1 16,0 21-16,0-21 0,-1 22 0,1-22 15,21 0-15,0 0 0,0 21 16,0-20-16,0-1 0,0 0 16,21-21-16,1 0 0,-1 0 0,0 0 15,21 0-15,-21 0 0,22 0 16,-1-21-16</inkml:trace>
  <inkml:trace contextRef="#ctx0" brushRef="#br0" timeOffset="12634.97">15769 1418 0,'0'0'0,"0"-21"0,0 0 16,0 0-16,0 0 15,0 42 16,-21 0-31,0 0 0,0 0 16,21 22-16,-22-22 0,1 21 0,0 0 16,21-20-16,-21 20 0,0-21 15,21 21-15,-21-20 0,21-1 16,0 21-16,0-21 0,0 0 16,21-21-1,0 0-15,0 0 0,0 0 0,0 0 16,22-21-16,-22 0 15,0 0-15,0-21 0,0 20 0,22-20 16,-22 21-16,0 0 0,0-22 16,0 22-16,1 0 0,-22 0 0,21 21 15,0-21-15,-21 42 32,0 0-32,0 0 0,0 0 0,0 1 15,0-1-15,0 0 0,0 0 16,0 0-16,0 0 0,0 1 0,0-1 15,0 0-15,0 0 0,21 0 16,0-21-16,0 0 0,1 0 16,-1 0-16,0 0 0,0 0 15,0 0-15,22-21 0,-22 0 0,0 0 16,0 0-16,21-43 16,-20 22-16,-1-1 0,0 1 0,0 21 15,-21-21-15,0-1 0,0 22 16,0-21-16,0 21 0,0-1 0,0 1 15,-21 21-15,0 0 16,0 0-16,-1 0 0,1 0 0,0 0 16,0 21-16,0-21 0,0 22 15,21-1-15,-22-21 0,22 21 16,-21-21-16,0 21 16</inkml:trace>
  <inkml:trace contextRef="#ctx0" brushRef="#br0" timeOffset="13163.94">16637 953 0,'0'0'0,"0"-22"15,0 1-15,0 42 32,0 1-32,0-1 0,0 21 0,0 0 15,0 1-15,0-1 0,-21 22 0,21-22 16,-21 21-16,-1-20 0,22-1 15,0 22-15,-21-22 0,21 0 0,-21 22 16,21-22-16,-21 43 16,21-64-16,0 0 0,0 0 15,0 0-15,21-42 32,-21 0-32,21 0 15,0-21-15,1 20 0,-1-20 16,-21 0-16,21-22 0</inkml:trace>
  <inkml:trace contextRef="#ctx0" brushRef="#br0" timeOffset="13411.5">16912 953 0,'21'-22'0,"-42"44"0,42-86 15,-21 43-15,0 0 0,0 0 16,0 42 0,0 0-16,0 0 15,0 21-15,0 1 0,0 20 16,0-20-16,0 20 0,0 1 0,0-22 15,-21 21-15,21-20 0,-21-1 16,21 22-16,-21-22 0,21 0 16,0 1-16,0-22 0,0 21 0,0-21 15,0 22-15,0-22 0,0 0 16,0 0-16,0-42 31,0 0-15,0-22-16</inkml:trace>
  <inkml:trace contextRef="#ctx0" brushRef="#br0" timeOffset="13597.9">16446 1503 0,'0'0'0,"-21"0"0,21-21 31,21 21-15,1 0-16,-1 0 0,0 0 15,21 0-15,-21-21 0,22 21 0,-1 0 16,-21 0-16,22-22 0,-1 1 0,0 21 16,1-21-16,-1 21 0,-21 0 15</inkml:trace>
  <inkml:trace contextRef="#ctx0" brushRef="#br0" timeOffset="14182">17632 1482 0,'42'0'31,"-21"0"-31,0-21 0,-21-1 16,0 1-16,0 0 16,0 0-16,0 0 15,0-22-15,0 22 0,0 0 0,-21 0 0,0 0 16,0 21-16,0-21 15,0 21-15,-22 0 0,22 0 0,-21 0 16,-1 0-16,1 21 0,-43 21 16,43-21-16,0 22 0,-43 20 15,64-21-15,-21 1 16,20-22-16,1 21 0,21 1 0,0-22 16,0 21-16,0-21 0,0 0 15,0 1-15,21-1 0,1 0 0,-1 0 16,0-21-16,0 0 0,0 0 0,0 0 15,22 0-15,-22 0 0,21 0 16,-21-21-16,22 0 0,-22 0 0,21-1 16,1-20-16,-22 21 15,21-21-15,-21 20 0,22-62 16,-22 41-16,-21 22 0,0-21 16,0 21-16,0 0 0,0-1 15,-21 22 1,-1 22-16,1-1 15,0 0-15,21 0 0,-21 21 0,0 1 16,21-22-16,0 21 0,-21-21 16,21 22-16,0-22 0,0 21 0,0-21 15,0 1-15,21-1 0,0-21 0,-21 21 16,21 0-16,0-21 0,0 0 16,22 0-16,-22 0 0,21 0 15,-21-21-15,22 0 0,-1 0 16,-21-1-16,22 1 0,-1-21 0,0 21 15,-21-22-15,22 1 0</inkml:trace>
  <inkml:trace contextRef="#ctx0" brushRef="#br0" timeOffset="14639.46">18119 1334 0,'0'0'0,"0"-22"0,21 1 0,-42 21 47,-1 21-47,22 1 15,-21-1-15,21 0 0,-42 42 16,42-41-16,0-1 15,0 21-15,-21-21 0,21 0 0,-21 22 16,21-22-16,0 0 0,-22 0 16,22 0-16,0 1 0,0-1 15,0-42 17,0-1-17,0 1-15,0 0 0,0 0 16,0-21-16,0-1 0,22 22 0,-1-21 15,0-1-15,0 1 0,0 0 16,0-1-16,1 1 0,20 21 0,0-21 16,-21 20-16,22 1 15,-1 0-15,0 21 0,1 0 0,-22 0 16,21 21-16,22 22 16,-43-22-16,0 21 0,0 0 0,-21-20 15,21 20-15,-21 0 0,0-21 0,0 22 16,0-22-16,0 21 0,-21-21 15,0 1-15,21-1 0,-21 0 0,0 0 16,0-21-16,21 21 16,0-42 15,21 0-15,21 0-16,-21 0 0,0-1 0,22 1 15</inkml:trace>
  <inkml:trace contextRef="#ctx0" brushRef="#br0" timeOffset="15184.19">19198 1334 0,'21'-22'0,"-42"44"0,42-65 0,-21 22 0,0 0 16,0 0-16,0 0 16,-21 21-16,0 0 0,21-22 15,-21 22-15,0 0 0,-1 0 16,1 0-16,-21 0 0,21 22 0,0-1 15,-22 0-15,22 0 0,-21 0 0,21 22 16,-22-22-16,22 21 0,0-21 16,0 22-16,0-22 0,-1 21 0,22 22 15,0-43-15,0 0 16,22 0-16,-22 0 0,21 0 0,85 1 16,-85-22-1,21 0-15,-21 0 0,22 0 0,-22 0 16,42-43-16,-20 22 0,-22 0 15,21-21-15,-21 20 0,0-20 16,22-64-16,-22 43 0,0 20 16,0-41-16,0 20 15,1 1-15,-22-1 0,0 22 0,0 0 16,0-1-16,0 22 0,0 0 16,0 0-16,0 0 0,0 42 15,0 0-15,-22 21 16,1 1-16,0-1 0,21 21 0,-21-20 15,0 20-15,21-20 0,-21-1 16,21 21-16,0-20 0,0-1 0,0 0 16,0 1-16,0-22 0,0 42 15,0-20-15,0-22 0,21 0 16,-21 0-16,21 0 16,21-21-16,-21 0 15,1 0-15,-1 0 0,0-21 0,21 0 16,22-21-16,-43 21 0,21-1 15,1-20-15,-22 0 0</inkml:trace>
  <inkml:trace contextRef="#ctx0" brushRef="#br0" timeOffset="15415.99">19981 889 0,'0'-42'0,"0"84"0,0-105 16,0 41-16,0 44 15,-21-1 1,21 21-16,-21 0 15,21 1-15,-21 20 0,0-20 0,21 20 16,0 1-16,-22-22 0,1 21 16,0-20-16,21 20 0,0-20 0,-21-1 15,0 0-15,21-21 0,-21 22 16,21-22-16,0 0 0,0 0 0,0 0 16,0 1-16,21-44 31,0 1-31</inkml:trace>
  <inkml:trace contextRef="#ctx0" brushRef="#br0" timeOffset="15791.61">20108 1439 0,'0'-21'16,"21"21"15,-21-21-31,22 21 0,-1-21 15,0 21-15,0-21 0,0 21 16,0-21-16,-21-1 0,22 22 16,-22-21-16,21 0 0,-21 0 0,0 0 15,0 0-15,0-1 16,-21 22 0,-1 0-16,1 22 15,0-1-15,0 0 0,-21 21 0,20-21 16,1 22-16,-21-22 0,21 21 15,0 1-15,-1-22 0,22 21 0,0-21 16,-21 22-16,21-22 0,0 0 0,0 0 16,0 21-16,0-20 15,21-1-15,-21 0 0,22-21 0,-1 0 16,0 0-16,0 0 0,0 0 16,22 0-16,-22 0 0,0 0 15,21-21-15,1 0 0,-22 21 16,21-22-16,-21 1 0,22 0 0</inkml:trace>
  <inkml:trace contextRef="#ctx0" brushRef="#br0" timeOffset="16227.99">20976 1270 0,'0'0'0,"21"-21"0,-21 0 0,0 0 16,0-1-16,0 1 15,-21 21 1,0 0-16,0 0 0,0 0 0,-22 0 15,22 21-15,0-21 0,-21 22 16,20-1-16,-20 0 0,21 0 0,0 0 16,0-21-16,-1 21 15,22 1-15,0 20 0,0-21 16,0 0-16,22-21 0,-1 21 16,0 1-16,0-1 0,43 0 15,-43 0-15,0 0 0,21-21 16,-21 21-16,1 1 0,-1-1 0,0-21 15,-21 21-15,0 0 0,0 0 16,0 0-16,0 1 0,0-1 16,-21-21-16,0 0 0,-1 0 15,1 21-15,-21-21 0,21 0 16,-22 0-16,22 0 0,-21 0 0,21 0 16,-22 0-16,22 0 15,0 0-15,0 0 0,0 0 0,0 0 16,-1 0-1,1 0-15,21-21 32,21 21-17,1 0-15,20 0 0</inkml:trace>
  <inkml:trace contextRef="#ctx0" brushRef="#br0" timeOffset="16482.99">21124 1736 0,'-21'0'31,"0"0"16,21-21-32</inkml:trace>
  <inkml:trace contextRef="#ctx0" brushRef="#br0" timeOffset="17120.79">21421 1122 0,'0'-21'16,"-22"21"46,1 0-62,0 21 0,0 21 16,0-21-16,0 22 0,21-22 0,-22 21 16,1 1-16,21-1 0,0-21 15,0 21-15,0 1 0,0-1 0,0-21 16,0 22-16,0-22 0,0 21 15,0-21-15,0 0 0,0 1 0,0-1 16,21 0-16,1-21 0,-1 21 16,0-21-16,0 0 0,43 0 15,-43 0-15,0-21 16,0 21-16,21-21 0</inkml:trace>
  <inkml:trace contextRef="#ctx0" brushRef="#br0" timeOffset="17407.71">21907 1080 0,'0'0'0,"0"-22"0,0 44 47,22-1-47,-22 0 0,21 0 16,-21 21-16,21 1 15,-21-22-15,21 21 0,-21 43 16,0-43-16,0 1 0,0-1 16,0 0-16,-21 1 0,0-1 0,-22 21 15,22-41-15,0-1 16,21 0-16,-21 0 0,0 0 0,0 0 16,-1-21-16,1 0 0,0 22 15,0-22-15,0 0 0,0 0 0,-1 0 16</inkml:trace>
  <inkml:trace contextRef="#ctx0" brushRef="#br0" timeOffset="82591.85">2244 3747 0,'0'-22'15,"0"1"1,0 0-1,-22 21-15,22-21 16,-21 21-16,0 0 16,0 21 15,21 0-31,-21 0 0,21 22 16,0-1-16,-21 0 0,-1 1 15,22-1-15,-21 22 0,21-1 0,0 1 16,0-22-16,0 21 0,0-20 15,0-1-15,0 0 0,0-20 0,0 20 16,0-21-16,0 0 16,0-42-1,21 0 1,1 0-16,-22-22 0,0 1 0,21 0 16,0-1-16,-21-20 0,21 21 15,0-22-15,-21 22 0,21-1 0,1 22 16,-1-21-16,-21 21 15,0 0-15,21 21 0,0 0 0,0 0 16,0 0-16,-21 21 16,22 0-16,-1 0 0,-21 21 0,0 1 15,0-1-15,21 0 0,-21 1 16,21-1-16,0 0 0,-21 1 16,21-1-16,1-21 0,41 22 15,-42-22-15,22 0 0,20-21 16,-42 0-16,22 0 0,-1-21 15,-21 0-15,21-1 0,-20 1 0,-1-21 16,21 21-16,-42-22 0,21-20 16,-21 21-16,0-22 0,0 1 15,-21-43-15,0 42 0,0 22 16,0 0-16,-1-1 0,1 22 16,-21-21-16,21 21 0,21-1 15,-21 22-15,-1 0 0,1 0 16,0 22-16,0-22 0,21 21 15,0 0-15,0 0 16,0 0-16,21 0 0,0-21 16,22 0-16,-22 0 0</inkml:trace>
  <inkml:trace contextRef="#ctx0" brushRef="#br0" timeOffset="83082.82">3217 3408 0,'0'0'0,"-21"0"0,0 0 16,0 21-1,21 0-15,-21 0 0,21 1 0,0 20 16,0 0-16,0 1 0,-22-1 16,22 0-16,0 1 0,0 20 0,0-21 15,-21 22-15,21-22 0,0 22 16,0-22-16,0 0 0,0 1 15,0-1-15,0 0 0,0-20 0,0-1 16,0 0-16,0 0 0,0 0 16,0-42-1,0 0 1,0 0-16,0 0 0,0-22 0,0 1 16,0 0-16,0-1 0,0 1 15,0 0-15,0-1 0,21 1 0,-21 21 16,43-22-16,-22 22 0,0 0 15,0 0-15,22 21 0,-22 0 0,21 0 16,0 0-16,-20 21 0,20-21 16,-21 21-16,0 22 0,0-22 15,1 21-15,-22 0 0,0 1 0,0-1 16,0 0-16,0 1 0,-22-1 16,-20 43-16,21-43 0,0-21 15,0 22-15,21-22 0,-22 0 16,1 0-16,0 0 0,21-42 31,0 0-31,21 0 16,0 0-16</inkml:trace>
  <inkml:trace contextRef="#ctx0" brushRef="#br0" timeOffset="83829.24">4191 3895 0,'0'0'0,"0"-21"0,0-43 16,0 43-16,-21 21 16,21-21-16,-21 21 0,-1 0 15,1 0-15,0 0 0,0 0 16,0 21-16,-22 0 0,22 21 0,-21-20 16,21 20-16,-22 0 0,22 1 15,0-1-15,0 0 0,0 22 16,0-22-16,-1 43 0,22-64 15,0 21-15,0-21 0,0 1 16,22-1-16,20-21 0,-21 0 16,21 0-16,-20 0 0,-1 0 15,63-43-15,-41 22 16,-22 0-16,0-21 0,0 21 16,0-22-16,1 1 0,-1 0 15,-21-1-15,0 1 0,21 0 0,0-22 16,-21 22-16,0 21 0,0-1 15,0 44 17,-21 20-32,21-21 15,-21 0-15,21 22 0,0-1 0,0 0 16,0 1-16,0-1 0,0 0 16,0-21-16,0 22 0,0-22 0,0 21 15,21-21-15,0 1 0,0-1 16,0-21-16,1 21 0,20-21 0,-21 0 15,21 0-15,1 0 0,-1-21 16,22 21-16,-22-21 0,0-22 0,1 22 16,-1-21-16,-21-1 0,21 1 0,-20-21 15,20 20-15,-21-20 0,0-1 16,0 1-16,1-1 0,-22 1 16,0 20-16,21-20 0,-21 21 15,0-1-15,21 22 0,-21-21 16,0 21-16,-21 21 15,0 21-15,-1 0 16,22 21-16,-21-21 0,0 22 0,0 63 16,0-64-16,0 21 15,21 1-15,0-22 0,-22 22 0,22-1 16,0-20-16,0-1 0,0 0 0,0 1 16,0-22-16,22 0 0,-1 0 15,0 0-15,0 0 0,0-21 16,22 0-16,-22 0 0,0 0 15,21 0-15,1-21 0,-22 0 0,21 0 16,-21 0-16,0-22 0,22 22 0,-22-21 16</inkml:trace>
  <inkml:trace contextRef="#ctx0" brushRef="#br0" timeOffset="84015.38">4720 3895 0,'0'0'0,"0"21"16,21-21 0,0 0-16,1 0 0,-1 0 0,21 0 15,-21 0-15,22 0 0,-1 0 16,0 0-16,1-21 0,-1 0 16,0 21-16,1-22 0,-1 1 0,21 0 15</inkml:trace>
  <inkml:trace contextRef="#ctx0" brushRef="#br0" timeOffset="84375.04">6583 3831 0,'0'0'0,"-21"-84"31,-1 62-31,22 1 0,0 42 47,0 22-47,0-22 0,-21 0 15,21 21-15,0 1 0,-21-1 16,21 0-16,0 1 0,0-1 0,-21-21 16,21 22-16,-21 20 15,21-42-15,0 0 0,0 1 16,0-1-16,21-21 0,0 0 16</inkml:trace>
  <inkml:trace contextRef="#ctx0" brushRef="#br0" timeOffset="84756.93">7239 3747 0,'0'0'0,"0"-22"15,0-20 1,-21 42-16,0 0 0,-1 0 16,-20 0-16,0 0 0,21 0 0,-22 21 15,1 0-15,0-21 0,20 22 0,1-1 16,0 0-16,0 0 0,21 0 15,0 0-15,0 1 0,21-1 16,0 0-16,22-21 16,-1 21-16,0 0 0,1-21 0,-1 21 15,-21 1-15,21-1 0,-20 0 0,20 0 16,-21 0-16,-21 0 0,0 1 16,0-1-16,0 0 15,0 0-15,-21-21 0,0 21 0,0-21 16,-22 0-16,1 21 0,0-21 15,-1 0-15,-20 0 0,20 0 0,1 0 16,0 0-16,-1 0 0,1 0 16,0 0-16,21-21 0,-22 21 0,22-21 15,0 21-15,0-21 0,0 0 0,21 0 16,0-1-16,0 1 16,0-21-16</inkml:trace>
  <inkml:trace contextRef="#ctx0" brushRef="#br0" timeOffset="84941.2">6562 3471 0,'0'0'0,"-22"0"15,1-42 1,0 42-16,21-21 16,-21 21-16,21-21 0,21 21 31,0 0-16,0 0-15,1 0 0,-1 0 0,21 0 16</inkml:trace>
  <inkml:trace contextRef="#ctx0" brushRef="#br0" timeOffset="85432.03">8636 3323 0,'0'0'16,"0"-42"-16,-21-22 16,0 43-16,21 0 0,0 0 0,0 42 31,0 0-31,0 22 15,0 20-15,0 43 0,0-43 16,0 1-16,0-22 0,-22 22 16,22-1-16,-21 128 15,21-149-15,-21 22 0,21-22 16,-21 0-16,21 43 0,-21-64 16,21 0-16,0 22 15,0-65 1,0-20-1,0 21-15,0-21 0</inkml:trace>
  <inkml:trace contextRef="#ctx0" brushRef="#br0" timeOffset="85745.83">8424 3408 0,'0'0'0,"-21"-42"0,0-1 0,21 1 0,0 0 15,-21-1-15,21 22 0,0 0 16,0-21-16,0 20 0,0 1 0,0 0 15,21 0-15,21 21 0,-21-21 16,85 0-16,-42 21 0,-1 0 16,1 0-16,20 21 0,-20 0 15,-22 0-15,22 21 0,-43 1 16,21-1-16,-42 22 0,0-22 0,0 21 16,-21-20-16,-21 20 0,-22-20 15,22-1-15,-22 0 0,-63 22 16,64-43-16,21 0 0,-1 0 0,1 0 15,0 1-15,20-1 0,1-21 16,0 0-16,21 21 0,42-21 31,-20 0-31,20 0 0,0 0 0,1 0 16,-1 0-16,21-21 0</inkml:trace>
  <inkml:trace contextRef="#ctx0" brushRef="#br0" timeOffset="86451.42">9398 3556 0,'0'0'0,"-21"21"31,0 0-31,-1 1 0,1-22 16,0 42-16,-21-21 0,21 0 0,-1 0 16,1 22-16,-21-22 0,21 0 15,0 21-15,-22 1 0,22-22 0,21 21 16,0 1-16,0-22 0,0 42 15,0-42-15,21-21 0,0 22 16,1-22-16,20 0 0,0 0 0,-21 0 16,22 0-16,-1-22 0,0 1 15,1 0-15,-22 0 0,0 0 16,21-22-16,-42 22 0,22-21 0,-22 21 16,0-22-16,0 22 0,0-21 15,-22-22-15,1 43 0,0 0 16,-21 0-16,21 21 0,-22 0 0,22-21 15,-21 21-15,21 0 0,-22 0 16,22 0-16,42 0 31,0 0-31,22 0 0,-1 0 16,0 0-16,1 0 0,20-21 16,1 21-16,-1-22 0,1 22 15,-1-21-15,1 21 0,-1 0 0,1-21 16,-22 21-16,0 0 0,1 0 15,-1-21-15,-21 21 0,0 0 0,1-21 16,-22 42 0,0 0-16,-22 0 15,22 0-15,-21 1 0,0-1 0,0 21 16,21 0-16,-21 1 0,0 20 16,21 1-16,-22-1 0,22 1 0,0 20 15,0-20-15,0 21 0,0-22 0,0 22 16,0-1-16,0 1 15,0 0-15,0-1 0,0 1 0,0 0 16,0-1-16,-21 1 0,21-21 0,-21 20 16,0-20-16,21-1 0,0-20 15,0-1-15,0 0 0,-21 1 16,21-22-16,0 0 0,0 0 0,0 0 16,0-42-1,0 0-15,0 0 0,0 0 0,0-22 16,21 22-16,-21-42 0,21 20 0,0-20 15,-21-1-15,21-20 16,1-1-16,-1 0 0,-21 1 0,21-1 16</inkml:trace>
  <inkml:trace contextRef="#ctx0" brushRef="#br0" timeOffset="86740.26">10012 3852 0,'0'0'0,"-21"-42"0,-1-106 31,22 106-31,0 20 0,22 1 0,-1 21 15,63-42-15,-41 21 16,-1 21-16,0 0 0,1 0 0,-1 0 16,0 0-16,1 0 0,-1 0 0,0 21 15,-20 0-15,-1 0 16,0 0-16,-21 22 0,0-22 0,0 0 16,-21 21-16,-22-20 0,22 20 15,-21-21-15,0 0 0,-22 0 0,22 1 16,-1-1-16,-20 0 0,21 0 0,-1 0 15,1-21-15,21 0 0,0 0 16,-1 0-16,44 0 16,-1-21-16,0 0 15,21 21-15,-21-21 0,22 0 16,-1-1-16</inkml:trace>
  <inkml:trace contextRef="#ctx0" brushRef="#br0" timeOffset="87113.04">10816 3493 0,'21'-22'0,"-42"44"0,63-65 16,-42 64 15,-21 1-15,0-1-16,0 0 0,0 21 0,21-21 16,-21 22-16,21-1 0,-22-21 0,22 22 15,0-1-15,0-21 0,0 21 16,0-20-16,22-1 0,20 21 15,0-21-15,-21 0 0,22-21 16,-22 0-16,21 0 0,1 0 16,-1 0-16,0-21 0,1 0 0,20-21 15,-42 21-15,22-1 16,-22-20-16,0 0 0,-21 21 0,0-22 16,0 1-16,0 0 0,0-1 0,0 1 15,0 0-15,0-1 0,0 22 16,-42 0-16,20 0 0,1 21 15,0 0-15,21 21 16,-21 0-16,21 0 16,0 0-16,0 1 0,0-1 15,21 0-15,0-21 0,0 21 16</inkml:trace>
  <inkml:trace contextRef="#ctx0" brushRef="#br0" timeOffset="87467.84">11790 3514 0,'0'0'0,"0"-21"0,0-1 0,0 1 16,0 42 15,-21 1-31,21-1 16,0 0-16,0 21 0,0 1 0,0-1 15,0 0-15,0 1 0,0 20 0,0 1 16,0-1-16,0 22 15,0-1-15,0-20 0,0 21 0,0-1 16,0 1-16,0-22 0,0 22 0,-22 0 16,1-22-16,0 22 0,0 0 15,0-22-15,0 64 0,-1-85 16,1 22-16,0-22 0,21-21 0,0 22 16,0-22-16,0 0 0,0 0 15,0-42 16,0 0-31,21-21 0,0 20 16,1-20-16,-22 0 0,21-22 0,0 1 16,0-1-16,0 1 0,0-22 15</inkml:trace>
  <inkml:trace contextRef="#ctx0" brushRef="#br0" timeOffset="87775.66">11642 3641 0,'0'0'0,"-22"-43"0,1 22 0,0 0 0,0-21 16,0 21-16,21-1 0,-21 1 16,21 0-16,0 0 0,0 0 15,0 0-15,21-1 0,0 1 16,0 21-16,85-21 16,-64 21-16,22 0 0,20 0 15,-41 21-15,41 22 16,-62-22-16,-1 21 0,0-21 0,-21 22 15,0-22-15,0 21 0,-21-21 16,0 0-16,-22 1 0,22-1 0,-21 0 16,21 0-16,-22 0 0,1-21 0,21 0 15,0 21-15,-1-21 0,1 0 16,42 0 0,1 0-16,20-21 0,0 0 15,1 21-15</inkml:trace>
  <inkml:trace contextRef="#ctx0" brushRef="#br0" timeOffset="88123.98">13314 3535 0,'-64'-21'31,"43"21"-31,-21-21 0,21-1 16,-1 22-16,1-21 0,-21-21 15,42 21-15,0 0 0,0-1 0,21 1 16,0-21-16,22 21 16,-1 0-16,0-1 0,1 1 0,20 0 15,-21 21-15,1 0 0,-1 0 16,-21 0-16,22 0 0,-22 0 0,0 21 16,0 43-16,-21-22 15,0 0-15,0 1 0,-21-1 0,0 0 16,-22 1-16,22-1 0,-21 0 0,21 1 15,-22-1-15,1-21 0,21 22 16,0-22-16,-22 0 0,22 21 0,21-21 16,-21 22-16,21-22 0,0 21 15,0-21-15,0 1 0,0-1 16,21 0-16,-21 0 0,21 0 16</inkml:trace>
  <inkml:trace contextRef="#ctx0" brushRef="#br0" timeOffset="88295.6">13504 4445 0,'0'0'16,"-21"0"-16,21 21 0,-42-21 0,21 0 0,-1 0 15,1 0-15,0 0 16,0 0 31,0 0-47,0 0 0</inkml:trace>
  <inkml:trace contextRef="#ctx0" brushRef="#br0" timeOffset="88968.22">804 3683 0,'0'0'0,"0"-21"16,0 42 0,0 21-16,0-20 15,0-1-15,-21 21 0,21 22 16,0-22-16,-21 21 0,0 1 16,21-1-16,-21 1 0,-1-1 15,22-20-15,-21 20 0,21-20 0,0-1 16,0-21-16,0 21 0,0-20 0,0-1 15,0 0-15,0 0 16,21-21 0,1 0-16,-22-21 0,21 0 15</inkml:trace>
  <inkml:trace contextRef="#ctx0" brushRef="#br0" timeOffset="89131.12">1058 4233 0,'21'0'15,"-21"-21"-15,0 0 32,22 42 15,-22 0-47</inkml:trace>
  <inkml:trace contextRef="#ctx0" brushRef="#br0" timeOffset="89875.7">423 5736 0,'0'0'0,"0"-21"15,0 0-15,0 0 16,0 0-16,0-1 0,0 1 16,21 0-16,1 0 15,-1 21-15,0-21 16,0 21-16,0 0 0,0 0 0,1 21 15,-1-21-15,0 42 16,0-21-16,0 22 0,0-1 0,-21 22 16,0-22-16,0 21 0,0-20 15,0 20-15,-21 1 0,0-22 0,-21 0 16,21 22-16,-22-22 0,1 1 16,-22 20-16,22-42 15,0 22-15,-1-22 0,1 0 0,0 0 16,-1-21-16,22 0 0,-21 0 15,21 0-15,0-21 0,-1 0 0,22-22 16,-21 22-16,21-21 0,-21 21 16,21-22-16,0 1 0,0 0 0,0 21 15,21-22-15,22 1 0,-22 21 16,0 0-16,21-1 0,1 22 16,-22 0-16,21 0 0,0 0 0,43 43 15,-64-22-15,22 0 16,-22 0-16,0 22 0,0-22 0,0 21 15,0-21-15,1 22 16,-1-22-16,0 21 0,-21-21 0,21 0 16,0 1-16,-21-1 0,21 0 15,1 0-15,-1-21 0,0 0 16,0 0-16,0 0 16</inkml:trace>
  <inkml:trace contextRef="#ctx0" brushRef="#br0" timeOffset="90028.61">1185 6075 0,'0'-21'15,"21"21"32</inkml:trace>
  <inkml:trace contextRef="#ctx0" brushRef="#br0" timeOffset="90431.14">2349 5482 0,'0'0'0,"-21"-127"32,21 106-32,-21 21 0,21 21 31,0 0-31,-21 22 0,21-1 15,0 0-15,0 22 0,-21-1 16,0 22-16,-1-21 0,1-1 16,0 1-16,-21 84 0,42-85 15,-21-20-15,-22 84 0,43-85 16,-21 43 0,21-64-16,0 0 0,0 0 0,0 0 15,21-42 1,0 0-16,1-21 0,20-1 0,-21 1 15,21 0-15</inkml:trace>
  <inkml:trace contextRef="#ctx0" brushRef="#br0" timeOffset="90659.96">2752 5440 0,'0'0'0,"21"-42"0,-21 20 16,0 44-1,-21-1 1,-1 21-16,1 0 0,21 1 15,-21 20-15,0 1 0,0-1 0,0 1 16,-1-1-16,1 1 0,21-1 16,-42 85-16,42-105 15,-21-1-15,21 0 0,0 1 16,-21-22-16,21 21 0,0-21 16,0 1-16,21-22 15,0-22 1,-21 1-16</inkml:trace>
  <inkml:trace contextRef="#ctx0" brushRef="#br0" timeOffset="90840.37">2180 6160 0,'0'0'16,"-21"0"-16,21-22 16,0 1-16,21 21 15,0-21-15,0 21 0,22-21 0,-1 0 16,0 21-16,22-21 15,-1-1-15,1 1 0,-1 0 0,1 0 16,-1 21-16,1-21 0,-1 0 0,1 21 16,-1 0-16,-20-22 0</inkml:trace>
  <inkml:trace contextRef="#ctx0" brushRef="#br0" timeOffset="91783.99">3429 5969 0,'0'0'0,"0"-21"31,0 0-31,0 0 0,0-1 16,0-20-16,0 21 15,0 0-15,0 0 0,-21-22 0,21 22 16,0 0-16,-21 0 0,-1 21 16,1 0-16,0 0 0,-21 0 15,21 0-15,-1 21 0,-20 21 16,0-21-16,-1 22 0,1-1 0,0 22 15,-22 20-15,43-41 16,0 20-16,0-21 0,21-20 0,0 20 16,0 21-16,0-41 15,21-1-15,0 0 0,0 0 16,0-21-16,22 0 0,-1 0 0,0 0 16,1-21-16,-1 0 0,22 21 15,-22-21-15,0-1 0,22-20 0,-22 21 16,0 0-16,-20-22 0,20 22 15,-21-21-15,0 0 0,-21 20 0,0-20 16,0 0-16,0 21 0,0-22 16,0 22-16,-21 42 15,21 0 1,-21 1-16,21-1 0,-21 0 16,21 21-16,0-21 0,0 22 0,0-22 15,0 21-15,0-21 0,0 22 0,0-22 16,21 0-16,0 0 15,21 0-15,-20-21 0,-1 0 16,21 0-16,22 0 0,-22 0 16,0-21-16,1 21 0,-1-21 15,0 0-15,22-21 0,-22-1 16,-21 22-16,0 0 0,1-21 16,-22-1-16,0 22 0,0-42 15,0 41-15,0 1 0,0 0 16,0 0-1,-22 21 32,22 21-31,0 0 15,0-42 219</inkml:trace>
  <inkml:trace contextRef="#ctx0" brushRef="#br0" timeOffset="92127.61">2561 5948 0,'-42'0'0,"84"0"0,-105 21 0,41-21 0,1 0 15,42 0 1,22 0 0,-1 0-16,22 0 0,-22-21 0,21 21 15,22-21-15,-21 21 0,20-21 16,1-1-16,0 22 0,20-21 0,-20 21 16,21-21-16,0 0 0,-22 21 15,1-21-15,0 0 0,-22 21 0,64-22 16,-84 22-16,-1 0 15,0 0-15,-84 0 16,21 22 0,-22-22-16,-20 21 0,-1 0 15,1-21-15,-128 42 16,107-21-16,-22 1 0,0-1 0,0 0 16</inkml:trace>
  <inkml:trace contextRef="#ctx0" brushRef="#br0" timeOffset="92339.61">2688 6096 0,'0'0'0,"-212"85"16,128-64-1,41 0-15,43 0 16,22-21 0,20 0-16,0 0 0,43 0 0,-22 0 15,22 0-15,21-21 0,-21 21 16,20-21-16,1 0 0,0 21 0,21-21 16,-21-1-16,21 1 0,-21 21 15,-22-21-15,1 0 0,0 21 0,-22-21 16,1 21-16,-22 0 0,0 0 15,-20-21-15,-1 21 0,-42 0 16,-22 0 0,1 0-16,-22 0 0,1 0 0</inkml:trace>
  <inkml:trace contextRef="#ctx0" brushRef="#br0" timeOffset="92515.93">2900 6181 0,'0'0'15,"-85"21"-15,43 0 0,-1-21 0,1 21 16,21-21-16,21 21 0,21-21 15,0 0-15,0 0 16,22 0-16,-1 0 0,0 0 0,22 0 16,-1-21-16,1 21 0,21-21 15,-1 0-15,1 21 0,105-42 16,-105 20-16,21 22 0,-43-21 16,22 0-16,-21 0 0,-1 0 0,1 21 15</inkml:trace>
  <inkml:trace contextRef="#ctx0" brushRef="#br0" timeOffset="93651.43">5503 5503 0,'0'0'0,"0"-21"0,21 21 0,-21-21 0,22 21 15,-22-21-15,21 0 0,0 0 16,0-22-16,0 22 0,0 0 15,-21-21-15,22-1 0,-22 22 16,0 0-16,0 0 16,-22 21-1,1 21-15,0 0 16,0 21-16,0 1 0,0-1 0,-1 22 16,-20-1-16,21 22 15,0-22-15,0 22 0,-1-22 0,-20 22 16,21-21-16,0-1 0,-22 43 15,1-64-15,21 1 0,0-1 16,0-21-16,21 21 0,-22-20 16,22-1-16,-21-21 0,21-21 15,-21-1 1,0 22-16,0-21 0,21-21 0,0 21 16,-21-22-16,21 22 0,-22-21 15,22 0-15,-21-1 0,21 1 0,0-22 16,0 22-16,0 0 0,0-22 15,0 22-15,0 21 0,0 0 16,0-1-16,0 1 0,0 42 16,21 1-1,1 20-15,-1-21 0,21 21 16,-21 1-16,0-1 0,43 43 0,-43-43 16,0-21-16,22 22 0,-22-22 15,21 0-15,43 42 16,-43-41-16,0-22 15,1 0-15,-22 0 0,21 0 0,43-22 16,-43 1-16,1 0 0,41-21 16,-41 21-16,-22-22 15,21 1-15,-21 0 0,0 20 0,-21-20 16,0 0-16,22 21 0,-22-1 0,0 1 16,0 0-16,0 42 31,0 0-31,0 1 0,-22-1 15,22 21-15,0-21 0,0 0 0,0 1 16,0 41-16,0-42 0,-21 0 16,21 1-16,0-1 0,0 0 15,-21 0 1,21 0-16,0-42 16,0 0-1,0 0-15,-21 0 0</inkml:trace>
  <inkml:trace contextRef="#ctx0" brushRef="#br0" timeOffset="93811.8">6054 5567 0,'0'0'15,"0"-21"-15,0 0 0,0-1 16,21 22 31,0 0-47,0 0 15,0 0-15,0 22 0</inkml:trace>
  <inkml:trace contextRef="#ctx0" brushRef="#br0" timeOffset="94203.99">6752 5715 0,'21'0'0,"0"-85"15,-21 64 1,-21 21-16,0 0 0,0-21 16,0 21-16,-22 0 0,1 0 15,0 0-15,-1 21 0,-41 22 16,41-22-16,1 21 0,0-21 16,21 0-16,-1 1 0,22 20 0,0-21 15,0 0-15,0 0 0,0 1 16,64 20-16,-43-21 0,21 0 15,1 0-15,-1 1 0,0-22 16,1 21-16,-1 0 0,0 0 0,1 0 16,-22 0-16,0-21 0,-21 22 0,0-1 15,0 0-15,-21 0 16,0-21-16,0 0 0,-22 21 16,22-21-16,-21 0 0,-43 0 15,43 0-15,-1 0 0,22 0 16,-21 0-16,21-21 0,0 21 0,-1-21 15,22 0-15,0 0 0,0-1 0,0 1 16,0-21-16,22 21 0,-1-22 16</inkml:trace>
  <inkml:trace contextRef="#ctx0" brushRef="#br0" timeOffset="94474.25">7345 5249 0,'0'0'0,"0"-21"16,0 42 0,0 1-16,-21-1 0,-1 0 15,1 21-15,21 1 0,-21-1 0,0 0 16,21 22-16,-21-22 0,21 22 16,-21-1-16,-1 1 0,22-22 15,0 21-15,0-20 0,-21 41 0,21-41 16,0-22-16,0 21 0,0-21 15,0 1-15,0-1 0,0 0 16,21-21-16,1 0 16,-1 0-16,0 0 0,0-21 15,-21 0-15</inkml:trace>
  <inkml:trace contextRef="#ctx0" brushRef="#br0" timeOffset="94660.65">6921 5906 0,'-21'0'16,"42"0"-16,-42-22 16,42 1-1,22 21-15,-22 0 0,21-21 16,-21 21-16,22-21 0,20 21 0,-20-21 16,20 21-16,-21-21 15,22 21-15,-1-22 0,1 1 0,-1 0 16,22 0-16</inkml:trace>
  <inkml:trace contextRef="#ctx0" brushRef="#br0" timeOffset="94927.24">9038 5165 0,'0'0'0,"-21"0"15,0 0 1,0 42-16,-1-21 15,1 0-15,-21 22 0,21-1 16,0-21-16,-1 43 0,1-22 0,0 0 16,0 22-16,0-22 0,21 22 15,-21-22-15,-1 0 0,22 1 0,-21-1 16,21 0-16,0 1 0,-21-1 16,21-21-16,-21 0 0,21 1 0,0-1 15,0 0-15,0-42 31</inkml:trace>
  <inkml:trace contextRef="#ctx0" brushRef="#br0" timeOffset="95739.78">8361 5736 0,'0'0'0,"-21"-21"0,-1 21 0,1 0 16,42 0-1,1 0 1,-1 0-16,21 0 0,-21 0 15,43-21-15,-22 0 0,22 21 0,-1-21 16,22 21-16,-22-22 0,22 1 0,-22 0 16,22 0-16,-21 0 15,-22 0-15,21-1 0,-20 1 0,-22 0 0,0 0 16,0 0-16,0-43 16,-21 43-16,0 0 0,0 0 15,0 0-15,-21 21 0,0 0 16,0 0-16,0 0 0,0 0 15,21 21-15,-22 0 0,1 21 16,21-21-16,-21 22 0,21-1 0,0 0 16,0 1-16,-21-1 0,21 0 0,0 22 15,-21-22-15,21 1 0,0 41 16,0-41-16,0-22 0,-21 21 16,21-21-16,0 0 0,-22 1 15,22-1-15,0 0 0,0-42 31,0 0-15,22-1-16,-1 1 0,-21 0 16,21 0-16,0-21 0,0 20 0,0-20 15,1 21-15,-1-21 0,0 20 16,0-20-16,21 0 0,-20 42 16,-1-21-16,0 21 0,0 0 15,0 0-15,-21 21 16,0 0-16,0 0 0,0 0 0,0 0 15,0 1-15,0 20 0,0 21 16,0-41-16,0 20 0,0-21 0,21 0 16,-21 0-16,22 1 0,20 20 15,-21-42-15,0 0 0,0 21 16,22-21-16,-22 0 0,21 0 16,43 0-16,-22-21 0,-20 0 15,-1 0-15,0-1 0,22 1 0,-22 0 16,1 0-16,-1-21 0,-21-1 15,43-41-15,-43 41 0,0 1 16,-21 0-16,0 20 0,0-20 0,0 21 16,0 0-16,-21 21 0,0 0 15,-1 0-15,1 0 0,-21 21 0,0 0 16,20 0-16,-20 0 0,21 22 16,0-1-16,0 0 0,21-20 15,0 20-15,0 0 0,0 22 16,0-22-16,0-21 0,21 0 0,21 1 15,-21-1-15,22-21 0,-22 0 16,21 0-16,22 0 0,-22 0 0,0 0 16,1 0-16,-1 0 0,0 0 0,1-21 15,-1-1-15,0 1 0,1 0 0,-1-21 16</inkml:trace>
  <inkml:trace contextRef="#ctx0" brushRef="#br0" timeOffset="96159.08">11557 5207 0,'0'0'0,"-21"0"0,0 0 31,21-21-31,0 0 0,21 21 15,0 0-15,21 0 0,1-21 0,20 21 16,-21 0-16,22-22 0,21 22 0,-22 0 16,22-21-16,-22 21 0,1 0 15,84 0-15,-106 0 16,-21 0-16,1 0 0,-44 0 31,-20 0-31,21 0 0,-21 0 16,-1 0-16</inkml:trace>
  <inkml:trace contextRef="#ctx0" brushRef="#br0" timeOffset="96395.94">11938 5059 0,'-21'21'32,"0"0"-32,21 0 0,0 1 0,0-1 0,-22 21 15,22 0-15,-21 1 0,21-1 0,0 22 16,0-22-16,-21 21 15,0 1-15,0 42 0,0-64 16,21 22-16,-22-22 0,22 0 16,0 1-16,0-22 0,0 0 0,0 0 15,0 0-15,0 0 0,0 1 0,22-22 32,-1 0-32,-21-22 0,21 1 15,21 0-15,-21 0 0</inkml:trace>
  <inkml:trace contextRef="#ctx0" brushRef="#br0" timeOffset="97000.79">12404 5461 0,'0'0'0,"21"-21"15,-21 0 1,0 42 0,-21 0-16,21 0 0,-22 0 15,1 1-15,0-1 0,0 21 16,0 0-16,0-20 0,-1 20 0,1-21 15,0 43-15,21-22 16,0 0-16,0-21 0,0 1 16,21-1-16,22-21 15,-22 0-15,21 0 0,-21 0 16,64-43 0,-64 22-16,21 0 0,1 0 0,-22 0 0,21-22 15,1 22-15,-1-63 16,-21 62-16,0-20 0,0 21 0,1 0 15,-22-22-15,0 22 0,0 0 16,21 21-16,-21-21 16,-21 42-1,-1-21-15,22 21 0,-21 22 16,0-22-16,21 21 0,0 0 16,0 1-16,-21-1 0,21 0 0,-21 64 15,21-63-15,0 20 16,-21 1-16,21-22 0,0 21 0,0 1 15,0-1-15,0 1 0,-22 21 16,22-22-16,-21 1 0,21 20 0,0-20 16,-21-1-16,0-20 0,0 20 15,21-21-15,-43 43 0,22-64 16,0 0-16,-42 22 0,20-43 16,1 0-16,-43 0 15,22 0-15,20-21 0,-20 21 16,-1-22-16,1-20 0,-1 21 0,22 0 15,0-22-15,-1 22 0,1-21 0,21 21 16,0-22-16,0 22 0,21-21 0,0 21 16,0 0-16,0-1 0,21-20 15,0 21-15,21-21 0,1 20 0,-1-20 16,21 21-16,1-21 0,-1-1 16</inkml:trace>
  <inkml:trace contextRef="#ctx0" brushRef="#br0" timeOffset="97346.86">13293 5419 0,'0'0'16,"0"-21"-16,-22 21 0,1 0 16,0 0-16,21 21 0,-21 0 15,0 0-15,21 21 0,0 1 16,0 20-16,-21 1 0,21-1 0,-22 1 15,22-1-15,0 1 0,-21-1 0,21 1 16,0 20-16,0 1 0,-21-21 16,21 20-16,-21 1 0,21 0 0,-42 63 15,42-64-15,-22-20 0,-20 63 16,21-85-16,21 22 16,-21-22-16,0 0 0,-1 1 0,22 20 15,-21-42-15,21 1 0,-21-22 16,21-22-1,0 1 1,0 0-16,21-21 0,0-1 16,1 1-16,-1-21 0,0-1 0,0 1 15,21-1-15</inkml:trace>
  <inkml:trace contextRef="#ctx0" brushRef="#br0" timeOffset="97656.7">13166 5482 0,'0'0'0,"-22"-42"0,22 21 0,-21-22 16,0 22-16,21-21 0,0 0 16,0 20-16,0 1 0,0 0 15,21 21-15,22-21 0,-22 21 16,21 0-16,0 0 0,1 0 0,20 0 16,-20 0-16,20 21 0,-21 0 0,1 0 15,-22 1-15,21 20 0,-21-21 16,1 64-16,-22-43 0,0 0 15,-43 43-15,1-43 16,21 1-16,-22-22 0,1 0 0,0 21 16,-64 1-16,64-43 15,-1 21-15,22 0 0,0-21 0,0 0 16,42 0 0,0-21-16,0 21 15,22-21-15,-22-22 0,21 22 16</inkml:trace>
  <inkml:trace contextRef="#ctx0" brushRef="#br0" timeOffset="97988.88">13970 5525 0,'0'0'16,"21"0"-16,0-22 0,0 1 15,1 21-15,-1-21 0,-21 0 16,21 0-16,0 21 15,0-21-15,0-1 0,1 1 0,-22 0 16,0 0-16,21 21 0,-21-21 0,0 0 16,-21 21-1,-1 0-15,-20 0 0,21 0 16,-21 0-16,20 21 0,-20 0 16,0 0-16,21 21 0,-22-20 0,22-1 15,-21 21-15,21 22 16,-1-22-16,22-21 0,0 21 15,0-20-15,0-1 0,0 0 0,22 21 16,-1-21-16,0 1 0,21-22 16,1 0-16,-1 0 0,43 0 15,-22 0-15,1-22 0,-1 1 16</inkml:trace>
  <inkml:trace contextRef="#ctx0" brushRef="#br0" timeOffset="98303.91">15028 5292 0,'0'-21'15,"0"42"-15,0-85 0,-21 43 0,0 0 16,-43 0-16,22 21 0,21 0 16,-21 0-16,-1 0 0,1 0 15,0 21-15,-22 21 0,22-21 16,21 1-16,-22-1 0,22 0 0,21 21 16,0 1-1,0-22-15,0 0 0,21 0 0,22 0 16,-22 0-16,21 1 0,0-1 0,1 0 15,-22 0-15,21 0 0,1 0 16,-22-21-16,0 22 0,0-1 0,0-21 16,-21 21-16,-21-21 15,0 0-15,-21 0 16,20 0-16,-20 0 0,-21 0 0,-43 0 16,63 0-16,1 0 0,0 0 15,-1 0-15,22 0 0,-21 0 16</inkml:trace>
  <inkml:trace contextRef="#ctx0" brushRef="#br0" timeOffset="98507.89">16700 5398 0,'22'0'0,"-44"0"0,22 0 16,-21 0-16,0 0 0,-21 0 0,42-22 16,-21 22-16</inkml:trace>
  <inkml:trace contextRef="#ctx0" brushRef="#br0" timeOffset="99404.93">16362 5165 0,'0'0'0,"0"-43"0,0 22 0,0 0 15,0 0-15,0 0 0,21 21 16,-21-21-16,0-1 0,-21 22 16,0 0-16,-22 0 15,22 0-15,-21 22 0,-1-1 0,1 0 16,0 0-16,-1 21 0,1 1 15,0-1-15,21 0 0,-43 43 16,43-43-16,0 1 0,0-1 16,21 0-16,-22 1 0,22-1 0,0 0 15,0-20-15,22-1 16,-1 0-16,0-21 0,0 0 0,21 0 16,1 0-16,-1 0 0,0 0 0,1 0 15,20-21-15,1 0 0,-22-1 16,22 1-16,-22 0 0,0-21 15,1-22-15,-43 43 0,0-21 16,0-1-16,0 22 0,-22-21 16,1 0-16,-21 20 0,0-20 0,-22 21 15,22 0-15,-22 0 0,22-1 16,0 22-16,-22 0 0,43 0 16,-21 0-16,20 0 0,1 0 0,42 0 31,1 0-31,20 0 0,0-21 0,1 21 15,20-21-15,1 21 0,-1-21 16,22 0-16,-22 0 0,22-1 16,0 1-16,-22 0 0,1 0 15,20-21-15,-20 20 0,-22 1 0,43-21 16,-43 21-16,-21 0 16,-21-1-16,-42 22 31,21 0-31,0 22 0,-1 20 0,1-21 15,0 21-15,0 1 0,0 20 0,21-20 16,-21 20-16,-1-21 0,22 22 16,-21-1-16,21-20 0,0 20 15,-21 1-15,21-1 0,-21 1 0,21-1 16,0 85-16,0-84 16,0 21-16,0-22 0,0 85 15,0-63-15,0-22 0,0 22 16,0 0-16,0-1 0,0 65 15,0-86-15,0 1 0,0 41 16,0-41-16,0-22 0,0 22 16,0-43-16,0 0 0,0 0 15,0 0-15,-21-42 16,0 0-16,-1 21 16,1-21-16,0-21 0,-21 20 15,21-20-15,-22 21 0,1-43 0,21 22 16,0-21-16,-1-1 0,1-21 15,21 1-15,0-1 0,0 0 16,0 1-16,0 20 0,21-20 0,1-1 16,-1 21-16,0-20 0,21-1 0,1 22 15,-1-1-15,0 1 0,1-1 16,-1 1-16,0 20 0,-21 1 0,22 0 16,-1-1-16,0 1 0,-20 21 15,20 0-15,-21-1 0,21 1 0</inkml:trace>
  <inkml:trace contextRef="#ctx0" brushRef="#br0" timeOffset="99778.97">17928 4974 0,'0'0'0,"21"-84"16,-21 62-1,0 1-15,0 0 0,0 0 16,0 42 0,0 21-16,0 1 15,0-1-15,-21 22 0,21-1 0,0 1 16,0 20-16,-21 1 0,21 0 0,0 20 16,-21-20-16,21 21 15,0-21-15,0-1 0,0 1 0,0 21 16,0-22-16,0 1 0,0 0 0,-21-1 15,21-20-15,-22 21 0,22-22 16,0 1-16,-21-22 0,0 0 0,21 1 16,0-22-16,0 0 0,0 0 0,0-42 31,21 0-31,0-22 16,-21 22-16,22-21 0,-22-22 15,21 1-15,-21-1 0,0 1 0</inkml:trace>
  <inkml:trace contextRef="#ctx0" brushRef="#br0" timeOffset="100068.21">17928 5398 0,'0'0'0,"0"-64"15,0-84 1,0 106-16,0-1 0,0-41 16,0 62-16,21-20 0,0 21 15,22 0-15,-22 0 0,21-1 0,1 1 16,-1 21-16,64 0 15,-64 21-15,0 1 0,1-1 0,-22 21 16,0-21-16,-21 22 0,0 41 16,0-41-16,-42-1 0,21 0 15,-22-21-15,-20 22 0,20-22 16,1 21-16,-21-21 0,20 1 0,1-22 16,-22 42-16,43-42 0,0 0 15,21 21-15,21-42 31,0 0-31,1 21 0,20-21 16,0-1-16</inkml:trace>
  <inkml:trace contextRef="#ctx0" brushRef="#br0" timeOffset="100739.39">18690 5038 0,'42'-21'16,"-84"42"-16,127-42 0,-64-1 0,0 22 0,-42 0 31,0 0-31,-22 22 15,22-1-15,0 0 0,-21 0 16,21 0-16,-22 0 0,22 1 0,-21 20 16,21-21-16,-22 0 0,22 0 15,0 22-15,0-22 0,21 0 0,0 0 16,0 0-16,21 1 0,0-22 16,0 0-16,22 0 0,41 0 15,-41 0-15,-1 0 0,0 0 16,1-22-16,-22 22 0,21-21 15,-21 0-15,22 0 0,-22-21 16,-21 20-16,0 1 0,0-21 0,0 21 16,0-22-16,-21 22 0,-1-21 15,1 21-15,0 0 0,0-1 0,-21 22 16,20-21-16,1 21 0,0 0 16,0 0-16,21-21 0,0 0 31,21 21-31,0 0 15,22-21-15,-22 21 0,21-21 0,0 21 16,1-22-16,-1 22 0,0 0 0,-20-21 16,20 21-16,0 0 0,1 0 15,-1 0-15,-21 0 0,21 0 16,-20 0-16,-1 0 0,0 21 0,-21 1 16,0-1-16,0 21 0,0 0 15,0-20-15,0 20 0,0 21 0,0-20 16,0 63-16,-21-64 0,0 21 15,-1 1-15,22-1 0,0 1 16,-21 84-16,0-63 0,21-1 16,-21-20-16,21 21 0,0-22 15,0 85-15,0-63 0,0-22 16,0 1-16,-21 42 16,21-43-16,-21-20 0,21-22 0,0 21 15,0-21-15,0 0 0,0 1 16,0-44-1,0 1 1,0 0-16,0 0 0,0-21 16,0 20-16,21-20 0,0 0 0,0-22 15,0 22-15,0-22 0,1 1 0,-1-1 16</inkml:trace>
  <inkml:trace contextRef="#ctx0" brushRef="#br0" timeOffset="101031.06">19325 4911 0,'0'0'0,"-21"-43"0,-21 1 16,-22 0-16,43 21 15,21-1-15,0 1 0,0 0 16,21 21 0,0 0-16,22 0 0,-22 0 0,21 21 15,0 0-15,1 1 0,-1-1 16,0 21-16,1 0 0,-22 1 15,21-1-15,-21 0 0,-21 1 0,0-22 16,0 21-16,0 1 0,-21-1 16,0-21-16,0 0 0,-21 0 15,-1 1-15,22-22 0,-21 0 16,21 21-16,-22-21 0,22 0 0,0 0 16,0 0-16,21-21 15,0-1-15,21 22 16</inkml:trace>
  <inkml:trace contextRef="#ctx0" brushRef="#br0" timeOffset="101408.26">19897 4911 0,'0'0'16,"0"-21"-16,0-1 16,0 44 15,-22-22-31,1 21 0,0 21 0,0-21 15,0 22-15,21-22 0,0 21 0,-21-21 16,21 22-16,0-1 0,0-21 16,0 0-16,0 22 0,21-22 0,0 0 15,0 0-15,0-21 0,0 21 16,1-21-16,20 0 0,-21 0 0,21 0 16,-20-21-16,-1 21 0,21-21 0,-21 0 15,0-22-15,1 22 0,-1-63 16,-21 41-16,0 1 0,0-22 15,0 22-15,0 0 16,0-1-16,0 22 0,0-21 0,0 21 16,0 0-16,0-1 15,-21 22-15,21 22 16,0-1-16,21 0 16,0 0-16,0 0 15,0-21-15,22 21 0,-22 1 16,21-22-16</inkml:trace>
  <inkml:trace contextRef="#ctx0" brushRef="#br0" timeOffset="101771.04">20786 4890 0,'0'0'0,"0"-43"32,-22 43-32,22 21 0,0 22 15,-21-22-15,21 21 0,-21 1 0,21-1 16,0 21-16,0 1 0,0-1 15,0 1-15,21 21 0,-21-22 0,21 22 16,-21 84-16,0-84 16,0-1-16,0 1 0,-21-21 0,-21 20 15,21-20-15,-22-1 0,22 1 0,-21-1 16,0 1-16,-1-1 0,1-20 0,21-1 16,-22 0-16,22 1 15,0-22-15,0 0 0,21 0 0,-21 0 16,21 0-16,21-21 31,0-21-31,0 0 0,-21 0 0,21 0 16,1 0-16,20-22 0,-21 22 0,0-21 15,0-22-15,1 22 0,41-64 16,-42 43-16,0-1 0,22 1 16,-22-1-16,0-21 0,0 22 0,0-22 15</inkml:trace>
  <inkml:trace contextRef="#ctx0" brushRef="#br0" timeOffset="102031.3">20807 5482 0,'0'-63'15,"0"338"-15,0-487 0,0 1 0,-21 147 16,-1 1-16,22-22 0,-21 21 0,0 1 16,21-22-16,0 43 0,0 0 15,0 20-15,0-20 0,21 21 16,0 21-16,43-42 0,-43 42 16,21 0-16,1 0 0,-1 0 15,0 0-15,1 21 0,-22 0 16,0 0-16,21 21 0,-20-20 0,-22 20 15,0 0-15,0 1 0,0-1 16,0 0-16,-22 1 0,1-22 0,-21 21 16,0-21-16,-1 22 0,1-22 15,0 0-15,-22 0 0,22 0 0,-1-21 16,1 21-16,0-21 0,21 22 0,-1-22 16,1 0-16,0 21 0,0-21 15,0 0-15,0 0 0,-1 21 16</inkml:trace>
  <inkml:trace contextRef="#ctx0" brushRef="#br0" timeOffset="103335.88">550 7747 0,'0'0'0,"-21"0"0,0 0 0,0 0 15,0 0-15,-1 0 0,22-21 31,0 0-31,0 0 16,0-1-16,22 1 16,-1 21-16,0-21 0,0 0 0,21 0 15,-20 0-15,20 21 0,0-22 16,-21 1-16,22 21 0,-1 0 0,-21 0 16,22 0-16,-22 21 0,0 1 15,-21-1-15,0 0 0,0 21 16,0-21-16,0 22 0,-21-1 15,0 0-15,-22 1 0,1-1 0,0 0 0,-1-20 16,1 20-16,-22 0 0,43-21 16,-21 22-16,0-22 0,20 0 15,1-21-15,0 21 0,0-21 16,21-21 0,0 0-1,0 0-15,0 0 16,0-1-16,21 1 0,0 0 15,0 0-15,1 21 0,20-21 16,-21 0-16,21 21 0,1 0 0,-1-22 16,0 22-16,1 0 0,-1 0 15,0 0-15,-20 0 0,20 22 16,0-22-16,-21 21 0,1 0 16,20 21-16,-42-21 0,0 43 15,0-22-15,0 1 0,0-22 16,-21 21-16,0 0 0,-64 43 15,43-64-15,-22 22 0,22-22 16,-1 0-16,-20 0 0,21 0 0,-22-21 16,22 0-16,-1 0 0,-20 0 15,21 0-15,-1 0 0,1 0 0,21-21 16,-22 21-16,1-21 0,21 0 16,0 0-16,0-1 0,-22 1 0,22 0 15,21 0-15,-21 0 16,21 0-16,0-1 15,21 22-15,0-21 16,22 21-16,-22-21 0,21 21 0,-21-21 16,22 0-16</inkml:trace>
  <inkml:trace contextRef="#ctx0" brushRef="#br0" timeOffset="103615.75">1503 7938 0,'0'0'0,"0"-22"141</inkml:trace>
  <inkml:trace contextRef="#ctx0" brushRef="#br0" timeOffset="106742.97">2667 7430 0,'0'0'0,"21"0"0,-21-43 0,21 22 0,-21 0 15,21 0-15,-21 0 0,0-1 16,0 1-16,0 0 0,22 0 0,-22 0 16,0 0-16,0 42 15,0 0-15,0 0 16,-22 21-16,1 22 0,0-22 16,0 22-16,0 20 0,0-20 15,-1-1-15,-62 149 16,63-148-16,-22 20 0,22-41 15,21 20-15,-21-21 0,21 43 16,0-64-16,0 22 0,0-22 16,21-21-16,0 0 15,0-21-15,1-1 0,20 1 16,0-21-16,-21 0 0</inkml:trace>
  <inkml:trace contextRef="#ctx0" brushRef="#br0" timeOffset="106968.81">3069 7218 0,'0'-21'0,"0"42"0,0-21 16,0 21-1,0 21-15,-21 1 0,0 20 0,21-20 16,-21 20-16,21-21 0,0 22 16,-22-22-16,1 22 0,21-1 0,-21-20 15,21 20-15,0-21 0,-21 22 16,0-22-16,21 1 0,0-1 0,0 0 15,0-21-15,0 43 16,0-43-16,-21-21 16,-1 0-16</inkml:trace>
  <inkml:trace contextRef="#ctx0" brushRef="#br0" timeOffset="107520.82">2434 8065 0,'0'0'0,"-21"0"0,0 0 0,63 0 31,-21 0-15,0-22-16,22 22 0,-1-21 0,0 0 15,22 0-15,-22 0 0,22 0 16,-22-1-16,22 1 0,-1-21 16,1 21-16,-1 0 0,1-22 15,-22 22-15,21-21 0,-20 21 0,-1-1 16,0 1-16,-20 0 0,-1 21 15,-21-21-15,0 42 16,-43 0-16,22 0 16,0 22-16,0-22 0,0 21 15,0 1-15,-1-1 0,1 0 0,21 1 16,0-1-16,-21 0 0,21 1 16,0-1-16,0 0 0,0-21 0,0 1 15,0-1-15,21 0 0,-21 0 0,21-21 16,22 0-16,-22 0 15,0 0-15,21 0 0,1 0 0,-22-21 16,21 0-16,1 0 0,-1-1 0,0 1 16,1-21-16,-1 0 0,0 20 15,-21-20-15,43-43 0,-43 43 16,-21 0-16,0-1 0,0 1 16,0 0-16,-63-22 0,41 43 15,-20 0-15,0 0 0,-22 21 16,22 0-16,-22 0 0,22 0 15,-21 21-15,20 0 0,-41 21 16,41-20-16,22 20 0,0 0 16,0-21-16,21 22 0,0-1 0,0 43 15,21-43-15,0 0 0,0 1 16,22-22-16,-22 21 0,21-21 16,0-21-16,1 22 0,-1-22 0,22 0 15,-22 0-15</inkml:trace>
  <inkml:trace contextRef="#ctx0" brushRef="#br0" timeOffset="108087.98">4170 7768 0,'0'0'0,"0"-21"0,0 0 0,0 0 0,-21 42 47,-1 0-47,22 0 0,0 0 0,0 22 16,0-1-16,-21-21 0,21 22 0,0-1 15,0-21-15,-21 21 0,21-20 16,0 20-16,0-21 0,0 21 16,0-20-16,0-1 0,21-21 31,0-21-31,1-1 0,-1-20 16,0 21-16,21-21 0,-21-1 15,1 22-15,-1-21 0,0-1 16,21-20-16,-21 42 0,-21 0 15,22 21-15,-1 0 16,-21 21 0,21 0-16,-21 0 0,0 21 0,21-20 15,-21 20-15,0-21 0,0 21 16,0-20-16,0-1 0,21 0 0,0 0 16,-21 0-16,22 0 0,-1-21 15,0 0-15,0 0 0,0 0 16,0 0-16,22 0 0,-22 0 0,21-21 0,1 0 15,-22 0-15,0-21 0,21 20 16,-42-20-16,0 21 0,0-64 16,0 43-16,-21 0 0,0-1 15,0 1-15,-22 0 0,22 20 16,-21-20-16,21 21 0,-22 0 0,22 0 16,0 21-16,0 0 0,0 0 0,0 0 15,21 21 1,0 0-16,0 0 0,21 0 15,0-21-15,21 21 0,-21 1 0,22-22 16,-1 0-16,0 0 0,1 0 16,20 0-16,-20 0 0</inkml:trace>
  <inkml:trace contextRef="#ctx0" brushRef="#br0" timeOffset="108320.25">5884 7303 0,'0'0'0,"-21"0"0,0 0 0,21-22 16,42 1-1,-21 21-15,1-21 16,20 21-16,0-21 0,-21 21 0,22-21 16,-1 0-16,0 21 0,1 0 0,-1-22 15,0 22-15,-20 0 16,20 0-16,-21 0 0,21 0 0,-20 0 15,-22 22 1</inkml:trace>
  <inkml:trace contextRef="#ctx0" brushRef="#br0" timeOffset="108535.97">6223 7239 0,'-64'85'31,"64"-64"-31,-21 0 0,21 0 0,-21 22 16,21-1-16,0 0 15,-21 1-15,21-1 0,0 0 0,0 1 0,0-1 16,-21 0-16,0 1 0,21-22 16,-22 21-16,1 0 0,21 1 15,-21-1-15,0 0 0,0-20 0,0 41 16,21-21-16,0-20 0,-22-1 16,22 0-16,22-42 15,-1 21 1,0-21-16</inkml:trace>
  <inkml:trace contextRef="#ctx0" brushRef="#br0" timeOffset="108863.35">6477 7747 0,'0'0'0,"-64"0"32,43 21-32,0 0 0,0 1 15,21-1-15,-21 0 0,0 0 16,21 21-16,0-20 0,0 20 15,0 0-15,0-21 0,0 22 0,0-22 16,0 21-16,0-21 0,21 1 0,0-1 16,0-21-16,21 0 0,-20 0 0,20 0 15,0 0-15,1 0 0,41-21 16,-41-1-16,-1 1 0,0 0 16,1-21-16,-22 21 0,0-22 0,0 22 15,-21-21-15,0-1 0,0 22 0,0-21 16,-21 21-16,-21 0 0,20-22 15,-20 43-15,21-21 0,-21 0 16,-1 21-16,1 0 0,21 0 0,-22 0 16,-20 21-16,42-21 0,21 21 15,0 0 1</inkml:trace>
  <inkml:trace contextRef="#ctx0" brushRef="#br0" timeOffset="109295.8">7895 7260 0,'0'0'0,"0"-21"0,0 0 0,-21 0 16,21 0-16,-21-1 0,21 1 15,-21 0-15,-1 42 16,22 0-1,0 22-15,0-1 0,0 0 16,0 22-16,0-22 0,0 22 0,0-22 16,0 22-16,0-22 0,0 21 15,-21-20-15,21-1 0,-21 0 0,21 22 16,-21-22-16,21 1 0,-21-22 0,21 21 16,0-21-16,0 0 0,0 1 0,0-44 31,21 1-31,0 0 15</inkml:trace>
  <inkml:trace contextRef="#ctx0" brushRef="#br0" timeOffset="109531.68">8382 7070 0,'0'0'0,"0"-21"0,0-1 0,0 44 31,0 20-31,-21 0 0,0 1 0,-1-1 15,22 21-15,-21 1 0,0-1 16,0 1-16,0-22 0,21 22 16,0-22-16,-21 0 0,-1 85 15,22-84-15,0-22 0,0 21 16,0-21-16,0 1 0,0-1 16,0-42-1,0-1 1</inkml:trace>
  <inkml:trace contextRef="#ctx0" brushRef="#br0" timeOffset="109720.44">7747 7705 0,'0'0'0,"21"0"32,0 0-32,0 0 0,22 0 15,-22 0-15,21 0 0,1 0 16,20 0-16,-21 0 0,1-21 15,20 21-15,-20-22 0,20 22 0,-21-21 16,22 21-16,-22-21 0,64 21 16,-42-21-16,-22 21 0</inkml:trace>
  <inkml:trace contextRef="#ctx0" brushRef="#br0" timeOffset="111474.9">9080 7472 0,'22'0'0,"-44"0"0,65-21 15,-22 0-15,0-22 0,-21 22 0,21 0 16,-21 0-16,0 0 0,0-1 15,0-20-15,-21 42 0,0-21 16,-43 21-16,22 0 0,0 0 16,21 21-16,-22-21 0,-20 42 0,20-20 15,-41 62-15,41-41 16,1-1-16,-21 43 0,41-43 16,1 21-16,0-41 0,0 20 15,21 0-15,0 1 0,0-22 0,0 21 16,0-21-16,42 22 15,-21-43-15,22 0 0,-22 0 0,21 0 16,1 0-16,-22 0 0,21 0 0,0-22 16,1 1-16,-1 0 0,22-21 15,-22 21-15,-21-22 0,21 22 16,-20-21-16,-1-1 0,-21-20 16,21 21-16,-21-1 0,0 1 15,0 21-15,0 0 0,-21 21 16,0 0-1,-1 42-15,1-21 0,21 0 16,0 22-16,-21-22 0,21 21 16,0-21-16,0 22 0,0-22 0,0 21 15,0-21-15,0 0 0,21 1 0,0-1 16,1 0-16,-1-21 0,0 0 16,21 21-16,-21-21 0,22 0 15,-1 0-15,0 0 0,1-21 0,-1 21 16,0-21-16,1 0 0,41-22 15,-41 22-15,-1 0 0,0-21 16,1-1-16,-1 22 0,0-64 16,-20 43-16,-22 21 0,0-21 0,0 20 15,-22 44 1,1-1 0,0 21-16,0-21 0,0 22 0,0-1 15,-1-21-15,1 21 0,0-20 16,21 20-16,-21-21 0,0 0 15,0 22-15,-1-22 0,22 0 16,0 0-16,-21-21 0,21-21 31,21 0-15,1 0-16,-22-22 0,21 22 16,0 0-16,21-21 0,-21-1 15,1 1-15,20 21 0,0-22 0,-21 1 16,22 21-16,20-21 15,-42 20-15,22 22 0,-22 0 16,0 0-16,21 0 0,22 64 16,-43-43-16,0 21 0,0-20 15,1-1-15,-22 21 0,42 22 16,-42-43-16,21 0 0,0 42 16,0-41-16,1-1 0,-1 0 15,0-21-15,21 21 0,-21-21 0,1 0 16,20 0-16,-21 0 0,21 0 15,1 0-15,-1 0 0,0-21 0,1 21 16,41-42-16,-41 20 0,-1 1 16,0 0-16,-20-21 0,20 21 15,-42-22-15,21 1 0,-21 21 16,0-22-16,0-41 0,0 41 16,0 1-16,-21 0 0,0 21 0,0-1 15,-1 1-15,1 21 0,-21 0 16,21 0-16,-85 21 15,85 22-15,-22-22 0,22 21 16,-21-21-16,21 22 0,-22-1 16,22 0-16,0 1 0,0-1 0,21 22 15,0-22-15,0-21 0,0 43 16,0-43-16,0 0 0,0 0 16,21-21-16,0 0 0,22 0 15,-22 0-15,0 0 0,21 0 16,-21-21-16,22 21 0,63-85 15,-85 64 1,21-21-16,-21-1 0,22 1 0,-22-21 16,42-43-16,-42 42 0,1 22 15,-1-22-15,-21 1 0,0 21 16,21-1-16,-21 22 0,0-21 0,21 21 16,-42 21-1,0 21-15,0 0 16,-1 21-16,1 1 0,21-1 15,-21 0-15,0 1 0,0 62 0,0-62 16,21-1-16,0 0 0,0 1 16,0-1-16,0 0 0,0-20 15,0 20-15,0-21 0,21 0 0,0 22 16,21-43-16,-21 21 0,1 0 0,20-21 16,-21 0-16,21 0 0,1 0 15,-1 0-15,-21 0 0,22 0 0,-1-21 16,-21 0-16,21-1 0,-20 1 0,41-42 15,-42 20-15,0 1 16,1 0-16,-1-22 0,0 22 0,0-22 16,0 1-16,-21-1 0,21 1 0,-21 21 15,22-43-15,-1 64 0,-21 0 16,0-1-16,0 44 31,0-1-31,0 0 0,-21 21 16,-1 1-16,1-1 0,21 0 15,0 22-15,-21-22 0,0 64 16,0-64-16,21 1 0,0 41 16,0-41-16,0-22 0,0 21 15,21-21-15,0 22 0,0-22 0,0-21 16,1 21-16,-1 0 0,21-21 0,-21 0 16,22 0-16,-1 0 0,21 0 0,-20-21 15,-1 0-15,22 0 0,20-22 16,-41 22-16,-22 0 15,21-21-15,-21 20 0,0-20 0,1 21 16,-22-21-16,21 20 0,-21-20 16,0 0-16,-21 42 15,-1 0-15,1 0 0,0 21 16,0 0-16,0 0 0,0 0 16,21 1-16,0 20 0,-22-21 0,22 0 15,0 0-15,0 22 0,0-22 16,0 0-16,0 0 0,22 0 15,-1 1-15,0-22 0,0 0 16,0 21-16,0-21 0,1 0 0,-1 0 16,0 0-16,0 0 0,0-21 0,43-22 15,-43 22-15</inkml:trace>
  <inkml:trace contextRef="#ctx0" brushRef="#br0" timeOffset="111942.82">14076 7133 0,'0'0'0,"21"-106"15,-21 85 1,21 0-16,-21 42 15,-21 0 1,0 1-16,21 20 0,-21 0 0,-1 1 16,1 20-16,21 1 0,-21-1 15,0-21-15,0 22 0,0-22 0,21 1 16,-22 20-16,1 1 0,21-22 16,0-21-16,-21 0 0,21 0 15,-21 1-15,21-1 0,0 0 0,-21-21 16,21-21 15,0 0-31</inkml:trace>
  <inkml:trace contextRef="#ctx0" brushRef="#br0" timeOffset="112755.26">13568 7514 0,'-21'0'0,"21"21"16,21-21-1,0 0-15,0 0 0,0 0 16,22 0-16,-22 0 0,21 0 0,0 0 16,1 0-16,20-21 0,1 21 15,-1-21-15,1 0 0,-1 0 0,1-22 16,-1 22-16,-20 0 0,20-21 16,-21 21-16,1-22 0,-1 1 15,-21 21-15,0-22 0,1 1 0,-22 21 16,21-21-16,-21-43 15,0 43-15,0 20 16,-21 22-16,-1 0 0,1 22 16,21-1-16,-21 21 15,0-21-15,21 43 0,-21-22 0,0 22 16,-1-22-16,1 21 0,0 1 0,0-22 16,0 22-16,0-22 0,-1 22 15,1-22-15,21 0 0,-21-21 0,0 43 16,21-22-16,0-21 15,0 22-15,0-22 16,21-21 0,0 0-16,0-21 15,1 0-15,-1-1 0,21 1 0,-21 0 16,0 0-16,22-21 0,-22 20 16,21-20-16,-21 0 0,22 21 0,-22-22 15,0 22-15,0 0 0,0 0 16,1 0-16,-1 21 0,-21 21 15,0 0 1,0 0-16,0 0 0,0 0 16,0 1-16,0 20 0,0-21 0,0 0 15,0 22-15,0-22 0,0 0 0,0 0 16,0 0-16,0 0 0,0 1 0,0-1 16,21-21-16,0 21 15,0-21-15,22 0 0,-22 0 0,21 0 16,-21 0-16,22-21 0,-1 21 0,0-21 15,1-1-15,-1 1 0,0 0 16,1 0-16,-22 0 0,21 0 16,-21-1-16,22-41 0,-43 42 15,0-22-15,0 22 0,0 0 0,0 0 16,-22 21-16,1 0 0,0 0 16,-21 21-16,21-21 15,-1 21-15,1 0 0,0 1 16,21-1-16,-21 0 0,21 0 0,0 0 15,0 22-15,0-22 0,42 0 16,-21 0-16,1 0 0,-1 0 16,0-21-16,21 22 0,-21-22 0,22 0 15,-1 0-15,0 0 0,1 0 0,-1 0 16,0 0-16,1 0 0,-1 0 16,22 0-16</inkml:trace>
  <inkml:trace contextRef="#ctx0" brushRef="#br0" timeOffset="113078.94">16616 7324 0,'0'0'0,"0"-21"0,0-1 0,0 1 0,0 0 15,0 0-15,0 0 0,0 42 32,0 0-32,0 0 0,0 22 0,0-1 15,0 0-15,0 1 0,0-1 16,0 0-16,0 22 0,0-22 0,0 22 15,0-22-15,0 85 16,-21-64-16,21 1 0,-22-1 0,1 1 16,0-1-16,21 1 0,-42-1 15,21 1-15,-1-1 0,1-20 0,0-1 16,0 0-16,0 1 0,0-22 0,21 42 16,-22-63-16,22 22 15,-21-22-15,21-22 16,0 1-1,21-21-15,1 21 0,-1-22 0,0 1 16,0 0-16,-21-1 0,21-20 16</inkml:trace>
  <inkml:trace contextRef="#ctx0" brushRef="#br0" timeOffset="113352.96">16446 7662 0,'0'0'0,"-21"-63"16,21-22-16,-21 22 0,21 20 0,0-20 15,0 21-15,0-1 0,0 1 0,0 21 16,0-22-16,21 22 0,-21 0 15,21 0-15,1 21 0,20-21 0,-21 21 16,21 0-16,1 0 0,20 0 16,-20 0-16,-22 0 0,21 21 15,-21 0-15,0 21 0,-21-20 0,0 20 16,0 0-16,0 1 0,0-22 0,-21 21 16,0 0-16,-21-20 0,-1-1 15,1 21-15,0-21 0,-1 0 16,1-21-16,0 22 0,-1-22 0,22 0 15,0 21-15,42-21 32,22 0-32,-1-21 0,0-1 0,1 1 15,-1 0-15</inkml:trace>
  <inkml:trace contextRef="#ctx0" brushRef="#br0" timeOffset="113976.29">17462 7154 0,'0'0'0,"0"-21"15,-63 21 1,42 0-16,-22 0 0,1 21 16,0 1-16,21-1 0,-64 42 15,43-20-15,-1-1 0,22 0 16,0 1-16,0-1 0,0 0 16,21 1-16,-22-22 0,22 21 0,0 0 15,22-20-15,-1-1 0,0 0 16,21-21-16,1 0 0,-1 0 15,0 0-15,1 0 0,-1 0 0,0 0 16,1 0-16,-1-21 0,-21 0 0,21-1 16,-20-20-16,-1 21 0,0-21 15,-21-43-15,0 43 16,0-1-16,0 1 0,-21 0 0,0-1 16,-1 22-16,1 0 0,-21 0 15,21 0-15,0 21 0,-1 0 16,1 0-16,0 0 0,42 0 31,0 0-31,22 0 0,-1 0 0,0 0 16,43 0-16,-43 0 15,22 0-15,-22 0 0,1 0 0,-1 21 16,0-21-16,-21 21 0,22-21 0,-1 21 16,-21 0-16,0 0 0,1 22 15,-22-22-15,0 0 0,0 21 16,0 43-16,0-43 0,0 1 15,0-1-15,-22 22 0,1-22 0,0 85 16,0-64-16,0 1 16,21-1-16,-21 1 0,21-22 0,-22 22 15,1-1-15,21-20 0,-21 20 16,0-21-16,21 1 0,-21-1 16,21 0-16,-21 64 0,21-85 15,-22 1-15,22-1 0,0 0 16,0 0-16,22-21 31,-1-21-31,-21 0 0,21 0 16,0-1-16,0-20 0,0 0 15,1-1-15,-1 1 0</inkml:trace>
  <inkml:trace contextRef="#ctx0" brushRef="#br0" timeOffset="114287.96">17970 7324 0,'0'0'0,"0"-21"16,-21-1-16,21 1 0,0 0 0,21-42 31,1 63-31,20 0 0,-21 0 16,0 0-16,22 0 0,-22 0 15,0 0-15,21 0 0,-21 21 0,1 0 16,-1 0-16,0 0 0,-21 22 15,0-22-15,0 0 0,-21 21 0,0-21 16,-1 1-16,-20-1 0,21 0 0,-21 0 16,-1 0-16,22 0 0,-21 1 15,21-22-15,-1 21 0,1-21 16,0 0-16,42 0 31,0 0-31,1-21 0,20 21 0,0-22 16,-21 1-16</inkml:trace>
  <inkml:trace contextRef="#ctx0" brushRef="#br0" timeOffset="114635.81">18627 7218 0,'-64'0'31,"43"21"-31,0-21 0,21 21 16,-21 0-16,-1 22 0,1-22 15,21 21-15,0-21 0,0 22 16,0-22-16,0 21 0,0-21 0,0 22 16,0-22-16,0 0 0,43 21 15,-22-20-15,21-22 0,22 0 16,-22 0-16,-21 0 0,21 0 16,1 0-16,-1-22 0,22-20 15,-43 0-15,0 21 0,0-22 16,0 1-16,-21 0 0,0-1 15,0 1-15,0 0 0,0-1 0,0 22 16,0-21-16,0 21 0,0-1 16,-21 44-1,21-1 1,0 0-16,0 0 16,0 0-16,21-21 0</inkml:trace>
  <inkml:trace contextRef="#ctx0" brushRef="#br0" timeOffset="114947.94">19410 7197 0,'0'0'0,"0"-21"16,0 42 0,0 0-16,0 0 0,-21 0 15,21 22-15,-22-22 0,22 21 16,-21 22-16,21-22 0,0 0 15,0 22-15,0-22 0,-21 22 0,21-1 16,0-21-16,-21 22 0,21-1 0,0 1 16,0-1-16,-21 1 0,0-1 15,21 1-15,0-22 0,-22 22 0,22-22 16,0 43-16,0-43 0,0 0 16,0-20-16,0 20 0,0-21 0,0 0 15,0 0-15,22-21 16,-1-21-1,-21 0 1,21 0-16,-21 0 0,21 0 0</inkml:trace>
  <inkml:trace contextRef="#ctx0" brushRef="#br0" timeOffset="115247.86">19431 7451 0,'0'0'16,"-21"-43"-16,0 1 0,-1 0 0,1-1 15,21 1-15,-21 21 0,21-21 0,-21-1 16,21 22-16,0 0 16,21 21-16,0-21 0,22 21 0,-22 0 15,21 0-15,0 0 0,1 0 0,-1 0 16,22 21-16,-43 0 0,21 0 16,0 22-16,-20-22 0,-1 21 15,0 0-15,-21 1 0,0-1 0,0-21 16,0 22-16,-21-22 0,0 21 15,-1-21-15,-20 0 0,0 1 0,-1-1 16,22-21-16,-21 21 0,-22-21 16,43 0-16,0 0 0,42-21 31,0 0-31,22-1 0</inkml:trace>
  <inkml:trace contextRef="#ctx0" brushRef="#br0" timeOffset="115595.66">20383 7176 0,'0'0'0,"0"-22"0,0 1 15,0 0-15,-21 21 0,0 0 16,0 0-16,0-21 0,0 21 16,-22 0-16,22 0 0,-21 0 0,-1 0 15,22 21-15,-42 21 0,20-20 16,22-1-16,21 0 0,0 21 15,0-21-15,0 43 16,0-43-16,21 21 0,1-20 0,20-1 16,0 0-16,1 0 0,-1 0 15,0 22-15,1-43 0,-22 21 0,42 21 16,-42-21-16,1 0 0,-22 1 16,0-1-1,-22-21-15,1 0 0,-21 0 16,21 0-16,0 0 0,-22 0 0,22 0 15,-21 0-15,21 0 0,-1 0 16,1 0-16,-21 0 0,21-21 0,0 21 16,-22 0-16,22 0 0,-21-22 0,-22 22 15</inkml:trace>
  <inkml:trace contextRef="#ctx0" brushRef="#br0" timeOffset="116667.49">614 9906 0,'0'0'0,"0"-21"0,0-21 15,0 20-15,0-20 0,0 0 0,0 21 16,0-22-16,0 1 0,0 0 16,0 20-16,0 1 0,0-21 15,0 63 1,-21 21-1,21-20-15,-22 20 0,1 0 16,0 1-16,0 20 0,0-21 0,-22 1 16,22-1-16,-21 0 0,21-20 15,0 20-15,-22-21 0,22 0 0,0 0 16,0 1-16,21-1 0,21-21 47,21 0-47,1 0 0,-22 0 15,21-21-15,22 21 0,-22 0 0,0 0 16,22-22-16,-22 22 0,0 0 16,1-21-16,-1 21 0,-21-21 15,22 0-15,-22 21 0,0-21 0,0 0 16,0-1-16,-21 1 0,0 0 16,0 0-16,0 0 0,0-22 0,0 22 15,-21 0-15,0 0 0,0 0 16,0 0-16,-1 21 0,1 0 15,0 0-15,21 21 16,-21 21-16,21-21 0,0 22 0,0-1 16,0 0-16,0 1 0,0-1 15,0 0-15,0 1 0,0-1 16,0-21-16,0 21 0,0 1 0,0-22 16,21 21-16,0 1 15,0-22-15,1-21 16,-1 0-16,0-21 0</inkml:trace>
  <inkml:trace contextRef="#ctx0" brushRef="#br0" timeOffset="116839.43">1757 9970 0,'0'0'0,"21"42"15,-21-63 1,-21 21 15,21-21-31,0-1 16,21 22-16,21 0 0</inkml:trace>
  <inkml:trace contextRef="#ctx0" brushRef="#br0" timeOffset="117601.09">3408 9885 0,'42'-42'16,"-84"84"-16,84-106 0,-42 43 0,0-21 16,-21 21-16,0 0 0,-43-43 15,43 43-15,-21 0 16,-22 0-16,22-1 0,0 22 0,-1 0 15,1 0-15,-22 0 0,22 22 0,0-1 16,-1 0-16,-20 21 0,21-21 16,20 22-16,-20 20 0,0-20 15,-1 41-15,22-41 0,0 20 16,21-42-16,0 22 0,0-1 16,0-21-16,0 43 0,21-43 15,0-21-15,1 21 0,-1 0 16,21-21-16,-21 0 0,43 0 15,-43 0-15,21-21 0,1 0 16,-22 0-16,21-1 0,0 1 16,-20-21-16,20 21 0,0-22 0,43-62 15,-64 41-15,21 22 0,-20-22 16,20 1-16,-42-1 0,21 1 0,-21-1 16,0 1-16,0 20 0,0-20 15,0 42-15,0-22 0,0 22 0,0 0 16,0 0-16,-21 21 0,21 21 15,-21 0-15,0 0 16,21 22-16,-22-1 0,22 0 0,0 22 16,0-22-16,0 22 0,0-1 15,0 64-15,0-84 0,0-1 16,0 0-16,22 1 0,-1-22 16,0 21-16,0-21 0,0 0 0,0-21 15,1 22-15,41-22 0,-21 0 16,-20 0-16,20-22 15,-21 22-15,21-21 0,1 0 0,-22 0 16,0 0-16,21-22 0,1-20 16,-43 21-16,0 20 0,0-20 15,0 21-15,0 0 0,0 0 0,0 42 16,0 0 0,0 0-16,-21 0 0,21 22 15,0-22-15,0 21 0,-22-21 0,22 0 16,0 1-16,0-1 0,0 0 0,0 0 15,0 0 1,22-21 0,-22-21-16,21 0 0,-21 0 15</inkml:trace>
  <inkml:trace contextRef="#ctx0" brushRef="#br0" timeOffset="117739.32">3810 9525 0,'0'0'0,"0"-85"31,-21 85-15,0 0 0,21 22-1,21-22-15,0 0 0,0 0 16,21 0-16</inkml:trace>
  <inkml:trace contextRef="#ctx0" brushRef="#br0" timeOffset="120503.95">4572 9821 0,'0'0'0,"0"22"0,42-22 15,1 0-15,-1-22 16,0 1-16,1 0 0,62-21 16,-62 21-16,-1-22 0,64-20 15,-64 20-15,1 1 16,-1 21-16,0-21 0,-21-1 0,1 1 15,-1 0-15,0-1 0,-21 1 0,0-43 16,0 64-16,0-21 16,-21 21-16,0-1 0,-1 22 0,1 0 15,-42 0-15,20 0 0,22 22 16,0 20-16,-21 0 16,21 1-16,-1-1 0,1 21 0,0 1 15,0 21-15,-21 84 0,20-84 16,1-1-16,0 1 0,0-22 15,0 22-15,0 21 0,-1-21 16,22-1-16,0 22 0,-21-21 0,21 105 16,0-105-16,0 0 0,0-1 15,0 1-15,0 0 0,0-22 0,0 1 16,0-1-16,21-21 0,22 22 16,-43-43-16,21 0 0,0 0 15,0-21-15,0 0 0,1-21 0,20 0 16,-21 0-16,0-21 0,22-1 15,-22 1-15,21-22 0,-21 1 0,0-1 0,1 1 16,-1-1-16,-21 1 16,0-85-16,0 63 0,-21 22 15,-43-107-15,43 107 0,-21-1 16,-1 1-16,1 20 0,0-20 16,-22 21-16,22 20 0,21-20 0,-22 21 15,22 0-15,0 0 0,21-1 16,0 1-16,21 21 0,0-21 15,22 21-15,-1-21 0,0 0 16,22 0-16,-22-1 0,22 1 0,20-21 16,-20 21-16,42-22 0,-22 1 15,1 0-15,21-22 0,-22 22 0,22 0 16,-21-1-16,-22 1 0,1 0 16,-1-1-16,-20 1 0,-1 0 0,-21-1 15,0 22-15,-21 0 0,0-21 0,0 20 16,-21 1-16,0 21 15,0 0-15,0 0 0,-22 0 0,22 21 16,0 1-16,0 20 0,-21 0 0,20 64 16,1-42-16,0 20 15,21 1-15,-21 0 0,21-1 0,-21 22 16,0-21-16,-1 21 0,1-22 16,21 22-16,-21 0 0,0 0 15,0 0-15,0-22 0,-1 22 0,1 0 16,21 0-16,-21 0 0,0-22 0,0 22 15,21 0-15,-21-21 0,-22 84 16,43-84-16,0-22 0,-21 1 16,21-22-16,0 0 0,0 1 0,0-22 15,0 0-15,21-21 16,0 0-16,1-21 0,-1 0 0,0-22 16,21 1-16,1 0 0,-1-1 15,21 1-15,-20-22 0,20 1 0,-20-22 16,20 1-16,-21 20 0,1-21 15,-1 1-15,0-1 0,1 0 0,-22 1 16,-21-22-16,0 21 0,0 1 16,-21-86-16,0 86 0,-22-1 15,1 21-15,0 1 0,-1-1 0,-20 22 16,-1 0-16,22-1 0,-22 22 16,22-21-16,-64 21 0,64 21 15,21 0-15,-22 0 0,65 0 31,-1 0-31,0 0 0,21 0 16,-21 0-16,43-21 0,-22 21 16,22-22-16,-22 1 0,22 0 15,-1 0-15,1 0 0,-1 0 0,1-22 16,-22 22-16,21-21 0,43-22 16,-42 43-16,-43-21 0,21 21 15,-21-1-15,-21 1 0,0 0 0,0 0 16,-21 0-1,0 21-15,0 0 0,0 0 0,0 0 16,-1 0-16,1 21 0,0 0 0,0-21 16,21 21-16,0 0 0,0 1 15,0 41-15,0-21 16,0-20-16,0 20 0,0-21 0,21 21 16,0-20-16,0 20 0,1-21 15,20 0-15,-21-21 0,21 21 0,-20-21 16,20 0-16,-21 0 0,21 0 15,-20 0-15,20 0 0,0-21 0,1 0 16,-22 0-16,21 0 0,0 0 0,22-64 16,-43 64-16,21-22 0,-20 22 15,-1-21-15,0 21 0,0 0 16,-21-1-16,0 1 0,21 0 16,-21 42-1,0 0 1,0 1-16,-21-1 15,21 0-15,0 0 0,0 0 0,0 0 16,0 1-16,0-1 0,0 21 0,21-21 16,0-21-16,1 21 0,-1 1 15,0-1-15,0-21 0,21 0 16,-20 0-16,-1 0 0,21 0 0,0-21 16,1 21-16,-1-22 0,0 1 15,1 0-15,20-21 0,-20 21 0,-1-22 16,-21 22-16,43-64 0,-43 64 15,0-21-15,-21 21 0,0-22 16,0 22-16,0-21 16,-21 21-16,0 21 0,-1 0 0,1 0 15,-21 0-15,21 0 0,0 21 16,-22-21-16,22 21 0,-21 0 0,21 22 16,21-22-16,0 0 0,-22 21 0,22 1 15,0-22-15,0 21 0,0-21 16,22 0-16,-1 22 0,0-22 0,0 0 15,0 0-15,22 0 0,-22-21 16,63 0-16,-41 0 0,20 0 16,-20 0-16,-1-21 0,21 21 0,-20-21 15,41-42-15,-41 41 0,-22 1 16,0-21-16,21 21 0,-20 0 16,-22-22-16,21 22 0,-21 0 15,0 0-15,0 42 16,-21 0-1,21 0-15,0 0 16,-22 1-16,1 20 0,21-21 0,-21 0 16,21 0-16,0 1 0,0-1 0,0 0 15,0-42 17,0 0-32,21-1 15,0 1-15,1-21 0,-22 21 16,21-22-16,0 22 0,0-21 15,21 0-15,-20-1 0,-1 22 16,21 21-16,-21 0 0,0 0 16,1 0-16,-1 21 15,-21 0-15,21 1 0,0-1 0,-21 21 16,0-21-16,21 0 0,0 1 0,1 20 16,-22-21-16,21 0 0,0 0 15,0 1-15,0-22 0,-21 21 0,21-21 16,1 0-16,20 0 15,-21 0-15,0-21 0,0 21 16,-21-22-16,22 1 0,-1-42 16,0 42-16,-21-22 0,21 22 0,0-21 15,-21-1-15,21 1 0,1 21 0,-22-21 16,21-1-16,0 22 0,-21 0 16,21 21-16,0 0 0,0 0 15,-21 21 1,0 0-16,22 0 0,-22 1 15,0-1-15,0 0 16,21-21 0,0-21 15,-21 0-15,0-1-16,0 1 15,0 0-15,0 0 0,0 0 16,-21 21-16,21-21 0,-21 21 15,-1 0-15,1 21 16,21 0-16,-21 0 0,0 0 16,21 0-16,-21 22 0,0-22 0,21 21 15,-22 1-15,22-22 0,0 21 16,0 0-16,0-20 0,0 20 0,22-21 16,-1 21-16,0-20 0,0-1 0,21 0 15,-20 0-15,20 0 0,0-21 16,1 0-16,-1 0 0,0 0 0,1 0 15,-1-21-15,21 0 0,-20 0 16,63-22-16,-43 1 0,-21 21 16,1-21-16,-1-1 0,0 1 15,22-43-15,-64 43 16,0 0-16,0-43 0,0 64 16,-21 0-16,-22 21 0,22 0 15,-21 0-15,-22 63 0,43-42 16,0 22-16,-21 41 15,42-41-15,0-22 0,0 21 0,0 0 16,0 1-16,0-1 0,0-21 16,21 22-16,21-22 0,-21 0 0,22 0 15,-1 0-15,0-21 0,43 0 16,-43 0-16,1 0 0,-1-21 16,0 21-16</inkml:trace>
  <inkml:trace contextRef="#ctx0" brushRef="#br0" timeOffset="121136.31">11388 8678 0,'0'0'16,"-22"-21"-16,22 0 0,-21 0 0,0 21 15,0-21-15,21 0 0,-42-1 16,20 22-16,1 0 0,21 22 16,0-1-16,-21 0 15,21 21-15,-21 22 0,21-22 0,0 22 16,0-1-16,0 1 0,0-1 15,-21 1-15,21-1 0,0 1 16,0-22-16,-21 21 0,21-20 0,0-1 16,0 22-16,0-43 0,0 0 15,0 0-15,0 0 0,0-42 32,0 0-32,0 0 0,0-22 15,0 22-15,21 0 0,0-21 16,0-1-16,0 1 0,22 0 0,-22-1 15,21 1-15,43-43 16,-22 43-16,-20 21 0,20 0 0,-21 0 16,22 21-16,-22 0 0,22 0 15,-22 21-15,0 0 0,22 42 16,-22-20-16,-42-22 0,0 21 0,0 1 16,0-22-16,-42 21 0,-43 22 15,43-43-15,-22 0 0,1 0 16,-1 0-16,-20 0 0,20 1 0,1-1 15,-1-21-15,1 21 0,20-21 16,1 0-16,0 0 0,21 0 0,-1 0 16,44-21-1,-1 0 1,21 21-16,0-22 0,1 1 0,-1 0 16,0 21-16,85-42 0</inkml:trace>
  <inkml:trace contextRef="#ctx0" brushRef="#br0" timeOffset="121444.32">12531 8700 0,'0'0'0,"0"-22"0,0 1 0,0 0 16,0 0-16,0 42 31,-22 0-31,1 0 0,21 22 0,-21-1 16,0 22-16,0-22 0,0 21 15,-1 1-15,1-1 0,0 1 16,0-1-16,0 1 0,0-22 0,-1 22 16,1-1-16,-21 1 0,21-22 0,0 22 15,-1 20-15,1-41 16,21-22-16,-21 21 0,21-21 0,-21 0 16,21 1-16,0-1 15,0-42 1,21-1-16,0 1 0,0 0 15,1 0-15,20-21 0,-21-1 16,21 1-16,-20 0 0</inkml:trace>
  <inkml:trace contextRef="#ctx0" brushRef="#br0" timeOffset="122003.1">12827 9123 0,'0'0'0,"0"-21"0,0 42 31,0 0-31,-21 0 16,0 22-16,-1-22 0,22 0 0,-21 21 16,0-21-16,21 22 0,-21-22 15,21 21-15,-21 1 0,0-22 16,21 21-16,0 22 0,-22-43 16,22 0-16,-21 0 0,21 0 15,21-42 1,1 0-1,-1 0-15,0 0 0,21-1 0,-21-20 16,22 21-16,-1-21 0,0-1 16,1 1-16,-1 21 0,0-22 0,1 22 15,-22 0-15,21 0 0,1 21 16,-22 0-16,0 0 0,0 21 16,-21 0-16,0 0 15,0 1-15,0-1 0,0 0 0,0 21 16,0-21-16,0 1 0,0-1 0,0 0 15,0 0-15,21 0 16,0 0-16,1-21 0,20 0 16,-21 0-16,21 0 0,1 0 0,20 0 15,-20 0-15,-1-21 0,0 0 16,1 0-16,-22 0 0,21 0 0,-21-22 16,0 1-16,1 0 0,-1-1 0,-21 1 15,21-22-15,-21 22 0,0-21 0,0 20 16,0 1-16,0 21 0,-21 0 15,0-1-15,-1 1 0,1 21 16,0 0-16,0 0 0,0 0 0,21 21 16,-43 1-16,43-1 0,-21-21 15,0 21-15,0 0 0,21 0 0,-21 0 16,21 1-16</inkml:trace>
  <inkml:trace contextRef="#ctx0" brushRef="#br0" timeOffset="125020.95">8276 10393 0,'21'-21'16,"0"0"0,-21-1-16,0 1 15,0 0 1,0 0 0,0 0-1,0 0 1,0-1-1,0 1-15,-21 21 16,0 0 0,0 0-16,-21 0 0,-1 21 0,-20 1 15,20-1-15,-20 0 16,-1 21-16,1 1 0,-1 20 0,1 1 16,-1-1-16,1 1 0,21-1 0,-1 1 15,1-1-15,0 1 0,20-1 16,1 1-16,21-1 0,0 1 15,0-22-15,0 21 0,21-20 16,1-1-16,20-21 0,-21 22 0,21-22 16,22 0-16,-22-21 0,85 0 15,-84 0-15,20 0 0,43-42 16,-43-1-16,-20 22 0,41-64 16,-41 64-16,-22-21 0,0 0 15,-21 20-15,0-20 0,-21-21 16,0 41-16,0 1 0,-22 0 15,1 0-15,0 21 0,-1-21 16,-41 21-16,41 0 0,1 0 16,0 0-16,20 21 0,1-21 0,0 21 15,21 0-15,0 0 0,0 1 16,0-1-16,21 21 0,0 0 0,1 1 16,41 41-16,-42-20 0,0-22 15,1 22-15,-1-22 0,-21 22 16,0-1-16,0 1 0,0-22 15,0 21-15,-21 1 0,-1-1 16,1 1-16,0-1 0,-21 43 16,21-63-16,21-1 0,-22-21 0,22 21 15,-21-20-15,0-22 16,21-22 0,0 1-16,0-21 0,0 0 0,0-1 15,21-20-15</inkml:trace>
  <inkml:trace contextRef="#ctx0" brushRef="#br0" timeOffset="125631.98">8784 10562 0,'0'0'0,"-42"64"31,21-43-31,21 21 0,-22-21 0,1 22 15,0-1-15,0 0 0,0 22 0,0-22 16,-1 1-16,1-1 0,0 0 16,0 1-16,21-1 0,0 0 0,-21-21 15,21 1-15,0-1 0,0 0 0,21-21 32,0 0-32,0-21 0,0 0 15,1-22-15,-1 22 0,0-21 16,21 21-16,-21-22 0,1 22 15,20-21-15,-21 21 0,21-1 0,-20 1 16,20 0-16,-21 0 0,0 21 16,22 0-16,-22 0 0,-21 21 15,21 0-15,-21 0 16,21 22-16,-21-22 0,0 0 16,0 0-16,0 22 0,0-22 0,0 21 15,0-21-15,21 22 0,0-22 0,-21 0 16,22 0-16,-1-21 0,0 0 15,0 0-15,0 0 0,0 0 0,1 0 16,20 0-16,21-42 0,-41-1 16,20 22-16,-21-21 15,0 21-15,22-22 0,-22 1 0,0 0 16,-21-1-16,0 1 0,0 0 16,0-1-16,0 1 0,-42 0 0,-1-43 15,22 64-15,0 0 0,-43 0 16,43 21-16,0 0 15,0 0-15,0 0 0,0 21 0,-1 0 16,22 0-16,0 0 0,0 0 16,0 1-16,0-1 0,0 0 15,0 0-15,22 0 0,-1 0 0,0-21 16,0 0-16,0 0 0,22 0 16,-22 0-16</inkml:trace>
  <inkml:trace contextRef="#ctx0" brushRef="#br0" timeOffset="125879.27">10202 10414 0,'0'0'0,"0"-21"0,0 0 15,0 42 1,0 0-16,0 21 0,0-20 16,-21 20-16,21 0 0,-21 22 0,0-22 15,21 0-15,0 22 0,-21-22 16,-1 1-16,1-1 0,21 0 15,-21 1-15,0-1 0,21 0 0,0-21 16,0 1-16,0-1 0,0 0 16,0 0-16,21-21 15,0-21-15,22 0 0,-22 0 16,0-1-16,21-20 0,-21 21 16,22-21-16</inkml:trace>
  <inkml:trace contextRef="#ctx0" brushRef="#br0" timeOffset="126099.97">10520 10478 0,'0'0'16,"0"-22"-16,0 1 0,21 21 0,-21 21 16,0 1-1,0-1-15,0 0 0,0 21 0,0 1 16,0-1-16,0 0 0,0 1 16,0-1-16,0 0 0,0 1 0,0-1 15,0 0-15,0 1 0,0-22 0,-21 21 16,21 0-16,0-20 0,0-1 15,0 0-15,0 0 0,0 0 0,0-42 32,0 0-32,0 0 15,0 0-15</inkml:trace>
  <inkml:trace contextRef="#ctx0" brushRef="#br0" timeOffset="126275.97">10033 10859 0,'0'0'15,"-42"0"-15,20 0 0,44 0 32,20 0-32,-21-22 0,21 22 15,-20 0-15,20-21 0,0 21 16,1-21-16,-1 21 0,64-21 16,-64 0-16,0 21 0,1-21 15,-1-1-15,22 1 0</inkml:trace>
  <inkml:trace contextRef="#ctx0" brushRef="#br0" timeOffset="126943.38">12552 10435 0,'0'0'0,"21"0"0,-21-21 15,21 0-15,-21-21 16,0 20-16,0 1 0,0 0 0,0 0 16,-21 0-16,0 21 0,-22-21 15,22-1-15,-21 22 0,21 0 0,-43 0 16,22 0-16,0 0 0,-22 0 16,22 22-16,-22-1 0,22 21 0,-43 22 15,43-22-15,21 43 16,21-64-16,0 21 0,0 22 15,42-43-15,22 21 16,-22-21-16,21 0 0,-20-21 16,-1 0-16,22 0 0,63 0 15,-106 0-15,0 0 0,0 0 16,0 0-16,-21 22 31,-21-22-31,0 21 0,-21-21 16,-1 21-16,1 0 0,-22 0 15,22 0-15,-21 1 0,20-1 16,-20 0-16,20 0 0,1 0 0,21 0 16,-21 1-16,20-22 0,1 21 15,21 0-15,0 0 0,21-21 16,1 0-16,20 0 16,0 0-16,1-21 0,-1 0 0,0 21 15,1-21-15,-1 21 0,0-22 16,1 22-16,-1 0 0,0 0 15,1 0-15,-22 0 0,21 0 0,-21 0 16,0 0-16,-21 22 0,0-1 16,0 0-16,0 21 0,0 1 0,0-1 15,-21 0-15,0 1 0,-21 20 0,21-21 16,-64 85-16,43-84 16,-1 20-16,1 1 0,0-22 0,-1 22 15,1-22-15,0 0 0,20 1 16,1-1-16,0-21 0,0 21 0,21-20 15,21-22 1,0-22-16</inkml:trace>
  <inkml:trace contextRef="#ctx0" brushRef="#br0" timeOffset="127720.96">14182 10414 0,'0'0'0,"21"-21"0,21 0 0,-21 0 15,22-22-15,-22 22 0,0 0 16,21-21-16,-21 20 0,1-20 0,-1 21 16,-21 0-16,0-22 0,0 22 0,0 0 15,-21 0-15,-1 21 0,1 0 16,-21 0-16,21 0 0,-22 21 0,1 0 15,0 0-15,-1 1 16,1 20-16,21 0 0,-21 22 0,-1-1 16,1 1-16,21-1 0,0 1 0,-22-1 15,22 22-15,21-43 0,0 22 16,0-1-16,0-20 0,0-1 0,0 21 16,42 1-16,-20-22 0,20-21 15,0 1-15,1-22 0,-1 0 16,21 0-16,64 0 0,-63 0 15,-1-22-15,43-20 16,-42 0-16,-22 21 0,0-22 16,-20 1-16,-1 21 0,-21-64 15,0 43-15,-21-1 0,-1 22 0,1 0 16,-21 0-16,-43 0 16,43 21-16,0 0 0,-1 21 0,-41 0 15,62 0-15,-20 22 0,21-22 16,0 0-16,21 21 0,0-21 15,0 22-15,0-1 0,0 0 0,0 22 16,21-22-16,0 22 0,0-1 0,-21 1 16,21 20-16,1-20 0,-22-1 15,21 22-15,-21-21 0,0-1 16,0 22-16,0 63 0,-21-85 16,-1 22-16,1-21 0,0-1 15,0-21-15,0 22 0,0-22 0,21 1 16,-22-22-16,1 42 0,21-105 31,0 21-31,0-22 16,21-20-16,1-1 0,-1 1 0,21-22 15</inkml:trace>
  <inkml:trace contextRef="#ctx0" brushRef="#br0" timeOffset="128310.96">15092 10266 0,'0'0'0,"0"-21"0,21 84 31,-21-20-31,0-1 0,0 0 16,-21 22-16,0-22 0,21 22 0,-22-1 16,1 43-16,0-64 0,0 1 15,0-1-15,21 0 0,0-21 16,0 1-16,-21-1 0,21 0 0,0 0 15,21-21 1,0-21-16,0 0 16,0 0-16,22-1 0,-1-20 15,-21 21-15,21-21 0,22-43 16,-22 43-16,-21-22 0,1 43 16,20-21-16,-21 20 0,-21 1 0,21 0 15,0 21-15,-21 21 0,0 0 16,0 1-16,0-1 0,0 0 15,0 21-15,0-21 0,0 22 0,0-22 16,0 21-16,0-21 0,22 1 0,-22-1 16,21 0-16,-21 0 0,21 0 15,0 0-15,0-21 0,0 0 0,22 0 16,-22 0-16,0 0 0,21 0 16,-20 0-16,20 0 0,0-21 0,-21 0 15,22 0-15,-22-21 0,21 20 16,-21-20-16,-21-64 0,22 43 15,-22 20-15,0-20 0,0-1 16,-22 1-16,-20-22 16,0 43-16,21 21 0,-1 0 0,1-1 15,-21 1-15,21 21 0,-22 0 16,22 0-16,0 21 0,21 1 0,0-1 16,-21 0-16,21 21 0,0-21 15,0 1-15,0 20 0,21-21 0,-21 0 16,42 0-16,-20 1 0,20-22 15,-21 0-15,21 0 0,1 0 16</inkml:trace>
  <inkml:trace contextRef="#ctx0" brushRef="#br0" timeOffset="128556.82">16700 10139 0,'0'0'0,"0"-21"0,22-22 0,-22 22 15,0 0-15,0 0 0,-22 42 31,22 21-31,0-20 0,-21 20 16,21 0-16,-21 1 0,0 20 16,21 1-16,0-1 0,-21-21 0,21 22 15,-21-1-15,-1-20 0,22 41 16,0-41-16,-21-1 0,21-21 0,0 0 16,0 1-16,0-1 15,21-21-15,1 0 0,-1 0 0,21 0 16,-21-21-16,22-1 0,20-41 15,-21 21-15</inkml:trace>
  <inkml:trace contextRef="#ctx0" brushRef="#br0" timeOffset="128770.95">17124 10118 0,'0'0'0,"0"-43"0,0-41 16,0 126 15,0-21-31,-21 0 16,21 22-16,-22-1 0,22 0 0,0 1 15,0 20-15,0 43 16,-21-42-16,21-22 0,0 0 16,0 1-16,0-1 0,0 0 0,0 1 15,0-22-15,0 21 0,0-21 0,0 0 16,0 1-16,0-1 16</inkml:trace>
  <inkml:trace contextRef="#ctx0" brushRef="#br0" timeOffset="128955.37">16616 10605 0,'0'0'0,"-21"0"0,-1-22 15,22 1-15,22 0 32,-1 21-32,21 0 0,-21 0 0,22-21 15,-22 21-15,21 0 0,0 0 16,1 0-16,-1 0 0,0 0 0,22 0 15,-22 0-15,1 0 0,-1 0 0,0 0 16,1 0-16,-1 0 16,0 0-16</inkml:trace>
  <inkml:trace contextRef="#ctx0" brushRef="#br0" timeOffset="129843.93">17843 10414 0,'0'0'16,"22"-21"-16,-22 0 0,0-22 0,0 22 0,0 0 15,0 0-15,0 0 0,0 0 16,0-1-16,-22 22 0,1-21 16,0 21-16,0 0 0,0 0 0,-22 21 15,22 1-15,-21-1 0,21 0 16,-22 21-16,22 1 0,-21-1 16,21 0-16,-22 22 0,22-22 0,0 0 15,0 1-15,0-1 0,21 0 16,0 1-16,0-1 0,0-21 0,0 0 15,21 1-15,42 20 0,-41-42 16,-1 0-16,21 0 0,0 0 16,-20 0-16,20 0 0,0 0 0,1-21 15,-22 0-15,21-1 0,0 1 0,-20 0 16,-1-21-16,21 21 0,-42-22 16,21 1-16,0 0 0,-21-1 0,22 1 15,-22 21-15,0-22 0,0 22 16,0 0-16,0 42 31,-22 0-31,1 1 0,21-1 16,-21 0-16,21 0 0,0 21 0,0-20 15,0-1-15,0 0 0,0 0 0,0 21 16,0-20-16,21-1 16,0 0-16,1-21 0,-1 0 0,0 0 15,0 0-15,21 0 0,-20 0 16,-1 0-16,0 0 0,0-21 15,21 0-15,1-22 0,-22 1 16,-21 0-16,21-22 16,-21 22-16,0-1 0,0 22 15,0 0-15,0 0 0,0 0 0,0 42 32,0 0-32,0 0 0,-21 0 0,0 43 15,21-22-15,0-21 0,-21 1 16,21 20-16,-22-21 0,22 0 15,-21 0-15,21 1 0,0-1 0,0 0 16,0-42 15,0 0-15,0-1-16,0 1 0,0 0 0,0 0 16,21-21-16,1 20 15,-1-20-15,0 0 0,0-1 0,0 22 16,22-21-16,20 0 0,-21 20 15,-20 1-15,20 21 0,0 0 16,1 0-16,62 21 0,-62 1 16,-22-1-16,21 0 0,-21 21 15,22 1-15,-43-1 0,21 43 16,-21-64-16,0 21 0,0-21 0,0 22 16,0-22-16,0 0 0,-21 0 15,21 0-15,-21-21 0,-1 21 0,1-21 16,21-21 15,21 0-15,1 0-16,20 0 0,-21 0 0,0-1 15</inkml:trace>
  <inkml:trace contextRef="#ctx0" brushRef="#br0" timeOffset="130332.74">19431 10329 0,'0'0'16,"0"-21"-16,0 0 0,0 0 0,0 0 15,0 0-15,-21 21 0,0-22 16,-1 22-16,1 0 0,-42 0 16,42 0-16,-43 22 15,22-22-15,21 21 0,-43 42 16,43-20-16,-21-1 0,42 0 16,-22 1-16,22-1 0,0 0 0,0 1 15,0-1-15,0 0 0,0-21 0,0 43 16,22-43-16,-1 0 15,0-21-15,0 21 0,0-21 0,0 0 16,1 0-16,-1 0 0,0 0 0,42-21 16,-41 21-16,20-21 15,-21 0-15,0-21 0,22 20 16,-22-20-16,21-21 0,-21 20 0,22-20 16,-22-1-16,0 22 0,21-22 15,-21 1-15,1-1 0,-1 1 0,-21 21 16,0-1-16,0 1 0,0 0 0,0 20 15,0 1-15,0 42 16,-21 1-16,-1 20 16,1-21-16,0 21 0,0 1 15,0 20-15,21-20 0,-21 62 16,-1-41-16,22-22 0,0 64 16,0-64-16,0 1 0,0-1 15,0 0-15,0-20 0,0-1 0,22 0 16,-1 0-16,0-21 0,0 0 0,0 0 15,0 0-15,22 0 0,-22 0 16,0 0-16,0-21 0,0-21 16,22 20-16</inkml:trace>
  <inkml:trace contextRef="#ctx0" brushRef="#br0" timeOffset="130564.26">20129 10012 0,'0'0'0,"0"-42"0,0-1 0,0 22 0,0 0 16,0 0-16,0 42 15,0 0-15,0 0 16,0 0-16,0 22 0,-21-1 16,21 0-16,-21 22 0,21-22 15,0 1-15,-21 20 0,21 43 16,0-64-16,0 1 0,0-1 16,0-21-16,0 21 0,0-20 0,0 20 15,0-21-15,21-21 31,0-21-31,0 0 0,1 0 16</inkml:trace>
  <inkml:trace contextRef="#ctx0" brushRef="#br0" timeOffset="131205.93">20320 10393 0,'0'21'15,"0"0"-15,0 0 16,21-21-16,0 0 15,0 0-15,1 22 0,-1-22 0,21 0 16,-21 0-16,22 0 0,-1-22 16,0 22-16,22-42 0,-22 21 15,-21 0-15,0 0 0,22-1 16,-22 1-16,0-21 0,0 21 16,-21 0-16,0-22 0,0 22 0,0 0 15,-21 0-15,0 21 0,0 0 16,-22 0-16,22 0 0,-21 0 15,0 21-15,-1 0 0,22 0 0,-21 22 16,-1-1-16,22-21 0,0 21 16,0 1-16,0-1 0,21 0 0,-21 1 15,21 41-15,0-62 0,0 20 16,21-21-16,0 0 0,0 0 16,0 1-16,22-1 0,-22 0 0,21-21 15,0 0-15,1 0 0,-1 0 16,0 0-16,1 0 0,20 0 0,-20-21 15,20 21-15,-21-21 0,1-1 0,-1-20 16,22 21-16,-22-21 0,0 20 16,1-20-16,-1 0 0,0-1 15,-21 1-15,22 0 0,-22-1 0,0 22 16,-21 0-16,0-21 16,-21 42-16,0 0 15,0 0-15,-22 0 0,22 21 0,0 0 16,0 0-16,0 0 0,21 22 15,0-22-15,0 21 0,0 1 0,0-1 16,0 0-16,0-21 16,21 1-16,-21-1 0,21 0 0,0 21 15,-21-21-15,0 1 0,0-1 16,0 0-16,0 0 16,0 0-16,-21-21 15,0 0-15,0 0 0,-1 21 16,1-21-16,-21 0 0,21 0 15,0 0-15,-1 0 0,-20 0 16,21 0-16,-21 0 0,-1 0 0,-20 0 16</inkml:trace>
  <inkml:trace contextRef="#ctx0" brushRef="#br0" timeOffset="131991.25">635 12594 0,'0'0'0,"21"0"31,0 0-15,0 0-16,22 0 0,-22 0 15,21 0-15,1-21 0,-22 21 0,21 0 16,-21 0-16,0-21 16,1 21-16,-44 0 31,-20 0-31</inkml:trace>
  <inkml:trace contextRef="#ctx0" brushRef="#br0" timeOffset="132464.21">593 12637 0,'-22'21'16,"44"-42"-16,-65 42 0,43 0 0,-21 0 15,0 0-15,0 22 0,0-22 0,-1 0 16,22 0-16,-21 0 16,0 0-16,0-21 0,0 22 0,21-1 15,-21 0 1,42-21 31,0 0-47,21 0 0,-21-21 15,22 21-15,-1 0 0,0-21 0,1 21 16,-1-22-16,0 22 0,1 0 16,20 0-16,-20 0 0,-22 0 0,21 0 15,0 22-15,1-1 16,-1 0-16,0 0 0,-20 0 0,20 22 15,-42-22-15,0 21 0,0-21 16,0 22-16,0-1 0,-42-21 16,20 21-16,-20-20 0,0-1 0,-22 21 15,22-21-15,-22 0 0,22-21 16,-21 22-16,20-22 0,1 0 0,0 0 16,-1 0-16,22 0 0,-21 0 15,21 0-15,-1 0 0,1-22 16,21 1-16,0 0 15,0 0 1,21 21-16,1-21 16,20 0-16,-21 21 0</inkml:trace>
  <inkml:trace contextRef="#ctx0" brushRef="#br0" timeOffset="132683.66">1693 13060 0,'0'0'0,"21"0"0,1 0 0,-1 0 15,0 0 48,0 0-63,0 0 15,0 0-15,1-21 0,-1 21 0</inkml:trace>
  <inkml:trace contextRef="#ctx0" brushRef="#br0" timeOffset="133667.6">3111 12573 0,'0'21'16,"22"-21"0,-1 0-1,0 0-15,0 0 0,21 0 16,-20 0-16,20-21 0,-21 21 16,21-21-16,-20 0 0,20 0 0,-21-1 15,21 1-15,-20 0 16,20 0-16,-21 0 0,0 0 0,0-1 15,-21 1-15,0 0 0,0 0 16,-21 0-16,0 0 0,-21 21 16,21 0-16,-22 0 0,1 0 0,0 0 15,-22 21-15,22 0 0,-1 0 16,22 0-16,-21 0 0,0 1 16,20-1-16,1 0 0,0 0 15,0 21-15,21-20 0,0-1 0,0 21 16,0-21-16,0 22 15,0-22-15,0 0 0,0 0 0,21 0 16,0 0-16,0 1 0,1-1 16,-1 0-16,0-21 0,21 21 0,-21-21 15,22 0-15,-22 0 16,0 0-16,0 0 0,0 0 31,-21-21-31,-21 21 16,0 0-1,-21 0-15,21 0 0,-1 0 16,-20 21-16,0-21 0,21 21 0,-22 0 16,1 1-16,0 20 15,20-21-15,-20 0 0,0 43 16,21-22-16,-1-21 0,1 22 16,21-22-16,0 0 0,0 21 0,0-21 15,0 1-15,64 20 16,-22-21-16,-21-21 0,64 0 15,-43 0-15,1 0 16,-1 0-16,21 0 0,-20-21 0,63 0 16,-64 21-16,-21-21 15,21 21-15,-20 0 0,-1-22 0,-42 22 32,-1 0-32,1 0 15,0 0-15,0 0 0,0 0 0,0 0 16</inkml:trace>
  <inkml:trace contextRef="#ctx0" brushRef="#br0" timeOffset="133931.95">3852 12679 0,'0'0'0,"0"-21"31,21 21-15,-21 21-16,22 0 16,-1 0-16,0 0 0,0 22 0,0-22 15,0 0-15,1 21 0,-1-20 0,21 20 16,-21-21-16,0 0 0,1 0 16,-1 22-16,0-22 0,0-21 0,-21 21 15,0 0-15,21-21 0,-21 21 16,21-21-16,-21-21 15</inkml:trace>
  <inkml:trace contextRef="#ctx0" brushRef="#br0" timeOffset="134143.4">4381 12658 0,'0'-21'0,"0"42"0,-21-42 31,0 42-31,0 0 0,0 0 0,0 0 15,-1 0-15,-20 22 0,21-1 16,-21 0-16,20 1 0,-20-1 0,21 0 16,-21 1-16,20-1 0,-20-21 0,21 22 15,0-1-15,0-21 16,21 0-16,0 0 0,0 1 0,21-22 16,0 0-16,0 0 15,21-22-15</inkml:trace>
  <inkml:trace contextRef="#ctx0" brushRef="#br0" timeOffset="134471.21">4699 12721 0,'0'0'0,"0"-21"0,21-42 32,-21 84-17,-21 0-15,21 0 16,0 21-16,0 1 0,0 20 0,0-20 15,0 20-15,0 1 0,0-22 0,0 21 16,0 1-16,21-1 0,-21 22 16,21-21-16,-21 20 0,21 1 0,-21 169 15,0-169-15,0-22 16,0 22-16,0-1 0,0 1 16,0-21-16,-21 20 0,21-20 0,0-1 15,-21-20-15,21-1 0,0 0 0,-21-21 16,21 1-16,0-1 0,0-42 15,21-1 1,-21-20-16,21 0 0,0 21 16,-21-43-16,0 22 0,22-22 15,-1 1-15</inkml:trace>
  <inkml:trace contextRef="#ctx0" brushRef="#br0" timeOffset="134767.76">4720 13102 0,'-21'-63'0,"42"126"0,-42-169 15,21 43-15,0 21 0,0 20 16,0-20-16,0 21 0,21 0 0,21-22 16,-20 22-16,-1 0 15,0 21-15,21 0 0,-21 0 0,1 0 16,-1 0-16,0 0 0,0 0 16,0 21-16,0 22 0,-21-22 15,0 0-15,0 21 0,0 1 0,0-22 16,-63 42-16,42-20 15,-22-22-15,1 21 0,0-21 0,-1 0 16,1 1-16,-43 20 16,64-42-16,0 0 0,42 0 31,0-21-31,1 0 0,-1-22 16,0 1-16,21 21 0,1-43 0,-1 22 15</inkml:trace>
  <inkml:trace contextRef="#ctx0" brushRef="#br0" timeOffset="134987.67">5334 12446 0,'0'0'0,"21"-21"0,0 0 16,0 21-16,-21 21 15,0 0 1,0 0-16,0 0 0,0 22 0,-21-22 16,21 21-16,0 1 0,-21-1 15,0 0-15,21 1 0,-21-1 0,0 21 16,21-20-16,0-1 0,0 0 15,-22 1-15,22-22 0,0 21 0,0-21 16,0 1-16,0-1 0,0 0 0,22-21 16,-1 0-16,0 0 15,0 0-15,21 0 0,-20-21 0,20 0 16,0-1-16</inkml:trace>
  <inkml:trace contextRef="#ctx0" brushRef="#br0" timeOffset="136059.85">6032 12785 0,'0'0'15,"22"-127"1,-22 106-16,0-1 0,0 1 16,0 0-16,-22 21 15,1 0-15,0 0 0,-21 0 0,21 0 16,-1 21-16,-20-21 0,21 21 0,-21 22 16,20-22-16,-20 21 15,21 1-15,-21 20 0,20-21 16,1 22-16,-21-1 0,42-20 15,0-1-15,0-21 0,0 22 16,0-22-16,21 0 0,21-21 16,-20 0-16,-1 0 0,21 0 0,-21 0 15,22-21-15,-1 0 0,-21 21 16,21-43-16,-20 22 0,-1 0 0,0-21 16,0 20-16,0-20 0,-21 0 15,21-1-15,-21 22 0,0-21 0,0 21 16,0 0-16,0-1 0,0-20 15,-21 42 1,0 0-16,21 21 0,0 0 16,-21 1-16,21 20 0,-21-21 0,21 21 15,0 1-15,0-22 0,0 21 16,0 1-16,0-22 0,21 21 0,0-21 16,0 0-16,0 1 0,1-22 15,-1 21-15,21-21 0,-21 0 0,22 0 16,20 0-16,-21 0 0,1-21 15,-1 21-15,0-22 0,-20 1 16,20 0-16,21-42 16,-41 20-16,-1 22 0,0-64 15,-21 43-15,0 0 0,0-1 16,0 22-16,0 0 0,0-21 16,0 21-16,0 42 15,-21 0 1,21 0-16,0 0 0,0 22 0,0-1 15,0-21-15,0 21 0,0 1 0,0-1 16,0-21-16,0 22 0,21-1 16,21-21-16,-21 0 0,22 0 15,-1-21-15,-21 0 16,22 0-16,-1 0 0,-21 0 16,21 0-16,1 0 0,-1-21 0,-21 0 15,22 0-15,20-43 0,-42 43 16,-21-21-16,21 0 0,-21-1 15,22 22-15,-22-21 0,0-1 0,0 22 16,0 0-16,0 0 0,0 0 0,0 42 31,0 0-31,0 0 16,0 0-16,0 22 0,-22-22 16,22 21-16,-21-21 0,21 43 15,0-22-15,-21-21 0,21 1 16,-21-1-16,21 0 0,-21 0 0,21 0 15,-21-21 1,-1 0 0,22-21-16,0 0 15,0 0-15,0 0 0,0-1 0,22-20 16,-1 0-16,21-1 0,-21 1 0,0 0 16,22-22-16,-1 22 0,0 0 15,1-1-15,-1 1 0,0 21 16,22 0-16,42 21 0,-43 0 15,-20 21-15,-1 0 0,0 0 0,-21 0 16,1 0-16,-1 64 16,-21-43-16,0 1 0,0-1 0,0-21 15,-21 22-15,-1-22 0,22 21 16,-21-21-16,0 0 0,0 1 0,21-1 16,-21 0-16,0-21 15,-1 0-15,1 0 16,0-21-16,0 0 15,21-1-15,-21 1 0,0-21 0</inkml:trace>
  <inkml:trace contextRef="#ctx0" brushRef="#br0" timeOffset="136227">6837 12383 0,'0'0'0,"-43"0"0,22 0 0,0 0 16,0 0-16,0 0 0,0 0 0,-1 0 15,22 21 1,22-21 0,-1 0-1,21 0-15</inkml:trace>
  <inkml:trace contextRef="#ctx0" brushRef="#br0" timeOffset="136867.85">9059 12213 0,'0'0'16,"21"-21"-16,-21 0 0,0 0 15,0 0-15,0 42 16,0 0 0,0 0-16,0 21 0,0 1 0,0-1 15,0 0-15,0 1 0,0 20 16,0-20-16,0 20 0,0 85 15,0-105-15,-21-1 16,21 0-16,0 1 0,0-1 0,0-21 16,0 0-16,0 0 0,0 1 0,-21-22 15,21-22 1,0-20 0,21 21-16,-21 0 0,21-22 15,1 1-15,-22 0 0,21-1 16,0 1-16,21-43 0,-21 43 15,1 0-15,-1-1 0,0 1 16,0 21-16,0 0 0,0 0 0,1 21 16,-1 0-16,21 0 15,-42 21-15,21 0 0,0 0 16,-21 21-16,22 1 0,-22-22 0,21 64 16,-21-43-16,21 0 0,-21 1 0,21-22 15,-21 21-15,21 0 16,0-20-16,1-1 0,-1 0 15,0-21-15,0 0 0,0 0 16,22 0-16,-22 0 0,0 0 16,21 0-16,-21-21 0,22-22 0,20-20 15,-20 42-15,-22-22 16,21 1-16</inkml:trace>
  <inkml:trace contextRef="#ctx0" brushRef="#br0" timeOffset="137284.91">10181 12488 0,'21'-63'15,"-42"126"-15,42-147 0,-21 63 16,0-1-16,-21 22 15,0 22-15,0-1 16,0 21-16,21-21 16,-22 0-16,22 22 0,-21-22 15,21 21-15,0-21 0,0 22 0,0-1 16,0 0-16,0 22 16,0-43-16,0 0 0,21 0 0,1 1 15,-1-1-15,0 0 0,0-21 16,0 0-16,22 0 0,-22 0 0,0 0 15,0 0-15,21-21 0,-20 0 0,20-22 16,-21 22-16,0-21 16,0-1-16,1 22 0,-22-21 0,21 0 15,-21-1-15,0 1 0,0 0 0,0-1 16,-21 1-16,-1 21 0,-20-22 16,21 22-16,0 0 0,-22 0 15,1 21-15,0 0 0,21 0 0,-22 21 16,1 0-16,0 0 0,20 1 15,-20-1-15,21 21 0,0-21 0,0 22 16,21-1-16,0 0 0,0 1 16,0-1-16,0 0 0,21-21 15,0 22-15,0-1 0,43 0 16,-43-20-16,21-1 0,-21 0 0,22 0 16,-1-21-16,0 0 0,43 0 15,-43-21-15,1 0 0,-1 21 0</inkml:trace>
  <inkml:trace contextRef="#ctx0" brushRef="#br0" timeOffset="137811.94">10880 12552 0,'0'0'0,"0"-21"0,0 0 15,0-1-15,0 1 16,0 42 0,0 1-16,0-1 0,0 0 15,-22 0-15,22 21 0,-21-20 0,21 20 16,0-21-16,-21 21 0,21 1 0,0-22 15,0 0-15,0 21 16,0-20-16,0-1 0,0 0 0,21-21 16,22 0-1,-22 0-15,21-21 16,-21 0-16,0-1 0,22-20 16,-22 21-16,42-43 15,-41 22-15,-1 21 0,0 0 0,-21-22 16,21 22-16,0 21 0,-21-21 15,0 42 1,0 0-16,0 1 16,0 20-16,0-21 0,0 0 0,0 22 15,0-22-15,0 0 0,0 21 16,0-21-16,21 1 0,1-1 16,20 0-16,-21-21 0,0 0 0,22 0 15,-1 0-15,21 0 0,-20 0 16,-22-21-16,21 0 0,-21-1 15,22 1-15,-22-21 0,21 21 0,-21-22 16,-21 1-16,0-43 0,0 43 16,0 0-16,0-1 0,0 1 15,-21 0-15,0-1 0,-21 1 0,21 21 16,-1 0-16,-20 0 0,21-1 16,-21 22-16,20 0 0,1 0 0,0 0 15,0 0-15,21 22 0,-21-1 16,21 0-16,21 0 15,0-21-15,0 21 0,22-21 16</inkml:trace>
  <inkml:trace contextRef="#ctx0" brushRef="#br0" timeOffset="138125">13695 11959 0,'0'0'0,"0"-21"0,0 0 0,0 0 16,0 0-1,-21 42-15,-1 21 16,1-21-16,0 22 0,21-1 0,-21 21 16,0-20-16,0 20 0,-1-20 15,1 20-15,21-21 0,-42 64 16,42-63-16,-21-1 0,21 0 0,0 1 15,0-1-15,0-21 0,0 43 16,0-43-16,0 0 16,0-42-1,0 0 1,0-1-16,0 1 0,0-21 16</inkml:trace>
  <inkml:trace contextRef="#ctx0" brushRef="#br0" timeOffset="138583.91">13166 12488 0,'-22'-21'0,"44"42"0,-86-42 15,43 0-15,42 21 16,0 0 0,0 0-16,22 0 0,-1 0 15,0-21-15,1 21 0,20 0 16,-20 0-16,20 0 0,128-42 16,-128 42-16,1-22 0,-1 22 15,1 0-15,-22-21 0,64 21 16,-85 0-16,21 0 0,-42 21 15,0 1 1,0-1-16,-21 21 0,0-21 16,0 0-16,0 1 0,-1-1 0,1 0 15,21 21-15,0-21 0,0 1 16,0-1-16,0 21 0,0-21 0,0 0 16,43 1-16,-1-1 0,-21-21 15,21 0-15,-20 0 0,20 0 16,43 0-16,-43 0 0,0-21 15,1 21-15,-1-22 0,0 1 16,1 0-16,-22 0 0,0-21 16,0 20-16,0-20 0,-21-21 15,0 20-15,0 1 0,-21 0 16,0-1-16,-21 1 0,20 21 0,-20 0 16,0-1-16,-1 1 0,-20 21 0,21 0 15,-1 0-15,1 0 0,0 21 16,-1-21-16,1 22 0,0-1 0,-1 0 15,22 0-15,0 0 0,21 0 16,0 1-16,0-1 0,42-21 16,-21 0-16</inkml:trace>
  <inkml:trace contextRef="#ctx0" brushRef="#br0" timeOffset="139107.54">16087 11748 0,'0'0'0,"0"-22"0,0 1 0,0 0 16,-22 42-1,1 0-15,0 1 16,0 20-16,21 0 0,-21 1 15,0 20-15,21-21 0,-22 22 0,22-1 16,0 1-16,0-22 0,-21 22 16,21-22-16,0 0 0,-21 1 0,21 63 15,0-85 1,-21 0-16,21 0 0,0-42 31,0 0-31,0 0 16,0-1-16,0 1 0,0-21 0,21 0 15,0-1-15,0 1 0,1-22 0,-1 22 16,42-64 0,-20 64-16,-1 21 0,21-43 0,-20 64 15,-1 0-15,-21 0 16,22 21-16,-1 1 0,-21 20 0,0 0 16,0 1-16,1-1 0,-1 0 0,-21 1 15,0-22-15,0 21 0,0 0 16,0 1-16,-21-22 0,-1 0 0,1 0 15,0 0-15,21 1 0,-21-1 0,0 0 16,0-21-16,42 0 16,0 0-1,0 0-15,21-21 0,1 0 0</inkml:trace>
  <inkml:trace contextRef="#ctx0" brushRef="#br0" timeOffset="140886.22">17103 12277 0,'21'-21'0,"-42"42"0,63-85 0,-21 43 0,-21 0 16,0 0-16,0 0 0,0-22 0,0 22 16,-21 0-16,0 0 0,-22 21 15,22-21-15,-21 21 0,21 0 0,-22 0 16,1 21-16,0-21 16,-1 21-16,1 21 0,21-21 0,-21 22 0,-1-22 15,1 21-15,21 1 0,0-1 0,-1 0 16,1-21-16,21 22 15,0-1-15,0-21 0,0 0 0,0 22 16,21-22-16,-21 0 0,43-21 0,-22 21 16,0-21-16,21 0 0,1 0 15,-1 0-15,-21 0 0,22 0 0,-1 0 16,-21-21-16,21 0 0,-20 21 0,20-21 16,-21-22-16,0 22 0,0 0 15,22-64-15,-43 64 0,21-21 16,-21 0-16,0-1 0,0 22 15,0-21-15,0 21 16,-21 21-16,0 21 16,21 0-16,-22 0 15,22 21-15,-21-20 0,21 20 0,-21-21 16,21 21-16,0-20 0,0 41 16,0-42-16,21 0 0,0 1 15,1-1-15,-1 0 0,0-21 0,21 0 16,-21 0-16,22 0 0,-1 0 0,0 0 15,1 0-15,-1 0 0,22-21 16,-1 0-16,-21-1 0,1 1 0,20 0 16,-20-21-16,-22 21 0,21-22 15,-21 22-15,0-21 0,-21-1 16,22-20-16,-22 42 0,0 0 16,-22 21-16,1 0 15,0 0-15,21 21 0,-21-21 0,0 21 16,0 21-16,-1 22 0,1-43 15,0 21-15,21-21 0,0 22 16,-21-22-16,21 0 0,-21 0 0,21 22 16,0-22-16,0 0 0,0 0 15,21-21 1,0 0 0,-21-21-16,21 21 0,0-21 15,1 0-15,-22-1 0,42-41 16,-21 21-16,0 20 0,22-62 15,-22 63-15,0-22 16,0 1-16,0 21 0,0-22 0,1 22 16,-1 21-16,0 0 0,0 0 15,0 0-15,0 21 0,1 1 16,20 20-16,-42 0 0,0-21 16,21 22-16,0-22 0,0 21 0,-21-21 15,22 1-15,-1-1 16,0 0-16,21 0 0,-21 0 0,22 0 0,-22 1 15,21-22-15,22 0 0,-22 0 16,0 0-16,1 0 0,20 0 0,-20 0 16,20-22-16,-21 22 0,1-21 15,-1 0-15,-21 0 0,22-21 16,-22 20-16,0-20 0,0 0 0,0-1 16,-21 1-16,0 0 0,0-22 0,0 22 15,0 0-15,0-1 0,0 22 16,-21 0-16,0 0 0,0 21 0,0 0 15,-22 0-15,22 0 0,-21 21 0,-1 0 16,22 21-16,-21 1 0,-22 41 16,22-41-16,21-1 0,0 0 15,0 1-15,21-22 0,0 42 16,0-20-16,0-22 0,21 0 16,0-21-16,21 21 0,-21-21 15,22 0-15,-22 0 0,21 0 16,-21 0-16,64 0 0,-64-21 15,22 0-15,20-43 0,-42 43 16,0-21-16,22-22 0,-22 22 16,0-21-16,-21-1 0,21 1 0,0 20 15,-21-20-15,22-64 16,-22 84-16,0 1 0,0 0 16,0 21-16,0-22 0,0 22 15,-22 42 1,1 0-16,21 1 0,-21 20 15,0-21-15,21 21 0,0 22 0,0 42 16,0-43-16,0 43 16,0-42-16,0-1 0,21-21 15,0 1-15,0-1 0,1 0 16,20-20-16,-21 20 0,21-21 16,1 0-16,-22-21 0,21 0 0,1 0 0,-1 0 15,0 0-15,1 0 0,-1 0 0,21-21 16,-20 0-16,-1-21 0,0 20 15,1-20-15,-22 0 0,21-22 0,1 1 16,-22-1-16,0 1 0,0-1 16,0 1-16,0-1 15,1 1-15,-22-1 0,0 22 0,0-43 16,0 43-16,0 21 0,-22 21 16,22 21-1,-21 0-15,0 0 0,0 0 16,0 22-16,0-1 0,21 0 0,0 22 15,-22-22-15,22 22 0,0-1 0,0 1 16,0-22-16,0 22 0,22 41 16,-1-62-16,0-1 0,0 0 15,0-20-15,0 20 0,1-21 16,-1-21-16,0 21 0,21-21 16,-21 0-16,22 0 0,-22 0 0,21 0 15,22-21-15,-43 21 0,21-21 16,1 0-16,-22-22 0,21 22 15,0-21-15,22-43 0,-43 43 16,0 0-16,0 20 0,-21-20 16,0 21-16,0-21 15,-21 42-15,0 0 0,0 21 0,-21 0 16,20 21-16,-20-21 0,21 22 16,0-1-16,0 0 0,-1 1 0,22 20 15,0-42-15,0 1 0,0 20 16,22-21-16,-1-21 0,0 21 15,0 0-15,0-21 0,22 0 0,-22 0 16,21 0-16,0 0 0,1 0 16,-1-21-16,0 0 0,1 21 0,-1-21 15,22 0-15,-22 0 0,0-22 16,1 22-16,-1-21 0,0 21 0,-21-22 16,1 22-16,-22 0 0</inkml:trace>
  <inkml:trace contextRef="#ctx0" brushRef="#br0" timeOffset="141967.96">8170 14055 0,'0'0'0,"0"21"0,21 0 15,1-21 1,-1 0-1,-21-21 1,21 0-16,-21 0 16,21-1-16,-21-20 0,0 21 0,0 0 15,0-22-15,-42 22 0,21-21 16,-1 21-16,-20-22 0,0 1 0,-1 21 16,-62-43-16,62 64 15,-63 0-15,64 0 0,0 22 16,-1-1-16,1 21 0,0 0 0,21 1 15,-1 20-15,1-20 0,0 20 16,0-21-16,21 22 0,-21-1 16,21-20-16,0 20 0,0 1 15,0-22-15,0 0 0,0 43 16,21-43-16,21-20 0,-21-22 0,1 21 16,20-21-16,0 0 0,-21 0 15,22-21-15,-1-1 0,0 1 0,1-21 16,-1 21-16,0-22 0,1 1 0,-22 0 15,21-1-15,-21 1 0,1-21 16,-1 20-16,0 1 0,-21 0 0,0-43 16,0 43-16,0-1 15,0 22-15,0-21 0,-21 63 16,21 0 0,0 21-16,0 1 15,0-1-15,0 0 0,0 1 0,0-1 16,0 0-16,21 1 0,0 20 15,0-42-15,0 22 0,1-1 0,-1-21 16,21 0-16,22 1 0,-43-22 16,21 0-16,-21 0 0,22 0 15,-1-22-15,0 1 0,1-21 0,-1 21 16,0-22-16,22-20 16,-22 21-16,-21-1 0,0-20 15,1 20-15,-1-20 0,-21-1 0,0 1 16,0-1-16,0 1 0,0-1 15,0 1-15,0 21 0,0 20 0,0 1 16,0 0-16,0 42 16,-21 0-16,21 22 0,0 20 15,0-20-15,0 20 0,0 1 0,-22-22 16,22 21-16,0 1 0,0-22 16,0 1-16,0 20 0,0-21 0,0 1 15,0-22-15,0 21 0,0-21 0,0 22 16,0-22-16,22-21 0,-1 21 15,0-21-15,0 0 0,0 0 16,0-21-16,1 21 0,-1-21 16,0-22-16,21 22 0,-21 0 15</inkml:trace>
  <inkml:trace contextRef="#ctx0" brushRef="#br0" timeOffset="142332.48">9229 14055 0,'0'0'0,"0"21"0,-22 0 0,44-21 32,-1 0-32,0 0 0,0 0 15,0 0-15,0 0 0,1 0 0,20-42 16,0 21-16,-21-1 16,1 1-16,20 0 0,-42 0 15,21 0-15,-21 0 0,0-1 0,0 1 16,0 0-16,0 0 0,-21 0 15,0 21-15,-22 0 0,1 0 16,21 21-16,-21 0 0,20 0 0,-20 0 16,21 1-16,0 20 0,0 0 15,-1-21-15,22 22 0,0-1 16,0-21-16,0 22 0,0-1 0,22-21 16,-1 0-16,0 22 0,0-22 15,43 21-15,-22-42 0,21 21 16,-20-21-16,-1 0 15,0 0-15,1 0 0,-1 0 0,-21 0 16,22-21-16,-1 0 0,0 0 0,-21 0 16</inkml:trace>
  <inkml:trace contextRef="#ctx0" brushRef="#br0" timeOffset="142659.29">9948 14034 0,'0'0'0,"0"-43"0,-21 22 0,21 0 0,0 0 15,0 0-15,0-1 0,0 1 16,0 0-16,21 21 15,0 0-15,1 0 16,-1 0-16,0 0 0,0 21 0,21 0 16,-20 1-16,-1-1 0,0 21 15,0-21-15,0 22 0,0-22 16,-21 21-16,0 0 0,0 1 0,0-1 16,0 0-16,0 1 0,0-22 15,0 21-15,-21-21 0,0 1 0,21-1 16,0 0-16,0-42 31,0 0-31,0-22 0,0 22 16,21-21-16,-21 21 0,21-22 0,1-41 15,-1 41-15,0 1 16,0 0-16,0 20 0,0-20 16,1 0-16,-1-1 0,0 22 0,0-21 15,0 21-15,22-22 0,-22 22 16,0 0-16</inkml:trace>
  <inkml:trace contextRef="#ctx0" brushRef="#br0" timeOffset="142904.44">10964 13483 0,'21'0'0,"-21"21"16,0 1 0,-21 20-16,21-21 0,-21 21 15,21 1-15,0-1 0,-21 0 0,0 22 16,0-22-16,21 22 0,0-22 15,-22 0-15,22 1 0,-21-1 0,21 43 16,0-43-16,0 0 0,0-20 16,0 20-16,0-21 0,0 0 15,21 0-15,1-21 0,-1 0 16,0 0-16,0 0 0,0 0 0,22 0 16,-22-21-16,0 0 0,0 0 15,21-21-15,-20 20 0,-22 1 0</inkml:trace>
  <inkml:trace contextRef="#ctx0" brushRef="#br0" timeOffset="143074.94">10731 13907 0,'-21'21'16,"42"-42"-16,-63 42 0,42 0 16,21-21-1,22 0-15,-22 0 16,0 0-16,21 0 0,1 0 0,-1 0 15,0-21-15,1 0 0,20 21 16,1-22-16,-1 1 0,1 0 0</inkml:trace>
  <inkml:trace contextRef="#ctx0" brushRef="#br0" timeOffset="143516.85">13081 13695 0,'0'0'0,"0"-21"0,0 0 16,0 42-1,0 0-15,0 21 0,0 1 16,21-1-16,0 0 0,0 22 0,-21-1 16,22 1-16,-1-1 0,0 1 0,-21 20 15,0-20-15,0 21 0,0-22 16,0 22-16,0-22 0,0 22 15,-21-22-15,-22 64 0,43-63 0,-21-22 16,0 22-16,21-22 0,-21-21 16,21 22-16,0-22 0,0-42 31,0-1-31,0 1 0,0-21 16,0 0-16,0-1 0,0 1 0,0-22 15</inkml:trace>
  <inkml:trace contextRef="#ctx0" brushRef="#br0" timeOffset="144411.67">12912 14012 0,'-22'-63'16,"44"126"-16,-65-168 0,22 62 0,0-20 0,21 20 15,0 22-15,0-21 0,0 0 0,0 20 16,21-20-16,0 21 0,22 0 0,-1 0 16,0-1-16,22 1 15,-1 21-15,22 0 0,-22 0 0,1 0 16,21 0-16,-22 21 0,1 1 15,-22 20-15,0 0 0,1 1 0,-22-1 16,0 0-16,-21 1 0,0-1 0,-21 0 16,-22 1-16,1-22 0,0 21 15,-1-21-15,-84 22 16,64-22-16,21-21 0,-22 0 0,22 21 16,-1-21-16,22 0 0,-21 0 15,42-21-15,0 0 16,21-1-16,0 22 15,22-21-15,-1 0 0,0 0 0,1-21 16,20 20-16,1 1 0,-22 0 0,21 0 16,1-21-16,-1 20 0,1 1 15,-1 0-15,-20-21 0,20 21 0,-20-1 16,-1 1-16,0 0 0,-21 21 16,22 0-16,-64 21 31,-1 0-31,1 1 0,0-1 0,0 21 15,0 0-15,0-20 0,-1 20 16,1 0-16,-21 22 0,21-22 16,21 0-16,0-20 0,0-1 15,0 0-15,0 0 0,0 0 16,21-21-16,0 0 0,21 21 0,-20-21 16,20 0-16,0 0 0,43-21 15,-43 21-15,1-21 0,-1 0 16,0 0-16,1 0 0,-22-1 0,0 1 15,0-21-15,-21 21 0,0-22 0,0 22 16,-21-21-16,-21 0 0,20 20 16,-20-20-16,0 21 0,-1 0 0,-41 21 15,63-21-15,-22 21 16,22 0-16,0 0 0,42 0 31,21 0-31,-20 0 0,41 0 16,-21-22-16,22 1 0,-22 21 0,22 0 15,-1-21-15,1 21 0,-22 0 16,22 0-16,-22 0 0,0 0 0,1 21 16,-1 0-16,-21-21 0,0 43 15,-21-22-15,0 0 0,0 21 16,0-20-16,0 20 0,0 43 16,0-43-16,0 21 0,0-20 15,0 20-15,0-20 0,-21 41 0,0-20 16,0-1-16,21 22 0,-21-22 0,-1 22 0,1-21 15,0 20-15,21-20 16,-21-1-16,0 22 0,0-22 0,-1-20 16,22 20-16,-21-20 0,21-1 0,0 0 15,0 1-15,21-43 16,1 0-16,-1-22 16,-21 1-16,21-21 0,0 0 0,0-1 15,0 1-15,1 0 0,-1-22 0,0 1 16</inkml:trace>
  <inkml:trace contextRef="#ctx0" brushRef="#br0" timeOffset="144735.94">14753 14034 0,'0'0'0,"-21"-64"15,21 1-15,-21 20 0,21-41 16,0 41-16,0 22 0,0-21 16,0 21-16,0-1 0,21 1 0,0 0 15,0-21-15,22 42 0,-1-43 16,0 43-16,1 0 0,-1 0 15,-21 0-15,21 0 0,1 0 0,-22 22 16,0-1-16,0 21 0,0-21 16,-21 22-16,0-1 0,0 0 0,-21 22 15,0-22-15,-21 0 0,-22 22 16,22-43-16,-43 21 16,43-20-16,21-1 15,-22-21-15,22 0 0,0 21 0,0-21 16,42 0 15,0 0-31,0 0 0,1 0 0,20-21 16,-21 21-16,21-21 0,-20-1 15,20 22-15,0-21 0,-21 0 0,22 0 16</inkml:trace>
  <inkml:trace contextRef="#ctx0" brushRef="#br0" timeOffset="145083.87">15642 13589 0,'21'-42'0,"-42"84"0,63-105 0,-42 41 16,0 1-16,-21 42 16,0-21-16,0 43 15,0-22-15,0 21 0,-1 1 16,1-1-16,0 0 0,0 1 16,21-1-16,0 0 0,0 1 0,0-22 15,42 42-15,-21-42 0,1 1 16,-1-22-16,21 21 0,-21-21 15,0 0-15,22 0 0,-22 0 0,21 0 16,1-21-16,-22 21 0,21-22 16,-21 1-16,43-42 15,-43 42-15,0-22 0,0 22 0,-21-21 16,0-1-16,0 1 0,0-43 16,0 43-16,0 21 0,0 0 15,-21 21-15,21-21 0,-21 21 0,0 0 16,21 21-16,0 0 15,0 0 1,0 0-16,21 0 16,0-21-16</inkml:trace>
  <inkml:trace contextRef="#ctx0" brushRef="#br0" timeOffset="145451.76">16595 13441 0,'0'-21'0,"0"42"0,0-63 0,21 42 16,0 21 0,-21 0-1,21 0-15,-21 21 0,0-20 16,0 20-16,0 21 0,0-20 0,0 20 16,0 1-16,0-22 0,0 22 15,-21-1-15,0 1 0,0-1 0,-1 1 16,1-1-16,-21 22 0,21-22 15,0 22-15,-22-22 0,22 22 0,0-21 16,0-1-16,0 1 0,21-1 16,-22-21-16,1 22 0,0-22 0,0 1 15,21-1-15,-21 0 0,0-21 0,21 22 16,0-1-16,-22-42 16,22-21-1,22 0-15,-1-22 16,21-20-16,-21 42 0,0-43 15,1 22-15,20 0 0,-21-22 16,0 1-16,0-1 0,1-21 0</inkml:trace>
  <inkml:trace contextRef="#ctx0" brushRef="#br0" timeOffset="145747.59">16468 13737 0,'0'-63'0,"0"126"0,-22-190 0,1 85 15,0 0-15,0-1 0,21 1 16,0 21-16,0 0 0,0-22 0,0 22 15,21 0-15,0 0 0,64 0 16,-43-1-16,22 22 0,-1 0 16,1 0-16,-1 0 0,1 0 0,63 0 15,-64 22-15,-20-22 16,-1 21-16,0 21 0,-21-21 0,22 43 16,-43-22-16,0-21 15,0 22-15,-21-1 0,-1 0 16,-20-21-16,-21 43 0,20-43 15,1 0-15,-64 22 0,64-22 16,-1-21-16,1 0 0,0 0 16,21 0-16,-22 0 0,22 0 15,-21 0-15,21 0 16,-1 0-16</inkml:trace>
  <inkml:trace contextRef="#ctx0" brushRef="#br0" timeOffset="146874.95">1206 15494 0,'0'-21'32,"0"0"-17,0 0-15,0-1 0,-21 1 16,0 21-16,0 0 16,0 0-16,-22 0 15,22 21-15,0 1 0,-21-1 0,-1 21 16,22 0-16,-21-20 0,0 20 15,20 21-15,-20-20 0,21-1 16,0 22-16,21-22 0,0 21 0,-21 1 16,21-22-16,0 1 0,0 20 15,0-21-15,21 1 0,21-22 0,-21 21 16,0-21-16,22 1 16,-1-1-16,0-21 0,22 0 0,-22 0 15,22 0-15,-1 0 0,1 0 16,-22 0-16,22-21 0,-1-22 15,-21 22-15,1 0 0,-1 0 0,-21-22 16,0 22-16,-21-21 0,0 21 16,0-22-16,-21 22 0,0-21 0,-21 0 15,-1 20-15,1 1 0,0 0 16,-22 0-16,22 0 0,0 21 16,-1 0-16,1 0 0,0 0 0,-1 21 15,22 0-15,0 0 16,0 22-16,0-22 0,21 0 0,0 21 15,0 1-15,0-22 0,0 21 16,0-21-16,0 22 0,0-22 0,0 0 16,21 0-16,0 0 0,-21 0 15,21 1-15,21-22 0,-20 0 16,-1 0-16,0 0 0,21 0 0,1-22 16</inkml:trace>
  <inkml:trace contextRef="#ctx0" brushRef="#br0" timeOffset="147140.31">1947 15854 0,'0'-21'78,"21"21"0</inkml:trace>
  <inkml:trace contextRef="#ctx0" brushRef="#br0" timeOffset="148755.41">3238 15431 0,'0'0'0,"-21"-22"0,21 1 16,-21 21-16,0 21 15,21 1-15,-21-1 16,0 0-16,21 21 0,-22 1 16,22-1-16,-21 0 0,21 22 0,0-22 15,0 22-15,0-1 0,0 1 16,0-1-16,0-21 0,0 22 15,0-22-15,0 22 0,0-43 0,0 21 16,43 64 0,-22-106-1,0 0 1,-21-21-16,21 0 0,0-22 0,0 22 16</inkml:trace>
  <inkml:trace contextRef="#ctx0" brushRef="#br0" timeOffset="148995.26">3471 15536 0,'21'-63'0,"-42"126"0,64-190 0,-22 85 16,-21 0-16,0 21 0,21-1 0,-21 1 15,21 21-15,-21 43 16,0-1-16,0-21 0,0 21 16,0 64-16,0-42 15,0-22-15,0 22 0,0-1 0,0 1 16,0-1-16,0 22 0,0-43 15,0 85-15,0-85 0,-21 1 16,21-1-16,0 0 0,-21-20 16,21-1-16,0 0 0,0 0 15,-21-42 1,-1 21-16</inkml:trace>
  <inkml:trace contextRef="#ctx0" brushRef="#br0" timeOffset="149515.31">3006 16066 0,'0'0'0,"-43"-43"32,64 43-17,1-21-15,20 0 0,-21 21 16,21-21-16,1 0 0,20-1 16,1 1-16,-1 0 0,1 0 15,-1 0-15,1 0 0,-1-1 0,1 1 16,-1 21-16,-20 0 0,-1-21 15,-21 21-15,21 0 0,-20 21 16,-22 0-16,0 1 16,0 20-16,0-21 0,0 0 0,0 22 15,0-1-15,0 0 0,-22-21 16,22 22-16,0-1 0,0-21 16,0 22-16,0-22 0,0 21 0,0-21 15,22 0-15,-1-21 0,0 22 16,0-22-16,0 21 0,0-21 0,22 0 15,-22 0-15,0-21 0,21-1 16,-20 22-16,20-21 0,0-21 0,-21 21 16,22 0-16,-22-22 0,21 1 15,-21 0-15,-21-1 0,0 1 0,0 0 16,0-1-16,-21 1 0,0-22 16,0 22-16,-21 21 0,-1-21 0,1-1 15,0 22-15,-1 0 0,1 21 16,0 0-16,-1 0 0,1 0 0,21 0 15,-22 21-15,22 0 0,0 0 16,0 22-16,0-22 0,21 21 0,0-21 16,0 22-16,0-1 0,0 0 15,0 1-15,21-1 0,0-21 16,21 22-16,-20-22 0,-1 0 0,21 0 16,0 0-16,1-21 15,-1 0-15</inkml:trace>
  <inkml:trace contextRef="#ctx0" brushRef="#br0" timeOffset="150060.04">4741 15790 0,'21'-21'0,"-42"42"0,42-63 0,-21 21 15,-21 21 1,0 21 0,21 0-16,-21 0 0,21 22 15,-21-22-15,21 21 0,0-21 0,0 22 16,0-1-16,0-21 0,0 22 15,0-22-15,0 0 0,21 0 0,-21 0 16,21 0-16,-21 1 0,21-22 16,0 0-16,1 0 15,-1-22-15,0 1 0,-21 0 0,21 0 16,0 0-16,0 0 0,-21-22 16,22 22-16,-22-21 0,21 21 0,-21-1 15,0 1-15,21 0 16,-21 0-16,21 21 0,-21 21 15,0 0 1,0 0-16,21 1 0,-21-1 0,0 21 16,21 0-16,-21-20 0,0 20 0,0-21 15,22 0-15,-1 22 0,0-22 16,0 0-16,0-21 0,0 21 0,1-21 16,20 0-16,-21 0 0,21 0 15,1-21-15,-1 0 0,22 0 0,-22-1 16,0 1-16,1-21 0,-1 0 0,0-1 15,-21 1-15,-21 0 0,0-1 16,0 22-16,0-21 0,-21-1 0,0 1 16,0 21-16,-21-21 0,-1 20 15,22 1-15,-21 0 16,-1 21-16,22 0 0,0-21 0,0 21 16,0 0-16,0 0 0,21 21 15,0 0-15,21 0 16,0 1-16,0-22 0,21 0 15,22 21-15,-1-21 0,1 0 0</inkml:trace>
  <inkml:trace contextRef="#ctx0" brushRef="#br0" timeOffset="150327.44">6498 15494 0,'-21'0'0,"42"0"0,-63 0 0,21 0 16,42 0 0,0 0-16,0 0 15,21 0-15,1 0 0,-1 0 16,22-21-16,-22 21 0,21 0 16,1 0-16,-1-21 0,1 21 15,-1 0-15,-20 0 0,-1 0 0,0-21 16,-20 21-16,-1 0 0,-42 0 31,-1 0-31,1 0 0,-21 0 0,0 0 16</inkml:trace>
  <inkml:trace contextRef="#ctx0" brushRef="#br0" timeOffset="150559.31">6816 15431 0,'-43'0'0,"149"0"0,-169 0 0,20 21 31,22-21-31,21 21 0,0 0 0,0 0 16,0 0-16,0 1 0,0-1 15,0 21-15,0 0 0,0-20 0,0 20 16,0 43-16,-21-43 16,21 0-16,0 1 0,-21-1 15,0 21-15,21-20 0,-22-22 16,22 21-16,0 1 0,-21-1 16,21-21-16,21-21 15,1 0-15,-1 0 16,21-21-16,0 0 0,1-22 15,-1 22-15,0-21 0,1 0 0</inkml:trace>
  <inkml:trace contextRef="#ctx0" brushRef="#br0" timeOffset="150875.12">7260 15812 0,'-85'84'0,"170"-168"0,-85 62 0,21 22 0,-21 22 32,-21-1-32,0-21 15,21 42-15,-21-21 0,21 0 0,-21 22 16,21-22-16,0 21 0,0-21 15,0 22-15,0-1 0,0-21 16,0 0-16,21-21 0,0 0 16,0 0-16,43 0 0,-43 0 15,21 0-15,0-21 0,-20 0 0,20 0 16,0-21-16,-21 20 16,22-20-16,-22 0 0,0-1 0,-21 22 15,0-21-15,0 0 0,0 20 0,0-20 16,-21 21-16,0 0 0,-43-22 15,43 43-15,-21 0 0,-22 0 16,22 22-16,0-1 16,20 0-16,1 0 0,0 0 0,0-21 15,21 21-15,0 1 0,0-1 0,0 0 16,0 0-16</inkml:trace>
  <inkml:trace contextRef="#ctx0" brushRef="#br0" timeOffset="152382.88">8953 15579 0,'22'0'63,"-1"0"-63,0-21 0,0-1 0,0 1 15,0 0-15,1 0 0,-1-21 16,-21 20-16,0 1 16,0 0-16,0 0 0,0 0 0,-43 21 15,22 0-15,-21 0 16,0 0-16,20 0 0,-20 21 0,0 0 15,-1 0-15,22 0 0,-21 1 16,21-1-16,21 42 0,0-42 16,0 1-16,21 41 0,0-42 15,0 0-15,22 22 0,-22-22 16,21 0-16,0 0 0,1 0 16,-1 1-16,-21 20 0,0-21 15,1 0-15,-22 22 0,0-22 0,0 0 16,0 0-16,-43 0 0,22 0 0,-64 22 15,22-22-15,21-21 16,-1 0-16,1 0 0,0 0 0,-1 0 16,1-21-16,0 0 0,20-1 15,-20-20-15,21 21 0,0-21 0,-22-22 16,22 22-16,0-1 16,21 22-16,0-21 0,0 21 0,0 0 15,0 42 16,21 0-31,-21 0 0,21 21 0,1 1 16,-22-22-16,0 21 0,21 1 16,0-1-16,-21 0 0,21 1 15,0-22-15,0 21 0,1-21 0,-1 0 16,0 1-16,21-1 0,-21-21 16,22 0-16,-22 0 0,21 0 0,1 0 15,-1 0-15,0 0 0,1-21 0,20-1 16,-21 1-16,43-42 15,-21 20-15,-22 1 0,0 21 0,-21-21 16,22-1-16,-22 1 0,21-43 16,-21 43-16,-21 21 0,0-22 15,0 22-15,0 0 0,0 42 32,0 0-17,-21 1-15,21-1 0,-21 0 0,21 21 16,0-21-16,0 22 0,0-1 15,-21-21-15,21 22 0,0-1 0,0-21 16,0 21-16,0-20 0,0-1 0,0 0 16,0 0-16,0 0 0,21-21 15,0 0-15,0 0 0,22-21 16,-22 0-16,0 0 0,21 0 16,-20-1-16,-1-20 0,21 21 15,-21-21-15,22-1 0,-22 22 0,0-21 16,0 21-16,0-22 0,0 22 15,-21-21-15,0 21 0,22 21 0,-22-22 16,0 44 0,0-1-1,0 0-15,0 21 0,0-21 16,0 1-16,0 20 0,0-21 16,0 21-16,0-20 0,0 20 0,0-21 15,21 43-15,0-43 0,-21 0 16,21 0-16,0 0 0,0-21 15,22 0-15,-22 0 0,0 0 0,21 0 16,22-21-16,-43 0 16,21 0-16,22-22 15,-43 1-15,0 21 0,0-21 0,1-1 16,-22 22-16,0-21 0,0-1 16,0 22-16,21-21 0,-21 0 15,0 20-15,0 1 0,0 42 31,0 1-31,0-1 0,0 0 16,0 21-16,0-21 0,-21 22 0,21-1 16,0 0-16,0-20 0,0 20 15,0 0-15,0 1 0,0-22 0,21 21 16,0-21-16,0 0 16,0 1-16,0-1 0,1-21 0,20 0 15,21 0-15,-41 0 0,20 0 16,0 0-16,1-21 0,-22-1 15,42-41-15,-20 21 0,-22-1 16,0 1-16,0 0 0,0-1 0,-21 1 16,0-43-16,0 64 15,0-21-15,0 21 0,0-1 0,0 44 32,0-1-32,-21 0 15,21 0-15,-21 21 0,21-20 0,0 20 16,0-21-16,0 21 15,0-20-15,0 20 0,0-21 0,0 0 16,0 0-16,0 1 0,0-1 0,0 0 16,0-42 15,0 0-31,0-22 0,0 22 16,21-21-16</inkml:trace>
  <inkml:trace contextRef="#ctx0" brushRef="#br0" timeOffset="152547.48">11028 15409 0,'0'-42'0,"0"84"0,0-105 0,0 42 0,0 0 16,0-1-16,0 1 15,0 42 32,21 1-47,0-1 16,0 0-16,0-21 0,1 21 15</inkml:trace>
  <inkml:trace contextRef="#ctx0" brushRef="#br0" timeOffset="152790.92">11578 15367 0,'0'0'0,"21"-21"16,-21 42-1,0 0-15,-21 0 16,0 22-16,21-22 0,-21 21 0,0 1 15,21-22-15,-22 21 0,1 0 16,21 1-16,0-1 0,-21 0 0,21 1 16,-21-1-16,21 0 0,0-20 0,0 20 15,0-21-15,0 0 0,0 0 16,0 1-16,21-22 0,0 0 16,0 0-16,1 0 15,-1-22-15,-21 1 0,0 0 16,0 0-16,0 0 0</inkml:trace>
  <inkml:trace contextRef="#ctx0" brushRef="#br0" timeOffset="153544.97">11324 15812 0,'0'0'0,"-42"-22"0,21 22 0,-22 0 0,22 0 15,0 0-15,42 0 32,21 0-32,-20 0 0,20-21 15,0 21-15,1 0 0,-1-21 16,0 0-16,22 21 0,-22-21 0,22 21 15,-1-21-15,1-1 0,-22 1 16,21 21-16,-20-21 0,-1 0 0,0 21 16,1-21-16,-22 21 0,0 0 15,0 0-15,-21-21 0,-21 21 32,0 0-32,0 21 0,0-21 0,-1 21 15,1 0-15,0 0 0,0 0 16,0 1-16,0 20 0,21 21 15,-22-41-15,22 20 0,0-21 0,0 21 16,0-20-16,22 20 16,-1-21-16,0 0 0,0 0 0,64 1 15,-43-22-15,0 0 16,1 0-16,20 0 0,-20-22 0,-1 1 16,0 0-16,1-21 0,-1 21 15,-21-22-15,21 22 0,-20-21 16,-1-1-16,-21-20 0,0 21 0,21-22 15,-21 1-15,0-1 0,0 1 0,0-1 16,0 22-16,0-22 0,0 22 16,0 0-16,0 20 0,0 1 15,0 42-15,0 1 16,0-1-16,0 21 0,-21 0 16,21 22-16,0-22 0,0 22 15,-21-22-15,21 22 0,-22-22 0,22 21 16,0-20-16,0-1 0,-21 22 0,21-22 15,-21 0-15,21-21 0,-21 22 16,21-22-16,0 0 0,0 0 0,0 0 16,-21-21-16,21-21 15,0 0 1,0 0-16,0 0 0,0 0 0,21-22 16,0 1-16,21 21 0,-20-22 0,20 1 15,0 21-15,1-21 0,-1 20 16,0-20-16,1 21 0,-1 21 0,0 0 15,1 0-15,-22 0 0,21 0 16,-21 21-16,0 0 0,-21 0 16,0 1-16,0 20 0,0-21 0,0 0 15,-21 22-15,0-22 0,-21 21 16,21-21-16,-1 0 0,-20 1 16,21-1-16,-21 0 0,20 0 0,-20-21 15,21 0-15,21-21 16</inkml:trace>
  <inkml:trace contextRef="#ctx0" brushRef="#br0" timeOffset="154263.82">14160 15452 0,'0'0'0,"-42"-64"31,21 64-15,21 21-1,-21-21-15,21 43 0,-21-22 16,21 21-16,0 1 0,0 20 0,0-21 15,0 22-15,0-22 0,0 22 16,0-22-16,0 22 0,0-22 0,0 21 16,0-20-16,0-1 0,0-21 0,0 22 15,0-22-15,0 0 16,-22-21 15,22-21-31,0 0 0,0-22 16,0 22-16,0-21 0,0-1 0,22 1 15,-1 0-15,0-1 0,0 1 16,21 0-16,1-1 0,20 1 0,-20 0 16,20 21-16,1-1 0,-1 1 15,1 21-15,-22 0 0,21 0 0,22 43 16,-64-22-16,0 21 16,1-21-16,-22 22 0,0-1 15,-22 21-15,-20-20 0,0-1 16,-22 0-16,1-20 0,-1-1 15,1 0-15,-64 21 0,63-21 16,22-21-16,21 0 0,-22 0 0,22 0 16,21-21-16,0 0 15,0-21-15,0 21 0,21-22 16,22 22-16,20-64 16,-20 43-16,-1 0 0,0 21 0</inkml:trace>
  <inkml:trace contextRef="#ctx0" brushRef="#br0" timeOffset="154838.87">14880 15769 0,'21'21'0,"-42"-42"0,63 64 16,-20-43-16,-1 21 0,0-21 15,0 0-15,0 0 0,0 0 16,1 0-16,-1 0 0,0 0 0,21 0 16,-21-21-16,22-1 0,-22 22 15,21-21-15,-21 0 0,1 0 0,-1 0 16,0 0-16,-21-1 0,0 1 0,0 0 15,0 0-15,0-21 0,-21 20 16,0 1-16,-1 21 0,1 0 0,-21 0 16,-22 0-16,22 0 15,0 43-15,21-22 0,-22 0 16,22 21-16,0 1 0,0-22 0,0 21 16,21 0-16,0 1 0,0-22 15,0 21-15,0 1 0,21-22 0,21 0 16,-21 21-16,22-21 0,-1-21 15,0 22-15,22-22 0,42 0 16,-43 0-16,1 0 0,-22-22 0,21 22 16,1-21-16,-22 0 0,1-21 15,20 21-15,-42-22 0,22 22 0,20-85 16,-42 64-16,-21 0 16,0-22-16,21 1 0,-21-1 15,0 1-15,0 20 0,22-20 0,-22 20 16,0-41-16,0 63 15,0-1-15,0 44 16,0-1-16,0 21 0,0 0 0,0 1 16,-22 20-16,22-20 0,-21 20 15,21 1-15,-21 41 16,21-62-16,0-1 0,0 22 0,0-22 16,-21 0-16,21 1 0,0-1 15,0-21-15,0 21 0,0-20 0,0-1 16,0 0-16,21-42 31,0 0-31,-21-1 0,21 1 0,1-21 16,-22 21-16,0-22 0</inkml:trace>
  <inkml:trace contextRef="#ctx0" brushRef="#br0" timeOffset="156383.88">15748 15663 0,'0'0'0,"21"0"47,0 0-47,0 0 0,1 0 0,20 0 16,-21 0-16,21-21 0,1 21 15,-1-21-15,0 21 0,22-21 16,-22 0-16,1 21 0,-1 0 0,0-21 16,1 21-16,-22 0 0,0 0 15,0 0-15,0 0 0,-21 21 16,0 0-16,0 0 15,0 0-15,-21 0 0,21 1 16,-21-1-16,21 0 0,-21 0 0,21 0 16,0 22-16,0-22 0,0 0 0,0 0 15,0 0-15,0 0 0,0 1 16,0-1-16,0 0 0,21-21 16,0 0-16,0 21 0,0-21 0,1 0 15,-1 0-15,0 0 0,21-21 16,-21 0-16,22 0 0,-22-1 0,0 1 15,0 0-15,0 0 0,1-21 16,-1 20-16,0 1 0,0-21 0,-21 21 16,0-43-16,21 64 15,-21 21 17,0 1-32,0-1 0,0 0 15,-21 0-15,21 0 0,0 22 0,0-22 16,0 0-16,0 21 0,0-21 0,0 1 15,0-1-15,0 0 0,42 21 16,1-21-16,-22-21 0,0 0 16,21 0-16,1 0 0,-22 0 15,21 0-15,1 0 0,-1 0 0,0-21 16,1 0-16,-1 0 0,-21-21 0,43-22 16,-22 43-16,-21-21 15,0-1-15,-21 22 0,21-21 0,-21 21 16,22-43-16,-22 43 15,0 0-15,0 42 16,0 0 0,-22 0-1,22 0-15,-21 1 0,21-1 0,0 21 16,0-21-16,0 0 0,0 1 0,0-1 16,0 0-16,21 0 0,1 0 15,-1 0-15,0-21 0,0 22 0,0-22 16,22 0-16,-1 0 0,0 0 0,1 0 15,-1 0-15,0 0 0,1 0 16,-1-22-16,0 1 0,22-21 16,-22 21-16,-21-22 0,0 22 15,1 0-15,-1-21 0,0-1 0,-21 22 16,21 0-16,-21-21 0,0 21 0,0-1 16,0 1-1,-21 21-15,0 0 0,0 0 16,-1 21-16,1 1 0,0-1 0,0 0 15,21 0-15,-21 0 0,21 22 16,0-22-16,0 21 0,0-21 0,0 22 16,0-22-16,0 21 0,0-21 15,21 0-15,0 22 0,0-22 0,0 0 16,1-21-16,20 21 0,-21-21 0,21 0 16,1 0-16,-1 0 0,0 0 15,1-21-15,-1 21 0,0-21 16,1 0-16,-1-22 0,22 1 15,-22 0-15,-21 21 0,0-22 16,0 1-16,1 21 0,-22-22 0,21 22 16,-21-21-16,0 21 0,0 0 15,-21 21-15,-1 0 0,1 0 0,0 0 16,0 0-16,-21 0 0,20 21 0,1 0 16,0 21-16,21-21 0,-21 43 15,0-43-15,21 0 0,0 22 16,0-22-16,0 21 0,21-21 0,0 0 15,0 1-15,22-1 0,-22 0 16,21-21-16,0 0 0,1 0 0,-1 0 16,0 0-16,22 0 15,-22 0-15,1-21 0,-1 0 0,-21-1 16,21 1-16,1-21 0,-22 21 16,0-22-16,0 22 0,22-21 0,-43 0 15,21 20-15,-21 1 0,0-21 16,0 21-16,-21 42 15,21 0 1,-22-21-16,1 21 0,21 0 0,-21 22 16,21-22-16,0 0 0,-21 0 15,21 22-15,-21-22 0,21 0 0,-21 0 16,21 0-16,0 0 0,0 1 16,0-1-16,0 0 0,-22-21 15,22 21-15,0-42 31,0 0-31,0 0 0,0-1 16,0-20-16,0 21 0,0-21 0,0-1 16,43 22-16,-22-21 0,0-1 0,21 1 15,1 21-15,-1-21 0,22 20 16,-22 1-16,21 0 0,1 21 16,-22 0-16,22 0 0,-22 21 15,0 0-15,1 22 0,-22-22 0,0 21 16,0-21-16,-21 22 0,0-22 0,0 21 15,0-21-15,0 22 0,0-22 16,0 0-16,-21 0 0,0 22 0,21-22 16,-21-21-16,0 21 0,-1 0 15,1-21-15,0 0 0,0 0 16,0 0-16,21-21 16,0 0-16,0 0 0</inkml:trace>
  <inkml:trace contextRef="#ctx0" brushRef="#br0" timeOffset="156732">20701 15219 0,'-21'0'0,"42"0"0,-63 0 16,20-21-16,1 21 0,0 0 16,0 0-16,42 0 31,21 0-31,-20 0 0,41 0 16,-21 0-16,22 0 0,-1 0 15,1 0-15,-1 0 0,1 0 0,-22 0 16,22-21-16,-22 21 0,0 0 0,1 0 15,-1-22-15,-21 22 0,-42 0 32,0 0-32,-21-21 15,20 21-15,-20 0 0,21 0 0</inkml:trace>
  <inkml:trace contextRef="#ctx0" brushRef="#br0" timeOffset="156932.43">20997 15177 0,'0'0'0,"-21"0"0,21 21 16,0 0-16,0 0 0,0 0 15,-21 0-15,21 22 0,0-22 0,0 21 16,-21 1-16,21-1 0,0 0 16,0 1-16,0-1 0,0 0 0,0-21 15,0 22-15,0-1 0,0 0 0,0 1 16,0-22-16,0 21 0,0-21 16,0 1-16,0-1 0,0 0 0,0 0 15,21-21 1,0 0-16,0 0 0,0 0 0,1-21 15,20 21-15,-21-21 0</inkml:trace>
  <inkml:trace contextRef="#ctx0" brushRef="#br0" timeOffset="157375.92">21505 15685 0,'0'0'0,"21"-22"0,1 1 0,-1 0 16,0 0-16,0 0 0,-21-22 15,0 22-15,0 0 0,-21 0 16,-21 21-16,20 0 0,1 0 15,-21 0-15,21 0 0,-22 0 0,1 0 16,21 21-16,-43 43 16,22-43-16,21 0 0,-21 21 0,20-21 15,1 22-15,0-22 0,21 21 16,0-21-16,0 1 0,0 20 16,0-21-16,0 0 0,21 0 0,0-21 15,1 22-15,-1-22 0,0 0 16,42 0-16,-41 0 0,20 0 15,-21-22-15,21 1 0,-20 0 16,20 0-16,-21 0 0,0 0 0,22-22 16,-22 22-16,0-21 0,0 21 0,0-22 15,-21 22-15,0 0 0,21 0 16,-21 42 0,0 0-1,0 0-15,-21 22 0,21-22 0,0 0 16,0 0-16,0 0 0,0 22 15,0-22-15,0 0 0,0 0 16,0 0-16,21 0 0,1-21 16,-1 0-1,0 0-15,0 0 0,0-21 16,0 21-16,1-21 0,-1 0 0,-21 0 16</inkml:trace>
  <inkml:trace contextRef="#ctx0" brushRef="#br0" timeOffset="157855.23">21950 15367 0,'21'-63'0,"-42"126"0,63-169 0,-21 64 16,-21 0-16,0 20 0,21 1 0,-21 0 16,0 42-1,0 0-15,0 22 16,-21-1-16,0 0 0,21 22 16,-21-22-16,0 64 15,21-64-15,0 1 0,-21-1 0,21 0 16,0 1-16,0-1 0,0-21 0,0 22 15,0-22-15,0 21 0,0-21 0,0 0 16,0 1-16,0-44 47,0 1-47,0 0 0,0 0 16,0 0-16,0 0 0,21-1 15,-21 1-15,21-21 0,0 21 16,21 0-16,-20-1 0,20 1 0,-21 0 15,21 0-15,1 0 0,-22 0 16,21 21-16,1 0 0,-22 0 0,0 0 16,0 0-16,0 21 0,-21 0 0,21 0 15,-21 0-15,0 0 0,0 1 16,0-1-16,-21 0 0,0 21 0,0-21 16,-21 1-16,20-1 0,1 0 15,-21-21-15,21 21 0,0 0 16,-22-21-16,22 0 0,0 21 0,-21-21 15,20 0-15,44-21 32,-1 0-17,0 21-15,0-21 0,0 21 0</inkml:trace>
  <inkml:trace contextRef="#ctx0" brushRef="#br0" timeOffset="158251.93">22818 15579 0,'0'0'0,"21"0"0,0-21 0,-42-1 31,-22 22-15,22 0-16,-21 22 0,0-22 0,-1 21 16,1 0-16,0-21 0,-1 21 15,1 0-15,21 0 0,0-21 0,-1 22 16,1-1-16,21 0 0,0 0 15,21 0-15,1-21 16,-1 21-16,0-21 0,21 0 0,-21 22 16,1-22-16,20 21 0,-21-21 15,0 21-15,0 0 0,1-21 0,-22 21 16,0 0-16,0 1 16,0-1-16,0 0 0,-22 0 15,1-21-15,0 21 0,0-21 16,-21 0-16,20 0 0,1 21 15,-21-21-15,21 0 0,0 0 0,-1 0 16,1 0-16,0 0 0,0 0 0,42 0 63</inkml:trace>
  <inkml:trace contextRef="#ctx0" brushRef="#br0" timeOffset="158487.1">22754 16447 0,'0'0'0,"-21"0"0,21 21 15,-21-21-15,0 0 0,21 21 16,-22-21-1,1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13:20:37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2519 0,'-21'0'15,"0"0"79</inkml:trace>
  <inkml:trace contextRef="#ctx0" brushRef="#br0" timeOffset="3839.57">698 1228 0,'0'0'0,"-21"-21"0,-21 21 15,21 0-15,0 0 16,-1 0-16,22 21 16,0 0-1,0 0-15,22 0 0,-1 0 16,21 1-16,-21-1 0,22 0 16,-22-21-16,21 21 0,0-21 15,43 0-15,-21 0 0,-22 0 16,21-21-16,1 0 0,-1 0 15,-20-1-15,63-20 16,-64 21-16,0 0 0,-21-22 0,1 22 16,-22 0-16,0 0 15,0-21-15,0 20 0,-43-20 16,22 42-16,0 0 0,0 0 16,0 0-16,-22 0 0,22 42 0,0-20 15,0 20-15,-22 0 0,22 1 16,0 20-16,0-21 0,0 22 15,21-1-15,0 1 0,0-1 0,0 1 16,0-1-16,0 1 0,0-22 16,0 22-16,0-22 0,0-21 15,0 22-15,0-22 0,0 0 0,0 0 16,0 0-16,0 0 16,-21-21-1,-1 0 1,1-21-16,0 0 0</inkml:trace>
  <inkml:trace contextRef="#ctx0" brushRef="#br0" timeOffset="4023.86">720 1884 0,'0'0'16,"0"21"-16,21-21 15,0 0-15,0 0 16,0 0-16,22 0 15,-22 0-15,21-21 0,0 0 0,1 21 16,-1-21-16,0-1 0,1 1 16,-1 21-16,-21-21 0,22 0 15,20 0-15</inkml:trace>
  <inkml:trace contextRef="#ctx0" brushRef="#br0" timeOffset="4212.2">1693 1693 0,'0'0'0,"21"0"16,-21 22 0</inkml:trace>
  <inkml:trace contextRef="#ctx0" brushRef="#br0" timeOffset="5136.17">3895 1715 0,'0'-22'31,"0"1"-31,0 0 0,21 0 16,-21 0-16,21 21 0,-21-21 15,0-1-15,0 1 0,0 0 0,0 0 16,0 0-16,0 0 16,-21-1-16,-22 1 0,22 21 0,-21-21 15,21 0-15,-22 21 0,-20 0 16,21 0-16,-1 0 0,-20 0 0,20 21 16,-62 21-16,62-20 15,-41 62-15,62-41 0,-20-1 16,21 0-16,0 22 0,21-22 15,0 64-15,0-85 0,0 21 16,0 1-16,0-22 0,21 0 16,0 0-16,0 0 0,22-21 15,-22 0-15,21 0 0,22 0 16,-22 0-16,0 0 0,22-21 16,-22 0-16,22-21 0,-22 21 0,21-22 15,-20 1-15,20-22 0,-20 1 16,-1-1-16,21 1 0,-20-1 0,-22 1 15,21-1-15,-21 1 0,1-1 16,-1 1-16,-21-1 0,0 1 0,0-1 16,0 22-16,0 0 0,0-1 15,0 22-15,0 0 0,0 0 16,0 0-16,-21 42 16,21 21-16,-22 1 15,22-1-15,-21 0 0,0 22 0,21-1 16,-21 1-16,21-1 0,-21 1 15,0-1-15,21 1 0,-22-1 0,22 1 16,0-1-16,0 22 0,0-43 16,0 1-16,0-1 0,22-21 15,-22 0-15,21 0 0,0-21 16,0 0-16,0 0 0,22 0 16,-22 0-16,0 0 0,85-63 15,-85 42-15,21 0 16,-21-22-16,1 1 0,-1 21 0,-21-43 15,21 43-15,-21 0 16,0 42 0,0 0-1,0 0-15,-21 1 0,21-1 16,0 0-16,0 0 0,-21 0 16,21 0-16,-22 1 0,22-1 15,0 0-15,0-42 47,0 0-47,0-1 16,0-20-16,0 21 0,0-21 0</inkml:trace>
  <inkml:trace contextRef="#ctx0" brushRef="#br0" timeOffset="5291.74">4487 1418 0,'0'0'0,"-21"0"0,0 0 0,0 0 31,0 21-31,21 1 31,21-22-15,0 0-16</inkml:trace>
  <inkml:trace contextRef="#ctx0" brushRef="#br0" timeOffset="8068.23">4868 1630 0,'0'0'0,"43"0"16,-22-21-16,42-22 16,-42 22-16,22 0 0,-22 0 0,21-21 15,-21 20-15,22-20 0,20-21 16,-42 20-16,1 22 0,-1-21 15,-21-1-15,0 22 0,21-42 16,-21 42-16,0-1 0,-21 22 16,0 0-1,-1 0-15,-20 0 0,21 43 16,0-22-16,0 21 0,-1-21 16,1 22-16,0 20 0,21-20 0,-21 20 15,0-21-15,0 43 0,21-21 16,-43 105-16,43-106 0,-21 22 15,0 0-15,0-22 0,21 22 16,-21 0-16,-1-1 0,1 1 16,0 0-16,0-1 0,21 1 0,-21 0 15,0-22-15,-1 22 0,1-22 16,21 1-16,0-22 0,0 43 16,0-43-16,0-21 0,0 0 0,0 1 15,21-22-15,1 0 0,-1 0 16,0-22-16,21 1 0,-21 0 0,22-21 15,-1-1-15,-21 1 0,85-43 16,-64 22-16,-20-1 0,20 1 16,0-1-16,-21 1 0,1-1 0,-1 1 15,-21-1-15,0 22 0,-21-64 16,-1 43-16,1 20 16,-21 1-16,-22-21 0,22 41 15,21 1-15,0 0 0,0 0 16,-1 0-16,22 0 15,0-1-15,22 1 16,-1 21-16,0-21 0,21 0 0,1 0 16,20 0-16,1-1 15,-1-20-15,1 0 0,20-1 0,1 1 16,0 0-16,-1-1 0,64-41 16,-84 41-16,-1 1 0,22-43 15,-64 64-15,0 0 0,-21 0 16,0 0-16,0 0 0,-21-22 15,0 22-15,0 0 16,0 21-16,0-21 0,-1 21 0,-41 0 16,42 0-16,0 0 15,-22 42-15,22-21 0,0 22 16,0-1-16,21 0 0,-21 1 0,21 20 16,-22 1-16,22 20 0,-21 1 15,21 84-15,0-84 0,0-22 16,0 22-16,-21 0 0,21-1 15,-21 1-15,21 21 0,0-21 0,-21 20 16,0-20-16,21 0 0,-22 21 16,1-22-16,0 1 0,21 0 15,0-1-15,-21 1 0,21 42 16,0-85-16,0 1 0,0-1 0,21-21 16,0 0-16,0-21 0,22 0 15,-22 0-15,21 0 0,1-21 0,-1 0 16,0 0-16,1-22 0,-1 1 0,0-21 15,1-1-15,20 22 0,-21-22 16,1-20-16,-22 20 0,21 1 0,1-86 16,-43 65-16,0-1 15,0 22-15,0-1 0,-22 1 0,-41-64 16,21 84-16,-1 1 16,1 0-16,-22 20 0,22-20 15,0 21-15,-22 0 0,22 21 0,21-21 16,0-1-16,-22 22 0,43-21 15,21 0 1,1 21 0,-1-21-16,21 0 0,0 0 15,1-1-15,-1 1 0,0 0 0,1 0 16,-1-21-16,0 20 0,1-20 16,-22 21-16,0 0 0,21-22 15,-20 22-15,-1 0 0,-21 0 0,0 0 16,21 21-16,-21-21 0,0-1 15,-21 44 17,21-1-17,0 0-15,0 0 0,0 0 16,0 22-16,-21-22 0,21 0 0,0 0 16,0 0-16,0 0 0,0 1 15,0-1-15,21 0 0,0-21 16,0 0-16,0 0 15,0 0-15,1 0 0,-1 0 0,0-21 16,0 21-16,0-21 0,0-1 0,22 1 16,-22 0-16,0 0 15,0 0-15,0 0 0,1-1 0,-1 1 16,0 0-16,0 0 0,-21 0 16,21 0-16,-21-1 0,21 22 15,-21-21-15,0 42 47,0 1-31,0-1-16,0 0 0,22 0 0,-1 0 15,-21 0-15,21 1 16,-21-1-16,21 0 0,0 0 16,0-21-16,1 21 0,-1-21 15,21 0-15,-21 0 0,22 0 0,-1 0 16,-21 0-16,21 0 0,1 0 0,-22 0 15,21-21-15,-21 0 0,22 0 16,-1 0-16,-21-1 0,0 1 0,1-21 16,-1 21-16,0-22 0,-21 22 15,0 0-15,0-21 16,0 21-16,0-1 0,0 1 16,-21 21-16,0 0 15,-1 0-15,1 21 0,21 1 16,-21-1-16,21 0 0,-21 0 15,21 21-15,0-20 0,0 20 0,0-21 16,0 0-16,0 22 0,21-1 16,0-21-16,0 0 0,1 0 15,-1-21-15,0 0 0,0 0 16,21 0-16,1 0 0,-22 0 16,0-21-16,21 21 0,-20-21 0,-1 0 15,0-21-15,0 20 0,0 1 16,0-21-16,1 21 0,-1-22 15,0 22-15,-21 0 0,0 0 0,0 0 16,21 0-16,-21 42 31,0 0-15,0 0-16,-21 0 0,21 0 0,0 1 16,0-1-16,0 0 0,0 0 15,0 0-15,0 0 0,0 1 0,0-1 16,21-42 31,0-1-47,0 1 0,-21 0 15,22 0-15,-1 0 0,0 0 16,0-22-16,21 22 0,-20 0 0,-1 0 16,0 0-16,0-1 0,0 22 15,0 0-15,1-21 0,-1 21 16,0 0-16,0 0 0,-21 21 15,21-21-15,0 22 0,-21-1 16,22 0-16,-22 21 0,21-42 16,0 21-16,-21 1 0,0-1 15,21-21-15,0 0 16,0 0-16,1 0 16,-22-21-16,21 21 0,-21-22 15,0 1-15,21 0 0,0-21 16,0-1-16,-21 22 0,21-21 15,1 21-15,-1 0 0,-21-22 16,21 22-16,-21 0 0,21 21 0,-21-21 16,21 21-1,0 0 1,-21 21-16,0 0 0,0 0 16,0 0-16,0 1 15,0-1 1,0-42 31,0-1-32,0 1-15,0 0 16,0 0-16,-21 21 16,0 0-1,0 0-15,0 0 16,21 21-16,-21 0 0,-1 0 0,22 1 15,-21-1-15,21 0 0,0 0 16,-21 21-16,21-20 0,0 20 0,0-21 16,0 21-16,0-20 0,0 20 15,0-21-15,21 21 0,0-20 16,1-1-16,-1 0 0,21 0 0,0 0 16,1-21-16,-1 21 0,22-21 15,41 0-15,-41 0 0,-1-21 16,1 0-16,-1 0 0,-20 0 15,20 0-15,-20-1 0,-1-20 0,-21 0 16,21 21-16,-20-22 0,-1 1 0,0 0 16,21-22-16,-42 43 15,0-21-15,0 20 0,0 1 0,0 0 16,-21 21 0,0 21-16,0-21 15,-22 21-15,22 22 0,0-22 0,0 0 16,21 21-16,0 1 0,-21-22 15,21 21-15,0-21 0,0 22 0,0-22 16,0 0-16,0 0 0,21 0 16,0 1-16,-21-1 0,21-21 0,0 0 15,1 0-15,-1 0 0,0 0 16,0 0-16,0 0 0,0 0 0,1 0 16,-1-21-16,0 21 0,-21-22 0,21 1 15</inkml:trace>
  <inkml:trace contextRef="#ctx0" brushRef="#br0" timeOffset="8250.78">9800 1630 0,'-21'0'78</inkml:trace>
  <inkml:trace contextRef="#ctx0" brushRef="#br0" timeOffset="9159.62">11578 974 0,'0'0'0,"21"-21"0,0-1 15,1 1-15,-22 0 0,21 0 16,0 0-16,-21 0 0,21-1 16,0 1-16,-21 0 0,0 0 0,0 0 15,0 0-15,0-1 16,0 1-16,0 0 0,0 0 0,-21 21 15,-21 0-15,21-21 0,-64 21 16,43 0-16,-1 21 0,1 0 16,0 0-16,-22 0 0,22 22 0,-1-1 15,1 22-15,0-1 0,-1-21 16,1 22-16,21-1 0,-21 1 0,-1 63 16,22-85-16,21 22 15,0-22-15,0 0 0,21 1 0,0-1 16,22-21-16,-1 22 0,0-22 15,1 0-15,-1 0 0,22 0 0,-22-21 16,21 0-16,-20 0 16,20 0-16,-20 0 0,20-21 0,1 0 15,-1 0-15,-21 0 0,22-1 0,21-20 16</inkml:trace>
  <inkml:trace contextRef="#ctx0" brushRef="#br0" timeOffset="9415.21">12488 762 0,'-42'-169'32,"21"148"-32,0 21 0,-1 0 0,-20 0 15,0 0-15,21 21 16,-1 0-16,1 21 0,0 1 16,-21 62-16,21-41 0,-1-1 15,1 1-15,0-1 0,21 1 16,-21-1-16,0-20 0,21 20 0,-21-20 15,21-1-15,-22 0 0,22 1 16,0-22-16,0 42 0,22-42 16,-1-21-16,0 0 15,21 0-15,1-21 0,-22 0 16,21 0-16,22 0 0,-22 0 0</inkml:trace>
  <inkml:trace contextRef="#ctx0" brushRef="#br0" timeOffset="9823.6">12806 995 0,'0'0'0,"-21"0"32,-1 21-32,-20 0 15,21 0-15,0 22 0,-22-22 0,22 21 16,0 1-16,-21-1 0,21-21 16,-1 21-16,1 1 0,0-1 0,21-21 15,0 22-15,0-22 0,0 0 16,0 42-16,21-41 0,0-22 15,43 21-15,-43-21 0,21 0 16,1 0-16,-1 0 16,22-21-16,-22 21 0,21-22 0,-20 1 15,20 0-15,-20-21 0,-1 21 16,0-22-16,1 22 0,-22-21 0,0-1 16,-21 1-16,0 0 0,0-1 0,0 22 15,-21-21-15,0 21 0,-1 0 16,-20-1-16,0 1 0,-1 21 0,1 0 15,0 0-15,-1 0 0,1 0 16,0 21-16,-1 1 0,1-1 0,0 0 16,21 21-16,-1-21 0,-20 43 15,42-43-15,0 0 0,0 0 16,0 1-16,21-1 0,0-21 16,22 0-16,-22 0 0,42 0 15,-20 0-15,20 0 0,1 0 0</inkml:trace>
  <inkml:trace contextRef="#ctx0" brushRef="#br0" timeOffset="10167.76">13652 1185 0,'22'-21'0,"-44"42"0,86-63 0,-43 42 0,0-21 15,-21 0-15,0 0 16,-21 21-16,-21 0 16,21 0-16,-22 21 0,1-21 15,0 21-15,-1 0 0,22 0 0,-21 0 16,21-21-16,-1 22 0,1-1 15,21 0-15,0 0 0,0 0 16,21 0-16,22 1 16,-22-1-16,0-21 0,21 21 15,1 0-15,-22-21 0,0 21 0,21 0 16,-20-21-16,-1 22 0,-21-1 0,0 0 16,0 0-16,0 0 15,-21 0-15,-1-21 0,-20 0 16,0 22-16,-1-22 0,1 0 15,0 0-15,-1 0 0,1 0 0,21 0 16,-21 0-16,20-22 0,1 1 16,0 21-16,21-21 0,0 0 15,0 0-15,0 0 0,21-22 16,22 1-16,-22 21 0</inkml:trace>
  <inkml:trace contextRef="#ctx0" brushRef="#br0" timeOffset="10523.42">13928 1228 0,'0'0'0,"21"21"0,-21 0 16,0 0-16,21-21 31,0 0-31,0 0 0,0 0 16,1 0-1,20-21-15,-21 0 0,0 0 0,22 21 16,-22-21-16,0-1 0,0-20 15,0 21-15,-21-21 0,0 20 16,0 1-16,-21 21 16,0-21-16,-43 21 0,22 0 15,0 21-15,-1 0 0,-20 1 16,21 20-16,-1-21 0,22 21 0,-21-20 16,21 20-16,-1 0 0,1-21 15,0 22-15,21-22 0,0 21 16,0-21-16,0 1 0,0-1 0,21 0 0,0 0 15,1 0-15,-1 0 0,21 1 16,22-22-16,-22 0 0,0 0 16,22 0-16,-1 0 0,1 0 0,-1-22 15,1 1-15</inkml:trace>
  <inkml:trace contextRef="#ctx0" brushRef="#br0" timeOffset="10760.24">14880 1080 0,'0'-22'15,"0"44"-15,0-65 0,-21 22 0,0 0 0,0 0 16,-1 21-16,1 0 16,0 0-16,21 21 0,-21 0 0,0 0 15,0 22-15,-1-1 16,1-21-16,0 21 0,21 1 0,0-1 16,0 0-16,0 1 0,0-22 15,0 21-15,0 1 0,0 20 16,0-42-16,0 0 0,21 1 0,-21-1 15,21 0-15,22-21 16,-22 0-16,21 0 0,-21 0 0,22-21 16,-1 0-16,0-1 0</inkml:trace>
  <inkml:trace contextRef="#ctx0" brushRef="#br0" timeOffset="11023.16">15388 974 0,'0'-21'0,"0"42"0,0-85 0,0 43 0,21 0 15,0 21 1,1 0-16,-1 0 0,21 21 16,-21 0-16,0 0 0,22 22 15,-1-1-15,-21 0 0,22 1 0,-22-1 16,0 22-16,-21-22 0,0 0 16,0 1-16,0-1 0,-21 0 15,-22 1-15,1-1 0,0 0 0,-1 1 16,1-22-16,0 21 0,-1-21 15,1 0-15,21 1 0,0-22 0,0 21 16,63-21 0,-21-21-16,21-1 15,22 1-15,-1-21 0</inkml:trace>
  <inkml:trace contextRef="#ctx0" brushRef="#br0" timeOffset="11555.86">17060 1016 0,'0'0'0,"21"0"0,-21-21 0,-42 0 16,21 21-1,0 0-15,-22 0 0,1 0 0,-21 0 16,20 0-16,-20 0 0,-1 0 16,1 21-16,-1-21 0,-20 42 15,62-42-15,-20 21 0,42 1 16,0-1-16,0 0 0,21 0 15,0-21-15,22 21 16,20-21-16,-20 21 0,-1-21 0,21 0 16,-20 22-16,-1-22 0,-21 0 0,22 0 15,-22 21-15,-21 0 16,0 0-16,-21-21 16,-1 21-16,1-21 15,-21 21-15,0 1 0,-1-22 0,1 21 16,0-21-16,20 21 0,1-21 15,0 0-15,21 21 0,42-21 32,-20 0-32,20 0 0,-21 0 15,21 0-15,1 0 0,-22 0 0,21 0 16,-21 0-16,1 21 16,-1 0-16,0-21 0,-21 22 0,0 41 15,0-42-15,0 22 16,0-1-16,-21 0 0,-22 1 0,22-1 15,-21 21-15,0-20 0,-22-1 0,-21 43 16,43-64-16,0 21 16,-1-21-16,1 1 0,21-1 0,0 0 15,0 0-15,21-42 32</inkml:trace>
  <inkml:trace contextRef="#ctx0" brushRef="#br0" timeOffset="13304.79">9906 3196 0,'0'0'16,"0"-21"-16,42 21 0,-21-21 0,1 21 0,-1-21 15,0 0-15,0 21 0,0-22 0,22 1 16,-22 0-16,0 0 0,0 0 16,0-22-16,22 1 0,-22 0 15,-21 21-15,0-1 0,0-20 16,0 21-16,-64-43 16,43 22-16,-21 21 0,-22 0 0,22 0 15,-22-1-15,1 22 0,-43 0 16,43 0-16,-1 22 0,-21 41 15,43-42-15,-43 64 16,64-43-16,0 1 0,-21 62 16,42-62-16,0-1 0,0 0 15,0 1-15,0-1 0,0 0 16,21 1-16,0-22 0,21 0 0,-20-21 16,20 0-16,0 0 0,22 0 15,84-21-15,-85 0 0,22 0 16,63-43-16,-84 22 15,-1-1-15,1 1 0,-22 21 0,0-21 16,1-1-16,-1-41 0,-42 41 16,0 1-16,0 0 15,0 20-15,0 1 0,0-21 16,0 63-16,0 0 16,-21 0-16,0 1 0,21 20 15,-21 0-15,-1 1 0,22 20 0,-21-21 16,0 22-16,21 21 0,-21-22 15,0 22-15,0-1 0,-1 1 0,1 0 16,0 21-16,-21-22 0,21 22 0,-22 0 16,22-21-16,0 20 0,-21 65 15,20-86-15,1-20 0,21-1 16,0 1-16,0-22 0,0 1 0,0 20 16,21-42-16,1 0 15,20-21-15,-21-21 16,0 0-16,22 0 0,-1-21 0,-21-1 15,21-20-15,1-1 0,-1 1 0,0-22 16,1-21-16,-1 22 0,0-22 16,1 0-16,-1 0 0,-21 0 0,22 0 15,-22 1-15,0-1 16,0 21-16,0 0 0,-21 1 0,0 20 16,0 22-16,0-22 0,0 22 0,0 21 15,0-21-15,0 20 0,0 1 16,0 42-1,0 1-15,0 20 16,0-21-16,0 21 0,0-20 16,0 20-16,0 0 0,0 1 0,0-1 15,0-21-15,0 21 0,0 1 16,0-22-16,0 21 0,21-21 0,1 1 16,-1-22-16,0 21 0,0-21 15,0 0-15,22 0 0,-22 0 0,21-21 16,43-1-16,-64-20 0,21 21 15,1 0-15,-22-22 0,21 22 16,-21-21-16,0 0 0,1-1 16,-1 22-16,0-64 0,0 64 0,-21 0 15,0 0-15,0 0 16,0 0-16,0 42 31,-21 0-31,21 0 16,0 0-16,0 22 0,-21-22 0,21 0 15,0 21-15,0-21 0,0 1 16,0-1-16,0 21 0,21-21 0,-21 0 16,21 1-16,0-1 0,0-21 15,1 21-15,-1-21 0,21 0 16,-21 0-16,0-21 16,22-22-16,-22 43 15,21-21-15,-21-21 0,1 21 0,-1 0 16,0-1-16,0-41 0,-21 21 15,21 20-15,-21 1 0,21 0 16,-21 0-16,0 0 0,0 42 31,0 0-15,0 0-16,0 0 0,0 1 0,0-1 16,0 21-16,0-21 0,0 0 15,0 1-15,0-1 0,0 21 0,0-21 16,22 0-16,-1-21 0,0 22 15,0-1-15,0-21 0,22 0 16,-22 0-16,21 0 0,0 0 0,-20 0 16,20-21-16,0-1 0,22 1 15,-22 0-15,0 0 0,1 0 0,-1-22 16,22-41-16,-22 41 0,-21 1 16,21-21-16,-20-1 0,-1 1 15,0 20-15,0-20 0,-21-1 0,21 1 16,-21 20-16,21 1 0,-21 0 15,0-1-15,0 22 16,-21 42 0,0 1-16,0 20 15,0 0-15,21 1 0,-21 20 0,-1 1 16,1-1-16,0 1 0,21-22 16,-21 21-16,21-20 0,0 20 0,0-20 15,0-22-15,0 85 16,0-85-16,21 0 0,0 0 15,-21 0-15,21-21 0,22 0 16,-22 0-16,0 0 0,0 0 0,0-21 16,22 21-16,-22-21 0,42-21 15,-41 20-15,-1 1 0,21-21 16,-21 21-16,0 0 0,1-22 16,-1 22-16</inkml:trace>
  <inkml:trace contextRef="#ctx0" brushRef="#br0" timeOffset="13507.24">12446 2773 0,'0'0'0,"63"0"32,-41 0-32,-1 0 0,21 0 0,-21 0 15,22 0-15,-1 0 0,0 0 16,1-21-16,-1 0 0,0 21 0,1-22 15,-1 22-15,-21-21 0,0 21 16,0-21-16,1 21 0,-22-21 0,0 0 16,-22 0-16</inkml:trace>
  <inkml:trace contextRef="#ctx0" brushRef="#br0" timeOffset="13846.79">11917 2434 0,'0'0'0,"-85"85"31,64-64-31,0-21 0,0 42 16,21-20-16,0-1 0,0 0 16,21-21-1,0 0-15,0 0 0,0 0 16,22-21-16,-22 0 0,21 21 0,-21-22 15,22 1-15,-22 0 0,0 0 0,0 0 16,-21 0-16,0-1 0,0 1 16,0 0-16,0 0 0,-21 21 0,-21-21 15,20 21-15,1 0 16,0 0-16,0 0 0,0 21 0,0 0 16,21 0-16,0 0 0,0 1 15,0-1-15,0 0 0,0 0 16,63 21-16,-21-20 0,1-1 15,20 0-15</inkml:trace>
  <inkml:trace contextRef="#ctx0" brushRef="#br0" timeOffset="14191.26">14055 2519 0,'0'0'0,"0"-21"0,0 0 0,0-1 16,-22 22 0,1 0-16,0 0 15,0 0-15,0 0 0,0 22 16,-1-1-16,1 0 0,0 0 0,0 21 16,0 1-16,0-22 0,-1 21 15,1 1-15,0-1 0,0 0 0,0 1 16,21-1-16,0 0 0,-21-21 0,21 22 15,0-22-15,0 0 0,0 21 16,0 1-16,0-22 0,21-21 16,0 21-16,21 0 0,-21-21 15,1 0-15,20 0 0,0 0 16,1 0-16,-1 0 0,21-21 16,-20 0-16,-1 0 0,0 0 15,1-1-15</inkml:trace>
  <inkml:trace contextRef="#ctx0" brushRef="#br0" timeOffset="14461.03">14838 2392 0,'0'0'0,"0"-21"0,84 42 31,-62 0-31,20 21 16,-21-20-16,0-1 0,22 21 0,-22 0 15,0-20-15,0 20 0,-21 0 0,0 1 16,0-22-16,0 21 0,0 0 16,0-20-16,-21 20 0,0-21 0,0 21 15,-22-20-15,1-1 0,21 0 16,-22 0-16,1 0 0,-21 0 16,41 1-16,-20-22 0,21 0 15,21 21-15</inkml:trace>
  <inkml:trace contextRef="#ctx0" brushRef="#br0" timeOffset="14622.99">15261 3154 0,'0'0'16,"21"0"-16,0 0 0,-42 0 62,0-21-62,0 21 16</inkml:trace>
  <inkml:trace contextRef="#ctx0" brushRef="#br0" timeOffset="17723.87">1482 5800 0,'0'0'0,"-22"0"0,22 21 16,-21-21-16,0 21 15,0-21-15,0 0 16,0 0-16,-1 0 16,1 0-16,0-21 0,-21 21 0,21-21 15,-22 0-15,22-1 0,0 1 16,-21 0-16,20 0 0,22-21 15,0 20-15,0-20 0,0 21 0,0-21 16,0 20-16,22-20 0,-1 21 16,21 0-16,0 0 0,1-1 0,-1 1 15,0 0-15,1 21 0,-1 0 16,-21 0-16,22 21 0,-22 0 16,0 22-16,-21-22 0,0 21 0,0 22 15,-42-22-15,20 22 0,-20-1 16,0 1-16,-1-1 0,1 1 15,0-22-15,-1 21 0,22-20 16,0-1-16,21 0 0,0 1 0,0-22 16,0 21-16,0-21 0,42-21 15,-20 22-15,20-22 0,0 0 0,22 0 16,-1 0-16,-20 0 0,20-22 16,43-20-16,-43 21 0,-20 0 15,-1 0-15,-21-1 0,0-20 16,1 0-16,-22-1 0,0 22 15,0-21-15,-22 21 0,-20 0 16,0-1-16,-22 22 0,1 0 16,-1 0-16,1 0 0,-1 0 15,-20 0-15,41 22 0,-20-22 0,20 21 16,1 0-16,0 21 16,21-21-16,21 1 0,0-1 0,0 0 15,0 0-15,0 0 0,21-21 16,0 0-16,21 21 0,22-21 15,-22 0-15</inkml:trace>
  <inkml:trace contextRef="#ctx0" brushRef="#br0" timeOffset="17902.77">2603 5800 0,'0'0'0,"22"0"0,-1-21 31,-21-1 1</inkml:trace>
  <inkml:trace contextRef="#ctx0" brushRef="#br0" timeOffset="18675.16">3873 5482 0,'0'0'0,"0"-42"0,0 0 32,-21 63-17,0 0-15,0 21 16,21-21-16,-21 22 0,0-1 15,21 0-15,0 22 0,0-22 0,-22 1 16,22 20-16,0-21 0,0 1 16,-21-1-16,21-21 0,0 22 0,0-22 15,0 0-15,0 0 0,21 0 16,1-21 0,-1 0-16,0 0 0,0-21 0,0 0 15,22-21-15,-22 20 16,21 1-16,-21-21 0,0 0 0,1-1 15,20-20-15,-21 20 0,0 1 16,-21 21-16,0 0 0,21 0 16,-21-1-16,0 44 15,0 20-15,0-21 16,0 21-16,0-20 0,0 20 16,0 0-16,0 1 0,0-1 0,22-21 15,-22 21-15,21-20 0,0 20 16,-21-21-16,21 0 0,0 0 0,0-21 15,22 0-15,-22 22 0,21-22 16,1 0-16,-1 0 0,0-22 0,1 1 16,-1 21-16,0-21 0,1-21 0,-1 21 15,0-22-15,-21 22 0,1-21 16,-1-1-16,-21-20 0,0-1 0,0 22 16,-21-21-16,-1 20 0,-20-20 15,21 20-15,-21 22 0,-1-21 0,1 21 16,-22-22-16,22 43 15,0 0-15,21 0 0,-1 0 16,1 22-16,21-1 0,-21 0 16,21 0-16,0 0 0,0 0 0,0 1 15,21-1-15,0 0 0,1 0 16,-1 0-16,0-21 0,21 0 16,1 0-16</inkml:trace>
  <inkml:trace contextRef="#ctx0" brushRef="#br0" timeOffset="19131.78">5355 5186 0,'0'0'0,"0"-42"0,0 20 15,0 1-15,0 0 0,-21 21 16,0 0-16,21 21 0,0 0 0,-21 22 16,21-1-16,-22 0 15,22 1-15,-21-1 0,21 22 0,0-22 16,0 21-16,-21 1 0,21-22 15,-21 22-15,21-22 0,-21 0 0,21 22 16,0-43-16,0 21 0,0-20 0,0 20 16,0-21-16,0 0 15,0-42 1,0 0 0,0 0-16,0-22 0,0 1 15,0 21-15,0-21 0,21-22 0,-21 22 16,21-1-16,0-20 0,22-43 15,-22 64-15,21-1 0,0 22 16,1-21-16,-1 21 0,22 21 0,-22 0 16,21 0-16,-20 0 0,-1 21 15,0 0-15,1 21 0,-22-20 0,0 20 16,0 0-16,-21 1 0,0-1 16,0 0-16,0 1 0,-21-22 0,0 21 15,-21 0-15,20-20 0,1 20 0,-21-21 16,21 0-16,0 0 0,-1 1 15,22-1-15,22-42 32,-1 21-32</inkml:trace>
  <inkml:trace contextRef="#ctx0" brushRef="#br0" timeOffset="19871.62">6667 5440 0,'0'-21'16,"0"42"-16,0-63 0,0 20 0,-21 22 0,0-21 0,-21 0 16,21 0-16,-22 0 0,22 21 15,0 0-15,-21 0 0,20 0 0,-20 21 16,21-21-16,0 42 0,-22-21 16,22 22-16,0-1 0,0 0 0,-43 43 15,43-21-15,0-22 16,21 0-16,0 1 0,0-1 15,0 0-15,0-21 0,0 1 0,0-1 16,21 0-16,43 0 0,-43-21 16,0 0-16,21 0 0,1 0 15,-22-21-15,64-21 0,-43 20 16,-21-20-16,64-21 16,-64 20-16,21-41 15,-21 20-15,1 22 0,-22-1 0,21 1 16,-21 21-16,0-21 0,0 20 0,0 1 15,-21 21 1,-1 0-16,1 21 0,0 1 16,21-1-16,-21 21 0,0-21 15,21 22-15,-21-1 0,21 0 0,0 1 16,0-1-16,0 0 0,0-21 0,0 22 16,21-22-16,0 0 0,0 0 15,0 0-15,0 1 0,22-22 0,-22 0 16,42 0-16,-20 0 15,-22 0-15,21 0 0,1-22 0,-22 1 16,63-21-16,-62 21 16,20-22-16,-21 22 0,0-21 0,22 0 15,-22-22-15,-21 22 16,21-1-16,0 1 0,0-21 0,-21 20 16,21-20-16,-21 20 0,22 1 0,-22 0 15,0 21-15,0-1 0,0-20 16,0 63-16,0 0 15,0 22-15,0-22 0,0 21 16,0 1-16,-22 20 0,1-21 0,21 1 16,-21 20-16,21-20 0,0 41 15,0-41-15,0-1 0,0 0 16,0 1-16,0-22 0,0 0 0,0 0 16,21 0-16,0 0 0,1-21 15,-1 0-15,21 0 16,-21 0-16,0-21 0,1 0 0,-1 0 15,21 0-15,-21 0 0,0-1 0,-21-20 16,0 21-16,0-21 0</inkml:trace>
  <inkml:trace contextRef="#ctx0" brushRef="#br0" timeOffset="20035.66">7197 5440 0,'0'0'0,"-43"0"0,22 0 0,0 0 15,0 0-15,21 21 31,21-21-31,21 0 16,-21 0-16,1 0 0,20 0 0,21 0 16,-41 0-16,20 0 0,0 0 15,1 0-15,-1 0 0,0-21 16,22 21-16</inkml:trace>
  <inkml:trace contextRef="#ctx0" brushRef="#br0" timeOffset="20375.75">8805 5313 0,'0'0'0,"0"21"32,0 21-17,0-20-15,0-1 0,0 21 0,-21-21 16,0 22-16,0-22 0,0 21 0,21-21 16,-22 22-16,1-22 15,0 21-15,0-21 0,21 0 0,0 1 16,-21-1-16,21 0 0,21-21 31,0 0-31,21-21 0,1 21 0,-22-21 16</inkml:trace>
  <inkml:trace contextRef="#ctx0" brushRef="#br0" timeOffset="20710.82">9334 5376 0,'0'0'15,"0"-21"-15,0 0 0,22 0 0,-22 0 16,-22 21-1,1 0-15,0 0 0,-21 0 16,21 21-16,-22 0 0,22-21 0,-42 42 16,41-42-16,1 22 0,21-1 15,-21-21-15,21 21 0,0 0 16,21 0-16,0-21 16,22 0-16,-22 21 0,0-21 0,0 22 15,22-22-15,-22 21 0,0-21 16,0 21-16,0-21 0,0 21 0,1 0 15,-1 0-15,-21 1 0,0-1 16,0 0-16,-21 0 16,-1 0-16,-20-21 0,21 21 15,-21-21-15,-1 0 0,1 22 0,21-22 16,-22 0-16,1 0 0,21 0 16,-21 0-16,20 0 0,1 0 0,0-22 15,21 1-15,0 0 0,0 0 16,0 0-16,0 0 0</inkml:trace>
  <inkml:trace contextRef="#ctx0" brushRef="#br0" timeOffset="20875.32">8742 5080 0,'-43'0'15,"22"0"-15,0 0 31</inkml:trace>
  <inkml:trace contextRef="#ctx0" brushRef="#br0" timeOffset="21734.77">11007 5207 0,'0'0'0,"0"-21"0,0-21 0,0 20 15,0-20-15,0 0 0,0 21 0,0-22 16,0 22-16,0 0 0,0 42 16,0 21-1,0 1-15,0-1 0,0 0 16,-22 1-16,1 20 0,0-20 0,0 20 15,0-21-15,0 22 0,-64 21 16,64-22-16,-22-21 0,1-20 16,0 20-16,21 0 0,-22-21 0,-20 1 15,42-1-15,-1-21 0,1-21 16,21-1 0,0-20-16,0 21 15,0 0-15,0-22 0,21 1 0,-21 0 16,43-43-16,-22 43 15,-21-1-15,21 22 0,0-21 0,-21 21 16,21 0-16,-21-1 0,22 22 16,-22 22-16,21-1 0,-21 0 15,0 0-15,21 43 0,-21-22 16,21 0-16,-21 22 0,0-22 0,0 0 16,0 1-16,0-1 0,21 0 15,0-20-15,-21 20 0,22-21 16,-1 0-16,0 0 0,0 1 0,21-22 15,-20 0-15,20 0 0,0 0 16,22 0-16,-22-22 0,22 1 0,41-21 16,-62 0-16,20-1 0,-20 1 15,-1 0-15,0-1 0,-21-20 16,22 20-16,-22-20 0,-21-1 0,0 1 16,0-1-16,0 1 0,0-22 15,-42 22-15,20-1 0,-20 22 0,21-22 16,-43 22-16,22 21 0,0-21 0,-22 42 15,22 0-15,-22 0 0,1 0 16,21 21-16,-22 0 0,22 0 0,-1 43 16,1-22-16,0 0 0,-1 22 15,22-22-15,0 22 0,0-22 16,21 21-16,0 43 0,0-63 16,21-1-16,0-21 0,0 21 15,22-20-15,-1-1 0,22 0 0,-1 0 16,1 0-16,-1-21 0,64 0 15,-63 0-15,-1 0 0,1 0 16</inkml:trace>
  <inkml:trace contextRef="#ctx0" brushRef="#br0" timeOffset="22219.54">12234 5376 0,'0'0'0,"0"-21"0,0-63 16,-21 62-1,0 22-15,0 0 0,-22 0 0,22 0 16,-21 0-16,21 22 0,-22-22 0,1 21 16,0 0-16,-1 0 0,1 21 15,0-20-15,-1 20 0,1-21 0,21 21 16,-21 1-16,-1 20 0,22-20 16,21-1-16,0-21 0,0 21 15,0-20-15,0-1 0,0 0 16,21-21-16,0 0 0,22 0 0,-22 0 15,21 0-15,-21 0 0,64-42 16,-43 20-16,1 1 0,-1-21 16,0 21-16,-20-22 0,20 1 0,0 21 15,-21-21-15,1-1 0,-1 1 16,0 21-16,0-22 0,0 22 0,-21 0 16,21 0-16,-21 42 15,0 0 1,0 0-16,-21 1 0,-21 20 15,42 0-15,-21-21 0,21 22 16,-21 41-16,21-62 16,-22 20-16,22-21 0,0 21 0,0-20 15,0-1-15,0 0 0,0 0 0,0 0 16,22-21-16,-1 0 16,0 0-16,0 0 0,0 0 0,0-21 15,22 21-15,-22-21 0,0 0 0,21-22 16,-20 22-16,-1-21 15,21 0-15</inkml:trace>
  <inkml:trace contextRef="#ctx0" brushRef="#br0" timeOffset="22423.21">12721 5080 0,'0'0'15,"0"-42"-15,21-149 16,-21 212 0,0 1-1,-21 20-15,21 0 0,-21 1 0,21 20 16,0-21-16,-21 22 0,21-1 15,-21-20-15,21 20 0,-22-20 0,22-1 16,0 21-16,0-20 0,-21-1 0,21 0 16,-21-20-16,21 20 0,0-21 15,0 0-15,0 0 0,0 1 0,21-22 32</inkml:trace>
  <inkml:trace contextRef="#ctx0" brushRef="#br0" timeOffset="22867.78">13229 5398 0,'0'0'0,"21"-22"0,0 1 0,-21 0 15,0 0-15,-21 21 16,-21 0-16,21 0 0,-22 0 16,1 21-16,0-21 0,-1 21 15,1 0-15,0 22 0,-1-22 0,1 0 16,0 21-16,21 1 0,-1-22 15,1 21-15,0-21 0,21 22 0,0-22 16,0 21-16,0-21 0,21-21 16,0 22-16,1-22 0,-1 0 15,0 0-15,21 0 0,-21 0 16,22-22-16,-1 22 0,0-21 0,-20 0 16,20-21-16,0 21 0,-21-22 0,1 22 15,20-21-15,-21-1 0,-21 22 16,21-21-16,-21 21 0,0-22 0,0 22 15,0 0-15,0 42 32,-21 0-32,21 1 0,0-1 0,-21 21 15,21-21-15,0 0 0,0 22 0,0-22 16,0 21-16,0-21 0,0 1 16,0-1-16,21 0 0,0-21 15,-21 21-15,21-21 0,1 0 0,20 0 16,-21 0-16,0 0 0,0 0 15,22 0-15,-22-21 0,0 21 0,0-21 16,0-22-16,1 22 0</inkml:trace>
  <inkml:trace contextRef="#ctx0" brushRef="#br0" timeOffset="23062.83">12361 5228 0,'0'0'0,"-42"0"0,0 21 0,20-21 16,1 0-16,21 22 0,21-22 16,1 0-1,20 0-15,0 0 0,-21 0 0,22 0 16,20 0-16,-20 0 0,20 0 0,-21 0 16,22 0-16,-1-22 0,1 1 15</inkml:trace>
  <inkml:trace contextRef="#ctx0" brushRef="#br0" timeOffset="24323.1">14541 5292 0,'0'0'0,"64"-106"15,-64 64 1,0 20-16,0-20 16,21 21-16,-21 0 0,0 0 0,0-1 15,0 1-15,-21 42 16,21 1-1,-21 20-15,0 0 0,-1 1 0,1-1 16,0 21-16,0 1 0,-21-22 0,20 22 16,-20-1-16,21 1 0,-21-22 15,-1 22-15,1-22 0,0 21 0,20-20 16,-20-22-16,-21 42 16,41-41-16,1-1 0,0-21 15,21-21 1,21-1-16,0 1 15,1-21-15,20 21 0,-21-22 16,0 1-16,22-21 0,-22 20 0,21 1 16,-21-22-16,0 22 0,22 0 15,-22 21-15,0-22 0,0 22 0,-21 0 16,21 21-16,-21 21 16,0 0-16,0 0 15,0 22-15,0-22 0,0 21 0,0 1 16,0-1-16,0 0 0,0 1 15,0 20-15,0-21 0,0 1 16,0-22-16,0 21 0,22-21 0,-1-21 16,21 43-16,-21-43 0,22 0 15,-22 0-15,21 0 16,0-21-16,-20-1 0,20 22 0,0-42 16,1 21-16,-1 0 0,0-22 15,43-62-15,-43 62 0,-21 1 16,1-22-16,-1 1 0,0-1 0,-21 1 15,0-1-15,0 1 0,-21-1 0,0 1 16,-1-1-16,-20 1 0,0 21 16,-1-1-16,22 1 0,-21 21 0,-43 0 15,43 21-15,0 21 16,-1 0-16,22 21 0,-42 43 16,20-22-16,22 1 0,0-1 15,0 1-15,0-1 0,21 1 16,0 63-16,0-64 0,0-20 15,0-1-15,21 22 0,-21-43 0,42 21 16,-21 0-16,22-20 0,-22-1 16,21 0-16,0 0 0,22-21 0,-22 0 15,22 0-15,-1 0 0,-20 0 0,20 0 16,1-21-16,-1 0 0,1 0 16,-22-22-16,21 22 0,-20-21 15,-1 21-15,-21-22 0,0 1 0,1 0 16,-22 20-16,0-20 0,0 21 15,0 0-15,0 0 0,-43 21 16,22 0-16,0 0 16,0 0-16,0 0 0,-1 21 0,22 0 15,0 0-15,0 0 0,0 22 0,0-22 16,0 0-16,0 0 0,22 21 16,-1-20-16,0-1 0,0 0 0,0 0 15,-21 0-15,21 0 0,1 1 16,-1-22-16,0 21 0,0-21 15,0 0-15,0 0 0,1 0 0,-1 0 16,21 0-16,0-21 16,-20-1-16,-1 1 0,21 0 15,-21 0-15,0 0 0,22-22 0,-22 22 16,0-21-16,0 21 0,0 0 0,-21-1 16,0 1-16,0 0 15,22 21-15,-22 21 16,0 0-16,-22 1 15,22-1-15,-21 0 0,21 21 0,-21-21 16,21 1-16,0-1 0,0 21 0,-21 0 16,0-20-1,21-1-15,0 0 16,0-42 15,0 0-31,21-1 0</inkml:trace>
  <inkml:trace contextRef="#ctx0" brushRef="#br0" timeOffset="24474.77">15938 5355 0,'0'0'0,"0"-42"0,0 0 0,-21 20 0,0 1 15,21 0-15,-21 21 16,0 0-16,0 0 16,-1 0-16,22 21 0,-21-21 15,21 21-15,0 1 16,0-1-16,0 0 0,0 0 15,0 0-15,0 0 0</inkml:trace>
  <inkml:trace contextRef="#ctx0" brushRef="#br0" timeOffset="24816.11">16235 5440 0,'0'0'0,"21"-21"15,0 21-15,-21 21 16,0 0-16,0 0 15,0 0-15,21 1 0,-21-1 16,0 0-16,21 21 0,-21-21 0,0 22 16,0 20-16,0-42 0,0 1 15,0-1-15,0 0 16,0 0-16,0 0 0,22-21 16,-1 0-1,-21-21-15,21 0 16,-21 0-16,21 0 0,0-22 0,0 22 15,-21-21-15,22 21 0,-1-22 0,0 1 16,0 0-16,0 20 0,0-20 16,1 21-16,-1-21 0,0 20 0,0 1 15,0 21-15,0-21 0,1 21 16,-1 0-16,0 0 16,0 0-16,-21 21 15,21-21-15</inkml:trace>
  <inkml:trace contextRef="#ctx0" brushRef="#br0" timeOffset="25552.77">16785 5588 0,'0'0'0,"0"21"0,0 0 16,0 1-16,0-1 0,21-21 15,0 0 1,22 0-16,-22 0 0,0 0 16,0-21-16,22 21 0,-22-22 0,21 1 15,-21 0-15,0 0 0,22 0 0,-22 0 16,0-1-16,-21 1 15,0 0-15,0 0 0,0 0 0,0 0 16,0-1-16,-21 22 0,0 0 0,0 0 16,-22 0-16,1 0 0,21 22 15,-22-1-15,1 0 0,0 0 0,21 0 16,-1 22-16,1-22 0,0 21 0,0 0 16,21-20-16,0 20 0,0-21 15,0 43-15,21-43 0,-21 0 16,42 0-16,-20 0 0,-1-21 0,21 0 15,0 21-15,1-21 0,-1 0 16,0 0-16,22 0 0,-22-21 0,1 21 16,62-42-16,-62 21 15,-1-22-15,0 22 0,-20-21 16,20 0-16,-21 20 0,21-20 0,-20 0 16,-1-1-16,0 1 0,-21 0 15,0 21-15,0-1 0,0 1 16,0 0-16,0 42 15,-21 0-15,21 1 16,-21-1-16,-1 21 0,22-21 0,0 22 16,-21-1-16,0-21 0,21 21 0,-21 1 15,0-22-15,21 0 0,0 21 16,0-20-16,-21-1 0,21 0 16,-22-21-16,22 21 0,0 0 15,-21-21 1,0-21-16,21 0 15,0 0-15,0 0 0,0-1 0,0-20 16,0 0-16,0-1 0,21 1 16,0 0-16,22-1 0,-22 1 0,21-21 15,1 20-15,20 1 0,-21 0 16,22-1-16,-22 22 0,22 0 0,-1 0 16,-20 21-16,20 21 0,-21 0 15,22 0-15,-22 22 0,1-1 16,-22 0-16,0 22 0,0-22 0,-21 64 15,0-43-15,-21-20 0,0-1 16,0 0-16,-22 1 0,22-22 16,-21 0-16,-1 0 0,22 0 0,-21 1 15,21-1-15,-22 0 0,22-21 0,-42 0 16,42 0-16,-22 21 16</inkml:trace>
  <inkml:trace contextRef="#ctx0" brushRef="#br0" timeOffset="25951.62">10245 6710 0,'0'0'0,"0"-42"16,21 42-16,-21-22 0,42 1 15,-21 21-15,22-21 0,-1 21 16,0-21-16,1 21 0,20-21 0,1 21 16,-1-21-16,22 21 0,-1 0 0,-20-22 15,105 22-15,-105 0 16,-1 0-16,-20 0 0,-1 0 0,-21 0 16,21 0-16,-63 0 15,0 0 1</inkml:trace>
  <inkml:trace contextRef="#ctx0" brushRef="#br0" timeOffset="26171.84">10753 6583 0,'0'0'15,"-22"0"-15,1 21 0,0-21 0,0 21 16,21 0-16,-21 1 0,21-1 0,0 21 16,0-21-16,0 22 0,0-1 15,-21 0-15,21 1 0,-22 20 0,22-21 16,-21 1-16,21-1 0,0 22 0,-21-22 15,0 0-15,21 1 0,0-1 16,0 0-16,-21-21 0,21 1 0,0-1 16,0 0-16,0 0 0,21-21 15,0 0 1,0 0-16,22-21 0,-22 0 16</inkml:trace>
  <inkml:trace contextRef="#ctx0" brushRef="#br0" timeOffset="26735.62">11091 7197 0,'0'0'0,"21"-21"0,1 21 0,-1 0 0,-21-22 16,21 22-16,0-21 0,0 21 15,0-21-15,1 0 0,-1 21 0,21-42 16,-21 20-16,0 22 0,1-21 16,-1 0-16,-21 0 0,21 0 15,-21 0-15,0-1 16,-21 22-1,-22 0-15,22 22 0,0-1 0,-21 0 16,-1 0-16,1 21 0,0-20 16,-1 20-16,1 0 0,21 1 0,-21-1 15,20 0-15,1-21 0,21 22 0,0-22 16,0 0-16,21 21 0,1-20 16,20-22-16,0 0 15,1 0-15,-1 0 0,64-22 0,-64 1 16,22 0-16,-22 0 0,21 0 15,-20 0-15,20-22 0,-20 22 16,20-21-16,-21 21 0,1-22 0,-1 1 16,0 21-16,-20 0 0,-1-22 0,0 22 15,-21 0-15,-21 21 16,0 0-16,-22 0 16,22 21-16,-21-21 0,21 21 0,-1 0 15,1 1-15,0-1 0,21 0 16,0 0-16,0 21 0,0-20 0,0-1 15,21 0-15,0 0 0,1 0 16,-1 0-16,0 1 0,0-1 0,0 0 0,0 0 16,1-21-16,-22 21 15,0 0-15,0 1 0,-22-1 16,1-21-16,-42 21 16,42-21-16,-22 0 0,22 0 0,-21 0 15,21 0-15,-1-21 0,1-22 16,21 22-16,0 0 0,0-64 15,21 43-15,1 0 0,-1-1 16</inkml:trace>
  <inkml:trace contextRef="#ctx0" brushRef="#br0" timeOffset="28043.77">12255 6435 0,'43'-21'16,"-86"42"-16,107-64 0,-43 22 0,0 21 0,0 0 15,-21 21-15,0 1 0,0-1 0,0 21 16,0-21-16,0 22 0,-21 20 15,0-21-15,0 22 0,0-22 0,0 22 16,-1-22-16,1 0 0,0 22 0,0-22 16,21 1-16,0-1 0,0 0 15,0 1-15,0 20 0,0-42 16,21 0-16,0 1 0,0-1 0,1-21 16,-1 0-16,0 0 0,21 0 15,-21 0-15,22 0 0,-22-21 16,21-1-16,-21 1 0,22-21 0,-22 21 15,0 0-15,21-22 0,-20 1 0,-1 21 16,0-22-16,0 1 0,-21 21 16,0-21-16,21 20 0,-21 1 0,0 0 15,-21 42 1,21 0 0,-21 1-16,21-1 0,-21 0 0,21 0 15,0 0-15,0 0 0,-21 22 0,21-22 16,0 0-16,0 0 0,0 0 15,0 1-15,21-1 0,-21 0 0,21-21 16,21 21-16,-21-21 0,22 0 0,-22 0 16,21 0-16,1 0 15,-1 0-15,0-21 0,1 0 0,-22 0 16,21-1-16,0 1 0,-20 0 0,-1 0 16,21 0-16,-21-22 0,-21 22 15,21 0-15,-21-21 0,0-1 16,0 22-16,-21 21 15,21 21 1,-21 1-16,0-1 0,0 0 0,21 21 16,-21-21-16,21 1 0,-22 20 15,22 0-15,-21-21 0,21 1 16,-21-1-16,21 0 0,0-42 47,21 0-47,0-22 15,1 22-15,-1 0 0,21-21 0,-21 20 16,43-41-16,-22 21 0,-21-1 16,22 22-16,-1 0 0,-21 0 15,21 21-15,22 0 0,-22 0 16,-21 0-16,1 21 0,-1 0 0,0 0 16,-21 0-16,21 1 15,-21-1-15,0 21 0,21-21 0,-21 0 16,0 1-16,0-1 0,0 0 0,43 21 15,-43-21-15,21-21 16,0 22-16,0-22 0,0 0 0,43 0 16,-22 0-16,0 0 0,43-22 15,-43 1-15,22 0 16,-22 0-16,1 0 0,20 0 0,-42-1 16,22 1-16,-22 0 0,0-21 0,0 21 15,-21-22-15,0 1 0,0 21 16,0-22-16,0 22 0,-21 0 15,0 0-15,-43 0 0,22 21 0,0 0 16,20 21-16,-20 0 0,0 0 16,-43 43-16,64-22 15,0 0-15,0-20 0,-1 20 0,1-21 16,21 0-16,0 0 0,0 1 0,0-1 16,0 0-16,21 0 15,1-21-15,-1 0 0,0 0 0,21 0 0,1 0 16,-22 0-16,21 0 0,0 0 0,-20 0 15,20-21-15,-21 0 0,21 21 16,-20-21-16,-1-1 0,0 1 0,0 21 16,0-21-16,-21 42 31,0 0-31,0 1 16,0 20-16,-21 0 0,21 1 15,-21 20-15,21 1 0,0-22 0,0 21 16,-21 22-16,21-21 0,0-1 15,0 22-15,0-22 0,0 22 0,0 0 16,0-1-16,0 1 0,0 0 0,0-1 16,0 64-16,0-63 0,0 0 15,0-22-15,0 22 0,-21-22 16,-1 22-16,1-21 0,-21-1 0,21-21 16,-22 1-16,22-1 0,-21 0 0,0-20 15,-1-1-15,-20-21 16,20 0-16,22 0 0,-21-21 15,0-1-15,20-20 0,1 0 0,-21-1 16,21 1-16,0-21 0,-1 20 0,1-20 16,21-1-16,0 1 0,0-22 0,0-63 15,0 63-15,0 1 16,21-1-16,1-21 0,-1 21 0</inkml:trace>
  <inkml:trace contextRef="#ctx0" brushRef="#br0" timeOffset="28258.83">13547 6202 0,'0'0'0,"-64"-21"32,64 42 30,-21-21-62,0 0 16,0 21-16,-1-21 0</inkml:trace>
  <inkml:trace contextRef="#ctx0" brushRef="#br0" timeOffset="28455.59">12128 6752 0,'0'0'0,"0"21"0,22 43 32,-1-64-32,21 21 0,-21-21 0,22 0 15,-1 0-15,64 0 0,-64 0 16,0 0-16,43-42 0,-21 42 16,-22-21-16,0 21 0,1-22 15,-1 22-15,0 0 0,-21 0 16</inkml:trace>
  <inkml:trace contextRef="#ctx0" brushRef="#br0" timeOffset="29447.58">1672 9038 0,'21'0'0,"-42"0"0,63 0 16,-20 0-16,-1-21 0,0 0 15,0 0-15,-21 0 16,21-1-16,-21-20 0,21 21 0,-21-21 15,0 20-15,0-20 0,-21 21 16,0-21-16,0 20 0,-21 1 0,-1-21 16,-20 21-16,-1 0 0,1 21 15,20 0-15,-20 0 0,-1 0 0,1 21 16,21 0-16,-22 21 0,22-21 16,21 22-16,-22-1 0,22 0 0,0 22 15,0-22-15,21 1 0,0-1 16,0-21-16,0 21 0,21-20 15,42-1-15,-20-21 0,20 0 16,-20 0-16,20 0 0,1 0 0,-1-21 16,1-1-16,-1 1 15,-21-21-15,22 21 0,-22 0 0,1-22 16,-1 22-16,0 0 0,-21 0 16,-21 0-16,0-1 0,22 1 0,-22 42 31,-22 1-31,22-1 0,-21 0 15,0 21-15,21 1 0,0-1 16,-21 21-16,21-20 0,-21 20 0,21-20 16,0-1-16,0 21 0,0-20 15,0-1-15,0 0 0,0 1 0,-21-1 16,21 0-16,0-20 0,-22 20 16,22-21-16,-21 0 0,0 22 15,0-22-15,-21 0 0,20 0 16,-20-21-16,0 0 0,-1 0 15,-41 0-15,41 0 0,1-21 16,-21 21-16,20-21 0,1 0 16,0 21-16,20-22 0,-20 1 0,21 0 15,21 0-15,-21 0 16,21 0-16,0-1 0,21 1 16,0 0-16,0 0 0,0 0 15,22 0-15,-1-1 0</inkml:trace>
  <inkml:trace contextRef="#ctx0" brushRef="#br0" timeOffset="29639.63">2074 9271 0,'0'0'0,"43"0"0,-1 21 31,-21-21 32,0 0-63,0 0 15</inkml:trace>
  <inkml:trace contextRef="#ctx0" brushRef="#br0" timeOffset="30375.79">3641 8784 0,'0'0'0,"0"-21"0,-43-42 31,43 84-31,-21 0 16,21 0-16,-21 21 0,21 1 15,-21-1-15,21 22 0,-21-1 0,21 1 16,0-1-16,-22 43 0,1-64 16,0 1-16,21 20 15,-21-42-15,21 22 0,0 20 16,0-42-16,0 0 0,21-21 15,0 0 1,0-21-16,1 0 0,20 0 0,-21 0 16,21 0-16,-20-22 0,20 1 0,0 0 15,-21 20-15,22-41 0,-22 21 16,21-1-16,-21 1 0,1 0 0,-1-1 16,0 22-16,0 0 0,-21 0 15,21 21-15,-21 21 16,0 0-16,0 21 0,0-20 15,0 20-15,0 0 0,0-21 16,0 22-16,0-1 0,0 0 0,0 1 16,0-22-16,0 21 0,0-21 15,21 1-15,1 20 0,-1-42 16,0 21-16,0-21 0,21 0 0,-20 0 16,20 0-16,0-21 0,1 21 0,20-21 15,-21-22-15,1 22 0,20 0 16,-20-21-16,-1-1 0,0 1 15,-21 0-15,22-22 0,-22 22 0,-21-22 16,0 1-16,0-1 0,0 22 0,0 0 16,-42-1-16,20 1 0,-20 0 0,0 21 15,-1-1-15,1 22 0,-21 0 0,20 0 16,1 0-16,-22 0 0,43 22 16,-21-22-16,0 42 0,20-21 15,1 0-15,0 0 0,21 22 0,0-22 16,0 0-16,0 21 0,0-20 15,0-1-15,21 0 0,0 0 0,22 0 16,-1-21-16,0 0 0,1 0 0,-1 0 16</inkml:trace>
  <inkml:trace contextRef="#ctx0" brushRef="#br0" timeOffset="30885.77">5588 8403 0,'0'0'0,"0"-21"0,-42 0 16,-1 21-16,22 0 0,-21 0 0,21 0 16,-22 0-16,22 21 0,-21 21 0,21-20 15,-1 20-15,-20 0 0,0 64 16,42-42-16,-21-1 0,21 1 16,-22-1-16,22 1 0,-21-1 0,21 1 15,0-22-15,0 21 0,0-20 16,0-1-16,0-21 0,0 22 0,0-22 15,0 21-15,0-21 16,-21-21-16,0 0 16,21-21-1,0 0-15,0 0 0,0 0 16,0-22-16,0 22 0,0-21 0,0-1 16,21 1-16,0 0 0,22-22 15,-22 22-15,106-85 16,-85 106-16,22-22 0,-22 22 15,21 21-15,-20 0 0,63 21 16,-64 1-16,0-1 0,-21 21 0,1 0 16,-1 1-16,0-1 0,-21 43 15,0-43-15,-21 0 0,0 1 16,-1-1-16,1 0 0,0-20 16,0 20-16,0-21 0,0 0 0,-1 0 15,1 1-15,0-22 0,21 21 16,21-21-1,0-21-15,1-1 0,20 1 16,0 0-16,-21 0 0,22 0 0,-1 0 16,0-22-16</inkml:trace>
  <inkml:trace contextRef="#ctx0" brushRef="#br0" timeOffset="31444.54">6350 8911 0,'0'0'0,"21"0"0,-21-21 15,21 0 1,-21 42-1,0 0-15,0 0 0,-21 22 16,21-22-16,-21 0 0,21 21 0,-21 1 16,21-22-16,0 21 0,0-21 15,0 22-15,0-22 0,0 21 0,0-21 16,0 1-16,0-1 0,21 0 0,0-21 16,0 21-16,0-21 0,22 0 15,-1 0-15,0 0 0,-20 0 0,41-21 16,-21 0-16,1 0 0,-1-1 0,0 1 15,-20-21-15,20 21 0,-21-22 0,0 1 16,0 21-16,1-21 0,-22-1 16,0 1-16,0 0 0,0 20 15,0 1-15,0 0 0,0 0 0,0 42 32,0 0-32,0 22 15,0-1-15,-22-21 0,1 21 16,0 22-16,21-22 0,-21 22 0,21-1 15,-21 1-15,21-1 0,0 1 0,0 20 16,-21 1-16,21 0 0,0-1 0,-22-20 16,22 21-16,-21-1 0,0 107 15,21-107-15,0 1 0,-21 21 0,0-21 16,21-1-16,0 1 0,-21 0 16,-1-1-16,1 1 0,0 0 15,0-22-15,0 22 0,0-22 0,-1-20 16,-41 62-16,21-62 0,-1-22 15,-41 0-15,41-21 0,1 0 16,-64-21-16,64 0 0,-1-22 16,1 22-16,0-21 0,-1 0 15,1-1-15,21 1 0,0 0 0,0-22 16,21 22-16,0-1 0,0 1 0,0-21 16,63-170-1,-21 148-15</inkml:trace>
  <inkml:trace contextRef="#ctx0" brushRef="#br0" timeOffset="33317.79">8763 8700 0,'0'0'0,"21"-43"0,-21 22 0,0-21 16,0 21-16,0-22 0,0 22 15,0 0-15,0 0 0,0 0 0,0-1 16,-21 22-16,0 0 16,0 22-16,21-1 0,-22 21 15,1-21-15,0 43 0,21-22 0,-21 22 16,0-1-16,0 1 0,-1 20 15,-20-20-15,21-1 0,0 1 0,-22-22 16,22 22-16,-21-22 0,21 0 0,-22 1 16,22-22-16,0 0 0,0 0 0,0 0 15,21-42 17,0 0-32,0 0 0,0-22 15,0 22-15,0-21 0,21 0 16,0-22-16,-21 22 0,21-22 0,-21 1 15,21 20-15,1-20 0,-22 21 0,21-1 16,-21 22-16,21 0 0,-21 0 16,21 21-16,0 21 15,-21 0-15,21 21 0,1 1 0,-22-1 16,0 0-16,21 1 0,0-1 16,-21 0-16,21 22 0,-21-22 15,0 1-15,21-1 0,0-21 0,1 21 16,-22 1-16,21-22 0,21 21 15,0-42-15,-20 0 0,20 0 16,-21 0-16,21 0 0,85-21 16,-84 0-16,20-21 0,-20 20 15,-1-20-15,0 0 0,1-1 0,-22-20 16,21 21-16,-21-22 0,0 1 16,1-1-16,-22 1 0,0-1 0,0 1 15,0 20-15,-22-20 0,-20 20 0,21 1 16,-21 0-16,-1 21 0,1-1 15,-64 1-15,64 21 0,-1 0 16,-20 21-16,21 1 0,20-1 0,-20 21 16,0 0-16,21 1 0,-1-1 15,1 64-15,21-43 16,0 1-16,0 42 0,0-43 16,43-20-16,-22-1 0,21 0 15,-21 1-15,43-22 0,42 42 16,-43-42-16,1-21 0,-1 22 15,-21-22-15,22 0 0,-1 0 0,86 0 16,-86 0-16,1-22 0,-1 1 16,1 0-16,-1 0 0,-21 0 15,22-22-15,-22 22 0,1-21 0,-1 21 0,-21-22 16,0 1-16,0 0 0,-21-1 16,0-20-16,0 21 0,0-1 15,-21-20-15,0 42 0,-21 21 16,21 0-16,-22 0 0,22 0 0,-21 0 15,-1 21-15,1 21 0,0 0 16,-1 1-16,1-1 0,0 0 0,21 1 16,-22-1-16,22 0 0,21 1 0,0-1 15,0 0-15,0-20 0,0-1 16,0 0-16,0 0 0,21 0 0,0-21 16,1 0-16,20 0 0,0 0 15,-21 0-15,22 0 0,-22-21 16,21 21-16,-21-21 0,1 0 15,20 0-15,-21-1 0,0-20 0,0 21 16,1-21-16,-1-1 0,0-20 16,-21 20-16,0 1 0,0 21 0,0 0 15,0 0-15,0-1 0,0 44 16,0-1 0,0 21-16,-21-21 0,21 22 0,-21-22 15,21 21-15,0-21 0,-22 22 16,22-1-16,0-21 0,0 0 0,0 0 15,22 1-15,-1-1 0,0 0 0,21 0 16,-21 0 0,22-21-16,-22 0 0,0 0 15,21 0-15,22-21 0,-43 0 16,21 0-16,-20 0 0,-1-1 0,21 1 16,-21-21-16,0 0 0,1-1 15,-1 1-15,0-22 0,0 22 16,0-21-16,0-1 0,1-105 15,-1 126-15,-21 1 0,0 0 0,0-1 16,0 22-16,0-21 16,0 63-1,0 0-15,0 22 0,-21-1 0,21 0 16,-22 1-16,1 20 16,21-21-16,0 22 0,0-1 0,0 1 15,-21-1-15,21 1 0,0-22 0,0 1 16,0 41-16,21-41 0,0-22 15,1 21-15,-1-21 0,21 0 16,0-21-16,-20 0 0,41 22 0,-21-22 16,1 0-16,20 0 0,1-22 0,-22 1 15,22 21-15,-22-21 0,21 0 0,-20-21 16,-1 20-16,0-20 0,-20 0 16,20 21-16,0-64 0,-42 21 15,0 22-15,0 0 0,0 21 16,0-22-16,0 22 0,-21 21 15,21-21-15,-21 21 0,0 0 0,-43 21 16,22 0-16,21 0 0,-22 22 16,22-22-16,-21 21 0,-22 64 15,43-64-15,21-20 16,0 20-16,0-21 0,0 0 0,0 0 16,0 1-16,0-1 0,21-21 15,1 0-15,-1 0 0,0 0 0,0 0 16,21 0-16,-20-21 0,-1-1 15,0 22-15,21-21 0,-21-21 16,1 21-16,20-43 0,-21 22 16,0 0-16,0-22 0,-21 22 15,22 21-15,-22-1 0,0 44 32,0-1-32,-22 0 0,1 21 15,0-21-15,21 22 0,-21-22 16,21 21-16,-21-21 0,21 22 0,0-22 15,0 0-15,0 0 0,0 0 16,0 1-16,0-1 0,21-21 0,0 21 0,0-21 16,0 0-16,1 0 0,20 0 15,-21 0-15,21 0 0,-20 0 0,-1-21 16,21 0-16,-21-1 0,0 1 0,1 0 16,-22 0-16,0-21 0,21 20 15,-21-20-15</inkml:trace>
  <inkml:trace contextRef="#ctx0" brushRef="#br0" timeOffset="33515.79">10499 8594 0,'0'0'0,"-43"21"0,22-21 0,-21 21 0,42 0 15,-21-21-15,21 21 0,21-21 31,0 0-31,0 0 0,21 0 16,-20 0-16,20 0 0,21 0 0,-20 0 16,20-21-16,1 0 0,-1 21 0,1-21 15</inkml:trace>
  <inkml:trace contextRef="#ctx0" brushRef="#br0" timeOffset="34774.99">12975 8827 0,'0'0'0,"-21"-22"15,21-20 1,0 21-16,-21 0 0,21 0 0,0-1 15,0 1-15,0 0 0,0 0 16,0 0-16,0 0 0,0-1 0,-21 1 16,21 0-16,-22 0 0,1 0 15,0 21-15,0 0 16,21 21-16,-21 0 0,0 0 16,-43 43-16,43-22 15,0 22-15,0-1 0,-22 1 0,22-1 16,0 1-16,-21-1 0,20 1 0,-20-22 15,0 43-15,21-43 0,-1 0 16,1-21-16,0 1 0,21-1 16,21-21-1,0-21 1,1-1-16,-1 1 0,0-21 16,0 0-16,21 20 0,-20-20 15,20 0-15,-21-22 0,21-20 16,1 20-16,-22 22 0,0-1 15,-21 22-15,21 0 0,0-21 16,-21 63-16,0 0 16,0 21-16,0-20 0,0 20 15,0 0-15,0 1 0,0 20 0,0-21 16,0 1-16,0-1 0,0-21 0,0 64 16,22-64-16,20 0 15,-21 0-15,21 1 0,-20-22 0,20 0 16,0 0-16,22 0 0,-22 0 0,0 0 15,22 0-15,-22-22 0,22 1 0,-22 0 16,22 0-16,-22-21 16,0 20-16,1-20 0,-22 0 0,21-22 15,0-105-15,-42 105 16,0 22-16,0-21 0,0-1 16,-21 1-16,0 20 0,-21-20 0,21 20 15,-22-20-15,1 42 0,0-22 0,-22 22 16,22 0-16,-1 21 0,-20 0 15,-1 0-15,22 0 0,-21 42 0,20-20 16,1 20-16,0 0 0,-1 1 0,1 20 16,0-21-16,20 22 0,1-1 15,0 1-15,21-1 0,0 1 0,0-1 16,0 1-16,0-22 0,42 22 0,-20-22 16,20-21-16,0 22 15,1-22-15,20 0 0,1 0 0,-1 0 16,1-21-16,-1 0 0,1 0 0,-1 0 15,22 0-15,-43-21 0,22 0 16,-1 0-16,1 0 0,-1-22 0,-21 22 16,64-64-16,-63 43 0,-1 0 15,21-43-15,-41 64 16,-22-21-16,0 20 0,-22 22 16,1 0-16,0 0 0,-21 0 15,21 22-15,-1-1 0,1 21 16,21-21-16,0 22 0,0-22 15,0 0-15,0 21 0,0-21 0,0 1 16,21-1-16,1 0 0,20 21 16,-21-42-16,21 0 0,-20 21 15,20-21-15,0 0 0,1 0 0,41 0 16,-41-21-16,-1 0 0,43-21 16,-43 21-16,-21-1 15,21 1-15,-20-21 0,-1 21 0,0-22 16,-21 22-16,0-21 0,21 21 0,0-43 15,-21 85 17,0 1-32,0-1 0,0 21 15,-21-21-15,21 22 0,-21-22 0,21 21 16,0-21-16,0 0 0,0 1 16,0-1-16,0 0 0,0 0 0,0 0 15,21 0-15,0-21 16,0 0-1,1 0-15,-1 0 16,-21-21 0,21 21-16,-21-21 0,0 0 0,0 0 15</inkml:trace>
  <inkml:trace contextRef="#ctx0" brushRef="#br0" timeOffset="34955.8">14711 8551 0,'0'0'0,"-85"0"31,64 0-31,0 0 16,21 22 0,0-1-16,0 0 15,21-21-15,0 21 0,0 0 16</inkml:trace>
  <inkml:trace contextRef="#ctx0" brushRef="#br0" timeOffset="35310.98">14986 8742 0,'0'-21'15,"0"42"16,0 0-31,0 0 0,0 22 16,0-22-16,0 21 0,0 0 16,21 1-16,-21-22 0,0 21 0,0 1 15,0-22-15,0 0 0,0 21 0,0-21 16,0 1-16,0-1 16,21-21-16,0 0 15,-21-21-15,22 21 0,-1-22 16,0 1-16,0 0 0,0 0 15,0-21-15,1 20 0,-1-20 0,0 0 16,0 21-16,0-22 0,0 1 0,1 0 16,-1-1-16,0 22 0,0 0 15,0 0-15,0 0 0,-21-1 16,22 22-16,-1 22 16</inkml:trace>
  <inkml:trace contextRef="#ctx0" brushRef="#br0" timeOffset="36006.89">15473 8996 0,'0'42'16,"21"-42"-16,0 0 0,0 0 15,0 0-15,1 0 0,-1 0 16,0-21-16,0 21 0,0-21 16,0 0-16,22-22 0,-22 22 15,0-21-15,0 21 0,-21 0 16,0-1-16,0-41 15,-21 63 1,0 0-16,0 0 0,-22 0 0,22 21 16,-21 21-16,21-20 0,0-1 0,-1 21 15,1-21-15,21 22 0,-21-22 16,21 0-16,0 21 0,0-21 0,21 22 16,0-22-16,1 0 0,41 0 15,-42-21-15,22 0 16,-22 0-16,21 0 0,0 0 0,1 0 15,-1 0-15,0-21 0,1 0 0,-1 0 16,-21 0-16,22-1 0,-1 1 16,-21-21-16,0 0 0,0-1 15,1 1-15,-22 0 0,0-1 0,0 1 16,0 21-16,0-43 0,-22 85 31,22 1-31,-21-1 16,0 21-16,0 0 0,21-20 0,-21 20 15,21 0-15,-21 1 0,21-1 16,-22-21-16,22 21 0,0-20 0,0 20 16,0-21-16,0 0 0,0 0 15,0 1-15,-21-44 32,21 1-17,0 0-15,0 0 0,0-21 0,0 20 16,0-20-16,21 0 0,1-1 15,-1 1-15,0 0 0,21-22 0,1 22 16,-1 0-16,0-1 0,1 1 0,20 21 16,-21 0-16,1-1 0,-1 1 15,22 21-15,-22 0 0,0 0 0,-21 0 16,22 21-16,-1 1 0,-21 20 0,0 0 16,-21 1-16,0-1 0,0 0 15,0 22-15,0-22 0,0 0 0,-21 1 16,0-1-16,0 0 0,0-20 15,0-1-15,21 0 0,-22 0 16,1 0-16,0-21 0</inkml:trace>
  <inkml:trace contextRef="#ctx0" brushRef="#br0" timeOffset="36363.62">17589 8255 0,'0'0'0,"-21"-21"0,21 0 0,-21 21 15,21-21-15,21 21 32,0 0-17,1 0-15,-1 0 0,21 0 0,-21 0 16,22-22-16,-1 22 0,0 0 16,1 0-16,-1-21 0,21 21 15,-20 0-15,-1 0 0,22 0 0,-22 0 16,-21 0-16,0 0 0,0 0 15,-42 0 1,-21 0-16</inkml:trace>
  <inkml:trace contextRef="#ctx0" brushRef="#br0" timeOffset="36595.47">17843 8170 0,'0'0'0,"-21"0"0,0 22 0,0-1 16,21 0-1,-21 0-15,21 0 0,0 0 0,0 22 16,0-22-16,-21 21 15,21 1-15,0-1 0,-22 0 0,22 1 16,-21 20-16,21-21 0,-21 64 16,0-63-16,0-1 0,21 0 0,0 1 15,-21-1-15,21-21 0,-22 43 16,22-43-16,0 0 16,0 0-16,0 0 15,0-42 1,22 21-16,-1-21 15</inkml:trace>
  <inkml:trace contextRef="#ctx0" brushRef="#br0" timeOffset="38675.66">17949 8848 0,'0'0'0,"64"-21"16,-43-1-16,0 22 15,0-21-15,0 21 0,1-21 0,20 0 16,-21 21-16,0-21 0,0 0 15,1-1-15,-1 22 0,0-21 16,-21 0-16,21 0 0,-21 0 0,0 0 16,-21 21-16,0 0 15,0 0-15,-22 0 0,22 0 0,-21 0 16,21 21-16,-22 21 0,1-21 16,0 0-16,20 22 0,-20-1 15,21-21-15,-21 22 0,20-1 0,1 0 16,21 22-16,0-43 0,0 0 15,0 0-15,0 0 0,21-21 0,1 0 16,-1 22-16,21-22 0,-21 0 16,22 0-16,-1 0 0,0 0 0,1-22 15,-1 1-15,0 21 0,22-21 0,-22 0 16,22 0-16,-22-22 0,21 22 16,-20 0-16,20-21 0,-20 21 0,-1-22 15,-21 22-15,0-21 0,0 21 0,1-1 16,-22 1-16,0 0 15,0 0-15,-22 21 16,1 0-16,0 0 0,-21 0 16,21 0-16,-1 21 0,1 0 15,0-21-15,0 21 0,21 1 0,0-1 16,0 0-16,0 0 0,0 0 0,21 22 16,0-22-16,0 0 0,1 0 15,-1 0-15,0 0 0,0 1 0,0-22 16,-21 21-16,21 0 0,-21 0 0,22-21 15,-22 21-15,0 0 16,-22-21-16,1 0 16,-21 0-16,21 0 0,0 0 0,-22 0 15,22 0-15,-64-21 0,64 0 16,-21 21-16,21-21 0,0 0 16,-22 21-16,22-21 15,0 21-15,21 21 16,0 0-1,21-21-15,-21 21 0,21 0 0,0-21 16,1 21-16,-1 1 0,21-22 0,-21 21 16,22-21-16,-22 0 0,21 0 15,0 0-15,-20 0 0,20 0 0,0 0 16,1 0-16,-1 0 0,0 0 0,1 0 16,-1-21-16,0-1 15,-21 1-15,22 0 0,-22 0 0,21-21 16,-21-1-16,1 1 0,-1 0 0,0-1 15,0-20-15,0 20 0,0-20 16,1 21-16,-1-22 0,0 1 0,-21-1 16,0 1-16,0-1 0,21 22 0,-21-22 15,0 22-15,0 21 0,0 0 16,0-1-16,0 1 0,0 42 16,-21 22-16,0-1 0,0 0 15,-22 22-15,22-22 16,0 22-16,0-1 0,0 1 0,-1-1 15,1 1-15,0-22 0,21 22 0,0-1 16,0-21-16,0 1 0,0-1 16,0 0-16,0-20 0,21 20 0,0-21 15,1 0-15,-1-21 0,42 21 16,-20-21-16,-22 0 16,0 0-16,21-21 0,1 21 0,-22-21 15,63-42-15,-62 41 0,20 1 16,-21-21-16,21 21 0,-20-22 15,-1 22-15,-21 0 0,0 0 0,21 0 16,-21 0-16,-21 21 31,0 21-31,21 0 0,-22 0 16,1 21-16,0-20 0,0-1 0,21 0 16,0 21-16,0 1 0,0-22 15,0 0-15,0 0 0,0 0 16,0 0-16,21-21 0,0 0 15,0 0-15,1 0 0,-1 0 0,0 0 16,21 0-16,-21 0 0,22 0 16,-22-21-16,0 0 0,21 21 0,-20-21 15,-1-21-15,0 20 0,0 1 0,0-21 16,0 0-16,1 20 16,-22-20-16,0 21 0,21 0 0,-21 0 15,0-1-15,21 22 0,-42 22 31,0-1-31,-1 0 0,22 21 16,-21-21-16,0 22 0,0-22 0,0 21 16,21 1-16,-21-22 15,21 21-15,-22-42 0,22 21 0,0 0 16,0 1 0,0-44-1,22 1 1,-1 0-16,0-21 15,0 21-15,0-1 0,0-20 0,1 21 16,-1-21-16,21-1 0,-21 22 16,22 0-16,-22-21 0,21 20 0,-21 1 15,22 21-15,-22 0 0,0 0 0,0 0 16,0 0-16,-21 21 16,0 1-16,0-1 0,0 0 0,0 21 15,0-21-15,0 22 0,0-22 0,0 42 16,0-41-16,0-1 15,21 0-15,1 0 0,-1 0 16,21 22-16,0-43 0,1 0 0,-1 21 16,0-21-16,1 0 0,-1 0 15,22 0-15,-22 0 0,0-21 16,1-1-16,-1 1 0,0 0 0,1 0 16,-22-21-16,0 20 0,21-20 0,-21 0 15,1-1-15,-22 1 0,0 21 16,0-21-16,0 20 0,0-20 15,-22 21-15,1 0 0,0 21 0,-64 0 16,43 0-16,0 0 0,-22 0 16,22 21-16,0 0 0,-22 0 0,43 22 15,-21-1-15,-1-21 0,22 21 16,0-20-16,21 20 0,0-21 16,0 21-16,0-20 0,21-1 0,0 0 15,0-21-15,22 21 0,-22 0 0,21-21 16,22 0-16,-22 0 0,-21 0 15,22 0-15,-22 0 0,0 0 16,0 0-16,0 0 0,0 0 0,1 0 16,-22 21-16,0 1 15,0-1-15,0 0 0,0 0 16,0 0-16,0 22 0,-22-1 0,22 0 16,-21 1-16,0 20 0,0-21 0,21 22 15,-21-1-15,0 1 0,-1-1 16,1 1-16,0 21 0,0-22 15,0 1-15,0-1 0,-1 22 0,22-22 16,-21 1-16,0 20 0,0-20 0,0-1 16,21 22-16,-21-43 0,-1 22 15,1-1-15,0-20 0,0 20 0,-21-20 16,20-22-16,-20 21 0,0 0 0,-1-20 16,1-1-16,0 0 0,-1-21 0,-41 0 15,41 0-15,1 0 0,21-21 16,-21 0-16,20-1 0,-20 1 15,0-21-15,21 0 0,-22-1 16,1-63-16,21 43 0,21-1 16,0 1-16,0 21 0,0-22 0,0 1 15,42-43-15,-21 42 16,0 22-16,1-22 0,-1 22 0,0-21 16,0-1-16</inkml:trace>
  <inkml:trace contextRef="#ctx0" brushRef="#br0" timeOffset="38926.79">20024 7874 0,'0'-21'16,"0"42"-16,0-63 0,0 21 0,0-1 15,-22 22-15,22-21 0,-21 21 32,0 0-17,0 21-15,0 1 0,0-1 16,-1 0-16,-20 0 16,21-21-16</inkml:trace>
  <inkml:trace contextRef="#ctx0" brushRef="#br0" timeOffset="39147.82">18817 8424 0,'0'0'0,"0"22"16,42 62 0,-20-63-16,20-21 15,-21 22-15,21-22 0,1 0 0,41 21 16,-41-21-16,-1 0 0,43 0 15,-43 0-15,0 0 16,1 0-16,-22 0 0,21 0 0,-21 0 16,1 0-16,-44 0 15</inkml:trace>
  <inkml:trace contextRef="#ctx0" brushRef="#br0" timeOffset="40335.8">698 11367 0,'0'0'0,"22"-22"0,-22 1 0,0 0 16,0 0-16,0 0 0,0 0 16,0-1-16,0 1 0,0 0 15,0 0-15,0 42 32,0 0-17,0 22-15,0-1 0,0 21 16,0-20-16,0 20 0,0-20 0,0 20 15,-22 1-15,22-22 0,-21 21 16,21-20-16,-21-1 0,21 0 16,0 1-16,0-1 0,-21 22 15,0-43-15,21 0 0,0 0 0,0 0 16,0-42 15,0 0-15,0 0-16,0 0 0</inkml:trace>
  <inkml:trace contextRef="#ctx0" brushRef="#br0" timeOffset="40848.76">1206 11367 0,'0'0'16,"0"-22"-16,-21 22 15,0 22 1,0-1-16,0 0 0,21 0 16,-21 21-16,-1-20 0,1 20 0,0 0 15,0 1-15,0-1 0,0 0 16,21 1-16,-22-1 0,1 21 16,21-20-16,0-1 0,0 0 15,0-20-15,0 20 0,0-21 0,0 0 16,21 0-16,1 1 0,-1-22 15,0 0-15,21 21 0,-21-21 0,22 0 16,-22 0-16,21-21 16,1-1-16,-1 22 0,0-42 0,1 21 15,-1 0-15,0 0 0,-21-22 16,22 22-16,-22-21 0,21 21 0,-21-22 16,1 1-16,-22 0 0,0-1 15,0 22-15,0-21 0,0-22 0,0 22 16,-22 0-16,1-1 0,-21 1 15,21 0-15,-22 20 0,22 1 0,-21 0 16,21 0-16,-22 0 0,1 21 16,21 0-16,-21 0 0,-22 42 15,22-21-15,21 22 0,-22-22 16,22 21-16,0 0 0,0 1 0,0-1 16,-1 0-16,22 1 15,0-1-15,0 0 0,0-20 0,0 20 16,0-21-16,0 0 0,0 0 15,43 1-15</inkml:trace>
  <inkml:trace contextRef="#ctx0" brushRef="#br0" timeOffset="41235.19">2053 11811 0,'0'0'0,"-21"0"16,21 42-1,-21-42-15,21-21 32,0 0-17,0 0-15,0 0 0,0 0 16,0-1-16,0 1 0,0 0 15,0 0-15,-21 21 0,-1-21 16,1 21-16,0 0 0,0 0 16,0 0-16,0 21 15,-1-21-15,22 21 0,0 0 16,-21 0-16,21 1 0,-21-1 16,21 0-16,0 0 0,0 0 15,0 0-15,21-21 16,0 0-16,1 0 15,-1 0-15,0 0 0,0 0 0,0-21 16</inkml:trace>
  <inkml:trace contextRef="#ctx0" brushRef="#br0" timeOffset="42828.34">1884 11748 0,'0'21'156,"0"0"-140,0 0 0,21-21 46,-21-21-62,21 21 16,-21-21-16,0 0 0,0-1 15,0 44 48,0-1-63,0 21 31,21-42 0,0 0-31,1 0 16,-1-21-16,-21 0 16,21 21-16,-21-21 15,0-1-15,-21 22 31,0 0-31,-1 0 16,1 0 0,42 0 46,22 0-46</inkml:trace>
  <inkml:trace contextRef="#ctx0" brushRef="#br0" timeOffset="43843.76">3746 11091 0,'0'-21'16</inkml:trace>
  <inkml:trace contextRef="#ctx0" brushRef="#br0" timeOffset="44382.6">3958 10922 0,'0'0'0,"0"-63"16,0 41-16,-21 1 0,0 0 16,0 0-16,-1 0 0,1 21 15,0 0-15,0 0 0,0 0 16,0 21-16,-1-21 0,1 42 0,-21-21 16,21 22-16,-22 20 0,1 1 0,0-1 15,-1 1-15,1 20 0,0-20 16,-22-1-16,22 22 0,0-43 0,-22 85 15,22-84-15,21-1 16,-1-21-16,22 22 0,0-22 0,0 0 16,22-63 15,-1 20-31,0 1 0,0-21 16,0 0-16,0-1 0,22-20 15,-1-1-15,-21 1 0,22-22 0,-1 22 16,0-1-16,22-63 15,-22 64-15,-21 20 0,22 22 16,-22-21-16,0 21 0,0 21 16,0 21-16,-21 0 0,21 0 15,-21 21-15,0 1 0,0-1 0,0 0 16,0 22-16,0-1 0,0-20 0,0 20 16,0-20-16,0 20 15,0-21-15,0 1 0,0-1 0,0 0 16,0-20-16,0 20 0,0-21 0,22 21 15,-22-20 1,-22-22 0,1 0-16</inkml:trace>
  <inkml:trace contextRef="#ctx0" brushRef="#br0" timeOffset="44551.79">3196 11578 0,'0'0'16,"-21"-21"-1,42 21-15,0-21 16,0 21-16,22 0 0,-1-21 16,22 0-16,-22 21 0,21-22 0,1 22 15,21-21-15,-22 0 0,1 0 0,-1 0 16,1 0-16,20-1 0,-20 1 16,-1 0-16</inkml:trace>
  <inkml:trace contextRef="#ctx0" brushRef="#br0" timeOffset="47275.73">4826 11197 0,'0'0'0,"21"0"0,-21-21 16,-21 0-1,0 21-15,0 0 16,-1-21-16,-20 21 0,21 0 16,-21-21-16,-1 21 0,22 0 0,-21 0 15,-1 0-15,1 0 0,0 21 16,-1 0-16,1 0 0,21 21 0,-21-20 15,20 20-15,-20 0 0,0 64 16,21-64-16,-1 1 0,1-1 16,21 0-16,0 1 0,0-1 0,0-21 15,0 0-15,0 1 0,21-1 0,1 0 16,-1-21-16,21 0 0,-21 0 16,43 0-16,-22 0 0,0-21 15,22 0-15,-1-1 0,1-20 0,-1 21 16,1-21-16,-1-1 0,1 1 15,-1-22-15,-20 22 0,-1-21 0,-21-1 16,22-21-16,-22 43 0,0-21 0,0-1 16,-21 1-16,0-1 0,0 22 15,0-1-15,0 1 0,0 0 0,-21 21 16,0-1-16,0 1 0,-1 21 16,1 21-16,-21 1 0,21-1 15,0 21-15,-1 0 0,1 1 0,21 20 16,-21 1-16,21-1 15,-21 22-15,21-22 0,0 1 0,0 21 16,0-22-16,0 1 0,21 20 16,0-41-16,0-1 0,1 0 15,20-21-15,-21 1 0,0-1 0,22-21 16,-22 0-16,21 0 0,0 0 0,-20 0 16,20 0-16,0-21 0,1-1 15,-1 1-15,0 0 0,1 0 0,-1-21 16,0-1-16,-21 22 0,22-21 0,-22-1 15,0 22-15,0 0 0,-21 0 16,0 0-16,0 42 16,0 0-1,0 0-15,0 0 0,0 22 0,0-22 16,-21 21-16,0-21 0,21 1 16,-21-1-16,21 0 0,0 0 0,0 0 15,0 0-15,0 1 16,21-22-16,0 0 0,0 0 15,0 0-15,1-22 0,20 22 0,-21-21 16,21 0-16,1 0 0,20-21 16,-42 20-16,22 1 0,-22-21 15,0 21-15,0-22 0,0 22 16,1 0-16,-1 0 0,0 0 0,-21 0 0,0-1 16,21 22-16,0 0 15,-21 22 1,0-1-16,0 0 15,0 0-15,0 0 0,0 22 16,0-22-16,0 0 0,0 0 0,0 0 16,0 22-16,0-22 0,21 0 0,1 0 15,20 0-15,-21 0 0,0-21 16,22 0-16,-22 0 0,21 0 16,0 0-16,1 0 0,20 0 0,-20-21 15,20 0-15,1 0 0,-1 0 0,1 0 16,-22-22-16,21 22 15,-20-21-15,-1-1 0,0 22 0,-20-21 16,-1 0-16,0-1 0,-21-41 16,0 62-16,0-20 0,-21 21 15,0 0-15,-1 0 0,-20-1 0,21 22 16,-21 0-16,-1 0 0,1 22 0,21-1 16,-22 0-16,1 0 0,0 21 15,21-20-15,-1 20 0,-20 0 0,42 1 16,-21-22-16,21 21 0,0 0 0,0-20 15,0 20-15,0-21 0,0 0 0,21 0 16,0 1-16,0-22 0,1 21 16,-1-21-16,21 0 0,-21 0 15,22 0-15,20 0 0,-21-21 16,1-1-16,-22 1 0,21 0 16,-21 0-16,43-43 0,-43 43 15,-21-21-15,21 0 0,-21-1 16,21 1-16,-21 0 0,0-1 0,0 22 15,0 0-15,0 0 0,0 0 16,-21 21-16,0 0 0,0 21 16,0 0-16,21 0 0,-21 21 15,21-20-15,-22 20 0,22 21 16,0-20-16,0-1 0,0-21 16,0 22-16,22-22 0,-1 0 0,0 0 15,0 0-15,0-21 0,0 0 16,22 0-16,-22 0 0,21 0 0,-21 0 15,22 0-15,-22-21 0,21 0 0,-21 0 16,22 0-16,-22-1 0,0-20 16,0 21-16,0-21 0,1-1 0,-22 1 15,0-22-15,0 22 0,0 21 16,0 0-16,0 42 31,0 0-31,0 0 0,0 22 0,-22-22 16,22 21-16,0-21 15,-21 0-15,0 22 0,21-22 0,-21 0 16,21 0-16,0 0 0,0 22 16,-21-43-16,21 21 0,0-42 31,21 21-31,-21-21 16,21-22-16,0 22 0,0 0 0,-21-21 15,22-1-15,-1 1 0,21-43 16,-21 43-16,0 21 0,1-22 15,-1 22-15,0 21 0,0 0 16,21 0-16,-20 0 0,-1 21 16,0 1-16,0 20 0,0 0 15,-21-21-15,21 64 0,-21-64 16,0 22-16,22-22 0,-22 21 0,21-21 16,-21 0-16,21 1 0,0-22 15,-21 21-15,21-21 0,0 0 0,1 0 16,-1 0-16,21-21 15,0-1-15,-20 1 0,-1 0 0,21 0 16,-21-21-16,0-1 0,43-41 16,-43 41-16,0 1 0,0-22 15,-21 22-15,22-21 0,-22-43 16,0 42-16,0 1 0,0 20 16,0 1-16,21 0 0,-21 21 0,0-22 15,0 64 1,0 1-16,-21 20 15,21 0-15,-22 1 0,22-1 0,0 21 16,0-20-16,0 20 0,0 1 16,0-22-16,0 22 0,0-1 0,0-21 15,0 22-15,22-22 0,-1 1 0,0-1 16,21 0-16,-21-21 0,1 1 16,-1-1-16,21-21 15,0 0-15,1 0 0,-1 0 0,22-21 16,-22-1-16,21 1 0,43-21 15,-63 21-15,-1-22 0,0 22 16,1-21-16,-1 0 0,-21-1 0,0 22 16,0-21-16,-21 21 0,0-22 0,0 22 15,0 0-15,0 0 0,-21 0 16,-21 21-16,21 0 0,0 0 0,-22 0 16,1 0-16,21 0 0,-22 21 0,1 0 15,21 0-15,-21 0 0,-1 22 0,22-22 16,0 21-16,0-21 0,0 43 15,21-43-15,0 21 0,0-21 16,0 1-16,0-1 0,0 0 16,21 0-16,0-21 0,0 0 15,0 0-15,0 0 0,1 0 16,20-21-16,21 0 0,-41 0 16,-1-1-16,21-20 0,-21 21 0,22-21 15,-22-1-15,0 22 0,0-21 16,0 21-16,-21-1 0,0 1 15,21 0-15,-21 0 0,0 42 16,-21-21 0,21 21-16,-21 0 0,21 22 0,-21-22 15,0 0-15,21 0 0,0 22 0,0-22 16,0 0-16,0 21 0,0-21 16,0 1-16,21-1 15,0 0-15,0-21 0,0 0 0,1 0 16,20 0-16,-21 0 0,21 0 0,22 0 15,-22 0-15,1 0 0,20-21 16,-21 0-16,22-1 0,-22-20 0,1 21 16,20-21-16,-21-1 0,-20 1 0,20 0 15,0-43-15,-21 43 16,-21 20-16,0 1 0,0 0 0,-21 0 16,0 0-16,0 21 0,0 0 0,-22 0 15,1 0-15,0 0 0,-1 21 0,1 0 16,0 0-16,-1 0 15,1 22-15,21-22 0,-21 0 0,20 0 16,1 0-16,0 1 0,21 20 16,0-21-16,0 0 15,0 0-15,0 1 0,0-1 0,21 0 16,0 0-16,-21 21 0,22-20 0,-1 20 16,0 0-16,-21 1 0,21 20 15,0-21-15,0 1 0,1 20 0,-1 1 16,0-22-16,0 22 0,0-1 15,-21 85-15,0-84 0,0-1 0,0 64 16,0-63-16,-21-22 16,0 22-16,0-22 0,0 0 15,-1 1-15,-20-1 0,0 0 0,-1-21 16,1 1-16,-43 20 0,-20-42 16,62 0-16,1-21 15,0 21-15,-43-64 0,64 43 16,0-21-16,-1-1 0,1 1 0,21-21 15,0-1-15,0 1 0,0-1 16,21-21-16,22 22 0,-22-22 0,42 1 16,-20 20-16,-1-21 0,22 22 15,-1-1-15,1 1 0</inkml:trace>
  <inkml:trace contextRef="#ctx0" brushRef="#br0" timeOffset="47751.17">10202 11261 0,'0'0'0,"21"0"0,1-21 0,-1 21 15,-21-22-15,21 22 0,-21-21 16,21 0-16,0 21 0,-21-21 16,21 21-16,-21-21 0,22 0 0,-1-1 15,-21 1-15,21 0 0,0-21 16,0 21-16,-21-1 0,0 1 0,0 0 16,0 0-16,-21 21 31,21 21-31,-42 0 0,21 0 15,-1 22-15,1-1 0,0 0 0,0 1 16,0-1-16,0 0 0,21 1 0,0-1 16,0 0-16,0-20 0,0-1 15,0 0-15,21 0 0,21 0 16,-21-21-16,0 0 0,22 0 0,-22 0 16,21-21-16,1 0 0,-1 0 15,-21 0-15,21-22 0,1 22 0,-1-21 16,0-1-16,1 1 0,-1 0 0,0-1 15,-20 1-15,-1 0 0,0 21 16,-21-22-16,0 22 0,0 0 0,-21 21 16,0 0-1,-1 0-15,1 0 0,21 21 0,-21 0 16,0 0-16,0 1 0,0 20 16,-1-21-16,22 21 0,0-20 0,-21 20 15,21-21-15,-21 0 0,21 0 0,0 1 16,0-1-16,-21 0 15,0 0-15,0-21 0,21 21 0,-22-21 0,1 0 16,0 0-16,0 0 0,-21 0 16,-1-21-16</inkml:trace>
  <inkml:trace contextRef="#ctx0" brushRef="#br0" timeOffset="47934.92">8657 10816 0,'0'0'0,"-42"21"0,-85-21 32,148 0-32,21 0 15,1 0-15,-1 0 0,21-21 0,1 21 16,84-42-16,-63 21 16,-1 0-16,1-1 0,0 1 0</inkml:trace>
  <inkml:trace contextRef="#ctx0" brushRef="#br0" timeOffset="48723.55">12636 10605 0,'0'21'31,"0"0"-31,0 0 0,-21 0 16,0 0-16,0 1 0,0 20 15,0 0-15,-1-21 0,1 22 16,0-1-16,-21 0 0,21-20 0,-1 20 16,1 0-16,0 1 0,0-22 0,0 21 15,21-21-15,0 0 0,0 1 16,0-1-16,21-21 0,0 0 15,0 0-15,22 0 0,-22 0 16,0-21-16,21-1 0,-21 1 0,1 0 16,-1 0-16,0 0 0,0-43 15,-21 43-15,0-21 0,0 21 0,0-22 16,-21 22-16,0-21 0,-22-22 16,1 22-16,21 21 15,0-22-15,-22 22 0,22 0 0,0 0 16,21 0-16,0 0 0,0-1 15,0 1-15,21 21 0,0-21 16,1 21-16,20-21 0,-21 0 0,21 0 16,1 21-16,20-22 0,-20 1 0,20 0 15,1 0-15,-1 0 0,1 0 16,41-1-16,-62 22 0,-1 0 16,-21 0-16,-21 22 15,0 20-15,0-21 16,0 21-16,0 64 15,-21-63-15,0 20 0,21 43 16,-21-43-16,21-20 0,-21 20 16,21 1-16,0-1 0,0 1 0,0 84 15,0-63-15,21-22 0,0 22 16,0-22-16,-21 22 0,21 63 16,-21-63-16,0-1 0,0 1 15,0-21-15,0 20 0,0-20 0,-42 63 16,21-64-16,0-20 0,-1 20 15,-20-21-15,21-20 0,-21 20 0,-1-21 16,1 0-16,0-21 0,-22 0 16,22 0-16,-1 0 0,-20-21 15,-1 0-15,-41-43 0,41 22 16,22 0-16,-1-1 0,1 1 0,0-21 16,21 20-16,-22-20 0,43 20 15,0 1-15,0-64 0,0 43 16,21 20-16,1 1 0,20-21 0,0 20 15,1-20-15</inkml:trace>
  <inkml:trace contextRef="#ctx0" brushRef="#br0" timeOffset="49088.77">15049 10605 0,'0'0'0,"-21"-22"0,0 22 0,0 0 0,-21 0 16,20 0-16,1 0 0,0 22 0,0 20 16,0 0-16,0 1 0,21 20 15,-22 1-15,-20 84 0,42-64 16,0 1-16,-42 106 15,42-107-15,-21 107 16,-1-107-16,1 22 0,0-21 0,0 0 16,21 20-16,-21-20 0,-22 63 15,43-84-15,0-22 0,0 22 0,0-22 16,0 0-16,0-21 0,0 1 16,22-22-16,-1 0 15,0-22-15,-21 1 0,21 0 0,0-21 16,0-22-16,-21 22 0</inkml:trace>
  <inkml:trace contextRef="#ctx0" brushRef="#br0" timeOffset="49403.77">14732 11218 0,'-21'-63'0,"42"126"0,-63-211 16,20 85-16,1-1 0,0 22 16,0-22-16,21-20 0,0 41 15,0 1-15,0 0 0,21 21 16,0-1-16,0 1 0,1 0 0,20 0 15,0 21-15,1 0 0,20 0 0,-21 0 16,22 21-16,63 43 16,-85-43-16,1 21 0,-1 0 15,-21 1-15,-21-22 0,0 64 16,-21-64-16,-21 21 0,-1-21 16,1 0-16,0 1 0,-22-1 0,-42 0 15,64 0-15,21-21 0,-22 0 16,22 0-16,0 0 0,21-21 15,0 0 1,21 21-16,0-21 0,1-1 0,20 22 16,0-21-16,1 21 0,-1-21 15,0 0-15,1 21 0,-1-21 0</inkml:trace>
  <inkml:trace contextRef="#ctx0" brushRef="#br0" timeOffset="49740.18">15388 10774 0,'0'0'0,"21"-21"0,-21 0 16,0-1-16,0 1 0,21 0 15,-21 0-15,22 0 0,-22 0 16,21-1-16,0 1 0,0 0 0,0 0 16,22 21-16,-22 0 15,0 0-15,21 0 0,-21 0 0,22 21 16,-22 0-16,0 0 0,0 22 0,0-22 16,1 21-16,-1 1 0,-21-22 15,0 21-15,0-21 0,0 22 0,-21-22 16,-1 0-16,1 0 0,0 0 0,0 0 15,0-21-15,0 0 0,-1 0 16,1 0-16,21-21 16,0 0-16,0 0 15,0 0-15,0 0 0,0-1 16,0-20-16,21 21 0,1-21 0,-22 20 16,21-20-16,0 21 0,0 0 0,0-22 15,0 43-15,22-21 0,-22 0 16,21 21-16,-21 0 0,22 0 0,-1 0 15,-21 0-15,22 0 16,-22 0-16,21 0 0</inkml:trace>
  <inkml:trace contextRef="#ctx0" brushRef="#br0" timeOffset="50283.95">16298 10541 0,'0'85'16,"0"-64"-16,-21 0 16,0 21-16,0-20 0,21-1 0,-21 0 0,-1 21 15,22-21-15,-21 1 16,21-1-16,0 0 0,0 0 0,0 0 15,21-21-15,1 0 0,-1 21 16,21-21-16,-21 0 0,22 0 16,-22 0-16,21 0 0,0 0 0,-20-21 15,-1 0-15,0 21 0,0-21 16,0-21-16,-21 20 0,0-20 16,-21 21-16,0 0 0,0-22 15,-22 22-15,1-21 0,21 21 0,-43 0 0,22-1 16,0 1-16,21 0 15,-22 21-15,22 0 0,0-21 16,42 21 0,0 0-16,0 0 0,22 0 15,-1 0-15,22 0 0,-22 0 0,21 0 16,1 0-16,-22 0 0,22 0 16,-22 21-16,0 0 0,22 0 0,-22 1 15,-21-1-15,22 21 0,-22 0 0,21-20 16,-42 20-16,21 0 0,-21 1 15,0-1-15,0 21 0,0 1 0,0 63 16,0-64-16,0 22 0,0 0 16,0-22-16,-21 22 15,21 0-15,-21-1 0,0 1 0,0 0 16,0-1-16,-1 1 0,-20 0 0,21-1 16,-21-20-16,20 20 0,1-41 0,-21 20 15,21-20-15,21-1 0,0-21 16,-21 21-16,21-20 0,21-22 15,-21-22 1,21 1-16,0-21 0,0 21 16,0-22-16,22 1 0,-22-21 15,0-1-15,0 1 0,22-22 0,-1-84 16</inkml:trace>
  <inkml:trace contextRef="#ctx0" brushRef="#br0" timeOffset="50547.56">17018 11113 0,'0'0'0,"-21"-85"16,0 21-16,-1 1 0,22-1 0,0 22 15,0 0-15,0 21 0,0-22 16,0 22-16,0 0 0,0 0 0,0 0 16,22 21-16,-1-22 0,0 22 0,21 0 15,1 0-15,-22 0 0,21 22 16,0-1-16,1 0 0,-22 0 0,0 21 16,0-20-16,-21 20 0,0-21 15,-21 21-15,0-20 0,-21-1 0,20 0 16,-41 21-16,-22-21 0,43 1 15,0-1-15,-1-21 16,22 21-16,42-21 31,0-21-31,1 0 0,20 21 0,-21-22 16,21 1-16,1 0 0,-1 0 16</inkml:trace>
  <inkml:trace contextRef="#ctx0" brushRef="#br0" timeOffset="51090.39">17526 10859 0,'0'0'0,"21"0"0,85-22 32,-85 1-32,0 21 0,0-21 0,1 0 15,-1 0-15,0 0 0,0-1 16,0 1-16,-21 0 0,0 0 0,21-21 16,-21 20-16,0 1 0,-21 21 15,0 0-15,0 0 16,0 0-16,0 21 0,-1 1 0,-20-1 15,21 21-15,0-21 0,0 22 16,-1-22-16,1 21 0,21-21 0,0 0 16,0 1-16,0-1 0,21 21 15,1-21-15,-1 0 0,0 1 16,21-22-16,-21 0 0,43 0 16,-43 0-16,21 0 0,22 0 15,-43-22-15,0 22 16,0-21-16,1 0 0,-1 0 0,0 0 15,-21-22-15,21 22 0,0 0 0,0-21 16,1 21-16,-1-22 0,0 22 16,0 0-16,0 0 0,0 21 0,22 0 15,20 0-15,-20 0 0,-22 0 16,21 21-16,-21 21 0,0-21 16,1 1-16,-1 20 0,-21-21 0,0 21 15,0-20-15,0 20 0,0-21 0,-21 0 16,-1 0-16,22 1 15,-21-1-15,-21 0 0,21-21 16,0 0-16,-1 0 16,22-21-1,0 0-15,0-1 0,22 1 16,-1 0-16,0 0 0,21-21 0,-21 20 16,22-20-16,-1-21 0,0 20 0,22-20 15,-1-1-15,-20 1 0,20-1 16,1 22-16,-22-22 0</inkml:trace>
  <inkml:trace contextRef="#ctx0" brushRef="#br0" timeOffset="51706.77">19156 10160 0,'21'-21'0,"-106"84"0,149-105 0,-43 42 16,-42 21-16,0 22 0,-1-22 15,1 42-15,0-20 16,0 20-16,0-21 0,0 22 0,-1-22 16,1 22-16,0-22 0,21 0 0,-21 1 15,21-1-15,0-21 0,0 22 16,0-22-16,0 0 0,0 0 15,21 0-15,0 0 0,0-21 0,1 0 16,-1 0-16,0 0 0,21 0 16,-21 0-16,1 0 0,20-21 15,-21 0-15,21 0 0,-20 0 0,41-22 16,-42 22-16,0 0 0,1 0 16,-22 0-16,-22 42 31,1 0-31,0 0 0,0 0 15,0 1-15,21-1 0,0 0 16,0 0-16,0 0 0,0 0 0,0 1 16,0-1-16,21 0 0,0-21 0,0 21 15,22-21-15,-22 0 0,21 0 16,22 0-16,-22 0 0,0 0 16,22-21-16,-43 0 0,0 0 15,0-1-15,0 1 0,1-21 16,-1 21-16,0 0 0,-21-22 15,0 22-15,21 0 0,-21 0 0,21 21 16,-21 21 0,0 21-1,-21-21-15,0 22 0,21-22 0,0 21 16,-21 22-16,0-22 0,-1 22 0,22-22 16,-21 21-16,0 1 0,21 21 15,-21-22-15,21 1 0,-21-1 0,21 1 16,-21-1-16,21 1 0,0-22 0,0 21 15,0 1-15,-22-22 0,22 1 16,-21-1-16,0 0 0,21-21 16,-21 1-16,0-1 0,0 0 0,-1-21 15,1 0-15,-21 0 0,21 0 0,0 0 16,-1-21-16,1 0 0,0-1 16,0 1-16,0-21 0,21 0 0,0-22 15,0 22-15,0-22 0,0 1 0,0-1 16,0 1-16</inkml:trace>
  <inkml:trace contextRef="#ctx0" brushRef="#br0" timeOffset="51891.5">18923 10393 0,'0'0'0,"-21"0"0,0 0 0,-1 0 0,44 0 31,-1 0-31,21 0 0,-21 0 15,22 0-15,-1 0 0,21-21 0,1 21 16,-1 0-16,22 0 0,0 0 16,-1 0-16,1 0 0,0 0 0,-1 0 15</inkml:trace>
  <inkml:trace contextRef="#ctx0" brushRef="#br0" timeOffset="53067.73">20447 10478 0,'0'0'0,"21"0"0,106-22 31,-85 1-31,-20 21 0,20-21 16,-21 0-16,0 0 0,0-22 0,1 22 16,-1 0-16,-21-21 0,21 21 15,-21-1-15,0 1 0,0 0 0,0 0 16,0 0-16,-21 0 0,0 21 16,-1 0-16,1 0 0,0 0 0,0 21 15,-21 0-15,-1 21 0,22 1 0,-64 84 16,43-64-16,21 22 15,-21-1-15,20 1 0,1 0 0,0-1 16,21 1-16,0 21 0,-21-21 0,21 20 16,-21-20-16,21 0 0,-21-1 15,21 1-15,0 0 0,-22-1 16,22-20-16,-21 21 0,21-22 0,-21 1 16,21-1-16,0 1 0,0-22 0,0 0 15,-21 1-15,21-1 0,0-21 16,0 21-16,0-20 0,0-1 15,0 0-15,21-21 0,0 0 16,0 0-16,1-21 0,-1 0 0,0-1 16,21 1-16,-21 0 15,1-21-15,-22-1 0,21 1 0,0-21 0,-21 20 16,21-20-16,-21-1 0,0 1 16,0-22-16,0 22 0,0-1 0,-21 1 15,0-1-15,0 1 0,-43-43 16,43 63-16,0 1 0,0 21 15,21-21-15,0 20 0,0 1 16,0 0 0,21 21-16,0-21 0,21 21 15,1-21-15,-1 21 0,0-21 0,22-1 16,-1 22-16,-20-21 0,20 0 16,-21 0-16,22 0 0,-22-22 0,1 22 15,-22 0-15,0 0 0,0 0 0,0 0 16,-21-1-16,0 1 15,0 0-15,0 0 0,-21 21 32,0 0-32,0 21 15,21 0-15,-21 0 16,21 1-16,0-1 0,0 0 16,0 0-16,0 0 0,0 0 15,0 1-15,21-22 0,0 0 16,0 0-16,0 0 0,0 0 0,22 0 15,-22 0-15,0 0 0,0 0 16,22 0-16,-22-22 0,0 1 0,0 0 16,21 0-16,-20-21 0,-1 20 15,0-41-15,21 21 0,-21-1 16,1-20-16,-1-1 0,0 1 0,0-1 16,0-84-16,-21 106 15,21 21-15,-21-1 0,0 1 16,0 0-16,-21 21 15,0 0-15,0 21 0,0 0 0,0 1 16,-1-1-16,-20 21 0,21 22 16,0-22-16,0 21 0,-1-20 15,1 20-15,21-20 0,0 20 0,-21-21 16,21 22-16,0-22 0,0 1 16,0-22-16,0 21 0,21-21 0,0 43 15,1-43-15,20-21 0,-21 21 16,0-21-16,0 0 0,22 0 15,-22 0-15,21 0 0,-21-21 0,22 21 16,-22-21-16,21 0 0,-21-22 0,22 22 16,-22-21-16,0 21 0,0-22 15,0 1-15,1 21 0,-22 0 0,0-1 16,0 1-16,-22 21 16,1 0-16,0 21 0,0 1 15,0-1-15,21 21 0,0-21 0,0 0 16,0 1-16,0-1 0,0 0 0,0 0 15,0 0-15,21 0 16,0 1-16,21-1 0,-20-21 0,20 21 16,-21-21-16,21 0 0,1 0 0,-1 0 15,0 0-15,-20 0 0,20 0 16,-21 0-16,0-21 0,22 0 0,-22-1 16,0 1-16,-21 0 0,21 0 0,-21-21 15,0 20-15</inkml:trace>
  <inkml:trace contextRef="#ctx0" brushRef="#br0" timeOffset="53259.81">21145 10245 0,'0'0'0,"-42"0"0,21 0 0,-21 0 16,42 21 46,0 0-62,-22 0 16,1-21-16</inkml:trace>
  <inkml:trace contextRef="#ctx0" brushRef="#br0" timeOffset="54099.49">529 13314 0,'0'0'0,"21"-64"31,-21 43-31,-21 21 16,0 0-1,0 21-15,0 1 0,-1-1 16,1 21-16,0 0 0,21 1 0,-21 20 16,0-20-16,0 20 0,-1 1 15,22-22-15,0 21 0,-21-20 16,21-1-16,-21 0 0,21 22 16,0-22-16,0-21 0,0 1 15,21-22-15,0 0 16,1-22-16,-1 22 0,21-21 15,-21-21-15</inkml:trace>
  <inkml:trace contextRef="#ctx0" brushRef="#br0" timeOffset="54319.58">889 13314 0,'0'0'0,"0"-21"0,0 0 15,0 42 1,0 0-16,0 0 0,-21 21 15,0-20-15,21 41 0,-22-21 16,22 1-16,0-1 0,-21 22 0,0-22 16,0 0-16,21 1 0,0-22 0,0 21 15,-21-21-15,21 22 0,0-22 16,0 0-16,21-21 16,0 0-1,0-21-15,0 0 0</inkml:trace>
  <inkml:trace contextRef="#ctx0" brushRef="#br0" timeOffset="54491.49">1164 13526 0,'0'0'0,"0"-22"0,-21 22 63,21 22-48,21-22 1</inkml:trace>
  <inkml:trace contextRef="#ctx0" brushRef="#br0" timeOffset="54775.32">2095 13123 0,'0'0'0,"0"-21"0,0 0 0,0 0 16,-21 21 0,0 21-1,21 21-15,0-20 0,0 20 16,0 0-16,0 1 0,0 20 0,-21-21 16,21 22-16,-21-22 0,21 22 15,0-22-15,0 22 0,-21-22 0,-1 0 16,22 1-16,0-22 0,0 21 15,-21-21-15,21 0 0,0-42 32,21 0-32,1 0 0,-1 0 15,0-22-15</inkml:trace>
  <inkml:trace contextRef="#ctx0" brushRef="#br0" timeOffset="54999.19">2434 13060 0,'0'0'0,"0"-42"0,0 20 0,0 1 15,0 0-15,0 42 16,0 0-16,-21 22 16,0-22-16,21 42 0,0-20 15,-21-1-15,-1 22 0,22-1 0,-21 1 16,21-1-16,-21-21 0,21 22 16,0-1-16,0-20 0,0 20 0,0-20 15,0-22-15,0 21 16,0-21-16,0 22 0,0-22 15,0-42 1,0-1 0</inkml:trace>
  <inkml:trace contextRef="#ctx0" brushRef="#br0" timeOffset="55483.92">1990 13674 0,'0'0'0,"-43"-21"0,22 21 0,0 0 15,0 0-15,21-22 0,21 22 31,0 0-31,0 0 0,22 0 0,-1-21 16,21 0-16,1 21 16,-1-21-16,1 0 0,21 0 0,-22-1 15,1 1-15,20 0 0,-41 0 16,20 0-16,-21 0 0,-20-1 0,20 22 16,-21 0-16,-21 22 31,-21-1-31,0 0 0,21 0 15,-21 21-15,21-20 0,-22 20 0,22 0 16,-21 1-16,21-22 0,0 21 16,0-21-16,0 0 0,0 1 0,21-1 15,22 0-15,-22-21 0,0 0 0,0 0 16,22 0-16,-22 0 16,21-21-16,-21 0 0,22-1 0,-22 1 15,21 0-15,-21 0 0,0 0 0,-21-22 16,0 22-16,22-21 0,-22 0 15,0 20-15,0-20 0,-22 0 0,1 21 16,0-22-16,0 22 0,-21 0 16,20 0-16,-20 21 0,0 0 0,-1 0 15,22 0-15,-21 0 0,0 21 16,-43 21-16,64-21 16,0 22-16,-1-22 0,1 21 0,21-21 15,0 1-15,0 20 0,21-21 0,22 0 16,-22 0-16,21 1 0,1-22 15,-1 0-15,0 0 0,1 0 16</inkml:trace>
  <inkml:trace contextRef="#ctx0" brushRef="#br0" timeOffset="55996.14">3535 13377 0,'0'-21'0,"0"42"0,0-21 31,0 22-16,0-1-15,0 0 0,-21 21 16,21 1-16,0-22 0,-22 21 0,1 22 16,0-22-1,21 0-15,0-21 0,0 1 0,-21-1 16,21 0-16,0 0 0,21-42 31,0 21-31,0-21 16,1-22-16,-1 22 0,0 0 15,0-21-15,43-43 0,-43 43 16,0 21-16,0-22 0,0 22 16,0 0-16,-21 42 15,0 0 1,0 0-16,0 22 0,0-22 16,0 21-16,0 1 0,0-22 0,0 21 15,22-21-15,-22 0 0,21 1 0,0-1 16,0 0-16,0 0 0,0-21 15,1 0-15,20 0 0,-21 0 0,21 0 16,-20-21-16,-1 0 0,0 0 16,21-1-16,-42 1 0,21 0 0,1-21 15,-22 21-15,0-22 0,0 22 0,0-21 16,0-1-16,0 22 0,0-21 16,-22 0-16,1 20 0,0 1 0,0 0 15,0-21-15,0 42 0,21-21 16,0-1-16,-22 22 0,22-21 15</inkml:trace>
  <inkml:trace contextRef="#ctx0" brushRef="#br0" timeOffset="56298.96">4593 13060 0,'0'0'0,"-42"0"0,-1 0 0,22 0 0,0 0 16,21-21-16,21 21 0,0 0 16,1-21-16,20 21 0,0 0 15,1-22-15,20 22 0,-21 0 0,22-21 16,-22 21-16,22-21 0,-22 21 15,22 0-15,-22-21 0,0 21 0,22 0 16,-22 0-16,22 0 16,-43 0-16,0 0 0,-42 0 31,0 0-31,-22 21 0,22-21 16</inkml:trace>
  <inkml:trace contextRef="#ctx0" brushRef="#br0" timeOffset="56503.29">5038 12975 0,'0'0'0,"-22"0"0,22 21 15,-21-21-15,21 22 0,-21-1 16,0 0-16,0 0 0,21 0 16,-21 22-16,21-22 0,-22 21 15,1 0-15,0 1 0,21-1 0,-21 0 16,0 43-16,21-43 16,-21 22-16,21-22 0,0 1 15,0-22-15,0 42 0,0-20 16,0-22-16,0 0 0,21 0 15,0-21-15,0 0 16,0 0-16,0 0 0,22-42 16,-1 21-16</inkml:trace>
  <inkml:trace contextRef="#ctx0" brushRef="#br0" timeOffset="56864.68">5419 13356 0,'-22'21'15,"1"1"1,0-1-16,0 0 0,21 0 0,-21 21 16,21-20-16,-21 20 0,21-21 15,0 21-15,0-20 0,0-1 16,0 21-16,0-21 0,21 0 16,0 1-16,21-22 0,-21 0 0,1 0 15,20 0-15,-21 0 0,21-22 16,1 1-16,-22 21 0,21-21 0,-21 0 15,22 0-15,-22-22 0,0 22 0,0 0 16,0-21-16,-21 21 16,0-1-16,0-20 0,0 21 0,-21 0 15,0 0-15,0-1 0,-21 1 0,20 0 16,1 21-16,-21 0 0,21 0 0,0 0 16,-22 0-16,22 0 0,-21 0 15,21 0-15,-1 21 0,22 0 16,22 1-1,-1-22-15,21 0 16,-21 0-16</inkml:trace>
  <inkml:trace contextRef="#ctx0" brushRef="#br0" timeOffset="57321.42">6625 13314 0,'0'0'0,"-21"0"0,0-21 0,-22 0 15,22 21-15,0 0 16,0-22-16,0 22 0,0-21 16,21 0-1,21 21 1,0 0-16,0 0 15,0 0-15,22 21 0,-22 0 16,0 1-16,21-1 0,-21 0 16,22 42-16,-22-20 0,0-1 0,-21 0 15,0 1-15,0-22 16,0 21-16,0 1 0,0-22 0,-21 0 16,21 0-16,-21 0 0,21-42 31,0 0-16,0 0-15,0 0 0,0-1 0,21 1 16,0-21-16,0 21 0,-21-22 16,21 1-16,1 21 0,-22-21 0,21 20 15,0-20-15,0 21 0,0 0 16,0 0-16,1-1 0,-1 1 16,0 0-16,0 21 0,0 0 0,22 0 15,-22 0-15</inkml:trace>
  <inkml:trace contextRef="#ctx0" brushRef="#br0" timeOffset="57651.74">7260 13483 0,'0'0'0,"21"21"0,-21 1 0,21-22 0,1 21 15,-1-21-15,0 0 16,0-21-16,0 21 16,-21-22-16,21 1 0,1 0 15,-1 0-15,0-21 0,-21 20 16,21 1-16,-21 0 0,0 0 15,0-21-15,0 20 0,0 1 16,0 0-16,-21 0 0,-21 0 16,20 21-16,1 0 0,-42 21 15,42 0-15,-1 0 0,-20 0 16,21 1-16,0 20 0,0-21 0,-1 21 16,1 1-16,21-22 0,0 21 0,0-21 15,0 22-15,0-22 0,0 21 16,0-21-16,21 1 0,22-1 0,-22-21 15,0 21-15,21-21 0,1 21 0,-1-21 16,0 0-16,22 0 0,-22 0 16,22 0-16,-22-21 0,22 0 15,-22 21-15,21-21 0,-20-1 0</inkml:trace>
  <inkml:trace contextRef="#ctx0" brushRef="#br0" timeOffset="58519.78">8255 13356 0,'0'0'16,"0"-21"-16,0 0 0,0-21 0,-42 20 31,20 22-31,1 0 0,0 0 16,0 0-16,-21 22 0,20-1 15,1 0-15,-21 0 0,21 21 16,0-20-16,-1-1 0,1 21 0,0-21 0,0 22 16,21-22-16,0 21 0,0-21 15,0 0-15,0 1 0,0-1 16,0 0-16,0 0 0,21-21 15,0 0-15,0 0 0,1 0 0,-1 0 16,0 0-16,0 0 0,0-21 16,0 0-16,1 0 0,-1-1 0,0 1 15,21-42-15,-21 42 0,-21-22 16,0 22-16,0-21 0,0 21 16,0-22-16,0 22 15,-21 21 1,21 21-1,0 0-15,0 1 16,0-1-16,0 0 0,0 0 0,0 0 16,0 22-16,0-22 0,0 0 15,0 0-15,21 21 0,1-20 0,-1-1 16,0 0-16,21-21 0,-21 21 0,22 0 16,-22-21-16,21 0 0,22 0 15,-22 0-15,0 0 0,22 0 0,-22-21 16,1 0-16,-1 0 0,21 0 0,1-22 15,-22 22-15,-21-21 16,1 21-16,-1-22 0,-21 22 0,0-42 16,0 41-16,0 1 15,-43-21-15,1 42 16,0 0-16,21 0 0,-22 0 16,22 0-16,-21 0 0,21 21 0,-22 0 15,22 0-15,0 1 0,-21 20 16,20-21-16,1 21 0,21 1 0,0-22 15,-21 21-15,21 1 0,0-22 16,0 0-16,0 0 0,0 0 0,21 0 16,0 1-16,1-22 0,20 0 15,-21 0-15,0 0 0,22 0 0,20 0 16,-21 0-16,-20-22 0,20 1 16,-21-21-16,21 21 0,-20-22 15,-1 1-15,0 21 0,-21-43 0,21-20 16,-21 41-16,0-20 0,0-1 15,21 22-15,-21-21 0,0 20 16,0-20-16,0 20 0,0 1 0,0 21 16,0 0-16,0 0 0,0 42 15,0 0 1,0 21-16,-21 1 0,21-1 0,-21 0 16,21 1-16,0 20 0,0-21 15,-21 22-15,21-22 0,0 22 0,0-22 16,0 0-16,0 22 0,0-22 15,21 1-15,-21-22 0,21 21 16,0-21-16,0 0 0,22 1 16,-22-22-16,0 0 0,21 0 15,-20 0-15</inkml:trace>
  <inkml:trace contextRef="#ctx0" brushRef="#br0" timeOffset="58891.56">10202 12848 0,'0'0'15,"0"-21"-15,0 0 0,0 0 0,0 0 16,0 42 0,0 0-1,0 21-15,0 1 0,0 20 16,0 1-16,0-22 0,0 21 0,0 1 0,0-1 16,0-20-16,0 20 0,0-20 15,0-1-15,0 21 0,-21-20 16,21-1-16,0-21 0,0 22 0,0-22 15,0 0-15,0 0 0,21-42 32,0 0-32,-21 0 15</inkml:trace>
  <inkml:trace contextRef="#ctx0" brushRef="#br0" timeOffset="59672.11">9779 13335 0,'0'0'0,"0"21"0,42-21 31,-21 0-31,22 0 0,-1 0 16,0 0-16,1 0 0,20-21 0,-20 21 16,20-21-16,1 21 0,41-42 15,-41 20-15,-1 1 0,-20 0 16,20 0-16,-20 0 0,-1 0 0,-21-22 15,0 22-15,0-21 0,-21 21 0,0-22 16,0 22-16,0-21 0,0-1 16,-21 43-16,0 0 0,0 0 15,0 0-15,0 0 16,-1 22-16,22-1 0,-21 21 16,0 0-16,0 43 0,21-43 15,0 1-15,0-1 0,0 0 0,-21 1 16,21-1-16,0 0 0,0 1 15,0-1-15,0 22 0,0-43 16,0 21-16,0-21 16,0 0-16,0 1 0,0-1 0,21-21 15,0 0 1,0-21 0,0-1-16,-21 1 0,22-21 15,-1 21-15,0-22 0,0 22 0,0-21 16,0 21-16,-21-22 0,22 22 0,-1 0 15,0-21-15,21 21 0,-21-1 16,1 22-16,-1 0 0,-21 22 16,0-1-16,0 0 15,0 0-15,0 0 0,0 22 16,0-22-16,21 21 0,-21-21 0,21 22 16,-21-22-16,21 0 0,0 21 0,1-21 15,-1 1-15,0-1 16,21-21-16,-21 21 0,1-21 0,20 0 15,-21 0-15,64 0 0,-64 0 16,21-21-16,-21 0 0,22-1 16,-22 1-16,0 0 0,0 0 0,0 0 15,1-22-15,-22 22 0,21 0 0,-21 0 16,0-21-16,0 20 0,0 1 16,-21 21-16,-1 0 15,1 0-15,0 0 0,21 21 0,-21 1 16,0-1-16,0 0 0,21 0 15,0 0-15,0 22 0,0-22 0,0 42 16,0-42-16,0 1 16,21-22-16,0 21 0,0 0 15,0-21-15,22 0 0,-22 0 0,0 0 16,64 0-16,-43 0 0,21-21 16</inkml:trace>
  <inkml:trace contextRef="#ctx0" brushRef="#br0" timeOffset="60359.78">13187 13504 0,'0'0'0,"0"22"16,21-44 0,0 1-16,-21 0 15,21 0-15,-21 0 0,0 0 16,0-1-16,0-20 15,0 21-15,0 0 0,-21 0 16,0-1-16,-21 1 0,20 0 0,-20 21 16,21 0-16,-21 0 0,-1 0 0,1 0 15,0 21-15,-1 0 0,1 1 16,21-1-16,-22 0 0,22 0 0,-21 21 16,21-20-16,0 20 0,21-21 0,0 21 15,0-20-15,0 20 0,0-21 16,0 21-16,0-20 0,21-1 0,21-21 15,-21 0-15,22 0 16,-1 0-16,0 0 0,1 0 0,-1-21 16,21-1-16,-20 1 0,84-63 15,-85 62-15,-21-20 16,22 0-16,-22 21 0,0-22 16,0-63-16,-21 64 0,0 0 15,0-22-15,0 1 0,0 20 16,0-20-16,0-22 0,-21 64 15,0 0-15,0 21 0,-1 0 16,1 21-16,0 0 16,0 22-16,21-22 0,0 21 0,-21 22 15,21-22-15,0 0 0,0 1 0,0-1 16,0 0-16,0 1 0,0-1 16,0-21-16,21 21 0,-21 1 0,21-22 15,0 0-15,0 21 0,22-20 0,-22-1 16,0 0-16,21 0 0,-20-21 15,20 0-15,-21 0 0,21 0 0,1 0 16</inkml:trace>
  <inkml:trace contextRef="#ctx0" brushRef="#br0" timeOffset="60843.75">14076 13441 0,'21'-21'0,"-42"42"0,63-63 0,-42 20 16,0 1-16,0 0 15,0-21-15,0 21 0,0-1 0,0 1 0,-21-21 16,0 21-16,0 0 0,-1 21 15,-20-22-15,0 22 16,21 0-16,-22 0 0,-20 43 16,42-22-16,-22 21 0,22-21 15,0 22-15,0-22 0,-22 42 16,22-20-16,21-1 0,0 0 16,0 1-16,0-22 0,0 0 15,0 0-15,21-21 0,1 21 0,20-21 16,-21 0-16,21 0 0,-20 0 15,20-21-15,-21 21 0,43-42 16,-22 21-16,0 0 0,22-43 16,-43 43-16,0-21 15,0-1-15,0 22 0,1-21 16,-22-1-16,21 22 0,-21-21 0,0 21 16,0 0-16,-21 21 15,-1 21 1,22 0-16,-21 0 0,21 21 0,0-20 15,-21 20-15,21-21 0,0 21 16,0-20-16,0 20 0,0-21 0,0 21 16,0-20-16,0-1 0,21 0 15,0 0-15,1-21 0,-1 0 0,0 21 16,0-21-16,0 0 0,43 0 16,-43-21-16,0 0 0,0 21 15,22-21-15,-22-22 0,0 22 16,0 0-16,0-21 0,0-1 0,1 1 15</inkml:trace>
  <inkml:trace contextRef="#ctx0" brushRef="#br0" timeOffset="61064.26">14647 12933 0,'0'0'0,"0"-64"0,21 22 0,-21-43 15,22 85-15,-22 22 32,-22 20-32,1-21 0,21 21 15,-21 22-15,21-22 0,-21 1 0,0-1 16,21 21-16,0-20 0,0-1 15,-21 0-15,21 1 0,0-1 16,0-21-16,-22 22 0,22-22 0,0 21 16,0-21-16,0 0 0,0 22 15,22-43-15,-1 21 0,-21 0 0,21-21 16,21 0-16,-21 0 0,1 0 0,-1 0 16,21 0-16,0-21 0,1 0 15</inkml:trace>
  <inkml:trace contextRef="#ctx0" brushRef="#br0" timeOffset="61488.75">15346 13208 0,'0'0'0,"0"-21"0,0 0 0,-21 21 0,-22 0 0,1 0 15,0 0 1,-1 0-16,22 0 0,-21 21 0,-1-21 16,1 21-16,0 0 0,-1 22 0,22-22 15,-21 0-15,21 0 0,0 21 16,-1-20-16,22 41 0,0-42 15,0 0-15,0 22 0,22-22 16,-1 0-16,0-21 16,0 0-16,0 0 0,22 0 0,-22 0 15,21 0-15,0 0 0,22-42 16,-22 21-16,-21-1 0,22 1 16,-22 0-16,0 0 0,0 0 0,0-22 15,1 22-15,-1-21 0,-21 21 0,0-43 16,0 43-1,0 0-15,0 42 16,0 0-16,-21 0 0,21 1 16,-22-1-16,1 0 0,21 21 15,0-21-15,0 1 0,0-1 0,0 0 16,0 0-16,0 0 0,0 0 0,21-21 16,1 22-16,-1-22 0,0 21 15,21-21-15,-21 0 0,1 0 16,-1 0-16,21 0 0,-21-21 15,0-1-15,22 22 16,-22-21-16,0 0 0</inkml:trace>
  <inkml:trace contextRef="#ctx0" brushRef="#br0" timeOffset="61704.72">14393 13102 0,'0'0'0,"-21"21"0,0 1 16,42-22-1,0 0-15,0 0 16,22 0-16,-22 0 0,21 0 0,22 0 16,-22 0-16,0 0 0,22 0 0,-22-22 15,22 22-15,-1-21 0,-20 0 16</inkml:trace>
  <inkml:trace contextRef="#ctx0" brushRef="#br0" timeOffset="62432.51">16531 13187 0,'0'0'0,"-42"21"0,-1 0 0,22-21 16,21 21-16,0 1 15,21-22 1,22 0-16,-22 0 16,0-22-16,21 1 0,-20 0 15,20 0-15,0 0 0,1-22 0,-1 22 16,0-21-16,-21 0 0,22-1 15,-22 1-15,0 0 0,0-1 16,0-20-16,-21 20 0,22-41 16,-22 63-16,-22-43 15,1 43-15,0 21 0,0 0 16,0 0-16,0 21 0,-1 0 0,-20 22 16,21 20-16,0-21 0,-22 43 0,22-21 15,-21 20-15,21-20 0,-22 105 16,1-84-16,21 21 0,0-22 15,21 22-15,-21 0 0,-22 84 16,22-84-16,0 0 0,0 0 16,0 0-16,21 0 0,-22-22 15,-20 107-15,21-85 0,0-22 16,0-20-16,-1 20 0,1-20 16,21 63-16,0-64 0,0-20 15,0-22-15,0 21 0,21-42 0,22 0 16,-22 0-16,64 0 0,-43-42 15,21 21-15,1-22 0,-1 1 16,1-21-16,-1-1 0,1 22 0,-1-22 16,-20-20-16,20 20 0,-20 1 15,-22-22-15,21 0 0,-21 1 16,-21-1-16,0 0 0,0 1 0,-63-86 16,20 86-16,1 20 0,-21-21 15,-1 22-15,22 21 0,-22-22 16,1 43-16,-1-21 0,22 20 0,-43 22 15,64 0-15,0 0 0,0 0 16,42 0 0,21 0-16,-21 0 15,1 0-15,20 0 0,0 0 0,1 0 16,-1-21-16,21 0 0,-20 21 16,20-21-16,-20 21 0</inkml:trace>
  <inkml:trace contextRef="#ctx0" brushRef="#br0" timeOffset="62783.35">17187 13420 0,'0'0'0,"-21"-21"16,0-1-16,21 1 0,-21 0 15,21 0-15,0 0 0,0-22 0,0 22 16,0 0-16,0 0 0,0 0 16,21 0-16,0-1 0,21 22 15,-20-21-15,-1 21 0,0 0 0,42 0 16,-41 21-16,20 1 15,-21-22-15,0 21 0,0 0 16,22 42-16,-22-41 0,-21-1 0,0 21 16,0-21-16,0 0 15,-21 1-15,0-1 0,-1-21 16,-20 21-16,21-21 0,0 0 16,0 0-16,-1 0 0,1 0 15,21-21-15,0 0 16,0-1-16,0 1 0,21 0 15,1 0-15,-1 0 0,0 0 16,21 21-16,-21-22 0,1 1 16,20 0-16,0 21 0,22-21 15,-22 0-15,0 0 0,1 21 16,-1-22-16</inkml:trace>
  <inkml:trace contextRef="#ctx0" brushRef="#br0" timeOffset="63599.73">18097 13060 0,'22'0'0,"-44"0"0,22 0 15,-21 21-15,0 0 16,0 0-16,0 1 0,-22-1 0,22 21 16,0-21-16,21 0 0,-21 22 0,21-22 15,-21 0-15,21 0 0,0 0 16,0 22-16,0-22 0,21 0 16,0-21-16,0 0 0,0 21 0,1-21 15,-1 0-15,21 0 16,-21 0-16,0 0 0,1-21 0,-1 0 0,0 21 15,0-42-15,-21 20 16,0 1-16,0-21 16,0 0-16,0 20 0,-21-41 15,0 42-15,21-22 0,0 22 16,0 0-16,0 0 0,0 0 0,0 0 16,21-1-16,0 22 0,0 0 15,22 0-15,-22 0 0,0 22 16,21-1-16,1 0 0,-22 0 0,21 0 15,-21 0-15,0 1 0,22 20 0,-22-21 16,-21 0-16,21 22 0,-21-22 16,0 0-16,0 0 0,0 0 0,0 22 15,0-22-15,-21 0 16,0-21 0,0 0-16,-1 0 15,1-21-15,21 0 16,0-1-16,0 1 0,0 0 15,0 0-15,21 0 0,1-22 16,-1 22-16,0-21 0,0 21 0,0-22 16,22 22-16,-22 0 0,0-21 15,21 21-15,-21 21 0,1 0 0,-1 0 16,0 0-16,21 21 16,-21 0-16,-21 0 0,0 0 0,22 43 15,-22-22-15,21 0 0,-21-20 16,0 20-16,0-21 0,0 21 15,0-20-15,0-1 0,0 0 16,-21-21 0,21-21-1,0 0-15,0-1 16,0 1-16,0 0 0,0 0 16,21 0-16,-21-22 0,21 22 15,21-21-15,-21 0 0,1-1 0,20 1 16,0 0-16,1-1 0,-1 1 0,0 0 15,1 20-15,-1 1 0,0 21 16,1 0-16,-1 21 0,-21 1 16,0 20-16,0 0 0,1 1 0,-22-1 15,0 21-15,0-20 0,0-1 0,0 22 16,-22-22-16,22 0 0,-42 22 16,21-43-16,0 0 0,21 0 15,0 0-15,21-21 16,0 0-16,0-21 15,22 0-15</inkml:trace>
  <inkml:trace contextRef="#ctx0" brushRef="#br0" timeOffset="64148">20235 12806 0,'0'0'0,"-21"21"0,0-21 15,21 21-15,21-21 47,0 0-47,0 0 0,22-21 0,-22 21 16,21-21-16,-21 0 0,1 0 16,20-1-16,-21 1 0,0 0 15,-21 0-15,0 0 0,0-22 0,0 1 16,0 21-16,-42 0 0,21 21 15,0 0-15,-22 0 0,1 0 16,0 0-16,-1 21 0,1 0 0,0 0 16,-1 22-16,22-22 0,0 21 15,0-21-15,0 22 0,21-1 0,-22-21 16,22 21-16,0-20 0,0 20 0,22-21 16,-1 21-16,0-20 0,0-1 15,21 0-15,-20 0 0,20 0 16,-21-21-16,43 21 0,-43-21 15,0 0-15,-42 22 32,0-22-32,-22 0 0,1 21 15,0-21-15,-1 21 0,1 0 0,0 0 16,-22-21-16,22 21 0,-22 22 16,43-22-16,0 0 0,21 0 15,0 0-15,0 1 16,21-22-16,0 21 0,22-21 0,-1 0 15,-21 0-15,21 0 0,1 0 16,20 0-16,-20 0 0,-1 0 16,0 0-16,22 0 0,-22-21 0,0 21 15,1-22-15</inkml:trace>
  <inkml:trace contextRef="#ctx0" brushRef="#br0" timeOffset="64351.73">20574 13123 0,'0'0'0,"0"-21"0,0 0 0,0-21 16,0 21-16,0-1 15,0 44-15,0-1 16,0 0-16,21 0 0,-21 0 16,21 0-16,-21 1 0,0 20 15,21-21-15,1 0 0,-22 0 0,21 1 16,0-1-16,-21 0 0,21-21 16,-21 21-16,21-21 0,0 0 15,1 0 1,-1 0-16,-21-21 15,21 0-15,-21 0 0</inkml:trace>
  <inkml:trace contextRef="#ctx0" brushRef="#br0" timeOffset="64559.74">20934 12996 0,'0'-21'0,"0"42"0,0-63 0,0 21 16,-21 21-16,-1 0 16,1 0-16,0 0 0,0 21 0,0 0 15,-64 22-15,64-22 0,-21 21 16,20-21-16,-20 22 15,0-22-15,21 0 0,-1 21 0,1-21 16,0 1-16,0-1 0,0 21 16,21-21-16,0 0 15,21-21-15,0 0 16,0 0-16,0 0 0,22 0 0,-22 0 16,21 0-16,1 0 0</inkml:trace>
  <inkml:trace contextRef="#ctx0" brushRef="#br0" timeOffset="64800.63">21230 12996 0,'0'0'0,"0"-21"0,0 0 0,0 0 15,0 0-15,-21 21 16,0 0-16,0 21 16,-1 0-16,1 0 0,0 0 0,0 1 15,21 20-15,-21-21 0,0 21 16,-1-20-16,1 20 0,21-21 0,0 0 15,-21 0-15,21 1 0,0-1 0,0 0 16,0 0-16,0 0 16,21-21-16,0 21 0,1-21 15,-1 0-15,0 0 0,21 0 16,-21 0-16,22-21 0,20 0 16</inkml:trace>
  <inkml:trace contextRef="#ctx0" brushRef="#br0" timeOffset="65388.5">21569 13081 0,'-43'0'31,"65"0"-15,-1 0-1,0 0-15,0-21 0,0 21 0,0-21 16,1 0-16,-1 21 0,0-22 0,0 1 15,0 0-15,0 21 16,-21-21-16,0 0 16,-42 21-16,21 0 15,0 0-15,-22 21 0,22 0 16,-21 0-16,0 0 0,-22 43 16,43-43-16,0 0 0,0 22 15,21-22-15,0 0 0,0 0 0,0 0 16,0 0-16,0 1 0,63 20 15,-21-42-15,-20 21 16,20-21-16,-21 0 0,21 0 0,1 0 16,-22 0-16,21 0 0,1-21 15,-22 0-15,21 0 0,-21-1 16,22 1-16,-22-21 0,0 21 0,0-22 16,21 1-16,-20 0 0,-1-22 0,0 1 15,0-1-15,-21 22 0,21-22 16,-21 22-16,0 0 0,0 21 0,0-1 15,0 1-15,0 0 0,-21 21 16,0 21-16,0 0 0,21 1 16,-21 20-16,-1 0 0,1 1 15,0 20-15,21 1 0,0-22 16,0 0-16,0 22 0,0-22 0,0 0 16,0 1-16,0-22 0,21 21 0,-21-21 15,21 1-15,1-1 0,20 0 16,-21-21-16,0 0 0,0 0 15,1 0-15,-1 0 16,0-21-16,0 0 0,0-1 16,0 1-16,1 0 0,-1 0 0</inkml:trace>
  <inkml:trace contextRef="#ctx0" brushRef="#br0" timeOffset="66052.52">18902 14097 0,'21'0'0,"-42"0"0,42-21 0,0 21 16,0-21-16,-21 0 0,21 21 16,-21-22-16,0 1 0,0 0 15,0 0-15,0 0 0,0 0 0,0-1 0,0 1 16,-21 0-16,0 21 16,0-21-16,0 21 0,0 0 0,-1 0 15,1 0-15,0 21 16,0 0-16,21 0 0,0 1 0,0 41 15,0-21-15,21-20 0,21 41 16,-42-42-16,43 0 16,-43 22-16,21-22 0,0 0 15,21 21-15,-42-20 0,0-1 16,0 0-16,0 0 0,-21 0 0,0-21 16,-64 21-16,43-21 0,-21 0 15,-43 0-15,63 0 0,-20-21 16,21 21-16,-1-21 15,1 0-15,21 0 0,0-22 0,-1 22 16,1 0-16,21-21 0,0 21 16,0-22-16,0 1 0,0 21 15,43 0-15,-22-22 0,0 22 0,42-21 16,-20 21-16,-1 21 0,22-22 16,-22 1-16</inkml:trace>
  <inkml:trace contextRef="#ctx0" brushRef="#br0" timeOffset="67167.62">19304 13758 0,'0'0'0,"21"-21"0,-21 42 32,-21-21-32,0 43 15,0-22-15,-1 0 0,1 21 16,0-20-16,0 20 0,0 0 16,0 22-16,21-22 0,-22 0 15,22-20-15,-21 20 0,21-21 0,0 21 16,0 1-16,0-22 15,0 0-15,0 0 0,0-42 32,0 0-17,21 0-15,1 0 0,-22-1 16,21 1-16,0 0 0,0 0 0,0-21 16,0 20-16,1 1 0,41-21 15,-42 21-15,0 21 0,1-21 16,-1 21-16,0 0 15,-21 21-15,0 0 16,21-21-16,-21 21 0,0 0 0,0 0 16,0 1-16,0-1 0,0 0 0,21 0 15,-21 0-15,0 0 0,0 1 16,43 20-16,-22-42 0,0 21 16,21-21-16,-21 0 15,22 0-15,-22 0 0,21 0 16,1 0-16,-22 0 0,21-21 0,0 0 15,1 21-15,-22-21 0,21-1 16,1 1-16,-1 0 0,-21 0 16,21 0-16,-20 0 0,-1-1 0,21-41 15,-42 42-15,0 0 0,0-1 16,0 1-16,-21 21 16,0 0-16,0 0 0,-1 0 15,1 0-15,0 0 0,0 21 16,0-21-16,21 22 0,-21-1 15,21 0-15,0 0 0,0 0 0,0 22 16,0-22-16,0 0 16,0 0-16,0 0 0,0 0 0,21 1 15,0-22-15,0 21 0,0-21 0,0 0 16,1 0-16,20 0 0,-21 0 16,21 0-16,1 0 0,-22 0 0,21 0 15,1-21-15,-1-1 0,0 22 0,1-21 16,-22 0-16,21 0 0,-21 0 15,0 0-15,1-1 0,-22 1 0,21 0 16,-21 0-16,0 0 16,0 0-16,0-1 0,-43 22 15,22 0-15,0 0 0,-21 0 16,21 0-16,-22 0 0,22 22 16,0-1-16,0 0 0,0 0 0,-1 0 15,22 0-15,0 1 0,0-1 0,0 21 16,0-21-16,22 22 15,-1-22-15,0 0 0,21-21 0,-21 21 16,22 0-16,-1-21 0,0 0 0,1 0 16,-1 0-16,0 0 0,22 0 15,-22 0-15,1 0 0,-1-21 0,0 0 16,43-21-16,-64 20 0,0-20 16,22 21-16,-22-21 15,0-1-15,21-41 0,-42 41 0,21 1 16,1-22-16,-22 22 0,0 0 15,0-1-15,0 1 0,0 21 16,0 0-16,0 0 0,0 42 16,0 0-16,0 0 15,-22 21-15,1 1 0,21-22 16,-21 21-16,0 1 0,0-1 0,21 0 16,-21 1-16,21-1 0,0-21 15,0 21-15,0-20 0,0 20 0,0-21 16,0 0-16,0 0 0,21 1 0,-21-1 15,21 0-15,0-21 0,0 0 16,0 21-16,1-21 0,-1 0 0,0 0 16,0 0-16,0 0 0,0-21 15,1 0-15,-1 0 0,0-1 16,-21 1-16,21 0 0,0 0 0</inkml:trace>
  <inkml:trace contextRef="#ctx0" brushRef="#br0" timeOffset="67351.55">21061 13991 0,'0'0'0,"-21"0"0,-22 0 31,64 0-15,1 0-16,-1 0 0,0 0 16,21 0-16,-21 0 0,22 0 15,-22-21-15,21 21 0,1 0 16,-1 0-16,-21 0 0,21 0 0,43 0 15,-64 0-15</inkml:trace>
  <inkml:trace contextRef="#ctx0" brushRef="#br0" timeOffset="67547.69">22034 14182 0,'0'0'0,"22"0"31,-44 0-15,1 0 47</inkml:trace>
  <inkml:trace contextRef="#ctx0" brushRef="#br0" timeOffset="68451.64">296 15409 0,'0'0'0,"21"-42"15,1 21-15,-22 0 0,0 0 0,0-1 16,0 1-16,0 0 16,0 0-1,0 42 1,0 0-16,-22 0 15,22 22-15,0-1 0,-21 0 0,21 1 16,0-1-16,0 0 0,-21 22 16,0-22-16,0 1 0,21-1 15,-21 0-15,21 1 0,-22-1 0,22 0 16,-21 1-16,21-22 0,0 21 16,0 0-16,21-42 15</inkml:trace>
  <inkml:trace contextRef="#ctx0" brushRef="#br0" timeOffset="68987.32">783 15515 0,'0'0'0,"0"-21"15,0 0-15,0 0 0,0 0 16,0-1-16,0 1 0,0 0 16,21 0-16,-21 0 0,21 0 15,1-1-15,-1 1 0,0 0 16,0 21-16,0 0 0,0 0 0,1 0 16,-1 21-16,21 22 0,-21-22 15,0 21-15,1 0 0,-1 1 0,-21-1 16,0 0-16,0 22 0,0-22 15,-21 1-15,-1 20 0,1-21 16,-21 1-16,21-1 0,-22 0 0,1 1 16,21-1-16,-21-21 0,-1 0 15,22 1-15,0-1 0,-21-21 0,20 0 16,1 0-16,0 0 0,0 0 16,21-21-16,-21-1 0,0 1 15,-1 0-15,22 0 0,0 0 16,0-22-16,-21 22 0,21 0 0,0 0 15,0 0-15,0 0 0,0-1 16,21 1-16,1 21 0,-1 0 16,0 0-16,0 0 0,0 21 0,22 1 15,-22-1-15,21 0 0,-21 0 16,0 0-16,22 22 0,-22-22 0,0 0 16,0 21-16,-21-21 0,21 1 15,-21-1-15,22 0 0,-22 0 16,0 0-16,21-21 0,0 0 15,0 0-15,0 0 16,0-21-16</inkml:trace>
  <inkml:trace contextRef="#ctx0" brushRef="#br0" timeOffset="69154.77">1460 15706 0,'0'-21'31,"22"21"-15,-1 0 0,0 0-1,0-22-15,0 1 16</inkml:trace>
  <inkml:trace contextRef="#ctx0" brushRef="#br0" timeOffset="69550.88">2476 14986 0,'0'0'0,"-21"-21"0,0 0 0,21 0 16,-21-1-16,0 1 0,0 0 0,21 0 15,-22 21-15,1 0 16,21 21-16,-21 0 16,21 22-16,0-1 0,0 0 15,-21 22-15,0-1 0,0 1 0,21-1 16,-22 1-16,1-1 15,21 1-15,-42 42 0,42-64 16,-21-21-16,21 21 0,0-20 16,0-1-16,0 21 15,21-42-15,0 0 16,0 0-16,0-21 0,1 0 0,-1 0 16,0-1-16</inkml:trace>
  <inkml:trace contextRef="#ctx0" brushRef="#br0" timeOffset="69798.92">2794 14880 0,'21'-42'16,"-42"84"-16,63-126 0,-21 62 0,-21 1 15,0 0-15,0 42 16,0 0-16,0 1 16,0 20-16,0 0 0,0 1 0,-21 20 15,21-21-15,-21 22 0,21-1 0,0 1 16,0-1-16,-21-20 0,21 20 15,-21-20-15,21-1 0,-21 0 0,21 1 16,-22-22-16,22 0 0,0 0 16,0 0-16,0 0 15,-21-21-15,0 0 16,0 0 0,0-21-16</inkml:trace>
  <inkml:trace contextRef="#ctx0" brushRef="#br0" timeOffset="70367.49">2180 15452 0,'0'0'0,"-21"0"0,0 0 16,0 0-16,-1 0 15,65 0 1,-22 0-16,21 0 16,1 0-16,-1 0 0,21-21 0,1-1 15,-1 1-15,1 0 0,21 0 0,-22 0 16,1 0-16,-1-1 15,1 1-15,-22 0 0,0 0 0,1 0 16,-22 0-16,21-1 0,-21 22 16,-21 22-1,0-1 1,-21 0-16,21 21 0,-21 1 0,0-1 16,0 0-16,21 1 0,0-22 15,-22 21-15,22 0 0,0-20 0,0-1 16,0 0-16,0 0 0,0 0 15,0 0-15,22-21 0,-1 0 0,0 0 16,0 0-16,0 0 0,0 0 0,22 0 16,-22-21-16,21 0 15,1 0-15,-1 0 0,-21 0 0,21-1 16,1-20-16,-1 21 0,-21-21 0,0-1 16,1 1-16,-22 0 0,0-1 15,0 1-15,-22 0 0,1-1 0,0 1 16,-21 0-16,-1 20 0,22 1 15,-21 0-15,-22 0 0,22 21 16,0 0-16,21 0 0,-22 0 16,22 21-16,0 0 0,0 0 15,0 22-15,-1-1 0,1 43 16,21-43-16,0 0 0,-21 22 16,21-22-16,0-21 0,0 22 0,0-1 15,0-21-15,0 0 0,21 22 16,0-43-16,1 0 0,-1 0 15,0 0-15,21 0 0,-21 0 16,22 0-16,-1 0 0</inkml:trace>
  <inkml:trace contextRef="#ctx0" brushRef="#br0" timeOffset="70914.64">3873 15113 0,'0'0'0,"0"-21"31,0 42-31,0 0 0,0 0 16,-63 149 0,63-149-16,0 21 15,0-21-15,-21 22 0,21-22 0,0 0 16,-21 0-16,21 0 0,0 1 16,21-22-1,0 0-15,0 0 0,0 0 16,0-22-16,1 1 0,-1 0 15,0 0-15,0-21 0,0 20 0,0-20 16,1 21-16,-1-21 0,0-22 16,-21 43-16,21-21 15,-21 63 1,21 0 0,-21 0-16,0 21 0,0-20 0,0 20 15,0 21-15,21-41 16,-21-1-16,0 0 0,0 0 0,22 0 15,-1-21-15,0 0 0,0 21 0,21-21 16,-20 0-16,-1 0 16,21-21-16,-21 0 0,22 21 15,-22-21-15,21 0 0,-21 0 0,0-22 16,1 22-16,-1-21 0,-21 21 16,0-22-16,0 1 0,0 0 0,-21 20 15,-1-20-15,1 21 0,0-21 16,0 20-16,0 22 0,-22-21 0,22 21 15,0 0-15,0 0 0,0 0 0,0 0 16,-1 0-16,1 0 0,21 21 16,-21-21-16,21 22 0,0-1 15</inkml:trace>
  <inkml:trace contextRef="#ctx0" brushRef="#br0" timeOffset="71190.94">5122 14669 0,'0'0'0,"0"-64"31,21 43-31,1 21 0,-1 0 15,21-21-15,0 0 0,1 21 0,-1-22 16,0 22-16,22-21 0,-22 0 16,22 21-16,-1-21 0,-20 21 15,20 0-15,-21-21 0,1 21 0,-1 0 16,0 0-16,-20 0 0,-1 0 16,-42 0-1</inkml:trace>
  <inkml:trace contextRef="#ctx0" brushRef="#br0" timeOffset="71431.78">5397 14542 0,'0'0'0,"0"21"0,-21-21 16,0 21-16,0 0 0,21 0 16,0 0-16,-21 1 0,0 20 15,21-21-15,-22 21 0,1 1 0,21-1 16,0 0-16,0 1 0,-21-1 0,21 0 15,-21 1-15,21-1 0,0 0 16,0 1-16,0-1 0,0 0 0,0-20 16,0-1-16,0 0 0,0 0 0,0 0 15,21-21-15,0 0 16,0 0-16,1-21 0,20 0 16,-21 0-16</inkml:trace>
  <inkml:trace contextRef="#ctx0" brushRef="#br0" timeOffset="71767.78">5884 14901 0,'0'0'0,"21"-21"0,-42 42 31,0-21-31,0 22 0,0 20 16,0-21-16,-1 0 0,1 22 0,0-1 16,0-21-16,21 21 0,0 1 0,0-22 15,0 21-15,0-21 0,0 1 16,21-1-16,0-21 0,0 21 0,22-21 15,-22 0-15,21 0 0,1 0 0,-1-21 16,0 21-16,22-21 0,-22-1 16,0 1-16,1-21 0,-22 21 15,42-64-15,-41 64 0,-1-21 16,-21-1-16,0 22 0,0-21 16,-43-43-16,22 64 0,0-21 15,-21 20-15,21 1 0,-22 21 0,22-21 16,-42 21-16,41 0 15,1 0-15,-21 21 0,21 0 16,21 1-16,0-1 0,0 0 16,0 0-16,21-21 0,-21 21 15</inkml:trace>
  <inkml:trace contextRef="#ctx0" brushRef="#br0" timeOffset="72246.74">7133 14796 0,'0'0'0,"-21"0"0,-21-64 31,42 43-31,0 0 16,0 0-16,21-1 0,0 22 15,0 0-15,0-21 0,0 21 0,22 0 16,-22 0-16,21 21 0,1 1 16,-22-1-16,21 0 0,0 21 0,-20-21 15,20 22-15,-21-22 0,-21 21 16,21 1-16,-21-1 0,0-21 0,0 21 15,0 1-15,0-22 0,-21 21 0,0-21 16,21 1-16,-21-1 0,0 0 16,-1-21-1,22-21 1,0 0-16,0-1 0,0 1 16,0 0-16,0-21 0,22 21 0,-22-22 15,21 22-15,0-21 0,-21-1 0,21 1 16,0 21-16,0-21 0,-21-1 15,22 22-15,41-21 0,-42 21 16,0-1-16,1 22 0</inkml:trace>
  <inkml:trace contextRef="#ctx0" brushRef="#br0" timeOffset="72602.78">8064 14986 0,'0'0'0,"0"21"0,22-21 15,-1 0-15,0 0 16,0 0 0,-21-21-16,21 0 0,0 0 15,1 0-15,-22-1 0,21 1 0,-21 0 16,0 0-16,21-21 0,-21 20 0,0 1 16,0 0-16,0 0 0,0 0 15,0 0-15,-21 21 0,-22 0 16,22 21-16,0-21 0,-21 42 15,-1-21-15,22 0 0,-21 22 16,0-1-16,20-21 0,1 22 0,0-1 16,0 0-16,21-21 0,0 22 15,0-22-15,0 0 0,42 21 16,-21-20-16,1-1 0,20 0 16,-21-21-16,21 0 0,1 0 0,-1 0 15,0 0-15,22 0 0,-22-21 0,22 21 16,-1-21-16,1-1 0,-1 1 0,1 0 15,-1 0-15</inkml:trace>
  <inkml:trace contextRef="#ctx0" brushRef="#br0" timeOffset="73459.92">9038 14774 0,'0'0'0,"0"-21"0,-21 21 0,0-21 16,-22 21-16,22 0 0,-21 0 15,21 0-15,0 0 0,-22 21 16,22 0-16,-21 1 0,21-1 0,-22 0 15,22 0-15,-42 43 0,41-22 16,1-21-16,21 21 0,-21 1 16,21-22-16,0 21 0,-21-21 15,21 1-15,0-1 0,0 21 16,21-42-16,0 0 16,0 0-16,1 0 0,-1 0 0,0 0 15,21 0-15,-21-21 0,22 0 0,-22 0 16,21-1-16,-21 1 0,22-21 15,-1 21-15,-21 0 0,0-22 0,22-20 16,-22 42-16,0-1 0,-21 1 16,0 0-16,0 0 0,0 42 31,-21-21-31,0 21 0,21 0 16,0 1-16,0 20 0,0-21 15,-21 0-15,21 22 0,0-22 16,0 0-16,0 21 0,21-21 15,0 1-15,-21-1 0,42 0 16,-21 0-16,22-21 0,-22 0 0,21 0 16,1 0-16,-1 0 0,21 0 15,-20 0-15,-1-21 0,0 21 0,1-21 16,-1 0-16,22-1 0,-22 1 0,0-21 16,1 21-16,-22 0 0,42-43 15,-42 43-15,-21-21 0,0 20 16,0 1-16,0 0 0,0 0 0,-21 0 15,0 0-15,0 21 0,0 0 0,-22 0 16,22 0-16,-21 0 0,21 21 16,-22-21-16,22 21 0,-21 0 15,-22 43-15,43-43 0,0 21 16,0-21-16,0 22 0,21-22 16,0 21-16,0-21 0,0 0 0,0 22 15,0-22-15,21 0 0,0-21 16,0 0-16,0 0 0,22 0 15,-22 0-15,42 0 0,-41-21 16,20 0-16,-21 0 0,0-1 0,22 1 16,-22-21-16,21 21 0,-21-22 15,0 1-15,22-43 16,-22 43-16,-21-21 0,21-43 16,-21 42-16,0 22 0,0 0 15,0 20-15,0 1 0,0 0 0,0 42 16,-21 0-16,0 22 0,-22 41 15,22-41-15,0 41 16,21-20-16,-21-22 0,21 1 16,0-1-16,0 0 0,0 1 0,0-1 15,0-21-15,0 21 0,0-20 16,21-1-16,0 0 0,0-21 0,43 21 16,-43-21-16,0 0 15,43-21-15,-22 0 0,0 0 16</inkml:trace>
  <inkml:trace contextRef="#ctx0" brushRef="#br0" timeOffset="73780.75">11261 14520 0,'0'0'0,"0"-21"0,-22 21 0,22-21 0,0 0 15,0 0-15,-21 21 0,0-43 16,0 43 0,0 0-16,0 0 0,21 22 15,-43 41-15,22-21 0,0 1 16,0 20-16,0-20 0,-1 20 16,22-21-16,-21 22 0,0-22 0,0 22 15,0-22-15,21 22 0,0-22 0,-21 0 16,21-21-16,0 22 0,-22-22 15,22 21-15,22-42 16,-1 0-16,-21-21 16,21 0-16,21 0 0,-21 0 15,22-1-15,-1-20 0,0 0 16</inkml:trace>
  <inkml:trace contextRef="#ctx0" brushRef="#br0" timeOffset="74391.42">11388 14690 0,'21'-64'0,"-127"297"0,233-508 0,-169 381 0,105-254 16,-42 105-16,-21 1 0,0 21 0,0 0 15,0 42 1,0 0-16,-21 21 0,0 1 16,0-1-16,0 0 0,21 1 0,-22 20 15,1-21-15,0 1 0,21-1 16,-21 0-16,21 1 0,0-1 0,0-21 16,0 22-16,0-22 0,0 21 0,0-21 15,0 0-15,0 1 0,21-22 16,0 0-1,0-22-15,1 22 16,-1-21-16,0 0 0,0 0 16,0-21-16,0 20 0,1 1 0,-1 0 15,-21-21-15,21 42 0,21-43 16,-21 22-16,1 21 16,-22 21-1,0 1-15,0-1 0,0 0 16,0 0-16,21 21 15,-21-20-15,0-1 0,21 0 16,-21 0-16,21 0 0,0-21 0,-21 21 16,21-21-16,1 0 15,-1 0-15,0 0 0,0 0 0,0 0 16,43-21-16,-43 0 0,21 21 16,1-21-16,-22 0 0,21-22 15,22 1-15,-43 0 0,0 21 16,0-22-16,0 22 0,-21 0 0,0 0 15,0-22-15,0 22 16,-21 21-16,0 0 0,0 0 16,-22 21-16,1 22 0,21-22 15,0 0-15,0 21 16,-1-20-16,22 20 0,0-21 0,0 21 0,0-20 16,0-1-16,0 0 0,0 21 15,22-42-15,-1 21 0,0 1 0,0-1 16,0-21-16,0 0 0,1 0 15,-1 0-15,0 0 0,21 0 0,-21-21 16,1-1-16,20 1 0,-21 0 0,0 0 16,0 0-16,1 0 0,-1-22 15</inkml:trace>
  <inkml:trace contextRef="#ctx0" brushRef="#br0" timeOffset="74603.33">10922 14817 0,'0'0'15,"-64"21"-15,1-21 0,21 0 0,-1 0 16,22 0-16,42 0 16,0 0-16,22 0 15,-1-21-15,0 21 0,22-21 16,-1 21-16,22-22 0,-21 1 0,20 0 15,-20 21-15,20-21 0</inkml:trace>
  <inkml:trace contextRef="#ctx0" brushRef="#br0" timeOffset="75263.52">13843 14965 0,'0'0'0,"-21"0"0,21 21 0,-21 0 16,21-42 31,21 0-47,0 21 0,-21-21 0,21 0 15,-21-1-15,0 1 0,21 0 0,-21 0 16,0 0-16,0-22 0,0 22 16,0-21-16,-21 21 0,0 0 0,-21-22 15,20 43-15,-20 0 16,0 0-16,21 0 0,-22 21 0,1-21 16,0 43-16,-1-22 0,1 0 0,0 21 15,-22 22-15,43-22 16,0-21-16,0 22 0,-1-1 0,22-21 15,-21 0-15,21 1 0,0-1 16,0 0-16,21 21 0,1-42 16,-1 0-16,21 0 0,-21 0 15,22 0-15,-1-21 0,21-21 16,-20 21-16,-1-1 0,0 1 16,1 0-16,-1-21 0,-21 21 0,22-22 15,-22 1-15,0-22 0,21-41 16,-21 62-16,1-20 0,-22-1 15,0 22-15,0-22 0,0 43 0,0-21 16,0 21-16,0 0 0,0-1 0,-22 22 16,1 22-1,0-1-15,0 21 0,0 0 0,0 1 16,21-1-16,-22 22 0,1-1 0,21-21 16,-21 22-16,21-22 0,0 1 15,0-1-15,0 0 0,0 1 0,0-22 16,0 21-16,42 0 0,-20-20 15,-1-22-15,21 21 0,-21-21 16,22 0-16,41 0 16,-41 0-16,-1 0 0,43-21 0</inkml:trace>
  <inkml:trace contextRef="#ctx0" brushRef="#br0" timeOffset="75931.5">14668 14817 0,'0'0'0,"0"-21"16,0-1-16,0 1 0,0 0 0,0 0 15,-21 21-15,0 0 16,-21 0-16,21 0 0,-22 0 16,22 21-16,-21-21 0,-1 21 0,1 0 15,21 22-15,-21-22 0,20 0 0,1 0 16,0 0-16,0 22 0,21-22 16,0 0-16,0 0 0,0 0 0,21 1 15,0-22-15,0 0 16,22 0-16,-22 0 15,21 0-15,-21 0 0,22 0 0,-22-22 16,21 22-16,-21-21 0,22 0 0,-22 0 16,0 0-16,21-22 15,-42 22-15,0-21 0,22 0 16,-22 20-16,0 1 0,0 42 31,0 1-31,-22-1 0,22 0 0,0 0 16,0 0-16,0 22 0,0-22 0,0 0 15,0 0-15,0 0 0,0 0 0,0 1 16,0-1-16,22 0 0,-1-21 16,0 0-16,0 0 0,21 0 15,-20 0-15,20 0 16,-21-21-16,0 21 0,0-21 16,22-1-16,-22 1 0,0 0 0,0-21 15,0-1-15,1 22 0,-1-21 0,0 0 16,-21-22-16,0 22 0,21-22 15,0 1-15,-21-1 0,21 22 0,-21 0 16,22-1-16,-22-20 0,0 42 16,0-1-16,0 44 15,0 20-15,0 0 16,0 1-16,0-1 0,-22 21 16,22-20-16,0 20 0,-21-20 15,21-1-15,-21 0 0,0 1 0,21-1 16,0 0-16,0-21 0,0 22 0,0-22 15,0 0-15,0 0 0,0 0 16,0 1-16,21-22 0,0 0 16,0 0-16,1 0 0,20 0 0,-21 0 15,21 0-15,1-22 0,-1 22 16,0-21-16,1 0 0,-1 0 16,0 0-16</inkml:trace>
  <inkml:trace contextRef="#ctx0" brushRef="#br0" timeOffset="76299.75">15727 14732 0,'21'-42'15,"-42"126"-15,21-126 0,21-21 0,-21 41 0,-21 22 16,0 0 0,-1 0-16,1 22 0,0-1 15,0 0-15,0 21 0,0-21 16,-1 1-16,-20-1 0,42 21 16,-21-21-16,0 0 0,0 1 0,-1 20 15,22-21-15,0 0 0,0 0 16,22-21-16,-1 0 15,0 0-15,0 0 0,0 0 0,0 0 16,22 0-16,-22-21 0,21 0 16,-21 0-16,1 0 0,-1-22 15,0 22-15,-21 0 16,21-21-16,-21 21 16,0 42-1,0 0-15,0 0 16,0 0-16,0 0 0,0 1 0,0-1 15,0 0-15,0 0 0,0 0 16,21 0-16,0-21 16,1 0-16,-1 0 0,0 0 15,0 0-15,0 0 0,0 0 16,1 0-16,-22-21 0,21 0 0,-21 0 16</inkml:trace>
  <inkml:trace contextRef="#ctx0" brushRef="#br0" timeOffset="76483.8">14753 14457 0,'0'0'16,"-42"21"-16,21 0 0,-1-21 0,1 21 0,21 1 16,21-22-1,1 0-15,-1 21 0,0-21 0,21 0 16,22 0-16,-22 0 0,22-21 15,20 21-15,1-22 0,0 1 16</inkml:trace>
  <inkml:trace contextRef="#ctx0" brushRef="#br0" timeOffset="77154.19">17103 14880 0,'0'0'0,"-22"21"16,-41 22-1,84-43 17,0-21-32,0-1 0,1 1 15,20 0-15,-21 0 0,21 0 0,1-22 16,41-41-16,-20 41 0,-22 1 15,1-21-15,-22 20 0,21-20 16,0-43-16,-42 64 16,0 20-16,-21 22 15,0 22-15,-21-1 0,21 21 16,-22 0-16,1 1 0,0 20 16,-1 1-16,1-1 0,21 22 15,-22-22-15,22 1 0,-21 21 0,21-1 16,0 1-16,-1 0 0,1-1 0,0 1 15,0 0-15,21-1 0,-21 1 0,0 0 16,-1-1-16,1 1 0,21 0 16,-21-1-16,0-20 0,21 20 0,-21 43 15,0-63-15,21-22 0,0 22 16,0-22-16,0-21 0,0 64 16,21-85-16,0 0 15,0 0-15,0 0 0,22-21 16,-1 0-16,43-22 0,-43 1 15,21 0-15,-20 20 0,-1-41 0,0 21 16,22-64-16,-43 42 16,-21 1-16,0-1 0,0-20 0,0 20 15,-21 1-15,-21-1 16,-1-21-16,1 22 0,-22-1 0,-41-41 16,62 62-16,1 22 0,-22-21 15,43 21-15,0-1 16,21 1-16,0 0 15,21 21-15,0-21 0,1 0 16,20 21-16,0-21 16,1-1-16,20 22 0,1-21 0,-1 0 15,43-21-15,-43 42 0</inkml:trace>
  <inkml:trace contextRef="#ctx0" brushRef="#br0" timeOffset="77514.55">17653 15007 0,'0'0'15,"-106"-42"1,85 21-16,-21 0 0,42-1 16,0 1-16,0 0 15,0 0-15,21 0 0,0 0 16,21 21-16,-21 0 0,22 0 16,-1 0-16,-21 0 0,22 0 0,-1 0 15,0 21-15,22 21 16,-43-21-16,0 22 0,0-22 0,0 42 15,-21-20-15,0-22 16,0 0-16,0 21 0,0-21 0,-42 1 16,42-1-16,-21-21 0,-21 0 15,20 0-15,1-21 16,21-1-16,0 1 16,0 0-16,0 0 0,0 0 0,0 0 15,0-1-15,21-20 0,1 21 16,-1 0-16,0 0 0,0-1 0,0 1 15,43 0-15,-43 0 16,21 0-16,1 21 0,-22 0 16,21 0-16,0-21 0,1 21 0</inkml:trace>
  <inkml:trace contextRef="#ctx0" brushRef="#br0" timeOffset="78281.47">18563 14796 0,'-63'63'31,"41"-42"-31,1 0 0,0 1 15,0-1-15,0 0 0,0 0 0,-1 21 16,22-20-16,0-1 0,0 0 0,0 0 16,0 0-16,0 0 15,22-21-15,-1 22 0,0-22 0,0 0 16,21 0-16,-20 0 0,-1 0 16,21-22-16,-42 1 0,21 0 15,0 21-15,-21-21 0,0-21 0,0 20 16,0-62-16,0 63 15,0-22-15,0 22 0,22-21 16,-22 21-16,21-1 0,0 1 0,0 0 16,0 0-16,22 21 0,-22 0 15,21 0-15,-21 0 0,0 21 16,1 0-16,-1 0 0,-21 1 16,21-1-16,0 0 0,-21 0 0,21 0 15,-21 22-15,21-1 16,-21 0-16,0-21 0,0 1 0,0-1 15,0 0-15,0 0 0,0 21 16,-21-42 0,21-21-1,0 0 1,0 0-16,0 0 0,0 0 16,0-1-16,0-20 0,21 21 15,1 0-15,-1-22 0,0 22 0,0 0 16,64-42-16,-64 41 15,21 1-15,1 0 0,-1 21 0,0 0 16,1 0-16,-22 0 0,0 21 16,0 0-16,0 1 0,0-1 15,-21 21-15,0-21 0,0 0 0,0 1 16,0 20-16,0-21 0,0 0 0,-21 0 16,0 1-16,0-1 0,21 0 15,-21-21-15,0 0 0,21-21 31,0 0-31,0-1 0,0 1 16,21 0-16,0 0 0,21-21 0,-21 20 16,22 1-16,-1-21 15,22 0-15,-1-1 0,1 22 0,-1-21 16,1 21-16,-1-1 0,1 22 0,-22 0 16,21 0-16,-20 22 0,-1-1 15,0 0-15,-20 21 0,20-21 0,-42 22 16,0 20-16,0-20 0,-21-1 15,0 21-15,-1-20 16,-20-1-16,-64 64 0,64-64 16,0-21-16,-1 1 0,1-1 15,0 0-15,-1 0 0</inkml:trace>
  <inkml:trace contextRef="#ctx0" brushRef="#br0" timeOffset="78743.66">11557 15706 0,'0'-21'0,"0"42"0,0-64 0,0 22 16,0 0-16,0 0 0,0 42 31,0 0-31,-21 22 0,21-22 16,-21 21-16,21 22 0,-22-22 15,22 21-15,-21 1 0,0-1 16,0-20-16,0 20 0,0-20 0,-1 20 16,-20 22-16,21-64 0,21 21 15,-21-21-15,21 1 0,0-1 16,0-42-1,0-1 1,21 1-16</inkml:trace>
  <inkml:trace contextRef="#ctx0" brushRef="#br0" timeOffset="79064.49">11261 15790 0,'0'0'0,"0"-42"0,0 21 0,0-21 0,0 20 16,0 1-16,0 0 0,21-21 15,0 21-15,21-1 0,-21 1 0,22-21 16,-1 21-16,0 0 0,1 21 0,20-22 16,-20 1-16,20 21 0,85 0 15,-84 21-15,-22 1 0,64 41 16,-64-21-16,-21 1 16,-21-1-16,0-21 0,0 22 0,-42-1 15,21 0-15,-21-21 0,-22 22 16,22-1-16,-22-21 0,22 22 0,-22-22 15,22 0-15,0 0 0,-1 0 16,1-21-16,21 21 0,0-21 0,0 0 16,-1 0-16,44 0 31,-1-21-15,0 21-16,21 0 0,1 0 0,-22-21 15</inkml:trace>
  <inkml:trace contextRef="#ctx0" brushRef="#br0" timeOffset="79451.75">12150 16129 0,'0'0'16,"-22"0"0,22-21-16,0 0 0,0 0 15,0-1-15,0 1 0,0 0 0,22 0 16,-1 0-16,0 0 15,0-1-15,0 22 0,0-21 0,22 21 16,-22 0-16,21 0 0,-21 0 16,22 21-16,20 1 15,-42-1-15,1 0 0,-1 42 16,-21-41-16,0 20 0,0-21 16,0 0-16,0 0 0,-21 1 0,-22-1 15,22 0-15,0 0 0,-21 0 0,20-21 16,1 0-16,0 0 0,21-21 31,0 0-31,21 0 0,0 0 16,1-1-16,-1-20 0,0 21 15,0-21-15,0 20 0,0-20 0,1 21 16,-1 0-16,0-22 0,21 22 16,-21 0-16,1 0 0,20 0 0,21 0 15,-20-1-15,-1 22 16</inkml:trace>
  <inkml:trace contextRef="#ctx0" brushRef="#br0" timeOffset="79991.5">12996 15769 0,'43'0'16,"-170"0"-16,254 21 0,-170-42 0,86 64 0,-43-22 16,0 0-16,-22 0 0,1 0 15,21 22-15,-21-22 0,0 21 0,0-21 16,21 0-16,-21 22 0,21-22 0,-22 0 16,22 0-16,0 0 0,0 1 15,0-1-15,0 0 0,22 0 16,-1-21-16,0 0 0,0 0 15,0 0-15,22-21 0,-22 21 16,21-21-16,-21 0 0,0-1 0,22 1 16,-22 0-16,-21-21 0,0 21 15,0-22-15,0 22 0,0 0 16,-42-43-16,20 43 0,-20 0 16,21 21-16,-21 0 0,-1 0 0,1 0 15,21 0-15,0 0 0,-22 0 16,22 0-16,21-21 15,21 21-15,22 0 16,-22 0-16,21-21 0,0 21 16,1 0-16,-1 0 0,0 0 15,1-21-15,-1 21 0,-21 0 16,22 0-16,-1 21 0,21 21 16,-41-21-16,-1 0 0,0 22 0,-21-22 15,0 21-15,21 1 0,-21-1 0,0 0 16,0 22-16,0-22 0,0 22 15,0-1-15,0-21 0,0 43 0,-21-21 16,0-1-16,21 22 0,-21-22 16,-1 22-16,1-22 0,0 1 0,-21 84 15,21-106-15,-1 22 0,1 42 16,0-64-16,0 0 16,21 1-16,0-22 0,0 0 15,0-42 1,21 0-16,0 0 15,22-22-15,-22 22 0,21-85 16,-21 64-16,0-22 0</inkml:trace>
  <inkml:trace contextRef="#ctx0" brushRef="#br0" timeOffset="80291.33">13525 16489 0,'0'0'0,"0"-64"0,0 1 0,0-64 16,0 85-16,0-64 15,0 63-15,0 22 0,0-21 0,0 21 16,0 0-16,0-1 0,0 1 15,0 0-15,22 0 0,-1 0 0,0 21 16,0 0-16,21-21 0,1 21 16,-22 0-16,0 0 0,21 21 15,-42 0-15,22 0 0,-22 0 16,0 43-16,0-22 0,0-21 16,-43 43-16,22-22 15,-21-21-15,21 0 0,-22 1 0,22-1 16,-21 0-16,21-21 0,-22 21 0,22-21 15,0 0-15,0 0 0,42 0 32,0-21-32,21 0 0,-20 21 15,20-21-15,-21 21 16,0-22-16,22 1 0,-22 21 0</inkml:trace>
  <inkml:trace contextRef="#ctx0" brushRef="#br0" timeOffset="80596.02">13801 16150 0,'21'0'0,"0"-21"16,0 21-16,0-21 16,0 0-16,1 21 0,-1-21 15,0-1-15,21 1 0,-21 0 16,22 0-16,-22-21 0,0 20 0,21-20 16,-42 21-16,0 0 15,-21 21 1,0 0-16,0 21 0,-21 0 15,20 0-15,1 0 0,-21 22 0,21-22 16,-22 21-16,22 1 0,0-22 16,0 21-16,0 22 0,21-43 15,0 21-15,0-21 0,21 0 16,0 1-16,21-22 16,-20 0-16,-1 0 0,21 0 0,22 0 15,-22 0-15,-21-22 0,21 1 16,1 0-16,-22 0 0,21 0 0,-21 0 15</inkml:trace>
  <inkml:trace contextRef="#ctx0" brushRef="#br0" timeOffset="80871.22">14393 16023 0,'21'-42'15,"-21"21"-15,-42 127 0,106-233 0,-107 211 0,86-190 16,-22 106-16,0-21 16,0 21-16,0 0 0,0 0 15,1 0-15,-1 21 0,0-21 16,-21 22-16,0-1 0,21 0 15,-21 0-15,0 21 0,21-20 0,-21-1 16,0 21-16,0-21 0,0 0 0,0 1 16,-21-22-16,0 21 0,0 0 15,0-21-15,-1 0 16,1 0-16,21-21 16,0 0-16,0-1 0,0 1 15,0-21-15,0 21 0,21 0 16,1-1-16,-1-20 0,0 21 0,0-21 15,-21 20-15,42 1 0,-20 0 16,-1-21-16,0 21 0,21-1 0</inkml:trace>
  <inkml:trace contextRef="#ctx0" brushRef="#br0" timeOffset="81545">15028 15600 0,'0'0'0,"0"-21"16,0 42 15,0 0-31,-21 0 0,0 0 15,0 1-15,0 20 0,-1-21 0,1 21 16,0 1-16,0-1 0,0 0 16,21 1-16,0-22 0,-21 21 0,21 1 15,0-22-15,0 0 0,0 0 16,0 0-16,21 0 0,0 1 16,0-22-16,0 0 0,0 0 0,43 0 15,-22 0-15,-21 0 0,22-22 16,-22 1-16,21 0 0,-21 0 0,1 0 15,-1 0-15,0-1 0,0-20 16,-21 21-16,0 42 31,-21 0-15,21 0-16,-21 1 0,21-1 16,0 0-16,0 0 0,0 0 0,0 0 15,0 1-15,0-1 0,0 0 0,0 0 16,21-21-1,0 0-15,0 0 0,0 0 0,1 0 16,20 0-16,-21 0 0,21 0 0,64-85 31,-85 64-31,1 0 0,-22 0 0,0 0 16,0-22-16,0 22 0,0 0 16,0 0-16,0 0 0,0 42 31,-22-21-31,22 42 0,-21-21 15,0 22-15,0-1 0,0 43 16,0-43-16,-1 0 0,22 1 16,-21-1-16,0 0 0,21 1 15,0 20-15,-21-20 0,0-1 0,21 0 16,-21 1-16,-1-1 0,22 0 0,-21 1 16,0-1-16,0 0 0,0 1 15,0-22-15,-1 0 0,1 21 16,0-42-16,0 21 0,-21 1 0,20-22 15,1 0-15,0 0 0,0 0 16,-21 0-16,42-22 0,-22 1 16,1-21-16,21 21 0,-21-43 0,21 22 15,0 0-15,0-1 0,21-20 16,0 20-16,43-41 0</inkml:trace>
  <inkml:trace contextRef="#ctx0" brushRef="#br0" timeOffset="81739.92">14901 15727 0,'0'0'0,"-21"0"0,21 21 16,21-21 0,22 0-16,-22 0 0,0 0 15,21 0-15,1 0 0,-22 0 0,21 0 16,0 0-16,1-21 0,-1 21 15,43 0-15,-64-21 0,21 21 16,-21 0-16</inkml:trace>
  <inkml:trace contextRef="#ctx0" brushRef="#br0" timeOffset="83146.83">16235 16023 0,'-148'43'16,"296"-86"-16,-296 107 0,126-64 0,22 21 16,22-21-1,-1 0-15,0 0 0,0-21 16,21 0-16,1 21 0,-1-22 15,0-20-15,22 21 0,-22 0 0,22-22 16,42 1-16,-64 0 16,0-1-16,1 22 0,-22-21 0,0 21 15,0-22-15,-21 22 0,0 0 16,0-21-16,0 21 0,0-1 16,-21 22-16,0 0 0,-22 0 15,22 0-15,-21 22 0,21-1 16,0 0-16,-22 21 0,22 1 0,0-1 15,-21 0-15,20 22 0,1-1 0,0 1 16,0-1-16,0 1 0,0-1 16,-1 1-16,1 20 0,0-20 0,0 21 15,21-22-15,0 22 0,0-22 16,0 22-16,-21 0 0,21-22 16,0 22-16,-21-22 0,21 1 0,0-1 15,0 43-15,-22-42 0,22-22 16,0 0-16,0-21 0,0 22 15,0-1-15,22-42 0,-1 0 16,0 0-16,21 0 0,1-21 0,-22 0 16,21 0-16,22-1 0,-22 1 15,0-21-15,64-43 0,-64 43 16,1 0-16,-1-22 0,0 1 16,-20-1-16,20 1 0,-42-1 15,0 1-15,0-22 0,0 21 0,0 1 16,-21-1-16,-22 1 0,22 21 0,-21-1 15,0 1-15,-1 0 0,1-1 16,0 22-16,-1 0 0,1 0 0,-22 21 16,64-21-16,-21 21 0,42-22 31,1 22-31,20 0 0,0 0 16,1-21-16,-1 21 0,0-21 15,1 0-15,20 21 0,-21-21 0,22 0 16,42-1-16,-43 1 15,-20 0-15,-1 0 0,0 0 16,1 0-16,-1-1 0,-21 22 0,0 0 16,-21-21-16,0 42 31,0 1-31,0-1 0,0 0 0,-21 0 16,0 0-16,21 22 0,-21-22 0,21 21 15,0-21-15,0 0 0,0 1 16,0-1-16,0 0 0,0 0 0,0 0 15,21-21-15,0 0 0,0 21 0,0-21 16,1 0-16,20 0 0,-21 0 16,21-21-16,1 21 0,-1-21 15,0 0-15,1 0 0,-1 0 0,0-22 16,1 1-16,-1 0 0,0-1 16,22-63-16,-22 43 0,-21-1 15,22-63-15,-22 64 16,0-1-16,-21 22 0,21-21 0,-21 20 15,0 1-15,0-22 0,0 43 16,0 0-16,0 42 16,0 0-16,-21 1 15,0 20-15,21 0 0,0 1 0,-21 20 16,0-21-16,21 1 16,-22 20-16,22-20 0,0 20 0,-21-21 15,21 22-15,0-22 0,0 43 16,0-43-16,0 1 0,21-22 15,-21 21-15,22-21 0,-1 0 0,42 22 16,-42-43-16,22 0 0,-22 0 16,21 0-16,-21 0 0,64-21 15,-43-1-15,1 1 0,-1 0 16,0 0-16,1-21 0,-22-1 0,21 22 16,1-21-16,-22-1 15,0 1-15,0 21 0,-21 0 0,0-22 16,0 22-16,0 0 0,-21 21 15,0 0-15,0 0 16,-1 21-16,1 0 0,-21 1 0,21 20 16,0-21-16,-1 21 0,1 1 0,21-22 15,0 21-15,0 1 0,0-22 16,0 21-16,0-21 0,43 22 16,-22-22-16,0 0 0,0-21 0,21 0 15,-20 0-15,-1 0 0,21 0 16,-21 0-16,0 0 0,22 0 0,-22-21 15,0 0-15,0-1 0,0 1 16,1 0-16,-1-21 0,0-1 0,0 22 16,0-21-16,0 0 0,-21 20 15,0-20-15</inkml:trace>
  <inkml:trace contextRef="#ctx0" brushRef="#br0" timeOffset="83387.63">17589 15685 0,'0'0'0,"-42"0"0,-85 21 31,127 0-15,21-21-1,0 0 1,1 0-16,-1 0 0,0 0 0,0 0 16,0 0-16,0 0 0,1 0 0</inkml:trace>
  <inkml:trace contextRef="#ctx0" brushRef="#br0" timeOffset="83639.53">19621 16171 0,'0'0'0,"0"22"31,-21-22-15,0 0-1,0 0-15,0 0 16,0 0-16,-1 0 16,1 0-16,-21 0 0</inkml:trace>
  <inkml:trace contextRef="#ctx0" brushRef="#br0" timeOffset="84463.71">275 17145 0,'0'0'0,"21"-85"31,-21 64-31,0 0 0,0 42 47,0 0-47,0 1 15,0 20-15,0 0 0,0 1 16,0-1-16,0 21 0,0-20 0,-21-1 16,21 22-16,0-22 0,0 0 15,0 1-15,0-22 0,0 42 16,0-42-16,0 1 0,0-1 16,21 0-16,0-21 15,1 0-15,-1 0 0,-21-21 0,21 0 16,21-1-16</inkml:trace>
  <inkml:trace contextRef="#ctx0" brushRef="#br0" timeOffset="85007.58">847 17145 0,'0'0'0,"0"-21"31,0 0-31,0 0 16,21 21-16,-21-22 0,21 22 16,0-21-16,0 0 15,0 21-15,1 0 0,-1 0 0,0 0 16,0 0-16,0 0 0,-21 21 16,0 0-16,0 1 15,0 20-15,0-21 0,-21 0 16,-21 22-16,21-22 0,-22 21 15,1-21-15,0 22 0,-1-22 0,22 0 16,-21 0-16,21-21 0,-1 21 16,1-21-16,42 0 15,1 0 1,-1-21-16,21 0 0,-21 21 16,22-21-16,-1 21 0,0 0 15,1 0-15,41 0 16,-41 0-16,-1 21 0,0-21 0,-21 42 15,22-21-15,-22 1 0,-21 41 16,0-42-16,0 22 16,-42-22-16,20 21 0,-20-21 0,0 0 15,-1 1-15,1-1 0,0 0 16,-1 0-16,1-21 0,0 0 16,-1 0-16,1 0 0,0 0 0,21 0 15,-1 0-15,-20-21 16,42 0-16,-21 21 0,21-21 0,0-1 15,21 1 1,0 0 0,0 0-16,22 21 0</inkml:trace>
  <inkml:trace contextRef="#ctx0" brushRef="#br0" timeOffset="85187.01">1524 17463 0,'21'0'0,"-42"0"0,63 21 0,-42 0 32,0 0-1,21-21-15,1 0-16</inkml:trace>
  <inkml:trace contextRef="#ctx0" brushRef="#br0" timeOffset="86045.04">2921 17505 0,'0'0'0,"-21"21"16,0-21-16,21 21 15,0-42 17,0 0-17,0 0-15,0 0 0,0-1 0,21 1 16,-21 0-16,0-21 0,0 21 16,0-1-16,0 1 0,-21-21 15,-1 21-15,1-22 0,-21 22 0,0 0 16,-1 0-16,-63 0 15,64 21-15,-21 0 0,-1 0 16,1 21-16,-43 42 0,63-41 16,1 20-16,21 0 0,0 22 15,-22-22-15,43 0 0,0 22 0,0-22 16,0 22-16,0-22 0,0 0 16,0-20-16,0-1 0,22 0 15,20 0-15,-21 0 0,21-21 0,-20 0 16,20 0-16,0 0 0,22-21 15,-22 0-15,0 0 0,22-22 0,-22 22 16,1-21-16,62-43 16,-62 43-16,-1 0 0,-21-22 15,0 22-15,22-22 0,-1-126 16,-42 126-16,21 1 16,-21-1-16,0 1 0,0-1 15,0-42-15,0 64 0,0 21 16,-21 0-16,21 0 0,-21 21 15,0 0-15,0 21 0,-1 21 16,1 0-16,0 22 0,21-1 16,-21 22-16,-21 63 0,20-84 15,22 20-15,0-20 16,-21 21-16,21-22 0,0-21 0,0 22 16,0-22-16,0 1 0,0-1 15,21 0-15,1-21 0,20 1 16,-21-22-16,0 0 0,0 0 15,1-22-15,20 22 0,-21-21 0,0-21 16,22 21-16,-22-22 0,0 22 16,0-21-16,0 0 0,0 20 0,1-20 15,-1 21-15,0 0 0,-21 42 32,0 0-32,0 21 15,0-20-15,0 20 0,0 0 16,-21-21-16,0 22 0,21-22 15,0 21-15,0-21 0,-22 1 16,22-1-16,0 0 0,0-42 31,0 0-31,22-22 16,-22 22-16,21-21 0</inkml:trace>
  <inkml:trace contextRef="#ctx0" brushRef="#br0" timeOffset="86195">3281 17060 0,'0'0'0,"0"-21"16,0 42 31,21-21-31,0 22-1,0-22-15</inkml:trace>
  <inkml:trace contextRef="#ctx0" brushRef="#br0" timeOffset="88512.41">3471 17441 0,'0'0'0,"21"22"0,1-1 0,-1 0 0,21-21 16,-21 0-16,0 0 16,22 0-16,-1 0 0,0 0 15,1-21-15,-1 0 0,0-1 16,1-20-16,-1 21 0,0-21 0,1 20 15,-1-20-15,-21 0 0,22-43 16,-43 43-16,0-22 0,0 22 16,0 0-16,0-1 0,0 22 0,-22 0 15,1 0-15,0 21 16,-21 0-16,21 21 0,-1 0 0,1 21 16,-21 1-16,21-1 0,0 0 15,-1 22-15,1-22 0,0 22 16,0-1-16,21 1 0,-21-1 15,0 22-15,-1-22 0,1 22 0,21-21 16,-21 20-16,0 1 0,0-22 16,21 22-16,-21-21 0,21 20 0,0 1 15,0-22-15,0 1 0,0-1 16,0 1-16,21-22 0,21 22 16,-21-43-16,22 0 0,-22 0 0,21 0 15,0-21-15,1 0 0,41-42 16,-41 21-16,-1-21 0,0 20 15,-20-20-15,20-21 0,-21-43 16,-21 63-16,0-62 16,-21 41-16,0 1 0,-22-1 15,1 1-15,21 20 0,-21-20 16,-1 20-16,22 1 0,0 0 0,-21-1 16,42 22-16,0 0 15,0-21-15,21 42 0,0-21 16,0-1-16,21 1 0,1 0 15,-1-21-15,0 21 0,22-22 16,-1 22-16,64-64 0,-42 43 16,-21 0-16,-1-22 0,1 22 0,-1 0 15,-21-22-15,1 22 0,-1-1 16,-21 1-16,0 21 0,-21-21 16,0 20-16,0-20 0,0 21 0,0 0 15,-21 21-15,-21 0 16,21 0-16,0 0 0,-22 21 0,22 0 15,0 21-15,0 1 0,0 20 16,-1-20-16,1 20 0,21 22 0,0 63 16,0-85-16,0 107 15,0-64-15,0-22 0,21 86 16,-21-107-16,0 22 16,0-1-16,0 1 0,0-21 0,0 20 15,0-20-15,0-1 0,0 1 16,0-1-16,0 1 0,22-22 15,-22-21-15,21 22 0,-21-22 16,21-21-16,0 0 0,0 0 0,0 0 16,1-21-16,20-22 0,-21 22 15,21-21-15,22-64 0,-43 42 16,21 1-16,-20-1 16,-1 1-16,-21-1 0,0 1 0,0-1 15,0-20-15,-21 20 0,-1-20 16,-20 20-16,21 1 0,-21-1 0,-43-42 15,21 85-15,22-21 0,0 21 16,-1-1-16,22 22 0,0 0 16,0-21-16,0 21 0,42 0 31,0 0-31,0 0 0,22 0 16,-1 0-16,0-21 0,1 21 15,62-42-15,-62 21 0,-1 21 16,22-22-16,-22 1 15,0 0-15,22-21 0,-43 21 0,21 21 16,-42-22-16,21 22 0,-21 22 31,0-1-15,0 21-16,0-21 0,0 0 16,0 1-16,0 20 0,0-21 15,0 0-15,0 22 0,0-22 16,0 0-16,22 0 0,-1-21 0,0 21 15,0-21-15,0 0 16,0 0-16,22 0 0,-22 0 0,21-21 16,-21 0-16,43-21 15,-43 20-15,0 1 0,0 0 16,1-21-16,-1 21 0,-21-22 0,0 22 16,0 0-16,0-21 0,0 20 15,0 1-15,0 0 0,-21 21 16,-1 0-16,1 0 15,0 0-15,0 21 0,0 0 16,0 1-16,21 20 0,0-21 16,0 43-16,0-43 15,0 0-15,21 42 16,0-41-16,0-1 0,0-21 16,0 21-16,1 0 0,20-21 0,43 0 15,-43 0-15,0 0 0,1 0 16,-1-21-16,0 0 0,43-22 15,-43 22-15,-21 0 0,22 0 16,-22-21-16,0 20 0,0-20 16,-21 21-16,0 0 0,0 0 15,0 42 17,0 0-32,0 0 0,-21 0 15,0 0-15,21 1 0,-21-1 0,21 0 16,0 21-16,0-21 15,0 1-15,-21-22 0,21 21 0,0-42 32,21-1-17,0 22-15,-21-21 0,21 0 0,0-21 16,0 21-16,-21-1 16,22 1-16,-1-21 0,0 21 0,0 0 15,-21-1-15,21 22 16,0 0-16,-21 22 15,22-1-15,-22 0 0,0 0 16,21 0-16,-21 0 0,21 1 16,0-1-16,-21 0 0,21 0 0,0 0 15,1 0-15,-1-21 0,0 22 16,0-22-16,0 0 0,0 0 0,1 0 16,-1 0-16,0 0 0,0 0 15,0-22-15,0 22 0,1-21 0,-1 0 16,0 0-16,0 0 0,0 0 15,0-22-15,1 22 0,-22 0 16,21-21-16,0 20 0,0-20 0,0 21 16,0 0-16,1 0 15,-1 21-15,0-22 0,0 22 16,0 22-16,-21-1 16,0 0-1,0 0 1,21-21-1,-21-21 1,0 0-16,0 0 16,0-1-1,0 1-15,-21 21 16,0 0 0,0 0-16,0 0 15,21 21-15,-21-21 0,-1 22 0,1-1 16,0 21-16,21-21 0,-21 0 15,21 22-15,-21-22 0,21 0 0,0 21 16,0-20-16,0-1 0,0 0 16,0 0-16,0 21 0,21-42 0,0 22 15,0-1-15,0 0 0,1-21 0,20 0 16,-21 0-16,21 0 0,1 0 16,-1 0-16,0 0 0,1-21 15,-22 0-15,21-1 0,1 1 16,-22 0-16,21 0 0,-21-21 0,0-22 15,-21 22-15,0 21 0,0-22 16,0 1-16,0 21 0,0-43 16,-21 64-16,0 0 15,0 0-15,21 21 16,-21 1-16,21 20 0,0 0 0,0-21 16,0 22-16,0-22 0,0 21 15,0-21-15,0 22 0,0-22 0,0 0 16,0 0-16,0 0 0,21 1 15,0-22-15,0 21 16,0-21-16,1 0 0,-1-21 16,0-1-16,0 1 0</inkml:trace>
  <inkml:trace contextRef="#ctx0" brushRef="#br0" timeOffset="89152.58">8403 16616 0,'0'0'0,"0"-21"0,-21 21 0,21-21 16,-21 21-16,0 0 15,-1 0 1,22 21-16,0 0 16,0 21-16,0-21 0,0 22 0,0-1 15,0 22-15,0-22 0,-21 0 16,21 1-16,0 20 0,-21-21 0,21 1 15,-21-22-15,21 64 16,-21-64-16,0 0 0,21 0 0,0 0 16,0 0-16,-22-21 15,22-21 1,0 0-16,0 0 16,0 0-16,22-22 0,-1 22 15,0-21-15,0 0 0,0 20 0,22-20 16,-22 21-16,21-21 15,0 20-15,1 22 0,-1-21 0,22 21 16,84 21-16,-106 1 16,0-1-16,1 0 0,-22 21 15,0-21-15,0 64 16,-42-43-16,0-20 0,0-1 16,-22 21-16,-41-21 15,41 0-15,-20 1 0,21-1 0,-1-21 16,1 0-16,0 0 0,20 0 15,1 0-15,-21 0 0,21 0 0,0-21 16,21-1-16,-22 1 16,22 0-16,0 0 15,0 0-15,43 0 0,-22-22 0</inkml:trace>
  <inkml:trace contextRef="#ctx0" brushRef="#br0" timeOffset="89462.87">9271 16637 0,'0'0'0,"0"-21"0,21 0 16,-21 0-16,0-1 0,-21 22 31,21 22-31,-21-1 16,0 21-16,-1 0 0,22 1 15,-21 20-15,0 1 0,0-1 16,0 1-16,0-1 0,-1 1 0,1 20 15,0-20-15,-21-1 0,21 1 0,-22-1 16,22 22-16,-21-43 0,21 22 16,-22-1-16,22-20 0,0-1 0,-43 22 15,43-22-15,21-21 16,0 0-16,21-21 31,1-21-31,-1 0 0,0 0 16,0 0-16,21-22 0</inkml:trace>
  <inkml:trace contextRef="#ctx0" brushRef="#br0" timeOffset="89998.99">9546 17251 0,'0'42'31,"-21"-21"-31,0 1 0,0-1 15,-1 21-15,1-21 0,0 22 0,0-22 16,-21 21-16,20-21 0,1 22 16,0-22-16,0 0 0,0 0 15,0-21-15,21 21 0,0 0 16,21-42 0,0 0-16,0 0 15,21 0-15,1 0 0,-22-22 16,21 22-16,1-21 0,-1-1 0,0 22 15,43-42-15,-43 42 16,-21-1-16,1 22 0,-1 0 0,0 0 16,-21 22-16,0-1 15,0 21-15,0-21 0,0 0 16,0 22-16,0-1 0,-21-21 0,21 22 16,0-22-16,-21 21 15,21-21-15,0 0 0,0 1 0,0-1 16,21-21-16,0 0 0,0 0 0,0 0 15,22 0-15,-22 0 0,21 0 16,-21-21-16,22-1 0,-1 1 0,-21 0 16,21-21-16,-20 21 0,20-22 15,-21 1-15,-21 0 0,0-22 16,0 22-16,0-1 0,0 1 16,0 21-16,-21 0 0,0 0 0,0-1 15,-1 1-15,1 21 0,0 0 16,0 0-16</inkml:trace>
  <inkml:trace contextRef="#ctx0" brushRef="#br0" timeOffset="90644.85">11218 17103 0,'0'0'0,"-21"0"0,21 21 15,21-21 1,0 0-1,1 0-15,-1 0 0,21-21 16,-21 21-16,22-21 0,-1-1 0,-21 1 16,21 0-16,1 0 0,-22 0 0,21 0 15,-21-1-15,1-20 16,-1 21-16,-21-21 0,0 20 0,0-20 0,0 21 16,-21-21-16,-43-1 15,22 43-15,21 0 0,-22 0 16,1 0-16,0 0 0,-1 0 0,1 21 15,0 22-15,-1-22 0,1 21 16,21-21-16,0 22 0,-1-1 0,1-21 16,21 22-16,0-1 0,0-21 0,0 0 15,21 22-15,1-22 0,-1 0 16,0 0-16,21-21 0,1 21 0,-22-21 16,21 0-16,0 21 0,1-21 15,-1 0-15,0 0 0,1 0 16,-22 0-16,0 0 0,0 0 15,-42 0 1,0 0-16,-21 22 16,20-22-16,-20 21 0,21 0 15,-21 0-15,-1 0 0,22 0 0,-21 1 16,21-1-16,-1 21 0,1-21 16,0 22-16,0-22 0,21 21 0,0-21 15,0 0-15,0 1 0,0-1 16,21-21-16,21 21 15,-20-21-15,20 0 0,-21 0 0,21-21 16,1 21-16,-1-21 0,0-1 0,1 1 16,-1 0-16,-21 0 0,22 0 15</inkml:trace>
  <inkml:trace contextRef="#ctx0" brushRef="#br0" timeOffset="91111.84">11726 17314 0,'0'-21'0,"0"106"0,0-149 15,0 22-15,21 21 0,-21 0 0,43-43 16,-22 43-1,0 0-15,0 21 0,0-21 0,1 0 16,20 21-16,0 0 0,-21 0 16,1 0-16,-1 0 0,21 0 15,-21 21-15,-21 0 0,21 0 0,-21 0 16,0 22-16,0-22 16,0 0-16,0 21 0,-21-21 0,-21 22 15,0-1-15,-1-21 0,22 0 16,-21 1-16,21-22 0,-22 21 15,22-21-15,0 0 0,21-21 32,21-1-32,0 1 15,0 0-15,22 0 0,-22 0 16,21 0-16,1-22 0,20 22 0,-21-21 16,1 21-16,-1-1 0,0-20 0,-20 21 15,20 0-15,-21 21 16,0-21-16,-21 42 15,0 0 1,-21 0-16,0 0 0,0 0 0,0 1 16,-1-1-16,1 0 0,0 21 0,0-21 15,0 1-15,0 20 0,-1-21 16,22 0-16,-21 22 16,21-22-16,0 0 0,21 0 15,1-21-15,-1 0 0,0 0 0,21 0 16,-21 0-16,22 0 0,-1 0 0,0-21 15,-20 0-15,20 21 0,0-21 0,1-1 16</inkml:trace>
  <inkml:trace contextRef="#ctx0" brushRef="#br0" timeOffset="91366.73">12954 17187 0,'0'0'0,"0"-21"0,0 0 0,0 0 15,-21 21-15,0 0 0,-1 0 16,1 0-16,-21 21 15,21-21-15,0 21 0,-1 0 0,-20 1 16,21 20-16,0-21 0,0 0 0,-1 22 16,1-22-16,0 21 0,0-21 15,21 22-15,-21-22 0,21 21 0,0-21 16,0 22-16,0-22 0,0 0 16,21 0-16,0 0 0,0-21 15,0 0-15,22 21 0,-1-21 16,-21 0-16,22 0 0,-1 0 0,21-21 15,-20 0-15,20 0 0,-20 21 16,-1-42-16,21 20 0</inkml:trace>
  <inkml:trace contextRef="#ctx0" brushRef="#br0" timeOffset="91963.59">13335 17336 0,'0'0'0,"-21"0"15,0 0-15,-1 0 16,22 21-1,22-21 1,-1 0 0,0 0-16,0 0 0,0 0 15,0 0-15,22-21 0,-22 21 0,0-22 16,21 1-16,-20 21 0,-1-21 0,0 0 16,0 0-16,-21 0 0,0-1 0,0 1 15,0 0-15,0 0 16,-21 21-16,0 0 0,0 0 0,-1 0 15,-20 0-15,21 21 16,-21 0-16,-1 0 0,22 1 0,-21-1 0,-1 21 16,22-21-16,0 22 0,0-1 15,0-21-15,21 21 0,0 1 16,0-22-16,0 21 0,0-21 0,21 1 16,0 20-16,21-21 0,-20-21 15,20 21-15,21 0 0,-20-21 0,-1 0 16,22 0-16,-22 0 0,21 0 15,22-21-15,-21 0 0,-22 0 16,0 0-16,1-22 0,-1 1 16,0 0-16,1-1 0,-1 1 0,-21-21 15,0 20-15,22-20 0,-22-1 16,0 1-16,-21-1 0,21 1 0,-21 20 16,0 1-16,0 0 0,0 21 15,0-1-15,-21 22 0,0 0 16,0 43-16,-1-22 0,1 21 15,-21 1-15,21-1 0,-22 64 16,22-43-16,0-20 0,21 20 16,0-21-16,0 22 0,0-22 0,0 43 15,21-43-15,0 1 0,1-22 16,20 0-16,-21 0 0,64 21 16,-43-42-16,0 0 0,1 0 15,-1 0-15,0-21 0,1 0 16,-1 21-16</inkml:trace>
  <inkml:trace contextRef="#ctx0" brushRef="#br0" timeOffset="92934.07">15134 17187 0,'0'0'0,"21"0"16,0-21-1,1 21-15,-22-21 0,21 0 0,-21 0 16,0 0-16,0-1 16,0 1-16,0 0 15,-21 21-15,21-21 16,-22 21-16,-20 0 0,21 0 0,0 0 16,-22 21-16,22-21 0,-21 21 0,21 22 15,-22-22-15,22 0 0,0 21 16,21-21-16,0 1 0,0 20 0,0-21 15,0 0-15,0 0 0,0 1 16,21-1-16,22 0 0,-22-21 16,0 21-16,21 0 0,1 0 0,-1 1 15,-21-1-15,21-21 0,1 21 0,-22 0 16,0 0-16,-21 0 0,0 1 16,0-1-16,-42 0 15,21-21-15,-22 21 0,-20-21 0,20 0 16,-20 0-16,-1 0 0,22 0 15,0 0-15,-22 0 0,22 0 0,21 0 16,-22 0-16,1-21 0,21 0 16,0 21-16,21-21 0,0-1 0,0 1 15,0 0-15,21 0 0,0 0 16,0 21-16,22-21 0,-22-1 16,21 1-16,0 0 0</inkml:trace>
  <inkml:trace contextRef="#ctx0" brushRef="#br0" timeOffset="94015.31">15494 17039 0,'0'-21'0,"0"42"0,0-21 31,-21 21-31,0 22 0,-1-22 16,22 21-16,-21-21 0,21 22 0,0-1 15,-21 0-15,21 1 0,-21-1 16,21 0-16,-21 1 0,21-1 0,0-21 15,0 22-15,0-22 0,-21 0 16,21 0-16,0 0 0,0 0 0,21-21 47,0-21-47,0 0 0,0 0 16,0 0-16,1-22 0,-1 22 15,0-21-15,0 21 0,21 0 0,-20-1 16,-1 1-16,0 0 0,21 0 15,1 0-15,-22 21 0,0 0 16,-21 21-16,21 0 0,-21 0 16,21 0-16,-21 1 15,0-1-15,0 0 0,0 0 0,0 0 16,21 0-16,-21 1 0,22-1 0,-22 0 16,21-21-16,21 42 15,-21-42-15,0 0 0,1 0 16,20 0-16,-21 0 0,21 0 0,1 0 15,-22-21-15,21 0 0,1 21 0,-1-21 16,0-22-16,1 22 0,-22 0 16,21-21-16,-21 21 0,0-1 0,1-20 15,-22 21-15,0-21 0,0 20 16,0-20-16,0 21 0,0 0 0,0 0 16,-22 21-16,1 0 15,0 0-15,0 0 0,0 21 0,0-21 16,21 21-16,-22 0 0,1 0 0,21 22 15,-21-22-15,21 21 16,0-21-16,0 43 0,0-43 16,0 0-16,21 0 0,0 0 0,1 1 15,41 20-15,-42-42 16,22 0-16,-22 0 0,21 0 0,0 0 16,1 0-16,-1 0 15,0 0-15,1-21 0,41-22 16,-41 22-16,-1 0 0,-21 0 0,0 0 15,1-22-15,-1 22 0,-21 0 0,0 0 16,0 0-16,0 0 0,0-1 16,-21 22-16,-1-21 0,1 21 15,0 0-15,0 0 16,0 21-16,0 1 0,-1-1 16,22 0-16,0 0 0,0 0 0,0 64 15,0-64-15,0 0 16,22 0-16,-1 1 0,0-1 15,21 21-15,1-42 0,-1 0 16,0 0-16,1 0 0,-1 0 16,21 0-16,1-21 0,-22 21 0,22-21 15,-1 0-15,-20-22 0,-1 22 16,64-85 0,-64 64-16,-21 0 0,-21-22 0,21 22 15,1-22-15,-1 22 16,-21 0-16,0-22 0,21 22 0,-21-1 0,21 1 15,-21 21-15,0 0 0,0 42 32,0 0-32,0 21 0,-21-20 0,0 41 15,0-21-15,-1 1 0,-20 63 16,21-43-16,0-21 0,0 1 16,-1 20-16,22-20 0,-21-1 15,21 0-15,0 1 0,0-22 0,0 0 16,0 0-16,0 0 0,0 0 15,21-21-15,1 0 0,-1 0 16,0 0-16,21 0 0,-21-21 0,1 0 16,20 0-16,-21 0 0,0 0 15</inkml:trace>
  <inkml:trace contextRef="#ctx0" brushRef="#br0" timeOffset="94215.18">17399 17082 0,'-42'0'0,"84"0"0,-106 0 0,43 0 16,0 0-16,42 0 16,0 0-1,1 0-15,20 0 0,0 21 0,1-21 16,-1 0-16,21 0 0,-20 0 16,20 0-16,-20 0 0,20 0 0,-21 0 15,22 0-15,-22-21 0,22 21 16,42-22-16,-43 1 0</inkml:trace>
  <inkml:trace contextRef="#ctx0" brushRef="#br0" timeOffset="94754.91">19050 16997 0,'0'0'0,"0"-21"15,0 0-15,-21 21 16,-22-22-16,22 22 0,0 0 15,-21 0-15,-1 0 0,1 0 16,-21 22-16,20-22 0,-20 21 0,20 0 16,1 0-16,0 0 0,-22 22 15,43-43-15,21 21 0,0 21 16,0-21-16,21-21 0,22 21 16,-1 1-16,0-22 15,1 0-15,20 0 0,-21 0 16,1 0-16,-1 0 0,-21 21 0,22-21 15,-1 0-15,-42 21 16,-21-21 0,0 21-16,-22-21 0,22 0 15,-21 0-15,-1 21 0,22-21 16,-21 0-16,21 0 0,0 21 16,-1-21-16,1 0 0,0 0 15,21 22-15,21-22 16,0 0-16,1 0 0,20 21 15,-21 0-15,21-21 0,-20 21 16,-1-21-16,0 21 0,0 43 16,-21-22-16,0-21 15,0 22-15,0-1 0,-42 0 0,21 1 16,-22-1-16,1 21 0,0-20 16,-1-1-16,1 0 0,0 1 0,-85 63 15,84-64-15,22 0 16,0-21-16,0 1 0,0-1 15,21 21-15,0-21 0,42-21 16,-21 0 0,21 0-16</inkml:trace>
  <inkml:trace contextRef="#ctx0" brushRef="#br0" timeOffset="95128.67">19812 16997 0,'0'-21'16,"0"42"-16,0-63 0,-21 42 15,0 21-15,-1 0 16,1 0-16,0 43 0,-21-22 15,21 21-15,-22 1 0,22 21 16,0-22-16,-21 22 0,20 21 0,1-22 16,0 1-16,0 0 0,21-1 15,-21 1-15,0 63 0,21-63 16,-22-1-16,1-20 16,21-1-16,-21 1 0,21-1 0,0 1 15,0-22-15,0 1 0,0-22 16,0 21-16,0-21 0,21-21 15,0-21-15,1 0 16,-1-21-16,0-1 0,0 1 0,21-22 16</inkml:trace>
  <inkml:trace contextRef="#ctx0" brushRef="#br0" timeOffset="95435.74">19558 17484 0,'0'0'15,"-21"-64"-15,0-20 0,-1 20 0,1 1 16,21 20-16,0 1 0,0-22 0,0 43 15,0-21-15,21 0 0,22 20 16,-1 1-16,0 0 0,1 0 16,-1 0-16,22 21 0,-1 0 0,-21 0 15,22 0-15,-1 0 0,22 42 16,-43 0-16,1 1 0,-22-1 16,-21 0-16,0 43 15,0-43-15,-21-20 0,-43 62 16,22-63-16,0 1 0,-1-1 15,-20 0-15,20 0 0,1 0 0,0-21 16,21 0-16,-22 0 0,22 0 16,42 0-1,0 0-15,22-21 16,-22 21-16,21-21 0,1 0 0,-1 21 16,0 0-16,1 0 0,-1-21 0</inkml:trace>
  <inkml:trace contextRef="#ctx0" brushRef="#br0" timeOffset="95786.56">20341 17230 0,'0'0'16,"0"-21"-16,0-1 0,0 1 0,0 0 15,-21 21-15,21-21 0,0 0 16,0 0-16,0-1 16,0 1-16,21 0 0,0 21 0,0 0 15,1 0-15,-1 0 0,0 0 16,0 0-16,21 0 0,-20 0 0,-1 21 15,0 0-15,0 1 0,21-1 0,-42 0 16,22 21-16,-22-21 0,0 1 16,0-1-16,0 0 0,0 0 15,-22 0-15,1-21 0,-21 0 0,21 21 16,0-21-16,-1 0 0,1 0 16,0 0-16,0 0 0,0-21 15,21 0-15,0 0 0,0 0 16,0 0-16,21-1 0,0 1 15,0 0-15,0 0 0,1-21 0,20 20 16,-21 1-16,21 0 0,1 0 16,-1 0-16,0 21 0,22 0 15,-22-21-15,1 21 0,-1 0 0,-21 0 16,21 0-16</inkml:trace>
  <inkml:trace contextRef="#ctx0" brushRef="#br0" timeOffset="96331.77">21230 16955 0,'0'21'0,"-42"-42"0,84 21 0,-42 42 15,-21-42-15,0 21 16,0 0-16,-1 0 0,1 1 0,0-1 16,0 0-16,0 0 0,0 0 15,-1 0-15,22 1 0,0-1 0,0 0 16,0 0-16,0 0 0,0 0 16,22-21-1,-1 0-15,0 0 0,0 0 0,0 0 16,0 0-16,1 0 0,-1 0 15,-21-21-15,21 0 0,-21 0 16,0 0-16,0 0 0,0-1 16,-21-41-16,21 42 15,-21 0-15,-1-1 0,1 22 0,0 0 16,0-21-16,42 21 47,0 0-47,22 0 0,-22 0 15,21 0-15,-21 0 0,22 0 16,-22 0-16,21 0 0,-21 43 0,0-22 16,1 0-16,-1 21 0,-21 1 15,0-1-15,0 0 0,0 22 16,0-1-16,0 1 0,-21-1 0,-1 22 16,1-22-16,0 22 0,-21-21 15,21-1-15,-1 22 0,1-22 0,0 1 16,0-1-16,0 22 0,0-22 15,-1 1-15,22-1 0,-21 1 0,0-22 16,0 22-16,21-22 0,0-21 16,0 22-16,-21-22 0,21 0 0,0 0 15,0-42 1,0 0-16,0 0 16,0-22-16,21 22 15,0-42-15,-21 20 0,21-20 0,0-1 16,1 1-16</inkml:trace>
  <inkml:trace contextRef="#ctx0" brushRef="#br0" timeOffset="96603.7">21209 17547 0,'0'0'0,"0"-63"0,0-1 0,0 22 15,21 0-15,0-1 0,-21 1 0,21 21 16,1-22-16,-1 22 0,0 0 16,0 21-16,21-21 0,-20 0 0,20 21 15,-21 0-15,21 0 0,-20 0 16,-1 0-16,21 0 0,-21 21 15,-21 0-15,0 0 0,0 22 16,0-22-16,0 0 0,-21 21 0,0-21 16,-21 1-16,20 20 0,-20-21 0,0 0 15,-1 0-15,22-21 0,-21 22 16,21-22-16,0 0 0,-1 0 0,1 21 16,42-21-1,1 0-15,20-21 16,-21 21-16,0 0 15,22-22-15,-1 22 0,-21 0 0</inkml:trace>
  <inkml:trace contextRef="#ctx0" brushRef="#br0" timeOffset="97113.66">21653 17441 0,'22'0'0,"-86"0"0,106 0 0,1-21 0,-22 21 16,0 0-16,0-42 16,0 42-16,-21-21 0,22 0 15,-1 21-15,-21-22 0,0 1 16,21 0-16,-21 0 0,0 0 0,0 0 15,0-1-15,0 1 16,-21 21-16,0 0 16,-1 0-16,22 21 0,0 1 15,-21-1-15,21 0 0,0 0 16,0 0-16,0 0 0,0 1 0,21-1 16,1 0-16,-1 21 15,0-21-15,0-21 0,21 22 16,-20-22-16,-1 0 15,0-22-15,0 1 16,-21 0-16,0 0 16,0 0-16,21 0 0,0-1 0,-21-20 15,22 21-15,-1 0 0,0 0 16,0-1-16,0 1 0,-21 0 0,43 21 16,-22 0-16,0 0 15,-21 21-15,0 0 16,21 1-16,-21-1 0,0 0 0,0 0 15,0 0-15,0 0 16,0 1-16,0-1 0,0 0 0,0 0 16,-21 0-16,21 0 0,-21 1 15,21-1-15,0-42 32,0-1-32,0 1 15,0 0-15,0 0 0,21 0 16,0-22-16,0 22 15,-21-21-15,43 0 0,-22 20 0,42-83 16</inkml:trace>
  <inkml:trace contextRef="#ctx0" brushRef="#br0" timeOffset="97699.41">22733 16701 0,'0'0'0,"21"-22"16,-21 1-16,-21 21 16,0 0-1,0 43-15,-1-22 0,1 21 16,0 0-16,-21 1 0,21-1 0,-1 0 15,-20 64-15,21-63 0,0-1 16,0 0-16,-1 1 0,1-1 16,21 21-16,0-20 0,-21-22 15,21 0-15,0 0 0,0 0 16,0 1-16,0-1 16,21-21-16,0 0 15,1 0-15,-1 0 0,21 0 0,-21 0 16,0-21-16,1-1 0,-1 22 0,0-21 15,0 21-15,0 0 0,-21-21 16,0 42 47,21-21-63,1 0 0,-1 0 15,0 0 1,0 0-16,0 0 0,0 0 0,1 0 15,-1-21-15,0 21 16,-42 64 47,0-22-63,-1 0 0,1 1 15,0-1-15,-21 0 0,21 22 0,-1-22 16,1 0-16,0 1 0,0-1 15,0 0-15,21 1 0,0-1 0,-21 0 16,21 1-16,-22-22 0,22 21 16,0-21-16,0 1 0,0-44 47,0 1-47,0-21 0,0 21 0,22-22 15,-22-20-15,21 21 0</inkml:trace>
  <inkml:trace contextRef="#ctx0" brushRef="#br0" timeOffset="97887.3">22331 17124 0,'0'0'0,"-21"0"0,-1 0 0,44 0 31,-1 0-31,0 0 16,0 0-16,21 0 15,-20 0-15,-1 0 0,21 0 0,0 0 16,-20 0-16,20 0 0,-21 0 0,21 0 16,-20 0-16,-1 0 0</inkml:trace>
  <inkml:trace contextRef="#ctx0" brushRef="#br0" timeOffset="99131.39">23347 17780 0,'0'0'0,"0"21"0,-21 0 0,-1 1 15,1-1-15,0 0 0,0-21 0,21 21 16,-21 0-16,21 0 16,0 1-16,21-22 15,21 0 1,-21 0-16,1 0 0,-1 0 0,21-22 15,0 1-15,-20 0 0,62-21 16,-41 21-16,-22-22 0,21 22 16,-21-21-16,0-1 0,-21-20 15,0 42-15,0 0 0,-21-1 16,0 22-16,0 0 0,-21 0 16,-1 0-16,22 22 0,-21 20 0,-1-21 15,22 21-15,-21 22 0,0-22 16,-1 1-16,1 20 0,0 1 15,20-1-15,-20 1 0,0-1 0,21 22 16,-43 63-16,43-63 16,0-1-16,0-20 0,-1 20 0,-20-20 15,42 21-15,-21-1 0,0 1 16,0-85-16,42 0 31,0 0-31,0 0 0,21 0 16,-20 0-16,20 0 0,0 0 15,1 0-15,-22 0 0,21 0 0,43 0 16,-43 0-16,-21 0 16,0 0-16,1-64 0,-1 1 0,-21-1 15,0-20-15,0-1 0,0-63 16,-21 84-16,-1 1 0,-20-22 16,21 43-16,-21 0 15,20 20-15,22 1 0,-21 21 16,21-21-1,21 21-15,1 0 0,-1 0 16,21-21-16,-21 21 0,22 0 16,20-21-16,43 0 0,-43 21 15,1-22-15,-1 1 0,1 0 16,-22 21-16,64-42 16,-85 42-16,22-21 0,-22 21 0,-42 21 46,-1 0-46,1-21 0,21 21 16,-21 0-16,21 0 0,-21 1 0,21-1 16,0 0-16,0 0 15,0 0-15,0 0 0,21-21 16,0 0-16,0 0 0,1 22 16,-1-22-16,21 0 0,-21 0 0,22 0 15,-1-22-15,-21 1 0,21 21 16,1-21-16,-22-21 0,21 21 0,-21-22 15,22 22-15,-22-21 0,0-22 16,0 22-16,0-22 0,1 1 0,-1 21 16,-21-22-16,0 22 15,21-1-15,-21 22 0,0 0 0,-42 21 32,20 21-32,1 22 15,-21-22-15,0 63 16,42-20-16,-22-22 0,22 1 0,0-1 15,0 0-15,0 22 16,0-22-16,0-21 0,22 0 16,-1 1-16,0-1 0,0 0 0,21 0 15,-20-21-15,20 0 16,-21 0-16,21 0 0,1 0 0,-22 0 16,21 0-16,1-21 0,-22 0 15,0 0-15,0-1 0,0 1 0,0 0 16,-21 0-16,0 0 0,0 0 15,0-1-15,0 1 0,-21 21 16,0 0 0,0 21-16,21 1 0,-21-1 15,21 0-15,0 0 16,0 0-16,21 0 0,0 1 16,0-22-16,0 21 15,22-21-15,-22 0 0,0 0 16,0 0-16,0 0 0,22 0 0,-22 0 15,0 0-15,0-21 0,0-1 16,1 22-16,-22-21 0,0 0 0,0 0 16</inkml:trace>
  <inkml:trace contextRef="#ctx0" brushRef="#br0" timeOffset="99316.66">24193 17717 0,'0'0'0,"-21"0"0,0 0 16,0 0-16,0 0 0,21 21 15,-21-21 1,21 21-16,-22-21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7T13:22:57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783 0,'0'-21'16,"-21"21"0,0 0-16,0 0 0,0 0 15,0 0-15,-1 0 0,65 0 47,-22 0-47,42-21 0,-20 21 16,20 0-16,1 0 0,-1 0 0,22-21 15,-22 21-15,1 0 0,-22 0 16,22-21-16,-22 21 0,22 0 16,-43 0-16,21 0 0,-21 0 15,0 0-15,-42 0 16,-21 0-1,21 0-15</inkml:trace>
  <inkml:trace contextRef="#ctx0" brushRef="#br0" timeOffset="345.15">1820 741 0,'0'106'31,"21"-85"-31,-21 0 16,0 21-16,22 1 15,-1-22-15,-21 21 0,21 1 0,-21 20 16,0-21-16,0 1 0,0-1 16,0 22-16,0-22 0,0 0 15,0 22-15,-21-22 0,0 22 0,-1-22 16,-20 21-16,21-20 0,-21-1 16,-1-21-16,1 22 0,21-22 0,-22 0 15,1 0-15,0-21 0,-22 0 16,22 0-16,0 0 0,-22 0 0,22-21 15,-1 0-15,-20 0 0,21-1 16,20 1-16,-20-21 16,21 0-16,0-1 0,0 22 0,-1-21 15,22-1-15,0 22 0,0 0 16,0 0-16,22 0 0,-1 0 0,21-1 16,0 1-16,1 0 0,20 21 15,1-21-15</inkml:trace>
  <inkml:trace contextRef="#ctx0" brushRef="#br0" timeOffset="855.48">2498 1397 0,'0'0'16,"21"0"-16,42-42 16,-63 21-1,0-1-15,0 1 16,-42-42-16,0 63 15,20-21-15,1 21 0,-21 0 16,21 0-16,-22 0 0,22 0 16,-21 21-16,0 0 0,-1 0 15,22 21-15,-21-20 0,21 20 0,-22 0 0,22 1 16,0-1-16,21 21 0,0-20 16,-21-1-16,21 0 0,0 1 15,0-1-15,0-21 0,0 0 16,21 1-16,0-22 15,21 0-15,-20 0 0,-1 0 0,21 0 16,0-43-16,1 22 0,-1 0 16,0-21-16,1-1 0,-22 1 0,21 21 15,-21-22-15,22 1 0,-43 0 16,0-1-16,21 22 0,-21-21 0,0 21 16,0 0-16,0-1 0,0 44 31,0-1-31,-21 0 0,21 0 15,0 21-15,0-20 0,0-1 0,0 21 16,0 0-16,21-20 16,0 20-16,0-21 0,-21 21 0,21-20 15,1-1-15,-1 0 0,0-21 16,0 21-16,0-21 0,0 0 0,1 0 16,-1 0-16,0-21 0,0 0 15,21 0-15,-20-22 0,-1 22 0,-21-21 16</inkml:trace>
  <inkml:trace contextRef="#ctx0" brushRef="#br0" timeOffset="1060.39">2963 1228 0,'0'0'0,"0"-21"0,0 42 31,0 0-31,21 0 16,-21 0-16,22 0 0,-22 1 15,0 20-15,0-21 0,0 0 0,21 0 16,-21 22-16,0-22 0,0 0 15,0 0-15,0 0 0,0 1 0,0-1 16,21-21-16,-21 21 16,21-21-16,0 0 0,-21-21 15,43 0 1,-22-22-16</inkml:trace>
  <inkml:trace contextRef="#ctx0" brushRef="#br0" timeOffset="1275.92">3429 1101 0,'0'0'0,"-21"0"16,0 21 0,-1 0-16,-20 0 0,21 0 0,0 1 15,-22 20-15,22-21 0,-21 21 16,21 1-16,-22-1 0,1-21 0,21 22 16,0-1-16,0 0 0,-1-21 15,1 43-15,21-43 0,0 0 16,0 0-16,0 1 0,21-22 15,43 0-15,-43-22 0,21 22 16,1-21-16,-1 0 0</inkml:trace>
  <inkml:trace contextRef="#ctx0" brushRef="#br0" timeOffset="1725">3916 1249 0,'0'0'0,"21"-42"0,-21 20 0,0 1 0,0 0 15,0 0-15,-21 0 16,0 21-16,-1 0 0,1 0 0,0 0 16,0 0-16,0 21 0,0 0 15,-1 21-15,-20-20 0,21-1 0,0 21 16,0 0-16,-1 1 16,1-22-16,0 21 0,0 1 0,0-22 15,21 21-15,-21 0 0,21-20 16,0-1-16,0 0 0,0 0 0,21-21 15,0 0-15,0 0 0,0 0 16,22 0-16,-22-21 0,21 21 0,0-21 16,1 0-16,-1-22 15,-21 22-15,22-21 0,-22 21 0,21-22 16,-21 22-16,0-21 0,-21-22 16,22 43-16,-22 0 0,0 0 15,21 21-15,-21 21 16,0 0-16,0 0 15,0 0-15,0 22 0,0-22 0,0 0 16,-21 21-16,21-20 0,0-1 16,0 21-16,0-21 0,0 0 0,21 43 15,0-43-15,0-21 16,0 21-16,0 0 0,1-21 0,20 0 16,-21 0-16,0 0 0,22 0 15,-22-21-15,0 0 0</inkml:trace>
  <inkml:trace contextRef="#ctx0" brushRef="#br0" timeOffset="2208.39">868 2180 0,'0'0'0,"-64"0"16,22 21-16,0-21 0,20 0 16,1 22-16,0-22 0,21 21 15,21-21 1,22 0-16,-22 0 0,42 0 15,1 0-15,-1 0 0,22 0 16,21-21-16,21 21 0,21-22 0,0 1 16,0 0-16,22 21 0,-1-21 15,43 0-15,-22 0 0,22-1 0,-1 22 16,1-21-16,0 0 0,21 21 16,-43-21-16,424-21 15,-424 42-15,-20-22 16,-1 22-16,-21 0 0,-21-21 0,-21 21 0,-21 0 15,-22-21-15,-20 21 0,62 0 16,-83 0-16,-44 0 16,-20 0 15,21 0-31,-21 0 16,20 0-16,-41 21 0</inkml:trace>
  <inkml:trace contextRef="#ctx0" brushRef="#br0" timeOffset="2666.86">190 3154 0,'0'0'0,"-21"-42"16,21 63 0,0 21-1,0-21-15,-21 22 0,21 20 16,0-21-16,-21 22 0,21-22 0,0 22 16,0-1-16,-21 64 15,21-84-15,-21-1 0,21-21 16,0 21-16,0-20 0,0-1 15,0 0-15,21-21 16,0 0-16,0 0 16,0-21-16,0 0 0,1-1 15</inkml:trace>
  <inkml:trace contextRef="#ctx0" brushRef="#br0" timeOffset="2839.42">677 3535 0,'0'0'0,"21"0"16,1 0 31,-22 21-47,21-21 16,0 0-16</inkml:trace>
  <inkml:trace contextRef="#ctx0" brushRef="#br0" timeOffset="3689.28">2180 3493 0,'0'-22'15,"-21"22"-15,21-21 0,0 0 16,-21 0-16,21 0 0,0 0 16,0-1-16,0 1 0,-21 0 0,21-21 15,-22 21-15,1-1 16,0 1-16,0 0 0,0 0 0,-22 0 15,22 21-15,-21 0 0,0 0 16,-1 21-16,1 0 0,0 0 0,-1 22 16,1-1-16,0 0 0,-1 22 15,1-1-15,0 1 0,20-22 16,-41 85-16,42-85 0,21 1 16,0-1-16,0 0 0,0 1 15,0-1-15,21-21 0,21 0 0,-21 1 16,22-22-16,-1 0 0,22 0 15,-22 0-15,21-22 0,-20 1 0,20 0 16,43-42-16,-42 20 16,-22 1-16,43-64 15,-43 43-15,0-1 0,-21 1 16,1-1-16,-1-21 0,-21 22 0,0-1 16,0 1-16,0-1 0,0 22 15,0-21-15,-21 20 0,21 22 16,0-21-16,-22 21 0,1 21 0,0 0 15,21 21 1,-21 0-16,21 21 0,-21 1 0,21 20 16,0 1-16,0-1 0,0 1 15,0-1-15,0 22 0,0-22 0,0 1 16,21-22-16,0 22 16,-21-22-16,21-21 0,0 21 0,22 1 15,-22-22-15,0 0 0,21-21 16,1 21-16,-1-21 0,0 0 0,1 0 15,-1 0-15,0 0 0,1-21 16,-22 0-16,21 0 0,-21 0 0,22-1 16,-43 1-16,0-21 0,0 21 0,0 0 15,0-1-15,0-20 0,0 21 16,21 21-16,-21 21 16,0 0-1,0 0-15,-21 1 0,21-1 0,-21 0 16,21 21-16,0-21 15,0 1-15,-22-22 0,22 21 0,0 0 0,0 0 32,22-42-17,-1 0-15,0-22 16</inkml:trace>
  <inkml:trace contextRef="#ctx0" brushRef="#br0" timeOffset="3860">2815 3281 0,'0'0'0,"-21"0"0,0 21 16,0 0-1,21 0-15,0 1 16,0-1 0,21-21-16,0 0 0,0 0 0,0 0 15,22 0-15,-1 0 0,-21 0 16,21 0-16</inkml:trace>
  <inkml:trace contextRef="#ctx0" brushRef="#br0" timeOffset="6140.55">3514 3387 0,'21'0'0,"-42"0"0,42-21 16,0-1-16,-21 1 0,21 0 0,-21 0 16,21 0-16,-21-22 15,21 22-15,-21-21 0,22 0 0,-22 20 16,0-20-16,0 0 0,0-1 15,0 22-15,0-42 0,-22 42 16,1-1-16,0 22 0,0 0 16,0 22-16,0-1 0,-1 21 15,1-21-15,0 22 0,0 20 16,21 1-16,0-1 0,0 22 0,-21-1 16,21 1-16,-21 0 0,21-1 15,0 1-15,-22 21 0,22 0 0,0-22 16,0 22-16,0 0 0,-21 21 15,0-21-15,21 0 0,-21 0 16,0 21-16,21-22 0,-21 1 0,21 0 16,0-21-16,0-22 0,-22 1 0,1-1 15,21-20-15,0-1 0,21-42 16,22-21-16,-1 0 16,0-22-16,1 1 0,-22 0 0,21-1 15,43-105-15,-43 63 0,1 1 16,-1-22-16,0 21 0,-21 1 15,1-1-15,-1 0 0,-21 1 16,0-1-16,-21 0 0,-1 22 0,-20-1 16,0 1-16,-43-22 0,22 64 15,20 0-15,-41-22 16,62 22-16,-20-21 16,42 21-16,0 0 0,21-1 15,22 1-15,-1 0 16,0-21-16,22 21 0,-1-22 0,1 1 15,20 0-15,-20-1 0,63-63 16,-85 43-16,1-1 0,20 22 16,-21-21-16,-20 20 0,-1-20 0,0 20 15,-21 1-15,0 21 0,0-21 16,0 20-16,0 1 0,-21 21 16,0 0-16,-1 0 0,1 0 15,0 21-15,0 1 0,0-1 16,0 21-16,-1 0 0,1 22 15,21-22-15,0 43 0,0-22 0,0 22 16,0 0-16,0-1 0,0 1 0,0 21 16,0-21-16,0 20 0,0-20 15,0 21-15,0 0 0,0 0 16,0-1-16,0 1 0,-21 0 0,0 21 16,0-21-16,0-21 0,-1 20 0,1-20 15,0-21-15,0 20 0,21-20 16,-21-22-16,21 22 0,0-22 0,0-21 15,0 21-15,21-42 0,21 22 16,-42-44-16,21 22 0,43-42 16,-22 21-16,1-21 0,20-1 0,-21-20 15,1-1-15,-1 1 0,0-22 0,1 0 16,-1 1-16,0-1 0,1-21 16,-1-84-16,-42 84 0,0 0 15,0 0-15,-21 22 0,0-22 16,-43-42-16,22 84 0,0 22 15,-1-1-15,1 1 0,21 21 16,-22-21-16,22 42 0,0-22 16,0 1-16,0 21 0,42 0 31,0 0-31,0 0 16,22 0-16,-22 0 0,21 0 0,0 0 15,1-21-15,-1 21 0,0-21 16,22 0-16,-22 0 0,1-1 0,41-20 15,-41 0-15,-1-22 16,-21 43-16,0-21 0,-21 21 16,0-1-16,0 1 0,0 0 15,0 0-15,-21 42 16,0 0-16,21 0 16,0 1-16,-21 20 15,21 0-15,-21 1 0,21-1 0,0 0 16,0 1-16,0-1 0,0-21 15,0 21-15,0-20 0,21-1 0,0 0 16,21 0-16,1 21 0,-1-42 16,0 0-16,1 0 0,-1 0 15,0 0-15,1-21 0,-1 0 16,0 0-16,1 0 0,-1 0 0,0-22 16,1 22-16,20-64 15,-21 43-15,-20 0 0,-1-1 0,0 1 16,0 21-16,-21 0 0,0 0 15,0-1-15,0 44 16,0-1-16,-21 0 16,0 21-16,0-21 0,21 22 0,0-22 15,0 21-15,0 1 0,0-22 0,0 21 16,0-21-16,21 0 0,0 1 16,0-1-16,0 0 0,22-21 15,-22 0-15,0 0 0,21 0 16,-21 0-16,22 0 0,-22-21 0,0 0 15,21-1-15,-20 1 0,-1-21 16,0 21-16,0-22 0,0 1 16,0 21-16,-21-21 0,0-1 0,22 22 15,-22 0-15,0 0 0,0 42 16,-22 0 0,1 0-16,21 0 0,-21 22 0,0-1 15,0-21-15,0 22 0,21-1 16,0-21-16,0 21 0,-22-20 0,22-1 15,0 0-15,0 0 0,0 0 16,22-21 0,-1 0-16,0 0 0,0 0 15,0-21-15,0 0 0,1 0 16,20 0-16,-21-22 0,0 22 16,22-21-16,-22-1 0,0 22 0,21-21 15,1-22-15,-22 43 16,0 0-16,0 21 0,0 0 0,-21 21 15,21 0-15,-21 1 16,0 20-16,22-21 0,-22 0 16,0 0-16,0 1 0,0-1 15,21 0-15,0 0 0,0 0 16,0-21-16,0 0 0,1 0 16,-1 0-16,0 0 0,0 0 15,0 0-15,0 0 0,22-63 16,-22 42-16,0-22 0,0 22 15,0-21-15,1-1 0,-1-41 16,-21 41-16,21 22 0,-21 0 16,21 0-16,0 0 0,0 21 15,-21 21 1,0 0-16,0 0 16,0 0-16,0 1 0,0 20 0,0-21 15,0 0-15,0 0 0,0 1 16,22-22-1,-1 0-15,0 0 0,0-22 16,0 1-16,0 21 0,-21-21 16,22 0-16,-22 0 0,21 0 15,-21-22-15,0 22 0,0 0 0,0 0 16,0 0-16,-21 21 16,-1 0-16,1 0 0,0 0 15,-21 21-15,-1 0 0,22 0 16,-21 21-16,0 1 0,-1-1 0,1 0 15,21 1-15,0-1 0,-22 0 0,43 1 16,0-1-16,0 0 0,0 22 16,0-43-16,0 0 0,43 0 15,-1-21-15,0 0 16,1 0-16,-1 0 0,0 0 16,64-21-16,-42 21 0,-22-21 15,0 0-15,22 0 0,-22-22 16,0 22-16,22-42 0,-43 20 15,0 22-15,0-21 0,1 21 0,-22 0 16,-22 42 0,-20-21-16,21 21 15,0 0-15,0 0 0,-1 22 16,22-22-16,0 0 0,-21 0 16,21 0-16,0 0 0,0 1 0,0-1 15,21-21-15,1 0 16,-1 0-16,0 0 0,42 0 15,-41 0-15,20-21 0,-21-1 16</inkml:trace>
  <inkml:trace contextRef="#ctx0" brushRef="#br0" timeOffset="6795.43">8530 2625 0,'0'0'0,"0"-43"0,-21-20 16,21 42-16,0 0 0,0-1 0,-21 22 16,0 22-16,21-1 15,-22 21-15,22 0 0,0 1 16,-21 63-16,21-64 0,0 21 15,-21-20-15,21 20 0,0-20 16,-21-1-16,21 43 0,0-64 16,0 21-16,-21-21 0,21 0 15,0 1-15,0-44 32,0 1-32,0 0 0,0 0 15,0 0-15,0 0 0,21-22 0,-21 22 16,21-21-16,21-43 15,1 43-15,-1 21 0,0-22 16,1 22-16,20 0 0,1 21 16,-1 0-16,-20 0 0,20 0 0,-21 21 15,1 21-15,-22-20 0,0 20 0,-21-21 16,0 21-16,-21 1 0,0-22 16,-85 64-16,64-43 0,-22-21 15,-84 43-15,106-22 16,-22-21-16,22 0 0,-1-21 0,1 21 15,21-21-15,0 22 0,21-44 16,21 1 0,0-21-16,0 21 0,22-22 15,-1 22-15</inkml:trace>
  <inkml:trace contextRef="#ctx0" brushRef="#br0" timeOffset="7060">9504 2498 0,'0'0'16,"-21"21"0,-1 0-16,1 0 0,0 22 0,-21-1 15,21 21-15,-22-20 0,22 20 16,-21 1-16,-1-1 0,22 1 0,-63 63 16,62-64-16,-20-20 15,0 20-15,21 1 0,-1-22 16,-20 0-16,21 1 0,0-22 0,0 21 15,21-21-15,0 0 0,0 1 16,21-22 0,0 0-16,0-22 0,21 1 15,1-21-15,-1 21 0,0-22 0,22-20 16</inkml:trace>
  <inkml:trace contextRef="#ctx0" brushRef="#br0" timeOffset="7526.98">9715 2963 0,'0'64'16,"0"-22"-16,-21 1 0,0-1 16,0 0-16,0 1 0,0-1 15,-1 0-15,1 1 0,0-1 0,0-21 16,21 0-16,0 22 0,0-22 16,0 0-16,21-21 15,21 0-15,-20-21 16,-1 21-16,21-43 0,-21 22 15,22 0-15,-1-21 0,-21 21 0,21-22 16,-20 1-16,20 21 0,-21 0 16,0-1-16,0 1 0,1 21 15,-1 0-15,-21 21 16,0 1-16,0 20 0,0-21 16,0 21-16,0-20 0,0 20 0,0-21 15,0 21-15,0-20 0,0-1 0,21 0 16,0 0-16,0 0 0,22 0 15,-22-21-15,21 0 0,0 0 0,1 0 16,-1 0-16,0-21 0,1 0 16,-1 21-16,-21-21 0,22-21 0,-22 20 15,0 1-15,0-21 0,-21 0 0,0-1 16,0 1-16,0 0 0,-21-43 16,0 64-16,0-22 15,-1 22-15,-20 0 0,21 0 0,0 21 16,0 0-16,-22 0 0,22 0 15,0 0-15,0 0 0,0 0 16</inkml:trace>
  <inkml:trace contextRef="#ctx0" brushRef="#br0" timeOffset="8162.93">11896 2180 0,'0'0'0,"-22"-21"0,1 0 0,0 21 16,0 0-16,0 0 0,0 0 15,-1 21-15,1 21 16,0 1-16,0-1 0,0 22 16,0-1-16,-1 1 0,-20-1 0,21 1 15,0-1-15,0 1 0,-1-1 16,1-21-16,0 1 0,0-1 0,0 0 15,0 1-15,-1-22 0,1 21 0,0-21 16,21 1-16,0-44 31,0 1-15,21-21-16,0 21 0,1-22 0,-1 1 16,0-21-16,21-1 0,-21 1 15,1-22-15,20 21 0,-21-20 16,0-1-16,22 22 0,-22-1 0,0 1 15,0 20-15,0 1 0,0 0 16,-21 20-16,22 22 0,-22 22 16,0-1-16,0 63 15,0-41-15,21 20 0,-21 1 16,21-1-16,-21 1 0,0 84 16,21-85-16,-21-20 0,21 20 0,-21-20 15,0-1-15,0 0 0,0 22 16,0-43-16,21 0 0,-21 21 15,0-20-15,-21-22 32,0-22-32,-21 22 0</inkml:trace>
  <inkml:trace contextRef="#ctx0" brushRef="#br0" timeOffset="8331.93">11176 2879 0,'0'0'0,"-21"0"0,42 0 31,21 0-31,-21 0 0,22 0 16,-22 0-16,21 0 0,1 0 0,-1-21 16,21 21-16,-20-22 15,20 22-15,1-21 0,-1 21 0,1-21 16,-1 21-16,1-21 0,-1 0 16,1 21-16,-1-21 0</inkml:trace>
  <inkml:trace contextRef="#ctx0" brushRef="#br0" timeOffset="8727.25">12234 2773 0,'0'0'0,"-21"-21"0,0 0 16,21-1-16,0 1 0,0 0 0,0-21 16,0 21-16,0-1 0,0 1 15,21 0-15,0 0 0,0 0 16,1 0-16,-1 21 0,0 0 0,21 0 15,-21 0-15,22 0 0,-22 42 16,0-21-16,21 21 0,-20 1 0,-1-1 16,0 0-16,0 1 0,-21-1 15,0 0-15,0 1 0,0-1 0,0-21 16,0 22-16,-21-1 0,0-21 0,0 0 16,21 0-16,0 1 15,-22-1-15,22-42 16,0-1-1,0 1-15,22 0 0,-22 0 16,21 0-16,0-22 0,-21 22 0,21-21 16,0 0-16,0-1 0,1-20 15,-1 20-15,0 22 0,0 0 16,0 0-16,0 0 0,1 0 16,-1-1-16,0 22 0,0 0 0,-21-21 15,21 21-15,0 0 0</inkml:trace>
  <inkml:trace contextRef="#ctx0" brushRef="#br0" timeOffset="9090.25">12996 2561 0,'-21'0'0,"21"-21"16,0 0-16,0 0 16,0 0-16,0-1 15,21 22-15,-21-21 0,21 21 16,1 0-16,-1 0 0,0 0 15,21 21-15,-21 1 0,1 20 0,-1-21 16,21 21-16,-21 1 0,0-1 16,22 0-16,-22 1 0,0-1 0,-21 0 15,0 1-15,0-1 0,0-21 0,0 0 16,0 22-16,0-22 16,-21 0-16,0 0 0,0-21 15,-22 0-15,22 0 16,0-21-16,21 0 0,0 0 15,0 0-15,0-1 0,0 1 0,0-21 16,21 21-16,0-22 0,0 1 16,22 0-16,-22-1 0,0 22 0,21-21 15,1 0-15,-22 20 0,21 1 16,-21 0-16,22 21 0,-1 0 16,-21 0-16,22 0 0,-1 0 0,-21 0 15</inkml:trace>
  <inkml:trace contextRef="#ctx0" brushRef="#br0" timeOffset="10140.25">14245 2836 0,'0'0'0,"21"0"0,22 0 31,-43-21-31,0 0 0,0 0 16,0 0-16,0 0 0,0-1 0,0-20 15,0 21-15,0-21 0,-22 20 16,22-20-16,-21 21 0,0 0 0,0 21 15,0 0-15,0 0 0,-1 0 16,-20 21-16,0 0 0,21 0 0,-22 0 16,1 22-16,0-1 0,20 0 15,-20 1-15,21-1 0,-21-21 16,20 22-16,1-1 0,0 0 0,21-21 16,0 1-16,0-1 0,0 0 15,0 0-15,21 0 0,0 0 0,1-21 16,20 0-16,-21 0 0,64 0 15,-43 0-15,0-21 0,22-21 16,-22 42-16,1-21 0,-1-22 16,-21 22-16,21 0 0,-20-21 0,-1 21 15,0-1-15,0-20 0,-21 21 16,0-21-16,0 20 0,0 1 16,-21 42 15,0 1-31,0 20 0,-22-21 0,22 0 15,0 22-15,21-22 0,-21 21 16,21-21-16,0 0 0,0 1 0,0-1 16,0 0-16,0 0 0,21 0 15,21-21-15,-21 0 0,1 0 16,20 0-16,0 0 0,1 0 0,-1 0 16,0-21-16,1 21 0,-1-21 15,0 0-15,1 0 0,-22-1 0,21 1 16,-21-21-16,0 21 0,22-22 15,-22 22-15,-21-21 0,21 21 16,-21 0-16,21 21 0,-21-22 0,-21 44 31,0-1-31,0 0 0,21 0 16,-21 0-16,-1 0 0,1 22 0,21-22 16,-21 0-16,21 0 0,0 0 15,0 1-15,0-1 0,0 0 0,21-21 16,0 21-16,1-21 0,-1 0 0,0 0 15,0 0-15,21 0 0,-20 0 16,62 0-16,-41 0 0,-22-21 16,21 0-16,0 0 0,-20-1 15,20-20-15,-21 21 0,0 0 16,0-22-16,1 22 0,20-42 16,-21 42-16,-21-1 15,0 65 1,0-22-1,-21 0-15,0 21 0,0 1 0,-1-1 16,1 0-16,0 22 0,0-22 0,-21 43 16,20-22-16,1 22 0,0-21 15,-21 20-15,21 1 0,-1 0 0,1 20 16,21-20-16,-21 21 0,0 0 16,21-22-16,-21 22 0,21 0 0,0-21 15,0 21-15,-21-22 0,21 1 16,-22 105-16,1-105 0,21 0 15,-21-22-15,0 1 0,-21-1 0,20 1 16,-20-22-16,-43 43 0,43-64 16,0 0-16,-22-21 0,22 0 15,-22 0-15,-20 0 16,20-21-16,1-21 0,20 20 0,-20-20 16,-1 0-16,22-1 0,-21 1 0,20-21 15,-20 20-15,20-20 0,22-22 16,-21 22-16,21-1 0,21-21 0,0-84 15,21 84-15,0-20 0,64-107 16</inkml:trace>
  <inkml:trace contextRef="#ctx0" brushRef="#br0" timeOffset="10804.48">15769 2032 0,'0'0'16,"21"21"-1,-21 0 1,0 1-16,-21-1 0,0 21 0,21 0 16,-21 1-16,0-1 0,-1 22 15,1-1-15,21 1 0,-21-1 0,0-21 16,0 22-16,21-1 0,-43 22 15,22-43-15,0 1 0,21-22 16,0 0-16,-21 0 0,21 0 0,21-42 31,0 0-15,0 0-16,-21 0 0,22 0 0,-1-22 16,0 22-16,0-21 15,0-1-15,0 1 0,1 0 0,-1-1 16,-21 22-16,21-21 0,0 21 15,-21 42 1,21 0-16,-21 0 0,21 0 0,-21 22 16,0-22-16,0 21 0,0-21 15,0 22-15,22-22 0,-22 0 0,0 0 16,0 0-16,21 1 0,-21-1 16,21-21-16,0 0 15,0 0-15,0 0 0,1-21 16,-22-1-16,21 22 0,0-21 15,0 0-15,0-21 0,0 21 16,1-22-16,-22 22 0,21-21 16,-21-1-16,21 22 0,-21 0 0,21 0 15,-21 0-15,0 42 16,0 0-16,0 0 0,0 22 16,0-1-16,0-21 0,-21 21 0,21 1 15,-21-22-15,0 21 0,21-21 16,0 1-16,0-1 0,-22 0 0,22 0 15,0-42 17,22 0-17,-22-22-15,21 22 0</inkml:trace>
  <inkml:trace contextRef="#ctx0" brushRef="#br0" timeOffset="10979.25">16256 2180 0,'0'0'15,"-21"-21"-15,21 0 0,-21 21 16,-1 0 0,22 21 15,0 0-15,22 0-16,-1-21 0,0 22 0,0-1 15,21-21-15,-20 21 0,20-21 16</inkml:trace>
  <inkml:trace contextRef="#ctx0" brushRef="#br0" timeOffset="11306.15">16806 2307 0,'0'0'0,"-42"0"31,21 0-31,0 0 0,-22 0 16,1 0-16,0 21 0,-1-21 0,1 22 15,0-1-15,20-21 0,1 21 16,0 0-16,0-21 0,21 21 15,0 0-15,0 1 0,0-1 16,21 0-16,0 0 0,22 0 0,-22 0 16,21 1-16,0-1 0,22 21 15,-22-21-15,-21 0 0,1 1 16,-1-1-16,-21 0 0,0 0 0,0 0 16,0 0-16,-21 1 15,-1-22-15,-20 21 0,21-21 0,-21 0 16,-22 0-16,22 0 0,-1 0 15,1 0-15,0 0 0,-1 0 0,22 0 16,0 0-16,21-21 0,0-1 16,0 1-16,21 0 0,0 0 15,22-21-15,-1-1 0,0 1 0</inkml:trace>
  <inkml:trace contextRef="#ctx0" brushRef="#br0" timeOffset="11530.98">17378 2138 0,'-64'85'16,"43"-43"-1,0 0-15,0 1 0,0-1 0,-22 21 16,22-20-16,0 20 0,0-20 0,21-1 16,-21 0-16,21 1 15,0-1-15,0-21 0,0 0 0,0 0 16,0 1-16,0-1 0,21 0 0,0-21 15,21 0-15,-21 0 16,1 0-16,20 0 0,-21-21 0,0 21 16,0-21-16</inkml:trace>
  <inkml:trace contextRef="#ctx0" brushRef="#br0" timeOffset="11710.38">17081 2519 0,'0'0'0,"-21"-21"15,42 21 1,1 0 0,20 0-16,0 0 0,1-21 15,-1 21-15,21 0 0,22-22 0,-21 22 16,20-21-16,1 21 0,21-21 16,-22 21-16,22-21 0</inkml:trace>
  <inkml:trace contextRef="#ctx0" brushRef="#br0" timeOffset="12220.63">19113 2201 0,'-169'-21'15,"127"21"1,-1 0-16,-62 0 16,62 21-16,1 1 0,-22-22 0,22 21 15,0-21-15,-1 21 0,-20 0 16,42 0-16,0 0 0,21 1 15,0-1-15,21 0 16,0-21-16,21 0 0,1 21 16,20-21-16,-21 0 0,22 0 0,-1 0 15,-20 0-15,-1 0 0,0 0 16,-20 0-16,-1 0 0,0 0 0,-21 21 16,0 0-1,-21 1-15,-22-22 0,22 21 16,-21-21-16,0 21 0,-22 0 15,22-21-15,21 0 0,-22 0 0,22 21 16,0-21-16,0 0 0,42 0 31,0 0-31,0 0 0,22 0 0,-22 0 16,21 0-16,0 0 0,-20 0 16,20 21-16,-21 1 0,0 20 0,-21-21 15,0 21-15,0 1 0,0-1 16,0 0-16,-21 1 0,0 20 0,-21-20 15,-1 20-15,1-21 0,0 1 16,-22-1-16,22 0 0,-22 43 16,43-64-16,0 22 0,21-22 15,0 0-15,0 0 16,21-21-16,0 0 0,22 0 16,-1 0-16,21-21 0,-20 0 0,-1 0 15</inkml:trace>
  <inkml:trace contextRef="#ctx0" brushRef="#br0" timeOffset="12475.13">19537 2053 0,'0'0'0,"0"-42"0,0-22 31,-21 86-31,21 20 0,-22-21 16,22 21-16,0 1 0,0 20 15,0 1-15,0-1 0,0 1 0,0-1 16,0 22-16,0-22 0,0 1 16,22-22-16,-22 1 0,0-1 0,0 0 15,0-21-15,0 1 0,0-1 16,0 0-16,21-42 31,0 0-31,0-22 0</inkml:trace>
  <inkml:trace contextRef="#ctx0" brushRef="#br0" timeOffset="12699.99">20108 2032 0,'0'0'0,"0"-85"31,0 107-15,-21-1-16,0 0 0,0 21 0,-22 1 15,22-1-15,-21 21 0,0 1 0,20-22 16,-20 22-16,0-1 15,-1 1-15,1-22 0,21 22 0,-21-22 16,20 0-16,1-21 0,0 22 16,0-22-16,21 0 0,0 0 0,0 0 15,21-21 1,21 0-16,-20 0 0,20-21 16</inkml:trace>
  <inkml:trace contextRef="#ctx0" brushRef="#br0" timeOffset="12999.8">19918 2604 0,'0'-22'16,"21"22"0,0 0-1,0 0-15,0 0 16,1-21-16,-1 21 0,0-21 16,0 21-16,0-21 0,0 0 15,1 0-15,-1-1 16,-21 1-16,-21 21 31,-22 0-31,22 0 0,0 21 0,-21 1 16,-1-1-16,22 0 0,-21 0 15,21 21-15,-22-20 0,22-1 0,21 21 16,0-21-16,-21 0 0,21 1 0,0-1 16,0 0-16,0 0 15,21-21-15,0 21 0,0-21 0,22 0 16,-22 0-16,21 0 0,1 0 15,-1 0-15</inkml:trace>
  <inkml:trace contextRef="#ctx0" brushRef="#br0" timeOffset="13223.73">20701 2413 0,'0'0'16,"0"-21"-16,0 0 0,-21 21 0,0 0 15,-1 0-15,1 0 0,-21 0 0,21 21 16,0 0-16,-22 0 0,1 22 15,21-1-15,0 0 0,-22 1 0,43-22 16,-21 21-16,21 0 0,-21-20 16,21 20-16,0-21 0,0 0 0,0 0 15,21 1-15,0-1 0,0-21 16,1 0-16,20 0 0,-21 0 0,64 0 16,-43 0-16,0 0 15,1-21-15,-1-1 0</inkml:trace>
  <inkml:trace contextRef="#ctx0" brushRef="#br0" timeOffset="13488.69">21294 1990 0,'0'0'0,"0"-43"0,0-84 32,-22 127-32,1 22 15,0-1-15,0 0 0,0 0 16,0 21-16,-1 1 0,1-1 0,0 0 15,0 22-15,0-22 0,0 22 16,-1-1-16,1 1 0,0-1 0,0 1 16,0-1-16,0 1 0,-1-22 15,1 0-15,0 1 0,21-22 0,0 21 16,-21-21-16,21 1 0,0-1 16,21-21-1,0 0-15,0 0 0,1-21 16,20 21-16</inkml:trace>
  <inkml:trace contextRef="#ctx0" brushRef="#br0" timeOffset="13819.88">21357 2477 0,'0'0'15,"21"-22"-15,-21 1 0,-21 42 16,0 1-16,0-1 16,0 21-16,-1-21 0,1 22 15,-21-1-15,21-21 0,0 21 0,-1-20 16,22 20-16,0-21 0,-21 0 15,21 22-15,0-22 0,0 0 16,0 0-16,21 0 0,1-21 16,-1 0-16,0 0 0,0 0 15,0 0-15,0 0 0,1 0 0,41-42 16,-42 21-16,0 0 16,22-43-16,-22 22 0,0 21 15,-21-22-15,0 22 0,0-21 16,0 21-16,0-1 0,0 1 15,-21 21-15,0 0 0,0 0 16,-43 0-16,43 0 0,0 0 16,0 21-16,21 1 15,0-1-15,21 0 16,0 0-16</inkml:trace>
  <inkml:trace contextRef="#ctx0" brushRef="#br0" timeOffset="14200.7">21653 2604 0,'0'0'15,"0"-22"-15,22-20 16,-22 21-16,21 21 0,0 0 0,0 0 16,0 0-16,0 0 15,1 21-15,-1 0 16,0 0-16,0 1 0,0-1 15,0 21-15,1-21 0,-1 22 0,-21-22 16,0 21-16,0-21 0,0 22 16,0 20-16,0-42 15,0 0-15,0 1 0,-21-22 32,-1 0-17,22-22-15,0 1 16,0 0-16,0 0 0,22 0 15,-1 0-15,0-1 0,0-20 16,0 0-16,22-1 0,-22 1 0,0 0 16,21-1-16,-21 1 0,22 21 15,-22 0-15,0-22 0,0 43 0,0-21 16,-21 0-16,22 21 16</inkml:trace>
  <inkml:trace contextRef="#ctx0" brushRef="#br0" timeOffset="14451.34">20976 2032 0,'0'0'16,"-42"0"-16,-1 0 0,22-21 0,42 21 16,1 0-1,20 0-15,0 0 0,1 0 16,20 0-16,1 0 0,-1 0 15,1 21-15,-1-21 0,64 0 16,-63 21-16,-1-21 0,-21 0 16,-20 0-16,20 0 0,-21 0 0,-21 21 15,-42-21 1,-1 22 0,1-22-16</inkml:trace>
  <inkml:trace contextRef="#ctx0" brushRef="#br0" timeOffset="15607.92">910 5757 0,'0'0'0,"-21"-21"0,0 21 0,21-21 0,-21 0 15,21 0-15,-22 0 0,22-22 16,-21 22-16,21 0 0,0-21 15,0 20-15,0 1 0,0 0 0,0 0 16,21 0-16,1 0 0,-1 21 16,0 0-16,0 0 0,0 0 15,0 21-15,1 21 0,-1-21 16,0 43-16,0-22 0,0 22 16,0-1-16,-21 1 0,0-1 0,0 1 15,0-1-15,-42 1 0,21-1 16,-21-21-16,-1 22 0,1-22 0,0 1 15,-1 20-15,1-42 0,-22 22 16,22-22-16,21 0 0,-43 0 16,22-21-16,21 0 0,0-21 15,0 0-15,-1 0 0,22-1 0,0-20 16,0 21-16,0-21 0,0-1 16,0 1-16,22 0 15,-1 20-15,0-20 0,0 21 0,0 0 16,22 21-16,-22 0 0,0 0 15,21 0-15,1 42 0,-1-21 16,-21 0-16,21 22 0,-20-22 16,-1 21-16,0 1 0,0-22 0,-21 21 15,0 0-15,0-20 0,21 20 16,-21-21-16,0 21 0,21-20 0,-21-1 16,0 0-16,22-21 15,-1 0-15,0 0 0,0-21 16</inkml:trace>
  <inkml:trace contextRef="#ctx0" brushRef="#br0" timeOffset="15766.97">1651 6033 0,'0'0'0,"21"0"0,0 0 0,0-22 16,-21 1 30</inkml:trace>
  <inkml:trace contextRef="#ctx0" brushRef="#br0" timeOffset="16645.99">3175 6244 0,'0'-21'15,"0"0"1,0 0-16,0 0 0,0-1 16,0 1-16,21 0 0,-21 0 15,0 0-15,0 0 0,0-22 0,0 22 16,0 0-16,-21 0 0,0-22 16,-22 22-16,22 0 0,-21 0 0,-22 0 15,22 21-15,-21 0 16,-1 0-16,-21 21 0,22 0 0,-1 0 15,1 22-15,-1-1 0,-20 64 16,63-64-16,-1 22 0,1-22 16,21 21-16,0-20 0,0 20 15,0-20-15,0-1 0,21 0 0,1-21 16,-1 1-16,21-1 0,-21-21 16,22 0-16,20 0 0,-21 0 0,1 0 15,20 0-15,-20-43 0,-1 22 16,21 0-16,-20-21 0,20-1 0,-20 1 15,-1 0-15,0-1 0,1 1 0,-1-21 16,-21-1-16,21 1 0,-20-1 16,-1-21-16,0 22 0,-21-22 15,21 1-15,-21 20 0,0 1 16,0-1-16,0 22 0,-21-43 16,0 64-16,0 21 0,-1 0 15,1 21-15,0 0 0,21 22 16,0-1-16,-21 21 0,21 1 15,0-1-15,-21 1 0,21 21 0,0-22 16,0 1-16,0-1 0,0 1 16,0-1-16,0-21 0,0 1 0,21-1 15,0-21-15,0 0 0,0 22 16,1-43-16,-1 21 0,0-21 0,21 0 16,1 0-16,-1 0 0,0-21 15,1 21-15,-1-21 0,0-1 16,43-41-16,-43 42 0,-21-22 15,22 22-15,-22-21 0,0 21 16,0-43-16,-21 43 16,0 42-1,0 0-15,0 1 0,0-1 16,-21 0-16,0 0 0,21 0 16,0 22-16,0-22 0,-21 0 15,21 0-15,0 0 16,21-42-1,0 21 1,-21-21-16,21 0 0</inkml:trace>
  <inkml:trace contextRef="#ctx0" brushRef="#br0" timeOffset="16823.41">3916 5800 0,'0'0'0,"-21"0"0,-1 21 16,22 0-16,-21-21 0,21 21 15,-21-21-15,21 21 0,0 1 16,21-22 0,0 0-16,1 0 15,20 0-15,-21 0 0,21 0 16,-20 0-16,20-22 0,0 22 0,-21 0 16</inkml:trace>
  <inkml:trace contextRef="#ctx0" brushRef="#br0" timeOffset="18659.39">4635 5694 0,'0'0'16,"22"-21"-16,-1 0 0,-21-1 0,21-20 0,-21 21 16,0-21-16,0-1 15,0 1-15,0 21 0,0 0 0,0-1 16,-21 22 0,0 0-16,-1 22 0,22-1 15,-21 0-15,0 21 0,21 22 0,-21-1 16,0 1-16,21-1 0,-21 22 15,-1-22-15,1 22 0,21 0 0,-21-1 16,0 1-16,0 21 0,0-21 16,-1 20-16,22-20 0,-21 0 0,0 21 15,0-22-15,21 1 0,0 21 0,-21-22 16,21 1-16,-21-21 0,21-1 16,0 1-16,0-22 0,0 0 15,21-21-15,21 1 0,-21-1 0,22-21 16,-1 0-16,0 0 0,1-21 0,-1-1 15,0-20-15,22 21 0,-22-21 16,0-22-16,1 22 0,-1-1 0,0-20 16,-20-1-16,-1 22 0,-21-21 0,0-1 15,0 1-15,-21-1 0,-22 1 16,1-1-16,-22 1 0,1-1 0,-1 1 16,1-1-16,-1 1 0,1 20 15,-1 1-15,22 21 0,0-22 0,21 22 16,-1 0-16,22 0 0,0 0 15,22 0-15,20 21 0,0-22 16,1 1-16,20 0 0,1 0 16,20-21-16,1 20 0,0-20 15,-1 0-15,22-1 0,-21 1 16,-1-21-16,1 20 0,0-20 0,-1 20 0,-20-20 16,-22 21-16,22-1 15,-43 1-15,0 0 0,-21 20 0,0-20 0,0 21 16,-21 21-16,-21-21 0,20 21 15,-20 0-15,21 0 0,-21 21 0,20 0 16,-20 21-16,21-20 0,0 41 16,0 1-16,21-1 0,0 22 0,-22 84 15,22-84-15,0-1 0,-21 1 16,21 0-16,0 21 16,0-22-16,0 22 0,-21-21 0,21-1 15,0 22-15,-21-21 0,0 0 0,0-1 16,-1 1-16,22 0 0,-21-22 15,0 22-15,0-22 0,21-20 0,0-1 16,21 43-16,0-85 16,0 0-16,43 0 0,-22-22 15,1 1-15,-1-21 0,0 0 16,22-1-16,-22 1 0,0-22 16,22 22-16,-22-21 0,43-64 15,-64 63-15,0-21 0,-21 22 16,0-22-16,0 1 0,-21-1 0,0 0 15,-21 1-15,-22 20 0,22 1 0,-22 20 16,22 1-16,-22 0 0,-20-1 16,41 22-16,1 21 0,21 0 15,0 0-15,0 0 0,42 0 32,0 0-17,21-21-15,-21 21 0,22-21 16,20 21-16,-20-21 0,20 21 0,-21-22 15,22 1-15,-22 0 0,22 0 16,20 0-16,-41 21 16,-22 0-16,0 0 0,0-21 0,0 21 15,1 0-15,-22 21 16,0 0-16,0 0 0,0 0 16,0 0-16,0 1 15,0-1-15,0 0 0,0 0 0,0 0 16,0 0-16,21-21 15,0 0 1,0 0-16,0 0 0,0 0 0,1 0 16,-1 0-16,21-21 0,-21 0 0,22 0 15,-22 0-15,0 0 0,21-22 16,-21 22-16,1-21 0,-1 21 0,0-22 16,0 22-16,-21 0 0,0-21 15,21 20-15,-21 1 16,-21 42 15,21 1-31,-21-1 0,0 0 0,0 0 16,21 21-16,0-20 0,0-1 15,0 0-15,0 0 0,0 0 0,0 0 16,21 1-16,0-22 0,21 0 16,-21 21-16,22-21 0,-1 0 15,-21 0-15,22 0 0,-1 0 0,0 0 16,1 0-16,-1-21 0,0-1 15,-21 22-15,22-21 0,-22 0 16,0 0-16,0 0 0,0 0 0,1-1 16,-1-20-16,-21 21 0,0 0 15,21-22-15,-21 22 0,21 21 0,0-21 16,0 42 15,-21 0-31,0 1 16,22-22-1,-1-22 17,-21 1-32,0 0 15,0 0-15,0 0 16,0 0 0,-21 21-1,-1 0-15,1 0 0,0 21 16,0-21-16,0 21 15,21 0-15,-21 21 0,21-20 0,-22 20 16,22-21-16,0 21 0,0-20 16,0 20-16,0-21 0,0 0 0,22 0 15,-1 22-15,21-43 0,-21 21 0,22 0 16,-22 0-16,21-21 0,22 0 16,-22 0-16,0 0 15,22 0-15,-22-21 0,-21 21 16,22-21-16,-22 0 0,0 0 15,21-1-15,-21-20 0,1 21 0,-1 0 16,-21-22-16,0 1 0,0 21 16,0-21-16,0-22 0,0 43 15,-21 21-15,-1 0 0,1 0 16,0 0-16,0 21 0,21 0 16,0 0-16,-21 22 0,21-22 15,0 21-15,0-21 0,0 22 16,0-22-16,0 0 0,0 0 0,21 0 15,-21 1-15,21-1 0,0-21 0,0 0 16,1 0-16,20 0 16,0 0-16,1 0 0</inkml:trace>
  <inkml:trace contextRef="#ctx0" brushRef="#br0" timeOffset="19235.97">8509 5271 0,'0'0'0,"0"-22"31,0 44-15,0 20-16,0-21 16,0 21-16,0 1 0,0-1 15,0 0-15,0 22 0,0-22 0,-21 1 16,0 20-16,21-21 0,0 1 16,-22-1-16,1 0 0,0-20 0,21 20 15,0-21-15,0-42 31,42 21-15,-20-21-16,-1 0 0,0-22 0,21 22 16,1-21-16,-22 21 0,21-22 15,0 1-15,22-22 0,-22 43 16,1 0-16,-1 0 16,-21 21-16,0 0 0,22 0 0,-22 21 0,0 0 15,-21 0-15,0 43 16,0-43-16,0 21 0,0-20 15,-42 20-15,20-21 0,-20 21 0,0-20 16,-1-1-16,1 21 0,0-21 16,-22 0-16,22 1 0,0-22 0,-22 42 15,43-42-15,-21 0 0,20 21 16,1-21-16,21-21 16,0 0-1,0 0-15,21-1 0,1-20 16,20 21-16,0-21 0</inkml:trace>
  <inkml:trace contextRef="#ctx0" brushRef="#br0" timeOffset="19507.86">9758 5122 0,'0'0'0,"-127"22"31,106-1-31,-22 21 15,1-21-15,21 22 0,-22 20 0,-20 43 16,21-43-16,-1 22 0,22-21 16,-21-1-16,-1 1 0,22-1 0,-21-21 15,21 22-15,0-22 0,-1 1 0,1-22 16,0 21-16,0 22 16,21-43-16,0 0 15,21-21 1,0 0-16,22 0 15,-22 0-15,0-21 0,0 0 0</inkml:trace>
  <inkml:trace contextRef="#ctx0" brushRef="#br0" timeOffset="20048">9906 5588 0,'0'85'31,"0"-64"-31,-21 21 0,0 1 15,-1-22-15,1 21 0,0 0 16,0 1-16,-21-22 0,20 21 0,1-21 16,0 22-16,0-22 0,0 0 0,-22 21 15,43-20 1,0-44 0,22 22-1,20-21-15,-21 0 0,0 0 16,22 0-16,-1-22 0,0 22 0,-21-21 15,22 0-15,-1 20 0,-21-20 0,22 21 16,-22 0-16,0 0 0,0 21 16,0 0-16,0 0 0,-21 42 15,0-21-15,0 21 0,22-20 16,-22 20-16,0 0 0,0 1 16,21-22-16,-21 21 0,21-21 0,-21 22 15,21-22-15,21 21 16,1-21-16,-22-21 0,42 21 15,-20-21-15,-1 0 0,43 0 16,-43 0-16,0-21 0,1 21 16,-1-21-16,0 0 0,22-21 15,-43-1-15,0 1 0,0 0 16,1-1-16,-22 1 0,0-22 16,0-41-16,0 62 0,0-20 15,-22-22-15,1 64 0,21 0 16,0 0-16,-21-1 0,0 22 15,0 0-15,0 0 0,-1 0 16,1 0-16,0 0 16,0 22-16,-21-1 0,20 0 15,1 0-15</inkml:trace>
  <inkml:trace contextRef="#ctx0" brushRef="#br0" timeOffset="21078.95">1672 7895 0,'0'0'0,"0"-21"0,0-42 15,0 41-15,0 1 16,0 0-16,0 0 0,-21-21 16,21 20-16,-21 1 0,0 21 0,21-21 15,-22 21-15,1 0 16,0 0-16,21 21 0,-21 22 0,0-22 16,0 42-16,-1 1 0,1-1 15,0 22-15,0-22 0,-21 22 16,20 0-16,-20-1 0,0-20 15,-1-1-15,22 1 0,-21-1 0,0-20 16,20-1-16,1 0 0,-21 1 16,21-22-16,21 0 0,-21-21 15,-1-21 1,22 0-16,0-22 0,0 22 0,0-21 16,0 0-16,0-1 0,0 1 15,0-22-15,0 1 0,0-1 0,0 1 16,0-1-16,0 22 0,0-21 15,0 20-15,0 22 0,0 0 16,0 42-16,22 0 16,-1 22-16,-21 20 0,21-21 15,0 22-15,-21-1 0,21-20 16,0 20-16,1-20 0,-1 20 16,0-21-16,0 1 0,0-22 0,0 21 15,22-21-15,-1 1 0,0-1 16,1-21-16,-1 0 0,64 0 15,-64-21-15,1-1 0,20 1 16,-21 0-16,1 0 0,-1 0 0,0-22 16,1 1-16,-22 21 0,0-21 15,0-1-15,-21 1 0,0 0 0,0-43 16,0 64-16,0 0 16,0-1-16,0 44 15,0-1-15,-21 0 0,21 21 16,-21 1-16,21-22 0,-21 21 15,21 0-15,0-20 0,0 20 0,-21-21 16,21 0-16,0 0 16,0 1-16,0 20 0,21-42 31,0-21-31,-21 0 16,21-22-16</inkml:trace>
  <inkml:trace contextRef="#ctx0" brushRef="#br0" timeOffset="21247.98">2053 7874 0,'0'0'0,"0"-63"31,-21 63-15,21 21-16,-21 0 0,21 0 0,-21-21 16,21 42-16,0-20 0,0-1 15,0 0-15,0 0 0,0 0 0,21 0 16,0 1-16,0-1 0,0-21 15</inkml:trace>
  <inkml:trace contextRef="#ctx0" brushRef="#br0" timeOffset="22311.22">2434 8276 0,'0'43'0,"0"-86"0,0 107 15,0-22-15,0 0 0,0-20 0,-21 20 16,0-21-16,0 21 0,-1-20 15,22-1-15,-21 0 0,0 21 16,0-42-16,21-21 31,0 0-31,0 0 0,0 0 16,0-1-16,21-20 0,0 0 0,0-1 16,1 1-16,-1-21 0,0 20 15,0-20-15,0 20 0,0 1 16,1 0-16,-1 21 0,0-1 0,0 22 15,0 0-15,0 22 0,1-1 16,-22 21-16,21 0 0,-21 1 0,0 20 16,0-20-16,0-1 0,0 0 15,21 1-15,0 41 0,-21-63 16,21 22-16,0-22 0,-21 0 16,22-21-16,-1 21 0,0-21 15,21 0-15,-21 0 0,1 0 0,20-21 16,0 21-16,-21-21 0,22 0 15,-22 0-15,21-22 0,-21 22 0,22-21 16,-22-22-16,0 22 0,21-85 16,-20 63-16,-22 1 0,0-1 15,0 1-15,0-1 0,0 22 0,0 0 16,0 21-16,0-1 0,0 1 16,0 42-16,0 1 15,0-1-15,0 21 0,0 0 16,0 1-16,0 20 0,-22 1 0,22-1 15,-21-20-15,0 20 0,21-21 0,0 1 16,0-1-16,-21 0 0,21-20 16,0-1-16,0 0 0,0 0 0,21-42 47,-21 0-47,21 0 0,0-22 15,1 22-15,-1-21 0,0-1 16,0 22-16,21-21 0,1-22 15,-22 22-15,0 21 0,0 0 16,-21 0-16,21 21 0,-21 21 16,0 0-1,-21-21-15,0 21 0,0 0 16,0 0-16,0 1 0,-22-1 0,22 0 16,0 0-16,0 0 15,0 0-15,-1 1 0,1-1 0,21 0 16,0 0-16,0 0 0,0 0 0,0 1 15,0-1-15,0 0 0,0 0 16,21-21-16,1 42 0,-1-20 16,21-22-16,-21 21 0,22-21 15,-22 0-15,63 0 0,-20 0 16,-22 0-16,64 0 16,-42-21-16,-22-1 0,0 22 15,22-21-15,-22 0 0,0 0 0,-20-21 16,20 20-16,-21 1 0,0-21 15,0 21-15,-21-22 0,0 22 0,0-21 16,0 21-16,0-22 0,-21 1 16,0 42-16,0 0 15,0 0-15,0 21 0,-1 43 16,22-22-16,-21-21 0,21 22 16,0-1-16,0 0 0,0 1 15,0-22-15,0 0 0,0 21 0,0-21 16,0 1-16,21-1 0,1-21 0,-1 21 15,0-21-15,21 0 0,-21 0 16,85 0-16,-63 0 16,-1 0-16,85-21 0,-85 0 15,22-1-15,-1 1 0,-20 0 16,-1 0-16</inkml:trace>
  <inkml:trace contextRef="#ctx0" brushRef="#br0" timeOffset="22755.94">4932 8170 0,'0'0'0,"0"-42"0,0 21 0,0-43 15,0 22-15,-21 21 0,-1 0 16,1 21-16,0 0 0,-21 0 0,21 0 16,-22 21-16,1 0 0,-43 43 15,43-22-15,0 0 0,20 1 16,-20-1-16,21 0 0,0 22 0,0-22 16,21-21-16,0 22 0,0-1 15,0-21-15,0 0 0,21 0 16,0 1-16,21-22 0,-21 0 0,22 0 15,-22 0-15,21 0 0,1 0 0,-1 0 16,0-22-16,1 1 0,-1 0 16,0 0-16,1-21 0,-22 20 0,21-41 15,43-106-15,-64 105 16,0 1-16,0-1 0,0 1 16,-21-1-16,22 1 0,-22-1 0,21 1 15,-21 20-15,0 1 0,0 0 16,0 20-16,0 1 0,-21 42 15,-1 22 1,22-1-16,-21 0 0,21 1 16,-21 20-16,21 1 0,0 20 0,0 43 15,0-63-15,0-1 0,0 1 16,0-1-16,0-20 0,0 20 16,21-20-16,0-22 0,-21 0 15,22 0-15,-1 0 0,0-21 0,0 0 16,0 0-16,0 0 0,22 0 15,-1 0-15</inkml:trace>
  <inkml:trace contextRef="#ctx0" brushRef="#br0" timeOffset="23527.78">6032 7599 0,'0'0'0,"0"-21"0,-21 42 31,0 0-16,0 0-15,0 22 0,0 20 0,-1-21 16,1 43-16,0-21 0,-21 20 0,21-20 16,-1 20-16,-20-20 0,21-1 15,-21 1-15,-43 63 0,64-85 16,-22 1-16,1-1 0,0-21 0,21 0 16,-1 0-16,1 1 15,0-22-15,0 0 0,21-22 16,0 1-16,-21 0 15,21 0-15,0-21 0,0 20 16,0-20-16,0 0 0,21-128 16,-21 107-16,21 21 0,0-22 15,-21 22-15,21-1 0,1 1 16,-1 42-16,0 0 16,0 21-16,-21 0 0,21 1 0,22 62 15,-43-41-15,21-1 16,0 0-16,-21 1 0,21-1 0,0 0 15,22 22-15,-43-43 0,21 0 16,0 21-16,0-42 16,21 22-16,22-1 0,-43-21 15,21 0-15,-20 0 0,20 0 0,0 0 16,1-21-16,-22-1 0,21 1 16,0 0-16,-20 0 0,20-21 0,-21 20 15,0-20-15,0 0 0,22-64 16,-43 64-16,21-1 15,-21 22-15,0-21 0,0 21 0,0 42 32,0 0-32,0 21 0,0-21 0,0 22 15,0-1-15,0-21 0,0 22 0,0-1 16,0-21-16,-21 0 0,21 0 16,0 1-16,0-1 0,0 0 15,0 0-15,0 0 16,0-42 15,0 0-31,0 0 0,0 0 0,0-1 16</inkml:trace>
  <inkml:trace contextRef="#ctx0" brushRef="#br0" timeOffset="23695.59">6498 7811 0,'0'0'0,"0"-22"0,0-20 31,-21 42-15,21 21 0,0 0-1,0 1-15,21-1 0,0-21 16,0 0-16,1 21 0</inkml:trace>
  <inkml:trace contextRef="#ctx0" brushRef="#br0" timeOffset="24071.16">7239 7874 0,'0'0'0,"21"0"0,0 0 0,-21-21 0,-21 21 31,0 0-31,-21 0 0,20 0 16,-20 0-16,0 21 0,-22-21 0,22 21 16,0 0-16,-1-21 0,1 22 15,0-1-15,-1 21 0,22-21 16,0 0-16,21 1 0,0-1 0,0 0 15,0 21-15,21-21 0,0 1 0,22-1 16,-1-21-16,0 21 0,64 21 16,-64-21-16,1-21 0,-1 22 15,0-1-15,1-21 0,-22 21 0,0 0 16,-21 0-16,0 0 16,-21-21-16,0 22 15,-22-1-15,1-21 0,0 0 16,-22 0-16,1 0 0,-1 0 0,1 0 15,-1 0-15,22 0 0,0 0 0,-1 0 16,1 0-16,21-21 0,0 21 16,21-22-16,0 1 0,0 0 0,21 0 15,0 0-15,21 0 0,1-22 0,-1 22 16,21-21-16,1-1 0</inkml:trace>
  <inkml:trace contextRef="#ctx0" brushRef="#br0" timeOffset="24347.95">7810 7514 0,'0'0'0,"0"-21"0,0 0 15,-21 21-15,0 21 16,21 0-16,-21 0 0,0 1 16,0 20-16,-1 0 0,1 1 0,0-1 15,0 21-15,0 1 0,21-1 0,0-20 16,0 20-16,-21 1 0,21-1 15,0 43-15,0-64 0,0 1 16,0-1-16,21-21 0,0 0 0,0 1 16,0-1-16,22 0 15,-22 0-15,0-21 0,21 0 0,-21 0 16,1 0-16,62-21 16,-41 0-16,-22 0 0,0-1 15,0 1-15,0 0 0</inkml:trace>
  <inkml:trace contextRef="#ctx0" brushRef="#br0" timeOffset="24530.97">7472 7959 0,'0'0'0,"-21"0"32,63 0-32,-21 0 0,21 0 15,-20 0-15,20 0 0,21 0 16,43 0-16,-63 0 0,20-21 15,1-1-15,-1 22 0,1-21 0,-22 0 16,64 0-16,-64 0 16,0 0-16</inkml:trace>
  <inkml:trace contextRef="#ctx0" brushRef="#br0" timeOffset="25343.84">9800 7641 0,'0'0'0,"21"-84"32,0 62-32,-21 1 0,0-21 15,0 21-15,0 0 0,0-22 0,0 22 16,0 0-16,0 0 0,0 0 16,-21 21-16,0 0 0,-42 0 15,20 21-15,1-21 0,0 42 16,-1-21-16,1 22 0,-43 20 15,64-21-15,-21 1 0,-1-1 16,22 0-16,0 1 0,21-1 0,0-21 16,0 22-16,0-22 0,0 0 0,21 0 15,0 0-15,1 0 0,20-21 0,-21 0 16,21 0-16,1 0 0,-1 0 16,22 0-16,-22 0 0,0 0 15,43-21-15,-43 21 0,1 0 16,-22-21-16,0 21 0,-42 0 31,0 0-31,-22 0 0,22 21 0,-21-21 16,-22 21-16,22 1 0,0-1 15,-1-21-15,-20 21 0,20 0 0,1 0 16,21-21-16,-21 21 0,20 1 0,1-22 16,21 21-16,21-21 31,1 0-31,-1 0 0,0 0 15,0-21-15,21-1 0,1 1 0,-1 21 16,0-21-16,1 0 0,-1 0 16,0 21-16,1 0 0,-1-21 0,22 21 15,-43 0-15,-21 21 0,0 0 16,21 0-16,-21 0 0,0 22 16,0-1-16,-21 0 0,0 1 0,-1-1 15,1 21-15,-21-20 0,21 20 0,-22 1 16,22-1-16,-21 1 0,21-1 15,-43 85-15,22-84 16,21-1-16,-22 64 0,22-63 0,0-22 16,21 43-16,0-64 15,0 0-15,0 0 0,0 1 16,21-44 0,0 22-16,1-21 0,-1-21 15,21 0-15</inkml:trace>
  <inkml:trace contextRef="#ctx0" brushRef="#br0" timeOffset="27535.96">11874 7070 0,'0'0'0,"0"-21"15,0-1-15,22 1 0,-22 0 16,0 0-16,0 0 16,0 0-16,0-1 0,21 1 15,-21 42 16,0 1-31,-21 20 0,-1 0 16,22 1-16,-21 20 0,0 1 16,0 20-16,0-20 0,0-1 0,-22 22 15,22-22-15,0 1 0,0-1 0,-22-20 16,1 20-16,21-20 0,0 20 16,-22-21-16,-20 43 0,42-64 15,0 0-15,-1 22 16,22-22-16,-21-21 15,21-21 1,0 0-16,0-22 0,0 22 0,0-21 16,0-1-16,0 22 0,0-21 15,0-22-15,0 22 0,0 0 0,0-1 16,0-20-16,0 21 0,0-1 16,0 1-16,0 0 0,21-1 0,-21 1 15,22 42 1,-1 21-16,-21 0 0,21 22 15,0-1-15,0-21 0,0 43 0,1-22 16,20 43-16,-21-43 16,0 0-16,0-21 0,1 22 15,-1-1-15,42 22 0,-42-43 16,1-21-16,20 21 0,-21-21 0,21 0 16,-20 0-16,20 0 0,-21 0 15,21 0-15,-20-21 0,20 0 0,0-1 16,-21 1-16,1 0 0,-1 0 15,0-21-15,0 20 0,0-20 0,-21 0 16,21 21-16,-21-22 0,0 1 16,0 21-16,0 42 15,0 0 1,0 21-16,-21-20 0,0-1 0,21 0 16,-21 21-16,21-21 15,0 1-15,0-1 0,-21 0 0,21 0 16,-21 0-16,21 0 0,0 1 0,-22-22 15,22 21-15,0-42 16,22-1 0,-1 1-16,0 0 0</inkml:trace>
  <inkml:trace contextRef="#ctx0" brushRef="#br0" timeOffset="27700.49">12404 7133 0,'-22'0'16,"44"0"-16,-44 21 0,1 1 16,21-1-16,-21 0 0,21 0 0,0 0 15,0 0-15,0 1 0,-21 20 16,21-21-16</inkml:trace>
  <inkml:trace contextRef="#ctx0" brushRef="#br0" timeOffset="28805.33">12636 7535 0,'0'22'0,"0"-44"0,0 86 0,0-43 16,0 21-16,0-20 0,-21-1 0,21 21 16,-21-21-16,21 0 0,0 1 0,0-1 15,-21 0-15,21 0 16,-21-21-16,21-21 31,0 0-31,0 0 16,0-1-16,0 1 0,0 0 0,21-21 15,0 21-15,0-22 0,0 1 0,1 0 16,-1-1-16,0 1 16,0 21-16,21 0 0,-20-1 0,-1 22 15,0 0-15,0 0 0,0 22 16,-21-1-16,21 0 0,-21 21 0,22-21 15,-22 22-15,0-1 0,0-21 0,0 22 16,0-22-16,0 21 0,0-21 16,0 0-16,0 1 0,0-1 0,0 0 15,21-21-15,0 0 0,0 0 16,0 0-16,0 0 0,1 0 16,-1-21-16,21 21 0,-21-21 0,22-1 15,-22-20-15,21 21 0,-21-21 16,22-1-16,-22 1 0,21-22 15,-21 1-15,0-1 0,1 1 0,-1-1 16,0 1-16,0 21 0,-21-22 16,0 22-16,0 21 0,0-43 15,0 85 1,0 0-16,-21 1 0,0 20 16,21-21-16,-21 43 0,-1-22 0,1 64 15,21-64-15,-21 22 16,0-22-16,21 0 0,-21-21 0,21 22 15,0-22-15,0 0 0,0 0 0,-21 0 16,21 1-16,21-22 31,0-22-15,0 1-16,0 0 0,22 0 16,-22 0-16,0-22 0,21 22 15,-21 0-15,1-21 0,-1 21 16,0-1-16,0 22 0,0-21 0,0 21 15,-21 21 1,-21 1-16,0-1 0,0 0 16,0 0-16,0-21 0,-1 21 0,-20 0 15,21 1-15,0-22 0,0 21 16,-1 0-16,1-21 0,21 21 16,0 0-16,0 0 15,0 1-15,0-1 16,21 0-16,1-21 0,-1 21 15,-21 0-15,21-21 0,0 21 16,0 1-16,0-22 0,1 0 16,-1 0-16,0 0 0,0 0 15,43 0-15,-43 0 16,21 0-16,0 0 0,1 0 0,-1-22 16,-21 22-16,22-21 0,-1 0 0,0 0 15,-21 0-15,22 0 0,-22-1 16,21 1-16,-21-21 0,1 21 15,-1 0-15,-21-22 0,0 22 0,0 0 16,0 0-16,0 0 0,0-1 16,-21 44-1,-1-1-15,1 21 16,0-21-16,-21 0 0,21 22 0,-1-22 16,1 21-16,21-21 0,0 22 0,-21-1 15,21-21-15,0 0 16,0 1-16,0-1 0,0 0 0,21-21 15,0 21-15,1-21 0,20 0 16,21 0-16,-20 0 0,20 0 16,43 0-16,-64-21 15,22 21-15,-22-21 0</inkml:trace>
  <inkml:trace contextRef="#ctx0" brushRef="#br0" timeOffset="29275.96">15049 7557 0,'0'0'0,"0"-22"0,0 1 0,0 0 15,0-21-15,0 21 0,-21-1 0,0 1 16,0 0-16,0 21 0,0 0 0,-22 0 16,22 0-16,0 0 0,0 0 15,-22 21-15,22 0 0,-42 43 16,42-22-16,-1-21 0,-41 64 16,42-64-16,-22 22 0,22-22 15,21 21-15,-21-21 0,21 64 16,0-64-16,21 0 15,0 0-15,22-21 16,-22 0-16,21 0 0,-21 0 0,22 0 16,-1 0-16,0 0 0,1-21 15,-1 0-15,0 0 0,1 0 0,-1-22 16,0 1-16,22-43 0,-22 43 16,-21-21-16,1-1 15,-1 1-15,0-1 0,-21-21 0,0 43 0,0-21 16,0 20-16,21 22 0,-21-21 15,-21 42 1,0 21-16,0 21 16,-1 1-16,1 20 0,0-21 15,0 22-15,21-22 0,-21 22 0,0 20 16,21-41-16,0-1 0,0 0 16,0-20-16,0 20 0,0-21 15,0 0-15,21 0 0,0-21 0,0 22 16,0-22-16,22 0 0,-22 0 15,21 0-15,0 0 0,1-22 16,-1 22-16,43-42 0,-22 21 0</inkml:trace>
  <inkml:trace contextRef="#ctx0" brushRef="#br0" timeOffset="30362.99">15917 7133 0,'0'-127'15,"0"254"-15,0-296 0,0 148 16,0 42-1,0 0-15,0 21 0,-21 1 16,0-1-16,0 22 0,21-1 0,-21 1 16,-1-1-16,1 1 0,0-22 15,0 21-15,21-20 0,-21-1 0,0 0 16,-1 1-16,22-22 0,0 21 0,0-21 16,0 1-16,-21-1 15,21 0-15,21-42 31,1 0-31,-1 21 0,-21-43 16,42 22-16,-21 0 0,0 0 0,1-22 16,-1 22-16,21 0 0,-21-21 15,0 21-15,1 21 0,-1-22 0,-21 44 32,0-1-32,0 0 0,0 0 15,0 0-15,0 0 0,0 22 0,21-22 16,-21 0-16,21 0 15,0 0-15,0 1 0,1-22 16,-1 21-16,0-21 0,21 0 0,-21 0 16,22 0-16,-1 0 0,0 0 15,1 0-15,-1 0 0,0 0 0,1-21 16,20 21-16,-20-22 0,-1 1 0,0 0 16,-21-21-16,22 21 0,-22-22 15,0 22-15,0-21 0,0-22 16,-21 22-16,0 0 0,0-1 0,0 1 15,0 0-15,0 20 0,0 1 0,-21 0 16,-21 21-16,21 0 16,-22 21-16,22 22 0,-21-22 15,0 21-15,-22 43 0,43-43 16,0 0-16,0-20 0,-1 20 16,1 0-16,21-21 0,0 22 15,0-22-15,0 0 0,0 0 0,0 0 0,21 1 16,1-22-16,-1 0 15,21 0-15,-21 0 0,0 0 16,1-22-16,-1 1 0,21 0 16,-21 0-16,0 0 0,1 0 0,-1-22 15,0 22-15,0-21 0,21-22 16,-42 43-16,22 0 0,-22 0 16,0 42-1,0 0 1,-22 0-16,1 0 0,0 1 0,0 20 15,21-21-15,0 0 0,-21 22 0,21-22 16,0 0-16,0 0 0,0 0 16,0 22-16,21-43 0,0 21 15,0-21-15,0 0 0,1 21 16,-1-21-16,42 0 0,-20 0 16,-22 0-16,21 0 0,-21-21 0,22 21 15,-1-21-15,-21-1 0,21 1 16,-20-21-16,20 21 0,0 0 15,-21-22-15,1 1 0,41-43 16,-42 64-16,0-21 0,-21 21 16,0-1-16,0 1 0,0 0 0,-21 21 15,0 0 1,-21 21-16,21 0 0,-1 1 0,1 20 16,0-21-16,0 21 0,21-20 15,0 20-15,0-21 0,0 0 0,0 22 16,0-22-16,21 0 0,0 0 0,-21 0 15,21 0-15,-21 1 0,22-1 16,-22 0-16,0 0 16,-22-21-1,1 0-15,0 0 0,0 0 16,0 0-16,0 0 0,21-21 0,0 0 16,0 0-16,0-1 0,0 1 0,0-21 15,21 21-15,21-22 0,0 1 16,1-21-16,-1-1 0</inkml:trace>
  <inkml:trace contextRef="#ctx0" brushRef="#br0" timeOffset="30787.44">17886 6964 0,'21'-21'0,"-42"42"0,63-63 0,-42 20 15,0 1-15,0 42 16,0 1-16,0-1 0,-21 0 16,0 21-16,21 1 15,-21 20-15,-1-21 0,1 22 0,21-1 16,-21 1-16,0-1 0,0-20 15,21 20-15,-21-20 0,-1-1 0,22 0 16,-21-21-16,21 22 0,-21-22 0,21 0 16,0 0-16,0 0 15,0-42 17,21 0-32,0 0 0,1 0 15,20 0-15,-21-22 0,0 1 16,22 0-16,-22-1 0,21-20 15,0 20-15,1-20 0,-22 21 0,21-1 16,1 22-16,-1 0 0,0 0 16,-21 21-16,22 0 0,-22 0 0,0 21 15,0 0-15,0 21 0,-21 1 0,0 20 16,0-20-16,0-1 0,0 0 16,-21 22-16,0-43 0,0 21 0,-21 22 15,20-43-15,1 0 16,0 0-16,0 0 0,0 1 0,0-22 15,63-22 17,-21 1-32</inkml:trace>
  <inkml:trace contextRef="#ctx0" brushRef="#br0" timeOffset="31155.27">19071 7133 0,'0'0'0,"21"-21"0,-21-21 15,-21 42 1,0 0 0,-21 0-16,-1 21 0,1-21 15,0 42-15,-1-21 0,1 1 0,0 20 16,-1-21-16,22 0 0,-21 22 16,42-22-16,0 0 0,0 21 15,0-21-15,0 1 0,42-1 16,-21 0-16,0-21 0,22 21 15,20 0-15,-42 0 0,1-21 16,-1 22-16,0-1 0,-21 0 16,0 0-16,0 0 0,0 0 15,-21 1 1,0-22-16,-1 0 0,1 21 0,-21 0 16,21-21-16,-22 0 0,1 0 0,21 0 15,-21 0-15,-1 0 16,22 0-16,-21 0 0,-1 0 0,22 0 15,0 0-15,21-21 0,0 0 16,21-1-16,22 1 16,-1 21-16</inkml:trace>
  <inkml:trace contextRef="#ctx0" brushRef="#br0" timeOffset="31779.78">19219 7514 0,'43'0'32,"-43"-21"-32,21 0 0,0 21 0,0-21 15,21 21-15,-20-21 0,-1-1 16,21 1-16,0 0 0,1 0 0,-22 0 16,21 0-16,1-22 0,-22 22 15,-21 0-15,-43 21 16,22 0-1,-21 21-15,0 0 0,20 0 16,-20 22-16,0-22 0,-1 21 0,22 1 16,0-22-16,0 21 0,0 0 15,21-20-15,0 20 0,0-21 0,0 0 16,0 0-16,0 1 0,21-1 0,0 0 16,0 0-16,0-21 15,1 0-15,20 21 0,-21-21 0,21 0 16,1 0-16,-1 0 0,0 0 15,1-21-15,20 0 0,-20 21 0,-1-21 16,0 0-16,1-1 0,-1-20 0,0 0 16,1-1-16,-1 1 0,0-21 15,22-64-15,-43 63 0,21 1 16,-21-1-16,1 1 0,-22 20 16,21 1-16,-21 0 0,0 20 0,0 1 15,0 0-15,-21 21 16,-22 21-1,22 22-15,0-22 0,0 21 0,0-21 16,21 43-16,0-22 0,-22 22 16,22-1-16,-21-21 0,21 22 0,0-1 15,0-20-15,0-1 0,0 0 16,0 1-16,0-1 0,0-21 0,0 22 16,0-22-16,0 0 0,0 0 15,21-21-15,1 0 0,-1 0 16,0 0-16,0 0 0,0 0 15,0 0-15,1-21 16,20 0-16,-21 0 0,0-1 0,0 1 16</inkml:trace>
  <inkml:trace contextRef="#ctx0" brushRef="#br0" timeOffset="32022.88">20087 7218 0,'0'0'0,"-42"-42"31,63 42-31,0 0 16,0 0-16,0-22 0,1 22 0,-1 0 15,21-21-15,-21 21 0,22-21 16,-1 21-16,-21 0 0,21 0 0,1-21 16,-22 21-16,0 0 0,0 0 15,0 0-15,1 0 0,-1 0 16,0 0-16,0 0 31</inkml:trace>
  <inkml:trace contextRef="#ctx0" brushRef="#br0" timeOffset="32277.98">20997 7832 0,'0'0'0,"0"21"16,-21-21 46,0 0-62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9D03-1E8D-4350-B4FC-CED2AAE46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ED2DA-07F2-4626-9469-991BC0192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8D06-B069-4043-885C-B12463F2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A762E-B6F6-41E3-AFEA-308ED225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264C-F95E-47BA-B903-2A3B04E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BA03-57AF-4FFB-9DDD-2B4EBF4F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AD6D9-7AB6-46B9-BDC3-5649EF9B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5067-9C4B-4CC6-AB79-AA56B361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94F1-C512-4F31-A394-C5E53C8D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37E0-4944-4FED-B48D-2E0351BF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6C50E-7C27-4E71-A73C-2C861A4F1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315E4-2BCD-43E2-A7FC-E5808D2B0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6979-50B7-4B9F-8FA6-A45A4789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F36D-E986-469E-B54E-5472BD1C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143D-FA23-47F0-9449-63282AD8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1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56C2-C21B-411B-AB6D-FD78E589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3A98-9CB6-4121-B1A5-BAF531A8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044B-FC75-46F1-811B-2FDFAEE9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B939-C6B0-4F1B-9C0A-B01D52B2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6D05A-36EA-45B5-AFD2-0A12394C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5D0A-3A8A-4CC4-B2DD-38017216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896C-1C08-4B1E-9C84-DD02A44DC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0EB2-69EF-4D59-AABC-49891ADE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727F-1604-481D-8F87-8D7CD4AE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9A944-7B6F-4404-BE93-D9D59F30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8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67DE-5335-419D-A94B-7D225702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4964-EC1F-47B8-BA31-4E610FE1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9FEF9-981C-4463-8F9D-B47C4054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1BBE-3917-496A-B28E-8DA0750E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580B8-1BEB-4D28-BB42-9B2DC2E5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FD04-47F2-4693-9D5A-6A9D176D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B36B-679C-453E-8795-A70223F8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2180-C696-4CEB-A53B-34A835BC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8EB0-F986-4CCA-BA28-03D4773FB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197D3-28E0-49ED-97EE-A666B9B8D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82422-F494-4759-B900-2FF5FE0FB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D9399-44E6-4A19-86DF-E0FBB696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F5F13-FEC6-4E45-9235-1E53C522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A27E7-7C91-4A89-8FD2-063F33E6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8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D290-1B48-4DE7-AEDD-C6CF36BB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0090D-FC5A-43F8-B733-A6E38A0C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A638B-A7B4-43A1-BC8B-44930A64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03670-3B20-4E8B-BEAD-90F8AB1E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762AB-3727-4F8A-9CA9-D3B2022E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9A4CE-CED9-400F-A677-01C4E836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31C87-B462-43C4-92BB-36214942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D08D-1CE8-4660-8FB6-80340455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0B47-0566-47DE-9244-A09B8D2B0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28A9E-7FCF-4894-AE55-6F0483452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F4263-110A-4EFF-BF48-E750B086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29AFA-13ED-439D-8291-5F3960E8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68A58-D20C-4AAE-A156-B7169BD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9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801C-1D5E-416C-8D0F-734C82C4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D9589-1B6C-4FCB-9543-8AEC1B1AB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9479-463C-4614-BF70-C0A9816D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F081E-227E-4590-87E0-172AA0B5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DC0C0-E7FC-4DE6-B90A-B2B2811D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A0105-86FE-40BC-BDF6-44892BAB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3BB56-65C9-433C-A553-4109A4B9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3C4B7-A922-47BC-86AB-329549F6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8E0A-9B12-4846-B217-25DC824E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AC8B-33D7-420A-82BE-3A6E1864977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1017-15E0-4317-A452-CE9BD11B6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9D83-E12E-42D4-BD29-E9A5E530B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5399-5B7C-4302-B281-FFD5E5879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9AC-5488-4C5B-9E29-99962457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3A93B-45A9-4DCD-92E4-D13F1AA2C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84F09C-0772-4BDD-9CF0-C0A0E4BE7851}"/>
                  </a:ext>
                </a:extLst>
              </p14:cNvPr>
              <p14:cNvContentPartPr/>
              <p14:nvPr/>
            </p14:nvContentPartPr>
            <p14:xfrm>
              <a:off x="266760" y="53280"/>
              <a:ext cx="6964920" cy="581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84F09C-0772-4BDD-9CF0-C0A0E4BE7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3920"/>
                <a:ext cx="6983640" cy="58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27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9AC-5488-4C5B-9E29-99962457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3A93B-45A9-4DCD-92E4-D13F1AA2C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B99B14-1683-444B-BD5F-D753F1E45CEE}"/>
                  </a:ext>
                </a:extLst>
              </p14:cNvPr>
              <p14:cNvContentPartPr/>
              <p14:nvPr/>
            </p14:nvContentPartPr>
            <p14:xfrm>
              <a:off x="373320" y="167760"/>
              <a:ext cx="5532480" cy="176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B99B14-1683-444B-BD5F-D753F1E45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58400"/>
                <a:ext cx="5551200" cy="17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9A3A5B-F31E-4503-B533-82BA98DEF15C}"/>
                  </a:ext>
                </a:extLst>
              </p14:cNvPr>
              <p14:cNvContentPartPr/>
              <p14:nvPr/>
            </p14:nvContentPartPr>
            <p14:xfrm>
              <a:off x="533520" y="2202120"/>
              <a:ext cx="6721200" cy="200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9A3A5B-F31E-4503-B533-82BA98DEF1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160" y="2192760"/>
                <a:ext cx="6739920" cy="20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03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9AC-5488-4C5B-9E29-99962457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3A93B-45A9-4DCD-92E4-D13F1AA2C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620337-58CF-4D29-AD56-F306D2E89118}"/>
                  </a:ext>
                </a:extLst>
              </p14:cNvPr>
              <p14:cNvContentPartPr/>
              <p14:nvPr/>
            </p14:nvContentPartPr>
            <p14:xfrm>
              <a:off x="30600" y="0"/>
              <a:ext cx="5052240" cy="48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620337-58CF-4D29-AD56-F306D2E89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507096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57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9AC-5488-4C5B-9E29-99962457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3A93B-45A9-4DCD-92E4-D13F1AA2C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893E4D-0193-489D-BB91-D1C8D6BD1829}"/>
                  </a:ext>
                </a:extLst>
              </p14:cNvPr>
              <p14:cNvContentPartPr/>
              <p14:nvPr/>
            </p14:nvContentPartPr>
            <p14:xfrm>
              <a:off x="175320" y="0"/>
              <a:ext cx="605052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893E4D-0193-489D-BB91-D1C8D6BD1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-9360"/>
                <a:ext cx="606924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65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9AC-5488-4C5B-9E29-99962457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3A93B-45A9-4DCD-92E4-D13F1AA2C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162342-75D9-44B7-B2A8-0C494E822F01}"/>
                  </a:ext>
                </a:extLst>
              </p14:cNvPr>
              <p14:cNvContentPartPr/>
              <p14:nvPr/>
            </p14:nvContentPartPr>
            <p14:xfrm>
              <a:off x="0" y="289440"/>
              <a:ext cx="822996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162342-75D9-44B7-B2A8-0C494E822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0080"/>
                <a:ext cx="824868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10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9AC-5488-4C5B-9E29-99962457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3A93B-45A9-4DCD-92E4-D13F1AA2C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5D7D87-5D46-471F-B5FE-C85E6722C84F}"/>
                  </a:ext>
                </a:extLst>
              </p14:cNvPr>
              <p14:cNvContentPartPr/>
              <p14:nvPr/>
            </p14:nvContentPartPr>
            <p14:xfrm>
              <a:off x="60840" y="205920"/>
              <a:ext cx="8976960" cy="66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5D7D87-5D46-471F-B5FE-C85E6722C8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96560"/>
                <a:ext cx="8995680" cy="66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4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9AC-5488-4C5B-9E29-99962457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3A93B-45A9-4DCD-92E4-D13F1AA2C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0A6BFC-23D2-4DDF-9E4A-6150F261888A}"/>
                  </a:ext>
                </a:extLst>
              </p14:cNvPr>
              <p14:cNvContentPartPr/>
              <p14:nvPr/>
            </p14:nvContentPartPr>
            <p14:xfrm>
              <a:off x="30600" y="251640"/>
              <a:ext cx="8001360" cy="310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0A6BFC-23D2-4DDF-9E4A-6150F26188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242280"/>
                <a:ext cx="8020080" cy="31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19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2022-02-17T13:24:21Z</dcterms:created>
  <dcterms:modified xsi:type="dcterms:W3CDTF">2022-02-17T13:24:40Z</dcterms:modified>
</cp:coreProperties>
</file>