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1T13:03:18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9207 360 0,'-444'42'63,"888"-84"-63,-909 84 15,444-42-15,-1 0 0,1 0 16,64 0 15,-22 0-31,21 0 16,22 0-16,-1 0 0,1 0 15,20 0-15,149 0 16,-148 0-16,21 0 16,84 0-16,-84 0 0,63 0 15,-84 0-15,0 0 16,20 0-16,-62 0 0,-1 0 16,-21 0-16,0 0 0,22 0 15,-64 21 32,-1-21-31,1 0-16,0 0 0,0 0 0,0 22 15,0-22-15</inkml:trace>
  <inkml:trace contextRef="#ctx0" brushRef="#br0" timeOffset="380.78">9610 529 0,'-64'-21'16,"64"0"0,-21 21-16,0 0 31,0 0-16,21 21-15,0 0 16,-22 0-16,22 43 0,-21-22 16,21 1-16,0-1 0,0 0 15,-42 191 1,21-169-16,21-22 16,0 21-16,0-20 0,0 20 15,0-20-15,0-22 0,0 21 16,0-21-16,0 0 0,0 1 15,0-1-15,0-42 32,0-1-17,21 1-15,0 0 0</inkml:trace>
  <inkml:trace contextRef="#ctx0" brushRef="#br0" timeOffset="859.5">9969 1016 0,'-21'21'0,"42"-42"0,-63 42 0,21 0 0,0 1 16,21-1-1,21-21 16,21 0-31,-21 0 0,1 0 16,-1-21-16,21 21 0,0-22 16,-20 1-16,20 0 0,-21 0 0,43-21 15,-43 20-15,0 1 16,0 0-16,-21 0 0,0 0 16,0 0-16,-21 21 15,0 0 1,-22 0-16,22 0 15,-85 42-15,64-21 16,0 21-16,21-20 0,-22-1 16,22 21-16,-42 22 15,41-22-15,1-21 0,0 43 16,21-43-16,0 0 0,0 21 16,0-21-16,0 1 15,21-22-15,43 21 16,-43-21-16,42 0 15,-20 0-15,-22 0 0,64 0 16,-64 0-16,21-21 0,22-22 16</inkml:trace>
  <inkml:trace contextRef="#ctx0" brushRef="#br0" timeOffset="1374.21">11155 931 0,'0'-21'16,"-43"0"0,22 21-16,0 0 15,0 0-15,-21 0 0,20 0 16,-20 0-16,-64 21 16,85 0-16,-42 22 15,41-22-15,1-21 0,-21 63 16,42-41-1,0-1-15,0 0 0,21 0 16,0-21-16,0 0 0,1 0 16,-1 21-16,0-21 0,42 0 15,-41 0-15,20 21 0,-21-21 16,0 0-16,64 22 16,-64-22-16,0 21 0,0-21 15,1 21-15,-1-21 16,0 21-16,-21 0 0,0 0 15,0 1-15,-42-22 16,20 21-16,-41 21 0,21-42 16,-1 21-16,-63 0 15,64-21-15,0 0 0,-1 0 16,1 0-16,-64 0 16,43 0-1,42 0-15,-1-21 0,1 0 16,0 21-1,21-21-15,0 0 16,0 0 0,0-1-16,0 1 0,21 21 15</inkml:trace>
  <inkml:trace contextRef="#ctx0" brushRef="#br0" timeOffset="1991.86">11959 593 0,'0'0'0,"64"-127"31,-64 106-31,0-1 16,0 44 31,0-1-47,-22 0 0,1 0 0,0 0 15,21 0-15,-21 22 0,-21 20 16,42-20-16,-43 62 15,22-62-15,0 20 0,0 22 16,0-22-16,-1 22 16,22-64-16,0 22 0,0 20 15,0-42-15,0 0 16,22 1-16,-1-1 0,21 0 16,-21-21-1,22 0-15,-22 0 0,0 0 16,21 0-16,-21 0 15,1-21-15,20 0 16,21-64-16,-41 64 0,-1 0 16,-21-22-16</inkml:trace>
  <inkml:trace contextRef="#ctx0" brushRef="#br0" timeOffset="2249.71">11642 995 0,'0'0'0,"-22"0"15,22-21 1,22 21-16,-1-21 0,85-22 16,-64 22-16,106-21 15,-106 42-15,1 0 16,-22-21-16,42 21 15,-41 0 17</inkml:trace>
  <inkml:trace contextRef="#ctx0" brushRef="#br0" timeOffset="2616.5">13017 550 0,'-21'-21'0,"42"42"0,-63-63 16,0 42-16,21 0 15,-1 0-15,1 0 16,0 0-16,-21 64 15,21-1 1,-1-42 0,22 22-16,-21 20 15,0 1-15,0-22 0,21 0 0,-21 1 16,0 20-16,-1 43 16,22-64-16,-21 1 15,21-22-15,0 21 16,21-42-1,1 0 1,-1-21-16,0 0 0,-21-22 16,21 22-16,0-21 0</inkml:trace>
  <inkml:trace contextRef="#ctx0" brushRef="#br0" timeOffset="2941.43">12933 508 0,'0'0'0,"0"-21"0,0 0 16,0 42 0,0 0-1,0 21-15,21-20 16,0-1-16,21 42 16,-20-20-16,-22-1 0,21 0 15,0 1-15,0-1 0,43 85 16,-43-85-16,21 43 15,-42-64-15,0 21 0,21 1 16,0-1 0,-21-21-16,22-21 31,-1-21-15,-21 0-16,0 0 0,21 0 15,0-1-15,0-20 0,0 0 16,-21-1-16</inkml:trace>
  <inkml:trace contextRef="#ctx0" brushRef="#br0" timeOffset="3258.3">13652 381 0,'0'0'0,"-21"0"31,0 21-16,0 0-15,0 1 0,21-1 16,-21 21-16,-1-21 0,1 43 16,0-22-16,0 0 0,-21 43 15,20-21-15,1 20 16,0-41-16,0-1 0,0 43 16,21-64-16,0 42 15,0-42-15,0 1 0,0 20 16,0-21-1,21-21 1,0 0-16,0-21 16,0 0-16,1 0 0,-1-1 15,0 1-15</inkml:trace>
  <inkml:trace contextRef="#ctx0" brushRef="#br0" timeOffset="4196.56">14880 402 0,'0'-21'0,"0"42"0,-21-42 0,21 0 0,-21 0 15,0 0-15,-1 21 16,22-22-16,-21 22 15,0 0-15,-42 0 16,41 22 0,1-22-16,-21 42 0,0-21 15,-64 64-15,63-43 16,1-21-16,-43 64 0,43-43 16,-43 43-1,43-43-15,21 1 0,-21 41 16,42-41-16,0 20 15,0-21-15,21-20 0,63 62 16,-41-63-16,41 22 16,-41-43-16,-1 21 0,64-21 15,-64 0-15,1 0 16,-1 0-16,0 0 0,1 0 0,20-42 16,-21 42-16,22-85 15,-43 64-15,0 0 16,0-64-16,-21 64 15,0-43-15,0 43 16,-42-21-16,21 21 0,-64 21 16,64 0-1,-21 0-15,21 0 0,-1 0 0,-62 21 16,63 0 0,-1-21-16,1 0 15,21 21-15,21-21 31,1 0-15,-1 0-16,0 0 0,21 0 16,-21 0-16,1 0 0,62 0 15,-20-21 1,-43 21-16,0 0 0,0-21 16,0 21-16,-21 21 46,0 0-46,0 0 16,0 0-16,0 1 0,0-1 0,-21 21 16,0 22-16,21-43 0,0 21 15,-42 22 1,42-43-16,-21 21 0,21 43 0,0-43 16,-22 0-16,22 1 15,0 20-15,-21 107 16,21-107-16,0 1 0,0 41 15,0 44 1,0-107-16,0-21 0,0 21 0,0 1 16,0-22-16,0 0 15,0 0-15,0-42 47,0 0-47,0 0 16,0 0-16,0-1 0,0 1 0,0-21 0</inkml:trace>
  <inkml:trace contextRef="#ctx0" brushRef="#br0" timeOffset="5156.6">9271 1693 0,'0'0'16,"-21"0"-16,0-21 0,-1 21 0,1 0 16,0 0-1,42 0 32,0 0-47,1 0 16,-1 0-16,0 0 15,42 0-15,-41 0 0,20 0 0,0 0 16,1 0 0,-1 0-16,64 0 0,-43 0 0,1 0 15,-1 0-15,1 0 16,20 0-16,65 0 0,-86 0 16,22 0-16,-1 0 15,1 0-15,0 0 0,232 0 16,-211 0-16,21 0 0,-21 0 15,0 0-15,0 0 0,126 0 16,-126 0-16,21 0 0,0 0 16,0 0-16,0-21 0,127 21 15,-127 0-15,21 0 16,128 0-16,-128 0 0,-21 0 0,148 0 16,-127 0-16,127 0 15,-148 0-15,0 0 16,127 0-16,-148 21 0,21-21 15,-21 0-15,21 0 0,-21 0 16,105 0-16,-126 0 16,0 0-16,84 0 15,-127 0-15,22 0 0,-22 0 0,1 0 0,-1 0 16,0 0-16,-21 0 16,-21-21 77</inkml:trace>
  <inkml:trace contextRef="#ctx0" brushRef="#br0" timeOffset="5296.76">15938 1672 0,'0'21'16,"-21"-42"47,0 21-63,0 0 15</inkml:trace>
  <inkml:trace contextRef="#ctx0" brushRef="#br0" timeOffset="16806.41">1058 2244 0</inkml:trace>
  <inkml:trace contextRef="#ctx0" brushRef="#br0" timeOffset="17706.43">889 2180 0,'-21'-21'15,"0"21"1,21 21 46,0 0-46,0 1-16,0-1 16,0 0-16,0 0 15,0 0-15,21 0 16,0-21-16,0 0 0,43 0 15,-22 0 1,0 0-16,-21 0 16,43 0-16,-43-21 0,21 0 15,1 0-15,-22 0 16,21-22-16,-21 22 16,-21-21-16,0 21 15,0 0 1,-21 42 46,0 0-62,21 0 0,0 0 16,0 0-16,-21 1 16,21-1-16,0 0 0,-21 0 0,21 21 0,0 1 15,0 63 1,0-43-16,0-21 15,0 43-15,0-43 0,0 1 16,0-1-16,0 0 0,0-20 16,0 41-16,0-42 15,0 22-15,0-22 0,-21 21 16,-1-21 0,1-21-16,0 0 0,-21 0 15,-1 0 1,1 0-16,21 0 0,-43 0 15,22 0-15,-21-21 16,41 21-16,1 0 0,0-21 0,0 21 16,0-21-16,0 21 0,-1-21 0,22-1 47,22 22-16,-1 0-31,-21-21 0,21 21 15,0 0-15</inkml:trace>
  <inkml:trace contextRef="#ctx0" brushRef="#br0" timeOffset="18171.37">1482 2773 0,'0'0'0,"0"21"16,-22-21-16,44 0 47,-1 0-47,0 0 0,0-21 16,21 0-16,22-22 15,-43 22-15,0 0 16,0-21-16,-21 21 15,0-1-15,-21 22 16,0 0 0,0 0-16,0 0 0,-22 0 15,1 22-15,21-1 16,-43 42-16,43-42 16,0 22-16,21-22 0,-21 0 15,21 0-15,0 43 16,0-43-16,0 0 15,0 0-15,0 0 0,0 1 16,21-1-16,21-21 16,-20 0-16,-1 0 0,0 0 15,0 0-15,64 0 16,-64-21-16,0 21 0,21-43 16,1 22-16,-22 0 0</inkml:trace>
  <inkml:trace contextRef="#ctx0" brushRef="#br0" timeOffset="18616.75">2328 2519 0,'-21'0'32,"0"0"-32,0 0 15,-22 0-15,22 0 0,0 21 0,-21-21 16,21 21-16,-1 0 15,1 1-15,0-1 0,0 21 16,0-21-16,21 0 0,0 1 16,0-1-1,21-21-15,21 0 16,1 0 0,-22 21-16,21-21 0,0 0 15,1 21-15,-22-21 0,21 21 16,-42 0-16,0 1 15,0-1-15,0 0 16,-21-21-16,0 21 0,-21 0 16,-22 0-16,43 1 15,-43-1-15,22-21 0,21 0 16,0 0-16,0 0 0,-22 0 16,1 0-1,21 0-15,0-21 0,21-1 16,0 1-1,0 0 1,0 0-16,21 0 16,0 0-16,0-1 0</inkml:trace>
  <inkml:trace contextRef="#ctx0" brushRef="#br0" timeOffset="19039.83">2921 2074 0,'-42'0'31,"20"0"-16,22 22-15,-21-1 0,21 0 16,-21 0-16,21 0 0,-21 43 16,-21 63-16,20-85 15,22 22-15,-42 20 16,21-20-16,0 20 16,21-41-16,-21-1 0,21 43 15,0-64-15,0 0 16,0 0-16,21-21 15,21 21-15,0-21 16,-20 0 0,-1 0-16,21 0 0,-21-21 0,0 21 15,1-21-15,-22 0 0,21 21 16,0-42-16,-21 20 0,0 1 16,0-21-1</inkml:trace>
  <inkml:trace contextRef="#ctx0" brushRef="#br0" timeOffset="19276.5">2582 2604 0,'0'0'0,"-21"0"16,42 0 15,0-22-31,22 1 0,-22 21 16,42-21-16,-20 21 0,-1 0 15,-21 0-15,22-21 0,-22 21 0,42 0 16,-42 0 0</inkml:trace>
  <inkml:trace contextRef="#ctx0" brushRef="#br0" timeOffset="20136.62">4085 2625 0,'0'-21'0,"0"42"0,-21-42 0,0 21 16,0-22-16,21 1 15,-22 21-15,22-21 0,0 0 16,0 0-16,0 0 16,0-1-16,22 1 15,-1 21-15,0-21 0,42 0 16,-41 21-16,-1 0 15,0 0-15,0 0 0,21 0 0,1 0 16,-22 0 0,0 42-16,0-21 0,-21 1 0,21 83 15,-21-83 1,0 62-16,0-63 0,0 22 16,0 20-16,0-42 15,-21 22-15,21-22 16,-21 0-16,0-21 31,21-21-15,0 0-16,0 0 15,0-1-15,0-20 0,0-21 16,0 41-16,21-62 16,0 41-16,0 22 0,43-63 15,-22 62-15,43-41 16,-43 42-16,1 21 15,84-21-15,-106 21 16,42 0-16,-42 21 0,22 63 16,-43-62-1,0 62-15,0-41 0,0-1 16,-21 21-16,-1-20 0,22-22 16,0 21-16,-21-21 0,21 1 15,-21 20 1,0-42-16,21-21 47,0 0-32,21 21-15,0-22 0,-21 1 16</inkml:trace>
  <inkml:trace contextRef="#ctx0" brushRef="#br0" timeOffset="20556.87">5228 2688 0,'0'0'0,"-21"0"0,0 0 0,42 0 47,0-21-47,0 21 0,0-21 15,1 0-15,-1 0 0,42-22 16,-42 22-16,1 0 0,-1 0 0,0 0 16,-21-1-16,0-20 15,0 21-15,0 0 16,-21 21-16,0 0 0,-1 0 16,-20 0-16,21 0 0,-21 42 15,20-21-15,-20 0 0,21 64 16,0-64-16,0 22 15,-1 41-15,22-63 0,0 22 16,0-22-16,0 0 0,0 0 16,0 22-16,0-22 15,64 0-15,21 0 16,-64-21-16,21 0 16,-21 0-16,0 0 15,22-21-15,41-21 16,-41 20-16</inkml:trace>
  <inkml:trace contextRef="#ctx0" brushRef="#br0" timeOffset="21426.8">5800 2498 0,'0'-21'0,"0"42"0,0-64 0,0 22 16,0 0-1,0 0-15,21 21 16,-21-21-16,21 21 0,42 0 15,-41 0 1,-1 0-16,0 0 16,21 63-16,-42-42 15,0 1-15,0 41 0,0-42 16,0 43 0,0-43-16,-21 0 0,-21 43 0,21-43 15,-1 0-15,1 0 16,0 0-16,-42 22 15,63-22-15,0-42 32,21 21-32,0-22 15,0 1-15,0 0 0,22-42 16,-22 20-16,0 22 0,0-21 16,0-1-16,0 22 0,22-42 15,-22 42-15,0-1 0,-21 1 16,21 21-16,-42 21 31,21 1-15,-21-1-16,0 21 0,21-21 0,-21 22 0,21 20 15,0-42 1,0 22-16,0-22 0,0 0 0,0 0 16,0 21-1,0-20-15,0-1 0,21 0 0,0-21 16,42 21-16,-41-21 0,20 0 31,-21 0-31,85-63 16,-43-22-1,-20 64-15,-1-64 16,-21 43-16,0-1 0,22-62 16,-43 41-16,42-21 15,-21 43-15,-21 0 0,21-22 16,-21 43-16,0 0 0,0-21 15,0 20-15,-21 22 32,0 22-17,21-1-15,-21 21 0,0-21 0,0 0 16,21 22-16,-22-1 16,22 0-16,-21 43 0,21-43 15,-21 1-15,21-1 0,0 0 16,-21 85-1,21-105-15,0 20 0,0 0 16,21-42-16,0 43 16,0-43-16,1 0 0,-1 0 15,0 0-15,21-22 16,-21 1-16,1 21 0,20-42 16,-21 21-16,-21-22 0,21 22 15,0 0-15,-21 0 0</inkml:trace>
  <inkml:trace contextRef="#ctx0" brushRef="#br0" timeOffset="21688.77">6519 2392 0,'0'0'0,"-21"0"31,21-21-31,21 21 15,0-21-15,22 21 16,-22 0-16,0 0 0,21-22 16,-20 22-16,20 0 0,21 0 15,1-21 1,-64 0 15</inkml:trace>
  <inkml:trace contextRef="#ctx0" brushRef="#br0" timeOffset="22756.54">8382 2625 0,'0'-21'16,"0"-1"0,0 1-16,0 0 15,0 0-15,0 0 0,0 0 16,0-22-16,0 22 0,0 0 15,0 0-15,0 0 0,0-1 16,0 1-16,-42 21 0,20 0 16,1 0-16,-42 21 15,42-21-15,-43 43 16,-42 63 0,64-64-16,21-21 15,0 21-15,-1-20 0,1 20 16,21 0-16,0 1 0,0-1 15,0-21-15,21-21 16,1 0-16,-1 0 16,42 0-16,-42-21 0,22 0 15,-1 0-15,-21-1 0,22 1 16,20-42-16,-42 42 16,64-64-16,-64 64 15,0 0-15,0-1 0,-21 1 16,0 0-16,0 0 15,0 42 17,0 21-32,-21-20 15,21-1-15,0 21 16,0-21-16,-21 22 0,-21 84 16,42-85-16,-43 85 15,43-85-15,0 22 16,-42 63-16,42-64 0,-21 85 15,21-84-15,0 21 16,-21 63-16,21-85 0,-21 1 0,21 63 16,-22-64-16,22 43 15,0-64-15,0 1 16,0 20-16,0-42 0,0 1 16,-21 20-16,-21-21 15,21-21 1,0 0-16,-106 0 15,84-21-15,-84 0 16,64 0-16,-1-22 0,-63-20 16,64 20-16,-43-41 15,64 41-15,-1 1 0,1-43 16,21 43-16,0 0 0,21-43 16,0 43-16,0-106 15,0 105-15,21 1 0,0-43 16,0 43-16,0 0 15,0-1-15,22 22 0,41-42 16,-41 41 0,-1 1-16,-21 0 0,22 21 0,-1-21 15,0 0-15,1 21 0,-1-21 0,0-1 0</inkml:trace>
  <inkml:trace contextRef="#ctx0" brushRef="#br0" timeOffset="23657.49">8488 2625 0,'0'0'0,"0"-21"0,-21 21 16,-1 0-16,22-22 31,22 1-16,-1 21-15,0-21 0,0 0 0,0 21 16,0-21-16,22 0 0,-22-1 16,42 1-16,-41 0 0,-1-21 15,-21 21 1,-21 21 0,-22 0-16,22 0 15,0 0-15,0 21 0,0 0 16,-1 0-16,-20 0 0,21 0 15,-21 64 1,20-64-16,22 0 0,0 22 0,0-22 16,0 21-1,0-21-15,0 1 0,43-22 16,-22 0-16,21 0 16,-21 0-16,1 0 0,83-22 15,-62 1-15,-22 21 16,21-21-16,1-21 0,-22 21 15,42-43-15,-42 43 0,43-43 16,-43 43-16,0 0 16,43-21-16,-64 21 15,0 42 17,0 0-32,-21 21 15,-1-21-15,1 1 16,21-1-16,-21 42 15,0-20-15,21-22 0,-21 21 16,21-21-16,0 0 0,-21 22 16,21-64 31,0-1-47,0 1 15,0 0-15,0-21 0,0 21 0,21-43 16,85-63-1,-64 106-15,0 0 16,22-22-16,63 43 16,-106 0-16,21 0 15,1 0-15,-22 22 0,0 20 16,-21-21 0,0 21-16,0 22 0,0-43 0,-21 21 15,0 22 1,-1-43-16,1 0 0,0 22 15,21-22-15,0 0 16,0-42 0,0 0-1,21-1-15,-21 1 16,21 0-16,1 0 0,-1-21 0</inkml:trace>
  <inkml:trace contextRef="#ctx0" brushRef="#br0" timeOffset="24056.26">9758 2519 0,'0'0'16,"-21"21"0,42-42-1,0 21-15,21-21 16,-21 0-16,1 21 15,-1-22-15,21 1 0,0-21 16,-20 21-16,-1 21 0,21-43 16,-42 22-16,0 0 0,-21 21 31,-21 0-31,20 0 0,-20 0 0,-21 42 16,-1 22-1,43-22-15,21 22 16,0-43-16,0 0 0,0 64 15,0-64 1,0 21-16,21-42 0,-21 21 16,42-21-16,1 0 15,-22 0-15,0 0 16,21 0-16,-20 0 16,20 0-16,21-42 0,-41 21 15,41-21-15</inkml:trace>
  <inkml:trace contextRef="#ctx0" brushRef="#br0" timeOffset="24472.67">10372 2350 0,'-22'0'0,"44"0"0,-44-22 0,22 1 16,0 0-1,22 21-15,20-21 16,-21 21-16,0 0 15,0 0-15,1 0 0,20 0 16,-21 21-16,0-21 16,0 42-16,-21 1 0,22-22 15,-22 42-15,0-41 16,0 20-16,0 0 0,-22 1 16,-20-1-16,42-21 15,-21 0-15,0 0 0,0 1 16,21-44 15,0 1-31,0 0 0,0-21 16,21 21-16,0-64 15,0 43-15,21-43 16,-20 64-16,-1-22 16,0 22-16,0 0 15,0 21-15,0 0 0,1-21 16,-1 21-16,42 0 15,-42 0-15,1-21 0,41 21 16</inkml:trace>
  <inkml:trace contextRef="#ctx0" brushRef="#br0" timeOffset="25126.53">11409 2540 0,'0'0'16,"21"0"-16,0-21 15,0 21-15,0-21 16,1 0-16,-1-1 0,21-20 16,-42 21-16,0 0 0,21-22 15,-21 22-15,0 0 0,0 0 16,-42-21-1,21 42-15,0 0 16,-22 0-16,22 0 0,-21 0 0,-1 0 16,22 21-1,-42 0-15,42 0 0,-22 0 0,1 43 32,-43 84-32,85-106 0,0-21 15,0 43 1,0 21-1,21-85-15,22 21 0,-1-21 16,-21 21-16,64-21 16,-64 0-16,0 0 0,43-21 15,-43 0-15,0-1 0,0 1 16,0-21-16,43-64 16,-43 85-16,0-21 0,0-22 15,1 22-15,-1-1 16,-21 22-16,0 0 0,-21 21 47,-1 21-47,22 0 0,-21 1 0,21-1 0,0 0 15,-21 21-15,21-21 0,-21 43 16,21-22 0,0-21-16,0 22 0,0-1 15,0-21-15,0 0 0,0 1 16,63-22-1,-41 0-15,-1 0 0,0 0 16,0 0-16,64-43 16,-64 22-16,21 0 0,-21 0 15,22 0-15,-22-1 0</inkml:trace>
  <inkml:trace contextRef="#ctx0" brushRef="#br0" timeOffset="26586.74">12298 1990 0,'0'0'0,"0"-21"16,-21 21 0,-1 0-1,22 21-15,0 0 0,-21 0 0,0 0 16,-21 22-16,42-1 16,-43 21-16,22-41 15,21 20-15,-21 43 0,0-43 16,21 0-16,0-21 0,0 22 0,0 84 31,0-64-15,21-42-16,0-21 0,0 22 0,1-22 0,-1 0 15,42 0 1,-42 0-16,43-43 16,-43 43-16,64-84 15,-43 41-15,-21 22 0,0-42 16,22-22-1,-43 64-15,0 0 0,0-22 16,-21 64 15,-1 1-15,22-1 0,0 21-16,-21-21 0,21 22 0,-21-22 0,21 21 15,0 0-15,0 1 16,0 20-1,0-42-15,21 1 0,0-1 16,1-21-16,20 0 16,0 0-16,-21 0 0,43 0 0,-43-21 15,0-1-15,22 22 16,-22-21-16,0-21 0,42-43 16,-41 43-16,-22 0 0,21-1 15,0 1-15,0 21 16,-21 0-16,0 42 47,-21 0-47,0 0 0,21 21 0,-21-20 0,21-1 15,-22 21-15,22-21 16,0 43-16,0-43 0,0 0 16,0 43-1,43-22-15,-22-42 16,0 0-16,43 0 15,-43 0-15,0 0 16,0 0-16,21-21 0,43-43 16,-64 43-16,0-21 0,22-22 15,-22 22-15,-21-22 16,0 43-16,0 0 0,0-21 16,0 21-16,-64-22 15,43 43-15,0 0 0,-85 0 16,85 0-16,0 0 15,0 0-15,0 0 0,-1 21 16,22 1-16,0-1 16,0 0-1,22-21-15,-1 0 0,0 0 16,64 0-16,-43 0 16,43-21-16,-43 0 0,21 21 15,22-22 1,-43 22-16,1-21 0,41 0 15,-62 21-15,20 0 0,0 0 16,-21 0-16,1 0 16,-1 0-16,-21 21 0,0 0 15,0 1-15,0-1 0,0 21 16,0-21-16,0 0 0,0 22 16,0-22-16,0 0 0,0 43 15,0-43-15,0 0 0,0 42 16,0-20-1,0-22 1,0-42 15,0 0-31,0-1 0,0 1 16,0 0-16,0 0 0,0 0 0,0 0 16,42-43-16,-21 22 15,-21 21-15,64-43 0,-43 22 16,0 21-16,0-1 15,22-20-15,84-21 16,-85 63-16,-21 0 0,0 0 16,0 0-16,43 21 15,-64 0-15,0 0 0,21 43 16,-21-43-16,0 21 0,0 22 16,0-22-16,0 0 0,0-21 15,0 22-15,0-1 0,0 0 16,0 1-16,21-1 15,-21-21-15,21-21 0,1 0 16,-1 0-16,0 0 16,0 0-16,0 0 0,43-42 15,-22 21-15,-21 0 16,22-43-16,-1 43 16,-21-43-16,0 43 15,-21 0-15,21 0 0,-21-43 16,0 43-16,0-21 15,-21 21-15,0 0 0,21-22 16</inkml:trace>
  <inkml:trace contextRef="#ctx0" brushRef="#br0" timeOffset="26856.86">13737 1820 0,'0'0'15,"-21"0"-15,0 0 16,0 0 62,-1 0-78,1 0 0,0 0 16,0 0-16</inkml:trace>
  <inkml:trace contextRef="#ctx0" brushRef="#br0" timeOffset="27194.45">12255 2053 0,'-21'0'0,"42"0"0,-63 0 0,21 0 16,42 0-1,0 0 1,43 0-16,-43 0 15,21 0-15,-21 0 0,22-21 16,-22 21-16,0 0 0,43 0 16,-43 0-16,0 0 15,0 0 32</inkml:trace>
  <inkml:trace contextRef="#ctx0" brushRef="#br0" timeOffset="33851.55">1587 3958 0,'-21'0'16,"21"21"-16,0 1 16,-21-22-1,21 21-15,0 0 16,0 0-16,0 21 16,0-20-16,0-1 15,21 0-15,0-21 0,1 0 16,-1 0-16,21 0 15,-21 0-15,22 0 16,-22 0-16,0-21 0,0 0 0,21-22 16,-20 22-16,-1 0 15,-21-21-15,0 20 0,0 1 16,0 0-16,0 0 16,0 0-16,0 42 31,-21 0-16,21 0-15,0 0 0,-22 22 16,22-1-16,0-21 0,0 22 16,-21-1-16,21 21 0,-21 22 15,21-43-15,0 22 0,0-22 16,0 1-16,0-1 0,-21 64 16,21-64-16,0 22 0,0-22 15,0 0-15,-21 1 0,21 41 16,-21-63-16,21 1 0,-22 20 15,1-42-15,0 21 0,-64 0 16,64-21 0,-63 0-16,62 0 0,-20 0 0,-43-42 15,64 42 1,0-21-16,-42-22 0,41 22 16,1-21-16,21 21 0,0 0 15,0-1-15,0 1 0,0 0 16,0 0-16,21-21 0,1 20 15,-1 22-15,0-21 16,21 0-16,-21 21 0,43-42 0</inkml:trace>
  <inkml:trace contextRef="#ctx0" brushRef="#br0" timeOffset="34186.51">2117 4106 0,'0'0'0,"0"-21"0,0 0 0,0 0 16,0 0-16,0 0 0,-22 21 16,22 21-1,-21 0 1,21 42-16,0-20 0,0-1 16,0 64-16,0-64 15,-21 64-15,21-64 16,-21 22-16,21-22 0,-21 1 15,21 147 1,0-148-16,0-20 0,0-1 16,0 0-16,0 0 0,0 0 0,21-21 15,0 0 1,0-21-16,0 0 16,-21 0-16,22-22 15,-22 22-15,21 0 0,-21-21 0</inkml:trace>
  <inkml:trace contextRef="#ctx0" brushRef="#br0" timeOffset="34371.35">1905 4593 0,'21'0'32,"0"0"-17,0 0-15,1 0 0,20 0 16,-21-21-16,43 21 15,-22-21-15,21 21 16,-20 0-16,-22-21 0,64 0 16,-43 21-16,-21-22 0</inkml:trace>
  <inkml:trace contextRef="#ctx0" brushRef="#br0" timeOffset="34660.69">3302 4424 0,'0'-21'0,"-21"21"47,21 21-32,-21 0-15,21 0 0,0 0 16,0 1-16,-22 20 15,1-21-15,21 0 0,-21 22 16,21-22-16,-21 21 0,21-21 16,-21 0-16,21 1 0,0-1 15,21-21 1,0 0 0,0-21-16,0-1 0</inkml:trace>
  <inkml:trace contextRef="#ctx0" brushRef="#br0" timeOffset="35068.82">4000 4424 0,'22'-21'15,"-44"42"-15,44-63 16,-44 42 0,1 0-16,0 0 0,0 0 15,-21 0-15,-1 0 16,1 21-16,0 21 0,20-21 15,22 0-15,0 1 16,0-1-16,0 0 16,22-21-16,-22 21 0,42-21 15,-21 21-15,0-21 0,22 21 16,-22-21-16,0 0 0,0 22 16,-21-1-16,21-21 0,-21 21 15,0 0-15,-42 21 16,0-20-16,-22 20 15,22-21-15,-1-21 0,-20 21 16,42 0-16,-22-21 16,1 0-16,21-21 15,21 0 1,0 0-16,0 0 16,0 0-16,0-1 0,0 1 15,0 0-15,0-21 16,0 21-16</inkml:trace>
  <inkml:trace contextRef="#ctx0" brushRef="#br0" timeOffset="35259.74">3408 4170 0,'-21'0'0,"42"0"0,0 0 0,-21-21 0,-21 21 15,0 0-15,-1-21 0,86 42 47</inkml:trace>
  <inkml:trace contextRef="#ctx0" brushRef="#br0" timeOffset="35768.67">5630 4149 0,'0'0'0,"0"-21"16,0-1-16,0 1 0,0 0 0,0 0 15,0-21 1,-21 42-16,21 21 16,-21 0-16,21 0 15,-21 21-15,21 1 0,-21-1 16,21 0-16,-22 1 0,22 20 16,0-20-16,-21 20 0,0 43 15,0-64-15,0 43 16,21-43-16,0-21 0,0 43 15,0-43-15,21-21 16,21 0-16,-21 0 0,64-42 16,-64 21-16,0-22 15,1 22-15,-1 0 0,-21 0 16,0 0-16</inkml:trace>
  <inkml:trace contextRef="#ctx0" brushRef="#br0" timeOffset="36964.69">5313 4509 0,'-21'21'0,"42"-42"0,-64 42 0,22-21 0,0 21 16,42-21 15,22 0-31,-22 0 16,21 0-16,0-21 0,64-22 15,-42 43-15,42-42 16,-43 21-16,1 0 0,20-22 15,-41 43-15,-1-21 0,-21 21 16,21 0-16,-20 0 16,-22 21-1,-22 1 1,22-1-16,-21 0 0,0 21 16,0 1-16,0-1 0,0-21 15,21 0-15,-22 22 16,22-22-16,-21 21 0,21-21 15,0 0-15,0 1 16,0-1-16,64-21 16,-43 0-16,0 0 0,43-21 0,-43-1 0,0 22 15,42-42 1,-41 21-16,-1 0 0,0-22 16,0 22-16,-21 0 0,0 0 15,0 0-15,0 0 0,0-22 16,-21 22-16,-43 21 15,43 0-15,-85 0 16,85 0-16,0 0 0,-21 0 16,42 21-1,21-21-15,0 0 16,0 0-16,0 0 0,22 0 16,20 0-16,-20-21 15,-1 0-15,43 0 0,-43 21 16,21-21-16,-20 21 15,20-22-15,-20 22 0,62-21 16,-62 21-16,-1 0 0,22 0 0,-43 0 16,-21 21 15,-21 1-31,-1-1 16,1 0-16,0 0 15,0 21-15,-21-20 0,20-1 0,1 0 16,0 0-16,0 21 0,21 1 15,0-22-15,0 21 16,21-42 0,0 0-16,22 0 15,-22 0-15,0 0 0,0-21 16,21 0-16,-20 21 0,-1-21 16,42-22-16,-20 22 15,-22 0-15,0-21 0,-21 21 16,0-1-16,0 1 15,0 0-15,0 0 0,0-21 16,-21 20-16,-22 22 0,-20-21 0,42 21 16,0 0-16,-43 0 15,85 21 17,0-21-32,1 0 0,20 0 0,-21 0 15,21 0-15,1 0 0,41-21 16,-41 0-16,-1 0 15,22 0-15,-22 0 0,0-1 16,-21-20-16,22 21 16,-22 0-16,42-43 0,-41 43 0,-22 0 15,0 0-15,0 0 0,0-1 16,-22 22 0,1 22-1,0 20-15,0-21 16,-43 106-1,43-85-15,-42 43 16,20 0-16,22-43 0,21 43 16,0-64-16,0 42 15,85 22 1,-64-64-16,0-21 0,22 0 16,-22 0-16,42 0 15,-42 0-15,1-21 0,41 0 16,-42 0-16,43-64 15,-43 64-15,0 0 16</inkml:trace>
  <inkml:trace contextRef="#ctx0" brushRef="#br0" timeOffset="38894.32">9334 4064 0,'22'-21'16,"-44"42"-16,44-63 0,-22 21 0,0-1 15,0-20-15,0 21 16,0 0-16,0 0 15,-22 21 1,22 21-16,0 0 0,0 0 16,-21 0-1,21 22-15,-21-22 0,0 63 16,0-20-16,21-22 0,-21 1 0,-1 62 16,1 1-1,21-63-15,0-22 0,21 63 16,22-62-1,-22-22-15,0 0 0,21 0 16,1 0-16,-22-22 0,85-20 16,-85 0-1,64-22-15,-64 22 0,21 0 16,22-43-16,-43 21 16,0 22-16,0-21 0,0 20 15,0 1-15,1-22 0,-22 43 16,0-42-1,0 84 1,0 0 0,0 21-16,-22-20 0,1 20 15,0 0-15,0 22 0,0 20 16,21-41-16,-21-1 0,21 0 16,0 1-16,0-1 0,0 43 15,21-22 1,0-42-16,0 1 0,21-22 15,1 0-15,41 0 16,-41-22-16,-1 22 16,0-21-16,1 0 0,-22 0 0,64-43 15,-43 43-15,0-21 16,43-43-16,-43 43 0,22-22 16,-43 43-16,0 0 15,-21 0-15,0 0 0,-21 21 16,-21 0-1,20 21-15,-41 0 16,42 0-16,0 0 0,-1 43 16,22 21-1,0-64-15,0 0 0,43 21 16,-22-21-16,0 1 0,0-1 16,-21 0-16,21-21 0,1 21 0,-1-21 15,-21 21 16,-64-42-15,43 0-16,0 0 0,0 21 16,0-21-16,-1-1 0,1 1 15,0 21 1,21-21-16,-21 21 16,21 21-1,0 0-15,0 1 16,0-1-1,21-21-15,0 21 0,22 0 16,-22-21-16,63 21 16,-41-21-16,20 21 0,-20-21 15,-1 0-15,43 0 16,-43 0-16,43-21 16,-43 0-16,-21 0 0,43-21 15,-22 20-15,-21 1 0,0 0 0,43-42 16,-43 41-16,-21-20 15,21 21-15,0-21 0,-21 20 16,0-20-16,0 21 0,0 0 16,-21 42-1,0 0 1,21 21-16,-42 64 16,20-85-1,22 22-15,0-22 0,0 0 0,0 21 16,0 1-1,22-22-15,-1 0 0,21 21 16,-21-42-16,0 22 0,43-22 0,-22 0 16,1 0-16,-1 0 0,0 0 15,22 0-15,20-43 16,-41 43-16,147-84 16,-169 62-16,43-41 15,-22 42-15,-42 0 0,21-22 16,-21 22-16,0 0 15,0 0-15,-21 0 0,0-1 0,0 1 16,-21-21-16,-1 42 0,22 0 16,0 0-16,0 0 0,0 0 15,-22 21-15,22 0 16,0 0-16,-43 43 0,22-22 16,21 1-16,0-22 0,0 0 15,21 21-15,0-21 0,0 1 16,0-1-16,21 21 15,0-21-15,21-21 16,-21 0-16,1 0 0,20 0 0,-21 0 16,21-21-16,-20 0 15,-1 0-15,0 0 0,42-43 16,-41 43-16,41-127 16,-42 105-16,-21-20 0,0 21 15,0-22-15,0 22 0,0-1 0,0 22 16,21-21-16,-21 21 0,0 0 15,0 42 1,-21 21 0,21-21-16,0 22 15,-21-1-15,0 43 16,21-43-16,0 0 0,-21 1 0,21-1 0,0 0 16,0 1-16,0-22 15,0 42-15,21-20 0,0-22 16,21 21-16,-20-42 0,-1 21 15,42-21 1,-20 0-16,62 0 0,-83-21 16,20 0-16,21-21 0,-41 20 15,-1 1-15,0-21 16,0 21-16,0-22 0</inkml:trace>
  <inkml:trace contextRef="#ctx0" brushRef="#br0" timeOffset="40360.31">13568 4445 0,'0'0'0,"-21"0"0,-1 21 16,22 0-16,0-42 31,43 0-31,20-64 16,64-84-1,-21 0 1,21-43 0,-106 170-16,-21-22 15,21 22-15,-21 21 16,0-22-16,-21 43 16,0 0-16,0 0 15,-43 64-15,43-43 16,0 21-16,-42 22 0,41-22 15,-20 64 1,21-64-16,-21 128 0,20-128 0,22 0 16,0 1-1,0-1-15,0 0 0,43 1 16,-22-1-16,0-21 0,43 0 16,-22-21-16,-21 0 0,43 0 15,-22 0-15,64-21 16,-64 0-16,-21 21 15,43-63-15,-22-64 16,-21 84-16,-21 22 0,0 0 16,0 0-16,0 0 15,0-1-15,-21 1 16,-21 21-16,21 0 16,21 21-16,-22-21 15,22 22-15,0 20 0,0-21 16,0 0-16,64 0 31,-43-21-31,0 0 0,22 0 16,84-42-1,-85 21-15,0-21 0,22-1 16,-22 22-16,0-21 16,-20 21-16,-1-1 0,-21 1 15,21 0-15,-21 42 31,-21-21-31,21 21 16,0 1-16,-21 20 0,-1 43 16,22-43-16,0-21 15,0 43-15,0-43 0,0 21 0,0 0 16,22-20 0,20-1-16,-21 0 0,0-21 15,0 0-15,1 0 0,20 0 16,64-21-16,-64 0 15,0-1-15,22-20 16,-22 0-16,-21 21 0,1-22 16,-1 22-16,0-21 0,21-1 15,-42 1-15,21 21 0,-21 0 0,0 0 16,22-1 0,-22 1-16,0 42 31,0 1-31,0 20 0,0-21 15,0 21-15,-22 1 0,22-1 0,-21 0 16,21 1-16,0 20 0,-42 43 16,42-42-16,-21-1 0,0 85 15,-1-63-15,1 0 16,0 105-16,0-105 0,21-1 16,-21 1-16,21 21 0,0-21 15,0-1-15,-21 64 0,21-63 16,0-21-16,0 84 15,0 85 1,0-191-16,0 43 16,0-43-16,0-21 0,-22 21 15,22-63 1,-21 0-16,21 0 0,-21-43 16,21 43-16,0-21 0,-42-43 15,42 43-15,-21-22 0,-1-41 16,1 41-16,0-21 15,21 22-15,0-1 0,-21-20 0,21-149 16,0 169 0,0-84-16,21 85 0,-21-22 15,42-42-15,-20 64 16,20 20-16,-21 1 0,0 0 16,22-1-16,20-20 0,-42 20 15,0 22-15,1 0 0,-22 0 0,0 0 16,0 0-16,0-1 15,0 1-15,0 0 16,0 0 0,0 0-16,0 0 0</inkml:trace>
  <inkml:trace contextRef="#ctx0" brushRef="#br0" timeOffset="42825.9">16764 3662 0,'0'0'0,"0"-21"0,0-43 31,0 43-15,-21 42-1,0 0-15,-1 1 0,22-1 16,-21 21-16,0-21 0,0 22 0,0-1 16,-43 64-16,43-43 0,-21-20 15,21 20-15,-22-21 0,22 22 16,-42-1-16,41-20 0,1-22 16,21 0-16,0 0 0,-21-21 15,21-21 1,0-21-1,0 21-15,0-22 0,0 22 16,21-21-16,-21-22 0,0-20 16,0 41-16,21 1 0,-21 0 15,22 20-15,-22 1 0,0-21 16,21 21-16,0 21 16,0 0-16,-21 42 15,0-21-15,21 0 0,0 43 16,-21-43-16,22 64 15,-1-64-15,-21 21 0,42 22 16,-21-43-16,0 0 16,22 0-16,-22 0 0,21 1 0,64-1 15,-64-21 1,43 0-16,-43-21 16,1-1-16,63-41 0,-64 42 15,0-22-15,43-41 16,-43 20-16,1-20 0,-22 20 15,-21 22-15,0-106 16,0 105-16,-43-41 16,22 41-16,0 1 0,-42 0 15,41 42-15,-20 0 0,0 0 16,21 0-16,-22 21 0,-41 42 16,62-42-16,-20 22 0,0-1 15,21 0-15,-22-20 0,-20 62 16,42-41-16,-1-1 0,1 43 15,0-43-15,21 43 16,0-64-16,21 21 0,64 43 16,-64-64-1,64 21-15,-43-42 0,22 0 16,63 0-16,-64 0 0,1-21 16,20 21-16,-20-21 0,-1-21 15,64-1-15,-84 1 0,-1 21 16,0-22-16,-21 22 15,1-21-15,20-22 0,-42 43 16,0 0-16,0-21 0,0-1 16,0 22-16,0 0 15,-21 21-15,0 0 0,-1 0 16,1 21-16,0 0 16,0 1-16,0-1 0,0 0 0,-1 42 15,22-41-15,-21 20 0,21-21 16,0 21-16,0-20 0,0 41 15,21-21-15,1-20 0,20 20 16,-21-21-16,0-21 16,22 0-16,-22 0 0,21 0 0,22 0 15,-22 0-15,-21-21 16,21 0-16,1 0 0,-22-22 16,21 22-16,-21-21 0,22 21 0,-22-22 15,21 1-15,-21 0 16,1 20-16,-22-20 0,21 21 15,-21 0-15,0 42 32,0 0-17,-21 0-15,21 0 16,0 1-16,0 20 0,-22 0 16,22 1-16,0-22 0,0 21 15,0-21-15,0 0 0,22 22 16,-1-22-16,0 0 0,21-21 15,-21 0-15,22 0 16,-22 0-16,21-21 0,1 0 0,-22 0 16,42-22-16,-20 1 0,-22 21 15,0-22-15,0 22 0,0-21 16,-21 0-16,21 20 0,-21 1 16,22 0-16,-22 0 0,0 0 15,0 42 16,0 0-31,0 0 16,-22 0-16,22 22 0,-21-22 16,21 0-16,0 21 15,0-20-15,0-1 0,0 42 16,0-42-16,0 1 0,21-1 16,1 0-16,-1 0 0,21-21 15,-21 0-15,0 0 0,85-21 16,-85 21-16,43-42 15,-43 20-15,21-20 0,1-21 16,-1 41-16,-21-20 16,0 21-16,-21-21 0,0 20 15,0-20-15,0 21 0,0 0 16,0 0-16,-21 21 16,0 0-16,0 0 15,0 21-15,0 0 16,-1 0-16,22 0 0,0 22 15,0-22-15,-21 21 16,21 0-16,0 1 16,0-1-16,0-21 0,21 22 15,1-22-15,-1-21 0,0 0 16,0 21-16,21-21 0,-20 0 0,62-21 16,-63 0-16,22-1 0,-1 1 15,0 0-15,22-21 0,63-64 16,-85 64-16,-21-1 15,22 1-15,-22 0 0,21-1 16,-21 1-16,1 0 0,-22-1 16,21-41-16,-21 62 0,0 1 15,0 0-15,0 0 0,0 0 16,-21 21-16,-1 0 16,1 21-16,0 0 15,0 43-15,0-43 16,0 21-16,-1 0 0,22-20 0,-21 20 15,21 0-15,-42 22 16,42-22-16,0 0 0,0-20 16,0 20-16,0-21 0,0 43 15,0-43-15,0 0 0,42 21 16,-21-42-16,22 0 16,-22 0-16,0 0 0,21-21 15,-20 21-15,20-21 0,0-21 16,-21 20-16,1-20 0,20 0 15,-42 21-15,21-1 0,0 1 16,-21 0-16,0 0 0,0 0 16,0 0-16,-21 42 31,0 0-31,21 0 16,-21 0-16,0 22 0,21-22 15,0 21-15,0-21 0,0 0 16,0 22-16,0-1 15,0 0-15,0-20 0,21-1 16,0-21-16,0 0 0,21 0 16,-20 0-16,-1 0 0,63-21 15,-62-1-15,20 1 0,0-21 16,1 21-16,-22-22 0,42-20 16,-42 42-16,-21-22 0,0 1 15,0 21-15,0 0 0,-21-43 16,0 43-16,-21 21 0,21-21 15,-22 21-15,-84 0 16,106 21-16,-64 21 16,64-20-16,0-1 15,0 0-15,0 0 0,0 0 16,21 0-16,0 1 16,0-1-16,0 0 0,0 0 15,21-21 1,0 0-16,0 0 0,43 0 15,-22 0-15</inkml:trace>
  <inkml:trace contextRef="#ctx0" brushRef="#br0" timeOffset="43224.67">20976 3704 0,'0'-21'0,"0"0"0,0 0 31,-21 0-31,0 21 0,0 0 16,-1 0-16,1 21 16,0 21-16,0-21 0,0 43 15,0-22-15,21 22 0,-43 41 16,43-41 0,-21-1-16,-21 64 0,21-63 15,-22 148-15,22-149 16,-21 85-1,21-84-15,21 20 0,-22-20 0,1 84 16,0-84-16,0 41 16,21-41-16,0-22 0,-42 64 15,20-85-15,1 22 0,21-1 16,-21-21-16,21 0 0,0-42 31,0 0-31,0 0 0,21 0 0,-21-1 16,21-20-16,1 0 0,41-43 15,-42 22-15,22-1 16,-22-21-16,21 22 0,-21-22 0</inkml:trace>
  <inkml:trace contextRef="#ctx0" brushRef="#br0" timeOffset="43560.48">20891 3810 0,'0'-21'0,"0"42"0,22-63 0,-22 21 15,0-1-15,42 22 16,-42-21-16,21 21 0,0 0 0,0 0 16,1 0-16,41 0 15,-42 0-15,22 0 0,-1 0 16,-21 21-16,0-21 0,0 43 16,-21-22-16,0 21 15,-21-21-15,0-21 16,-21 22-16,-1-1 0,1 0 0,-43 21 15,43-21-15,0 1 0,-1-22 16,22 21-16,-21 0 0,21-21 16,42 0 15,85-42 0,-64 20-31,-21 22 0,0-21 16,22 0-16</inkml:trace>
  <inkml:trace contextRef="#ctx0" brushRef="#br0" timeOffset="43907.28">21357 3895 0,'-21'0'0,"42"0"0,-63 0 0,21 0 0,21-21 31,21 21-15,0-22-16,0 1 15,0 21-15,22-21 0,-22 21 0,21-21 16,-21 0-16,22 0 0,-22-1 0,42-20 16,-63 21-1,0 0-15,-42 21 16,21 0-16,-22 0 16,1 21-16,21 0 0,-21 0 0,-1 0 15,22 1-15,0-1 16,0 0-16,21 42 0,0-41 0,0-1 15,0 21 1,0-21-16,0 0 0,21 1 16,0-1-16,0-21 0,22 0 15,-1 0-15,-21 0 0,21 0 16,1 0-16,-22-21 0,85-22 16,-64 43-16</inkml:trace>
  <inkml:trace contextRef="#ctx0" brushRef="#br0" timeOffset="44272.07">21992 3810 0,'0'-63'16,"0"41"-16,0 1 15,0 0-15,0 0 16,21 21-16,0-21 0,1 21 16,-1-21-16,0 21 15,0 0-15,0 0 0,0 0 16,1 21-16,-1 0 0,-21 0 15,21 0-15,21 43 0,-42-22 16,21 0-16,-21-20 0,0 20 16,0-21-16,0 21 0,0-20 15,0-1-15,-21 21 0,0-42 0,0 21 16,0-21-16,0 0 0,-1 0 16,1 0-16,21-21 15,0 0-15,0-21 16,0-1-16,21 22 0,22-42 15,-43 41-15,21 1 16,0 0-16,0-21 0,0 42 0,1-21 16,-1-1-16,0 1 0,0 21 0,21-21 15,-20 21-15,-1-21 0,106 0 16,-85 21-16</inkml:trace>
  <inkml:trace contextRef="#ctx0" brushRef="#br0" timeOffset="44720.82">23135 3683 0,'0'-21'0,"0"0"16,0 0 0,0-1-16,0 1 15,-21 0 1,0 21-16,0 0 0,-43 0 15,22 21-15,-1 0 0,-20 1 16,42-1-16,-43 0 16,64 0-16,0 0 15,0 0 1,21 1-16,1-1 16,20-21-16,43 21 0,-43 0 15,21 0-15,-20-21 16,-22 21-16,21 1 0,-42-1 15,0 0 1,-21-21-16,-42 21 16,20-21-16,1 0 0,0 0 15,-1 0-15,1 21 0,-64-21 16,85 0-16,-21 0 0,20 0 16,1 0-16,0 0 15,0 0 1,21-21-1,-21 21-15,-22 0 0,22 0 16,-21 0-16</inkml:trace>
  <inkml:trace contextRef="#ctx0" brushRef="#br0" timeOffset="47302.34">1249 6011 0,'0'0'0,"-21"0"0,21-21 16,0 0-16,-22 0 15,22 0-15,0 42 31,0 0-15,0 0-16,0 0 0,0 22 16,-21-22-16,0 21 0,21-21 15,-21 22-15,0 20 16,0-20-16,21-1 0,0 21 16,0-41-16,0-1 0,0 0 15,0 0-15,21-42 16,0 0-1,0 0-15,0-1 0,0-20 16,1 21-16,-1 0 16,0 0-16,21-22 0,-42 22 0,21-21 15,1 21-15,-22-1 16,21 1-16,-21 0 16,21 21-16,0 21 31,0 0-31,-21 1 15,0-1-15,21 0 0,1 0 16,-22 0-16,21 43 16,0-43-16,-21 0 15,21-21-15,0 0 0,0 0 16,22 0-16,-1-21 16,-21 0-16,22 0 0,20-22 15,-42 22-15,22-21 0,20-22 16,-42 22-16,0 21 15,-21-22-15,0 1 0,22 21 0,-22-21 16,0 20-16,21 1 16,-21 42 15,0 1-31,0-1 16,0 0-16,0 21 0,0-21 15,0 22-15,0-1 0,0 0 16,0-20-16,0 20 15,0-21-15,0 0 0,0 22 0,0-22 16,21-21-16,21 21 16,22-21-1,-43-21-15,21 21 0,22-43 16,-22 22-16,-21 0 0,64-42 16,-64 41-16,0 1 0,22-21 15,-43 0-15,21-1 0,0-20 16,-21 20-16,0 1 15,0 21-15,0-21 0,0 20 0,-21 1 16,0 21 0,-1 21-1,22 43-15,-21-43 16,21 21-16,0 1 0,-21-22 0,21 21 16,0 22-16,-21-22 15,21-21-15,-21 22 0,21-22 16,0 0-16,0 21 0,-21-21 15,21 1 1,21-22 0,0-22-16,0 1 15,0 21-15,0-21 0,1 0 16,-1 0-16,0 0 0,42-43 16,-41 43-16,-1 0 0,0 21 0,0-21 15,0-1-15,0 22 16,1 0-1,-22 22-15,0-1 16,0 0-16,0 0 0,0 0 16,0 0-16,0 1 0,0-1 15,0 0-15,21 0 0,0-21 0,0 42 16,0-42 0,22 22-16,-22-22 15,0 0-15,21 0 0,-21 0 16,22-43-16,-22 43 15,0-21-15,21-21 0,-20 21 16,-1-1-16,0-20 16,0 21-16,-21 0 0,0-43 15,21 43-15,-21 0 0,21-21 16,-21 63 15,0 0-31,0 0 0,0 21 16,0-20-16,0-1 15,-21 21-15,21-21 0,0 22 0,0-22 16,0 0-16,0 21 0,0-21 0,21 22 16,-21-22-16,22-21 15,20 21-15,0-21 0,-21 0 16,1 0-16,20-21 16,-21 21-16,64-42 0,-43 20 15,-21 1-15,22-21 0,-1 21 0,-21-22 16,43-20-16,-22-22 15,-42 43-15,0 0 0,0-1 16,0-41-16,0 41 0,0 22 16,0-21-16,0 21 15,0-1-15,0 44 32,-21-1-32,0 21 15,-1-21-15,22 22 0,-21-1 0,0-21 16,21 21-16,0 1 0,-21 41 15,21-41-15,0-22 0,0 21 16,0-21-16,0 22 0,21-1 16,-21-21-16,21 0 0,22 22 15,-22-43-15,0 0 16,21 0-16,-21 0 0,22 0 16,41 0-16,-41-21 15,-22-1-15,21 1 0,-21 21 16,1-21-16,20-42 0,-21 41 15,0 1-15,0-42 16,-21 42-16,0-22 0,0 22 16,0 0-16,0 0 0,-21 0 15,0 21-15,21 21 16,-21 0-16,21 0 0,0 0 16,0 22-16,0-22 0,0 0 15,0 21-15,0-21 0,0 43 16,0-43-16,0 0 0,63 22 15,-41-22 1,-1-21-16,0 0 0,0 0 0,85 0 16,-64-21-16,1-1 15,20 22-15,-21-21 16,1 0-16,63-42 0,-22 20 16,-41 22-16,-22-21 0,21 21 15,-21-22-15,-21 22 0</inkml:trace>
  <inkml:trace contextRef="#ctx0" brushRef="#br0" timeOffset="47453.25">3408 5736 0,'0'0'0</inkml:trace>
  <inkml:trace contextRef="#ctx0" brushRef="#br0" timeOffset="47555.2">3323 5694 0,'42'0'0,"-20"0"0</inkml:trace>
  <inkml:trace contextRef="#ctx0" brushRef="#br0" timeOffset="50270.64">6413 6054 0,'0'0'0,"22"0"47,-1-21-47,-21-1 16,0 1-16,0 0 15,21 0-15,-21 0 0,0 0 0,0-43 16,0 22-16,-21 21 0,0-1 15,-1 1-15,-41-42 16,42 63-16,0 0 0,-1 0 16,-20 0-16,21 21 0,-21 21 15,20-21-15,1 1 16,0-1-16,0 0 0,0 21 16,0-21-16,-22 43 0,43-22 15,-21-21-15,0 43 0,0-22 16,21-21-16,0 1 0,0-1 15,0 0-15,21 21 0,0-42 16,0 0-16,22 0 16,-22 0-16,21 0 15,0-21-15,-20 0 0,41-21 16,-42 20-16,22-20 0,-1-21 16,-21 20-16,0 1 0,22-64 15,-22 43-15,0 20 16,-21-20-16,0 20 0,0 1 0,21-43 15,0 64-15,-21-21 0,0 21 16,0 0-16,0-1 0,0 1 16,0 42 15,0 1-31,0 20 0,0 0 0,0 1 16,0-1-16,0 21 0,-21 1 15,21-22-15,-21 22 0,21-22 16,0 0-16,0 43 0,0-43 15,0-20-15,0-1 0,0 21 0,21-21 16,43 22 0,-43-43-16,21 0 0,-21 0 15,22 0-15,-22 0 0,63 0 16,-41-22-16,-1 1 0,-21 0 16,22 0-16,-1 0 0,21-22 15,-41 22-15,-1 0 0,21-42 16,-42 41-16,21 1 0,-21 0 15,0 0-15,0 0 0,0-22 16,-21 43-16,0 0 16,0 22-16,-22 41 15,43-42-15,-21 0 16,21 1-16,-21 20 16,21 43-16,0-64 15,0 0-15,0 21 0,21-21 16,22 1-16,-22-22 15,0 0-15,0 0 0,21 0 16,-20 0-16,20 0 16,-21 0-16,0 0 0,0-22 15,1 1-15,-1 21 0,42-63 16,-42 20-16,-21 22 0,0 0 16,22-21-16,-22 21 0,0-64 15,0 64-15,0-22 0,0 1 16,-22 21-16,1 0 0,-21-22 15,21 22-15,0 21 0,-22 0 16,22 0-16,-21 0 16,21 21-16,-1 1 0,-20 41 15,21-21 1,21-20-16,-21 20 0,21-21 0,0 21 16,0 1-16,0-1 15,0-21-15,0 0 0,21 1 16,0-1-16,43 0 0,-43 0 15,0-21-15,85 0 0,-64 0 16,0 0-16,-20 0 16,20-21-16,0 0 0,43 0 15,-64-1-15,64-20 16,-64 0-16,21 21 0,1-22 16,-22 1-16,0 21 0,0 0 15,-21-1-15,0 1 0,0 0 16,-21 42 15,21 0-31,0 1 0,-21-1 16,0 0-16,21 0 0,0 0 15,0 0-15,0 1 0,0 20 16,0 0-16,0-21 0,0 1 16,63 20-16,-42-21 15,0 0-15,1-21 0,20 0 16,64 0-16,-85 0 15,21 0-15,22-21 0,-22 21 16,43-63 0,-64 41-16,0-20 0,0 21 15,0 0-15,1-22 0,-22 1 16,0 0-16,0 21 0,0-1 16,0 1-16,0 42 31,0 1-31,-22-1 15,22 0-15,-21 0 0,21 0 16,-21 0-16,21 1 0,0-1 16,0 0-16,0 0 0,-21 0 0,21 22 15,0-22 1,0-42 15,0-1-15,21 1-16,0 0 0,-21 0 15,64-64-15,-64 64 16,21-21-16,42-1 16,-41 22-16,-1 21 0,0-21 15,0 21-15,0 0 16,0 0-16,-21 21 0,0 22 16,0-22-16,0 0 0,22 21 15,-22-21-15,0 1 0,21 20 16,-21-21-16,42 21 15,-21-20-15,0-22 0,22 21 16,-22-21-16,21 21 16,1-21-16,-22 0 0,21 0 15,43 0-15,-43 0 0,22 0 16,20-42-16,-41 20 16,62-62-16,-62 63 15,-22-22-15,21-20 0,-42 20 16,0 22-16,0-21 0,0 21 15,0 0-15,-21-22 0,0 43 16,0 0-16,0 0 0,-1 0 16,1 0-16,-21 21 15,21 1-15,0-1 0,-22 0 0,22 0 16,0 0-16,0 22 0,-22-1 16,22 21-16,21-20 15,0-22-15,0 0 0,21 0 16,1 0-16,-1-21 15,0 0-15,0 0 0,21 0 16,1 0-16,-22 0 16,0-21-16,-21 0 0,64-21 15,-43 21-15,0-1 0,-21 1 16,0 0-16,21 0 0,-21-21 16,21-22-16,-21 43 15,0 0 1,0 42-1,0 0 1,0 21-16,0-20 16,-21-1-16,21 21 0,0-21 15,-21 22-15,21-1 0,-21 43 16,21-43-16,0 21 0,0-20 16,0 20-16,0 1 0,0 63 15,0-64-15,0 22 0,21 127 16,-21-128-16,0-20 0,0 20 15,0 1-15,0 0 0,0 63 16,21-85-16,-21 22 0,0 21 16,0-43-16,0-20 15,0 63-15,0-64 16,0 43-16,0-43 16,-21-21-16,21 0 0,-21-21 15,0 0 1,-1-21-16,22-21 15,-21 21-15,0-64 0,0 43 16,0-1-16,0-84 16,21 43-16,0 20 0,0-105 15,0 84-15,21 0 0,0-84 16,0 84-16,-21 1 0,42-86 16,-42 86-16,22 20 0,-1-20 15,0 20-15,0 1 0,0-43 16,0 63-16,1 1 0,-1 21 15,0-21-15,-21-1 16,0 22 0,-21 21-1,0 0-15,-1-21 0,1 21 16,-42-42-16</inkml:trace>
  <inkml:trace contextRef="#ctx0" brushRef="#br0" timeOffset="50472.52">8361 5440 0,'-21'0'16,"42"0"-16,-64 0 0,43 21 62,22-21-46</inkml:trace>
  <inkml:trace contextRef="#ctx0" brushRef="#br0" timeOffset="52538.42">10901 5503 0,'84'-105'15,"-168"210"-15,168-232 0,-62 127 16,-22-21-16,21 0 0,-21 42 47,-21 0-47,-1 1 0,1-1 0,21 21 15,0 0-15,0-20 16,-21 41-16,21-21 0,-42 43 16,42-43-16,0-20 0,-21 41 15,21-21-15,-22-20 16,22-1-16,22-21 16,-1 0-1,0-21-15,-21-1 0,42-20 16,-21 0-16,1 21 0,-1-22 15,0 1-15,0 0 0,0-1 0,22-20 16,-22 42-16,0-1 0,0 1 16,-21 0-16,21 21 15,0 0 1,1 21-16,-22 0 0,0 1 16,0-1-16,0 0 0,0 21 15,21 43-15,-21-43 16,0 1-16,21-1 0,-21-21 15,21 21-15,0-20 16,0-22-16,22 0 0,-22 0 16,0 0-16,43-22 15,-43 1-15,0 0 0,42-42 16,-41 41-16,-1-20 0,-21 0 16,42-106-1,-42 105-15,0 22 0,0-21 16,0 21-16,0-1 0,0 1 15,21 21-15,-21-21 0,0 42 32,0 0-32,0 1 0,-21 20 15,0 0-15,21-21 0,0 64 16,0-43-16,0-20 16,0 62-16,0-63 0,0 1 15,0-1-15,21 0 0,0 0 16,43-21-16,-43 0 15,0 0-15,43 0 0,-22 0 16,0-21-16,43-43 16,-43 43-16,1-21 0,20-22 15,-42 22-15,22 0 0,-22-22 16,0 22-16,-21 0 0,21-43 16,0 43-16,-21 20 0,21-20 15,-21 21-15,0 0 16,-21 21-1,21 21-15,-21 0 0,0 21 16,21 1-16,0-1 0,-21 22 16,21-22-16,-21 0 0,21 1 15,-22-1-15,22-21 16,0 85-16,0-85 16,0 21-16,0-20 15,0-44 16,0 1-31,22-21 16,-1 21-16,0 0 0,-21-22 16,21 22-16,0 0 0,22-43 15,-22 43-15,0 0 0,21 0 16,-21 0-16,1 21 0,-1 0 16,0 21-1,-21 0-15,0 0 0,0 0 16,0 22-16,0-22 0,0 42 15,0-41-15,21 41 16,0-42-16,-21 22 0,43-1 16,-22-42-16,0 21 0,0-21 15,0 0-15,0 0 0,64 0 16,-64 0-16,22-21 16,20-21-16,-21 20 15,22-41-15,-43 21 16,0 20-16,0-62 0,-21 63 0,0-1 15,22-20-15,-22 21 16,0 0-16,0 0 0,0 42 31,0 0-15,-22 0-16,22 0 0,-21 22 16,21-1-16,-21-21 0,21 21 15,0-20-15,0 62 16,0-41-16,0-22 0,21 0 15,0 0-15,1-21 0,41 0 16,-42 0-16,22 0 0,20 0 16,-21-21-16,-20 21 15,20-42-15,-21 20 0,21 1 16,22-63-16,-43 62 0,0-20 16,0-21-16,22-22 15,-43 43-15,21-1 0,0 1 0,0 0 16,-21-1-16,21 22 0,-21-21 15,22 21-15,-22-1 0,0 44 32,0-1-32,-22 0 15,1 0-15,0 21 0,0 22 16,0-22-16,21 1 0,0-1 16,-21 0-16,-1 85 15,22-84-15,0 62 16,0-83-16,22 41 15,-1-42-15,0 0 0,21 1 16,-21-22-16,1 0 0,-1 0 16,21 0-16,-21 0 0,0 0 15,43 0-15,-22-22 0,64-41 16,-85 42 0,43-43-16,-43 22 0,0 0 15,0-22-15,0 43 16,-21-21-16,0 20 0,0 1 15,0 0-15,-21 0 0,-21 21 0,21 0 16,-22 0-16,22 21 16,0 21-1,21 1-15,0-22 0,0 42 16,0-20-16,0-22 0,0 0 16,0 21-16,21-20 0,0 20 15,1-42-15,-1 21 0,63-21 16,-62 0-16,41 0 15,-21 0-15,1-21 0,41-21 16,-41 42-16,-1-22 0,-21 1 16,22 0-16,-1-42 15,-42 41-15,0 1 16,0 0-16,0 0 0,-42 0 16,20 0-16</inkml:trace>
  <inkml:trace contextRef="#ctx0" brushRef="#br0" timeOffset="52802.78">13547 5355 0,'-22'0'16,"44"0"-16,-86-21 0,43 21 0,21-21 15,42 0 1,-21 21-16,22 0 0,-22 0 15,21 0-15,64-21 16,-64 21-16,64 0 16,-85-22-16,22 22 15,-43-21 1,0 0-16,0 0 16,-21 0-16,-22 21 15,1-21-15</inkml:trace>
  <inkml:trace contextRef="#ctx0" brushRef="#br0" timeOffset="52972.69">13144 5144 0,'0'0'16,"-21"0"-16,0 0 0,0 0 16,42 0 15,0 0-16,0 0-15,1 0 0,20 0 16,-21-22-16</inkml:trace>
  <inkml:trace contextRef="#ctx0" brushRef="#br0" timeOffset="53501.13">15896 5228 0,'0'0'0,"42"-63"32,-42 42-32,0-1 0,0 1 0,0 0 15,0 0-15,0 42 31,0 21-15,0-20-16,-21 20 0,21-21 16,-21 21-16,0 1 0,21 41 15,-21-20-15,0-22 0,-1 1 16,22-1-16,0 0 0,-21 43 16,21-64-16,0 21 0,-21 1 15,21-22-15,21-42 31,-21 0-15,21-1-16,-21 1 0,0 0 0,22-42 16,-22 20-16,0 1 0,0 0 15</inkml:trace>
  <inkml:trace contextRef="#ctx0" brushRef="#br0" timeOffset="54050.37">15875 5122 0,'0'-21'0,"0"42"0,0-63 15,0 21 1,21 0-16,21 21 0,-20 0 16,-1 0-16,0-21 15,0 21-15,0 0 0,22 0 16,-1 0-16,-21 21 0,21 0 16,-20 0-16,-1 21 0,0 1 15,-21-1-15,0 22 16,-21-43-16,0 0 0,-43 42 15,22-41-15,-1-1 0,-20 0 16,42-21-16,0 21 16,-1-21-16,22-21 15,0 0-15,0 0 16,22 21 0,-1 0-16,0-22 0,0 22 0,21-21 15,22 21-15,-43 0 16,21 0-16,1 0 0,-1 0 15,0 0-15,64 43 0,-85-22 16,22 0-16,-43 0 16,21 0-16,-21 22 0,0-1 15,-21 0-15,-22-21 0,1 1 16,0 20-16,-1-21 0,-62 21 16,62-20-16,-20-22 0,-22 42 15,43-42-15,21 0 0,-22 0 16,22 0-16,0 0 0,-43-21 15,43 21-15,21-21 0,-21 21 16,21-22-16,0 1 16,-21 21-16,21-21 0,0 0 31,21 21-31,0-21 16,22 0-16,-1-1 0,-21 22 15,21-21-15</inkml:trace>
  <inkml:trace contextRef="#ctx0" brushRef="#br0" timeOffset="54817.64">16870 5334 0,'0'0'0,"0"-21"0,-21 21 16,-1-21-16,1 21 0,0 0 15,0 0-15,0 21 0,0 0 16,-1-21-16,1 21 15,0 22-15,0-22 0,0 0 0,0 42 16,-1-41-16,22 20 16,-21-21-16,21 0 0,0 22 0,0-1 15,0-21-15,21 0 16,1-21-16,-1 0 0,0 0 16,0 0-16,0 0 0,0 0 15,22-21-15,-43 0 16,0 0-16,0-22 15,0 22-15,0-42 0,0 42 16,0-1-16,21-20 0,0 21 16,-21 0-16,21-22 0,22 1 15,-22 21-15,0 21 0,0-21 16,21 0-16,-20 21 0,62 0 16,-41 0-16,-22 0 0,63 0 15,-62 21-15,62 42 16,-84-20-16,0 41 15,0-63-15,-21 1 16,0 20-16,0-21 0,-43 43 16,43-43-16,0 0 15,0 0-15,0-21 16,21-21 0,21 21-1,0-21-15,0 0 0,0-1 0,0 1 16,1-21-16,20-22 0,0 43 15,-21 0-15,22-21 16,20-1-16,-42 1 0,22 21 16,-22 21-16,0-21 0,0 0 15,-42 42 17,0 0-32,0 0 0,-22 0 15,22 0-15,0 1 0,0 41 16,21-21-16,0-20 0,0 20 15,0 0-15,0-21 0,0 43 16,0-43-16,0 0 0,42 0 16,-21 1-16,22-22 15,-22 0-15,0 0 0,21 0 16,-20 0-16,-1 0 0,0 0 0,0-22 16,0 1-16,0 21 0,-21-21 15,43-21-15,-43 21 0,21-1 16,0 1-16</inkml:trace>
  <inkml:trace contextRef="#ctx0" brushRef="#br0" timeOffset="55238.79">18584 4890 0,'-21'0'0,"42"0"0,-84 0 0,42 0 15,63 0 17,-21 0-32,21 0 15,1-22-15,20 22 0,1 0 16,-1-21-16,1 0 0,20 21 16,-20-21-16,21 0 0,105 21 15,-148-21-15,22 21 16,-43 0-16,-42 0 15,0 0 1,-22 0-16,1 21 0,0-21 0,-1 0 16,1 0-16,21 21 0</inkml:trace>
  <inkml:trace contextRef="#ctx0" brushRef="#br0" timeOffset="55507.88">19050 4847 0,'-64'21'31,"43"-21"-31,0 22 0,0-1 0,21 0 16,0 0-16,-42 43 16,42-22-16,0 43 15,-22-43-15,22 0 0,-42 43 16,42-43-16,-21 1 0,21-1 16,0 0-16,-21 1 0,0 41 15,21-63-15,0 22 0,0-1 16,0-21-16,0 0 15,0 1-15,21-22 16,0-22 0,0 1-16,-21 0 0,42-42 15,-20 41-15</inkml:trace>
  <inkml:trace contextRef="#ctx0" brushRef="#br0" timeOffset="55885.92">19262 5440 0,'0'-21'47,"21"21"-47,21-21 16,-21-1-16,85-20 16,-64 21-16,-20 0 0,20 0 15,-21-1-15,0 1 0,22-21 16,-43 21-16,-22 0 15,1 21-15,-42 0 16,20 0-16,22 21 0,-63 0 16,41 21-16,22-21 15,-42 22-15,41-1 0,1-21 16,0 43-16,21-43 0,0 21 16,-21-21-16,21 1 0,0-1 15,0 21-15,0-21 0,0 0 16,21 22-16,0-43 15,0 21-15,1-21 0,-1 0 16,42 0-16,-20-21 16,-1 21-16,64-43 15,-64 22-15,0 0 0,64-42 16</inkml:trace>
  <inkml:trace contextRef="#ctx0" brushRef="#br0" timeOffset="58200.89">20193 5228 0,'0'-21'0,"0"42"0,0-63 0,0 21 15,0 0-15,-21-1 16,0 22-16,-1 0 0,1 0 0,0 0 16,0 0-16,0 22 0,-22-1 15,43 0-15,-21 0 0,0 0 16,21 0 0,0 1-16,0 20 0,0-21 15,0 0-15,0 0 16,21-21-16,0 22 0,1-22 15,-1 21-15,21 0 0,-21 0 16,0 0 0,-21 0-16,0 1 0,0-1 15,-21-21-15,0 21 16,0-21-16,0 0 0,0 0 16,-22 0-16,22 0 0,-21 0 15,21-21-15,-1 0 16,1-1-16,0 22 0,0-21 0,0 0 15,21 0-15,-21 21 16,-1 0 0,22 21-1,0 0-15,0 0 16,22 1-16,-1-22 0,0 21 16,21 0-16,-21 0 0,22-21 15,-22 0-15,21 21 0,-21-21 16,106 0-16,-105 0 15,20-21-15,0 0 0,1 0 16,-1 0-16,0-1 0,-21 1 16,22-21-16,20-22 0,-42 22 15,1 0-15,20-43 16,-21 43-16,0-22 0,22-20 16,-22 41-16,-21 22 0,21-21 15,-21 21-15,21-1 0,-21-20 16,0 21-16,0 42 31,0 0-31,-21 22 0,0-22 16,0 21-16,21 0 0,-22 1 0,-20 41 15,21-41-15,21-1 16,0-21-16,0 22 0,0-1 16,0 21-16,0-20 0,0-22 15,0 21-15,0-21 0,0 1 16,0 20-16,21-42 15,0 0-15,22 0 0,-22 0 16,21 0-16,0 0 16,-20-21-16,41 0 0,-21-1 15,-20 1-15,-1 0 0,21 0 16,-21 0-16,22-22 0,-22 22 16,0 0-16,0 0 0,0-21 15,0 20-15,-21 1 16,0 42 15,-21 1-31,0-22 0,21 21 0,-21 21 16,0-21-16,21 0 0,0 1 15,0 20-15,0-21 0,0 21 16,0-20-16,0-1 0,21 0 16,-21 0-16,21 0 0,64 0 15,-64-21-15,21 0 16,22 0-16,-22-21 0,0 0 15,1 0-15,-1 0 16,-21 0-16,43-22 16,-43 22-16,0 0 0,0-21 0,0 20 15,-21 1-15,22 0 0,-22 0 16,0 0-16,-22 42 31,1 0-31,0 0 16,21 0-16,-21-21 0,-21 43 15,42-22-15,-22 0 0,1 21 16,21-20-16,-21-1 0,21 0 16,0 0-16,0-42 47,0 0-47,0 0 0,21 21 15,0-22-15,1 1 0,-1-21 0,0 21 16,0 0-16,0-1 0,0 1 15,1 0-15,41-21 0,-42 21 16,0-1-16,22 22 0,-22 0 16,21 0-1,-21 0-15,1 0 0,-22 22 16,21-1-16,-21 0 0,21 0 16,-21 21-16,0-20 0,21-1 0,0 21 15,0 0-15,1-20 0,-1-1 16,0 0-16,0 0 0,0 0 15,0-21-15,22 0 16,-22-21 0,-21 0-16,21 0 0,0 0 15,22-22-15,-22 22 0,0-21 16,0 21-16,0-1 0,22-20 16,20-21-16,-21 41 15,1 1-15,63-21 0,-64 21 16,43 0-16,-64 21 15,21 0-15,0 0 0,-20 21 16,-22 0-16,0 0 16,0 0-16,0 0 0,0 22 15,0-22-15,-22 0 0,1-21 16,21 21-16,-21 0 0,21 1 16,0-44 15,0 1-16,0 0-15,0 0 0,21 0 16,-21 0-16,0-1 0,0-20 16,0 0-16,0 21 15,-21-1-15,0 22 16,-21 0-16,-1 0 0,22 0 16,-64 22-16,64-22 0,-21 21 15,-43 21-15,64 0 16,-21-20-16,-1 20 0,22 0 15,0-21-15,21 1 0,-21-1 16,21 0-16,0 21 0,0-21 16,0 1-16,63 41 15,-41-63-15,20 0 16,-21 0-16,21 0 0,22 0 16,-22 0-16,-21-21 0,22 0 15,-1 0-15,-21-1 0,22 1 0,20-21 16,-42 21-16,43-43 15,-43 43-15,0 0 0,0-21 16,-21 20-16,21 1 0,-21 0 16,0 42 15,-21 0-31,0 1 16,21-1-16,-21 0 0,0 0 15,0 21-15,-1-20 0,1 20 16,0 43-16,21-43 15,-21 0-15,21 1 0,0 20 16,0-21-16,0 85 0,0-63 16,0-1-16,0 1 0,0-1 15,0 1-15,-21 84 16,21-63-16,0-1 0,-21-20 0,-1 84 16,22-63-16,-21-22 0,21 1 15,-21-1-15,21 1 0,0 63 16,0-85-16,0 0 0,0 22 0,0-43 15,0 21-15,0 1 0,0-1 16,0-21-16,0 0 16,-21-21-16,0 0 15,0-21-15,21-21 16,-22 21-16,22-22 16,0 22-16,0-21 0,0 0 0,0-1 15,0-63-15,0 64 0,0-21 16,0-1-16,0 1 0,0-22 15,0-127-15,0 128 16,22 20-16,20-63 0,-21 85 16,0-22-16,0 22 15,1 0-15,-1-1 0,0 1 0,42-43 16,-41 64-16,-1-21 0,0 21 16,0-22-16,-21 22 0,0-42 15,0 41-15,-21-83 16,0 83-16,0-20 15</inkml:trace>
  <inkml:trace contextRef="#ctx0" brushRef="#br0" timeOffset="58468.77">22034 4911 0,'-21'0'0,"42"0"0,-63 0 0,21 0 94,0 0-94,0 0 0,-1 0 15,1 0-15,-21 0 0,21 21 16,-22-21-16</inkml:trace>
  <inkml:trace contextRef="#ctx0" brushRef="#br0" timeOffset="58777.6">20680 5249 0,'-43'0'0,"86"0"0,-107 0 0,64 22 16,21-22-16,1 0 15,-1 0-15,0 0 0,21 0 16,-21 0-16,22 0 0,-1-22 16,-21 22-16,22 0 0,20-21 15,-42 21-15,0 0 0,22 0 16,-43-21-16,21 21 15,0 0 17</inkml:trace>
  <inkml:trace contextRef="#ctx0" brushRef="#br0" timeOffset="80366.38">635 4022 0,'-21'0'0,"0"0"16,-1 0 0,1 21-1,21 0-15,0 0 16,0 0-1,21-21 17,1 0-32,-22-21 15,21 0-15,-21 0 16,0 0-16,0 0 0,0-1 16,-21 22 15,-1 0-31,1 0 0,0 0 15,0 22-15,21-1 0,-21 0 16,0 0-16,21 0 16,0 0-1,0 1-15,21-22 16,0 0 0,0 0-16,0 0 0,0 0 15,1 0-15,-1 0 16,-21-22-16,21 22 0,-21-42 15,0 21-15,0 0 16,0 0-16,-21 21 16,0 0-16,-1 0 0,-20 0 15,21 0-15,-21 42 16,20-21-16,22 0 0,-21 0 16,21 1-16,-21-1 0,21 42 15,0-42-15,0 1 0,0-1 16,0 0-16,0 0 0,21 21 15,0-20 1,22-22-16,-22 0 16,42 0-16</inkml:trace>
  <inkml:trace contextRef="#ctx0" brushRef="#br0" timeOffset="80953.61">910 4085 0,'-21'0'0,"0"0"15,21 21-15,0 1 31,21-22 1,0-22-32,-21 1 15,0 0-15,0 0 16,0 0-16,-21 21 31,0 0-31,0 0 16,-1 21-16,22 0 15,-21-21-15,21 21 0,-21-21 16,21 21-16,0 1 0,0-1 16,0 0-1,21-21 1,0 0 0,1 0-16,-22-21 15,21 0-15,-21-1 16,0 1-16,0 0 0,0 0 15,-21 21 17,21 21-17,0 0-15,-22 0 0,1 1 0,21-1 16,-21 0-16,21 21 0,0-21 16,-21 1-16,21 20 15,0-21-15,0 0 0,21-21 16,0 21-16,22-21 0,-22 0 15,21 0-15</inkml:trace>
  <inkml:trace contextRef="#ctx0" brushRef="#br0" timeOffset="82816.59">23537 4636 0,'-21'0'16,"0"0"30,21 21-30,-21-21 31,21-21-47,-21 21 16,21-22-16,0 1 15,0 0 1,21 21-1,0 0 1,0 0-16,0 0 16,0 0-16,1 0 15,-1 21 1,-21 0 0,0 1-1,0-1 1,-21-21-16,-1 0 0,1 0 15,21 21-15,-21-21 0,0 0 16,0 0-16,21-21 31,0 0-31,0-1 16,0 1 0,21 21-16,0 0 15,0 0-15,0 0 16,1 0-1,-22 21-15,0 1 0,0-1 16,0 0-16,0 0 16,0 0-16,-22 0 0,1 1 0,-21 41 15,21-42-15,0 0 16,-1 1-16,1-1 0,21 0 0,-42 0 16,21-21-16,21-21 31</inkml:trace>
  <inkml:trace contextRef="#ctx0" brushRef="#br0" timeOffset="83431.48">24003 4614 0,'0'-21'62,"21"21"-46,0 0-1,0 0-15,1 0 47,-22 21-47,0 1 16,0-1-16,0 0 0,0 0 16,0 0-16,0 0 0,0 1 15,0-1-15,-22 0 0,22 0 16,-21-21-16,0 0 0,0 0 15,0 0-15,0 0 16,-1 0-16,22-21 0,0 0 16,0 0-1,0-1-15,0 1 0,0 0 16,0 0-16,22 21 16,-22-21-16,21 21 15,0 0-15,0 0 16,-21 21-16,0 0 15,0 0-15,0 0 16,0 1-16,0-1 0,0 0 0,0 0 16,-21 0-16,0 0 15,0 22-15,-22-1 0,22-21 16,0 0-16,-21 1 0,20-1 16,1 0-16,0 0 15,0-21-15,0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1T13:05:28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677 699 0,'0'-22'0,"0"1"16,0 0-1,0 0 1,0 0 0,-21 0-1,21-1-15,0 1 16,0 0 0,0 0-16,0 0 0,0 0 15,0 42 16,0 0-15,0 0-16,0 0 0,21 22 16,-21-22-16,0 63 15,0-62-15,0 83 16,0-62-16,0-1 0,0 0 16,0 22-16,0-22 0,0 43 15,0-43-15,0-21 0,0 22 16,0-22-16,0 0 0,0 0 15,0 0-15,0 1 16,0-44 15,-21 1-15,21 0-16,0 0 0,0 0 16</inkml:trace>
  <inkml:trace contextRef="#ctx0" brushRef="#br0" timeOffset="356.83">995 953 0,'0'0'0,"0"21"16,0 0-16,0 0 15,21-21 1,0 0 0,0-21-1,-21 0-15,0 0 16,0-22-16,0 22 16,0 0-16,-21 21 0,0 0 15,0 0 1,0 42-16,21-21 0,0 1 15,0-1-15,0 0 16,0 21 0,0-21-16,0-42 31</inkml:trace>
  <inkml:trace contextRef="#ctx0" brushRef="#br0" timeOffset="1376.6">2222 550 0,'0'-21'16,"0"42"-16,0-63 0,0 21 15,0 0-15,0 0 16,0 42 15,-21 0-31,0 0 16,0 43-16,0-22 0,0 0 16,-1 22-16,1-22 0,-21 149 15,21-128-15,0-21 16,-1 22-16,1-22 15,0 1-15,-42 41 0,63-63 16,0 1 0,-22-22-16,1 0 15,21-22-15,-21 1 16,21-21-16,-21 21 0,21-64 16,0 43-16,0-43 15,0 43-15,0-85 16,0 63-1,0 43-15,21 21 0,0 0 16,0 21 0,1 22-16,-1 20 15,-21-21-15,21 1 16,21 84-16,1 0 16,-22-106-1,21 64-15,-21-64 16,43 21-16,-43-42 15,21 0-15,43 0 0,-43 0 16,64-42-16,-64-1 16,1 22-16,41-85 15,-41 64-15,-22-21 0,21-1 16,-21 1-16,1-1 0,-22-63 16,0 85-16,-43-106 15,22 105-15,-85-20 16,43 42-16,-64-22 15,84 22-15,-20 21 0,-43 0 16,64 21-16,21 0 0,-43 43 16,1 105-1,63-105 1,0-22-16,0 0 0,0 1 0,42 41 16,-21-41-16,0-22 15,64 42 1,0-41-16,-43-22 15,0 0-15,43 0 0,-43 0 16,43-22-16,-64 22 0,0-21 16,43-21-1,-22-22 1,-42 43 0</inkml:trace>
  <inkml:trace contextRef="#ctx0" brushRef="#br0" timeOffset="1909.08">3069 741 0,'0'0'0,"0"-21"0,0 0 16,-21 21 15,0 0-31,0 21 16,-1 0-16,22 0 15,-21 0-15,21 22 0,0-1 0,-21-21 16,0 106 0,0-106-16,21 64 0,0-64 15,0 0-15,21 22 16,42-1-16,-41-42 16,-1 0-16,0 0 15,0 0-15,21 0 0,22-21 16,-43 0-16,0-1 0,43-41 15,-43 21-15,-21 20 0,21-20 16,-21 0-16,0-1 0,0-84 16,0 85-16,-21 0 15,0 21-15,0-1 16,-43 1-16,43 21 16,-43 0-16,22 0 0,21 21 15,-43 22-15,43-22 16,-21 64-16,21-1 15,21-41-15,0-1 16,0 21-16,0-20 0,0-22 16,21 21-1,-21-21-15,21 1 0,0-1 0,22-21 16,-22 0-16,21 0 16,0 0-16,-20-21 0,41-1 15,-21 1-15,1-21 0</inkml:trace>
  <inkml:trace contextRef="#ctx0" brushRef="#br0" timeOffset="2932.42">3746 699 0,'-21'0'32,"0"0"-32,0 0 15,0 21-15,21 0 16,0 21-16,-21-21 15,21 22-15,-22 20 0,1-20 16,21-22-16,0 63 16,-21 22-1,21-63-15,0-22 16,42-21 0,-20 0-16,20 0 0,-21 0 15,0-21-15,43-43 16,-43 43-16,0-21 0,0-1 15,0 22-15,22-85 16,-22 64-16,-21 21 16,21 0-16,-21-1 0,21 1 15,-21 42 17,-21 1-32,0 20 15,21-21-15,-21 0 0,21 22 0,-21 62 16,21-83-16,0-1 15,0 0-15,21 0 0,0 0 16,42 0-16,-20-21 16,20 0-16,-42 0 15,22-21-15,20-21 16,-42 21-16,22-43 16,-22 22-16,0 21 0,-21-64 15,0 43-15,-21-22 16,0 43-16,0 0 0,-43 0 15,43 21-15,0 0 0,0 0 16,-1 0-16,1 0 0,42 0 31,1 0-31,-1 0 16,21 0-16,-21 0 0,22 0 16,-22-21-16,21 21 0,0-22 15,43 22-15,63 0 16,-127 0-1,1 0-15,-1 0 0,0 0 16,-21 43 0,0-22-16,0 21 0,0-21 15,-21 64 1,0-43-16,21-20 0,-22-1 16,22 21-16,-21 43 15,21-64 1,-21 0-16,21-42 47,0 0-47,0 0 0,0-1 0,0-41 15,42-64 1,-20 85-16,-1 20 0,42-41 16,-42 21-16,22 20 15,41 1-15,-41 0 16,-22 21-16,64 0 0,-43 0 15,0 21-15,1 22 0,-22-22 16,0 0-16,0 21 0,-21-21 16,0 22-16,0 20 15,0-20-15,-21 20 16,0-42-16,21 0 0,-21 22 16,-1-22-16,22-42 46,0 0-46,0-1 0,0 1 0</inkml:trace>
  <inkml:trace contextRef="#ctx0" brushRef="#br0" timeOffset="3442.12">5609 402 0,'0'0'0,"0"-63"31,0 42-31,0-1 16,-21 22 0,21 22-1,-21-1-15,0 0 0,-1 21 16,1 1-16,0-1 0,21 0 0,-42 43 15,21-43 1,-1 1-16,1 105 16,21-106-16,0 0 0,0 1 15,0-22-15,21 42 16,1-41-16,-1-22 0,0 21 16,0-21-16,0 0 0,85-43 15,0-20 1,-85 42-16,64-43 15,-64 22-15,21 0 0,-21 20 16</inkml:trace>
  <inkml:trace contextRef="#ctx0" brushRef="#br0" timeOffset="3856.25">6011 593 0,'0'0'16,"0"-21"-16,0 42 31,0 0-31,-21-21 0,0 21 0,21 0 16,-21 22-16,0-22 15,-1 63-15,22-41 16,0-22-16,0 21 0,0-21 16,0 43-1,22-43-15,-1-21 0,0 0 16,0 21-16,64-21 16,-64 0-16,21 0 0,22-42 15,-43 21-15,42-43 16,-41 43-16,-1-42 15,0 20-15,-21 22 0,0-85 16,-21 64 0,0 21-16,-1 0 0,1-1 0,-85 22 15,64 0 1,-21 0-16,20 22 0,1 20 16,-22 0-16,-20 64 15,84-64 1,0-20-16,0 62 0,0-63 15,0 43-15,21-43 0,0-21 16,43 21-16,-22-21 16,85 0-1,-42-21-15</inkml:trace>
  <inkml:trace contextRef="#ctx0" brushRef="#br0" timeOffset="4325.42">6752 677 0,'0'0'0,"21"-21"0,-21 0 15,0-21 1,-21 42-16,0-21 0,-21 21 16,20 0-16,1 0 15,0 0-15,0 21 0,-21 21 16,42-21-16,-22 22 0,1-22 16,0 21-16,0-21 0,0 85 15,21-64 1,0-20-16,0-1 0,0 21 15,0 0-15,21-42 16,0 0-16,0 0 16,0 0-16,43-21 0,-43 0 15,21 0-15,-20 0 16,20 0-16,-21-22 0,43-63 16,-43 85-16,0-21 0,-21 21 15,0 0-15,0-1 16,-21 22-1,0 0 1,21 22-16,0-1 0,-22 42 16,22-42-16,0 64 15,0-43-15,0 1 16,22-22-16,-1 0 16,21 21-16,-21-42 0,43 0 15,-22 0-15,0 0 16,43 0-16,-43 0 0,1-21 15,41-42-15,43-1 16</inkml:trace>
  <inkml:trace contextRef="#ctx0" brushRef="#br0" timeOffset="4812.27">7705 656 0,'0'-21'0,"0"42"0,0-63 16,-43 0-1,22 42-15,-21-22 0,21 22 0,-43 0 16,22 0-16,-22 0 15,43 0-15,0 22 0,0-1 16,0-21-16,-1 21 0,-20 42 16,42-41-16,-21 20 0,21 0 15,0 1-15,0-1 16,0 0-16,0-21 0,21 1 16,0-1-16,0-21 15,1 0-15,-1 0 0,21 0 0,43-43 16,-43 22-1,22-42-15,-43 20 16,21 22-16,0-63 0,-20 41 16,-1 1-16,0-22 0,-21 22 15,21 0-15,-21-64 16,0 64-16,0-1 0,0 22 16,0 0-16,0 0 0,-21 21 15,21 21 1,-21 0-16,21 21 0,-21 22 15,21-22-15,0 22 0,-22-22 16,22 0-16,-21 128 16,21-128-16,0 0 15,0 1-15,21 41 16,1-41-16,-1-43 0,0 21 16,0 0-16,21-21 0,43 0 15,-64-21-15,43-21 16,-22 20-16,22-83 15,-43 83-15</inkml:trace>
  <inkml:trace contextRef="#ctx0" brushRef="#br0" timeOffset="5975.19">9038 868 0,'0'-21'32,"21"0"-32,0 21 0,1-22 15,-22 1-15,21 0 0,0 0 16,-21 0-16,42-64 16,-42 64-16,0-21 0,0-1 15,0 22-15,-21-64 16,0 64-16,-64-21 15,-84 105 1,42 22 0,85-43-16,-43 64 15,21 21 1,64-84-16,0 62 16,0-83-16,0 20 15,22-21-15,62-21 16,-63 0-16,22 0 15,-1 0-15,0 0 0,1-21 16,84-43-16,-85 22 16,0 21-16,1-21 0,-22-1 15,21 1-15,1-22 16,-22 22-16,-21 0 0,0 21 16,0-1-16,0 1 0,0-21 15,-21 63 1,21 0-16,-22 0 15,22 1-15,0-1 0,-21 21 0,21-21 16,0 22-16,0-22 0,0 42 16,0-42-16,0 64 15,64-64 1,-43-21-16,0 0 0,21 0 16,-20 0-16,-1-21 15,21 0-15,-21 0 0,0 0 16,43-43-16,-43 43 15,0-64-15,0 43 16,-21 21-16,0 0 16,0-1-1,-21 22-15,0 43 0,21-22 16,-21 21 0,21-21-16,-21 1 0,0 41 15,21-21-15,0 43 16,0-43-16,0-20 0,0 20 15,0-21-15,0 0 16,0-42 15,0 0-31,0-21 16,0 20-16,0-20 0,0 21 16,0-21-16,0-1 0,21 22 0,0-21 15,0-22-15,0 43 16,43-42-16,-43 41 0,21 22 15,22-42-15,-22 42 16,43 0-16,-43 0 0,22 21 16,-1 22-16,-21-22 15,22 63 1,-64-41-16,0-22 0,0 21 0,-21-21 16,0 22-16,-22 20 15,22-42-15,0 1 0,-21 20 16,42-21-16,-22-21 15,22-21 1,22 21 0,-1-21-16,0 0 0,0-1 0,0 1 15</inkml:trace>
  <inkml:trace contextRef="#ctx0" brushRef="#br0" timeOffset="6490.41">10837 614 0,'0'0'0,"21"0"16,-21-21-16,0 0 0,0-1 16,0 1-16,-21 0 15,0 21-15,-21-21 0,21 21 16,-1 0-16,-20 0 0,0 21 16,-85 64-1,106-64-15,-43 85 16,43-85-16,0 42 15,0-20-15,21 41 16,0-62-16,21-1 16,0 0-16,0-21 0,21 0 15,1 0-15,-22 0 16,21-21-16,-21 0 0,22-1 0,-1 1 16,22-42-16,-43 20 15,42-41-15,-42 41 0,1 1 16,-1-64-16,0 43 15,-21 20-15,0-20 0,0 21 0,0-1 16,0-20-16,0 42 0,0-1 16,0 44-1,0 20 1,0 0-16,0 1 0,0-1 16,0 0-16,0 22 0,-21 20 15,21-41-15,0 20 0,0 22 16,0-43-16,0 43 15,0-64-15,0 21 0,0-20 0,0-1 16,0 0-16,42-21 16,-21 0-16,0 0 15,1-21-15,-1 0 0,0-43 16</inkml:trace>
  <inkml:trace contextRef="#ctx0" brushRef="#br0" timeOffset="7645.75">12277 423 0,'-22'22'0,"1"-1"32,0-21-32,21 21 0,21-21 31,0 0-31,1 0 0,-1-21 0,0 0 15,42-1-15,-41 1 16,20 0-16,-21-21 0,0 21 16,-21-85-16,0 63 15,0-20-15,0 42 16,0 0-16,0-1 16,-21 22-16,0 43 15,21-1-15,0-21 0,0 22 16,0 20-16,0-21 0,0 64 15,-21-63-15,21-1 0,0 64 16,0-64-16,-21 85 16,21-85-16,0 43 15,0-43-15,0-20 16,0-1-16,-22-21 0,1 0 16,0 0-1,0 0-15,0-21 16,-43-22-16,43 22 0,0-21 15,-43-1-15,43 22 16,0 0-16,-21-21 0,21 42 16,-1 21-1,22 0-15,0 0 16,0 0-16,0 1 0,0 20 16,0 0-16,22-21 0,-1 1 15,0-22-15,0 21 0,43 0 16,-43-21-16,106 0 15,-85 0-15,0-21 0,1 0 16,-1-1-16,0 1 0,43-42 16,-21-22-16,-1 22 15,-42 20-15,-21 22 16,0-42-16,0 20 0,0 22 16,0 0-16,-21 21 15,21 21 1,-21-21-16,21 42 0,-21-20 15,21 62-15,0-41 16,-21-22-16,21 21 0,0 0 16,0-20-16,-22 62 0,22-41 15,0-22-15,0 0 16,0-42 15,0 0-31,0-1 0,0 1 16,0 0-16,0-21 0,0-22 15,0 43-15,0-21 0,22-1 16,-1 22-16,0 0 0,42-64 16,22 64-1,-43 21-15,-20 0 16,62 0-16,-41 21 0,-1 1 16,-21 20-16,0-21 15,0 21-15,-21 1 0,0-22 16,0 21-16,0-21 0,0 1 15,-42 62-15,42-63 16,-21 1-16,0-1 16,21-42 15,0-1-15,0 1-16,0 0 0,0 0 15,21 0-15</inkml:trace>
  <inkml:trace contextRef="#ctx0" brushRef="#br0" timeOffset="8040.52">13610 550 0,'0'0'0,"21"-42"32,-21 21-32,-21 21 0,0 0 0,0 0 15,0 0-15,-1 0 0,-20 21 16,-21 0-16,41 0 0,-20 1 15,21 20-15,21-21 16,-21-21-16,21 42 16,21-20-16,-21-1 0,21-21 15,21 0-15,1 21 16,-1 0-16,-21-21 0,0 21 16,22-21-16,20 43 15,-42-43-15,1 21 0,-22 0 16,0 0-16,-22 21 15,1-42-15,-21 22 0,-22-22 16,22 21-16,-43-21 16,64 0-16,-63 0 15,62 0 1,22-21 0,0-1-1,22 1-15,-1 21 0,21-21 0,-21 0 16,22 0-16</inkml:trace>
  <inkml:trace contextRef="#ctx0" brushRef="#br0" timeOffset="8329.36">14139 254 0,'0'-21'0,"0"42"0,0-63 0,0 63 46,-21 0-46,0 21 0,21-20 0,0 20 16,-21 0-16,0 1 0,-1-1 16,22 0-16,-21 1 0,0 41 15,21-41-15,-21-1 16,0-21-16,21 21 0,-21 1 0,21 41 16,0-62-1,0-1-15,21-21 16,0 0-16,0 0 15,0 0-15,0-21 0,22-43 16,-22 43-16,-21-21 16</inkml:trace>
  <inkml:trace contextRef="#ctx0" brushRef="#br0" timeOffset="8513.25">13822 656 0,'0'0'0,"21"0"31,0 0-31,0 0 16,0 0-16,1 0 0,20 0 0,21-21 15,43 21 1,-85 0-16,22-21 0,20 21 16,-42-21-16,1 21 15</inkml:trace>
  <inkml:trace contextRef="#ctx0" brushRef="#br0" timeOffset="9572.16">14732 783 0,'0'0'0,"42"-42"31,-42 21-31,0 0 0,0-1 0,21 1 16,-21 0-16,0 0 0,22 0 15,-22-22-15,0 22 0,0-21 16,0 21-16,-64 0 16,1 21-1,41 0-15,1 21 0,-42 21 16,-64 64 0,84-64-16,22 1 15,-21-1-15,21-21 0,0 21 16,21 22-16,0-22 15,0-21-15,0 22 0,0-22 16,21 0-16,63 0 16,22-21-16,-85 0 15,85-42 1,-85 21-16,22 0 0,-22-22 16,0 22-16,0-21 0,22-43 15,-22 43-15,-21-1 0,0-41 16,0 63-16,0-43 15,0 43-15,0 42 32,0 0-32,-21 22 0,-1-22 15,22 0-15,-21 21 0,21 43 16,0-64-16,0 21 16,0 43-16,0-64 0,0 43 15,0-43-15,0 0 0,43 0 16,-22-21-16,0 0 15,42 0-15,-41 0 16,20-21-16,43-21 0,-43 21 16,0-22-16,1 1 0,-1 0 15,-21 20-15,64-83 0,-64 62 16,0 1-16,0-43 16,-21 43-16,0 0 0,0 20 15,0 1-15,0 0 0,0 0 16,0 42-1,-21-21-15,0 21 0,21 22 16,-21-22-16,0 21 0,21 22 16,-22-22-16,1-21 0,0 21 15,21 1-15,-21-1 0,21 64 16,0-85-16,0 21 16,0 1-16,21-1 15,0-42-15,64 21 16,-43-21-1,43-21-15,-64 0 0,21 0 16,43-43-16,-64 43 16,22-21-16,-1-43 15,0 43-15,-21-1 0,1 1 0,-1-21 16,-21 20-16,21-41 16,-21 41-16,0 22 0,21-21 15,-21 21-15,0 42 16,-21 0-1,0 0-15,0 21 0,-1-20 16,1 20-16,21 0 0,-21 1 0,-21 41 16,42-41-16,0-1 0,0 0 15,0-21-15,0 85 16,0-85-16,21 1 0,0-1 16,0-21-16,0 0 15,22 0-15,-22 0 0,21 0 16,1-21-16,-22-1 15,42-20-15,-20 0 16</inkml:trace>
  <inkml:trace contextRef="#ctx0" brushRef="#br0" timeOffset="10844.94">17251 254 0,'0'0'0,"-21"0"0,-1 0 15,1 0-15,0 0 16,0 0 0,63 0 15,-21 0-31,22 0 0,-1 0 15,64-21-15,63 0 16,-126 21 15</inkml:trace>
  <inkml:trace contextRef="#ctx0" brushRef="#br0" timeOffset="11797.13">15642 1037 0</inkml:trace>
  <inkml:trace contextRef="#ctx0" brushRef="#br0" timeOffset="12792.47">17251 275 0,'-21'0'15,"-1"-21"-15,1 21 16,0 0 0,0 0-16,0 21 0,0-21 15,-1 0 1,44 0 0,-1 0-1,0 0-15,21 0 0,1 0 16,-1-21-16,21 21 0,64-42 15,-63 42-15,42-43 16,-43 43-16,43-21 16,-85 21-16,0 0 15,-42 0 17,0 0-32,0 0 0,0 0 15,0 0-15,-1 21 16,-20-21-16,21 22 0</inkml:trace>
  <inkml:trace contextRef="#ctx0" brushRef="#br0" timeOffset="13108.6">17462 254 0,'-21'0'16,"0"0"-1,0 21 1,0 0-16,21 1 0,-21 41 16,21-42-16,-22 22 0,-20 20 15,42-21-15,-42 43 16,21-43-16,21 1 16,-43 41-16,22 43 15,21-105-15,0-1 16,0 0-1,21-21 1,0-21 0,-21 0-16,43-1 0,-22 1 15,0 0-15</inkml:trace>
  <inkml:trace contextRef="#ctx0" brushRef="#br0" timeOffset="13490.99">17632 677 0,'0'22'16,"0"-1"-16,21-21 15,0 0 1,0 0-16,0 0 0,1 0 16,-1 0-16,0-21 0,0-1 15,21 1-15,-20 0 0,-1 0 16,0 21-16,-21-21 0,0 0 15,21-43-15,-42 43 16,0 21 0,-22 0-16,22 0 15,0 21-15,-21 21 16,-64 43 0,85-43-16,0 22 15,21-43-15,-22 21 0,22 22 16,0-22-16,0-21 0,0 22 15,0-22-15,43 42 16,-1-63 0,0 0-16,43-42 15,-43 21-15,22-21 16</inkml:trace>
  <inkml:trace contextRef="#ctx0" brushRef="#br0" timeOffset="13890.28">18521 614 0,'0'0'0,"-21"-42"32,-1 42-32,1 0 0,0 0 15,-21 0-15,-22 0 16,22 0-16,-64 21 0,85 0 16,-21 21-1,20-42-15,22 21 0,0 1 16,0-1-16,0 0 0,22 0 15,-1-21-15,0 0 0,0 21 16,0-21-16,22 0 0,20 21 16,-42 1-16,22-22 0,-22 21 15,0 0-15,0-21 0,0 21 16,-21 0-16,0 0 16,-21-21-16,-85 22 15,64-1-15,0-21 16,-1 0-16,-105 0 15,127 0-15,-43 0 16,43 0 0,21-21-1,21 21 1,1-22 0,-1 22-16,21-21 0,-21 21 15</inkml:trace>
  <inkml:trace contextRef="#ctx0" brushRef="#br0" timeOffset="14210.18">18944 275 0,'0'0'16,"0"-21"-16,0 42 31,0 0-31,0 1 0,0 62 15,0-63 1,-21 22-16,0-1 0,0-21 16,-1 22-16,-20 41 0,21-41 15,0-1-15,0 0 0,21 1 16,-22-22-16,1 63 16,0-62-16,21-1 0,0 21 15,42-21 1,-20-21-16,20 0 15,64-63 1,-85 20-16,0 22 0,0 0 16,0 0-16</inkml:trace>
  <inkml:trace contextRef="#ctx0" brushRef="#br0" timeOffset="14405.81">18711 635 0,'21'0'32,"1"0"-32,-1 0 0,21 0 15,-21 0-15,0 0 16,85 0 0,-63 0-16,20-42 15,-42 42-15</inkml:trace>
  <inkml:trace contextRef="#ctx0" brushRef="#br0" timeOffset="14673.66">19558 339 0,'0'-21'16,"0"42"-16,0-64 16,-21 65 15,0 20-31,-1-21 0,1 0 15,0 22-15,21-1 0,-21-21 16,0 21-16,0 22 0,-1-22 16,1 22-1,0-1-15,0 1 16,21-43-16,0 42 16,0-41-1,21-22 1,-21-22-16,21 1 15</inkml:trace>
  <inkml:trace contextRef="#ctx0" brushRef="#br0" timeOffset="14932.7">19537 402 0,'0'-21'0,"0"42"0,0-63 0,0 21 16,0 0-1,0 42 1,0 0-16,21 0 15,0 0-15,-21 22 0,21-1 0,0-21 16,1 21-16,-22 1 16,21-1-16,21 43 0,-21-64 0,0 21 15,22 22 1,-22-43-16,0 42 16,0-41-1,-21-44 1,0 1-16,0-21 15,0 21-15,0 0 0,0-22 0</inkml:trace>
  <inkml:trace contextRef="#ctx0" brushRef="#br0" timeOffset="15205.9">20045 339 0,'0'0'0,"0"-21"0,0-1 16,0 1-16,0 0 0,0 0 15,0 42 16,-21 0-31,21 22 0,-22-22 16,1 63-16,0-41 0,0-1 16,-21 43-16,42-43 15,-22 0-15,-20 22 16,21-22-16,21 1 0,0-22 16,-21 0-16,21 64 15,0-64 1,21-21-16,0 0 15,-21-21-15,21-1 0,43-20 16,-43 0-16</inkml:trace>
  <inkml:trace contextRef="#ctx0" brushRef="#br0" timeOffset="15860.3">20659 254 0,'21'-21'0,"-42"42"16,42-63-16,-21 21 0,0-1 0,0 1 15,0-21-15,-21 21 16,-1 21-16,1-21 0,0 21 16,-21 21-16,21 0 15,-64 64 1,43-43-16,20 0 0,-41 64 16,42-64-16,-43 64 15,43 64 1,21-43-1,21-85-15,0 0 0,22 1 16,126 20 0,-42-63-1,-63 0-15,41-63 16,-20-22 0,-64 43-16,-21 20 0,0-41 15,0 42-15,-106-43 16,64 43-1,-85 21-15,42 0 16,64 0 0,-21 0-16,84 0 31,-21 0-31,1 0 16,-1 0-16,42 0 15,-20 0-15,20 0 16,-42 0-16,0 21 0,-21 22 15,0-22-15,0 21 16,0 0-16,0 1 0,-42 41 16,21-41-16,-43 63 15,43-43-15,-21-21 0,-22 64 16,43-63-16,0 20 16,-21 22-16,21-43 0,21 0 15,0 43-15,0-64 0,0 22 16,0-22-16,0 21 15,0 0-15,0-20 0,-22-44 47,1 22-47,0 0 16,0 0-16</inkml:trace>
  <inkml:trace contextRef="#ctx0" brushRef="#br0" timeOffset="19424.25">698 2413 0,'0'21'0,"-21"-21"62,0-21-62,0 21 0,21-21 16,-21 0-16,21 0 0,-21-1 15,21 1-15,0 0 16,0 0-16,0 0 16,21 21-1,0-21-15,0 21 0,0 0 16,0 0-16,1 0 15,-1 0-15,0 21 0,0 0 0,0 0 16,0 0-16,1 0 0,-1 22 16,-21 20-16,0-20 15,0 20-15,0 22 0,0-22 16,-21-20-16,-22-1 0,22 0 16,0 1-16,-43 20 15,43-21-15,0-20 0,0-1 16,-21 0-16,20 0 0,1-21 15,0 0-15,0 21 0,-21-21 16,-1 0-16,22 0 0,0-21 16,0 0-16,0 0 0,-1 0 0,22-1 15,0 1-15,-21 0 0,21-42 16,0 41-16,0 1 0,0 0 16,21 0-16,1 21 0,20-42 15,-21 42-15,64 0 16,-64 21-16,0-21 15,21 21-15,-20 0 0,-1 0 16,0 43-16,0-43 16,-21 0-16,0 21 0,21-20 0,-21-1 15,21 0-15,-21 0 16,22 0-16,-22 0 0,21-21 16,0 0-1,0 0 1,0-21-16,-21 0 15</inkml:trace>
  <inkml:trace contextRef="#ctx0" brushRef="#br0" timeOffset="19744.07">1270 2709 0,'0'22'0,"0"-1"31,0-42 32,-21 21-17,21 21-30,0 0-16,-21 0 16,21-42 15</inkml:trace>
  <inkml:trace contextRef="#ctx0" brushRef="#br0" timeOffset="21840.87">1947 2180 0,'-21'0'0,"21"21"62,0 1-62,0-1 0,0 0 16,0 0-16,0 0 0,0 0 16,0 22-16,21-22 15,0 0-15,22 0 16,-22 0-16,0-21 16,21 0-16,-20-21 0,20 0 15,106-64 1,-106 43-16,22-21 15,-43 41-15,0-20 0,0-21 16,-21 20-16,0 22 0,0-21 16,-21-1-1,0 43-15,0 0 16,21 22-16,0-1 0,0 0 16,0 21-16,-21 64 15,21-64-15,0 1 16,0 63-16,0 42 15,0-85-15,0-20 16,0-1-16,0 0 0,0 1 16,0 41-16,0-63 15,0 22-15,0-22 0,0 0 16,0 21-16,-21-42 16,21 22-1,-22-22-15,1-22 16,0 1-16,0 21 0,21-21 15,-21 0-15,0 0 16,-1 0-16,1-1 0,21 1 16,-21 0-16,0 21 15,21-21-15,-21 21 0,42-21 578,0 0-562,-21-1-16,0 1 16,21 0-16,0 0 0</inkml:trace>
  <inkml:trace contextRef="#ctx0" brushRef="#br0" timeOffset="22476.51">2540 2074 0,'0'0'0,"0"-21"16,0 0-16,0-21 16,0 21-1,0 42 16,0 0-31,0 0 0,0 0 16,0 0-16,0 1 0,0 20 0,0-21 16,0 0-16,0 22 0,0-22 15,0 21-15,-42 43 0,42-43 16,-22 22-16,1-22 16,21-21-16,-21 43 15,21-43-15,0 0 0,0 0 16,0 0-16,0 0 15,-21-21 1,21 22 0,-21-22-1,21 21-15,0 0 16,-21-21 0,-1 0-1,1 0 48,21 21-48,-21-21-15,21-21 94,0 0-78,0 0-16,0-22 0,0 22 15,0-21-15,0-1 0</inkml:trace>
  <inkml:trace contextRef="#ctx0" brushRef="#br0" timeOffset="22810.15">2540 2032 0,'0'0'0,"0"-21"16,0 42 31,0 0-47,0 0 0,0 1 16,0 20-16,0-21 0,0 21 15,0-20-15,0 62 16,0-20-16,0-22 0,0 64 15,0-64-15,0 85 16,0-84-16,0-22 0,0 0 16,0 0-16,0 21 15,0-20-15,-21-44 63,21 1-63,-21 0 0,-1 21 0,1-21 15,21 0-15,-21 0 0</inkml:trace>
  <inkml:trace contextRef="#ctx0" brushRef="#br0" timeOffset="24272">2159 2477 0,'0'0'0,"-21"-22"0,0 22 0,-1 0 0,1 0 16,0 0-1,21 22 1,0-1-1,0 0-15,64-21 16,-43 0-16,85 0 16,-64 0-16,21 0 0,64-21 15,-42 0-15,-21-1 0,63-20 16,-85 21-16,0 0 0,1 21 16,-1-21-16,-21-1 15,21 22-15,-42 22 31,-21-1-31,0-21 16,0 63-16,21-42 16,-21 85-16,21-63 15,0-1-15,-21-21 0,21 21 16,-22 43 0,22-64-16,0 0 0,0 1 15,0-44 32,0 1-47,0 0 0,0 0 16,0-21-16,0 20 0,22-20 0,-1-21 15,-21 20-15,21 22 16,21-42-16,1-22 16,-22 85-16,0-21 15,0 21-15,0 0 0,0 21 16,1 0-1,-1 21-15,-21-20 0,0-1 16,0 21-16,0-21 0,0 64 16,21-64-1,-21 0-15,0 0 0,21 1 16,-21-1-16,42 21 16,22-42-1,-43 0-15,21 0 0,22-21 16,-43 21-16,21-21 0,1 0 15,-22-1-15,21 1 0,1-42 16,-22 20-16,0 22 0,0-21 0,-21 0 16,0 20-16,0-41 15,0 42-15,-21 21 32,0 21-32,0-21 0,21 21 15,0 0-15,-22 22 0,22-22 0,-21 21 16,21-21-16,0 22 0,0 20 15,0-42-15,0 22 16,0-1-16,0-21 0,0 21 16,0-20-1,0-44 17,0 1-32,0 0 0,0 0 15,21 0-15,1-22 0,20-20 16,0-64-1,-21 106-15,22-22 0,-22 22 0,0 0 16,0 0-16,0 0 0,22 21 16,-22 0-16,0 21 15,-21 0-15,0 43 16,0-43-16,0 0 0,0 191 31,21-191-15,0 0-16,-21 0 0,22 0 15,-1-21-15,0 0 0,0 0 0,0 0 16,43 0-16,-22 0 0,-21-21 16,22 0-16,-1 21 0,0-21 15,22-43-15,-22 43 16,-21 0-16,22-64 16,-22 64-16,-21-21 0,0-1 15,0 1-15,0 21 0,0 0 16,0 0-16,-21 21 15,21 21 1,-43 42 0,22-42-16,0 22 0,0 20 15,21-20-15,-21 20 16,21-42-16,0 22 0,0-22 0,0 21 16,21-21-16,-21 0 0,21-21 15,21 0-15,43 0 16,-43 0-16,1 0 15,-1-21-15,21 0 0,-20 0 16,63-43-16,-85 22 16,21-21-16,-21 20 15,-21 1-15,0-43 0,0 43 16,0 0-16,-63-43 16,-1 64-1,22 21-15,0 0 0,-43 0 16,64 0-16,-22 21 0,-20 21 15,42 1-15,0-22 0,-22 63 16,22-62-16,21 20 16,0 0-16,0-21 0,0 43 15,21-43-15,22 0 16,-22-21-16,21 0 0,22-21 16,-22 0-16,0 0 0</inkml:trace>
  <inkml:trace contextRef="#ctx0" brushRef="#br0" timeOffset="24573.83">5503 1947 0,'0'0'0,"0"22"31,-21-1-31,0 21 16,21-21-16,-21 22 0,-22 41 15,43-41-15,-21-1 0,21 0 16,-21 1-16,0 20 0,21 64 16,0-63-1,0-22-15,0-21 0,0 43 16,42-43 0,-21 0-16,1-21 0,-1 0 15,0 0-15,0-21 16,0 0-16,0-1 15,-21-20-15,0 21 0,22 0 16,-22-22-16</inkml:trace>
  <inkml:trace contextRef="#ctx0" brushRef="#br0" timeOffset="24769.72">5207 2286 0,'0'0'0,"21"0"31,0 0-31,0 0 16,1 0-16,-1 0 0,21 0 16,-21 0-16,22 0 0,-22 0 0,42 0 15,-42 0-15,1-21 0,-1 21 16,0 0-16,0-21 16,-21 0-16</inkml:trace>
  <inkml:trace contextRef="#ctx0" brushRef="#br0" timeOffset="26913">6223 2117 0,'-21'-21'16,"0"21"-1,-1 0-15,-20 0 16,-21 21-1,41 0-15,1-21 0,-63 85 16,62-64-16,-20 63 16,21-62-16,0 20 0,0 43 15,-1-43-15,22 43 16,0-64-16,0 21 0,0 22 16,43-22-1,-22-42-15,0 0 0,64 0 16,-64 0-16,42-21 15,-20 0-15,-22-1 16,42-41-16,-41 21 16,41-22-16,-42 22 15,-21-1-15,21 1 0,1-21 16,-22 20-16,0-20 0,0 42 16,0-22-1,0 64 1,-22 1-1,22-1-15,-21 21 0,21-21 16,0 22-16,0-1 0,0 0 16,0-21-16,0 22 0,0 20 15,0-20-15,0-22 0,21 21 16,64 0 0,-64-42-16,0 0 0,22 0 15,-1 0-15,0-21 16,43-21-16,-43 21 0,-20-22 15,62-20-15,-41 21 16,-1-43-16,-21 43 0,0-1 16,22-105-16,-43 63 15,0 43-15,0 0 16,0-43-16,0 64 16,0 0-16,-22 42 31,22 0-31,-21 43 15,0-22-15,21-21 0,-21 64 16,21-43-16,-21 0 16,21-20-16,-21 20 0,21 0 0,0 43 15,0-43-15,0 1 0,0-22 16,21 21-16,0-21 0,21 22 16,-21-22-16,1 0 0,-1 0 15,0-21-15,0 0 0,64 0 16,-64 0-16,64-42 15,-43 21 1,0-22-16,-21 22 16,22-85-16,-43 85 15,0-42-15,0 41 16,0-62 0,0 63-1,0 42 1,0 0-1,0 0-15,0 0 0,-21 22 16,21-1-16,-22-21 0,22 0 16,0 22-16,0-22 0,0 42 15,0-42-15,0 1 0,22-1 16,-22 0-16,63 0 16,-42-21-16,0 0 0,22 0 15,-22 0-15,42-42 16,-41 42-16,-1-21 15,42-43-15,-42 43 0,43-64 16,-43 43 0,-21-22-16,21 43 0,-21-21 15,21 21-15,-21 0 16,0-22-16,0 64 16,0 1-1,-21-1 1,0 0-16,0 0 0,-21 85 15,42-43 1,0-41-16,0 20 0,0 43 16,0-64-16,42 0 15,-21 0-15,0-21 0,22 0 16,-22 0-16,21 0 0,0-21 16,1 0-16,-1-22 15,-21 22-15,0-21 0,-21-43 16,0-21-1,-21 85-15,-63-63 16,62 62-16,-62 1 16,63 21-1,-43-21 1,85 42 0,0-21-1,22 0-15,-22 0 0,21 0 16,-21 0-16,22 0 0,20 0 15,-20 0-15,-1 0 0,21-21 16,-41 21-16,41-21 16,-42 21-16,22 0 15,-22 0-15,-21 21 16,0 0 0,0 0-16,0 1 0,0-1 15,0 0-15,0 0 0,0 43 16,-21-43-16,21 0 0,0 42 15,0-41 1,-22 41-16,22-42 16,0 43-16,-21-43 15,0-21-15,0 0 32,21-21-17,0 0 1,0-1-16,0-20 0,0 21 15,0 0-15,21-22 0,0-20 16,0 42-16,1-22 0,-1 22 0,42-42 16,-42 42-16,43-43 15,-22 43-15,1 0 0,20 21 16,-21 0-16,1 0 16,-22 0-16,-21 21 0,0 64 15,0-64-15,0 0 16,0 21-16,0-21 0,-21 22 15,-22 20-15,22-42 0,0 64 16,0-21 0,21-43-1,-21-21 1,21-21 0,0-1-1,21 1-15,0-21 16,21 21-16,-20 0 0</inkml:trace>
  <inkml:trace contextRef="#ctx0" brushRef="#br0" timeOffset="27404.72">9377 2201 0,'0'0'0,"21"-21"0,-21 0 0,0 0 0,21 0 15,-21 0-15,0-1 16,0 1-16,-21 21 15,0 0-15,0 0 16,-1 0-16,1 0 0,0 21 16,-21 1-16,-1-1 0,22 0 15,-42 21-15,63-21 16,0 22-16,0-22 16,0 0-1,0 0-15,21 0 0,0-21 16,0 0-16,22 43 15,-22-43-15,21 0 0,0 21 16,1-21-16,20 21 16,-42-21-16,22 21 15,-43 0-15,0 1 16,0-1-16,-21 0 16,-1 0-16,-41 0 15,21-21-15,-22 21 0,-63 1 16,85-22-16,-1 21 15,1-21-15,21 0 0,0 0 16,-22 21-16,22-21 16,0 0-16,0 0 15,21-21 1,0 0 0,-21-1-16,21 1 0,-21 0 15,21 0-15,-22 0 0</inkml:trace>
  <inkml:trace contextRef="#ctx0" brushRef="#br0" timeOffset="27738.53">7768 1545 0,'0'0'0,"-21"0"0,0 0 62,21 21-30,-21-21-32,21 22 15,-22-22-15,1 21 0,-42 0 16</inkml:trace>
  <inkml:trace contextRef="#ctx0" brushRef="#br0" timeOffset="28048.35">6562 2117 0,'0'0'0,"21"0"31,0 0-16,0 0-15,0 0 0,0-21 16,22 21-16,63-22 16,-85 22-16,42-21 15,-20 21-15,-22 0 0,0 0 16,0 0 0</inkml:trace>
  <inkml:trace contextRef="#ctx0" brushRef="#br0" timeOffset="29520.51">296 4149 0,'21'0'47,"1"0"-32,-1-21-15,0 21 16,0 0-16,0 0 0,22 0 15,-22 0-15,42 63 16,-63-42 0,0 22-16,0-22 0,0 21 15,0 0-15,-21-20 16,-42 41-16,41-42 16,-62 22-16,63-22 15,-1-21-15,1 0 16,0 0-16,21-21 47,0-1-47,21 1 15,0 21-15,1 0 16,-1-21-16,21 21 0,-21-21 0,22 21 16,-22 0-16,106 0 15,-85 21 1,-21 0-16,0-21 15,1 64-15,-22-43 16,0 21-16,-22-21 0,1 1 16,-42 41-16,20-42 0,-84 64 15,85-64 1,-85 21 0,42-42-16,43 0 15,21 0-15,-43-21 0,22 0 16,21 0-16,21-21 15,0 20-15,0-20 16,0 21-16,0 0 16,0 0-1,0-1 17</inkml:trace>
  <inkml:trace contextRef="#ctx0" brushRef="#br0" timeOffset="29832.33">995 4466 0,'0'21'0,"0"-42"0,0 64 32</inkml:trace>
  <inkml:trace contextRef="#ctx0" brushRef="#br0" timeOffset="34240.81">2265 3789 0,'0'-21'0,"0"0"16,0-1-16,0 1 15,0 0 1,-21 21-1,21 21 1,0 0-16,0 1 0,0 20 0,0 0 16,-22 1-16,22-1 0,0 21 15,-21 64-15,21-63 16,0-1-16,0 43 0,0-42 16,-21-22-16,21 43 0,-21-43 15,21 0 1,0-20-16,0-1 0,0 0 15,0-42 1,-21 0 0,21-22-16,0 22 15,0 0-15,0 0 0,0-22 16,0 22-16,0-21 0</inkml:trace>
  <inkml:trace contextRef="#ctx0" brushRef="#br0" timeOffset="34603.6">2053 3937 0,'0'0'0,"0"-21"16,0 0-16,0 0 0,0-1 15,0 1-15,0 0 0,0 0 16,21 0 0,0 0-16,43-1 0,-22 1 15,1 21-15,-1 0 0,0-21 16,1 21-16,-1 0 0,0 0 15,22 21-15,-43 0 0,21 1 16,-21-1-16,1 21 0,-22-21 0,0 22 16,0-1-16,-43 0 0,-20 43 15,-1-43-15,22 1 0,0-1 16,-1-21-16,1 21 0,-22 1 16,43-22-16,0-21 0,0 21 15,0-21-15,42 0 47,0 0-47,0 0 0,0 0 16,1 0-16,-1 0 15,0-21-15</inkml:trace>
  <inkml:trace contextRef="#ctx0" brushRef="#br0" timeOffset="35052.33">2603 4360 0,'0'0'0,"-21"0"0,0 0 16,21-21-16,0 0 16,0 0-16,0 0 0,0 0 15,0-1-15,0 1 0,21 0 16,0 0-16,1 21 0,41 0 15,-42 0-15,85 0 16,-64 21-16,-20-21 16,-1 42-16,21-20 15,0 62-15,-42-41 0,22-22 16,-22 63-16,0-62 16,-43 41-16,22-42 15,21 0-15,-42 1 16,21-22-1,21-22 1,0 1-16,0 0 0,0 0 16,0 0-16,0 0 0,21-1 15,-21 1-15,21 0 0,0 0 16,0 0-16,-21 0 0,43-22 16,-22 22-16,0 21 0,0-21 15,0 0-15,22-22 16,-22 43-16,0-21 15,0 0-15</inkml:trace>
  <inkml:trace contextRef="#ctx0" brushRef="#br0" timeOffset="35286.21">3429 4106 0,'21'0'0,"-21"22"16,0-1-1,0 0-15,0 0 0,0 0 16,0 0-16,0 1 0,-21 41 15,0-21-15,21 1 16,-21-1-16,21-21 0,-22 22 16,1-22-16,21 42 15,0-42 1,0-42 0,0 0-1,0 0-15,21 0 0,-21 0 16,22-22-16</inkml:trace>
  <inkml:trace contextRef="#ctx0" brushRef="#br0" timeOffset="35604.03">3387 3895 0,'-22'0'0,"-41"21"31,42 0-31,21 0 16,0 0-1,21-21-15,0 0 0,0 0 16,0 0-16,1 0 0,-1-21 16,0 21-16,0-21 0,0 0 15,-21 0-15,0 0 16,0-1-16,-42 22 16,21 0-16,-22 0 0,22 0 15,-21 0-15,21 0 0,-43 22 16,64-1-16,0 0 15,0 0-15,0 0 0,0 0 16,43 22-16,-22-22 0,0 0 16,0 0-16,0 0 0,0-21 15,43 43-15</inkml:trace>
  <inkml:trace contextRef="#ctx0" brushRef="#br0" timeOffset="36102.74">3958 4085 0,'0'-21'0,"0"0"16,-21 21 0,0 0-16,0 21 15,21 0-15,-22 0 0,1 1 0,21-1 16,-21 0-16,0 21 0,0 22 15,21-43-15,-43 64 16,43-64-16,0 0 0,0 42 16,0-41-16,0-1 15,22 21-15,-1-42 16,0 21-16,21-21 0,1 0 16,-22 0-16,42 0 0,-42 0 15,43-42-15,-22 42 16,-21-21-16,64-43 15,-64-42 1,-21 85-16,0-21 0,0-43 16,0 43-16,-42-22 15,21 22-15,0 21 0,-43-21 16,22 42-16,-1 0 0,22 0 16,-21 0-16,21 0 0,-22 42 15,1-21-15,21 0 16,0 43-16,0-43 0,21 21 15,0 1-15,0-22 0,0 0 16,0 0-16,0 0 0,42-21 16,-21 0-16,0 0 15,0 0-15</inkml:trace>
  <inkml:trace contextRef="#ctx0" brushRef="#br0" timeOffset="36554.49">4424 4170 0,'-21'0'16,"42"0"-16,-64 0 0,22 0 0,21-21 16,0 0-1,0-1 1,21 1-16,1 21 0,-1 0 15,0-21-15,0 21 0,0-21 16,0 21-16,22 0 0,-22 0 0,64 21 16,-43 0-16,-21 0 15,0 1-15,22-1 0,-22 0 16,21 21-16,-42 1 16,0-22-16,0 0 0,0 21 15,0-21-15,-21 43 16,-43-22-16,43-21 15,0 1-15,0-22 0,21 21 0,-21-21 16,0 0-16,21-21 31,0-1-31,0 1 0,21 0 0,0 0 16,0 0-16,0-22 16,0 1-16,1 21 0,41-43 15,-21 43-15,-20-21 16,-1 21-16,21 0 0,-21-1 15,43-20-15</inkml:trace>
  <inkml:trace contextRef="#ctx0" brushRef="#br0" timeOffset="36803.33">5313 3958 0,'0'21'32,"0"1"-32,0-1 15,-21 21-15,21-21 0,0 0 16,-22 22-16,22 20 15,0-42-15,0 22 0,0-22 16,0 21-16,0-21 0,0 22 16,-21-22-16,21 0 0,0 21 15,0-20-15,21-22 32,-21-22-17,22 1-15,-22 0 0,21 0 16,0 0-16,-21 0 0,0-22 0,21 1 15</inkml:trace>
  <inkml:trace contextRef="#ctx0" brushRef="#br0" timeOffset="37160.14">5355 3725 0,'-21'-21'16,"42"42"-16,-63-42 0,21 21 0,-1 0 15,1 0-15,0 0 0,0 21 16,0 1-16,0-1 0,21 0 15,0 0-15,0 21 16,0-20-16,21-1 0,0 0 16,0-21-16,0 0 15,0 0-15,43-21 16,-43 0-16,0 21 0,22-43 16,-43 22-16,0-42 15,0 41-15,0 1 0,-43-21 16,22 21-16,-21 21 15,21 0-15,-22 0 16,22 0-16,0 21 0,0 0 16,21 0-16,-21 0 15,21 22-15,0-22 0,0 0 16,0 0-16,0 0 0,0 1 16,42 20-16,-21-42 15,21 0-15,-20 0 16,20 0-16</inkml:trace>
  <inkml:trace contextRef="#ctx0" brushRef="#br0" timeOffset="38002.66">5863 3620 0,'0'0'0,"0"-22"31,0 44-15,0-1-16,-21 0 15,21 0-15,-21 21 0,21-20 0,0 20 16,-21-21-16,-1 21 0,22 43 16,-21-43-16,21 1 0,-21 84 15,21-85 1,0 43-16,0-64 16,0 64-16,21-85 15,0 21-15,1-21 16,-1 0-16,0 0 0,0 0 0,0 0 15,0 0-15,22-21 16,-22-1-16,0 1 0,21 0 16,-20 0-16,-1-21 0,21-43 15,-21 43-15,-21-1 16,21 22-16,-21 0 0,0-21 16,0 63 15,-21 0-31,21 0 15,0 0-15,0 22 0,0-22 16,0 42-16,0-42 0,0 1 16,0 20-16,0-21 15,21 0-15,1-21 0,20 21 16,0-21-16,1 0 0,-1 0 16,21-21-16,-20 0 15,-1 0-15,22-21 16,-43-1-16,0 22 0,0-21 15,0 21-15,-21-85 0,0 85 16,0-1-16,0 1 16,0 42 15,-21 22-15,21-22-16,0 0 0,-21 21 0,21 22 15,0-22-15,0 1 0,0-1 16,0 21-16,0-20 0,0 41 15,0-20-15,0-22 0,21 85 16,-21-63-16,21-1 16,0 22-16,-21-22 0,0 1 0,43 148 15,-43-149-15,0 1 16,0 63-16,21-85 16,-21 106-1,-42-42 1,20-85-16,1 0 0,0 0 15,0-21-15,0 0 0,0 0 16,21-21 0,0 0-16,0-21 0,0-22 15,0 43-15,0-21 0,0-22 16,-22 22-16,1-22 0,-21-41 16</inkml:trace>
  <inkml:trace contextRef="#ctx0" brushRef="#br0" timeOffset="38260.51">5503 4085 0,'-21'0'0,"42"0"0,-63-21 16,21 21-16,21-21 0,0 0 15,21 0-15,0 21 16,0-22-16,64 1 15,-43 21-15,43-21 16,-43 21-16,85-21 16,-106 21-16,22 0 0,-22 0 15,0-21-15,0 21 16</inkml:trace>
  <inkml:trace contextRef="#ctx0" brushRef="#br0" timeOffset="39997.03">7747 3704 0,'0'0'0,"-21"-21"0,0 21 0,-22-21 16,22 21-1,0 0-15,21 21 16,-21 0-16,21 0 0,0 1 16,0-1-16,0 0 0,0 21 15,21-21-15,-21 1 16,21-22-16,0 21 0,22-21 0,-22 0 16,21 0-16,-21 0 15,22 0-15,105-21 0,-106-1 16,-21 22-16,22-21 0,-1 0 15,0-21-15,1-1 16,-22 22-16,-21-21 0,0 0 16,0 20-16,0 1 0,0 0 15,0 0-15,-21 21 0,-1 0 16,1 21 0,0 21-16,21-20 0,0-1 15,-21 21-15,21-21 0,0 22 0,0-1 16,0-21-16,0 21 0,-42 64 15,42-63-15,-22-1 0,22 43 16,0-43-16,-21 64 16,21-85-1,0 21-15,0-21 0,0 1 16,-21-1-16,0-21 16,0 0-16,0 0 15,-1 0-15,1-21 16,-21-1-16,21 1 0,-22-21 0,1 21 15,21 0-15,-21-43 16,20 43-16,22 0 16,-21 0-16,0 21 0,21 21 31,0 0-31,0 0 0,0 0 0,0 0 16,0 1-16,0-1 15,0 0-15,21 0 0,0 0 0,22 22 16,-22-22-16,21 0 0,-21 0 15,1-21-15,20 0 0,0 0 16,22 0-16,-22 0 0,85-21 16,-85 21-1,43-42-15,-43 20 0,-20-20 16,83-43-16,-83 43 16,20-21-16,-21 20 15,-21 22-15,0-42 0,0 41 16,0 1-16,-21 21 31,0 0-31,0 0 16,21 21-16,-22 22 15,22-1-15,-21-21 0,21 0 0,0 22 16,-21-22-16,21 0 0,0 21 16,0-20-16,0-1 0,0 42 15,21-42-15,0 1 16,1-22-16,-1 0 0,0 0 0,21 0 15,-21 0-15,22 0 0,-22 0 16,21-22-16,-21 1 0,85-42 16,-63 42-1,-1-22-15,21-41 0,-41 62 16,41-62-16,-42 63 16,-21-1-16,0-20 0,0 21 15,-21 21 1,0 0-16,0 0 0,0 0 0,-1 0 15,1 21-15,0 21 0,21-20 16,-21-1-16,21 21 0,0 22 16,0-43-16,21 63 15,0-62-15,-21 20 16,21-21-16,1 0 0,-22-42 47,-22 0-47,1 0 15,0 21-15,21-21 0,0-1 16,-21 1-16,0 0 0,21 42 31,0 0-15,0 1-16,0-1 16,0 0-16,21 0 15,-21 0-15,21-21 0,0 21 0,0-21 16,22 0-16,-1 0 15,0 0-15,22 0 16,-22 0-16,-21 0 0,43-21 16,-43 0-16,21 0 0,-20 0 15,-1 0-15,0-1 0,-21-20 0,42-43 16,-42 43-16,21-64 16,-21 64-16,22-22 0,-1-20 15,-21 41-15,0-62 16,21 62-16,-21 22 15,0 0-15,0 42 32,-21-21-32,0 42 0,21-20 0,-22-1 15,22 21-15,0 0 0,0 1 16,-21-1-16,21 0 0,0 1 16,-21 20-16,21 22 0,0-22 15,0-20-15,0 20 0,0-20 16,0-1-16,0 0 15,21-21-15,0-21 16,1 0-16,-1 0 0,0 0 16,0 0-16,0 0 0,22-42 15,-1 21-15,-21 0 0,21-43 16,-20 22-16,-1 21 0</inkml:trace>
  <inkml:trace contextRef="#ctx0" brushRef="#br0" timeOffset="40192.43">9313 3810 0,'0'21'15,"21"-21"1,1 0 0,-1 0-16,0 0 15,0 0-15,0 0 0,0 0 16,1 0-16,-1 0 15,-21-21-15,21 0 0,0 0 16,0 0-16</inkml:trace>
  <inkml:trace contextRef="#ctx0" brushRef="#br0" timeOffset="42584.1">10350 4318 0,'0'0'16,"22"0"-16,-22-21 31,0 0-31,0 0 0,0-1 16,21-20-16,-21 21 0,0-21 15,21-1-15,-21 1 0,42-64 16,-21 43-16,1 20 0,20-63 15,-21 43-15,21 21 16,22-43-16,-43 43 0,21 20 16,1 22-16,-22 0 15,0 0-15,-21 22 16,0-1-16,0 0 0,0 0 0,0 0 16,0 22-16,0-22 15,0 0-15,0 0 0,21-21 47,0 0-47,-21-21 0,0 0 0,0 0 16,0-1-16,0 1 15,0 0-15,0 0 0,0 0 0,-21 0 16,0-1-16,21 1 0,-42 0 16,21 21-16,-1 0 15,1 0-15,0 0 0,0 42 16,0-20-16,0 20 0,-22 21 15,22-20-15,-21-22 16,-1 64-16,43-43 0,-21 0 16,21 1-16,0-1 0,0 0 0,21 85 15,1-106 1,-1 22-16,0-22 0,0 0 16,21 0-16,22 0 0,-22-21 15,-21 0-15,22 0 0,-1 0 16,0 0-16,22 0 15,-22-21-15,1 0 0,20-21 16,-42-1-16,22 22 0,20-63 16,-42 62-16,0-20 0,43-21 15,-43 20-15,0 22 0,22 0 16,-22 0-16,0 0 0,21-22 16,-21 43-16,1 0 0,-1 0 15,0 21 1,-21 1-1,0-1-15,0 0 0,0 0 16,0 0 0,0 0-16,0-42 47,0 0-47,0 0 15,0 0-15,-21 0 0,0-1 16,21 1-16,-22 0 15,1 21-15,0 0 16,0 0-16,0 0 16,0 0-16,-1 0 0,-20 21 15,21 0-15,-21 1 0,20-1 16,1 0-16,0 0 0,0 21 0,-21 22 16,20-43-16,22 21 0,0 43 15,0-64-15,0 43 16,0-43-16,0 0 0,43 21 15,-22-42-15,21 22 16,-21-22-16,1 0 0,41 0 16,-42-22-16,0 1 15,43-21-15,-43 21 16,0-22-16,0 22 0,1-21 0,-22 0 16,21-1-16,0-20 0,-21 20 15,0-20-15,0 42 16,0 0-16,0-22 0,0 22 15,-21 21 17,0 21-32,21 0 0,-22 1 0,22-1 15,0 0-15,0 21 0,-21-21 16,21 22-16,-21-22 0,21 42 16,0-20-16,0-22 0,0 0 15,0 0-15,0 0 0,21 22 16,0-22-16,1-21 0,41 0 15,-42 0 1,22-21-16,-22 21 0,21-21 16,0-43-16,1 22 0,20-22 15,-20 22-15,-22 21 16,21-22-16,0-41 0,-20 63 16,-1-43-1,-21 43-15,0 0 0,0-22 16,-21 43-16,-1 0 0,-20 0 15,21 22-15,0 20 16,21-21-16,0 0 0,0 43 16,0-43-16,0 0 0,0 21 15,21-20-15,-21-1 0,63 63 16,-41-62-16,-1-1 0,0 21 16,0-42-16,0 21 15,-42-21 16,0 0-31,21-21 16,-21 0-16,0 21 0,21-21 0,0 0 16,-22 21-16,22-22 0,-21 22 15,0 0 1,21-21-16,-21 21 16,21 21-1,-21 1-15,21-1 0,0 0 16,0 0-16,0 0 15,21 0-15,0-21 0,0 22 16,0-22-16,1 0 0,-1 0 0,42 0 16,-42 0-16,64 0 15,-43 0-15,1 0 0,20-43 16,-20 22-16,-1-21 0,-21 21 16,21-1-16,-20-20 0,41-64 15,-42 85-15,-21-21 16,0 21-16,0-1 0,0-41 15,-21 63 17,0 21-32,0 0 15,0 0-15,21 1 0,-22-1 0,1 0 16,0 0-16,21 0 16,0 0-16,-21 22 0,21-22 0,0 21 15,0 1-15,0-22 16,0 42-1,21-63-15,0 21 0,22 1 16,-22-22-16,0 0 0,0 0 16,21 0-16,-20 0 0,62-22 15,-41 1-15,-22 0 0,63-42 16,-41 41-16,63-83 16,-64 62-16,-21 22 15,21-21-15,22-85 16,-64 106-16,0-1 0,0 1 15,-21 21 1,0 0-16,-1 0 0,1 43 16,21-22-16,-21 0 15,21 0-15,0 0 0,-21 0 16,21 22-16,0-1 0,0-21 16,0 0-16,21 22 0,-21-22 15,42 0-15,-42 0 16,0 0-16,22 1 15,-22-1-15,0 0 16,-22-21 0,1 0-1,0 0-15,0 0 16,0 0 0</inkml:trace>
  <inkml:trace contextRef="#ctx0" brushRef="#br0" timeOffset="43349.18">825 6477 0,'0'0'0,"22"0"0,-1 0 15,0 0-15</inkml:trace>
  <inkml:trace contextRef="#ctx0" brushRef="#br0" timeOffset="44401.55">254 6075 0,'0'0'16,"0"-21"-16,0 0 16,0-1-16,-21 22 0,21-21 15,-21 21 1,21 21 0,0 1-1,0-1-15,0 0 0,0 21 16,0-21-16,0 43 0,-22-22 15,22 1-15,-21-1 0,0 0 16,0 1-16,0-1 0,0 0 16,21-21-16,-22 22 0,1-1 15,21-63 17,0 0-32,0 0 15,0-1-15,0 1 0,0 0 16,0 0-16,0 0 0,0 0 15,21 21 1,1-22-16,-1 22 0,0-21 0,0 21 16,21 0-16,1 0 0,63-21 15,-64 21-15,-21 0 16,43-21-16,-43 21 16,21-21-16,-21 0 0,0-1 15,1 1-15,-22 0 16,0 0-16,0 0 15,0 0-15,-22-22 16,1 22-16,21 0 16,-21 21-1,21 21-15,0 0 0,-21 0 16,21 22-16,0-22 16,0 0-16,0 21 0,-21-20 0,0 20 15,21 0-15,-22 1 0,22 20 16,0-21-16,-21 22 15,21-22-15,-21-21 0,21 22 16,0-22 0,0 0-16,21-21 47,-21-21-47,21 0 15,-21 0-15,0-1 0</inkml:trace>
  <inkml:trace contextRef="#ctx0" brushRef="#br0" timeOffset="44728.37">847 6414 0,'0'0'0,"-22"0"0</inkml:trace>
  <inkml:trace contextRef="#ctx0" brushRef="#br0" timeOffset="46918.04">2159 5757 0,'0'0'0,"0"22"16,21-22 31,0 0-47,0-22 15,22 1-15,-22 0 0,21 0 16,-21-21-16,22 20 0,-22 1 0,0 0 16,21-42-16,-42 20 15,0 22-15,-42 21 16,21 0-16,-21 0 16,-64 0-16,63 0 0,1 21 15,-43 22 1,43-22-16,0 0 0,21 42 15,21-41-15,0 20 16,0-21-16,21 64 16,63-22-1,-41-42-15,20 22 16,1-1-16,-1 0 16,-42-20-16,1-1 0,-22 21 15,0-21-15,0 43 16,-22-43-16,1 0 0,0 0 15,-21-21-15,21 21 0,-43-21 16,22 0-16,-1 0 0,-41 0 16,41 0-16,1 0 15,-43-42-15,43 21 16,-21-21-16,41 20 16,1-20-16,-21-21 0,21 41 15,21-41-15,0 42 16,0-22-1,0 65 1,21-1 0,0 0-16,0 21 0,22 22 15,-43-43-15,42 42 16,-21-41-16,0 20 0,22 0 16,-1-21-16,0 22 15,-21-22-15,22-21 0,-22 0 16,21 0-16,-21 0 0,106 0 15,-63-21-15,-22 0 16,22-1-16,-1-20 0,-20 21 16,62-43-16,-62 1 0,-1 21 15,0-1-15,1-20 0,-22 20 16,21-84-16,-21 64 16,-21-1-16,0 22 0,0 0 0,0-1 15,0-41 1,0 63-1,0 84 1,0-42-16,-21 64 16,21-22-16,-21 107 15,0-107-15,0-20 0,0 62 16,21-62-16,-22 63 16,22-43-1,0-42-15,0-42 47,0 0-47,0 0 0,22 0 0,-1-1 16,0 1-16,0-21 0,-21 21 15,21 0-15,0-22 0,1 22 16,20-42-16,-21 41 16,43-41-16,-43 42 15,0 21-15,-21 21 16,0 0-1,0 0-15,0 0 16,-21 1-16,0-1 0,-1 0 16,1-21-16,0 21 0,-21-21 15,21 0-15,-22 0 16,22 0-16,0 0 16,21-21-16,-21 0 0,21 0 15,0 42 16,0 0-15,0 0-16,0 0 0,0 0 16,0 22-16,0-22 0,21 0 15,-21 0-15,21 0 0,21 43 16,-42-43-16,22-21 16,20 42-16,-21-20 15,21-1 1,64-21-16,-85 0 15,43-21 1,63-64 0,-85 64-16,22-43 15,-22 22-15,-21 21 0,0-22 0,22-20 16,-22 42-16,-21 0 16,0-1-16,0 1 0,-21 21 31,21 21-31,-21 1 0,-1 20 15,22-21-15,-21 0 0,21 0 16,-21 22-16,21-22 0,0 0 16,-21 0-16,21 0 0,0 1 15,0-1-15,0 0 16,21-21 0,0 0-16,0 0 0,1 0 15,-1 0-15,-21-21 0,0 0 16,21-1-16,0-41 0</inkml:trace>
  <inkml:trace contextRef="#ctx0" brushRef="#br0" timeOffset="47307.1">3535 5440 0,'-21'0'0,"42"0"0,-64 0 15,22 0-15,0 0 16,0 0-16,0 21 0,0 0 0,-22 22 15,43-22-15,0 0 16,0 21-16,0-21 0,0 22 16,21-22-16,1-21 15,-1 0-15,0 0 16,21 0-16,1-21 0,-1 0 0,-21-1 16,21 1-16,-20 0 0,-1 0 15,21-43 1,-42 43-16,0-21 0,0 21 15,-85 0 1,43 21-16,-21 0 16,20 0-16,-63 42 15,85-21-15,0 0 0,21 0 16,0 22-16,0-22 0,0 64 16,0-1-1,21-63-15,-21 1 0,43 20 16,-22-21-16,21-21 15,0 21-15</inkml:trace>
  <inkml:trace contextRef="#ctx0" brushRef="#br0" timeOffset="47706.27">4000 5715 0,'0'0'0,"0"21"47,0 0-31,0 1-16,0-1 15,0 21-15,-21-21 0,21 43 16,0-22-16,-21 22 16,0-22-16,0 0 0,21 64 15,0-42-15,-21 20 0,21-20 16,0-1-16,-22 22 0,1 148 15,-21 84 1,21-232 0,0 63-16,-1-84 0,22-1 15,-21 43-15,21-64 0,0 1 16,0-1-16,0-21 16,0 0-16,0-63 31,0 21-31,43-43 15,-22-63 1,0 64-16,-21-149 16,21 149-16</inkml:trace>
  <inkml:trace contextRef="#ctx0" brushRef="#br0" timeOffset="48056.26">3937 5927 0,'0'-43'0,"0"86"0,0-128 0,0-21 15,0 85-15,0-42 16,21 41-16,0 1 0,22-21 16,-22 21-1,21 21-15,64 0 16,-85 21 0,43 42-16,-43-41 15,21 83-15,-42-62 16,0-1-16,-21 43 15,-85-1 1,85-41-16,-21-22 0,-43 42 16,64-41-16,0-1 15,-1-21-15,1 21 0,0-21 16,42-21 46,0 0-62</inkml:trace>
  <inkml:trace contextRef="#ctx0" brushRef="#br0" timeOffset="48388.25">5313 5376 0,'-21'-21'0,"-22"21"31,43 21-31,0 1 0,-21-1 0,21 0 16,-21 0-16,21 85 15,-42 84 1,42-147-16,0-1 0,0 0 15,-22 1-15,22 41 16,0-62-16,0-1 0,0 21 16,0-21-1,0-42 1,0 0 0,0 0-16,0 0 15</inkml:trace>
  <inkml:trace contextRef="#ctx0" brushRef="#br0" timeOffset="49233.95">4805 5821 0,'0'21'15,"21"-21"1,0 0-16,0 0 16,22 0-16,-22-21 0,63 0 15,-41 0-15,-1-1 0,0 1 16,1-21-16,-1 21 0,85-43 15,-85 43-15,22-21 0,-1 21 16,22-43-16,-43 22 16,1-1-16,-22 22 0,-21-21 15,0 21-15,-21 21 16,0 0-16,-1 0 16,1 0-16,21 21 15,-21 21-15,0-21 16,21 1-16,-21-1 0,21 21 0,0 0 15,-43 43 1,22-43-16,21 1 0,-42 41 16,42-41-16,-21 84 15,21-106-15,0 21 0,0-21 16,0 1-16,0-1 0,0 21 16,21-42-1,0 0 1,-21-21-16,21 0 15,-21 0-15,0-1 0,21 1 0,1-21 16,-22 21-16,21 0 0,21-43 16,-21 43-16,0 0 15,22-22-15,-22 22 0,0 21 16,21-21-16,-20 21 16,-1 21-1,-21 0-15,0 1 16,0-1-16,0 21 0,0-21 15,0 22-15,0-1 16,21 21 0,0-41-16,0-1 0,22 0 15,-22-21-15,0 0 0,0 0 16,0 0-16,64 0 16,-43-21-16,43-22 15,21-62 1,-64 20-1,-42 64-15,0-64 16,0 64 0,-21 21-16,0 0 0,0 0 15,-1 0-15,1 0 0,-21 63 16,42-41-16,-21 62 16,21 1-1,0-64-15,21 0 16,21 43-1,43-43 1,42-21 0,-85 0-16,1-21 0,41 0 15,-41-1-15,20-20 16</inkml:trace>
  <inkml:trace contextRef="#ctx0" brushRef="#br0" timeOffset="50980.96">7493 5249 0,'0'0'0,"-42"0"31,42 22-15,0-1-16,0 0 0,0 0 15,0 0-15,0 0 0,0 1 16,21-22-16,63 21 16,-62-21-1,62 0-15,-63-21 0,22 21 16,41-43-16,-41 22 16,-1 0-16,-21 0 0,22 0 0,-22-22 15,21-20-15,-21 42 0,-21-1 16,21-41-1,-21 42-15,0 0 16,0 42 0,-21-21-16,0 63 15,21-42-15,-21 22 0,-21 20 16,42-20-16,-22-1 0,1 0 16,0 1-16,21 20 0,-42 85 15,21-105-15,21-1 0,0 21 16,0-20-16,-22 63 15,22-85-15,0 42 16,0-42 0,-21-21-16,0 0 15,0-21-15,0 0 16,0-21 0,-43-22-16,43 43 15,21-21-15,-42-1 0,20 22 16,1 0-16,0 0 15,-21 21 1,42 21-16,0 0 16,0 43-1,0-43-15,0 0 0,0 0 16,21 22-16,0-22 0,21 0 16,-20 0-16,-1 0 0,42 0 15,-42-21-15,22 22 0,-1-22 16,0 0-16,-20 0 0,105 0 15,-85-22-15,43 1 16,-43 0-16,43-42 16,-64 20-16,21 22 15,0-42-15,-42 20 0,0 1 16,0 21-16,0-22 16,0 1-16,0 0 0,0 21 0,0-1 15,-21 22 16,21 22-31,-21-1 0,21 0 0,-21 0 16,21 0-16,0 22 16,0-22-16,-21 21 0,0 22 15,21-43-15,0 0 0,0 42 16,0-41-16,0-1 0,21 0 16,0 0-16,21-21 15,-21 0-15,22 0 0,-1 0 16,0 0-16,1-21 0,20-21 15,-20 42-15,62-85 16,-62 64-16,-22-22 16,21 22-16,-21-21 0,-21 21 15,0-43-15,0 43 0,0 0 0,0 0 16,-21 21-16,0 0 16,-21 0-16,21 0 15,-22 0-15,1 42 0,42-21 16,0 22-16,0-22 15,0 0-15,0 42 0,21-41 16,0-1-16,22 21 16,-22-21-16,0 0 0,-21 1 15,21-22-15,0 21 0,0 0 0,1-21 16,-44 0 15,1 0-31,0 0 0,0-21 0,0 0 16,0 21-16,-1-22 0,1 1 15,0 21-15,-21-21 16,42 0-16,-21 21 16,-1 0-1,22 21-15,0 0 0,0 0 16,0 1-16,0-1 16,22 0-16,-1-21 15,0 21-15,21-21 0,-21 21 0,1-21 16,62 0-1,1 0-15,-64 0 16,21-21-16,43 0 0,-64 0 16,22-22-16,-1 22 0,21-42 15,-41 20-15,20-41 16,-21 41-16,0 1 0,-21-64 16,21 64-16,-21 0 0,22-43 15,-22 43-15,0-1 0,21-20 16,-21 42-16,0 42 31,0 21-31,0-21 16,-21 22-16,21-1 0,-22 0 0,1 1 15,21-1-15,0 0 16,-21 43-16,21-43 0,0 1 16,0 62-16,0-83 15,21 41-15,0-42 16,1 0-16,-1-21 15,0 0-15,0 0 16,0 0-16,-21-21 0,21 0 16,1 0-16,-22 0 0,0-43 15,0 43-15,0 0 0</inkml:trace>
  <inkml:trace contextRef="#ctx0" brushRef="#br0" timeOffset="51167.85">9271 5461 0,'0'0'0,"21"0"16,-21 21-1,21-21-15,0 0 0,1 0 16,20 0-16,-21 0 0,0 0 16,43-21-16,-43 21 15,0-21-15,0 21 0,0-21 16,1 0-16,-1 21 0</inkml:trace>
  <inkml:trace contextRef="#ctx0" brushRef="#br0" timeOffset="53390.62">10372 5736 0,'21'-21'31,"-21"0"-31,0 0 0,21 21 16,-21-21-16,0-1 0,0-20 16,0 21-16,21 0 0,-21-22 15,21 22-15,-21-21 0,43-22 16,-22 22-16,42-106 16,-42 106-16,1-1 0,-1 22 15,0-21-15,0 21 0,0-1 16,0 22-16,-21 22 15,0-1-15,0 0 16,0 21-16,0-21 0,0 22 16,0-22-16,22 0 15,-1-21 1,0 0 0,-21-21-16,0 0 15,0 0-15,0-1 16,0 1-16,0 0 0,0 0 15,-21 0-15,0 0 16,-1 21-16,1 0 0,-21 0 16,0 21-1,20 0-15,1 0 0,-21 43 16,42-43-16,-21 21 0,-22 85 16,43-85-16,-21 1 15,21-1-15,0 0 0,0 85 16,0-84-16,0-22 0,21 21 15,1-21-15,-1 1 0,21-1 16,0 0-16,-20-21 0,41 0 16,-42 0-16,43-21 15,-43 21-15,0-21 0,43-43 16,-22 43-16,-21 0 16,0-22-16,22 1 0,-1 21 15,43-106-15,-43 85 16,-21 20-16,43-41 0,-22 21 15,0-1 1,-21 43-16,1 0 0,-1 0 16,-21 21-16,0 1 15,0-1-15,0 42 16,0-42-16,0 1 0,0-1 0,0 21 16,0-21-16,0 0 15,0 1-15,0-44 47,0 1-47,0 0 0,0 0 16,0 0-16,0 0 0,0-1 0,0 1 15,0 0-15,0 0 0,0 0 16,-43-22-16,22 43 16,0 0-16,0 0 0,0 0 15,-22 0-15,22 22 0,0-1 16,-21 21-16,21 0 0,-22-20 15,1 41 1,42-21-16,-42 22 0,42-22 16,0-21-16,0 22 0,0-22 15,0 0-15,21 43 16,0-43-16,0-21 0,21 0 16,-20 0-16,-1 0 0,21 0 15,-21 0-15,0-21 0,43-22 16,-43 22-16,0 0 0,0-21 0,1 20 15,-1-20-15,-21 21 16,0-64-16,0 64 0,0-21 0,0-22 16,0 43-1,0 0-15,0 42 32,-21 0-17,21 0-15,0 1 0,-22 20 0,22-21 16,0 0-16,0 43 0,0-22 15,0-21-15,0 22 16,0-22-16,22 0 0,-1 21 0,0-21 16,42 1-16,-41-22 15,62 0 1,-41-22-16,-22 22 0,63-42 16,-62 0-16,20 21 15,-21-1-15,21-20 0,-20 21 0,41-64 16,-42 64-16,-21-21 0,0 21 15,21-22-15,-21 22 0,0-21 16,0 21-16,-21 21 16,0 0-16,0 21 15,21 0-15,0 0 0,0 0 16,0 43-16,0-43 0,0 42 16,0-41-16,0-1 15,0 42-15,21-42 0,-21 1 16,21-1-16,-21 0 0,0 0 31,0-42-15,0 0-1,0 0-15,0-1 16,0 1-16,-21 0 0,21 0 0,-21 0 16,21 0-16,-21 21 0,21-22 15,-21 22-15,-1 0 16,1 0-16,21 22 0,0-1 15,0 0-15,0 0 16,0 0-16,0 0 0,21 1 16,1-1-16,-1-21 15,0 0-15,0 0 0,0 0 16,43 0-16,-22 0 0,64 0 16,-85 0-1,21-21-15,1-1 0,-22 22 0,21-21 16,43-63-16,-64 62 15,-21 1-15,21-21 0,-21 21 16,0-22-16,0 22 0,0 0 16,0-21-16,0 21 0,0-1 15,0 1-15,-21 21 0,0 0 16,0 0-16,0 21 0,21 1 16,-22-1-16,1 0 0,21 21 15,0-21-15,0 1 0,0 41 16,0-42-16,0 0 0,0 22 15,0-22-15,0 0 16,0 0-16,21 0 0,1 1 0,41-1 16,-21-21-16,-20 0 15,-1 0-15,21 0 0,-21 0 16,64-43-16,-64 22 16,21 0-16,43-21 0,-43-1 0,22-20 15,-43 42 1,21-22-16,-63-168 31,-21 211-31,0 0 16,20 0-16,-20 0 0,0 42 15,21-21-15,21 0 0,0 1 16,0 20-16,0-21 0,42 43 16,0-1-1,-21-42-15,1 0 16,-1 22-16,-21-22 0,0 0 15,-21 0 1,-1-21-16,1 0 0,-21 0 0,21 21 16,0-21-16,-1 0 15</inkml:trace>
  <inkml:trace contextRef="#ctx0" brushRef="#br0" timeOffset="54190.19">614 7916 0,'-21'0'0,"42"0"0,-64 0 15,22 0-15,0 0 16,21-21 0,21 21-16,0 0 0,22 0 15,-22-21-15,21 21 16,1 0-16,62-42 0,-62 21 16,-1 21-16,-21 0 0,0 0 15,22-22-15,-64 22 31,-1 0-31,-20 22 0,0-22 16,21 0-16</inkml:trace>
  <inkml:trace contextRef="#ctx0" brushRef="#br0" timeOffset="54701.89">656 7853 0,'0'21'15,"-21"0"-15,0 0 16,21 1-16,-21-1 0,-1 0 15,22 0-15,0 0 0,-21 0 0,0 1 16,21-1-16,-21 0 0,0 21 16,21-21-16,-21 1 15,-1-1-15,22 0 0,0 0 16,-21 0-16,0 0 16,21-42 15,21 0-16,0 0-15,1 0 16,-1 21-16,0-21 0,0-1 0,0 22 16,0 0-16,22-21 15,-1 21-15,-21 0 0,22 0 16,-22 0-16,63 43 16,-41-22-16,-43 0 0,21 21 15,-21-21-15,0 1 0,0 41 16,0-21-16,-21-20 0,0-1 15,-1 0-15,1 0 0,-42 21 16,20-20-16,22-1 0,-63-21 16,41 21-16,1-21 15,-43 0-15,64 0 16,-42 0-16,41 0 0,1 0 16,0 0-16,0 0 15,21-21-15,21 0 16,0-1-1,0 22-15,22-21 0,-22 21 0,21-21 16,-21 0-16</inkml:trace>
  <inkml:trace contextRef="#ctx0" brushRef="#br0" timeOffset="54892.79">1228 8297 0,'21'0'0,"-42"0"0,63 0 0,-21 0 0,-21-21 15,-21 21 1,63 0 0,-21 0 31,-21-21-47,22 21 0,-22-21 15</inkml:trace>
  <inkml:trace contextRef="#ctx0" brushRef="#br0" timeOffset="57654.21">2074 7620 0,'0'0'0,"-21"0"0,0 0 16,21 21 0,0 0-1,0 1-15,0-1 0,0 0 16,0 0-16,0 0 15,0 0-15,0 1 0,21-22 16,0 0-16,0 0 16,22 0-16,-22 0 0,21 0 15,1-22-15,-1 1 0,43-21 16,-22 21-16,22-64 16,-43 64-16,0-21 0,-20-1 0,20 1 15,-21 0-15,-21-1 0,0-20 16,0 42-16,0-1 0,-21 1 15,0 0-15,0 21 0,-22 0 16,22 21-16,0 0 0,0 22 16,21-1-16,-21 0 0,21 1 15,0-1-15,0 22 0,0 41 16,0-62-16,0 20 16,0 1-16,0-1 0,0 1 15,0 63-15,0-64 0,0-20 16,0 62-16,0-62 15,0-22-15,0 42 0,0-41 16,0-1-16,-22 0 16,1-21-16,0 0 15,0-21-15,0 21 0,-22-43 16,22 22-16,-42-21 16,42 21-16,-1-22 0,-20 1 15,21 42-15,0-21 0,0 21 16,-1 0-16,22 21 15,0 0 1,0 22-16,0-22 0,0 0 16,0 0-16,0 0 0,22 0 0,20 22 15,-21-43-15,64 21 16,-43-21-16,0 0 0,1 0 16,-1 0-16,22 0 0,84-64 15,-85 43-15,-20 0 16,62-42-16,-62 20 15,-22 1-15,21 0 0,-21-1 0,1 1 16,-1 0-16,0-22 16,-21 43-16,0-21 15,0 20-15,0 1 0,-21 42 32,21 1-32,-21-1 0,21 0 0,-22 0 15,22 21-15,0-20 0,0 20 16,-21-21-16,21 21 0,-21 43 15,21-64-15,0 0 0,0 1 16,0-1-16,0 0 0,21-42 31,0 0-15,-21-1-16,0 1 0,22-21 16,-1 21-16,-21 0 0,0-22 15,21 1-15,-21 21 0,21 0 16,0-43-16,-21 43 15,21 21-15,1 21 16,-1 0 0,-21 0-16,21 1 0,-21-1 15,0 21-15,0-21 0,21 0 16,-21 1-16,21-1 0,0 42 16,1-42-16,20 1 15,-21-1-15,0-21 0,43 0 16,-43 0-16,21 0 0,-21 0 15,22 0-15,-22 0 0,64-43 16,-64 22-16,21 0 0,0-42 16,-20 41-16,-1-20 15,-21 0-15,0 21 0,0-22 0,0-41 16,0 62 0,-21 44-1,21-1 1,-22 0-16,1 0 0,21 21 15,-21-20-15,21 20 0,0-21 16,-21 21-16,0-20 0,0 41 16,21-42-16,0 0 0,0 1 15,0-1-15,0 0 0,0-42 47,21 0-47,-21-1 0,0 1 0,21-21 16,0 21-16,0-43 15,-21 43-15,21-21 0,1-22 16,-1 43-16,-21-21 0,21 21 16,-21-1-16,21 22 0,0-21 15,-21 42 1,0 1 0,0-1-16,0 0 0,0 21 15,0-21-15,0 43 0,21-22 16,-21-21-16,22 1 0,-22 20 15,21-21-15,21 21 16,-21-20-16,0-1 0,22-21 0,-22 0 16,21 0-16,22 0 15,-43 0-15,106-43 16,-106 22-16,21 0 0,1-21 16,-22 21-16,0-22 0,21-20 15,-20 20-15,-22 22 0,0-42 16,0 42-16,0-1 0,0 1 15,0 0-15,-22 21 32,1 21-32,21 0 0,-21 1 15,21 41-15,0 64 16,0-106-16,0 0 16,0 22-16,21-22 0,0 0 15,22 21-15,-22-20 16,0-22-16,0 0 0,43 0 0,-22 0 15,22 0 1,-43-22-16,21 22 0,22-42 16,-43 21-16,0 0 0,21-43 15,-42 43-15,0-21 0,0 21 16,0-22-16,0 1 0,0-22 16,-21 22-16,0 21 0,-43-43 15,43 43-15,-21 0 0,-22 21 16,43 0-16,0 0 0,-21 0 15,21 21-15,-1 0 0,1 1 16,0-1-16,0 21 16,-21 22-16,42-22 0,0 0 15,0 22-15,0-22 0,0-21 16,21 22-16,0-22 0,0 0 16,43 21-16,-22-42 0,-21 0 15,21 0-15,1 0 0,-1 0 16,85-21-16,-106 0 15,22 0-15,20-43 0,-42 43 16,22-21-16,-22 21 0,-21-22 16,21 1-16,0-22 15,-21 43-15,0 0 0,0-42 16,0 84 15,0 0-31,0 21 16,0-21-16,-21 1 15,21 20-15,0-21 0,0 21 0,0 22 16,0-43-16,0 0 0,0 22 16,21-22-16,0 0 15,22-21-15,-22 0 0,85 0 16,-64 0-16,21-42 16,-20 42-16,-1-22 15,22-41-15,-22-1 16,-21 43-16,0-42 0,-21 42 15,0-22-15,-21 22 16,0 0-16,0 0 0,0 21 16,-1-21-16,1 21 15,42 0 17,1 0-32,-1 0 0,0 0 15,0 0-15,0 0 0,0 0 16,22 0-16,-22 0 0,0-22 0,21 22 15,-20 0-15,-1-21 0,63 0 16,-62 21 0,-22-21-16,-22 21 31,22 21-31,-21-21 0,21 21 16,-21 0-16,0 1 0,0-1 15,0 21-15,-1 0 16,1-20-16,0-1 0,21 42 15,0-20-15,-21-1 0,21 0 16,0-21-16,21 22 0,-21-22 16,21-21-16,43 21 15,-22-21-15,-21 0 0,22 0 16,-22 0-16,21 0 0,43-42 16,-64 21-16,21-1 0,-21 1 15,-21 0-15,22-21 0,-22-22 16,0-20-16,0 41 0,0 1 15,-22 21-15,1-22 0,21 22 16,-21 0-16,0 0 16,0 0-16,0 21 0,-22 0 0,22 0 15,-21 21-15,21-21 0,-22 21 16,22 0-16,0 0 0,0 1 16,0 20-16,21 0 15,0-21-15</inkml:trace>
  <inkml:trace contextRef="#ctx0" brushRef="#br0" timeOffset="58154.92">6816 7662 0,'0'0'0,"21"-42"32,-42 42-32,-1 0 15,1 0-15,0 0 0,0 0 16,0 21-16,-43 22 16,43-22-16,-21 42 15,21-42-15,-1 22 0,-20 20 16,21-20-16,21-1 0,0 0 15,0-21-15,0 22 0,0 20 16,0-42-16,0 1 0,85 41 16,-64-63-16,21 0 15,0 0-15,1 0 0,-1 0 16,64 0-16,-64 0 0,1 0 16,41-42-16,-41-1 0,-1 22 15,0 0-15,1-21 0</inkml:trace>
  <inkml:trace contextRef="#ctx0" brushRef="#br0" timeOffset="59916.91">7387 7705 0,'0'-21'0,"0"42"0,0-85 15,-21 43-15,0-21 16,0 42-16,-1 0 16,1 0-16,0 0 0,-21 21 15,21 0-15,-1 0 0,-20 43 16,21-43-16,0 0 0,-22 43 15,22-22-15,0 0 0,21 22 16,-21-22-16,21 0 0,0-20 16,0 20-16,0-21 0,21 21 15,0-20 1,22-22-16,-22 0 0,21 0 16,-21 0-16,0-22 0,1 1 15,62-42-15,-63 42 16,1-1-16,-1-62 0,0 63 15,-21-22-15,21 22 0,-21-21 16,0 21-16,0-43 16,0 43-16,0 0 0,0 0 15,-21 21 1,0 0-16,0 21 16,21 0-16,0 0 0,0 0 15,0 0-15,0 1 0,0 41 16,0-21-16,0-20 0,0 41 15,0-42-15,0 0 0,21 22 16,0-22-16,42 0 16,-41-21-16,-1 0 15,42 0-15,-20-21 0,-22 21 16,0-21-16,21-22 0,-21 22 16,43-42-16,-43 20 15,0 22-15,0-63 0,-21 41 0,22-20 16,-22-22-1,0 22-15,0-43 0,0 63 0,0 1 16,0-21 0,0 41-16,0 1 0,0 0 15,0 42 1,0 0-16,0 22 16,-22-22-16,22 21 0,0 85 15,0-84-15,0-1 16,-21 0-16,21 1 0,0 41 15,0-41-15,0-1 0,0 64 16,0-64-16,0-21 0,0 0 16,0 1-16,21-1 0,22 0 15,-22-21-15,21 0 16,-21 0-16,1 0 0,-1 0 16,42-21-16,-42 0 15,1-1-15,41-41 0,-42 42 16,0 0-16,22-43 0,-22 22 15,21-1-15,-21 1 16,-21 21-16,0 0 16,0 0-16,0-1 0,-21 22 31,21 22-31,0-1 0,-21-21 16,21 21-16,0 0 0,-21 21 15,21 1-15,0-22 0,0 21 16,0-21-16,0 22 0,0-1 15,0-21-15,0 0 0,21 1 16,0-22-16,0 0 16,22 0-16,-22 0 0,21 0 15,-21 0-15,1-22 0,20 1 16,-21 0-16,0 0 0,0-21 16,22-1-16,-22 22 0,0-21 15,-21-1-15,0 22 0,0 0 16,0 0-16,0 0 15,0 0-15,-21 21 0,0 0 16,0 0-16,-1 0 0,1 21 16,0 21-1,0-21-15,21 0 0,0 22 16,0-1-16,0 0 16,0-20-16,0 41 15,21-63-15,0 21 0,22-21 16,-22 0-16,0 0 0,42 0 15,-41 0-15,-1 0 0,42-42 16,-42 21-16,1 21 0,-22-43 16,0 22-16,0 0 15,0 0-15,0 0 0,0 0 0,-43-43 16,22 43-16,0 21 16,-43-42-16,22 42 15,21 0-15,-43 0 0,86-22 47,20 22-47,-21 0 0,21-21 16,-20 21-16,20-21 0,0 21 15,1-21-15,41 21 16,-41 0-16,-1-21 0,64 21 16,-22 42-1,-62-42-15,-22 42 16,0-20-16,0-1 0,0 0 15,0 0-15,0 0 0,0 22 16,0-22-16,0 21 16,0-21-16,-22 0 0,22 22 15,0-22-15,0 0 0,0 0 16,0 0 0,-21-21-1,21-21 1,0 0-16,0 0 15,0 0-15,0-22 16,0 22-16,21 0 0,1-21 0,-1 21 16,-21-22-16,21 1 0,42-22 15,-41 22-15,20-21 16,0 20-16,-21 22 0,43-21 16,-43 42-16,21 0 0,-20 0 15,-1 0-15,21 21 0,0 21 16,-20 1-16,-1-22 0,21 85 15,-42-64-15,0-21 16,0 21-16,0-20 0,-21 62 16,21-63-16,-21 1 0,21-1 15,0 0-15,-21-21 16,21-21 15,-22 21-31,22-21 0,-21-1 0,0-20 16,21 21-16,-21 0 0</inkml:trace>
  <inkml:trace contextRef="#ctx0" brushRef="#br0" timeOffset="60132.79">8911 7154 0,'0'0'0,"-21"0"0,0 0 15,0 0-15,-1 0 63,1 0-47,0 0-16,0-21 0</inkml:trace>
  <inkml:trace contextRef="#ctx0" brushRef="#br0" timeOffset="60345.67">7747 7514 0,'0'0'0,"0"21"0,-42-21 0,42 22 16,21-22-1,0 0-15,21 0 0,-21 0 16,22-22-16,-1 22 0,0-21 0,43 0 15,-43 21-15,1-21 0,-1 21 16,0 0-16,-20-21 0,20 0 16,-21-1-16,-21 1 15</inkml:trace>
  <inkml:trace contextRef="#ctx0" brushRef="#br0" timeOffset="62621.36">11197 7218 0,'0'-21'16,"0"42"-16,21-42 0,-21 0 0,21 21 15,-21-22-15,22 1 16,-22 0-16,21 0 0,-21-21 0,0 20 16,0 1-16,0 0 15,0 0-15,0 0 0,-21 21 16,-1-21-16,1 21 0,-21 0 16,0 0-16,20 0 0,-62 21 15,63 0-15,-22-21 0,-20 63 16,20-41-16,22 20 0,-42 43 15,20-22-15,22-21 0,-21 22 16,21-1-16,0 1 0,-43 42 16,43-64-16,0 0 0,21 43 15,0-43-15,0-20 0,21 41 16,0-42-16,0 0 16,22 1-16,-22-22 0,21 0 15,43 0-15,-43 0 0,0 0 16,107-43-16,-107 22 15,43-21-15,-43-1 16,0 22-16,43-42 0,-43 42 16,-21-22-16,43-20 15,-43 42-15,-21-43 16,21 43-16,-21 0 0,0 0 0,-21 21 16,0 0-1,0 21-15,0 0 16,-1 0-16,1 0 0,0 43 15,21-43-15,-21 21 0,21 1 16,0-1-16,0-21 0,0 21 16,0-20-16,21-1 15,0 0-15,0 0 0,1-21 0,-1 21 16,21-21-16,-21 0 16,22 0-16,-1 0 0,0 0 15,22-42-15,-43 42 16,0-21-16,43-22 0,-43 22 0,0 0 15,-21-42-15,0 41 16,0-20-16,0 21 0,0-21 16,0 20-16,-64-83 15,43 83-15,-21 1 0,0 0 16,20 0-16,-20 21 16,21 0-16,-85 21 15,64 0-15,21 0 0,-1 22 16,1-22-16,0 0 0,-21 43 15,42-22-15,0-21 0,0 43 16,0-43-16,0 0 0,21 21 16,0-42-16,0 21 0,0 1 15,1-22-15,-1 0 16,85 0-16,-64 0 16,-21 0-16,21 0 0,-20 0 0,20 0 15,21-43-15,-20 22 16,-22 0-16,42-21 0,-41-1 15,-1 22-15,21-42 0,-21 41 16,-21-20-16,0 0 0,0 21 16,0-1-16,0 1 15,-21 21 1,21 21 0,-21 1-16,21-1 0,-21 0 15,21 21-15,-21-21 0,21 22 16,0-22-16,0 0 0,0 21 15,0-20-15,0-1 0,21 0 16,0 0-16,0 0 0,0 0 16,0-21-16,1 0 0,-1 22 15,0-22-15,0 0 16,0 0-16,22 0 0,-22-22 0,42-20 16,-42 42-16,1-21 15,20-43-15,-21 43 16,0 0-16,0-21 0,-21 21 0,0-64 15,0 64-15,0 0 0,0-22 16,0 1 0,0 21-16,22 21 15,-22 21 1,0 0-16,0 21 16,0-20-16,0 20 0,-22 21 15,1-41-15,0 20 0,21 21 16,0-41-16,0-1 0,0 21 15,0-21-15,21-21 0,22 21 16,-22-21-16,0 0 0,21 0 16,-21 0-16,22 0 0,-1 0 15,-21 0-15,64-63 16,-64 42 0,0 0-16,0-1 0,1-20 0,-22 21 15,21-43-15,-21 43 16,0-21-16,0 0 0,0 20 15,0 1-15,0 42 32,-21 1-32,21-1 0,-22 0 15,22 0-15,-21 0 0,0 22 16,21-22-16,0 0 0,0 42 16,0-41-16,0-1 0,0 21 15,0-21-15,-42-21 16,63-21 15,0 0-15,0 0-16,-21 0 0,21-1 0,1 1 15,-1 0-15,0-21 0,42-64 16,-20 64-16,-22-1 16,42-20-16,-41 42 15,20-1-15,-21 1 0,0 21 16,22 0-16,-22 0 0,0 0 15,0 0-15,-21 43 0,0-22 16,0 0-16,0 42 16,0-20-16,0-1 0,0 22 15,0-43-15,21 21 0,0 0 16,-21-20-16,22-1 0,-1 0 16,0 0-16,42 0 15,-41-21-15,-1 0 0,0 0 0,21 0 16,-21 0-16,1 0 0,20-21 15,-21 0-15,21 21 0,-20-64 16,-22 43-16,0-21 0,42-85 16,-42 63-16,21-41 15,0 41-15,-21 1 16,0-1-16,0 22 0,21-22 0,-21 22 16,0-22-16,0 22 15,0 0-15,0 21 0,22 21 16,-44 21-1,22 0-15,-21 21 16,21-21-16,0 64 0,-21-43 16,21 1-16,0 20 15,-21 1-15,21-22 0,-21 64 16,21-43-16,0-20 0,0-1 0,0 43 16,0-64-16,21 64 15,0-85-15,0 42 16,0-42-16,1 0 0,-1 0 15,0 0-15,0 0 0,21 0 16,-20-21-16,20 0 16,-21-1-16,0 1 15,0 0-15,1-42 0,-22 41 0,21 1 16,-21-42-16</inkml:trace>
  <inkml:trace contextRef="#ctx0" brushRef="#br0" timeOffset="62872.22">13462 7197 0,'0'0'15,"-21"-21"-15,0 21 0,-1 21 16,1-21-16,42-21 16,1 21-16,-1 0 0,0 0 15,21 0-15,1-22 0,41 22 16,-41-21-16,105 0 15,-106 0-15,0 21 0,43 0 16,-64 0-16,0-21 0,1 21 16,-1 0-16,-42 0 31,-1 21-31,1-21 0,-21 21 16</inkml:trace>
  <inkml:trace contextRef="#ctx0" brushRef="#br0" timeOffset="63986.58">931 9694 0,'21'-21'0,"-42"42"0,42-63 0,-21 21 15,22 0-15,-22 0 16,0-1-16,0 1 0,-22 21 31,1 0-31,-21 21 0,21 1 16,0-1-16,-1 0 15,1 21-15,0 1 0,0-1 0,0 0 16,0 1-16,-1-1 0,22 21 16,-21-20-16,0 63 15,0-64-15,21 0 0,-21 64 16,21-64-16,0-20 0,0 20 16,21-21-16,21 21 0,1-20 15,-1-22-15,0 0 0,1 0 16,253-191 15,-275 170-31,21 0 16,-42 0-16,0-22 0,0 22 0,0 0 15,0 0-15,-42 0 0,21-1 0,-43 22 16,22 0 0,0 0-16,-1 0 0,1 0 0,21 0 15,-43 43-15,43-22 16,0 0-16,-21 21 0,42-20 15,-21-1-15,21 21 0,0-21 16,0 0-16,0 1 0,21-22 31,0 0-31,0 0 0,0-22 16,-21 1-16</inkml:trace>
  <inkml:trace contextRef="#ctx0" brushRef="#br0" timeOffset="64184.47">1439 9948 0,'21'0'0,"-42"0"0,64 0 0,-22 0 0,0 0 47,-21-21-47,21 21 15,0 0 1,0 0-16,1 0 15,20-21-15</inkml:trace>
  <inkml:trace contextRef="#ctx0" brushRef="#br0" timeOffset="67271.25">3090 9737 0,'0'0'0,"-21"0"16,0 0-1,21-21-15,0-1 0,0 1 16,0 0-16,21-21 15,0 21-15,0-1 0,1 1 0,-1-21 16,21-22-16,-21 43 16,0-21-16,22-22 0,-22 43 15,-21 0-15,0-21 16,-21 42-16,-43 0 16,43 21-16,-21-21 0,-64 42 15,64 1-15,-43 20 16,43-42-16,20 22 0,1 20 15,21-21-15,0 1 16,0-22-16,0 21 0,0 1 0,43 20 16,-1-21-16,-21-20 0,0-1 15,22 21-15,-22-21 16,21 22-16,-21-22 0,0 0 0,-21 21 16,0-21-1,0 1-15,0-1 0,-21 0 0,-21-21 16,0 21-16,-1-21 15,1 0-15,0 0 0,20 0 16,-105 0-16,106-21 16,-21 0-16,-22-22 15,43 1-15,0 21 0,-21-43 16,21 22-16,21-21 16,0 41-16,0 1 0,0-21 15,21 42 1,-21 42-1,21-21-15,0 1 0,0 20 0,-21-21 16,21 21-16,1-20 0,20 41 16,-21-21-16,0-20 0,22 20 15,-1-21 1,21 0-16,-41 0 0,20-21 16,43 0-16,-43 0 0,0 0 15,1 0-15,20-21 0,1 0 16,126-42-16,-126 20 15,-22 22-15,21-21 0,-20 21 16,-22-22-16,42-20 0,-41 20 16,-22 22-16,0-42 15,0 42-15,0-1 0,0 1 16,-22 0-16,1 21 0,-21 0 16,0 0-16,20 0 0,-20 42 15,21-20-15,21 20 0,-42 21 16,42-41-16,-22 20 0,22 21 15,0-41-15,0 41 16,22-42-16,62 43 16,-63-43-16,22-21 0,-1 21 15,0-21-15,1 0 0,63 0 16,-64 0-16,21 0 0,43-21 16,-42 0-16,-1 0 15,64-22-15,-63 22 0,-1 0 16,43-43-16,-64 43 15,1-21-15,-22 21 0,21-22 16,-42 22-16,0-21 0,0-22 16,-21 43-16,-21-21 15,-1 21-15,22 21 0,-63 0 16,41 0-16,1 0 0,-43 42 16,64-21-16,-21 0 0,-1 1 15,22 20-15,0-21 0,-21 43 16,21-22-16,21 0 0,0 1 15,0-1-15,0-21 0,0 0 16,21 0-16,21-21 16,-21 0-16,0 0 0,22 0 0,-22 0 15,21 0-15,1-21 0,41 0 16,-41 0-16,41-64 16,-63 64-16,1 0 15,-22 0-15,0 0 0,0-1 16,0-41-16,0 42 15,0 0 1,0 42 0,0 0-16,0 0 15,0 0-15,0 22 16,0-1-16,0 0 0,0 43 16,0-43-16,0 1 0,0 105 15,0-85-15,0 22 16,0-22-16,0 1 0,0 21 0,0 42 15,0-43-15,0-20 0,0 84 16,0-63-16,0-22 16,0 22-16,0-22 0,0-20 0,0 62 15,0-62-15,0-22 16,0 0-16,21-21 0,0 0 0,0-21 16,0 0-16,0 0 15,22-64-15,-22 21 16,42-126-16,-41 126 15,-1-20-15,0-1 0,0 0 16,0 1-16,-21-1 0,21-127 16,1 128-16,-22-1 0,0-105 15,0 105-15,0-63 16,0 63-16,0-84 16,0 126-16,0 1 0,0 0 15,0 21-15,0-22 16,-22 43-1,22 21-15,-21 1 0,21 20 16,0 0-16,0-21 0,0 43 16,0-22-16,0 1 0,0 20 15,0-21-15,0 22 16,21-43-16,-21 0 16,43 22-16,-1-43 15,-21 21-15,0-21 0,22 0 16,-22 0-16,0 0 0,0-21 0,0-1 15,64-20-15,-64 0 16,22 21-16,-22-1 0,0-20 16,-21 21-16,21-64 15,0 64-15,-21-21 0,0-22 16,0 43-16,0 0 16,-21 21-1,0 0-15,21 21 16,-21-21-16,21 42 15,-21-20-15,21-1 0,0 85 16,0-64-16,0-21 0,0 21 16,0-20-16,21 20 0,0 0 15,0-21-15,0 1 16,43-1-16,-22-21 0,-21 0 16,22 0-16,-1 0 0,0 0 0,85-43 15,-84 22 1,-1 0-16,43-21 0,-43 21 15,0-22-15,-21 22 0,1-21 0,-1-1 16,0 1-16,0-21 16,-21 41-16,0-20 0,0 21 15,-21 0-15,-21 0 16,20 21-16,1 0 0,0 0 16,0 0-16,0 21 0,0 0 15,21 0-15,0 0 0,-22 43 16,1-22-16,21-21 0,0 85 15,0-42 1,21-43-16,1 0 0,41 21 16,-42-42-16,22 21 0,20-21 15,-42 0 1,43-21-16,-22 0 0,0 0 16,43-21-16,-43 20 0,1 1 15,-22-21-15,21 21 0,-21-22 16,1 1-16,-1-21 0,0 41 15,-21-20-15,0 21 16,-21 21 0,0 0-16,-1 21 15,22 0-15,-21 0 0,0 43 16,21-43-16,-21 21 0,0-20 16,21 20-16,-21-21 0,21 64 15,0-64-15,-22-21 0,22 42 16,0-63 15,22 0-15,-1 0-16,-21 0 0,21-1 15,0 1-15,0-21 0,0 0 0,22-22 16,-22 22-16,0-1 0,21 1 16,-20 21-1,-1 0-15,21 21 0,-21 0 16,-21 21-1,0 0-15,0 0 16,0 22-16,0 20 0,0-42 16,0 22-16,0 20 0,0-21 15,21-20-15,1 20 16,-1-21-16,0 0 0,21 0 16,1-21-16,-22 0 0,42 0 15,-42 0-15,43-21 16,-22 0-16,-21 0 0,22-43 15,-22 22-15,0 0 0,0-1 16,0 1-16,-21-21 0,0 20 0,0-20 16,0 20-16,22-20 0,-22 21 0,21-43 15,-21 43-15,0 20 16,0-20-16,0 21 16,-21 21-1,-1 21 1,1 21-16,21-20 0,0 20 15,0-21-15,-21 64 0,0-43 16,21 0-16,0 43 0,0-21 16,0-22-16,0 0 0,0 1 15,0-22-15,0 42 16,21-42-16,21 43 16,-20-64-16,-1 0 0,0 0 15,0 0-15,0 0 0,43-21 16,-43 0-16,0-1 0,43-20 15,-43 0-15,42-22 16,-20-20-16,-22 62 0,21-41 16,-21 21-16,-21 20 15,0 1-15,-21 21 16,0 21-16,0 1 16,0 41-16,-1-42 15,22 22-15,0-22 0,0 21 0,0 0 16,0 22-16,0-22 15,0-21-15,22 22 0,-1-22 0,0 0 16,21 0-16,-21-21 16,22 0-16,-22 0 15,21 0-15,22-63 16,-43 42-16,0-1 0,0-20 16,22-21-16,-43-1 15,21 22-15</inkml:trace>
  <inkml:trace contextRef="#ctx0" brushRef="#br0" timeOffset="67484.12">8255 9081 0,'21'0'0,"-42"0"0,0-22 0,0 22 0,-1 0 15,1 0-15,21-21 0,-21 21 31,0 21-31,21 1 16,0-1 0,-21-21-1,0 21 1</inkml:trace>
  <inkml:trace contextRef="#ctx0" brushRef="#br0" timeOffset="67673">7260 9462 0,'0'0'0,"-21"0"15,42 0 1,0 0-16,0 0 16,1 0-16,-1 0 0,21-22 0,-21 1 15,43 0-15,-43 21 16,21-21-16,-21 21 0,1-21 15,-1 21-15</inkml:trace>
  <inkml:trace contextRef="#ctx0" brushRef="#br0" timeOffset="68705.45">8721 9589 0,'0'0'0,"21"0"0,-21-22 0,0 1 16,21-42-1,0 42-15,-21-1 0,0-20 16,0 21-16,0 0 15,0 0-15,-63-1 16,41 22-16,1 0 0,-21 0 16,21 22-16,0-22 0,-43 42 15,43-21-15,0 0 16,0 0-16,-1 1 0,1 20 0,-21 21 16,21-20-16,0-22 0,21 21 15,0 22-15,0-43 0,0 21 16,0-21-1,42 1-15,-21-22 0,0 0 16,22 0-16,-22-22 16,0 1-16,0 21 15,21-21-15,-20 0 0,62-64 16,-63 43-16,1 21 0,20-43 16,-21 22-16,-21 21 0,21-22 15,-21 22-15,0 0 0,0 0 16,0 0-16,-21 21 15,0 21 1,21 0-16,-21 0 16,21 22-16,0-22 0,0 0 0,-21 21 15,21-21-15,0 22 0,0 20 16,0-42-16,0 1 0,0 20 16,21-21-16,0 0 15,21 0-15,-21-21 0,1 0 16,83 0-16,-83-21 15,41 0-15,-21-21 16,-20 21-16,41-43 0,-42 43 16,22-21-16,-1-43 0,-21 43 15,-21-22-15,21 22 16,-21-1-16,0-20 0,21-22 16,-21 43-16,0 0 0,0-43 15,0 64-15,0 0 16,0 42-1,-21 0-15,21 0 0,-42 64 16,42-43-16,0 0 0,-21 1 16,21-1-16,-21 0 0,-1 43 15,22-43-15,0 1 0,0 41 16,0-41-16,0-1 0,0-21 16,22 22-16,-1-22 0,0 0 15,0 0-15,0-21 0,0 0 0,43 0 16,-43 0-16,0 0 15,22-21-15,-22 0 0,0 0 16,21-43-16,-21 22 16,1 21-16</inkml:trace>
  <inkml:trace contextRef="#ctx0" brushRef="#br0" timeOffset="73165.99">10668 9419 0,'0'0'0,"0"21"15,-21-21-15,21 22 0,-21-1 16,21 0-16,0 0 16,-22-21-1,44-21 1,-1 21-1,0-21-15,21 0 0,-21-1 16,22 1-16,-22 0 0,21-21 0,43-22 16,-43 43-16,-21-21 0,22-1 15,-1 1-15,-21 0 16,22-22-16,-22 22 0,-21 21 0,0 0 16,0-1-16,0 1 0,-43 0 15,22 21-15,-21 0 16,0 42-16,20-20 0,1-1 15,0 0-15,0 21 16,0 64-16,21-85 16,0 22-16,0 20 0,0-21 15,0-20-15,42 20 16,-42-21-16,21 0 0,22 0 16,-22 1-16,21-22 15,-21 0-15,0 0 16,1-22-16,-1 1 0,21 0 15,-21 0-15,0 0 0,1-22 16,-1 22-16,0-21 0,21-22 16,-21 43-16,22-21 0,-1-22 15,-21 43-15,0 0 16,22-21-16,-22 42 0,0-21 16,21-1-16,-20 22 15,-1 22-15,-21-1 0,21 21 16,-21-21-16,0 0 0,0 22 15,0 63-15,0-85 16,-21 21-16,21 22 0,0-43 16,-21 21-1,-1-21-15,1 0 0,21-42 47,0 0-47,0 0 16,21 0-16,1 0 0,-1-22 0,-21 22 15,21-21-15,0 21 0,21-64 16,-20 64-16,-1-22 0,21-20 16,-42 42-16,21 0 0,0-1 15,-21 1 1,0 42 0,0 1-16,-21-1 0,0 0 0,21 0 15,-21 0-15,0 22 16,21-1-16,-21 21 0,21-41 15,0 20-15,0 0 0,0-21 16,0 1-16,0-1 0,0 0 16,21 0-16,21-21 0,-21 21 15,0-21-15,85 0 16,-63 0-16,-1-21 0,0 21 16,1-21-16,-1 0 0,43-22 15,-43 22-15,64-63 16,-85 62-16,0-20 0,0 0 15,-21 21-15,0-22 0,0-20 16,0 20-16,-21 22 0,0 0 0,0 21 16,0 0-16,-1 0 0,-20 0 15,21 21-15,0 0 16,0 43-16,21-43 0,0 21 0,0 43 16,0-64-1,0 43-15,0-22 0,21-21 16,0 22-16,0-22 0,0 0 15,22-21-15,-22 21 16,0-21-16,42 0 0,-41 0 16,-1 0-16,42-42 15,-20 21-15,20-22 16,-42 22-16,22 0 0,-1-21 0,21-22 16,-20 22-16,63-64 15,-64 64-15,-21-1 16,21 22-16,-20 0 0,-1 0 0,0 21 15,0 0 1,-21 21-16,0 0 16,0 0-16,0 0 0,0 1 0,0 20 15,0-21-15,0 0 0,0 0 16,0 1 0,21-22-1,0-22 1,-21 1-16,0 0 15,0 0-15,0 0 16,0 0-16,0-1 0,0 1 0,0 0 16,0 0-16,-21 21 15,0 0-15,0 0 16,0 0-16,0 0 0,-22 21 16,22 0-16,-42 64 15,63-64-15,-22 0 0,-20 43 16,21-43-16,21 21 0,0-21 15,0 1-15,0-1 0,0 42 16,0-42-16,21-21 0,64 43 16,-64-43-16,21 21 15,1-21-15,-1 0 0,0 0 16,43 0-16,-43-21 0,1 21 16,20-43-16,-21 43 0,-20-21 15,-1 0-15,0 0 0,0-21 16,21-43-16,-42 43 15,0-1-15,22 1 0,-22 21 0,0-22 16,21 1-16,-21 21 16,0 42 15,-21 21-31,21-20 16,0-1-16,-22 21 0,22 64 15,0-85-15,0 21 16,0-20-16,0-1 0,43 21 15,-43-21-15,21-21 0,42 21 16,-41-21-16,-1 0 0,0 0 16,0 0-16,0-21 0,22 0 15,-22 0-15,0 0 16,21-22-16,-42 1 0,21 21 0,1-21 16,-22-1-16,21 22 15,0-85-15,0 85 0,-21 0 16,21-21-16,-21 63 31,0 0-31,-21 0 0,0 0 16,21 0-16,0 22 0,-21-22 15,21 21-15,0 22 16,0-43-16,0 21 0,0 43 16,0-64-16,21 0 0,0-21 15,0 21-15,0-21 0,22 0 16,-22 0-16,0 0 0,43 0 15,-43 0-15,21 0 0,22-42 16,-43 21-16,0 0 0,21-64 16,-21 64-16,1-43 15,20-41-15,-21 62 0,43-253 32,-64 254-32,0-1 15,21 1-15,-21 21 16,0-22-16,0 65 15,0-1 1,0 0-16,-21 21 0,21 1 16,-22-1-16,22 64 0,-21-64 15,21 0-15,-21 64 16,0-42-16,21-22 0,0 0 16,0 1-16,0-22 0,0 42 15,0-20-15,0-22 0,0 0 16,0 0-16,21-21 15,0 0-15,0 0 0,22 0 16,-22 0-16,0-21 0,21 0 16,-20 0-16,20-22 15,-21 1-15,0 21 0,22-43 16,-43 22-16,0 21 0,21-21 16,-21 20-16,0-20 0,0-21 15,0 84 16,-21 0-31,21 0 16,0 0-16,0 0 0,-22 22 16,22-22-16,-21 21 0,21-21 0,0 22 15,0-22-15,0 0 0,0 0 16,0 22-16,0-1 16,21-21-16,1-21 0,20 0 15,0 0-15,22 0 16,-43 0-16,21 0 0,43-21 15,-43 0-15,-21 0 0,64-22 16,-64 1-16,0 21 16,1-22-16,-1 1 0,0 21 0,-21-85 15,0 85-15,0 0 16,-21 21 0,0 21-1,-1 0-15,22 0 0,-21 22 16,-21 20-16,42-42 0,0 22 15,-21-1-15,21-21 0,0 21 16,0-20-16,0-1 16,0 0-16,21-21 0,-21 21 15,63-21-15,-41 0 16,-1 0-16,21-21 16,22-21-1,-43 20-15,0-20 0,-21 21 0,21 0 16,-21-64-16,0 64 15,0-21-15,0-1 0,-63-41 16,41 62-16,-20 22 16,21-21-16,0 21 0,0 0 0,42 0 47,0 0-47,0 0 0,0 0 0,22 0 15,-22 0-15,21-21 0,0 21 16,-20-21-16,20 21 0,-21 0 0,21-21 15,22 0-15,-43 21 16,21 0-16,-20 0 0,-1 0 0,0 0 16,21 63-1,-42-42-15,0 0 0,0 1 0,0-1 16,0 21-16,0 22 16,-21-43-16,0 0 0,0 42 15,21-41-15,0-1 0,-21 42 16,21-42-16,-22 1 0,22-1 15,0 0-15,0 0 16,0-42 31,0 0-47,22 0 0,-1-1 0,21-41 16,-21 21-1,0-1-15,22 1 0,-22 0 0,21-1 16,64-105-16,-64 127 15,22-43-15,-22 64 16,1-21-16,-22 21 16,-21 21-16,21 22 0,-21-1 15,0 22 1,0-22-16,0 0 0,-21 85 16,21-84-16,0 41 15,0-41-15,21-22 16,0 0-16,0 0 0,43 0 15,-22 0-15,0-21 0,43 0 16,-43 0-16,1 0 0,-1 0 0,-21-21 16,22 0-16,-1 0 0,0-21 15,22-22-15,-43 1 16,-21 20-16,21 1 16,-21-22-16,0 22 15,0 21-15,0-43 0,0 43 16,0-42-16</inkml:trace>
  <inkml:trace contextRef="#ctx0" brushRef="#br0" timeOffset="73416.85">16023 8234 0,'-21'0'16,"42"0"-16,-84 0 0,20 0 16,22 0-16,0 0 62,0 0-62,0 0 16,-1 0-16,-20 0 0,21 0 0</inkml:trace>
  <inkml:trace contextRef="#ctx0" brushRef="#br0" timeOffset="73680.7">14414 8636 0,'0'0'16,"-63"21"-1,105-21 1,-21 0-16,1 0 16,20 0-16,0 0 0,1 0 15,-22 0-15,21 0 0,0-21 0,22 21 16,-22 0-16,-21-21 16,22 21-16,-22 0 0,0-21 15,-42 21 16,0 0-31</inkml:trace>
  <inkml:trace contextRef="#ctx0" brushRef="#br0" timeOffset="74708.13">444 11684 0,'-21'0'16,"42"0"-16,-63-21 0,21 21 0,0-21 15,0 21-15,-1 0 16,22 21 0,0 0-1,22 0-15,-1 0 0,42 22 16,-42-22-16,1-21 15,-1 21-15,21-21 16,-21 0-16,85 0 16,0-63-16,-64 41 15,-21 1-15,22 0 16,-22 0-16,0-21 0,21-1 16,-42 1-16,0 21 0,0-22 15,0 22-15,-21 21 16,0 0-16,0 0 0,0 21 15,0 22-15,21-22 0,-22 42 16,1-20-16,21-1 16,0 0-16,0 22 0,0-22 0,0 64 15,-21-64-15,21 64 16,-21-63-16,21-1 0,0 21 16,0-20-16,-21-22 15,21 21-15,0-21 16,0 1-16,-21-22 15,-1-22 17,1 22-32,0-21 0</inkml:trace>
  <inkml:trace contextRef="#ctx0" brushRef="#br0" timeOffset="74965.34">381 12192 0,'21'0'16,"-42"0"-16,63 0 0,1 0 0,-22 0 16,0 0-16,21 0 0,22 0 15,-22-21-15,0 0 0,85-22 16,-63 1 0,-43 21-16,0 0 15,0 0-15,-42 21 16,0 0-1,0 0-15,0 0 0,0 0 0,-1 0 16,-20 0-16</inkml:trace>
  <inkml:trace contextRef="#ctx0" brushRef="#br0" timeOffset="75137.24">1101 11980 0,'21'0'16,"-42"0"-16,63 0 0,-21 0 0,0-21 15,0 21-15,1 0 16,-22-21 0</inkml:trace>
  <inkml:trace contextRef="#ctx0" brushRef="#br0" timeOffset="75572.37">2498 11430 0,'-22'-42'0,"44"84"0,-44-127 0,22 43 15,0 21-15,-21-21 0,21-43 16,0 64-16,0-22 16,0 22-16,0 0 15,0 42 1,0 0-1,0 22-15,0-1 0,0 22 0,0-1 16,0 64-16,0-63 16,0 84-16,0-85 0,0 1 15,-21 84 1,0-85-16,-21 128 16,42-149-16,0 22 0,-22-1 15,22-42-15,0 1 16,0-44-1,22 1 1,-22 0-16,21-21 0,-21-1 0</inkml:trace>
  <inkml:trace contextRef="#ctx0" brushRef="#br0" timeOffset="75914.27">2328 11557 0,'-21'-42'15,"42"84"-15,-84-127 0,42 43 0,-1 0 0,-20-64 16,42 64-1,0-22-15,0 22 0,21 21 16,43-43-16,-22 43 16,0 0-16,1 0 0,20-1 15,-20 22-15,147 0 16,-126 0-16,41 43 16,-62-1-16,-22-21 0,21 85 15,-42-42-15,0-22 0,-21 21 16,0 1-16,-170 148 15,64-149 1,85-21-16,0 1 0,-22-1 16,43-42-16,0 21 0,0-21 15,0 0-15,42 0 16,21 0-16,-21 0 16,22-21-16,-1 21 15,0-21-15,-21 21 0,1-21 16,41 21-16</inkml:trace>
  <inkml:trace contextRef="#ctx0" brushRef="#br0" timeOffset="76486.94">3365 11896 0,'22'0'0,"-44"0"0,65 0 0,-22 0 16,-21-21-1,0-1-15,0 1 0,0-21 16,0 21-16,0 0 0,0-43 16,-21 22-16,-22-22 15,22 43-15,0 0 0,-21-21 16,21 42-16,-1 0 16,-20 0-16,21 0 0,0 21 0,-64 63 15,43-20 1,21-22-16,-1 1 0,-20 105 15,42-106 1,0 0-16,0 1 0,0-22 0,0 21 16,0 22-16,21-43 15,0-21-15,22 0 16,-1 0-16,-21 0 0,43 0 16,-43-21-16,21 0 0,22-43 15,-43 43-15,21-21 0,-21 20 16,1-20-16,-1 0 0,21-22 15,-42 43-15,0-21 0,0 21 16,0-1-16,0 1 0,0 0 16,-21 21-1,0 21 1,21 22-16,0-22 0,0 63 16,0-41-16,0-22 15,0 21-15,0 1 0,0-22 16,21 42-16,0-42 0,0-21 15,0 22-15,1-22 0,-1 0 16,63 0-16,-62 0 16,-1 0-16,0-22 0,0 1 15,43-63 1,-43 62-16</inkml:trace>
  <inkml:trace contextRef="#ctx0" brushRef="#br0" timeOffset="76882.11">3873 11726 0,'-21'0'16,"21"-21"-16,0 0 0,-21 0 16,21 0-16,0 0 15,0-1-15,0 1 0,21 21 16,0-21-16,-21 0 0,43 21 16,-1 0-16,-21 0 0,64 0 15,-64 21-15,21 0 16,-20 0-16,-1 22 0,21-22 15,0 42-15,-42-20 16,0-22-16,0 64 0,0-64 16,0 42-16,-21-42 15,21 1-15,-21 20 16,0-42-16,21-21 16,0 0-1,0-1-15,0 1 0,0-21 16,0 21-16,0-22 0,0-20 15,0 42-15,0-22 0,0 1 16,0 21-16,21-21 0,0 20 16,0 22-16,1-21 0,41 0 15,-42 0-15,0 21 16,22-21-16,-22 21 0,0 0 0,43 0 16</inkml:trace>
  <inkml:trace contextRef="#ctx0" brushRef="#br0" timeOffset="78414.34">5059 11811 0,'21'0'15,"-42"0"-15,63 0 0,-21 0 0,0 0 16,1-21 0,-1 21-16,0-42 15,-21 20-15,0 1 0,0-42 16,0 42-16,-21-64 15,0 64-15,-1 0 0,-20-1 16,21 22-16,0 0 0,-22 0 16,22 22-16,-21-22 0,-22 42 15,22 0-15,-43 43 16,43-43-16,21 1 16,0-1-16,0 0 0,21 1 15,0 20-15,0-21 0,0-20 16,21 20-16,0-21 15,0 0-15,43-21 0,-22 0 16,85-42 0,-64 0-16,-20 20 15,-22-20-15,21-21 0,-21 41 16,1-20-16,-1 0 0,-21 21 16,0-22-16,21-63 15,-21 64-15,0-21 16,0 41-16,-21 22 15,0 22 1,21-1-16,-22 21 0,22 22 16,0-43-16,0 21 0,0 0 15,0-20-15,0 20 0,0 64 16,0-64-16,43 0 16,-43-20-16,21-1 15,42 0-15,-41-21 0,-1 0 16,63 0-16,-62 0 0,20-21 15,21-22-15,-20 22 16,-1-21-16,-21 21 0,22-22 0,-22 1 16,21 0-16,0-43 15,-20 22-15,41-43 0,-63 42 16,21 1-16,22-43 16,-43 64-16,0-1 0,0-20 15,0 42-15,0-1 16,-22 44-16,-20 62 15,21-41-15,0-1 0,21 0 16,-21 22-16,21-22 0,0 64 16,0-64-16,0 1 0,0 41 15,0-41-15,0-1 16,0 0-16,0 1 0,21-22 0,21 42 16,-21-42-16,0 1 15,22-22-15,-1 0 0,-21 0 16,43-22-16,-43 22 15,0-21-15,64-63 0,-22 20 16,-42 22-16,1-1 16,20-41-16,-42-22 15,21 0-15,-21 43 16,21 20-16,-21-20 16,0 20-16,0 22 0,0-63 15,0 105 16,0 21-31,0-21 0,0 22 0,-21-1 16,21 21-16,-21 22 16,21-21-16,0-22 0,0 0 0,0 64 15,0-85-15,0 85 16,21-21 0,0-64-16,0-21 15,64 21-15,21-21 16,-64-21-1,85-43-15,-84 43 16,41-21-16,-63 21 0,22-22 16,-22 22-16,-21-42 15,0-22 1,0 64-16,0 0 0,-64-22 16,-20 43-1,63 22-15,-22 20 16,22-21-16,0 0 0,0 85 15,21-85-15,0 43 16,0-43-16,42 64 16,-21-64-16,-21 0 0,64 21 15,-43-42-15,0 0 0,64 0 16,-64 0-16,106-21 16,0-64-1,-21-20 1,-85 62-1,0 1-15,21-64 0,-20 43 16,41-213-16,-21 128 31,-42 106-31,0-43 16,0 64-16,-21 42 16,0 0-1,0 1-15,-21 105 16,20-64-16,22-21 0,0 85 15,0-63-15,0-1 0,0-20 16,0 20-16,0 85 16,43-63-1,-22-64-15,64 0 16,-43-21-16,43 0 16,-64-21-16,85-42 15,-22-43 1</inkml:trace>
  <inkml:trace contextRef="#ctx0" brushRef="#br0" timeOffset="81949.62">8340 11599 0,'-22'22'0,"44"-44"0,-44 65 15,44-64 17,-22-1-32,21 1 0,0 0 15,0 0-15,0 0 0,43-64 16,-43 43-16,21-22 15,-21 22-15,-21-64 16,-21 106 0,-63 0-1,62 21-15,1 22 0,21-1 16,-21 0 0,21 22-16,0-22 0,0 0 15,0 22-15,0-43 0,0 0 16,0 22-16,21-22 0,-21 0 15,43 21-15,-22-21 16,0-21-16,0 0 0,0 0 16,0 0-16,1 0 15,-1-21-15,0 21 0,21-42 16,-21 21-16,43-64 16,-43 43-16,21-22 15,-20 22-15,20 0 0,0-22 16,1 22-16,-22-1 0,21 22 0,43-21 15,-1 21 1,-62 21-16,20 0 0,-21 42 16,-21-21-16,0 43 15,0-22-15,0-21 0,-21 64 16,0-64-16,0 21 0,-43 43 16,64-64-16,0 0 15,-21-21-15,21 22 0,21-44 31,-21 1-15,21 21-16,0-21 16,1 0-16,20-43 0,-21 43 15,0-21-15,22-22 0,-22 22 16,42-64 0,-42 85-16,1 0 0,-1 0 15,-21 0-15,0-1 16,-21 22-1,21 22-15,-22-1 0,1 0 16,0 0-16,21 0 0,0 22 16,-21-1-16,21 64 15,0-64-15,0-21 0,0 64 16,21-64-16,0 0 16,0 0-16,1 1 0,-1-22 15,42 0-15,-20 0 0,84 0 16,-85 0-16,0-22 15,64 1-15,-64 0 16,1 0-16,-1-21 0,-21 20 0,22 1 16,-22-21-16,-21 0 0,0 20 15,21-83-15,-21 62 16,0 22-16,-21-21 16,0 21-16,-1 21 0,-20 0 15,21 0-15,-43 42 16,43-21-16,0 21 0,0 22 15,21-22-15,0 1 0,0 20 16,21 64 0,0-106-16,0 0 0,43 1 15,-43-22-15,21 21 0,-20-21 16,20 0-16,-21 0 0,64-21 16,-64 21-16,21-22 0,-21 1 15,22 0-15,-22 0 0,0 0 16,21-43-16,-20 22 15,-1 0-15,0-1 0,-21 22 0,0-21 16,21-1-16,0-20 0,-21 42 16,21-22-16,1 22 15,-1 21-15,0 0 16,-21 21-16,0 1 16,0-1-16,21 42 15,-21-42-15,0 1 0,0-1 16,21-21-16,-21 21 0,0-42 31,0 0-15,0-1-16,0 1 0,0 0 15,0 0-15,0 0 0,0 0 16,0-1-16,-21 1 0,0 0 16,0 21-1,0 0-15,-1 0 16,22 21-16,-21 0 0,21 1 0,0 20 15,-21 21-15,0-41 0,21 20 16,-21-21-16,21 21 0,0-20 16,0 41-16,0-21 0,0-20 15,0 20-15,42-21 0,-42 0 16,64 0 0,-43-21-16,0 0 0,42 0 15,-41 0-15,20 0 0,21-21 16,-41 21-16,20-21 0,0 0 15,-21 0-15,1-22 0,41-20 16,-42 21-16,22 20 0,-22-20 0,0 0 16,0-1-16,0 1 15,-21 21-15,21-21 0,-21 20 0,0 1 16,22 0-16,-44 21 16,1 21-16,-21 0 15,42 22-15,0-22 0,-42 85 16,42-85-16,0 64 15,0-64-15,0 0 16,0 42 0,0-41-16,21 20 0,0-42 15,0 0-15,0 0 0,0 0 16,1 0-16,41 0 16,-42-21-16,0 0 0,64-43 15,-64 43-15,0 0 0,1-22 16,-1 22-16,-21-21 0,42-43 15,-21 64-15,-21-21 0,0-1 16,0 22-16,21 0 16,-21 42-1,0 0 1,-21 22-16,21-22 0,0 21 16,-21 1-16,21-22 0,0 21 15,0 43-15,0-64 0,0 21 16,0 1-16,21-22 0,0 0 15,-21 0-15,22 0 0,-1-21 16,21 0-16,-21 0 0,0 0 16,43-21-16,-43 0 15,0 0-15,0 0 16,1-1-16,20-20 0,0-21 16,-21-1-16,1 22 0,-22-1 0,21-20 15,0 21-15,21-128 16,-42 128-16,21-22 0,-21 22 15,22 0-15,-22 21 0,0-22 0,0 22 16,0 0-16,-22 21 16,1 42-1,0 1-15,21-22 0,0 21 16,0 0-16,-21 1 0,0 41 16,21-20-16,-21-22 0,21 64 15,0-64-15,0 1 0,0-1 16,0-21-16,0 22 15,0 20-15,0-42 0,21 0 16,42 43-16,-42-64 0,1 0 16,-1 0-16,21 0 15,-21 0-15,43-21 0,-22 21 16,-21-21-16,64-43 16,-64 22-16,0 21 0,0-22 15,1 1-15,-1 21 0,0-64 16,-21 64-16,21 0 0,0-22 15,-21 22-15,0 42 32,0 22-17,0-22-15,0 0 0,0 21 0,-21-20 16,21 20-16,0-21 16,0 43-16,0-43 0,0 0 15,0 21-15,0-21 0,21-21 16,0 22-16,1-22 15,20 0-15,-21 0 0,0 0 16,22-22-16,-1 1 0,-21 0 16,21-21-16,-20-1 15,-1 1-15,0-21 0,0 20 16,-21 1-16,21 0 0,-21-1 16,0 22-16,21-21 15,-21 21-15,0 42 31,-21 0-31,21 21 16,-21-21-16,21 22 0,0-22 0,-21 64 16,21-43-16,0-21 0,0 43 15,0-22-15,0 0 16,21-21-16,21 1 16,-20-1-16,20-21 15,21 0-15,-41 0 0,20 0 16,43-43-16,-43 22 15,-21 0-15,43-21 0,-43-1 16,21 1-16,-42 21 0,21-21 16,-21-85-16,0 84 15,-21 22-15,-21-42 0,21 41 16,-1 1-16,-20 0 0,21 0 16,-21 21-16,20 0 0,-41 0 15,21 0-15,-1 21 0,1 21 16,0-20-16,-1 41 15,22-21-15,0 22 0,21-22 16,0 22-16,0-22 0,0-21 16,0 0-16,21 1 0,0-1 15,0 0-15,1 0 0,-1 0 16,42 0-16,-20-21 0,20 0 16,-21 0-16,1 0 0,-1 0 15,-21-21-15,22 21 0,-1-21 16,43-21-16,-22-22 15,1 1-15,-43 20 0,0 22 16,42-85 0,-41 85-16,-22-21 0,0 21 15,0 0-15,0 42 32,0 0-17,0 0-15,0 0 0,0 43 16,-22-22-16,22-21 0,-21 43 15,21-43-15,0 42 16,-21-41-16,21-1 0,0 21 16,-21-21-16,21 0 15,0-42 1,0 0 0,0 0-16,0 0 0,21 0 0,0-1 15,-21-20-15,21 21 0,22-64 16,-43 43-16,21 0 15,0 20-15,43-62 0,-43 63 16,42-43-16,-42 43 16,22 0-16,-22 21 15,0 0-15,0 21 0,-21 0 16,0 21-16,0 22 16,0-43-16,0 64 15,0-64-15,0 21 0,0 64 16,0-85-16,0 22 0,21-22 15,1 0-15,41 21 16,-21-21-16,-20-21 16,20 0-16,-21 0 0,21 0 0,-20 0 15,20-21-15,-21 0 0,21 0 0,22 0 16,-22-43 0,-21 43-16,1-21 0,20-1 15,-21-20-15,0 42 16,0-43-16,-21 43 15,0 0-15,0 0 0,0 0 16,-21-43-16</inkml:trace>
  <inkml:trace contextRef="#ctx0" brushRef="#br0" timeOffset="82234.46">13504 10351 0,'0'0'16,"-21"0"-16,0 0 0,0 0 15,0 0 16,-1-22-31,1 22 16,0 0-16,0 0 0,0 0 16,0 0-1,-1 0-15,1 22 0,-63-1 0,62-21 16</inkml:trace>
  <inkml:trace contextRef="#ctx0" brushRef="#br0" timeOffset="82520.37">12023 10859 0,'-64'21'0,"128"-42"0,-170 63 0,63-42 16,1 0-16,21 21 0,0-21 16,42 0-1,0 0 1,0 0-16,22 0 0,-1 0 0,0-21 15,43 21-15,-43 0 0,1-21 16,-1 21-16,-21 0 0,21 0 16,22-21-16,-85-1 47,0 22-47,-1 0 0,1 0 15,0 0-15</inkml:trace>
  <inkml:trace contextRef="#ctx0" brushRef="#br0" timeOffset="84013.33">614 13801 0,'0'21'16,"-21"-21"0,-1 0-1,1 0-15,0 0 16,0 0-16,0 0 0,-22 0 15,22-21-15,0 0 0,0-1 16,0 1-16,0 0 0,-22-21 16,22-1-16,21 22 0,0-42 15,0 20-15,21-20 16,0 42-16,22 0 0,-1-1 16,0 1-16,1 0 0,84 0 15,-106 21 1,21 0-16,-21 0 0,1 21 15,-22 21-15,0-20 16,0-1-16,-64 63 0,22-41 0,-1 20 16,1-20-16,-21-1 15,20 21-15,-63 22 0,85-21 16,-21-22-16,21-21 16,0 21-16,-1 1 0,22-1 15,0 0-15,0-20 0,0-1 16,22-21-16,20 0 15,0 0-15,-21 0 0,22 0 16,-22-21-16,21-1 0,43 1 16,-22-42-16,22 20 15,-64 1-15,0 21 0,1 0 16,-22 0-16,-22-43 16,1 43-16,-21 21 15,21-21-15,-43 21 0,22 0 16,-64 0-16,43 21 15,-22 21-15,43-42 0,-1 21 16,22 1-16,0-1 0,0 0 16,21 0-16,0 0 15,0 0-15,0 22 0,21-43 16,0 0-16,0 0 16,0 0-16,1 0 0</inkml:trace>
  <inkml:trace contextRef="#ctx0" brushRef="#br0" timeOffset="84256.28">1016 13695 0,'0'0'16,"-21"0"15,21-21 16,21 21 0,0-21-47</inkml:trace>
  <inkml:trace contextRef="#ctx0" brushRef="#br0" timeOffset="85478.63">2836 13039 0,'0'0'0,"21"0"16,-21-21-16,22 21 31,-22-22 16,0 1-31,0 0-1,0 0-15,0 0 16,-22 21-1,-41 0-15,42 0 16,-85 21-16,-42 42 16,105-20-1,-84 84-15,85-85 16,0 22-16,-1-1 0,22 1 16,0-22-16,-21 85 0,42-64 15,0 1-15,0-22 16,0 22-16,0-22 0,42 22 15,-21-43-15,22 0 0,41-21 16,-41 0-16,20 0 0,64-21 16,-85 0-16,22-1 15,-1-20-15,-20 21 0,20-21 0,22-43 16,-64 43-16,0 20 16,-21-20-16,0 21 0,0-21 0,-42-1 15,0 43-15,-1 0 0,1 0 16,-22 0-16,-105 0 15,127 0-15,-22 21 0,43 1 16,-21-22-16,21 21 16,-1 0-16,22 0 15,22-21 1,20 0-16,-21 0 0,21 0 0,1 0 16,84 0-1,-106 0-15,21 0 0,-21 0 16,22 0-16,-22 21 0,0 22 15,-21-22-15,0 0 0,0 21 16,0 1-16,0-22 0,0 85 16,0-64-16,-21 0 0,0 64 15,0-42-15,-22 63 16,43-64-16,0-21 0,-42 85 16,42-84-16,0-1 15,0 43-15,0-64 0,0 0 16,0 0-16,21-21 15,0-21 1,-21 0-16,21-21 0,1 20 16,-1-20-16,-21 0 0,21-1 0,0 1 15,0-64-15</inkml:trace>
  <inkml:trace contextRef="#ctx0" brushRef="#br0" timeOffset="87681.61">3175 13504 0,'-21'0'16,"42"0"31,0-21-47,0 0 0,0 0 15,1 0-15,-1 0 0,0-43 16,0 43-16,0 0 15,-21-22-15,0 22 0,-21 21 32,0 0-32,0 0 0,0 0 0,-1 21 15,1 1-15,0-1 0,0 0 16,21 0-16,0 21 0,0-20 0,-21 20 16,21 0-16,0 22 15,0-22-15,0 43 16,21-64-16,0 0 0,0 0 15,0-21-15,106 0 16,-84-21-16,20 0 0,43-21 16,-42 20-16,41-41 15,-62 21-15,-1 20 0,22-41 16,-43 21-16,0 20 0,-21 1 16,0-21-16,0 21 0,0-43 15,0 43 1,0 42-1,-21 0-15,21 1 16,0-1-16,0 0 0,-21 0 16,21 0-16,-22 43 0,1-43 15,21 21-15,0 22 0,-21-43 16,21 0-16,0 0 16,0 0-16,0-42 31,21 0-31,-21 0 0,43-21 15,-43-1-15,21 22 16,0-21-16,-21 21 0,42-43 16,-21 43-16,-21-21 0,43 20 15,-22 1-15,0 0 0,0 21 16,0 21 0,1 0-16,-22 1 15,0-1-15,0 0 0,0 0 0,0 21 16,0 1-16,0-22 15,21 42-15,0-41 0,-21-1 16,21 0-16,0 0 0,0 0 16,1 0-16,-1-21 0,0 0 15,21 0-15,22 0 0,-22 0 16,85-63-16,-85 42 16,22-22-1,-22 1-15,1 21 0,-22-21 0,42-22 16,-63 43-16,0-43 15,0 43-15,0 0 0,0-21 16,-21 21-16,0 21 0,0 0 16,0 0-16,-1 0 0,-41 0 15,42 0-15,0 21 0,-22 21 16,43 0-16,0-20 16,-21-1-16,21 21 0,0-21 0,0 64 15,21-43-15,0-21 16,1 1-16,-1-1 0,0 0 15,21-21-15,-21 0 0,22 0 16,-22 0-16,0 0 0,21-21 16,22 0-16,-22-1 0,-21 1 15,22 0-15,-22-21 0,21 21 16,-21-1-16,22-41 16,-43 21-16,0 20 0,21-20 15,-21 21-15,0-21 16,-21 42-16,0 0 15,-1 0-15,1 0 0,0 42 16,21-21-16,0 21 16,0-20-16,0-1 0,42 0 15,-20 0-15,-1 0 16,-21 0-16,42 1 0,-42-1 0,42 21 16,-20-42-16,-1 21 0,0 0 15,0-21-15,0 22 0,22-1 16,-22 0-16,0-21 15,21 0-15,-21 0 0,1 0 16,41 0-16,-21-21 16,43-22-16,-43 22 0,-20 21 15,20-21-15,0 0 0,-21 0 16,22 0-16,-1-43 0,-21 43 16,-21 0-16,0-22 15,0 22-15,0-21 0,0 21 16,0 0-16,0-1 0,-21 1 15,0 0-15,0 21 0,0 0 16,-1 0-16,-20 21 16,21 22-16,0-22 0,0 0 15,-1 21-15,1-21 0,-42 43 16,42-22-16,-1-21 0,1 22 16,21-1-16,0-21 0,0 0 15,0 1-15,0-1 0,43-21 16,-1 0-16,-21 0 15,43-43-15,-22 43 16,21-42-16,-41 21 0,-1 0 16,0-22-16,0 22 0,0 0 15,-21-21-15,0 21 0,0-22 0,0 1 16,0-43-16,0 64 16,0 0-16,0 42 31,0 0-16,0 0-15,-21 22 0,21-22 0,0 21 16,-21-21-16,21 22 0,0 20 16,0-42-16,0 85 15,21-85-15,0 22 16,0-22-16,1 0 0,20 0 0,0-21 16,1 0-16,-22 0 0,42 0 15,-42-21-15,22 0 16,-1-21-16,-21 20 0,22-20 15,-1-21-15,-21 20 16,0 1-16,0 0 0,22-22 16,41-126-16,-62 147 15,-1-20-15,42-43 0,-63 64 16,21-22-16,-21 43 16,0 0-16,-21 21 15,0 0-15,0 0 0,0 21 16,0 0-16,-1 21 0,-20 43 15,21-43-15,0 1 0,21 63 16,-21-64-16,21 0 0,0 1 16,0-1-16,0 0 0,0 43 15,0-43-15,21 43 16,0-43-16,42 22 16,-20-43-16,-22-21 15,21 21-15,1-21 0,-1 0 0,0 0 16,1 0-16,-1 0 0,0-21 15,43-21-15,-43 20 0,1 1 16,20-21-16,-42 21 16,0-22-16,1-20 0,-22 42 15,0-22-15,0-20 0,0 42 16,-43-22 0,22 22-16,0 21 0,21 21 15,-21 1-15,21 20 16,0-21-16,0 21 0,0-20 15,0 20-15,0-21 0,0 0 0,21 43 16,0-43-16,0 0 0,0 21 16,22-42-16,-22 0 15,0 0-15,0 0 0,22 0 0,20 0 16,-21 0-16,64-42 16,-85 21-16,1 0 15,-1 0-15,0-1 0,0-20 16,-21 21-16,21-43 0,-21 22 15,0-21-15</inkml:trace>
  <inkml:trace contextRef="#ctx0" brushRef="#br0" timeOffset="87920.59">6604 13018 0,'-21'0'0,"42"0"0,-63 0 16,63 0 0,21 0-1,-21-22-15,22 22 0,-1-21 0,0 21 16,22 0-16,-22-21 0,22 0 16,-22 21-16,0 0 0,85-21 15,-84 21-15,-22-21 16,21-1-16</inkml:trace>
  <inkml:trace contextRef="#ctx0" brushRef="#br0" timeOffset="88406.38">8699 12721 0,'0'0'0,"0"-21"0,0-21 0,0 21 16,0-22-16,0 22 16,0-21-16,-21 42 31,0 21-31,0 0 0,21 0 0,0 0 16,0 22-16,0 63 15,0-1-15,0-62 16,0 190-1,0-191-15,0 106 16,0-106-16,-21-20 0,0 41 16,-1-21-16,22-20 15,0-1-15,-21-21 16,21-21-16,0-1 0,0-20 16,0 21-16,0-21 15,0 20-15,0-20 0,0 0 16</inkml:trace>
  <inkml:trace contextRef="#ctx0" brushRef="#br0" timeOffset="88913.61">8572 12806 0,'0'0'0,"-21"-21"0,0 0 0,0-1 0,21 1 16,-21-21-16,0 21 16,21-43-1,0 43-15,0 0 0,21-21 16,0 42-16,21-43 15,1 22-15,-1 21 0,85-21 16,-85 21-16,1 0 16,20 0-16,149 63 15,-170-41-15,43 62 16,-85-41-16,0 62 16,-21-62-16,-22-1 0,-63 43 15,43-43-15,-1 0 0,1-20 16,-22 20-16,22-21 0,20 0 15,-62 22-15,83-43 16,-41 0-16,42 0 16,21-22-1,0-20-15,0 21 16,21 0-16,0 21 16,0 0-16,0 0 15,1 0-15,-1 21 0,-21 0 16,0 0-16,21 0 0,0 43 15,-21-43-15,21 0 0,22 43 16,-22-43-16,0 21 16,0-21-16,64 43 15,42-43 1,-106-21-16,42 0 16,-41 0-16,62-63 15,-41 63-15,20-64 16</inkml:trace>
  <inkml:trace contextRef="#ctx0" brushRef="#br0" timeOffset="89618.2">9398 13102 0,'0'21'0,"-21"1"16,0-1-1,21 0-15,21-21 31,0 0-31,0 0 0,0 0 0,0 0 16,1-21-16,-1 0 0,42-1 16,-42 1-16,1 0 0,20-21 15,-42 21-15,21-1 16,-21 1-16,-42 0 16,21 21-16,-64 0 15,-21 64 1,43-1-1,41-21-15,1-20 0,21 41 16,0-42 0,0 43-16,0-43 15,64 42 1,-22-63 0,0 0-16,1 0 0,84 0 15,-85-21-15,64 0 16,-64 0-16,22 0 0,20-22 15,-41 1-15,-1 21 0,43-43 16,-64 22-16,0 0 0,0-1 16,0 22-16,-21-21 0,0-43 15,0 64-15,0 0 16,0 42 0,-21 21-1,21 1-15,0-22 0,0 64 16,0-43-16,0 106 15,-21-106-15,0 234 16,-21-107 0,42-84-1,-64 274 1,43-253-16,0-21 0,0 105 16,21-105-16,-22 63 15,22-84-15,-21 84 16,21-106-16,-21-21 0,21 1 0,-21-1 15,21-42 1,0-1-16,0 1 0,21-21 16,0 0-16,0-1 0,43-105 15,-43 85-15,0-1 0,22-84 16,-22 63-16</inkml:trace>
  <inkml:trace contextRef="#ctx0" brushRef="#br0" timeOffset="89973.14">10118 13250 0,'0'0'16,"-22"-42"-16,22-43 0,0 64 16,-21-63-16,21 62 15,0-20-15,0 21 0,0 0 16,0 0-16,64-64 16,42 43-1,-64 20-15,0 22 0,22 0 16,-22 0-16,-21 0 0,0 22 15,22-1-15,-43 0 0,21 42 16,-21-41-16,0 20 0,-21 21 16,0-20-16,-1-1 0,-41 0 15,21 1-15,-22-1 16,43-42-16,-21 21 0,-22 0 16,64 1-16,-21-22 15,42 0 32,0 0-47,0-22 0,1 22 16,-1-21-16,42-21 0,-42 21 15,22 0-15</inkml:trace>
  <inkml:trace contextRef="#ctx0" brushRef="#br0" timeOffset="90395.21">10753 12848 0,'21'-21'0,"-42"42"0,63-63 0,-42 21 16,0 0-16,-21 21 31,0 0-31,-1 21 0,1-21 16,0 42-16,0-21 0,0 22 0,-22 20 15,22-21-15,0 1 0,0-1 16,21 0-16,0 1 0,0 20 16,0-42-16,42 64 15,1-64-15,-22-21 0,21 21 16,0-21-16,-20 0 0,62 0 15,-41 0-15,-1 0 16,64-63-16,-64 42 16,22-43-16,-43 43 15,-21-21-15,0-43 0,0 43 16,-21-85-16,-22 84 16,-20 1-1,20 21-15,1 0 0,-21 21 0,-22 0 16,64 0-16,-43 21 15,43 0-15,0 21 0,-21 1 16,42-22-16,-22 21 0,22 1 16,0-22-16,0 21 15,22-21-15,-1-21 0,21 21 16,0-21-16,1 0 0,-22 0 16,21 0-16,1 0 0,-1 0 15</inkml:trace>
  <inkml:trace contextRef="#ctx0" brushRef="#br0" timeOffset="90763.3">11239 13102 0,'0'-21'0,"0"-85"31,0 85-31,0 0 0,0 0 16,22 0-16,-1-22 0,0 22 16,0 0-16,0 21 15,0-21-15,43 21 16,-43 0-16,0 0 0,22 21 15,-22 0-15,21 43 16,22 63 0,-64-85-16,0-21 0,0 43 15,-22-43-15,-20 21 16,42-21-16,-21-21 0,0 21 16,21 1-16,0-44 31,0 1-31,0 0 15,0 0-15,21 0 0,-21 0 16,42-22-16,-21 1 16,43-43-16,-43 64 15,0 0-15,22-43 16,84-20-16,-85 63 16,0-22-16,64 1 0</inkml:trace>
  <inkml:trace contextRef="#ctx0" brushRef="#br0" timeOffset="91047.25">12446 12383 0,'0'0'0,"0"-22"0,-21 22 31,0 0-31,-1 0 16,22 22-16,-21-1 0,0 0 0,21 0 16,-21 0-16,0 22 15,0 20-15,-1-21 0,1 1 16,0 105-16,0-63 15,21-43-15,0 0 16,0 43-16,0-64 16,63 85-16,-41-85 15,-1 0-15,0 0 16,0-21-16,0 0 0,22 0 16,20-21-1,-42 21-15,0-21 0,-21 0 16,22-21-16,-22 20 0,21 1 0</inkml:trace>
  <inkml:trace contextRef="#ctx0" brushRef="#br0" timeOffset="91296.25">12107 12700 0,'-21'0'0,"42"0"0,-84 0 0,42 0 0,-22 0 15,64 0 1,1 0-1,41 0-15,-21 0 0,22 0 16,63-21-16,-64 21 0,1 0 16,42-21-16,-43 0 15,85 21-15,-105 0 16,-22 0-16,21 0 0,-21 0 16,-42 0 15,0 0-31,-21 0 0,21 0 15</inkml:trace>
  <inkml:trace contextRef="#ctx0" brushRef="#br0" timeOffset="92514.28">656 15536 0,'21'0'15,"0"-21"-15,1 0 0,-1 0 16,0 0-16,0 0 0,0-22 16,0 22-16,1-42 15,-1 20-15,-21 1 16,0 21-16,-21 0 0,-43-1 15,43 22-15,-43 0 16,22 0-16,0 22 0,-1-22 16,22 21-16,-21 0 0,-22 64 15,43-43-15,0 0 16,21-21-16,0 22 0,-21-22 0,21 21 16,0-21-16,0 1 0,0 20 15,21-42 1,0 0-16,0 0 0,1 0 0,20 0 15,0 0 1,43-85-16,-64 64 16,0 0-16,0 0 0,1-22 15,-22-20-15,0 42 16,0 42 15,0 0-31,0 0 16,21 0-16,-21 22 0,21-22 15,0 21-15,-21-21 0,21 64 16,0-64-16,1 64 16,-22-43-16,0 1 0,0 41 15,0-41-15,0 20 16,0-42-16,0 22 0,-22-22 16,22 0-16,-21-21 0,-21 21 15,21-21-15,0 0 0,-43 0 16,22 0-16,-1 0 15,22-21-15,-21 0 0,-22-22 16,43 43-16,21-21 16,-21 21-16,21-21 15,0 0-15,0 0 16,42 0-16,1-1 16,-22 1-16,0 0 15</inkml:trace>
  <inkml:trace contextRef="#ctx0" brushRef="#br0" timeOffset="92704.23">1228 15642 0,'21'0'0,"-42"0"0,63 0 16,-63 0 31,42-21-16,0 0-31,0 21 0,0 0 16</inkml:trace>
  <inkml:trace contextRef="#ctx0" brushRef="#br0" timeOffset="96453.47">2836 15600 0,'-21'0'15,"0"0"-15,0 0 16,21 21-16,-21-21 0,-1 0 15,22 21-15,0 0 16,-21 1-16,21-1 0,0 0 16,21 0-1,1-21-15,-1 0 16,0 0-16,0 0 0,0-21 16,0 21-16,22-42 15,-22 20-15,64-62 16,-64 41-16,21-62 15,-21 41-15,22 1 0,-1-64 16,0 42-16,22-42 16,-22 42-16,-21 22 0,22-1 0,-22-20 15,0 20-15,21 22 0,-21-22 16,1 43-16,-1-21 0,0 21 0,-21-1 16,0 44-1,0-1-15,0 21 0,0 43 16,0-43-16,0 64 15,0-43-15,0 1 16,0 63-16,0-64 0,-21 1 16,0 63-16,-1-64 15,22 1-15,-21 21 0,21-43 16,-21 21-16,21-20 16,0-22-16,-21 0 15,21-42 1,0 0-1,0 0-15,0-1 0,0-20 16,0 21-16,0-21 0,-42-43 16,42 43-16,-22-1 0,1 1 15,0 21-15,0-22 0,-21 1 16,20 21-16,1 21 0,-21 0 16,21 0-16,-22 0 15,1 42-15,21-21 0,0 1 16,0 20-16,-1-21 0,22 43 15,0-22-15,0-21 16,0 0-16,22 0 16,20 1-16,-21-22 0,0 0 15,22 0-15,-1 0 0,0 0 16,106-64-16,-84 43 16,-1-21-16,1-1 15,-1 22-15,1-21 0,42-43 16,-43 64-16,-20 0 0,-1 0 15,-21-1-15,0 1 0,0 21 16,-21 21 0,-21 1-16,0-1 15,-21 0-15,21 0 0,-1 0 0,22 0 16,0 1-16,0 20 0,0 0 16,0-21-16,0 1 0,0 41 15,22-42-15,20 0 16,-21 1-16,0 20 15,0-21-15,-21 0 16,-21-21 15,0 0-31,0 0 0,0 0 16,0-21-16,-1 0 0,1 21 0,-21-21 16,21 0-16,0-1 15,-1 22-15,1-21 0,0 0 0,-21 21 16,21 0-16,21 21 31,0 0-31,0 1 0,0-1 16,21 0-16,0 0 15,-21 0-15,21-21 0,21 43 16,1-43-16,-22 0 16,0 0-16,21 0 0,-20 0 0,83-22 15,-62 22-15,-1-21 16,0 0-16,1-21 0,-1 21 15,64-43-15,-64 22 0,22-22 16,-22 22-16,0 0 16,1-1-16,20-41 0,-20 20 15,-43 43-15,0 0 0,0 0 16,-22 21-16,1 0 16,0 0-16,-21 21 15,21 0-15,-1 42 16,22-41-16,0 20 0,0 21 15,0-20-15,0-1 0,22 0 16,-1-20-16,0-1 0,21 42 16,-21-42-16,-21 1 0,22-1 15,-22 0-15,0 0 0,-22-21 32,1 0-32,0 0 0,-21 0 15,-1 0-15,22-21 0,-42-21 16,42 20-16,-1 1 15,1 0-15,0 0 0,0 0 16,21 0-16,0-1 0,-21 22 16,21 22 15,0-1-31,0 0 0,0 0 16,0 0-16,21 22 15,0-22-15,0 0 0,0 0 16,22 0-16,-22-21 0,21 21 0,-21-21 15,22 0-15,-1 22 0,64-22 16,-64 0-16,43-22 16,-43 1-16,1 0 0,41-21 15,-41-1-15,-22 22 0,21-21 16,0-43-16,22-42 16,-64 106-16,0-21 15,0-1-15,0 22 0,0-42 16,-21 63-1,0 0 1,21 21-16,-22 21 16,22-21-16,-21 22 0,21-22 0,0 21 15,-21 1-15,21-22 16,0 21-16,0 22 0,0-43 0,0 21 16,42 0-1,-20-20-15,-1-22 0,0 21 16,0-21-16,0 0 0,43 0 15,-22-21-15,0-1 0,-20 1 16,20 0-16,0-21 0,64-43 16,-64 43-16,-20-1 0,-22-20 15,0 21-15,0-1 16,0 22-16,-22 0 0,-20 21 16,21 0-16,0 0 0,0 0 15,-1 0-15,22 21 16,0 0-16,43 0 15,-1 1-15,-21-22 16,0 21-16,1 0 0,-1 0 16,21 21-16,-21-20 0,0-1 15,-21 0-15,0 0 0,0 0 16,0 43-16,0-43 16,0 0-16,0 0 15,22-21-15,-1 0 0,0 0 16,0 0-16,0 0 0,43 0 15,-43 0-15,21-21 0,-21 0 16,1 0-16,20-22 0,21-20 16,-41 21-16,-1-1 0,21 1 0,-21 0 15,0-1-15,1 1 16,-22-22-16,21-41 0,0 62 16,-21-63-16,0 64 0,0 0 15,0-1-15,0 1 0,0-21 16,0 84 15,0 21-31,-21-21 0,21 22 16,-21 105-16,21-106 15,0 0-15,0 1 0,0-1 16,0 106-16,0-105 16,0-1-16,0 0 0,0-21 15,0 22-15,21 20 16,0-42-16,0-21 0,0 22 15,0-22-15,22 0 0,-22 0 16,0 0-16,21 0 0,64-64 16,-63 43-16,20-43 15,-21 43-15,1-21 16,-22 21-16,0-22 0,0 1 0,0 21 0,-21-21 16,22 20-16,-22 1 0,0-21 15,0 21-15,0 42 31,-22 0-31,22 0 0,-21 0 16,21 22-16,0-1 16,0 43-16,0-43 15,0-21-15,0 22 0,0-22 16,0 0-16,21 21 0,1-21 16,-1 1-16,21-22 0,-21 0 15,22 0-15,-22 0 16,0-22-16,21 1 0,1 0 15,-1-21-15,-21 21 0,43-43 0,-43 43 16,0-21-16,0 20 16,-21-20-16,0 21 0,21 0 0,-21-43 15,-21 64 17,21 21-32,-21-21 0,21 22 0,0 41 15,-21-42-15,21 22 16,-21-1-16,21 0 0,0-21 15,0 43-15,0-43 0,21 0 16,0 0-16,0-21 0,-21 22 16,42-22-16,1 0 15,-22 0-15,21 0 0,1-22 0,-22 22 16,0-21-16,0 0 0,0 0 16,0-21-16,1-1 15,-22 1-15,0 0 0,0 20 0,0-20 16,0 0-16,-43-22 15,1 22-15,-43-43 16,64 85-16,0 0 0,0 0 16,0 0-16,-1 0 0,-20 0 15,21 21-15,21 1 0,0 20 16,0-21-16,0 0 16,0 0-16,21 1 0,0-22 0,43 42 15,20-21 1,-62-21-16,20 0 15,-21 0-15,21 0 0,1-21 16,20 0-16,-42 0 0,22-1 16,-22 1-16,0 21 0,21-21 15,-20 0-15,-1 0 0,0 0 16,0-1-16,21 1 0,-20 21 16,-22-21-16,0 42 15,0 0 1,0 1-16,0-1 15,-22 0-15,22 21 0,-21-21 16,21 1-16,0 20 0,-21 21 16,21-41-16,0-1 0,0 21 15,0-21-15,0 0 0,0 22 16,0-22-16,0 0 16,0-42-1,0 0 1,21 0-16,-21-1 0,0 1 0,21 0 15,1 0-15,-22-21 0,21 20 16,21-62-16,-21 41 0,0 1 16,43-21-16,-22 20 15,-21 1-15,22 21 0,-1 0 16,22-1-16,-1 22 16,-42 0-16,0 22 0,1-1 15,-22 0-15,21 0 0,-21 43 16,0-22-16,0 0 0,0-21 15,-21 22-15,-1 20 16,22-42-16,0 1 0,0 41 16,0-42-16,43 0 0,-1 22 15,0-22-15,85-21 16,-84 0-16,-1 0 0,64 0 16,-43 0-16,-20-21 0,-1 0 15,22-1-15,41-62 16,-41 20-16,-43 43 15,21-64-15,-42 43 16,0-43-16,0 43 16,0 21-16,0-21 0,0 20 15,-21 22-15,0 0 0,0 0 16,0 22-16,-22 41 0,43-42 16,-21 0-16,21 43 0,0-43 15,0 0-15,0 0 16,0 22-16,0-22 0,21 21 15,1-42-15,-1 21 0,42 43 16,-63-43-16,21 0 16,1 0-16,-22 22 15,0-22-15,-64-21 16,43 0-16,-21 21 16,-1-21-16,22 0 0,-21 21 15,21-21-15,-1 0 16,1 0-16,0 0 0,0-21 15,0 0-15,0 0 16,-1-22-16,1 22 0</inkml:trace>
  <inkml:trace contextRef="#ctx0" brushRef="#br0" timeOffset="96797.28">7810 14139 0,'0'0'16,"-21"0"-16,0 0 16,21-21 46,0 0-46,-21 21-1,0 0-15,0 0 16,-1 21-16,1-21 0,0 21 16,-21 1-16,-1-1 15,22 0-15,21 0 0,0 0 16</inkml:trace>
  <inkml:trace contextRef="#ctx0" brushRef="#br0" timeOffset="97124.09">5736 14690 0,'106'0'32,"-64"0"-32,1 0 15,84-21 1,-64-1-16,-21 1 0,64 21 15,-63-21-15,-1 21 0,21-21 16,-20 21-16,-1 0 16,-63 21 15,0 0-31,0 0 16</inkml:trace>
  <inkml:trace contextRef="#ctx0" brushRef="#br0" timeOffset="97898.65">889 16806 0,'0'0'0,"0"-21"0,0 0 15,-21 0-15,21 0 0,0 0 0,0-1 16,0 1-16,-21 21 31,21 43-15,0-22-16,0 0 0,0 21 16,0 1-16,0 62 0,0-62 15,0-1-15,0 22 16,0-22-16,0 0 0,0 1 15,0-22-15,0 21 0,0 22 16,0-43-16,0 0 16,21-21-16,0 0 15,-21-21 1,21 0 0,-21-1-16,21 1 0,0 0 0,-21 0 15,22-21-15</inkml:trace>
  <inkml:trace contextRef="#ctx0" brushRef="#br0" timeOffset="98332.4">1376 16722 0,'0'-21'15,"0"42"-15,0-64 0,0 22 16,0 42 0,-21 1-1,-1-1-15,22 0 0,-21 64 16,0-43-16,0 64 15,21-43-15,0-20 0,-21-1 16,21 0-16,0 1 0,0 20 16,0-21-16,63 1 15,-42-43-15,22 0 16,-1 0-16,0 0 0,43-21 16,-43-1-16,1 1 0,20-21 15,-20 21-15,-22-22 0,0 1 16,-21 0-16,0-1 0,0-41 15,0 41-15,-42 1 16,20-21-16,-20 20 0,21 22 16,-127-64-16,105 64 15,-20 21-15,21 0 16,20 0-16,1 21 0,0 1 16,21 20-16,0 43 0,0-43 15,0 0-15,0 1 0,0-1 16,0 0-16,0 22 15,0-43-15,21 0 0,0 0 16,1 0-16,-1-21 0,42 0 16,-42 0-16</inkml:trace>
  <inkml:trace contextRef="#ctx0" brushRef="#br0" timeOffset="98620.23">2032 16955 0,'0'21'0,"0"42"16,21-63 0,0 0-16,0 0 15,1 0-15,-22-21 16,21 0-16,0 0 0,0 0 16,-21-1-16,0 1 0,0 0 15,0 0-15,0 0 0,0 0 16,-42 21-1,21 0-15,-1 21 16,22 0-16,0 0 16,0 0-16,0 0 0,0 1 15,0-1-15,22-21 16</inkml:trace>
  <inkml:trace contextRef="#ctx0" brushRef="#br0" timeOffset="99040.99">3323 16531 0,'0'0'0,"0"-21"0,-21 0 0,21 0 16,0 0-16,0-1 0,0 1 15,0 0-15,0 0 16,0 42 0,0 0-1,0 22-15,0-22 0,0 21 0,0 22 16,0 41-16,0-62 15,-21 84-15,0-64 0,21 1 16,-43 42-16,43-64 16,-42 43-16,21-64 15,21 21-15,0-21 0,-21 0 0,21 1 16,-22-22-16,22-22 31,0 1-31,0 0 0,22-21 16,-1 21-16,0-22 0</inkml:trace>
  <inkml:trace contextRef="#ctx0" brushRef="#br0" timeOffset="99778.11">3238 16701 0,'-21'0'0,"42"0"0,-63-22 16,42 1-16,-21 0 0,0-21 15,0 21-15,21-1 0,0-20 16,0 0-16,0-1 15,21 22-15,0 0 16,21-21-16,-21 21 16,85-1-16,-63 22 15,20 22-15,-21-1 16,64 63-16,-85-41 16,-21-1-16,0 0 0,0 22 15,0-22-15,-63 64 16,21-64-16,-22 22 0,-42 21 15,43-43-15,-22 21 16,64-41-16,-21-22 0,-1 0 16,22 0-16,0-22 15,21 1-15,0 0 16,0 0-16,0 0 0,0 0 0,0-22 16,21 22-16,0 21 15,0 0 1,-21 21-16,22 0 0,-22 1 15,21 20-15,-21-21 0,21 0 16,-21 22-16,0-22 0,0 0 16,21 42-16,0-41 0,0 20 15,1-21-15,-1 0 16,42 0-16,-20-21 0,-22 0 16,63 0-1,-41 0-15,20 0 0,22 0 16,-43-21-16,1 0 0,-1 0 15,-21 0-15,21 0 0,22-22 16,-43 1-16,21-22 16,-20 22-16,-22 0 0,0-22 15,0 22-15,0 0 0,0 20 16,0 1-16,0 0 0,-22 0 16,1 21-16,0 0 0,-42 42 15,41-21-15,1 1 0,-21 62 16,42-41-16,-21 41 15,21-41-15,0-1 16,0 21-16,21-41 0,0 20 16,-21-21-16,21-21 0,0 21 15,43-21-15,-43 0 16,0 0-16,43 0 0,-22-21 16,-21 0-16,0 0 15,22 0-15,-22-1 0,21 1 0</inkml:trace>
  <inkml:trace contextRef="#ctx0" brushRef="#br0" timeOffset="99977.5">4487 16806 0,'0'0'0,"0"22"0,0-1 15,0 0 1,21-21-1,1 0-15,-1 0 0,0 0 0,0 0 16,21 0-16,-20-21 16,20 21-16,-21-21 15,0-1-15</inkml:trace>
  <inkml:trace contextRef="#ctx0" brushRef="#br0" timeOffset="101494.73">5165 17124 0,'0'0'0,"-22"21"0,1-21 0,0 0 16,21-21 15,0 0-31,21 21 16,0-21-16,-21-1 0,22-20 16,-1 21-16,0-43 0,0 22 15,0 0-15,0-43 16,-21-21-1,0 64-15,0 21 0,0-22 16,-21 43-16,0 22 16,21-1-1,-21 0-15,0 0 0,21 21 0,-21 1 16,-1-1-16,22-21 0,-21 0 16,21 1-16,0-1 0,0 21 15,21-42 1,1 0-16,-1 0 15,21-42-15,-21 21 0,0-1 16,22 1-16,-22-21 0,0 21 16,21-22-16,-42 22 0,0 0 15,22 21-15,-22-21 16,0 0-16,0 42 31,0 0-31,0 0 0,0 0 16,0 22-16,-22-22 0,22 21 15,0 1-15,0-22 0,-21 63 16,21-62-16,0 20 0,0-21 16,0 21-16,0-20 0,21 20 15,1-42-15,-1 21 0,0-21 16,21 0-16,-21 0 0,1 0 0,41 0 16,-21-21-16,-20 0 0,20 0 15,0-1-15,-21 1 0,43-42 16,-43 42-16,21-22 15,1-41-15,-22 62 16,0-83-16,0 83 16,-21 1-16,0 0 0,0 0 0,0 0 15,-21 42 17,21 0-32,-21 0 0,21 0 15,0 1-15,0 62 16,0-63-16,0 22 0,0 41 15,0 1 1,21-64-16,0 0 0,22 22 16,-22-43-16,0 0 0,42 0 15,-20 0-15,-22-21 0,21 21 16,-21-22-16,22 1 0,20-42 16,-20 42-16,-22-22 0,21 1 15,0-22-15,-42 22 16,0-21-16,0 20 0,0 22 15,0 0-15,0 0 16,-21 21 0,21 42-16,-21-21 0,21 0 15,0 22-15,0-22 0,0 21 16,0 22-16,0-22 16,0-21-16,0 22 0,0-22 0,21 0 15,43 21 1,-22-42-16,-21 0 15,22 0-15,-22 0 0,21 0 0,43-21 16,-43 0-16,-21 0 0,22 0 16,-1-1-16,-21 1 0,0-21 0,0 0 15,-21-22-15,0 43 0,0-21 16,0 20-16,0 1 0,0-21 16,0 63 15,0 0-31,0 0 0,0 1 15,-42 83-15,42-41 16,0-22-16,-21 1 16,0-1-16,21 0 0,0-21 15,-21 1-15,21-1 16,0-42 15,21-1-31,0 1 0,-21 0 16,21-21-16,21-22 15,-20 22-15,-1-22 0,21-20 16,0 41-16,-20 1 0,20 21 0,-21-21 16,21 20-16,1 1 0,20 0 15,-42 21-15,1 0 0,20 42 16,21 64 0,-63-63-16,0-1 0,0 43 15,0-43-15,-42 64 16,42-85-16,-42 42 15,42-41 1,0-44 0,0 1-1,0 0-15,21 0 0,0 0 16</inkml:trace>
  <inkml:trace contextRef="#ctx0" brushRef="#br0" timeOffset="103845.34">8213 16764 0,'-22'21'0,"44"-42"0,-86 63 0,22-42 0,-43 43 15,43-43-15,-1 21 16,22-21-16,42 0 31,1 0-31,20-21 0,0 0 16,1-1-16,-1 1 0,0-21 0,22 21 15,-22-22-15,0 22 0,22-21 16,63-85-16,-85 106 16,-21-22-16,1-41 15,-22 41-15,0-20 16,0 42-16,-22 0 0,-20 21 15,21 0-15,0 0 0,-22 0 16,22 21-16,21 0 0,-42 42 16,0 43-1,20-63-15,1 20 0,0 43 16,0-43-16,-21 64 16,20-42-16,22-21 0,0 84 15,0-64-15,0-20 0,0 105 16,0-84-16,0 105 15,0-105-15,0-21 0,0 105 16,0-106-16,0 1 16,0 63-16,0-85 0,0 22 15,22-1-15,62-20 16,-63-43 0,22 0-16,41-22 15,-41-20-15,-1 21 0,0-21 0,1-1 16,-1 1-16,64-64 15,-64 64-15,43-149 16,-85 128-16,0-1 0,0-20 16,-21 20-16,-22-21 0,-41-42 15,20 64-15,1-1 0,-43-20 16,42 41-16,22 22 0,-21-42 16,41 63-16,1-21 15,0 21-15,42 0 31,0 0-31,22 0 16,-22-22-16,21 1 0,1 21 0,-1-21 0,64-21 16,-43-1-1,1 22-15,63-42 0,-64 42 16,1-22-16,42-20 16,-22-22-16,-84 64 15,0 0-15,-21-43 16,-21 43-1,21 21-15,-22-21 0,-20 21 16,42 0-16,-43 21 16,43 0-16,-43 64 15,43-64-15,21 21 0,0-20 16,-21 20-16,21 64 16,0-85-16,0 0 0,64 21 15,-22-42 1,-21 0-16,0 0 0,64-42 15,-43 21-15,1-21 16,-22 20-16,0 1 16,21-42-16,-21 42 15,1-22-15,-22 22 0,0 0 16,-22 21 0,1 0-1,0 21-15,21 0 16,0 0-16,0 64 15,0 0 1,0-64-16,0 0 0,42 0 16,-20 0-16,20-21 15,-21 0-15,0 0 0,43 0 16,-43 0-16,21-42 16,1 21-16,20-64 15,-42 64-15,-21-42 16,21 41-16,-21 1 15,0-21-15,0 21 0,0 0 16,-21 21 15,21 21-31,0 21 0,0-21 16,0 22-16,0 20 16,0 22-1,0-43-15,0-21 0,21 0 16,1 1-16,20-1 15,-21-21-15,21 0 0,-20 0 0,-1 0 16,106-64 0,-85 43-16,-21 0 0,22-21 15,-22-1-15,21 1 0,0-43 16,-20 43-16,-1-22 0,0 22 16,0-21-16,-21 20 0,21-84 15,-21 85-15,0 21 16,0-22-16,0 22 15,-21 21-15,-42 64 16,63-22-16,-22 0 16,1 1-16,0-22 0,21 21 15,-21 43-15,21-43 16,0 1-16,0 41 0,0-41 16,21 84-1,-21-106-15,21 0 0,0 0 0,1 0 16,20 0-16,0-21 15,1 0-15,62-21 16,-62 0-16,20 0 16,-20-21-16,-1 20 0,21-41 15,-41 42-15,-1 0 0,0-43 16,-21 43-16,0 0 0,0 0 16,0-1-16,-21 1 15,0 21-15,-1 0 0,1 0 0,-42 0 16,42 0-16,21 21 15,-22 1-15,22-1 0,0 21 16,0 0-16,22-20 0,20 41 16,64 43-1,-85-85 1,21 0-16,1 0 0,20-21 16,-21 0-16,85 0 15,-63 0-15,-1 0 0,64-42 16,64-21-1,-149 41-15,1-20 0,-22 0 0,21-22 16,-21-42 0,-21 85-16,0-21 0,-21-22 15,0 43-15,21 0 0,-21 0 16,0 21-16,-1 0 0,1 0 16,0 0-16,-64 21 15,64 0-15,-42 43 16,42-43-16,-1 0 15,1 21-15,-21 1 0,21 63 16,21-85-16,0 0 16,0 0-16,21 21 0,21-42 15,-21 0 1,1 0-16,62 0 0,-41-21 16,-22 0-16,21-21 15,-21 21-15,0-1 0,43-62 16,-43 41-16,21-105 15,-42 85-15,22 20 0,-22-20 16,0-1-16,0 1 0,0-85 16,0 84-1,0 43-15,0 0 0,-22 21 16,22 21-16,0 0 16,-21 0-16,21 22 0,-21 63 15,21-64-15,0 21 0,0 43 16,0-42-16,0 20 15,0-20-15,0-22 16,0 85-16,21-84 16,0-1-16,1-21 0,-22 21 15,84 1-15,-63-43 16,43 0-16,-43 0 16,21 0-16,43-43 15,-64 22-15,64-21 16,-43 21-16,22-43 0,-22 22 15,-21 0-15,-21-43 16,0 64-16,0 0 0,-21-1 16,0 1-16,-21-21 0</inkml:trace>
  <inkml:trace contextRef="#ctx0" brushRef="#br0" timeOffset="104096.38">10054 16044 0,'0'0'0,"-21"0"0,0 0 16,0 0-16,42 0 0,-21 22 31,21-22-16,0 0-15,0 0 16,0 0-16,1 0 0,-1 0 16,0 0-16,0-22 0</inkml:trace>
  <inkml:trace contextRef="#ctx0" brushRef="#br0" timeOffset="105746.76">12700 16002 0,'0'-21'0,"0"42"0,0-21 32,0 21-32,-21-21 0,21 21 15,0 1-15,0-1 0,0 0 16,0 0-16,42-21 15,-21 0 1,43 0-16,-22-21 0,106-43 16,-84 43-1,-1 0-15,-20-21 0,-1 21 16,85-106-16,-127 105 16,0-20-1,-21 21-15,0 21 16,-1 0-16,1 21 0,0 0 15,0 0-15,21 1 0,-21 62 16,21-20-16,0-22 0,0 64 16,-21-43-16,21-20 0,0 63 15,0-1 1,0-62-16,0-22 0,0 21 0,0-21 16,0 1-16,0 41 15,0-42-15,-22-21 16,-41 0-1,-22-42 1,43 21-16,-64-43 16,85 43-1,0 0-15,-22-43 0,22 43 16,21 0-16,-21 0 16,0 21-16,21 21 15,0 0 1,0 0-16,0 22 0,0-22 15,0 21-15,42 1 16,64 20 0,-85-63-16,43 21 0,84 0 15,-106-21-15,85 0 16,-63 0-16,-1-21 0,43 0 16,-42 0-16,-22 0 15,43-22-15,-22-41 16,-42 41-16,-21 22 0,0-21 15,0 0-15,0-64 16,0 85 0,-63-1-16,20 65 15,43-22 1,-21 0-16,21 43 0,-21-43 16,21 85-1,0-1 1,0-83-16,21 20 15,0-42-15,1 0 0,20 21 16,-21-21-16,85-21 16,-64 0-16,43-22 15,-43 22-15,1 0 0,62-85 16,-20-21 0,-64 85-16,-21-43 15,0 64-15,-21-21 16,0 42-16,0 0 0,-43 21 15,43 42 1,21-20 0,0-22-16,0 42 0,0-20 15,21-1-15,0 22 0,-21-43 16,22 0-16,-22 0 0,0 0 16,21 0-16,-21 22 0,21-22 15,-42-21 16,0-21-31,-1 0 0,1-1 16,0 22-16,21-21 0,-21 0 16,0 0-16,0 21 0,21-21 15,-22 21-15,1 0 16,21 21 0,0 0-16,0 0 15,0 0-15,0 1 16,21-22-16,1 21 0,-1-21 0,21 0 15,22 0-15,-22 0 0,0 0 16,1 0-16,-1 0 0,0 0 16,64-21-16,-85-1 15,22 1-15,20-21 0,-21 0 16,-20-1-16,-1 1 0,0 0 16,0-1-16,0-20 0,22-64 15,-43 63-15,21-42 16,0-21-1,-21 106-15,0 0 16,0 42-16,0 0 16,0 1-16,-21 20 0,-43 127 15,43-126-15,0 20 16,0 1-16,21-22 0,0 21 16,0 22-16,0-43 0,0 43 15,0-64-15,21 64 16,0-85-16,21 21 15,-20-21-15,-1 0 16,21 0-16,-21-21 0,0 21 16,64-64-16,-64 43 15,22-42-15,-22 42 16,0-22-16,-21 22 0</inkml:trace>
  <inkml:trace contextRef="#ctx0" brushRef="#br0" timeOffset="105949.16">14626 16066 0,'0'21'15,"21"-21"1,0 0-16,1 0 16,-1 0-16,63 0 15,-41 0-15,-22 0 16,21 0-16,1-21 0,41-1 15,-41 1-15,41-21 16,-63 42-16</inkml:trace>
  <inkml:trace contextRef="#ctx0" brushRef="#br0" timeOffset="107636.71">15833 15727 0,'0'-21'0,"0"42"0,0-63 16,0 20-16,-22 1 15,1 21-15,0 0 0,-21-21 16,21 21-16,-1 0 0,-41 21 16,42 0-16,0 1 15,-1-1-15,1 21 0,0 0 16,-21 43-16,21-21 0,-1-22 0,-20 85 15,0 63 1,42-147 0,0 41-16,42-62 15,64 62-15,-64-63 16,1 1-16,62-1 0,-41-21 16,42 0-16,-43 0 15,-20 0-15,62-21 16,-62-1-16,20-20 15,-20 21-15,-22 0 0,0-22 0,0 22 16,0-63-16,-21-1 16,-21 0-1,0 85-15,21-21 0,-64 21 16,22 0 0,21 21-16,-21-21 0,-43 64 15,64-22-15,-22 0 16,22 1-16,21-22 15,0 21-15,0 1 0,0-1 16,0-21-16,21 0 16,1-21-16,20 0 15,-21 0 1,64-21-16,-64 0 16,21-21-16,-21 20 15,1-20-15,20 21 0,0-64 16,-21 43-16,-21-22 15,22 43-15,-22 0 0,0-21 16,-22 42 0,1 21-16,21 0 15,-21 21-15,0-20 0,21-1 0,0 21 16,0-21-16,-21 0 0,21 43 16,0-43-16,0 0 0,0 22 15,21-22-15,-21 0 16,21 0-16,0-21 0,22 0 0,20 21 15,-42-21-15,22 0 16,41 0-16,-41-21 16,41 0-16,-41 0 0,-1 0 15,43-43-15,-64 43 0,42-106 16,-63 85 0,0 20-16,0-41 0,0 42 15,-42-22 1,21 43-16,-64 43 15,85-22-15,0 0 16,0 21-16,0-20 0,0 83 16,0-83-16,42 62 15,-20-63-15,-22 22 16,0-22-16,21 21 16,-42-42 15,-1 0-31,22-21 0,-21 0 15,0 0-15,0 21 0,21-21 16,-21-1-16,21 1 0,-21 21 16,21 21 15,0 1-15,0-1-1,21 0-15,0 0 0,0 0 16,0-21-16,0 0 15,64 21 1,-43-21-16,43 0 16,-43 0-16,-20 0 0,20-21 15,0 21-15,-21-21 0,85-64 16,-85 64-16,1-21 0,-1 0 16,0-1-16,0-41 15,0 62-15,-21-20 0,0 21 16,0-43-16,-21 64 15,0 0-15,0 0 16,0 22-16,-1-1 0,22 0 16,-21 0-16,0 21 0,21-20 15,-21 41-15,0-42 0,21 22 16,0-1-16,-21-21 16,21 0-16,0 22 0,0-22 15,21 0-15,21 0 16,-21 0-16,22-21 0,-22 0 15,0 0-15,106 0 16,0-42 0,-85 21-16,22-22 0,42-20 15,-64 42-15,64-127 16,-85 84-16,0-21 16,-21 43-16,0 0 0,0-1 15,-21 22-15,-21 0 0,20 21 16,1 0-16,-63 106 15,84-64-15,-22 1 16,22-1-16,0 0 0,0 1 16,0 20-16,0-21 0,22-20 15,20 20-15,-21-21 16,21 43-16,1-43 16,-43 0-1,-21 0 1,-1-21-1,1 0-15,0 0 0,0 0 16,0 0 0,21-21 31,21 21-47,0 0 0,0-21 0</inkml:trace>
  <inkml:trace contextRef="#ctx0" brushRef="#br0" timeOffset="107840.6">18754 16468 0,'-43'21'31</inkml:trace>
  <inkml:trace contextRef="#ctx0" brushRef="#br0" timeOffset="136832.59">18521 3408 0,'0'0'0,"0"-21"0,-21 21 47,-1 21-47,1 21 0,21-21 0,-21 43 16,0-22-16,0 1 0,21-1 15,-21 0-15,-1 1 16,-20 41-16,21-41 0,0-1 16,0 0-16,-22 1 0,22-22 15,0 21-15,-21 22 0,20-43 16,1 21-16,0-42 15,42-42 17,0-1-32,22-20 15,-22 42-15,0-22 0,0-41 16,0 41-16,1 1 0,20-21 16,-42 20-16,21 1 0,0-43 15,22 1 1,-22 62-16,0 22 15,0 22 1,-21-1-16,21 0 0,0 85 16,-21-22-1,0-62-15,0 20 0,0 85 16,0-85-16,0 1 16,0-1-16,0 0 0,0 1 15,0-1-15,0-21 0,0 0 16,0 0-16,0-42 31,0 0-31,0 0 0,0 0 16,0 0-16</inkml:trace>
  <inkml:trace contextRef="#ctx0" brushRef="#br0" timeOffset="136992.5">18076 3937 0,'-42'0'16,"275"21"-16,-424-42 0,170 21 15,42-21-15,43 21 16,-43-21-16,106 21 16,0-21-1,-106 21-15,21 0 0,43 0 16</inkml:trace>
  <inkml:trace contextRef="#ctx0" brushRef="#br0" timeOffset="137542.29">19092 3810 0,'21'0'16,"-42"0"-16,42-21 0,-21 0 15,0 0 1,0-1-16,0 1 0,0 0 16,0 0-16,0 0 0,-21 21 15,0 0-15,-21 0 16,21 0-16,-85 63 15,42-20 1,43-22-16,-21 21 0,-22 43 16,43-43-16,-21 22 15,42-43-15,0 21 16,0 0-16,84 1 16,43-43-1,-42-43 1,-43 22-1,-20 0-15,83-85 16,-62 64-16,-1-22 16,-21 22-16,0 0 0,1-64 15,-22 64-15,0-64 16,0 63-16,0 22 0,0-63 16,0 62-16,-22 22 15,1 22-15,21 20 16,-21-21-16,21 21 0,0 22 15,0-22-15,-21 1 0,0 84 16,0-85-16,21 43 16,-22-43-16,22 0 0,-21 22 15,21-43-15,0 0 16,0 21-16,64-20 16,-43-22-1,0 0-15,0 0 0,0-22 0,1 1 16,-1-21-16</inkml:trace>
  <inkml:trace contextRef="#ctx0" brushRef="#br0" timeOffset="137909.38">19452 3768 0,'0'-21'16,"0"-1"-1,21 44 1,0-22-1,1 21-15,-1 0 0,0 0 16,0 0-16,-21 0 0,42 22 16,-42 63-1,0-85-15,0 21 16,0-21 0,-21-21-1,21-21 1,0-21-16,0 21 15,43-64 1,-1 21-16,-21 43 0,0-21 16,-21 21-16,43-22 15,-22 22-15,0 0 16,0 21-16,0 0 0,0 0 16,22 0-1,-22 0-15,-21 21 0,21 0 16</inkml:trace>
  <inkml:trace contextRef="#ctx0" brushRef="#br0" timeOffset="139049.1">20214 3874 0,'21'-22'32,"-21"1"-32,21 0 15,-21 0-15,22 0 16,-22 0-16,0-1 0,0-20 15,0 21 1,-22 21-16,1 0 16,-21 0-16,21 0 15,-22 0-15,-41 63 16,41-41-16,-20 20 16,42-21-16,0 21 0,-22 1 15,43-1-15,0 0 16,0 1-16,0-22 0,21 21 15,22-42 1,-1 0-16,-21 0 0,43-21 16,-43 0-16,21 21 0,1-42 15,-1-1-15,0 1 16,-21 0-16,1 20 0,-1 1 16,-21-21-16,0-43 15,-21 85 16,-1 0-31,1 0 0,21 21 0,-21 1 16,21-1-16,0 21 16,0-21-16,0 0 0,0 22 0,0-22 15,0 42 1,42 1 0,-20-64-16,126 0 15,-106 0-15,0-21 16,1 0-16,-1 21 0,64-85 15,-43 21 1,-41 22-16,-22 21 0,0-21 16,0 20-16,-22 22 15,1 0 1,0 0-16,21 22 0,-21-1 16,21 0-16,-21 0 0,21 0 15,-21 22-15,21-22 0,0 0 16,0 0-16,-22 0 0,1 43 15,42-85 32,-21-1-47,22 1 0,-1 0 16,63-64 0,-84 64-16,43 0 0,-22 0 15,0 0-15,21-22 16,-20 43-16,-1 0 15,-21 22 1,0-1-16,0 0 0,0 0 16,0 21-16,0-20 15,0 20-15,0-21 0,0 43 16,0-43-16,42 0 16,-21-21-16,0 21 15,22-21-15,-22 0 0,21-21 16,-21 0-16,1 0 15,41-43 1,-42 22-16,0-22 0,-21 43 16,22-21-16,-22-43 15,0 43-15,0-64 16,21 64-16,-21 20 0,0-41 16,0 42-16,0 0 15,0 42-15,0 42 16,0-42-16,0 64 15,0-43-15,-21 1 0,-1 41 16,22-62-16,0 62 16,0-63-16,0 22 0,-21-1 15,21-21-15,0 43 16,21-64 15,1 0-31,-22-21 16,21 21-16,0-43 0,-21 22 15,21 21-15</inkml:trace>
  <inkml:trace contextRef="#ctx0" brushRef="#br0" timeOffset="139242.53">21294 3747 0,'0'0'0,"-22"0"15,1 0-15,0 0 0,42 0 31,0 0-31,1 0 16,83-22 0,-83 22-16,20 0 15,-21 0-15,0 0 0,43 0 16</inkml:trace>
  <inkml:trace contextRef="#ctx0" brushRef="#br0" timeOffset="140106.32">21844 3831 0,'42'-21'15,"-21"0"-15,-21 0 16,0-22 0,0 22-16,0 0 0,0 0 15,-21 21 1,0 0-16,0 0 0,0 0 15,-22 0-15,22 21 0,-42 21 16,42-20-16,-22-1 0,1 21 16,21-21-16,0 0 15,21 1-15,0-1 0,0 0 0,0 21 16,0-21-16,21-21 16,21 22-16,-21-22 0,0 0 15,22 0-15,41-43 16,22-20-1,-106 42 1,43-64 0,-22 21-16,-21 43 15,-21 42 17,21 1-32,-22-1 15,1 0-15,21 0 0,0 0 16,0 0-16,0 1 0,0 20 15,0-21-15,0 0 0,43 0 16,-22 1-16,0-1 0,0-21 16,21 0-16,-20 21 0,83-21 15,-62 0-15,-22-21 16,21 0-16,1 21 0,-22-22 16,42-20-16,-42 21 0,22-64 15,-43 1 1,-21 41-16,-1 22 15,-20 0 1,21 21-16,-43 0 16,43 0-16,0 21 15,21 0-15,-21 43 16,21-43-16,0 0 16,0 0-16,0 22 15,0-22-15,0 0 0,0 0 16,21 0-16,-21 0 0,21 85 15,-21-63-15,0-1 0,0 0 16,0 1-16,0 84 16,0-64-16,0-42 0,0 64 15,0-43-15,0 22 16,0-43-16,0 0 0,-42 21 16,21-20-16,0-22 15,-1 0-15,-20 0 16,21 0-1,0-22 1,21 1-16,0-21 0,0 21 16,0-22-16,42-20 15,43-85-15</inkml:trace>
  <inkml:trace contextRef="#ctx0" brushRef="#br0" timeOffset="140642.06">22585 3916 0,'0'-21'16,"-127"211"-16,254-401 0,-127 253 0,21-106 0,-21 43 15,0 0-15,0 0 16,0 0 0,21 21-16,-21-21 15,0-1-15,21 22 0,-21-21 0,0 0 16,0 0-16,0 0 16,-21 21 15,0 21-31,0 0 0,0 0 15,-1 22-15,-20 41 16,21-63 0,21 22-16,0-1 15,0-21-15,42 43 16,-21-43-16,64-21 16,42-21-1,-85 0-15,85-64 16,-84 64-16,63-85 15,-85 85-15,0-22 0,0 22 16,-21-21-16,0 0 16,-21 42-1,0 0-15,0 0 0,-64 63 16,21 43 0,43-85-1,21 43-15,0-22 0,0-21 16,0 21-16,0 22 0,0-43 15,0 21 1,0-20-16,0 20 0,-21-42 31,0 0-31,-21 0 16,20 0-16,1 0 0,0 0 16,0 0-16,0 0 0,-64 0 15</inkml:trace>
  <inkml:trace contextRef="#ctx0" brushRef="#br0" timeOffset="140927.76">19262 4466 0,'-64'0'0,"128"0"0,-170 0 0,63 0 0,1 0 15,0-21-15,-1 21 16,1 0-16,21 0 16,42 0-1,21 0-15,1 21 16,-1-21-16,22 0 0,253 0 15</inkml:trace>
  <inkml:trace contextRef="#ctx0" brushRef="#br0" timeOffset="141125.66">20637 4445 0,'149'0'16,"507"-42"-1,-1461 84-15,1758-84 0,-826 42 16,21 0-16,-21-21 0,233 21 16,-106-22-1,-191 22 1,1-21-16,21 21 0,-1 0 15,-105 0 17,0-21-17,0 21-15,-22 0 0,-20 0 16,21 0-16,-149-42 16</inkml:trace>
  <inkml:trace contextRef="#ctx0" brushRef="#br0" timeOffset="142184.89">18754 4530 0,'-43'0'0,"86"0"0,-107 0 0,22 0 0,21 0 15,-22 0-15,1-21 0,0 21 16,-64 0 0,63 0-16,-84 0 15,43 0 1,63 0-16,-1 21 16,44-21 15,-1 0-31,0 0 0,21 0 0,1 0 15,20 0-15,191-21 16,-169 21-16,21 0 0,126-22 16,-105 22-16,0 0 15,22 0-15,-1 0 0,-21 0 0,169 0 16,-169 0-16,21 0 0,0 0 16,1 0-16,380-21 15,-402 21 1,-21 0-16,-1-21 0,22 21 15,127 0-15,-169-21 16,-21 21-16,-22 0 0,0 0 16,-21 0-16,22 0 15,-86 0 63,22 0-78,-21-21 0</inkml:trace>
  <inkml:trace contextRef="#ctx0" brushRef="#br0" timeOffset="142824.42">16256 2688 0,'0'-21'16,"0"42"-16,0-63 0,0 21 0,0 0 16,0-1-1,0 1-15,21 21 0,0-21 0,0 0 16,85 0 0,-63 0-16,-1 21 0,0 0 15,22 0-15,63 0 16,-85 21-16,64 42 15,-43 43 1,-63-64-16,-21 85 16,-21-84-16,0 20 15,-85 22-15,42-22 0,-127 64 16,106-63-16,1-1 0,-86 64 16,128-63-16,-1-22 15,-42 85-15,85-84 0,0 20 16,21 1-16,0-22 15,0 21-15,21 43 0,0-63 0,22-1 16,-1 0-16</inkml:trace>
  <inkml:trace contextRef="#ctx0" brushRef="#br0" timeOffset="143128.5">16446 4424 0,'127'0'15,"170"0"17,-234-21-32,-550 42 0,1017-42 0,-488 21 15,-21 0-15,0 0 0,-42-21 16,-148 42-1,-1 21 1,-41 64 0,190-85-16,-22 21 0,1 128 15,42-43 1,0-64-16,106 212 16,-85-190-16,64 63 15,-43-84-15,0 20 16,43 65-16,-43-65 15,22 149-15,-64-169 16,0 20-16,-64 149 16,-126-21-16,105-149 15,0 1-15,-20-22 0,-1 0 16,21 1-16,-148 41 16</inkml:trace>
  <inkml:trace contextRef="#ctx0" brushRef="#br0" timeOffset="143181.47">15833 6879 0,'21'-42'0,"42"-22"0</inkml:trace>
  <inkml:trace contextRef="#ctx0" brushRef="#br0" timeOffset="143789.64">16087 4297 0,'-43'0'16,"43"21"-16,0 0 16,0 0-16,0 1 15,21-1-15,85 21 16,21-21 0,-84-21-16,105 0 15,-106 0-15,0 0 16</inkml:trace>
  <inkml:trace contextRef="#ctx0" brushRef="#br0" timeOffset="144589.18">18690 8932 0,'-21'-21'0,"42"42"0,-84-63 0,20 42 15,22-21-15,0 0 0,-43-22 16,64 22-1,0 0 1,149-21-16,-107 42 16,21 0-16,1 0 15,-1 0-15,149 63 16,-148-42-16,147 128 16,-168-86-16,62 128 15,-147-1 1,-64-63-16,-42 21 15,-254 170 1,296-255-16,-190 212 16,84 22-1,170-213-15,-1 22 16,-20 212-16,63-1 16,21-232-1,85 190-15,127-42 16,-149-170-16,1 1 15,21-1-15,0-20 0,0-1 16,21-21-16,105 22 0,-126-22 16,0-21-16</inkml:trace>
  <inkml:trace contextRef="#ctx0" brushRef="#br0" timeOffset="144874.01">19918 12467 0,'-191'43'32,"-296"105"-17,1165-339-15,-1440 424 0,656-169 16,42-1-16,1 1 0,-1 20 0,-20 64 15,63 85 1,21-169-16,84 169 16,64-22-1,-84-147-15,21-1 0,126 149 16,-41 21 0,-128-149-16,0 1 15,-42 63-15,0-63 16,-21-22-16,-42 86 0,-1-86 15,22 1-15,-149 105 16,43-42 0,-42-42-1,147-85-15,-105-43 16,106 1-16,-22 0 0,22-22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1T13:13:50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1376 1905 0</inkml:trace>
  <inkml:trace contextRef="#ctx0" brushRef="#br0" timeOffset="1145.97">1376 847 0,'0'0'0,"21"0"0,0 0 16,0 0-1,0 0-15,-21-21 0,22 21 0,-1-22 16,21-20 0,0 0-16,-20 21 0,20-43 31,-42 43-31,21 0 15,-21 0-15,-21 21 32,-21 0-32,20 0 0,-20 0 0,0 0 15,-1 21-15,-20 0 0,-22 0 16,43 0-16,-22 22 16,43-22-16,-21 21 15,21 0-15,0-20 16,21 20-16,0-21 0,0 43 15,42-22 1,-21-21 0,21 0-16,-20 0 0,20-21 15,64 64 1,-64-64-16,-21 21 0,22 0 16,-22 0-16,63 64 0,-84-64 15,0 22 1,0-22-16,0 0 0,-21 42 15,0-41-15,-21-1 0,-22 21 16,43-21-16,-85 0 16,22-21-1,41 0-15,-20 0 0,-22-42 16,22 42-16,20-21 16,-41-21-16,41 20 0,1 1 15,21 21-15,-22-21 0,22 0 16,0-21-16,21 20 15,0 1 1,21 21 0,22-21-16,-22 0 0,0 21 15,21-21-15,-21 0 0,22 21 16</inkml:trace>
  <inkml:trace contextRef="#ctx0" brushRef="#br0" timeOffset="1481.78">2011 677 0,'0'0'0,"21"-21"16,-21 0-16,0 0 16,-21 21-1,21 21 1,-21 0-16,21 0 0,-22 43 15,22-22-15,-21 22 16,0-22-16,0 22 0,21-22 16,-42 85-16,42-85 15,0 1-15,-43 62 0,43-62 16,0 20 0,0-42-16,0 1 0,0 20 15,0-21-15,21-21 16,1 0-1,-1-21-15,-21 0 0,42-22 16,-21 22-16,-21 0 0</inkml:trace>
  <inkml:trace contextRef="#ctx0" brushRef="#br0" timeOffset="1696.66">1736 1207 0,'0'0'0,"-22"0"0,1 0 16,64 0-16,-22 0 47,0-22-47,0 22 0,0-21 0,0 21 16,22 0-16,-22-21 15,0 21-15,0-21 0,22 21 16,-43-21-16</inkml:trace>
  <inkml:trace contextRef="#ctx0" brushRef="#br0" timeOffset="2464.21">2138 1164 0,'-21'21'0,"42"-42"0,-64 64 0,43-22 15,22-21 32,-1 0-47,0 0 16,0-21-16,0-1 0,0 22 15,22-21-15,-22 0 0,21 0 16,22-21-16,-43 20 16,0 22-16,-21-21 15,-21 21 1,0 0-16,0 0 0,-22 21 15,22-21-15,-64 43 16,64-22-16,-63 64 16,62-64-16,1 0 0,0 42 15,0 22 1,21-64-16,0 0 0,0 1 16,21-1-1,0-21-15,0 0 0,85 0 16,42 0-1,-105-21-15,20-1 16,43-20-16,-64 21 0,1 0 16,-1 0-16,0-1 0,1-20 15,-1 0-15,0 21 0,-20-43 32,-1 22-32,-21 21 15,0-1 1,0 44 15,-21-1-31,21 0 0,0 0 16,-22 21-16,22-20 0,0 20 0,0-21 15,0 21-15,0 1 0,0 63 16,0-43-16,0 1 0,0 105 16,-21 64-1,0-127-15,21-22 0,0 86 16,-42 62-1,21-147-15,21-21 16,-22 105-16,-20-21 16,21-106-1,0 64-15,21-85 16,-21 1-16,21-44 31,0 1-31,0-21 0,21 0 16,0-1-16,0-20 0,0-85 15,0 42-15,1 21 0</inkml:trace>
  <inkml:trace contextRef="#ctx0" brushRef="#br0" timeOffset="2791.03">2879 1207 0,'0'0'0,"-22"-127"31,22 105-31,0 1 0,0 0 16,22 21-16,-1 0 0,0-21 16,0 21-16,21 0 0,-20 0 15,41 0 1,64 42 0,-106-21-16,-21 22 0,0-1 15,-84 85 1,-1-42-1,21-64-15,-84 64 16,106-64 0,63-21-1,0 0 1,0 0-16,1 0 0,62-64 16</inkml:trace>
  <inkml:trace contextRef="#ctx0" brushRef="#br0" timeOffset="3232.78">3789 1101 0,'0'0'0,"0"-21"0,-21-1 16,21 1-16,-22 21 15,22-21-15,0 0 16,-21 21-1,0 0-15,0 0 16,0 0-16,0 0 0,-1 21 16,1 0-16,-63 43 15,62-43-15,1 0 0,0 21 16,21 1 0,21-22-1,0-21-15,1 0 0,-1 21 16,63-21-16,-62 0 15,62 0-15,-41 21 0,20 0 16,-42 1 0,-21-1-1,-63 21-15,-43-21 16,64-21 0,-22 21-16,-63 1 15,64-22 1,41 0-16,1 0 15,21-22 1,21 1-16</inkml:trace>
  <inkml:trace contextRef="#ctx0" brushRef="#br0" timeOffset="3673.53">4635 593 0,'0'0'0,"0"-21"0,0-1 16,0 1-16,0 0 15,0 0-15,0 0 16,22 21-16,-22 21 31,0 0-31,0 0 16,0 22-16,0-1 0,-22 43 16,22-43-16,0 21 15,0 1-15,0-22 0,-21 22 16,21 20-16,-21 22 15,21-85-15,0 1 16,0 20-16,0-21 0,21-21 31,0 0-31,1-21 16,-22 0-16,21 0 16,-21-43-16</inkml:trace>
  <inkml:trace contextRef="#ctx0" brushRef="#br0" timeOffset="4180.22">4381 974 0,'0'0'0,"43"0"31,-22 0-31,21 0 0,1-21 16,-1-1-16,21 22 0,128-63 15,-22-1 1,-126 43-16,84-21 15,-85 42 1,-63 21 15,0 0-15,-1 0-16,1 1 0,21-1 0,-21 21 16,-21 64-1,21 0 1,-1-85-16,22 64 15,43-1 1,-22-63-16,21-21 16,-21 0-16,64 0 15,-64-21-15,64-21 16,21-43 0,-85 43-16,21 0 0,1-43 15,-43-84 1,-22 126-16,1 22 15,-21 0-15,-127 0 16,126 21-16,1 0 16,-22 21-16,43 0 15,-42 43-15,42-43 16,21 0-16,0 0 16,0 0-16,21-21 15</inkml:trace>
  <inkml:trace contextRef="#ctx0" brushRef="#br0" timeOffset="6529.89">7006 614 0,'0'-21'16,"0"42"-16,0-63 0,0 20 15,0-20 1,0 21-16,0 0 0,0 0 15,-21 21 1,-21 21 0,20 0-16,-41 64 15,-22 63 1,64-85-16,-106 191 16,64-127-1,41-84-15,-20-1 0,21 21 16,-43 1-16,22-1 15,21-63 1,21-21 0,0 0-16,0 0 0,0 0 15,0-85-15,0 64 16,0-43 0,0 43-16,0-43 0,0 64 15,0-22-15,0 22 16,0 0-16,21 21 15,21 64 1,-20-43-16,-22 21 16,21-21-16,0 22 0,21 20 15,-42-21-15,21 1 0,22 20 16,-22-42-16,0 1 0,21 20 16,1-21-16,-22 0 15,42-21-15,43 0 16,-63 0-16,-1-21 0,43-21 15,-43 21-15,0-22 16,22-41-16,-43 41 16,21 1-16,-21-85 15,1-64-15,-22 149 16,-22-64 0,1 64-16,-85-85 15,85 106-15,-21 0 16,0 21-16,20 0 0,-105 21 15,85 0-15,-21 42 16,20-41-16,-63 126 16,85-85-16,-21 43 15,42-42-15,0 126 16,42-126 0,1-22-16,-1-21 0,127 21 15,1-42 1,-128 0-16,21 0 15,43-21-15,-63 0 0,62-42 16,-41 41-16,-22-20 16,85-85-16,-106 85 15,1-1-15,-1 22 16,0-21-16,-21 0 16,0 20-16,-21 22 15,-22 22-15,22-1 16,-42 63-1,42 22 1,-1-63-16,1 62 16,21-20-1,0-64-15,0 0 0,43 22 16,84-43 0,-85 0-16,43 0 15,-43 0-15,85-43 16,-106 22-16,85-63 15,-85 41 1,-21 22-16,0-64 0,0 43 16,0-43-16,-21 43 15,0 0-15,-43-22 0,22 43 16,-64-21-16,64 42 16,-1 0-16,22 0 15,-21 21-15,21 0 0,-43 43 16,43-43-16,0 21 0,0 43 15,0-43-15,21 43 16,0-43-16,0-21 0,42 43 16,-21-22-16,0-21 0,64 0 15,-43 1-15,43-22 16,-43 0-16,22 0 0,42-22 16,-64 1-16,85-63 15,-106 62-15,21-20 16,1-21-16,-22 20 0,0-20 15,-21 20-15,0 22 16,0 0-16,0 0 16,0 42-1,0 0-15,0 0 16,-42 85-16,42-63 16,0-1-16,0 21 15,-21-20-15,21 20 16,0-42-16,0 43 15,21-64-15,0 0 0,-21 21 16,21-21-16,21 0 0,43-21 16,-64 0-16,22 0 15,-22-1-15,21 1 0,-21 0 0,43-42 16,-43 20-16,0 22 0,0 0 16,0-21-16,22-22 15,-43 22-15,0 21 16,21 21-1,-21 21 1,0 0-16,0 0 16,0 0-16,0 22 0,0-22 15,0 21-15,-21-21 0,21 0 16,0 1-16,0 20 0,0-21 16,0 21-1,63-42 1,-42 0-16,1 0 0,62-21 15,-20-42 1,-43 42-16,21-64 16,-21-21-1,-21 64-15,-21 21 0,-21-43 16,0 43-16,-64 0 16,42 0-1,85 21 16,1 0-31,-1 0 0,21 0 16,43 0-16,-43 0 0,43 0 16,-64 0-1,21 0-15,43 0 16,-43 0-16,-21 21 0,-21 0 16,0 21-1,0-21-15,0 22 0,0-22 16,0 0-16,0 21 0,0 22 15,0-43-15,0 21 0,0-20 16,0 20-16,0-21 0,0 43 16,0-22-1,0-21-15,0-42 32,0 0-32,0-22 15,0 1-15,0-21 16,22-1-16,41-84 15,-42 84-15,85-63 16,21 22 0,-85 105-16,22-22 15,42 22-15,-22 85 16,-62-64 0,-22 170-1,0-149-15,-22 43 16,1-43-16,0 0 0,-42 22 15,41-43-15,1 0 0,21 0 16,-21-21-16,42 0 31,0 0-31,1-21 16,-1 0-16,0 0 0</inkml:trace>
  <inkml:trace contextRef="#ctx0" brushRef="#br0" timeOffset="6808.73">10626 529 0,'0'-21'0,"0"42"0,-22-42 0,1 21 16,0 0-1,21 21-15,-42 22 16,21-22-16,21 21 0,-22-21 15,22 22-15,-21-1 0,0 43 16,21-22-16,0 64 16,0-21-1,-21-85-15,21 64 16,0-64-16,21 0 16,0-21-16,22 0 15,-1 0-15</inkml:trace>
  <inkml:trace contextRef="#ctx0" brushRef="#br0" timeOffset="7242.48">10985 804 0,'0'0'0,"-42"-21"0,21 21 16,-43-21-1,43 21-15,-21 0 0,-43 42 16,43 43-1,0 21 1,42-64-16,0 64 16,0-85-16,21 64 15,0-64-15,64 21 16,84-20 0,-127-22-16,64-22 15,-64 1-15,85-42 16,-84 20-16,-1 22 15,0-21-15,-20 0 0,20-85 16,-42 84 0,0 22-16,-64-42 0,22 41 15,-106 1 1,0 42-16,105-21 0,-20 22 16,-1 20-1,22-21-15,21 0 0,-21 22 16,20-22-16,22 0 0,0 0 15,0 0-15,22-21 16,-1 0-16,0 0 0,21 0 16,1 0-16</inkml:trace>
  <inkml:trace contextRef="#ctx0" brushRef="#br0" timeOffset="8191.94">11959 953 0,'0'0'0,"0"-22"0,-21 1 0,0 0 16,-22 0-16,1-21 16,21 42-16,0-22 0,0 22 15,-1 0 1,1 22-16,0-1 0,0 21 16,-21-21-16,-1 43 15,22-22-15,-21 64 16,21-64-16,21 1 0,-22-22 15,22 0-15,0 64 16,22-43 0,-1-42-16,42 0 15,-42 0-15,43-42 16,42-64 0,-43-21-1,-42 84-15,1 22 0,-22-42 16,0 42-16,0-22 15,0 64 1,0 1 0,0 20-16,0-21 0,0 0 15,0 22-15,0 20 16,21 1-16,0-22 0,0-21 16,21 21-1,-20-42-15,20 22 0,21-22 16,-20 21-16,-1-21 0,43 0 15,-22 0-15,85-21 16,-21-43 0,-84 43-16,41-64 15,-62-21 1,-22 85-16,0-21 0,-64 0 16,-84-1-1,106 43-15,-64 21 16,0 43-1,85-22-15,-22 43 16,43 21 0,22-85-1,-1 0-15,42 21 16,22-20-16,-64-22 16,21 0-16,1 0 15,-1-22-15,0-20 16,-20 21-16,20 0 0,-21-22 0,0 1 15,0-21-15,1-1 0,-1-63 16,0 64-16,0-1 0,21-42 16,-42 43-16,0 20 0,0 1 15,0 21-15,0 0 0,0-22 16,-21 43 0,0 22-16,0 20 0,-21 21 15,20-20-15,1 20 0,0 43 16,21 127-1,0-191-15,0 1 16,0 41-16,21-41 16,0-1-16,1-21 0,-1 0 15,21-21-15,-21 0 16,0 0-16,22 0 16,105-84-16,-106 62 15,-21-20-15,22 0 0</inkml:trace>
  <inkml:trace contextRef="#ctx0" brushRef="#br0" timeOffset="8973.49">15134 550 0,'0'0'0,"-42"-21"31,42 0-31,0 0 16,0 0-16,0 0 15,0-1-15,0 1 16,-21 0-16,-1 21 16,-20 0-16,0 0 0,-43 0 15,-21 64 1,64-43-16,0 0 0,-64 64 16,42-43-1,64 0-15,0-21 0,0 22 16,0-22-16,21-21 15,1 21-15,-1-21 16,42 0-16,-42 0 0,43 0 16,-22 0-16,-21 0 15,1 0-15,-65 0 32,22 0-32,0 0 15,-21 0-15,-22 21 16,43 0-16,-85 43 15,85-22-15,-43 22 16,64-22 0,0-21-16,64-21 31,-22 0-31,-21 0 0,64-42 16,42-22-1,-85 43-15,1 21 16,-43 21-1,-43 64 1,1-43 0,21 1-16,-21 41 0,-1-41 15,22 20-15,-21 22 0,-1-22 16,1 22 0,0 0-16,42-1 15,-21-62-15,21-1 0,0 0 16,21-42-1,0 0-15,0-22 0,0 1 16</inkml:trace>
  <inkml:trace contextRef="#ctx0" brushRef="#br0" timeOffset="10345.7">16595 529 0,'-43'-42'16,"86"84"-16,-107-84 0,43 21 15,-21 21-15,20 0 16,-20 21-1,0 21 1,42-21-16,0 1 16,0-1-16,21-21 15,0 0-15,43 0 16,-22 0-16,-21-21 0,64-1 16,-22-20-16,22 0 15,-64-1-15,21 1 0,22-64 16,-43 64-16,-21-64 15,0 43-15,0 20 16,0 22-16,-21 21 16,0 0-16,0 0 0,-1 21 15,1 43-15,0 42 0,0-43 16,0 64-16,21-63 16,0 20-16,0 43 0,0-63 15,0-1-15,0 64 16,0 43-1,0-128-15,0-21 0,0 0 16,-21 22 0,-1-43-16,1 0 0,0 0 15,0-22-15,-85-41 16,64 21-16,-1 20 0,-20-62 16,21 41-16,-43-62 15,64 83-15,21 1 16,-21 21-16,-1 0 15,22 21-15,-21 1 0,21 20 16,0 21-16,0-20 16,21 20-16,1-20 0,-1-1 15,21 0-15,-21-21 0,22 1 16,20 20-16,-21-42 16,-20 0-16,20 0 0,0 0 15,22 0-15,20-42 16,107-85-1,-149 84-15,-21 1 0,43-43 16,-1-42 0,-63 106-16,22 0 0,-22 0 15,0 42 1,-22 21-16,22-21 0,-21 64 16,21-43-16,-21 1 0,0 20 15,21-20-15,0-1 16,0-21-16,0 0 0,-21 22 15,21-22 1,0-42 0,0-1-16,0 1 15,21 0-15,0-21 0,0 21 16,0-22-16,22-63 0,-22 85 16,42-63-1,-41 62-15,105-41 16,-85 63-16,-21 0 15,0 0-15,0 21 0,22 64 16,-43-64-16,0 64 16,0-64-16,-21 85 15,-1-85-15,22 0 0,0 0 16,0 21-16,0 1 16,43-43-1,-22 0-15,0 0 0,21 0 16,43-21-16,-43-1 0,1-20 15,-1 21-15,0-21 0,22-1 16,21-41-16,-64 41 0,21 22 16,-21-21-16,0 21 15,-21-1-15,0-20 0,-21 42 16,-21 0 0,-43 42-16,64-20 15,0 20-15,0 0 0,21 1 16,0-1-16,21 21 15,0-41-15,0-1 0,0 21 16,1-21-16,-1 0 0,-21 22 16,21-43-16,-21 42 15,-21-42 1,0 0-16,-1 0 0,1-21 16,0 21-16,0-21 0,-21-22 15,42 22-15,0 0 16,0 0-16,0 0 0,21-22 15,0 1-15,0 21 0</inkml:trace>
  <inkml:trace contextRef="#ctx0" brushRef="#br0" timeOffset="10606.56">18457 402 0,'0'0'0,"21"-42"0,1 21 15,-1 0-15,-21 42 16,0 0-1,0 0-15,0 21 0,-21 1 16,-1-1-16,1 0 0,-21 64 16,21-42-16,0-1 0,-22 43 15,43-42-15,-42 20 16,42-41-16,-21-22 0,21 42 16,0-42-16,0 1 15,0-1-15,21-21 16,0 0-1,0-21-15,0-1 0,1 1 0,-22 0 16,21-21-16</inkml:trace>
  <inkml:trace contextRef="#ctx0" brushRef="#br0" timeOffset="10759.47">18203 762 0,'0'0'0,"-21"0"0,0 0 0,0 0 15,42 0 1,21 0-1,-21-21-15,22 21 16,20 0-16,128-21 16,-128 21-16,22-21 0,-22 21 15,1 0-15</inkml:trace>
  <inkml:trace contextRef="#ctx0" brushRef="#br0" timeOffset="11772.89">19240 847 0,'0'0'0,"0"21"15,22-42 17,-22 0-32,0-1 15,21 1-15,-21-21 0,0 21 16,0-43-16,0 22 16,0 21-16,0-43 15,-21 43-15,-1 21 0,1 0 0,0 0 16,0 0-16,-43 21 15,43 0-15,-21 1 0,21 20 16,0 0-16,-22 1 0,1 62 16,21-62-16,21-1 0,0 43 15,0-43-15,0 0 0,0 1 16,21-22-16,0 0 16,0 0-16,0-21 0,1 0 0,41 0 15,-21-21-15,-20 0 0,20 0 16,-21 0-16,21-22 0,22-41 15,-43 41-15,0-20 0,22-43 16,-22 64-16,0-1 16,-21-20-16,0 42 0,21-1 15,-21 1-15,0 42 16,-21 1-16,21-1 16,-21 0-16,0 21 15,-1 1-15,1 84 16,0-85-16,21 0 0,0 1 15,0-1-15,0 0 0,21 22 16,-21-43-16,21 0 0,22 0 16,-22-21-16,21 0 0,22 0 15,-22 0-15,0-21 0,1 0 16,-1 0-16,0 0 0,85-128 16,-84 86-16,-1-1 0,0 1 15,-20-1-15,20 1 0,0-64 16,-21 85-16,1-1 15,-22 22-15,21 0 0,-21 0 0,-21 42 32,-1 21-32,1-21 15,0 22-15,0-1 0,0 0 0,0 1 16,-1 20-16,1-20 0,21 20 16,0 1-16,0 20 0,0-20 15,0-22-15,0 22 16,43-1-1,-22-42-15,0-21 0,64 0 16,-64 0-16,85-21 16,-64 0-16,0 0 0,64-64 15,-42 22-15,-1 20 0,22-84 16,-22 64-16,1-64 16,-22 63-16,-21 1 0,0-43 15,-21 85-15,0-22 16,-21 43-16,-63 43 15,41-22 1,1 21-16,21 22 0,-22-22 0,1 22 16,0 63-16,21-64 0,-1 1 15,22-1-15,0 1 0,0-1 16,64 64 0,-1-63-16,-20-43 15,-1-21-15,22 0 0,-22 0 0,21 0 16,-20 0-16,63-21 15,-43-1-15,1 1 0,41-42 16,-62 42-16,-1-1 0,-21-20 16,22 21-16,-22 0 0,-21 0 15,-43 21-15,22 0 0,-21 0 16</inkml:trace>
  <inkml:trace contextRef="#ctx0" brushRef="#br0" timeOffset="12361.55">6540 2328 0,'-21'0'0,"-21"0"31,63 0-31,21-21 16,1 21-16,-1 0 0,22 0 0,-1-21 15,1 21-15,20 0 0,-20 0 16,20-21-16,-20 21 0,84 0 16,-84-21-16,-1 21 0,43 0 15,-64 0-15,1 0 0,-1-21 16,-63 21-1,-22 0-15,1 0 16,0 0-16,-1 0 0,1 0 0</inkml:trace>
  <inkml:trace contextRef="#ctx0" brushRef="#br0" timeOffset="12610.41">7091 2244 0,'-21'0'0,"21"21"0,-22-21 16,1 42-1,0 1-15,0-22 0,0 21 16,0 22-16,21-22 0,-43 85 16,43-64-16,-21 1 0,0 42 15,0-43-15,0 107 16,-1-107-16,1 22 16,21-43-16,0-21 0,0 22 15,21-43 16,1-22-31,-1 1 0,0-21 0,0 0 16,21-1-16,-20 22 0</inkml:trace>
  <inkml:trace contextRef="#ctx0" brushRef="#br0" timeOffset="12958.21">7408 2858 0,'21'0'0,"-42"0"0,42 21 16,1-21 15,-1 0-15,0-21-16,0-1 0,0 1 15,22 0-15,-22 0 0,21-43 16,-21 43-16,-21 0 0,0 0 16,0 0-16,-42 21 15,21 0-15,-43 21 16,22 0-16,0 0 0,-22 43 15,22-22-15,21-21 16,-1 64-16,22-64 0,-21 21 16,21-20-16,0 20 0,0-21 15,0 43-15,21-64 16,-21 21-16,22-21 0,41 0 16,-21 0-16,-20 0 15,126-64-15,-106 43 16,22 0-16,-1-21 0,1 20 15</inkml:trace>
  <inkml:trace contextRef="#ctx0" brushRef="#br0" timeOffset="13322.01">8318 2709 0,'22'-21'0,"-44"42"0,107-84 15,-85 42-15,0 0 16,-42 21 0,21 0-16,-1 0 0,-20 0 0,-43 21 15,43 0-15,21 0 16,-21 0-16,20 0 0,1 1 0,0 41 15,21-42 1,0 0-16,21 1 0,64-1 16,-64 0-16,21-21 15,-20 21-15,20-21 16,0 21-16,22 0 0,-43 1 16,0-22-16,-21 42 0,0-21 15,0 0-15,-21 0 16,0-21-16,-106 22 15,63-22-15,22 0 0,0 0 16,-22 0-16,22 0 0,-43 0 16,64 0-16,-21 0 0,20-22 15,22 1-15,0 0 16,22 0 0,-1 21-16,21-21 0,-21 21 0,22-21 15,-1-1-15,0 1 0,22 21 16</inkml:trace>
  <inkml:trace contextRef="#ctx0" brushRef="#br0" timeOffset="13605.84">9102 2286 0,'0'0'0,"-22"0"15,1 0 1,0 21-16,0 0 0,0 1 15,0 20-15,-43 64 16,1 42 0,41-106-16,1 85 15,0-84-15,21 84 16,0-106-16,0 21 0,0-21 16,0 0-16,21-21 0,22 22 15,20-22 1,-42 0-16,0-22 0,22 22 15,-22-21-15,0 0 0,21-64 16</inkml:trace>
  <inkml:trace contextRef="#ctx0" brushRef="#br0" timeOffset="13761.78">8678 2709 0,'-21'22'0,"42"-44"0,-63 44 0,21-22 16,63 0-1,-21 0-15,0 0 16,22 0-16,-1 0 0,22 0 16,-22-22-16,21 1 0,64 0 15,-63 0-15,-1 0 0</inkml:trace>
  <inkml:trace contextRef="#ctx0" brushRef="#br0" timeOffset="14024.63">9821 2286 0,'0'0'0,"0"-21"0,-21 21 16,0 0-16,0 0 16,0 21-16,-1 0 15,1 0-15,0 22 0,0-1 0,21 0 16,-21 64-16,0-42 16,-1 42-16,22-64 0,-21 0 15,21 22-15,-21-1 16,0-20-16,21-22 0,0 0 15,0 0-15,0 0 0,0 0 16,21-42 0,0 0-16,0 21 0,1-21 15,-1-21-15,0 20 0,21-62 16,-21 41-16</inkml:trace>
  <inkml:trace contextRef="#ctx0" brushRef="#br0" timeOffset="14238.51">9715 2434 0,'0'-21'0,"0"42"0,0-84 16,0 42-16,0-1 0,0 44 15,0 20 1,22 0-16,-1 1 0,21 62 16,0-62-1,-20-1-15,62 64 0,-63-64 16,22 1-16,-1-1 0,-21 0 0,0-21 16,22 1-16,-22 20 0,0-21 15,0-21-15,0 21 16,1-21-16,-1 0 0,0 0 15,-21-21-15,21-21 16,0-1-16,0 22 0,-21-21 0</inkml:trace>
  <inkml:trace contextRef="#ctx0" brushRef="#br0" timeOffset="14455.38">10562 2223 0,'0'0'0,"0"-22"0,-21 44 31,0-1-31,0 0 0,-1 21 15,-20 22-15,21-22 0,0 22 16,-22 41-16,22-41 0,21-22 16,0 1-16,-21 20 0,21-21 15,-21-20-15,21 20 0,0 0 0,0-21 16,0 43-16,21-43 16,0-21-1,0 0-15,43-21 16,-22 21-16,-21-21 0,22 0 0</inkml:trace>
  <inkml:trace contextRef="#ctx0" brushRef="#br0" timeOffset="15072.54">11620 2307 0,'0'0'0,"0"-21"0,0 0 0,-21 0 0,-21-22 15,21 43-15,-22 0 16,22-21-16,0 21 0,-21 0 0,-64 43 15,64-22-15,-1 21 16,1 0-16,-22 1 0,22 20 16,-43 43-16,64-42 0,-21-22 15,0 64-15,42-64 16,0 22-16,0-43 0,21 21 16,0-21-16,64 43 0,-43-43 0,0-21 15,22 21-15,-1-21 16,-20 0-16,84 0 0,-85 0 15,0-21-15,64-43 16,-85 43-16,-21 0 0,0-21 16,0-1-16,0 22 0,-42-42 15,0 42-15,-1-1 0,-20 1 16,-1 21-16,-20 0 0,-43 0 16,63 21-16,22 1 0,-43 20 15,64-21-15,21 0 16,21-21-16,21 0 15,1 0-15,-1 0 0,22 0 16,-22 0-16,0 0 16,64 0-16,-64 0 0,1 0 15,20 0-15,-42 0 0,1 21 16,-22 1-16,0-1 16,0 0-16,0 64 0,0-43 15,-22 0-15,22 1 16,-21 41-16,-21 128 15,21-127-15,0-22 0,-22 106 16,22-105-16,0 21 0,-21-1 0,20 1 16,1 0-16,0-22 0,0 85 15,21-105-15,-21 105 16,21-127-16,0 0 0,-21 21 16,-1-42-1,1 0-15,21-21 0,0 0 0,0-106 16</inkml:trace>
  <inkml:trace contextRef="#ctx0" brushRef="#br0" timeOffset="15473.31">12806 2138 0,'0'0'0,"-21"0"31,42 0-31,21 0 0,85 0 16,-85-21-16,43 21 15,42 0-15,-42 0 16,-22-21-16,64 21 0,-84 0 16,20 0-16,-21 0 0,-20 0 15,41 0 1,-84 0-16,0 0 15,0 0-15,-22 0 0,1 0 16</inkml:trace>
  <inkml:trace contextRef="#ctx0" brushRef="#br0" timeOffset="15717.96">13271 2117 0,'0'0'16,"0"21"-1,0 0-15,-21-21 0,21 21 16,-21 0-16,21 1 0,-21-1 0,21 21 15,-21 0-15,0 1 0,-1 63 16,1-43-16,0 1 0,0 84 16,0-85-1,0 22-15,21-43 0,-22-21 16,1 43-16,21-43 0,0 0 16,21-42 15,1 0-31,20 0 15,21 0-15,-20-22 0</inkml:trace>
  <inkml:trace contextRef="#ctx0" brushRef="#br0" timeOffset="16722.72">13843 2540 0,'42'-21'0,"-84"42"0,84-63 0,-42 21 0,0-1 16,-21 44-1,0-1 1,0 0-16,0 21 0,-22-21 0,22 64 15,0-43-15,-21 43 16,20-43-16,22-20 16,0 62-16,0-41 15,0-22-15,22 0 16,20-21-16,-21 0 0,0 0 16,64 0-16,-43 0 15,22-42-15,-43 42 16,0-22-16,0-62 15,-21 63-15,0-43 16,-21 22-16,-106-22 16,85 43-16,-1 0 0,-20 0 15,21 21-15,20 0 16,44-21 0,-1 21-16,0-22 15,21 22-15,1 0 0,62-21 16,-41 21-16,-1 0 0,64-21 15,-63 21-15,-1 0 16,43 0-16,-63 0 0,-1 0 16,21 0-16,-41 0 0,-22 21 15,0 22 1,-22-43-16,1 21 16,0 21-16,0-21 0,0 0 15,-22 43-15,22-43 16,0 21-16,21-20 0,-21 41 15,21-42-15,0 22 16,0-22-16,0 0 0,0 0 16,21-21-16,0 0 15,0 0-15,22 0 0,-22 0 16,0 0-16,85-42 16,-85 21-16,21 21 0,1-64 15,-43 43-15,0-21 0,0-43 16,0 43-16,0-1 0,-21 1 15,-1 0-15,-20-1 0,-21-20 16,20 42-16,1-1 16,21 22-16,0 0 0,-1 0 15,1 0-15,42 0 16,1 0-16,-1 22 16,42-22-16,1 0 15,-22 0-15,64-22 0,-43 1 16,1 0-16,-1 0 15,1 0-15,21 0 0,42-43 16,-43 43-16,-20 0 0,-22 0 16,0-1-16,1 1 0,-1-21 15,-42 21-15,0 0 0,-21-1 16,0 22-16,-22 0 16,22 0-16,-21 0 0,0 43 15,-1-1-15,1 22 16,0-1-16,20 1 0,1-1 15,-42 64-15,42-42 0,-1-22 16,22 1-16,0-1 0,0 85 16,22-105-16,-1-1 15,63 22-15,-41-43 16,63 0-16,-64-21 16,21 0-16,64 0 0,-84-21 15,20 21-15,1-21 0,-22-22 16,22 22-16,63-64 15,-85 43-15,-21 0 0,43-22 16</inkml:trace>
  <inkml:trace contextRef="#ctx0" brushRef="#br0" timeOffset="18153.06">2265 1863 0,'0'0'15,"-43"0"-15,1 21 0,21-21 0,-43 0 16,22 21-16,21-21 15,0 0 1,42 0 0,0 21-1,0-21-15,22 0 0,-22 0 0,21 0 16,22 0-16,-22 0 0,21 0 16,170 0-16,-169 0 15,20 0-15,1 0 0,0 0 16,-1 0-16,107 0 15,-85 0-15,127-21 16,-106 21-16,-22 0 0,128-21 16,-106 21-16,-21 0 0,148 0 15,-106-21-15,-21 21 0,106 0 16,-106 0-16,106-21 16,-106 21-16,0 0 0,127-22 15,-148 22-15,21 0 0,-21-21 16,21 21-16,0 0 0,148-21 15,-148 21-15,0-21 0,127 21 16,-127-21-16,0 21 16,127-21-16,-127 21 0,0 0 15,0-22-15,0 22 0,233-21 16,-212 0 0,-21 21-16,106-21 0,-106 21 15,254-21-15,-254 21 16,0 0-16,21 0 0,-21-21 15,233-1 1,-233 22-16,21 0 0,106-21 16,-127 21-16,-21 0 0,21 0 15,-22-21-15,276 21 16,-254 0-16,0 0 0,127 0 16,-148 0-16,21 0 0,0 0 15,0 0-15,0 0 0,127-21 16,-127 21-16,254 0 15,-254 0-15,0 0 16,127 0-16,-127 0 0,233 0 16,21 0-1,-254 0-15,0 0 16,127 0-16,-127 0 16,0 0-16,127 0 0,-127 0 15,0 0-15,0 0 0,0 0 16,254 0-1,-254 0-15,0 0 0,127 0 16,-127 0-16,275 0 16,-254-21-16,149 21 15,-170 0-15,254-21 16,-254 21-16,0 0 0,127 0 16,-148 0-16,105-22 15,-126 22-15,0 0 0,84 0 16,-84 0-16,-22 0 15,43 0-15,0 0 16,-64 0-16,-21 0 16,0 0-1</inkml:trace>
  <inkml:trace contextRef="#ctx0" brushRef="#br0" timeOffset="19165">6837 3725 0,'-43'22'16,"86"-44"-16,-107 44 0,43-22 0,-21 0 0,21 0 15,-1 0-15,1 0 16,0 21-16,0-21 15,42 0 17,21 0-32,-20 0 0,20 0 15,21 0-15,43 0 16,-42 0-16,20 0 0,86 0 16,-86 0-16,22-21 0,275-1 15,-254 22-15,148 0 16,-105-21-16,317 21 15,-339 0-15,212-21 16,-170 21-16,572-21 16,-190 21-1,-382 0 1,382 0-16,-403 0 16,21 0-16,149 0 0,-170 0 15,170-21 1,-170 21-16,276 0 15,-297-21-15,254 21 16,-275-22-16,233 22 16,-254-21-16,211 0 15,-232 21-15,0-21 16,-1 21-16,-20 0 0,21-21 0,20 21 16,-62 0-16,-1-21 0,0 21 15,-20-22-15,-1 22 0,21 0 16,-42-21-1,0 0 1,0 0 15,-21 21-15,0 0-16,0 0 0,-1 0 16</inkml:trace>
  <inkml:trace contextRef="#ctx0" brushRef="#br0" timeOffset="19248.95">15515 3556 0,'21'21'0,"-42"-42"0</inkml:trace>
  <inkml:trace contextRef="#ctx0" brushRef="#br0" timeOffset="19296.91">15579 3598 0,'0'-21'32,"0"0"-32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1T13:19:11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4085 1439 0</inkml:trace>
  <inkml:trace contextRef="#ctx0" brushRef="#br0" timeOffset="1186.75">3238 614 0,'0'0'0,"-42"0"31,21-21-31,0 0 16,21-1-1,0 1-15,0 0 16,21 21-16,0-21 15,0 21-15,0 0 0,1-21 0,-1 21 16,21 0-16,22 0 16,-43 0-16,21 0 0,0 0 15,1 21-15,-22 0 0,21 43 16,-21-22-16,-21 43 16,0-43-16,0 0 15,0 64-15,-21 42 16,0-127-1,0 1 1,21-1-16,-21-21 16,21-21-16,-21-1 0,21 1 15,0-85 1,21-21 0,0 85-16,42-85 15,-41 85-15,-1-1 0,21 1 16,0 0-16,43-22 15,-64 43-15,64 21 16,-22 64 0,-63-22-16,22 21 15,-22-20-15,0-22 0,21 64 16,-21-22-16,0-21 16,0 1-16,0-22 0,0 21 15,0 43-15,0-64 16,0-42 15,0-21-15,0 20-16,0-20 15,21 21-15,0-21 0</inkml:trace>
  <inkml:trace contextRef="#ctx0" brushRef="#br0" timeOffset="1569.53">4381 720 0,'0'0'16,"0"21"-16,0 0 15,22-21 1,-1-21 0,21 21-16,-21-21 0,0 0 15,22-1-15,-22 1 0,64-63 16,-64 62-16,-21 1 15,0 0-15,0 0 16,-21 21 0,-22 0-16,22 0 0,0 0 15,-43 42 1,43-21-16,21 1 0,-21 41 16,0-42-16,21 0 0,0 43 15,0-22-15,0 22 16,0-22-16,0-21 0,0 22 15,21-22-15,0-21 16,-21 21-16,21-21 0,22 0 16,-22 0-16,21-21 0,1-22 15,-1 1-15,21 0 16</inkml:trace>
  <inkml:trace contextRef="#ctx0" brushRef="#br0" timeOffset="2121.21">5059 572 0,'0'0'16,"0"-22"-16,0 1 16,0 0-1,0 0-15,21 0 16,0 21-16,-21-21 16,21 21-16,0 0 0,22 0 15,-22 0-15,0 0 0,21 42 16,1 21-1,-43-41-15,0-1 0,0 42 16,-21-20-16,-1-22 0,1 0 16,0 21-16,-42 43 15,63-64 1,0-42 15,0 0-31,0 0 0,21-1 16,21-20-16,-42 0 15,21 21-15,43-43 16,-43 43-16,21-43 0,-21 43 16,22 0-16,-22-21 15,0 21-15,-21 42 32,-21 0-32,-21 42 15,-1 43 1,43-85-16,0 22 0,0-1 15,0 0-15,0 1 16,0-22-16,0 21 16,21-21-16,43-21 15,-1 0 1,-41 0-16,20 0 0,43-42 16,-43 21-16,64-64 15,-64 64 1,-21-21-16,22-1 0</inkml:trace>
  <inkml:trace contextRef="#ctx0" brushRef="#br0" timeOffset="2410.05">6096 212 0,'0'-64'15,"0"128"-15,0-170 16,0 127 0,-21 0-1,21 22-15,-21-22 0,-1 63 16,1 43-1,0-84-15,21-1 0,-21 43 16,21-43-16,0 43 16,-21-43-16,21 64 15,0-64-15,0 1 16,0-22-16,0 21 16,21-42-1,0 0-15,0 0 16,0-21-16,1 0 15,-1 0-15,21-22 0,0-41 16,-20 41 0,-22 22-16</inkml:trace>
  <inkml:trace contextRef="#ctx0" brushRef="#br0" timeOffset="2699.88">6032 466 0,'-21'0'0,"42"0"0,-84 21 0,42-21 16,0 0-16,42 0 31,0 0-31,0 0 16,21 0-16,1 0 0,-1-21 0,-21 21 16,22 0-16,-1-21 0,64 21 15,-43-22 1,-42 22-16,1 0 15,-22 22 48,0-1-63</inkml:trace>
  <inkml:trace contextRef="#ctx0" brushRef="#br0" timeOffset="3227.58">4424 1312 0,'0'-21'0,"0"42"0,0-63 16,0 21-16,-21 21 31,-1 21-15,22 21-16,0-20 15,-21 105-15,0 42 16,0 21-1,21-126 1,-21 84 0,21-42-16,0-85 15,0 21 1,0-20-16,-21-44 31,21 1-31,-22 0 0,1 21 0</inkml:trace>
  <inkml:trace contextRef="#ctx0" brushRef="#br0" timeOffset="3486.43">3852 1863 0,'0'0'0,"-21"-21"32,42 21-17,0 21-15,1 0 0,-1-21 16,0 21-16,0 0 0,0 22 15,0-22-15,1 0 0,-1 0 16,0 64-16,0-64 16,-21 21-16,0-21 15,21 1 1,-21-1-16,21-21 16,1 0-16,-1-21 15,0-1-15,-21 1 0,21 0 0</inkml:trace>
  <inkml:trace contextRef="#ctx0" brushRef="#br0" timeOffset="3682.32">4635 1820 0,'-21'0'32,"0"22"-32,0-1 0,-64 63 15,64-41 1,-42 20-16,20-20 0,-20 20 15,42-42-15,-1 0 16,-20 22-16,21-22 0,21 0 16,-21-21-1,0 21-15</inkml:trace>
  <inkml:trace contextRef="#ctx0" brushRef="#br0" timeOffset="4424.03">2667 2921 0,'0'-21'0,"0"42"0,0-63 0,0 21 0,21-1 16,0 1-1,0 0-15,1 0 0,-1 0 0,0 0 16,0 21-16,21-22 16,-20 22-16,20 0 0,-21 0 15,0 22-15,0-1 0,22 42 16,-43-20-16,21-1 16,-21 0-16,0 1 0,0-1 15,21 43-15,-21-43 16,0 43-16,0-43 0,0 21 31,0-20-31,0-64 31,0-1-31,0-41 16,0 42-16,0-22 0,0 1 16,0 0-16,21-85 15,0 84-15,43-84 16,-43 85-16,43-43 15,-22 64-15,0-21 0,1 21 16,-1 21-16,-21 0 0,43 21 16,-43 0-16,21 85 15,-42-64-15,0 1 16,0-1-16,0 0 0,-21 1 16,21 41-16,-21-63 0,21 22 15,-21 20-15,21 1 16,0-85 31,21-1-47,-21 1 0,21-21 15,-21 21-15,0 0 0</inkml:trace>
  <inkml:trace contextRef="#ctx0" brushRef="#br0" timeOffset="4791.91">3831 2942 0,'0'21'16,"21"-21"-16,0 0 15,1 0 1,20 0-16,-21-21 0,0 0 16,0 21-16,1-21 0,41-43 15,-63 43-15,0 0 16,0 0-16,0 0 0,0-22 15,-21 43 1,-21 0-16,-1 22 16,22-1-16,-21 21 15,21-21-15,-1 43 0,22-22 16,-21-21-16,21 22 0,0 20 16,0 22-1,0-64-15,0 42 16,21-20-1,1-43-15,-1 0 0,0 0 16,0 0-16,64-21 16,-64-22-16,0 22 0,21 0 0</inkml:trace>
  <inkml:trace contextRef="#ctx0" brushRef="#br0" timeOffset="5304.48">4381 2879 0,'0'-21'16,"0"42"-16,0-64 0,0 22 15,22 0-15,-22 0 16,21 0-16,0 0 0,0 21 16,0-22-16,0 1 0,43 21 15,-1 0-15,-41 0 16,62 43 0,-63-22-16,-21 0 0,0 21 15,0-21-15,0 22 0,-21 41 16,0-20-1,0-22-15,0-21 0,-43 64 16,64-106 31,21 0-47,-21 0 0,22-1 16,20-41-16,0 42 0,-21 0 15,1-22-15,20 22 0,-21-21 16,43-22-16,-22 43 0,0-21 15,-21 21-15,-21-1 16,0 44 0,0-1-1,0 0-15,0 21 0,-21-21 0,0 1 16,0 83 0,21-83-16,0 62 15,0-41-15,0 20 16,21-42-16,21-21 15,-20 0-15,62 0 16,-63-21-16,64-21 16,-43 21-16,85-85 15</inkml:trace>
  <inkml:trace contextRef="#ctx0" brushRef="#br0" timeOffset="5619.08">5905 2434 0,'0'0'0,"0"-21"0,0 0 0,0 0 16,0 0-16,-21-1 0,0 22 16,21-21-16,-21 21 15,0 43 1,21-22-16,0 0 0,0 21 16,-21 1-16,-1-1 0,1 64 15,0-64-15,0 64 16,0-64-16,21 1 0,-21 41 15,-1-63-15,1 43 16,21-22-16,0 22 16,0-43-16,21 0 15,1-21-15,20 0 16,-21 0-16,43-63 16,-43 41-16,42-41 15,-42 42-15,1-22 16</inkml:trace>
  <inkml:trace contextRef="#ctx0" brushRef="#br0" timeOffset="5852.95">5524 2815 0,'0'0'0,"22"21"31,20-21-31,-21 0 0,43 0 16,-22 0-16,0-21 0,85 0 15,-84 0-15,84 0 16,-85 21-16,21-21 0,-20 21 16,-1 0-16,-21 0 0,43 0 15,-85 0 1,-1 0-16,1 0 16,0 0-16,-21 0 0,-1 21 15,1-21-15</inkml:trace>
  <inkml:trace contextRef="#ctx0" brushRef="#br0" timeOffset="6323.68">4085 3683 0,'0'0'0,"0"-21"0,0 0 16,0 0-16,0-1 0,0 1 16,0 42-1,0 1 1,21 20-16,-21 21 16,0-20-16,0-1 0,0 22 15,0-1-15,0-21 0,0 85 16,0-63-16,0-1 0,0-20 15,0-1-15,0 22 0,0 20 16,0-20 0,0-43-16,-21-21 31,0-21-31</inkml:trace>
  <inkml:trace contextRef="#ctx0" brushRef="#br0" timeOffset="6548.56">3831 4297 0,'0'-21'0,"-21"-22"32,21 22-32,21 42 31,0 1-31,0-22 16,1 21-16,-1 21 0,0-21 15,0 0-15,0 22 0,0-22 0,1 0 16,-1 0-16,-21 0 0,21 43 15,0-43-15,-21 0 16,21-21 0,0-21-16,-21 0 0,22 21 15</inkml:trace>
  <inkml:trace contextRef="#ctx0" brushRef="#br0" timeOffset="6735.44">4487 4170 0,'21'0'15,"-42"0"-15,42 21 16,-42-21-16,0 21 0,0 0 0,0 1 16,-43 41-16,22-42 15,21 22-15,-22 20 16,22-42-16,0 43 16,21-43-16,-21 0 0,21 0 15</inkml:trace>
  <inkml:trace contextRef="#ctx0" brushRef="#br0" timeOffset="7521.99">2201 5207 0,'0'-21'0,"0"42"0,21-42 16,1 0-16,-22 0 16,21-1-16,0 22 0,-21-21 15,0 0-15,0 0 0,0 0 16,0-22-16,0 22 0,0 0 15,-42-21-15,20 42 16,1-21-16,0 21 0,-21 0 16,-43 21-1,0 63 1,22 43 0,42-63-16,0-22 0,-22 106 15,22-63 1,21-43-16,0 107 15,42-107 1,-20-42-16,62-21 16,-63 0-16,22-22 15,-1 22-15,0-64 16,1 43-16,-22 0 16,0-43-16,0 43 0,0-43 15,-21 43-15,0 21 0,0-22 16,0 22-1,0 42 1,0 0-16,-21 1 16,21 20-16,0 43 15,0-1-15,0-63 16,21 22-16,1 20 16,41 22-1,-42-64-15,-21 0 0,21-21 16,22 0-16,41-21 15,-62 0-15,20 0 0,21-22 16</inkml:trace>
  <inkml:trace contextRef="#ctx0" brushRef="#br0" timeOffset="7773.77">3048 5122 0,'0'0'0,"0"-21"0,0-42 15,-21 42 1,-22 21-1,-41 0-15,63 0 0,-22 0 16,1 21-16,-22 63 16,43-41-16,21-1 15,0 22 1,-21 41 0,21-83-16,0 62 15,21-63-15,0 1 0,1-1 16,-1-21-16,21 0 0,64 0 15,-21-43 1,-43 22-16,21 0 0</inkml:trace>
  <inkml:trace contextRef="#ctx0" brushRef="#br0" timeOffset="8034.78">3662 4995 0,'0'0'0,"-21"0"0,-1 0 0,1 0 0,0 0 15,-21 0-15,-43 64 16,64-43 0,-21 106-1,20-42-15,22-64 16,0 85 0,22-64-1,-22-21-15,21-21 0,63 21 16,1-21-1,-43-21-15,64-21 16,-85 21-16,22 0 0</inkml:trace>
  <inkml:trace contextRef="#ctx0" brushRef="#br0" timeOffset="8424.54">4043 5207 0,'0'0'0,"0"21"0,-21-21 0,21 21 15,-22-21-15,22 22 16,22-22 0,-1 0-16,0 0 15,0 0-15,21-43 16,-20 43-16,20-42 16,0 21-16,1-22 15,-43 1 1,-22 42-16,1 0 15,0 0-15,-85 0 16,64 21-16,0 22 16,-1-22-16,1 63 15,42-41-15,0 41 16,0-62-16,21 20 16,0-21-16,0 0 15,22 22-15,84-43 16,-85 0-16,0 0 15,1 0-15,-1-22 16,106-41 0,-105 42-16,84-85 0,-85 64 15</inkml:trace>
  <inkml:trace contextRef="#ctx0" brushRef="#br0" timeOffset="8721.92">4847 4953 0,'0'-21'15,"0"42"-15,0 0 16,-21 0-1,21 1-15,0 20 0,-21 43 16,-22 105 0,1 85-1,21-127 1,21-63-16,0 0 0,0 232 16,-21-147-1,-22 84 1,22-191-1,0-21-15,0 22 0,0-43 0,21-42 32,0 0-17,21 0-15,0-22 0,0 1 16,22-106 0,-1-127-1,-21 211-15</inkml:trace>
  <inkml:trace contextRef="#ctx0" brushRef="#br0" timeOffset="9008.74">4826 5313 0,'0'-64'16,"0"128"-16,0-191 0,0 85 0,0-1 0,21 22 15,-21-21-15,64-22 16,-43 43-16,63 0 16,-62 21-16,83 0 15,-41 85 1,-43-43-16,-21 64 15,0-64 1,-21 0-16,-43 22 0,43-22 16,-63 22-16,41-43 15,1 0-15,-22 0 0,43 0 16,0-21-16,0 22 16,42-44-1,0 1-15,0 0 16,1 21-16,20-21 0,21-43 15,-41 22-15,20 21 0</inkml:trace>
  <inkml:trace contextRef="#ctx0" brushRef="#br0" timeOffset="9272.58">5651 4636 0,'22'-22'0,"-44"44"0,44-65 0,-22 22 15,-22 21 16,22 21-31,-21 0 0,0 22 16,21-1-16,0 0 0,-21 22 0,0-1 16,0 43-16,-1-42 15,22-22-15,-21 64 16,21-85-16,0 85 16,0-85-16,0 21 15,0-20-15,43-22 16,-22 0-16,21 0 0,-21 0 15,0-22-15,64-83 16,-64 83-16</inkml:trace>
  <inkml:trace contextRef="#ctx0" brushRef="#br0" timeOffset="9440.49">5376 5038 0,'-21'0'15,"42"0"-15,-42 21 0,42-21 31,0 0-31,1 0 0,20 0 16,85 0 0,0-21-16,-85 0 15,-21-1-15,22 22 16,-22-21-16</inkml:trace>
  <inkml:trace contextRef="#ctx0" brushRef="#br0" timeOffset="10208.84">6731 5249 0,'0'0'0,"0"22"0,21-44 62,0 1-62,0-21 0,1 21 0,-1-22 16,21-20-16,-21 21 0,43-85 15,20-64 1,-62 128-16,-1 20 0,0 1 16,0 0-16,-21-1 0,0-20 15,-21 63 1,0 0 0,0 21-16,-1 0 0,1 0 15,-42 43-15,-43 126 16,42 1 15,43-149-31,0 170 16,21-149-16,21-20 15,106 20 1,-42-63 0,-43 0-16,1 0 0,84-21 15,-64 0-15,22-22 16,-64 22-16,85-106 15,-64 106-15,22-85 16,-43 64-16,-21-22 16,-21 86 15,21-1-31,0 0 16,-43 42-16,43-20 15,-21 20-15,21 64 16,0-106-16,0 1 15,0-1-15,0 0 0,64-21 16,-43 0 0,0 0-16,21 0 15,43-21 1,-64 0-16,43-64 16,-64 64-16</inkml:trace>
  <inkml:trace contextRef="#ctx0" brushRef="#br0" timeOffset="10386.73">7789 4593 0,'0'0'0,"-21"0"0,0 0 15,0 0-15,0-21 0,-1 21 0,1 0 16,0 0 0,21 21-16,21 0 15,0-21 1,1 0-16,-1 0 15,42 0-15</inkml:trace>
  <inkml:trace contextRef="#ctx0" brushRef="#br0" timeOffset="16468.96">4572 6075 0,'0'0'0,"-21"0"0,21-21 0,0 0 15,0-1-15,0 1 0,-21-21 16,21 21 0,0 42-1,0 0-15,0 106 16,0 42 0,0-105-16,-22 169 15,22-170-15,-21 1 0,0-1 16,0 1-16,-21 84 15,20-106-15,22 1 16,0-1-16,0-21 0,-21 21 31,0-63-15,21 0-16,-21-21 16,-43-43-16</inkml:trace>
  <inkml:trace contextRef="#ctx0" brushRef="#br0" timeOffset="16803.78">4085 6773 0,'-21'-21'0,"42"42"0,-84-105 16,41 84-16,22 21 31,22 0-31,-1 0 0,21 43 16,-21-22-16,0-21 16,1 22-16,-1-22 0,0 0 0,42 64 15,-41-64-15,-1 0 16,0 0-16,0-21 0,0 0 15,22 0-15,-22 0 16,0 0-16,0 0 0,0-21 0,0 0 16,64-43-1,-64 22-15,43-43 16,20-42-16,-62 106 16,-22 42-1,-22 0 1,1 1-16,0 20 0,0-21 15,0 21-15,-64 64 16,64-85-16,21 22 0,-21 20 16,0-20-1</inkml:trace>
  <inkml:trace contextRef="#ctx0" brushRef="#br0" timeOffset="40463.81">8530 4974 0,'0'0'0,"0"21"15,-21-21 79,0 0-78,21-21-16</inkml:trace>
  <inkml:trace contextRef="#ctx0" brushRef="#br0" timeOffset="40783.18">8572 4784 0,'0'-21'0,"0"42"0,0-64 16,0 22-16,-21 21 16,0 0-16,0-21 0,0 21 15,0 0-15,-22 0 0,1 0 16,21 21-16,0 0 0,-22 22 15,22-1-15,0-21 16,0 22-16,0-1 0,-1 0 0,-20 43 16,42-64-16,0 21 0,0 43 15,0-43 1,0-20-16,0 20 0,21-21 0,22-21 16,-22 0-16,0 21 15,21-21-15,22 0 0,-22 0 16,-21 0-16,43-21 0,-22 0 15,22-21 1,-22 20-16,-21 1 0,43-21 16,-43 21-16</inkml:trace>
  <inkml:trace contextRef="#ctx0" brushRef="#br0" timeOffset="42277.97">8890 4974 0,'21'0'63,"0"0"-63,0 0 15,22-21-15,-22 0 0,0 0 0,43-22 16,-43 22-16,0-21 16,-21 0-16,0 20 15,0 1-15,-21 21 16,-85 21-16,42 1 15,22-1-15,-43 42 16,43-42-16,-21 64 16,41-43-16,1 1 0,21-22 0,0 64 15,0-64-15,0 42 16,64-20 0,-22-22-16,-21-21 0,64 0 15,-43 0-15,106 0 16,-105-21-16,-1-1 0,43-41 15,-43 21-15,22-22 16,-22 22-16,-21-1 0,21-41 16,-42 41-16,0-20 15,0 42-15,0 0 16,-21 21 0,21 21-16,0 0 15,0 0-15,-21 43 0,0-43 16,0 63-16,21-62 15,-21 20-15,21 0 0,0 1 16,0-22-16,0 0 16,0 0-16,0-42 31,0 0-31,21 0 16,-21-22-16,0 22 0,21-21 0,-21 21 15,21-22-15,-21 1 0,21 0 16,0 20-16,-21-20 0,43 0 15,-22 42-15,21 0 0,-21 0 16,1 0-16,-1 0 0,21 0 16,-21 21-16,0 0 0,1 21 0,41 22 15,-42-43 1,0 21-16,22 22 0,-22-43 16,0 21-16,0-20 0,0-1 15,1-21-15,-1 0 16,0 0-16,0 0 0,21-21 15,-20 21-15,-1-22 0,0-20 16,0 21-16,64-106 16,-43 63-16,-21 22 0,0 0 15,22-1-15,84-62 16,-106 105-16,0 0 16,0 0-16,0 0 15,-21 21-15,0 0 0,0 0 16,0 0-16,0 43 15,0-43-15,0-42 47,0 0-47,0-1 16,0 1-16,0 0 0,0 0 16,-21 21-16,0 0 0,21-21 15,-21 21-15,0 0 16,0 0-16,-1 0 0,22 21 15,-21 0-15,0 0 0,21 0 16,0 1-16,-42 41 16,42-21-16,0 1 0,-21 20 15,-1-20-15,22-22 0,0 42 16,0-20-16,0-22 0,22 0 16,-1 0-16,0-21 0,42 42 15,-41-42-15,20 0 0,21 0 16,-20 0-16,-1 0 15,43-42-15,-22 21 0,-20 0 16,41-43-16,-41 43 0,-22-21 16,21-1-16,-21 1 15,-21 0-15,0-43 0,0 64 0,0-21 16,0 20-16,-21 22 16,-21 0-16,21 0 0,21 22 31,0 20-31,0-21 0,21-21 15,21 21 1,0-21-16,-20 0 16,-1 0-16,106-42 15,-106 42-15,0-21 16,21 0-16,-42-1 0,43-41 16,-43 42-16,0 0 0,0-1 15,0 1-15,-21 21 0,-22 0 16,22 0-16,-42 0 15,20 21-15,1 1 0,-64 83 16,85-62-16,-43 63 16,43-64-1,21 85-15,0-85 16,0-21-16,64 43 0,-22-43 16,0-21-16,1 0 0,20 0 15,191 0 1,-127-63-16,-42 41 15,105-83-15,-126 41 16,-22 22-16,1-1 0</inkml:trace>
  <inkml:trace contextRef="#ctx0" brushRef="#br0" timeOffset="42995.5">8509 5080 0,'21'21'0,"0"0"0,0 1 16,1-1-16,-22 0 0,42 0 15,-21-21 1,0 0-16</inkml:trace>
  <inkml:trace contextRef="#ctx0" brushRef="#br0" timeOffset="44561">4022 6943 0,'0'-21'0,"0"-1"16,0 1-16,0 42 47,21 1-47,-21-1 15,21 0-15,0 0 0,-21 0 16,0 0-16,21 1 0,0-1 16,-21 0-16,22 21 0,-22 1 15,0-1-15,21-21 0,-21 0 16,0 0-16,0 1 15,21-22-15,0 0 16,0-22-16,0 1 0,1 0 16,41-42-16,-42 41 0,64-41 15,-22 21 1,1-1-16,42-41 0,-43 62 0,128-83 16,-149 83-1,22 1-15,-43 0 0,0 21 31,-42 0 1,0 0-32,-1 0 15,1 0-15,0 0 0,0-21 16</inkml:trace>
  <inkml:trace contextRef="#ctx0" brushRef="#br0" timeOffset="45133.61">4445 6244 0,'0'0'0,"-21"0"31,21 21-31,0 22 15,0-22-15,0 21 16,0 1-16,0-1 0,0 21 16,0-20-16,0 20 0,0 43 15,-21 85 1,21-149-16,0-21 0,-22 43 16,22-43-16,0 21 15,0-63 48,0 0-63,0 0 15,0-1-15,0 1 0,0 0 16,0 0-16,0 0 0,0-85 16,0 64-1,22-64-15,-22 42 0,21 1 16,0-43-16,-21 64 15,0-1-15,21-20 16,-21 42-16,21 21 0,-21-22 16,21 22-1,-21 22 1,0-1-16,0 0 16,0 0-16,0 0 0,0 0 15,0 1-15,0-1 0,0 0 16,0 0-16,-21 43 15,21-43-15</inkml:trace>
  <inkml:trace contextRef="#ctx0" brushRef="#br0" timeOffset="46819.98">1355 7832 0,'0'-21'0,"-22"21"16,22-22-16,0 1 16,-21 21-16,21-21 0,0 0 15,-21 21 1,0 0-1,21 21 1,0 0-16,0 0 16,0 1-16,0 62 0,0-41 15,0 20-15,0 43 16,0-43-16,0 1 0,0 84 16,0-84-16,0 84 15,0-64-15,0 1 0,0 0 16,0-1-16,0-20 0,21 190 15,-21-169-15,21-1 0,-21 1 16,0 0-16,21-1 0,-21 107 16,0-107-16,0 1 15,0 0-15,0 21 0,0-22 0,22 22 16,-22-21-16,0 21 0,0-22 0,0 1 16,0 0-16,21-22 15,-21 22-15,21-22 0,-21 1 0,21-22 16,-21 43-16,21-64 15,-21 0-15,21 0 0,-21-42 16,0 0 0,0-21-16,0 20 0,0-20 15,0-21-15,0 20 0,0-20 0,0-1 16,0-20-16,0-1 0</inkml:trace>
  <inkml:trace contextRef="#ctx0" brushRef="#br0" timeOffset="48197.18">1291 7853 0,'0'0'0,"-21"0"31,21-21-15,21 21 31,0 0-47,0 0 16,1 0-16,-1 0 0,21 0 15,-21 0-15,64 21 0,-43-21 16,1 0-16,-1 0 0,0 0 15,1 21-15,62-21 16,-41 0-16,-1 0 0,1 0 16,-1 0-16,22 0 0,63 0 15,-42 0-15,-21 0 0,105 0 16,-105 0-16,232 0 16,-211 0-16,21 0 0,0 0 15,0 0-15,424-42 16,-255 42-1,-148 0-15,445-21 16,-445 21-16,169-22 16,-168 22-16,316 0 15,-295 0-15,-1 0 16,148-21-16,-147 21 0,380 0 16,-21-21-1,-338 21 1,-1 0-16,170 0 15,317 0 1,-507-21-16,-1 21 0,318 0 16,-127 0-1,-191-21-15,0 21 0,1 0 0,20 0 16,-20-21-16,-1 21 0,-21 0 16,21 0-16,-20-22 0,126 22 15,-127 0-15,0 0 0,127-21 16,-148 21-16,-21 0 0,106-21 15,-128 21-15,22 0 0,64 0 16,-86-21-16,43 21 16,-63 0-16,-1 0 0,43-21 15,-85 21-15,0 0 32,-42 21 46,21 0-78,0 0 15,0 0-15,0 1 16,0-1-16,0 0 16,0 0-16,0 0 0,0 22 15,0-22-15,0 42 16,0-42-16,0 22 0,21 84 15,-21-85-15,22 0 16,-22 1-16,0-1 0,21 22 0,-21 63 16,0-64-16,0-21 15,0 1-15,0 20 0,0 1 16,0 63-16,-21-64 0,-22 128 16,43-128-1,-21 85-15,0-84 0,21-1 16,0 1-16,-21 21 0,0-22 0,-1 22 15,1 42 1,0 148 0,0-212-16,21 1 0,0 63 15,0-42-15,0-22 0,0 43 16,0-43-16,0 22 16,0-21-16,0-43 0,0 85 15,0-64-15,0-21 0,0 0 16,0 0-16,0 1 15,0-44 1,-21 1 0,21 0-16,-21 0 0,-1 0 15,-20-22-15,21 22 0</inkml:trace>
  <inkml:trace contextRef="#ctx0" brushRef="#br0" timeOffset="49520.14">1651 11240 0,'0'0'0,"0"-22"31,-21 22-15,0 0 0,21 22 31,21-22-47,0 21 0,0-21 0,0 0 15,0 21-15,1-21 16,20 0-16,-21 21 0,21-21 0,64 0 15,-63 0-15,20 0 16,1 0-16,20 21 0,1-21 0,127 0 16,-128 0-16,22 0 15,106 0-15,-106 0 0,21 0 16,127 0-16,-106 0 16,127 0-16,-148 0 15,21 0-15,191 0 0,-191 0 0,21 0 16,191 0-16,-169 0 15,-22-21-15,212 21 0,-191 0 16,403-21 0,-402 21-16,211 0 15,-212 0-15,22 0 0,338-21 16,-359 21-16,-1 0 16,1 0-16,-1-21 0,361 21 15,-382 0-15,191-22 16,-191 22-16,22 0 0,147 0 15,-168 0-15,-1 0 0,170-21 16,-191 21-16,21 0 16,0 0-16,-20 0 0,-1 0 15,148-21-15,-148 21 0,0 0 16,1 0-16,-22 0 0,0 0 16,232 0-16,-253 0 15,169 0-15,-190 0 16,106 0-16,-107 0 15,-20 0-15,84 0 0,-85 0 16,64 0-16,-84 0 16,-1 0-16,43-21 15,-64 21 1,0 0-16,0 0 16,0-21-1,1 21-15,-1 0 16,0 0-16,0 0 15,0 0-15,0 0 16,1 0-16,-44 0 47,1 0-31,0 0-16,0 0 15,0 0-15,0 0 0,-1 0 16,1 0-16,0 0 0,0 0 15,0 0-15,0-21 16,-1-1-16</inkml:trace>
  <inkml:trace contextRef="#ctx0" brushRef="#br0" timeOffset="50501.58">3577 8932 0,'0'-21'0,"0"-21"16,0 21-1,0 0-15,0 42 47,0 0-47,0 0 0,0 21 0,0 1 16,0-22-16,0 21 0,0 22 15,0-22-15,-21 0 0,0 85 16,21-63-16,-21 63 16,-1-64-16,22 1 0,-42 42 15,42-43-15,0-20 0,0 20 16,-21-42-16,21 22 0,0 20 15,0-42-15,0 0 0,0 22 16,0-64 31,0-1-31,21 22-16,-21-21 0,0 0 0,0-21 15,21 21-15,-21-22 0,21 1 16,-21-64-16,0 43 15,22-1-15</inkml:trace>
  <inkml:trace contextRef="#ctx0" brushRef="#br0" timeOffset="51680.43">3683 8890 0,'0'-21'16,"0"42"-16,0-63 0,0 21 15,21-1 1,0 22-1,0 0-15,1 0 16,-1 0-16,0 0 0,21 0 0,22 0 16,-22 0-16,85 22 15,-85-22-15,22 0 16,-1 0-16,22 0 0,-21 0 16,126 0-16,-84 0 15,-21 0-15,126 0 0,-105 0 16,0 0-16,21 0 0,0 0 15,21 0-15,127 0 16,-105 0-16,-22-22 0,42 22 0,-20 0 16,20 0-16,360-21 15,-338 21-15,-21 0 0,-1 0 16,22 0-16,380-21 16,-401 21-16,-1 0 0,191 0 15,-211 0-15,190 0 16,-191 0-16,-21 0 0,191 0 15,-191 0-15,127 0 16,-169 0-16,0 0 0,84 0 16,-105 0-16,-22 0 0,64 0 15,-63 0-15,-22 0 16,22 0-16,-43 0 0,0 0 16,0 0-16,-21 21 46,-21-21-46,21 21 16,0 1-16,-21-1 16,0 21-16,21-21 0,-21 0 15,21 1-15,0 20 0,0 21 16,0-20-16,0-1 0,0 43 16,0-64-16,0 21 0,21 1 15,0-1-15,-21 21 0,42 86 16,-21-107-16,1 21 0,-22 22 15,21-43-15,-21 1 16,0-1-16,0 0 0,0 1 0,0 20 16,0-42-16,-21 1 15,-22 41-15,22-42 16,0 0-16,-21-21 0,20 22 16,1-22-16,-42 21 0,42-21 15,-22 0-15,-20 0 0,20 0 16,1 0-16,0 0 0,-22 0 15,1 0-15,-107 0 0,86 0 16,-1 0-16,-127 0 16,107 0-16,-1 0 0,-254 0 15,-42 0 1,275 0-16,0 21 0,-170-21 16,149 0-16,0 0 0,0 0 15,-21 0-15,-297 0 16,318 0-16,-22 0 0,-126 0 15,148 0-15,-21 0 0,-128 21 16,-295-21 0,443 0-16,1 0 15,-127 0-15,148 0 0,0 0 16,0 0-16,0 0 0,21 0 16,-148 0-16,148 0 0,-21 0 15,22 0-15,-1 0 16,0 0-16,-63 0 0,105 0 0,1 0 15,-128 0 1,43 0 0,106 0-16,20 0 0,-41 0 15,21 0-15,20 0 0,-20 0 16,21 0-16,0 0 16,0 0-1,-1 0 1,1 0-16,0 0 0,0 0 15,0 0-15,0 0 16,-1 0-16,22-21 16,0 0-16,22-22 15,20 22-15</inkml:trace>
  <inkml:trace contextRef="#ctx0" brushRef="#br0" timeOffset="52278.74">4064 9377 0,'-42'0'32,"20"0"-32,22 21 0,0 0 15,0 0-15,0 1 16,22-22-16,-1 21 15,0 0-15,0-21 0,0 0 16,0 0-16,22 0 0,-22 0 16,42 0-16,-20 0 0,-22-21 15,64 0-15,-64-1 0,0 1 16,0 0-16,0 0 0,0-21 16,-21 20-16,0 1 15,0 0-15,-21 21 16,0-21-16,0 21 0,0 0 15,21 21 1,-21 0-16,21 0 16,0 22-16,0 41 15,0-41-15,0 63 16,0-64-16,0 0 0,0 64 16,0-64-16,0 1 0,21-1 15,-21-21-15,0 22 0,0 20 16,0-42-16,0 0 0,0 1 15,-21-1 1,-22-21-16,22 0 0,-21 0 0,-43 0 16,43 0-16,-1 0 15,22-21-15,-21 21 0,0-22 16,-43-20-16,64 21 0,0 21 16,21-21-16,0 0 15,21 21 1,0 0-16,0-22 15,0 22-15,0 0 0,1-21 16,-1 21-16,42-21 0</inkml:trace>
  <inkml:trace contextRef="#ctx0" brushRef="#br0" timeOffset="52795.74">4784 9610 0,'0'0'0,"-22"0"31,-20 0-31,42 21 16,0 0-16,0 0 15,0 0-15,0 1 0,0-1 0,0 0 16,0 42-16,0-41 0,0-1 16,0 21-16,21-21 15,-21 0-15,0 22 0,0-22 16,0 0-16,0 0 0,-21-21 31,21-21-15,-21 0-16,21 0 15,0 0-15,0-43 16,0 43-16,0 0 0,0-22 16,0 1-16,21 21 0,64-64 15,-43 64-15,0 0 0,-20 0 16,20 0-16,0 21 0,22 0 15,-22 0-15,-21 0 0,43 42 16,-43-21-16,0 0 16,0 22-16,-21-22 0,0 21 0,0 64 15,-42-21 1,21-64-16,21 0 16,-21 21-16,21-21 15,0 1-15,0-44 31,0 1-15,0 0-16,0 0 16,0 0-16,21 0 0,-21-1 15</inkml:trace>
  <inkml:trace contextRef="#ctx0" brushRef="#br0" timeOffset="53245.74">5863 9546 0,'21'0'16,"-42"0"-16,63-21 0,-42 0 0,22 21 0,-22-21 16,-22 21-1,-20 0-15,0 0 0,21 0 16,-64 0-16,43 21 0,20 0 16,-20 0-16,21 0 15,-64 43-15,85-43 16,-21 21-16,21-20 0,0-1 0,0 0 15,0 0-15,21 0 16,0-21-16,43 21 16,-43-21-16,21 22 0,-20-22 15,20 0-15,0 21 0,22 0 16,-43-21-16,21 21 0,1 0 16,-22 0-16,-21 1 15,0-1-15,-21 0 0,-43 0 16,22 0-16,-22-21 0,22 21 15,0-21-15,-22 22 0,-21-22 16,43 0-16,21 0 0,-43 0 16,43 0-16,0 0 15,0 0-15,21-22 16,0 1-16,21 0 31,0 21-31,0-21 0,1 21 16,-1-21-16,42 0 0</inkml:trace>
  <inkml:trace contextRef="#ctx0" brushRef="#br0" timeOffset="53593.84">6265 9504 0,'0'-21'0,"0"42"0,0-63 16,0 20-16,0 1 0,0 0 15,0 42 32,0 0-47,0 22 0,0-22 16,0 64-16,0-43 0,0 0 16,-21 43-16,0-43 15,0 1-15,21-22 0,-21 21 0,21 0 16,-22 1-16,1-22 15,21 0-15,0 21 0,0-20 16,21-22 15,1 0-31,-1 0 0,-21-22 16,0 1-16,21 21 0,0-42 16,0 0-16</inkml:trace>
  <inkml:trace contextRef="#ctx0" brushRef="#br0" timeOffset="53847.86">6138 9694 0,'0'0'16,"0"-21"0,21 21-1,1 0-15,-1 0 0,0 0 0,0-21 16,0 21-16,22 0 15,62-21-15,-83 21 16,-1 0-16,0-21 16,-42 21-1,0 0 1,-1 0-16,22 21 16</inkml:trace>
  <inkml:trace contextRef="#ctx0" brushRef="#br0" timeOffset="55277.43">6752 9737 0,'21'0'15,"0"0"1,1-21-16,-1 21 15,0-22-15,0 1 0,-21 0 16,21 21-16,-21-63 16,0 41-16,0 1 0,0 0 15,-21 0-15,-21 21 16,-1 0-16,22 0 0,0 0 16,-42 0-16,41 21 0,1 0 15,0 0-15,0 1 16,0 20-16,0 21 0,-1-20 0,22-1 15,0 22 1,0-22-16,0 43 16,0-64-16,0 0 0,22 0 15,-1-21-15,0 0 0,0 0 16,0 0-16,22 0 16,-22 0-16,0-21 0,21-21 15,-21 20-15,1 1 0,20-42 16,-42 20-16,0 22 0,21-63 15,-21 41-15,21 22 0,-21 0 16,0 0-16,0 0 0,0-22 16,0 64-1,0 22 1,-21-1-16,21-21 16,-21 43-16,21-22 0,0-21 15,0 43-15,0-43 16,0 21-16,0 1 0,0-22 15,0 0-15,0 0 0,21-21 16,21 0-16,-20 0 16,41 0-1,-42 0-15,0-21 0,43-21 16,-43-1-16,0 22 0,22-64 16,-22 43-16,-21-21 0,42-43 15,-42 63-15,0-20 0,21 21 16,-21 20-16,21-83 15,1 83-15,-22 1 16,0 42 0,0 1-1,-22-1-15,22 21 0,-21-21 0,21 22 16,-21-1-16,21 0 0,-21 106 16,0-105-1,21 20-15,-21 64 0,21-42 16,21-64-1,21 43-15,-21-64 16,0 0-16,1 0 0,-1 0 16,21 0-16,22-43 15,-43 22-15,85-85 16,-85 64-16,42-85 16,-42 63-16,1 22 0,20-85 15,-21 85-15,-21-1 0,0 1 0,0 21 16,0-21-16,0 20 0,-21 1 15,0 21-15,-43 0 16,43 21-16,0 43 16,21-22-16,-21 1 15,21 62-15,0-62 0,0-1 16,0 0-16,0 22 0,21-43 16,0 64-16,0-64 0,0 21 15,22 1-15,-22-22 16,21-21-16,-21 0 15,1 0-15,-1-21 16,0-1-16,42-41 0</inkml:trace>
  <inkml:trace contextRef="#ctx0" brushRef="#br0" timeOffset="56954.09">8572 9864 0,'0'0'16,"22"-21"-1,-1-1 1,0 1-16,-21 0 0,0 0 16,21-21-16,-21 20 0,0-62 15,0 63-15,0-22 0,0 1 16,-21 21-16,0 0 0,-43-22 16,43 22-16,0 21 0,-43 0 15,43 0-15,-42 42 16,42-20-16,-22 62 15,22-41-15,21-1 0,-21 43 16,21-43-16,0 0 0,0 22 16,0-22-16,0-21 0,0 22 15,0-22-15,21 0 16,0-21-16,0 0 0,1 0 16,41 0-16,-42-21 15,43-22-15,-22 22 16,-21-21-16,22-22 0,-22 22 15,0 0-15,-21-43 16,0 43-16,0-22 0,0 43 16,0 0-1,0 42 1,0 0-16,0 64 16,0 0-1,0-43-15,0-21 0,0 43 16,0-22-16,0-21 0,21 21 15,0-20-15,22-22 16,-22 0-16,0 0 0,0 0 16,0 0-16,0 0 0,43-22 15,-43 1-15,21 0 0,22-85 16,-43 85 0,-21-64-16,0 43 0,0 21 15,0-43-15,0 43 16,-21 21-16,21 21 15,0 1-15,-21-1 0,21 0 16,-21 0-16,21 21 16,-22-20-16,22-1 0,0 42 15,-21-42-15,21 22 0,-21-1 16,21-21-16,0 0 16,21-42 15,0 0-31,-21 0 0,0 0 15,22 0-15,-1-1 0,0-20 0,0-21 16,0 41-16,-21 1 16,21 0-16,-21 0 0,43-21 15,-22 63 1,-21 0 0,0 21-16,0-21 15,0 64-15,0-64 16,0 43-1,0-43-15,21 42 16,0-41-16,0-22 0,1 21 16,-1-21-16,21 0 15,-21 0-15,43-43 16,-43 22-16,0 0 0,21-42 16,-20 20-16,-1 1 0,0 21 15,0-22-15,-21 22 0,21-42 16,-21 42-16,0-1 15,0 44 1,-21-1-16,21 21 16,0 0-1,0 1-15,-21-22 0,21 42 16,0-41-16,0-1 16,21 0-1,21-21-15,-20 0 16,-1 0-16,63 0 0,-62-21 15,41-22-15,-42 22 16,0 0-16,22-21 16,-43 21-16,21-22 15,-21 22-15,0 0 16,0 0-16,0 42 47,0 0-47,0 0 0,0 0 15,0 1-15,0 20 0,0-21 0,0 21 16,0 1-16,0-1 0,0 0 16,0 1-16,0-1 0,0 127 15,0-84-15,0-21 16,0 20-16,0 1 0,0 254 16,0-255-1,21 86-15,-21-86 0,21 213 16,-21-255-1,0 21-15,0-20 0,0-1 16,0-21-16,-42 43 0,21-43 16,0-21-16,-64 21 0,43-21 15,-85-21-15,84 0 16,-20 0-16,20-1 0,1-20 16,0 0-16,-85-128 15,84 107-15,1-1 0,21-20 16,0 20-16,0 1 0,21-22 15,0 22-15,0-1 0,0 1 0,42-86 16,0 86-16,-21-1 0,64-63 16,-43 64-16,1-1 15,-1 1-15,0 21 0,22-22 0,84-84 16,-106 127 0,1-22-16</inkml:trace>
  <inkml:trace contextRef="#ctx0" brushRef="#br0" timeOffset="58957.01">10160 9525 0,'0'0'0,"0"-21"0,-21 21 31,0 21-15,21 0-16,0 0 0,0 22 0,-22 20 15,22-42-15,0 64 16,-21-64-16,21 85 16,0-85-16,0 22 15,21-43 1,1 0-16,20 0 16,-21-22-16,-21 1 15,42-21-15,22-85 16,-43 85-1,-21 20-15,21-41 0,-21 42 16,21 0 0,-21 42-1,0 0-15,0 21 0,0-21 16,0 1-16,0 20 0,0 0 16,0 1-16,0-22 0,0 21 15,0-21-15,0 0 0,22 22 16,20-43-1,-21 0-15,0 0 0,22 0 16,-22 0-16,21-43 16,-21 22-16,-21 0 0,21 0 15,1-43-15,-22 43 0,0-42 16,0 42-16,0-22 16,-22 1-16,1 42 0,0-21 15,0 21-15,0 0 16,0 0-16,-1 0 0,22-21 15,22 21 1,41 0 0,-42-22-16,22 22 0,62-21 15,-62 0-15,20 21 0,-20 0 16,20-21-16,-21 21 0,64 0 16,-85 0-16,64 0 15,-106 0 1,0 0-16,-22 21 15,22-21-15,-21 21 0,-22 22 16,43-22-16,0 0 0,-42 21 16,63 1-16,-22-22 0,-20 42 15,21-42-15,21 1 16,0-1-16,-21 21 0,21 22 16,0-43-1,21-21 1,21 0-16,-21 0 0,1 0 15,20-21-15,-21-1 16,0 1-16,64-42 16,0-43-16,-85 64 15,42-43 1,-42 43-16,0 20 16,0 1-16,0 0 15,-21 21-15,0 21 16,21 0-16,-22 43 15,22-22-15,0-21 0,0 43 16,0-43-16,0 43 16,0-43-16,0 0 0,0 21 15,0-21-15,22 1 0,20-22 16,-21 0-16,0 0 16,22 0-16,-22 0 0,21-22 15,-21 1-15,0 0 16,1 0-16,20-43 0,-42 22 15,21-21-15,-21 20 16,21 22-16,-21-21 0,0 21 16,0-1-16,0 44 31,0-1-31,0 0 0,0 0 16,-21 0-16,21 0 0,0 22 15,-21-22-15,21 0 0,0 0 0,0 0 16,0 22-16,0-22 0,0 0 15,21 0-15,43-21 16,-1 0 0,-42 0-16,0 0 0,1-21 15,-1 0-15,21-85 16,-42 21 0,0 43-16,21 0 15,-21 21-15,0-1 16,0 1-16,0 42 31,0 1-31,0-1 16,0 21-16,0 22 0,0-43 15,0 21-15,0 0 16,0 1-16,-42 147 16,42-126-16,0-22 0,0 22 15,0-1-15,0 1 0,0 84 16,0-85-16,0 22 0,0 63 15,0-84-15,0 20 0,21 64 16,-21-63-16,0 0 16,0-1-16,0-20 0,0 21 0,0 105 15,-21-42 1,21-127-16,-21 22 0,0-22 16,-1 0-16,22 0 0,-21-21 15,-21 0-15,21 0 0,0-21 16,-22-42-16,22 41 0,0 1 15,0-21-15,-22 0 0,22-1 0,0-20 16,-21-43 0,42-127-16,0 170 15,84-361 1,-20 255 0,-22 84-16,149-232 15,-22 126 1,-127 128-16,85-64 15,-84 84-15,-1 1 0,0 0 16,1-22-16,-43 22 0,0 21 16,0-22-16,-64 22 15,43 21-15,0 0 16,0 0-16,0 21 16,-1 1-1,22-1-15,-21 21 0,21-21 16,0 22-16,0-22 15,0 0-15,0 21 0,0-21 16,21 1-16,1 20 0,-1-42 16,-21 21-16,21-21 0,-21 21 15,21-21-15,0 21 16,-21 1 0,-21-1-16,0-21 15,0 0-15,0 0 0,-22 0 16,22 0-16,0 0 0,-21 0 15,20 0-15,22 21 47,22-21-31,-1 0 0</inkml:trace>
  <inkml:trace contextRef="#ctx0" brushRef="#br0" timeOffset="59160.11">12446 10054 0,'0'0'0,"0"21"16,-21-21 62</inkml:trace>
  <inkml:trace contextRef="#ctx0" brushRef="#br0" timeOffset="60448.09">8213 7451 0,'0'0'15,"0"-21"-15,-22-1 0,22 1 0,-21 0 0,21 0 16,0-43-16,0 43 16,0 0-16,0 42 31,0 0-31,0 1 0,0 20 16,0-21-16,0 21 0,0 22 15,0-43-15,0 21 0,0 1 16,0-1-16,0-21 0,0 22 15,0-22-15,0 0 16,0-42 15,0 0-31,0-1 16,0 1-16,0 0 0,0 0 0</inkml:trace>
  <inkml:trace contextRef="#ctx0" brushRef="#br0" timeOffset="60765.4">8128 7366 0,'0'-21'16,"0"42"-16,-21-42 0,0 21 0,-1 0 16,22-21-16,0 0 0,0-1 15,0 1-15,43 21 16,-22-21-16,0 0 0,21 21 16,-20-21-16,20 0 0,21 21 15,-20 0-15,-1 0 0,-21 0 16,0 0-16,1 21 0,-1 21 15,-21-21-15,0 0 0,0 22 16,-21-1-16,21-21 0,-22 0 16,-20 1-16,21-22 0,0 21 0,0 0 15,-1 0-15,1-21 0,-21 21 16,21-21-16,21 21 16,-21-21-16,42 0 31,0 0-16,0-21-15,21 21 0,-20-21 16</inkml:trace>
  <inkml:trace contextRef="#ctx0" brushRef="#br0" timeOffset="61360.1">8636 7345 0,'21'0'0,"-42"0"0,42 21 31,-21 0-31,0 0 0,0 1 15,0-1-15,-21 21 16,21-21-16,-21 0 0,21 22 16,0-22-16,0 0 15,0 0-15,0 0 0,0 1 16,21-22 0,0 0-16,0 0 15,0-22-15,1 1 0,-1 21 16,0-21-16,-21 0 15,0 0-15,0 0 0,0-1 16,0 1-16,-42-42 0,20 63 16,1-21-16,0 21 15,0 0-15,0 0 0,0 0 16,42 0 0,0 0-1,0 0-15,21 0 0,22 0 16,-22-22-16,22 22 15,-22-21-15,0 0 0,43 21 16,-64-21-16,0 21 16,-21 21-1,0 0-15,0 0 16,-21 1-16,21-1 16,0 21-16,0-21 0,0 0 15,0 22-15,-21 20 0,0 64 16,0-84-1,21 41-15,-21-41 0,-1-1 16,22 0-16,-21 22 16,21-43-16,0 0 0,0 0 15,0 0-15,0 1 0,0-44 16,0 1 0,0-21-16,0 21 15,21-22-15,-21 22 0,22-21 16,-22 0-16</inkml:trace>
  <inkml:trace contextRef="#ctx0" brushRef="#br0" timeOffset="61665.35">8975 7451 0,'0'0'0,"0"-21"0,0-1 0,0 1 16,0 0-16,0 0 16,21 0-1,0 21-15,0-21 0,0 21 16,22 0-16,-1 0 0,0 0 0,64 21 15,-64-21 1,-20 21-16,-1 0 0,0 0 16,-21 43-16,0-43 15,-21 0-15,-64 43 16,64-43-16,-64 21 16,43-42-16,-22 21 15,43-21-15,42 0 31,1 0-31,-1 0 0,21-21 16,-21 21-16,0-21 0,1 21 16,-1-21-16</inkml:trace>
  <inkml:trace contextRef="#ctx0" brushRef="#br0" timeOffset="62012.72">9504 7387 0,'0'-21'15,"0"42"-15,21-42 0,-21 0 0,21 0 0,-21 42 47,0 0-47,-21 0 0,21 0 0,0 1 16,-21-1-16,21 0 15,0 21-15,0-21 0,0 22 16,0-22-16,0 0 0,0 21 16,21-42-16,0 0 15,85 0 1,-85-21-16,21 21 15,-20-21-15,-1 0 0,63-64 16,-84 64-16,0 0 0,0-43 16,0 22-1,0 21-15,-21 21 16,0 0-16,21 21 16,0 0-1,0 0-15,0 1 16,21-22-16,0 0 15</inkml:trace>
  <inkml:trace contextRef="#ctx0" brushRef="#br0" timeOffset="62256.1">10181 7324 0,'0'21'31,"-21"0"-31,21 0 16,0 0-16,0 22 0,0-22 0,0 21 15,0 1-15,0-1 0,-21 43 16,21-43-16,0 21 0,-21 22 16,21-21-16,0-22 15,-22 64-15,1-64 0,21 0 16,0-20-16,0 20 0,0 21 16,0-84 15,0 0-16,21 0-15,-21-21 0</inkml:trace>
  <inkml:trace contextRef="#ctx0" brushRef="#br0" timeOffset="62531.19">10160 7493 0,'0'-21'0,"0"42"0,0-63 0,0 21 15,0-1-15,0 1 16,0 0-16,0 0 15,21 0-15,21 21 0,22-21 16,-43 21-16,21 0 0,1 0 16,-1 0-16,0 0 0,22 42 15,-43-21-15,0 0 0,0 85 16,-42-42 0,0-43-16,-21 0 0,-43 21 15,43-21-15,-22 1 0,1-1 16,-43 0-16,64 0 15,-43-21-15,64 0 0</inkml:trace>
  <inkml:trace contextRef="#ctx0" brushRef="#br0" timeOffset="63076.03">4741 11388 0,'0'0'0,"-21"0"16,0 0-16,0 21 15,21 0-15,0 21 16,0-20-16,0 20 0,0 0 0,0 1 16,0-1-16,0 0 0,0 1 15,0 84-15,0-85 16,0 21-16,0 1 0,0-22 0,0 22 15,-21-22-15,21 0 0,0 1 16,0-1-16,0 0 0,0-20 16,0-1-16,-22-21 15,22-21 1,-21-43-16</inkml:trace>
  <inkml:trace contextRef="#ctx0" brushRef="#br0" timeOffset="63375.41">4508 11917 0,'0'21'16,"0"-42"-16,-21 63 0,21-21 0,0 22 0,0 20 15,0 64 1,0-106-16,0 22 16,0 20-16,21-42 0,1 1 15,-22-1-15,21-21 0,0 0 16,42 0-16,-20-21 15,-22-1-15,64-41 0,-64 21 16,63-43 0,-41 43-16,41-85 15,-84 84-15,22 22 0,-22 0 0,0 0 16,0 42 0,-64 64-1,1 42 1,41-85-16,22 0 0,0-21 15</inkml:trace>
  <inkml:trace contextRef="#ctx0" brushRef="#br0" timeOffset="64097.36">3027 12996 0,'0'0'0,"-43"0"32,43-21-17,22 21 16,-1 0-31,0 0 0,0 0 16,0 0-16,22 43 0,-22-22 16,21 42-16,-21-42 15,-21 22-15,0 20 16,0-20-16,0 41 16,-21-41-16,21-22 0,-21 0 15,0 0-15,0 0 0,21 0 16,-22-21-1,22-21-15,0 0 16,0 0-16,0-21 0,22-22 16,-1 43-16,0-21 0,21-64 15,-21 63-15,64-62 16,-64 83-16,22 1 16,-22 0-16,0 21 0,64 21 15,-64 0-15,-21 106 31,0-84-31,-21 41 16,-43 43 0,43-105-16,21 20 15,0 0 1,42-42-16,-21 0 0,1 0 0,20-21 16,-21 0-16,21 0 0,22-22 15,-43 22-15</inkml:trace>
  <inkml:trace contextRef="#ctx0" brushRef="#br0" timeOffset="64428.84">3873 13187 0,'22'0'63,"-1"0"-63,0 0 0,0-21 0,0 0 15,0-1-15,1 1 0,62-63 16,-63 41-16,1-63 15,-44 106 1,1 0 0,-106 106-1,64-21-15,42-43 16,-22 85 0,43-84-16,0-22 0,0 21 15,0-21-15,106 43 16,-64-64-16,1 0 0,-22 0 15,21 0-15,85-21 16,-84-1-16,-1 1 0,0 0 16,-21 0-16,43-64 15,-43 64-15</inkml:trace>
  <inkml:trace contextRef="#ctx0" brushRef="#br0" timeOffset="64628.11">4466 13060 0,'0'-21'0,"0"42"0,0-63 0,0 20 0,21 1 15,0 21 1,1 0-16,-1 0 0,0 0 15,0 0-15,43 43 0,-43-43 16,21 21-16,22 42 16,-43-42-16,42 22 15,-20-1-15,-43-21 0,0 0 16,0 1-16,0-1 0,0 21 16,-22-42-16,1 0 0,0 0 15,21-21 1,0 0-16,0 0 15,21-22-15</inkml:trace>
  <inkml:trace contextRef="#ctx0" brushRef="#br0" timeOffset="64813.79">4953 12912 0,'0'0'15,"0"-21"-15,0-1 0,-42 44 32,20 20-32,-20-21 15,0 43-15,-1-22 0,22-21 16,-21 21-16,21 1 0,0-22 15,-22 64-15,22-64 16,0 0-16,21 21 0,0-21 0,21-21 16,0 0-1,0 0-15,22 0 0,41-42 16,-41 21-16</inkml:trace>
  <inkml:trace contextRef="#ctx0" brushRef="#br0" timeOffset="65065.06">5440 12615 0,'0'0'0,"0"-21"0,0 0 0,-21 21 31,21 21-31,0 0 0,-22 1 16,1 20-16,21 0 0,-21 1 0,21 62 16,-21-41-16,0-22 15,21 64-15,-21-64 0,21-20 16,0 62-16,0-63 15,0 1-15,0-1 0,0 0 0,21-21 16,63 0 0,-20 0-16,-43-21 15,127-64 1,-127 43-16</inkml:trace>
  <inkml:trace contextRef="#ctx0" brushRef="#br0" timeOffset="65259.94">5334 12996 0,'-21'0'0,"42"0"0,-21 0 31,21 0-31,0 0 0,0-21 16,22 21-16,-1-21 16,0 21-16,1-21 0,-1 21 0,22-21 15,41 0-15,-62 21 16,41-22-16,-62 22 0,-1 0 15</inkml:trace>
  <inkml:trace contextRef="#ctx0" brushRef="#br0" timeOffset="65795.21">4572 13504 0,'0'0'16,"-21"-21"-16,0 21 0,-1 0 0,22-21 0,-21 21 31,21 21-31,-21 0 0,21 22 16,0-1-16,0 0 0,-21 43 15,21-43-15,-21 107 16,21-86-1,-43 22-15,22-43 16,21 0-16,-21 22 0,0-22 16,21 1-16,-21-22 15,21 0-15,0-42 16,0 0-16,0-1 16,0-20-1,0 21-15,0-21 0,-21 20 0,-1 1 16,22 0-16,-21 21 15,0 0-15,0 0 0,21 21 16,-21 0-16,21 1 16,0-1-16,0 0 0,0 21 15,0-21-15,21 22 16,0-43-16,0 0 0,22 0 16,-22 0-16,63-43 15,-41 43-15,-1-21 16,43-42-16,-43 42 0,64-43 15,-85 43-15,0 0 16,0 0-16</inkml:trace>
  <inkml:trace contextRef="#ctx0" brushRef="#br0" timeOffset="66361.32">3238 14944 0,'0'0'0,"-21"-21"0,21-1 0,0-20 16,0 21-16,0 0 15,0-22-15,0 22 16,0 0-16,0 0 0,21 0 16,43 21-16,-43 0 15,0 0-15,0 0 0,1 21 16,20 85 0,-42-64-16,0 0 0,0-20 15,0 20-15,-21 64 16,21-64-16,-21-21 0,21 0 15,0 1-15,0-44 32,0-20-32,21 21 0,21-64 15,0 1 1,-20 62-16,62-105 16,-41 106-1,-22 21-15,0 0 16,0 43-16,-21-22 15,0 21-15,0-21 0,0 22 16,0-22-16,0 63 0,0-41 16,0-22-16,0 42 15,0-41-15,0-1 0,0 0 16,0 0-16,42-21 16,22-63-1,-22 41-15,22-41 16</inkml:trace>
  <inkml:trace contextRef="#ctx0" brushRef="#br0" timeOffset="66677.91">4022 15028 0,'0'-21'15,"0"0"1,21 21-16,0-21 0,-21 0 16,21 21-16,0-21 0,-21-1 15,43-20-15,-22 21 0,0 0 16,0 0-16,-21-1 15,-21 22 1,0 0 0,0 22-16,-1-22 0,1 21 15,0 0-15,0 0 0,0 0 16,21 0-16,0 22 0,0-1 16,0 0-16,0-20 0,21 20 15,0-21-15,0 0 0,0 0 16,1 1-16,20-22 0,21 0 15,-20 0-15,-1 0 0,-21 0 16,22-22-16,-1 1 0,64-42 16,-85 20-16,0 22 15,0 0-15</inkml:trace>
  <inkml:trace contextRef="#ctx0" brushRef="#br0" timeOffset="66863.77">4614 14774 0,'0'-21'0,"0"42"0,0-63 15,21 42 1,1 0-1,-22 21-15,21 0 0,0 1 16,42 41-16,-63-42 16,22 0-16,-1 1 0,-21-1 15,0 21 1,0-21-16,0-42 31,0 0-31,21 0 16,0 0-16,-21-1 0</inkml:trace>
  <inkml:trace contextRef="#ctx0" brushRef="#br0" timeOffset="67025.27">4868 14859 0,'0'-21'0,"0"-21"16,0 20-16,0 107 0,0-191 0,-42 106 16,21 0-16,0 0 15,-22 0-15,22 21 0,-21 1 0,-64 41 16,64 1 0,20-43-16,1 0 0,0 21 15,0 1-15,21-22 16,0 0-16,0 0 0,21-21 15,21 0-15,1-21 16,-22 0-16,64-22 0</inkml:trace>
  <inkml:trace contextRef="#ctx0" brushRef="#br0" timeOffset="67276.2">5376 14266 0,'0'0'0,"0"-21"16,0 0-16,-21 21 0,0 0 15,-21 64 1,42-43-16,0 21 0,-43 106 16,43-105-16,0 20 0,0-21 15,0 1-15,0-1 0,0 85 16,0-85 0,0-20-16,0-1 0,64 21 15,-1-42 1,-42-21-16,64-64 15,-64 43 1</inkml:trace>
  <inkml:trace contextRef="#ctx0" brushRef="#br0" timeOffset="67432.13">5143 14605 0,'-21'0'0,"42"0"0,-42 21 0,42-21 15,1 0 1,-1 0-16,0 0 0,21 0 15,1 0-15,20-21 0,43 0 16,-43 0-16,1 21 0,42-43 16,-43 43-16,1-21 15,-43 21-15</inkml:trace>
  <inkml:trace contextRef="#ctx0" brushRef="#br0" timeOffset="68413.36">4043 15367 0,'0'0'0,"-21"0"15,21-21-15,0 42 16,0 0-1,0 0-15,0 22 16,0-22-16,0 21 0,0-21 0,0 22 16,0-22-16,0 21 0,0 22 15,0-43-15,0 0 0,0 0 16,0 0-16,0 1 16,-22-22-1,1 0-15,0 0 16,0-22-16,0 22 15,21-21-15,0 0 0,-21 0 16,21 42 15,0 0-31,0 0 0,21 1 16,-21-1-16,21 0 16,0 0-16,0-21 0,-21 21 15,21-21-15,1 0 0,-1 0 16,0 0-16,42-42 15,-41 21-15,-1 0 16,-21-1-16,0-41 16</inkml:trace>
  <inkml:trace contextRef="#ctx0" brushRef="#br0" timeOffset="68924.37">1122 16383 0,'0'0'0,"0"-85"31,0 107-15,0-1 0,0 21-16,0-21 0,0 22 15,0-1-15,0 21 0,0 1 16,42 63-16,-42-42 0,0-1 15,21 1-15,0 0 16,1-1-16,-22 107 0,0-85 16,21 232-16,-21-232 15,0 85-15,0-107 16,0 1-16,21 0 16,-21-22-16,21-21 0,0 85 15,0-84 1,1-22-16,-1-42 15,-21 0 1,0-22-16,21-105 16,-21 85-16,0-1 0,0-21 15</inkml:trace>
  <inkml:trace contextRef="#ctx0" brushRef="#br0" timeOffset="70073.11">1355 16701 0,'0'0'15,"-22"-64"-15,-20-21 0,0 64 16,21 0-16,-1-21 16,1 42-16,21-21 15,0-1 1,21 22-16,22 0 0,-1 0 16,0 0-16,170-21 15,-127 21-15,84 0 16,-63 0-16,254-21 15,-212 21-15,169-21 16,-147 21-16,20 0 0,191-21 16,466-43-1,-614 64-15,0-21 0,21 21 16,0-21-16,0 0 16,275 0-16,-254 21 0,-21-22 15,21 1-15,21 21 0,-20-21 16,591 0-16,-570 0 15,295 0-15,-316-1 16,-1 22-16,21-21 0,-21 0 16,0 0-16,509-21 0,-552 42 15,213-22 1,-233 1-16,-22 21 0,170-21 16,-191 21-16,-21-21 0,1 21 15,-22 0-15,21 0 0,85-21 16,-128 21-16,1 0 0,0 0 15,-21-21-15,-1 21 0,-20 0 0,63 0 16,-85 0-16,-21 0 0,43 0 16,-43 0-16,-21 21 15,0 0-15,0 0 0,0 0 0,21 64 16,-21-43-16,0 43 16,0-43-16,0 22 15,0 42-15,0-64 0,0 85 16,21-64-16,-21 128 15,0-106 1,0 105 0,-21 1-16,21-128 15,-21 85-15,0-84 16,21 20 0,0-41-16,-85 84 15,64-85-15,0-21 16,0-21-16,-22 21 0,-189 1 15,-1-1 1,127-21-16,-106 0 16,85 0-16,0 0 0,-169 0 15,148 0-15,-381 21 16,-85-21 0,402 0-16,0 0 15,-232 21-15,211-21 16,-465 42-16,465-42 15,-275 43-15,275-43 16,-42 21-16,21 0 0,0 0 0,-21-21 16,21 21-16,0 1 15,0-1-15,0-21 0,-254 42 0,254-42 16,0 21-16,21-21 16,-21 21-16,21-21 0,-233 22 15,255-1-15,-1 0 0,-233 0 16,255 0-16,-22 0 0,22 1 15,-1-22-15,1 21 0,-149 0 16,170 0-16,21 0 16,21-21-16,-22 0 0,44 21 0,-22-21 15,21 0-15,21 0 0,-63 0 16,84 0-16,-41 0 16,83 0-1,1 0-15,0 0 0,0 0 16,0 0-16,0 0 15,-1 0 1,1 0 0,0 0-16,21-21 15,0 0-15,0 0 16,0 0-16</inkml:trace>
  <inkml:trace contextRef="#ctx0" brushRef="#br0" timeOffset="70491.07">3979 16912 0,'0'-21'0,"0"42"0,0-63 0,-21 42 31,21 21-31,0 0 0,0 0 0,0 22 16,0-1-16,0 0 15,0 1-15,0-1 0,0 22 0,0-22 16,21 21-16,0 107 15,-21-64 1,0-43-16,0 85 16,0-105-16,0-1 15,0-63 17,0 0-32,0-1 0,0-20 15,0 0-15,0-1 0,0 1 16,0-21-16</inkml:trace>
  <inkml:trace contextRef="#ctx0" brushRef="#br0" timeOffset="71595.49">4022 16849 0,'0'-21'16,"0"42"-16,0-64 0,0 22 0,21 21 31,0 0-31,0 0 16,0 0-16,0 0 0,22-21 15,-1 21-15,0 0 0,22 0 16,-1-21-16,22 21 0,84-21 16,-63 0-16,0 21 0,0 0 15,21-22-15,466 22 16,-424-21-16,0 21 0,22 0 16,-22 0-16,593-42 15,-381 21 1,-190 21-16,-1 0 15,170-21-15,-170-1 16,-20 22-16,147 0 16,107 0-16,-297 0 0,0-21 15,211 21-15,-253 0 16,21 0-16,-22-21 16,1 21-16,-21 0 0,63-21 15,-85 21-15,0 0 0,-21 0 16,22 0-16,-22-21 0,0 21 15,-21 21 17,0 0-17,-21 0 1,0 0-16,21 1 0,0-1 16,0 21-16,0-21 15,0 22-15,0-1 0,0 0 0,0 1 16,0-1-16,0 21 0,42 128 15,-42-43 1,21-106 0,-21 85-1,0-105-15,0 20 0,0 0 0,0-21 16,0 64 0,0-64-16,0 0 15,-21-21-15,0 0 16,0 0-16,0 0 15,-1 0-15,-20 0 0,0 0 16,-1 0-16,1 0 0,0 0 0,-22 0 16,22 0-16,-170 0 15,128 0-15,-1 0 0,0 0 16,1 0-16,-1 0 0,-211 22 16,190-1-16,-21-21 15,0 21-15,-21-21 0,-276 42 16,276-21-16,-21-21 15,21 22-15,-1-1 0,1-21 16,-275 42 0,127-42-16,169 21 0,-22-21 15,-253 43 1,254-43-16,21 0 0,0 21 0,0-21 16,0 0-16,21 0 15,0 21-15,1-21 0,-107 0 16,106 0-16,0 0 0,22 0 15,-22 21-15,21-21 0,-169 0 16,191 0-16,-43 0 16,42 0-16,22 0 0,21 0 15,-22 0-15,22 0 0,-21 0 16,21 0-16,0 0 16,-1 0-1,1-21 1,21 0 46,0 0-46,0-1-16,21 1 16,1 0-16,20-21 15</inkml:trace>
  <inkml:trace contextRef="#ctx0" brushRef="#br0" timeOffset="73204.14">4995 16828 0,'0'0'0,"0"-22"0,-21 22 15,0 0 1,21 22-16,-21-1 0,21 0 16,0 0-16,0 21 0,-21 1 0,21-1 15,0 0-15,0 43 16,0-43-16,0 85 15,0-105-15,0 62 16,0-63-16,0 22 0,0-1 16,0-21-16,0-42 47,0-21-47</inkml:trace>
  <inkml:trace contextRef="#ctx0" brushRef="#br0" timeOffset="73600.34">4889 17166 0,'0'0'0,"-21"-42"0,21 21 0,0-22 16,0-62-16,0 83 16,0-20-16,21 21 0,1 0 15,20 0-15,-21-1 0,21 1 0,1 0 16,41 21-16,-41 0 16,20 0-16,22 21 15,-64 22-15,21-22 0,-42 21 16,0 0-16,0 1 0,-42 41 15,0-41-15,-1-22 0,1 21 0,0 1 16,-1-22-16,1 0 0,0 0 16,-1 0-16,22 0 0,-42 1 15,42-22-15,-1 0 16,22-22-16,0 1 16,22 21-1,-1 0-15,0 0 0,0 0 16,21 0-16,-20 21 0,-1 1 15,42 20-15,-42-21 16,43 21-16,-43-20 16,0-1-16,43 21 0,-43-21 15,21 0-15,-21-21 16,1 0-16,-1 0 16,21-21-1,-42 0-15,21 0 0</inkml:trace>
  <inkml:trace contextRef="#ctx0" brushRef="#br0" timeOffset="73943.99">5588 17357 0,'21'0'31,"0"0"-31,0 0 16,22 0-16,-22 0 15,0 0-15,21 0 0,1-21 16,-22 21-16,21-22 0,1 1 0,-22 21 15,0-21-15,0 0 0,0 0 16,-21 0-16,0-1 0,-21 22 16,0 0-16,0 0 15,0 0-15,-43 22 0,22-1 16,21-21-16,-22 21 16,22 0-16,0 0 0,0 43 15,21-43-15,0 0 0,0 21 16,0-20-16,0-1 0,0 0 15,0 0-15,21 0 0,21-21 16,1 0-16,20 0 16,-42 0-16,22-21 0,20 0 15,-42 0-15,64-22 16</inkml:trace>
  <inkml:trace contextRef="#ctx0" brushRef="#br0" timeOffset="74127.89">6308 17314 0,'21'0'63,"0"0"-63,0 0 16,0-21-16,0 21 0,1-21 15,-1 21-15,0-21 0,21 0 16,-21 21-16,1-21 0,20 21 0</inkml:trace>
  <inkml:trace contextRef="#ctx0" brushRef="#br0" timeOffset="74513.02">6921 17145 0,'0'0'0,"22"-21"16,-1 0-16,0 21 0,-21-21 15,21 21-15,0-22 0,-21 1 16,0 0-16,0 0 0,0 0 15,-21 21 1,-21 0-16,21 0 16,-22 21-16,22 0 0,-21-21 15,-43 64-15,85-43 16,0 0-16,0 0 0,0 0 16,0 22-1,21-22-15,22 0 0,-22 0 16,0-21-16,85 42 15,-64-20-15,-21-22 0,22 42 16,-43-21-16,0 21 16,-22-20-16,-20-1 0,0 0 15,-1-21-15,1 21 0,-85 0 16,85-21-16,-1 0 0,1 0 16,21 0-16,-21-21 15,42 0-15,0 0 16,21 0-16,21-1 15,64-20-15,-64 21 0</inkml:trace>
  <inkml:trace contextRef="#ctx0" brushRef="#br0" timeOffset="74763.71">7429 16912 0,'0'-21'0,"0"42"0,0-63 0,-21 42 31,0 0-31,21 42 16,0-21-16,-21 1 0,21 20 16,0 0-16,0-21 0,-21 22 0,21 41 15,0-41 1,0-1-16,0-21 0,0 22 0,0-22 0,0 21 16,0-21-16,0 22 15,0-22-15,21-21 16,0-21-1,-21-1-15,21 22 0,-21-21 16</inkml:trace>
  <inkml:trace contextRef="#ctx0" brushRef="#br0" timeOffset="74940.3">7197 17230 0,'21'0'31,"0"-21"-16,0 21-15,0-22 0,64 1 16,0 0 0,-43 21-16,64-42 15,-85 42-15,0-21 16</inkml:trace>
  <inkml:trace contextRef="#ctx0" brushRef="#br0" timeOffset="75491.94">7768 17272 0,'0'0'15,"42"0"1,1 0-16,-22 0 16,0 0-16,0-21 0,22 21 15,-22-21-15,0 0 0,21-1 16,-21 1-16,-21 0 0,0 0 15,0 0-15,-42-22 16,0 22-16,-43 21 16,43 0-16,-64 21 15,85 1-15,-22 20 0,22-21 16,-21 0-16,-22 64 16,43-43-16,0 43 15,21-64 1,21 43-16,0-64 15,43 0-15,-43 0 16,85 0-16,21-43 16,-85 22-1,22-42 1,-43 41-16,-21-20 0,21 0 16,-21 21-16,0-1 0,0 1 15,0 42 16,0 1-31,0-1 0,0 21 16,0-21-16,0 0 16,0 1-16,21-1 0,-21 0 0,21 0 15,1 0-15,-1-21 16,0 21-16,0-21 0,0 0 16,0 0-16,1 0 0,-1 0 15,0-21-15,0 0 0,21 0 16</inkml:trace>
  <inkml:trace contextRef="#ctx0" brushRef="#br0" timeOffset="75828.85">8340 17293 0,'0'-42'16,"0"105"-16,0-84 0,0-42 16,0 42-1,0-1-15,0 1 0,0 0 16,21 0-16,0 21 16,-21-21-16,21 21 0,21 0 15,-20 0-15,-1 0 0,0 0 16,0 0-16,0 21 0,22 0 15,-22 0-15,0 0 0,-21 1 16,21-1-16,-21 0 0,0 64 16,-42-43-1,21-21-15,-22 0 16,22 0-16,21-42 31,0 0-31,0 0 0,0 0 16,0 0-16,0-1 15,0-20-15,21 21 0,-21 0 0,0 0 16,21-1-16,1 1 0,-22 0 16,63-21-1,-21 21-15,-20 21 0,-1-22 16,21 1 0,-21 0-16</inkml:trace>
  <inkml:trace contextRef="#ctx0" brushRef="#br0" timeOffset="76112.22">9186 16785 0,'0'-21'16,"0"42"-16,0-63 0,0 21 16,0 0-16,0 42 31,0 0-31,0 21 16,0-21-16,-21 22 0,0-22 0,0 64 15,21-43-15,-21 43 16,21-43-16,-22 0 0,1 64 15,21-85 1,0 22-16,0-22 0,0 0 16,0 21-16,0-21 0,0 1 15,21-1-15,1-21 16,-1 0-16,0 0 0,0 0 16,0 0-16,0-21 0,1-1 15,-1 1-15,0 0 0,42-42 16,-41 20-16</inkml:trace>
  <inkml:trace contextRef="#ctx0" brushRef="#br0" timeOffset="76363.61">9080 17018 0,'0'0'0,"-42"0"16,21 21-16,0-21 0,21 21 15,21-21 1,0 0-16,21 0 15,22-21-15,-22 21 16,22-21-16,-22 21 0,-21-21 16,64 0-16,-64 21 15,-42 0 32</inkml:trace>
  <inkml:trace contextRef="#ctx0" brushRef="#br0" timeOffset="87746.08">9229 14859 0,'0'-21'15,"0"0"-15,0 0 16,-22 21-16,1-22 16,0 1-16,21 0 31,0 0 16,0 42 0,0 0-47,0 0 0,0 22 15,0 63 1,0-64-16,0 21 0,0 107 15,0 41 1,0-84 0,-21-42-1,0-64-15,21 0 16,0-42 0,0 0-16,0-42 15,21-1 1,0 43-16</inkml:trace>
  <inkml:trace contextRef="#ctx0" brushRef="#br0" timeOffset="88108.93">8996 15007 0,'0'0'0,"-148"-42"31,148 21-16,0 0-15,0-1 0,0 1 16,0 0-16,0 0 0,0 0 0,21 0 16,21-1-16,-21 1 0,22 21 0,-22-21 15,21 0-15,0 21 0,1 0 16,-1 0-16,0 0 0,1 0 0,41 42 16,-62-21-16,41 22 15,-42-1-15,-21-21 0,0 64 16,0-64-16,-42 21 15,-22 43-15,22-43 0,0-20 16,-22 41-16,22-42 16,-22 22-16,64-65 47,22 22-47,-1-21 15,0 21-15,0-21 0,0 21 0,0-21 16</inkml:trace>
  <inkml:trace contextRef="#ctx0" brushRef="#br0" timeOffset="88796">9800 14986 0,'-42'0'31,"21"21"-15,21 0-16,-22 1 0,1-1 0,21 0 15,0 0-15,0 21 0,-21-20 0,21 20 16,-21 0-16,21-21 0,0 22 16,0 20-16,0-42 0,0 22 15,0-22-15,0 0 0,0 0 16,21-21-16,0 0 0,0 0 16,1 0-16,-1 0 0,0-21 15,21 0-15,-21 0 0,1 0 16,-1-1-16,0 1 0,0-42 15,0 20-15,-21 22 0,0-42 16,-21 20-16,-21 22 0,21 0 16,-1 0-16,-20 0 0,21 0 0,-43 21 15,22 0-15,21 0 0,21 21 32,21-21-17,0 0-15,22 0 0,-22 0 16,21 0-16,0 0 0,-20 0 0,20-21 15,0 21-15,1-22 0,20 1 16,-42 0-16,22 21 16,-22 0-16,0-21 0,0 21 15,-21 21 17,0 0-17,0 0-15,0 1 0,0 20 0,0-21 16,0 43-1,0-22-15,0 0 0,0 64 16,0-64-16,0 1 0,0 126 16,0-127-16,0 64 15,0-42-15,0-1 0,-21 43 16,0-64-16,21 22 0,0-1 16,0-20-16,-21-1 15,21-63 16,0 0-31,0 0 16,0-1-16,0-20 0,0 21 0,0-21 16,0-1-16,0-20 0,21 20 0,-21 1 15</inkml:trace>
  <inkml:trace contextRef="#ctx0" brushRef="#br0" timeOffset="89107.63">10160 15219 0,'-21'-21'16,"42"42"-16,-42-63 0,0 42 15,21-22-15,-22 1 0,22-21 16,0 21-16,0 0 0,0-1 16,22 22-16,-1-21 15,21 21-15,43-21 16,-64 21-16,21 0 0,-21 0 16,22 0-16,-22 0 0,21 64 15,-42-43-15,0 42 16,-21-42-16,-21 43 15,-1-43-15,1 21 0,21-20 16,-21-1-16,20 0 0,-62 21 16,84-21-1,21-21 1,0 0 0,0-21-16,0 21 0,22-21 15,-22 0-15,0 21 0</inkml:trace>
  <inkml:trace contextRef="#ctx0" brushRef="#br0" timeOffset="89454.13">10731 15007 0,'0'0'15,"-42"0"1,21 0-16,0 0 16,0 21-16,21 1 0,-22 20 15,22 0-15,0 85 16,0-84-16,0-22 15,0 0-15,0 21 0,22 22 16,-1-64-16,-21 21 16,42-21-16,-21 0 15,22 0-15,-1-21 0,-21 0 16,43-22-16,-43 22 16,0-21-16,21-22 15,-42 22-15,0-22 0,0 22 16,0 21-16,0-43 15,0 43 1,0 42 0,21-21-1,-21 22 1,22-22-16,-1 0 0,0 0 16</inkml:trace>
  <inkml:trace contextRef="#ctx0" brushRef="#br0" timeOffset="89812.33">11324 14944 0,'0'0'0,"21"0"0,-21-21 16,0 42 31,0 0-32,0 0-15,0 0 0,0 22 0,0-1 16,0 85-1,0-64-15,0-20 0,0 20 16,0 1-16,0-1 0,21 128 16,1-128-16,-22 1 0,21 84 15,-21-63-15,21 63 16,-21-85-16,0 1 0,0 63 16,0-85-16,0 22 0,-42 63 15,42-106 1,-22 0-16,22 0 0,0 0 0,0-42 31,0 0-31,0 0 0,22-22 0,-1 22 16,-21-21-16,21 0 0,0-22 15,-21 22-15,21-85 0,-21 63 16</inkml:trace>
  <inkml:trace contextRef="#ctx0" brushRef="#br0" timeOffset="90083.37">11451 15304 0,'0'0'0,"-21"-43"0,21 1 16,-21 21-16,-22-64 16,43 64-16,0-21 15,0 20-15,0 1 0,0 0 16,22 0-16,-1 0 0,0 21 16,0-21-16,0 21 0,22 0 15,-1 0-15,-21 0 0,0 0 16,0 21-16,1 0 0,-1 0 15,-21 43-15,0-43 0,0 42 16,0-20-16,-64 41 16,43-63-16,0 1 15,0-1-15,0-21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1T13:24:24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1037 0,'0'0'0,"-21"-21"0,21 0 0,0 0 15,0 0-15,-21 21 16,21 21-16,0 42 16,0-42-16,0 22 15,0 63-15,0-43 16,-22 1-16,22 84 0,-21-64 15,-21 128-15,21-148 16,-22 105 0,43-127-16,0 1 15,0-22-15,22-42 32,-1-22-32,-21 22 0,21-21 0,21-64 15,-21 64-15</inkml:trace>
  <inkml:trace contextRef="#ctx0" brushRef="#br0" timeOffset="244.51">5165 1207 0,'0'0'0,"0"-22"0,0 1 0,0 0 15,21 0-15,-21 0 0,21 21 32,0 21-32,0 0 15,0 0-15,1 22 0,-1-1 0,21 21 16,-21-20-16,22 20 15,-22 1-15,0-1 0,21 64 0,-21-63 16,-21-1-16,22 22 16,-1-43-16,0 1 0,-21-22 15,0 0-15,0 0 0,42 0 16,-21-42 0,-21 0-16,0 0 0,22 0 0,-22-22 15</inkml:trace>
  <inkml:trace contextRef="#ctx0" brushRef="#br0" timeOffset="497.48">5863 974 0,'0'0'0,"0"-21"0,21-1 0,-21 1 16,0 0-16,0 42 16,0 22-16,0-22 15,0 21-15,-21 0 0,21 22 0,0-1 16,-21 64-16,0-63 15,21 21-15,-21-22 0,-1 22 16,1-22-16,-21 128 16,42-149-16,-21 43 15,21-64-15,-21 42 16,42-84 0,0 0-16,0 0 0,0 0 15</inkml:trace>
  <inkml:trace contextRef="#ctx0" brushRef="#br0" timeOffset="916.19">6329 1228 0,'0'-21'0,"0"42"0,0-21 31,-21 21-31,-1 0 0,22 21 0,-21 1 16,0-22-16,0 42 0,21-20 15,0 20-15,-21-20 0,0 20 0,21-21 16,0 22-16,0-22 0,0 1 16,0-1-16,0 0 0,0-21 15,0 1-15,21-1 0,0-21 0,21 0 16,-21 0-16,22 0 0,-22-21 16,21-1-16,1 1 0,20-42 15,-21 42-15,-20-22 0,20-41 16,-42 41-16,0-105 15,-21 106-15,0 21 16,-1-22-16,-20 22 0,-64-42 16,85 63-16,-21 0 15,-1 0-15,22 0 16,-21 0-16,-22 21 0,43 0 16,0 0-16,0 43 0,21-22 31,85-21-16,20-21 1,-62-21-16</inkml:trace>
  <inkml:trace contextRef="#ctx0" brushRef="#br0" timeOffset="1165.34">7027 931 0,'0'0'0,"0"-21"15,21 0-15,-21 0 0,0 0 0,0 42 31,0 0-31,0 21 0,0 1 0,0-1 16,-21 22-16,0-1 0,0 64 16,0-63-16,0-1 15,-22 64-15,22-85 0,0 22 16,0 42-16,21-64 16,-21-21-16,21 43 0,0-43 15,21-21 1,0 0-16,0 0 0,0-21 0,0 0 15,1-22-15,41-41 16</inkml:trace>
  <inkml:trace contextRef="#ctx0" brushRef="#br0" timeOffset="1534.11">7260 1482 0,'0'21'0,"0"0"15,21-21 32,0 0-47,1 0 0,-1-21 16,63-21-16,-41 20 15,-22 22-15,0-21 16,-21 0-16,-21 21 31,0 0-31,0 0 0,-22 0 0,1 21 16,0 0-16,20 1 0,-20 20 0,0-21 15,-22 64 1,64-43-16,-21 43 16,21-43-16,0 0 0,0-20 0,0 20 15,21-21-15,0 0 0,22 0 16,-1-21-16,0 0 0,1 0 16,-1 0-16,0-21 0,107-42 15,-107 42-15,0-22 0,43-20 16,-43 20-16,22-41 15,-43 41-15</inkml:trace>
  <inkml:trace contextRef="#ctx0" brushRef="#br0" timeOffset="1747.1">7218 1164 0,'21'0'31,"0"0"-31,0 0 0,0 0 0,1-21 16,83 0-1,-62 0-15,-22 0 0,64 21 16,-64 0-16,0-22 16,-42 22-1,0 0-15</inkml:trace>
  <inkml:trace contextRef="#ctx0" brushRef="#br0" timeOffset="2191.46">4635 2582 0,'0'0'0,"-21"0"0,21 22 15,21-22 1,1 0-16,126-22 16,-85 1-16,107 0 15,-65 0-15,234-21 16,-212 20-16,0 1 0,148-21 15,149 0 1,-276 42-16,0-22 0,148 22 16,-169 0-16,148-21 15,-126 21-15,-22 0 16,127-21-16,-127 21 0,-43-21 16,86 21-16,-107 0 15,1 0-15,-1-21 0,-42 21 16,-42 0 15,0 0-31,-21 0 16,-22 0-16,1 0 0</inkml:trace>
  <inkml:trace contextRef="#ctx0" brushRef="#br0" timeOffset="2899.49">0 3620 0,'0'105'15,"0"-83"-15,0-1 16,0 0-16,0 0 0,0 0 0,0 0 16,0 1-16,42-22 31,22 0-31,-1-22 0,1-20 16,-1 21-16,1 0 15,-22-22-15,43-20 0,-64 21 16,0 20-16,-21-20 0,0 21 15,0-21-15,0-1 0,-21 43 16,0 0-16,0 0 16,-1 0-16,1 43 0,0-22 15,21 21-15,0 0 0,0 64 16,0-42-16,0 20 0,0-20 16,0-1-16,0 22 0,21 42 15,-21-63-15,0 63 16,0-85-16,0 0 0,0 22 15,0-43-15,0 0 16,-21 21-16,0-42 0,-21 0 16,-1 0-16,1 0 0,-127 0 15,84 0 1,85-42-16,0 21 16,0-21-16,0 20 15,0 1-15,0 0 0,0 0 16,0-21-16,0-1 0,0 1 15</inkml:trace>
  <inkml:trace contextRef="#ctx0" brushRef="#br0" timeOffset="3363.17">910 3535 0,'0'106'15,"0"-64"-15,0 0 16,0 1-16,-21-1 0,21 22 0,0 63 16,-21 84-1,21-147-15,0-1 16,0 22-16,0-43 16,0 1-16,0-1 0,0-21 15,0-42 16,0 0-31,-21 0 0,21-22 16,-22 1-16,22 0 0,0-22 16,22-126-16,20 147 15,-21-20-15,64-1 16,-43 22-16,43 21 16,-43 21-16,0 0 0,85 84 15,-42 43 1,-64-84-16,-21 63 15,0-64-15,-21 0 0,-42 43 16,41-43-16,-41 22 16,63-43-16,21-42 31,0-22-31,22 22 16,-1-21-16,-21 21 0</inkml:trace>
  <inkml:trace contextRef="#ctx0" brushRef="#br0" timeOffset="3680.87">1757 4233 0,'0'0'0,"-21"22"0,-1 20 15,44-42 17,-1-21-32,0 0 15,21-1-15,-21 1 0,22 0 16,-22-21-16,21-1 0,1-41 15,-22 63-15,0-22 0,0-20 16,-21 42 0,-21 21-16,0 0 0,-43 42 15,1-21-15,20 21 16,1 22-16,0-22 0,-1 22 0,-20 42 16,63-64-16,0 21 15,0 1-15,0-22 16,0-21-16,63 22 0,-41-43 15,41 0-15,-21 0 0,22 0 16,-1 0-16,86-64 0,-65 22 16</inkml:trace>
  <inkml:trace contextRef="#ctx0" brushRef="#br0" timeOffset="4096.43">3598 3620 0,'-21'-22'0,"42"44"0,-63-44 0,21 1 0,0 0 0,21 0 15,21 21 17,0 21-32,21 0 0,1 22 0,-1-22 15,0 21-15,22 64 16,-22-64-16,-21 22 0,22 84 16,-22-85-16,-21 107 15,0-128-15,0-21 0,0 22 16,0-22-16,0 0 0,0 0 15,0-42 1,0-21-16,42-64 16,-21 63-16,0-20 15,1-1-15,-1 1 0,21-1 0</inkml:trace>
  <inkml:trace contextRef="#ctx0" brushRef="#br0" timeOffset="4275.82">4360 3450 0,'21'-21'0,"-42"42"0,64-63 0,-43 21 16,0 42-1,-43 0-15,-41 85 16,-1 63 0,64-126-16,-22 20 0,22 1 15,0 20-15,0-20 0,-21 63 16,20-85-16,22 85 16,0-85-16,0-20 0,22-22 31,20-22-31,-21 1 0,43-63 15</inkml:trace>
  <inkml:trace contextRef="#ctx0" brushRef="#br0" timeOffset="4612.8">4403 4001 0,'0'0'0,"0"21"15,0 0-15,0 0 0,21-21 31,0 0-31,0-21 16,21 0-16,85-64 16,-84 64-16,-1 0 0,0-22 15,-20 22-15,41-21 16,-42 42-16,-42 0 16,0 0-16,-21 21 15,-1-21-15,1 42 0,0-20 0,-22 62 16,22-63-16,21 22 15,-22-1-15,43 0 0,0 1 0,0 20 16,0-42-16,0 1 0,0-1 16,21 0-16,22-21 0,20 0 15,-20 0-15,20 0 0,22-21 16,-43 0-16,0-1 16,43-20-16</inkml:trace>
  <inkml:trace contextRef="#ctx0" brushRef="#br0" timeOffset="4928.18">5143 3958 0,'0'-21'0,"0"42"0,0-63 16,0-22 0,0 43-16,0 0 0,0 0 0,0 0 15,22 0-15,20-1 16,-21 22-16,21 0 0,1 0 16,-1 0-16,22 43 15,-43-22-15,0 21 0,21 22 16,-42-43-16,0 64 15,0-43-15,-42 0 0,0 43 16,-1-64-16,-41 64 16,84-106 15,0-1-31,0 1 0,21 0 0,-21 0 16,21-21-16,0-1 0,0 1 15,22-22-15,-1 22 16,-21 0-16,0 21 0,43-22 0,42-20 31,-85 42-31,85 21 0</inkml:trace>
  <inkml:trace contextRef="#ctx0" brushRef="#br0" timeOffset="5315.92">6308 3831 0,'0'0'0,"21"-21"0,-21 0 15,21 0-15,-21 0 16,0-1-16,0 1 16,-21 21-16,0 0 15,-1 0-15,-20 0 0,0 0 0,-1 21 16,-20 22-16,21-22 0,20 0 16,1 0-16,0 0 15,21 1-15,0 20 0,0-21 16,21 0-16,0 0 15,22 1-15,20-1 0,-42 0 16,1 0-16,41 0 16,-42 0-16,-21 1 0,0-1 15,21-21-15,-21 21 0,-21 21 16,0-21-16,-21-21 0,-43 22 16,43-22-16,-64 21 15,64-21-15,-1 0 0,-20 0 16,42 0-1,42 0 1,0-21-16,64-22 16,-43 22-16</inkml:trace>
  <inkml:trace contextRef="#ctx0" brushRef="#br0" timeOffset="5544.48">6731 3810 0,'-21'0'16,"0"0"-16,-1 21 0,1 0 16,0 1-16,21-1 0,0 21 15,-21-21-15,0 0 0,21 22 16,0-22-16,-21 21 0,21 1 16,0-22-16,0 0 0,0 0 0,0 21 15,0-63 16,21 0-31,-21 0 16,21 0-16</inkml:trace>
  <inkml:trace contextRef="#ctx0" brushRef="#br0" timeOffset="5715.46">6667 3662 0,'-21'-21'0,"42"42"0,-63-42 0,42 0 0,-21 21 16,0 0-16,0 0 15,-1 0 1,22 21 0,0 0-16,22-21 15,-22 21-15,21-21 0,0 0 16,0 21-16,21-21 0</inkml:trace>
  <inkml:trace contextRef="#ctx0" brushRef="#br0" timeOffset="6376.21">7260 3704 0,'0'0'15,"-21"-21"-15,0 21 0,0 0 16,-1 0-16,1 0 16,0 21-16,0 0 0,0 1 0,0-1 15,-1 0-15,1 0 0,0 0 16,-42 64-16,63-43 15,0-21-15,0 22 16,0-1-16,0-21 16,21 0-16,0-21 0,21 0 15,-21 0-15,1 0 0,-1 0 16,0 0-16,-21-21 0,0-21 16,0 21-16,0 0 0,0-43 15,0 43-15,0-21 16,0 20-16,0 1 0,21-21 0,21-22 15,-20 43-15,-1 0 0,0 0 16,0 0-16,0 21 16,43 0-16,-43 0 0,42 21 15,-41 0-15,-1 21 16,0-20-16,0-1 0,-21 21 0,0 64 16,0-85-1,0 21-15,0-20 0,0-1 16,0 42-16,0-84 47,0 0-47,0 0 0,0 0 0,0-1 15,0-20-15,0 21 0,64-43 16,20-20 0,-41 41-16,20 1 0,106-43 15,-126 64-15,20 21 0,-20 0 16,-1 0-16,-21 21 0,21 64 15,-42-43-15,0-20 16,0 20-16,0 0 0,-21 1 16,-21 20-16,0 43 15,20-85-15,22 0 0,-21 0 16,21 1 0,21-44-1,1 1-15,-1 0 0</inkml:trace>
  <inkml:trace contextRef="#ctx0" brushRef="#br0" timeOffset="7310.25">9610 3577 0,'0'0'0,"0"-21"15,0 0-15,0 0 0,0 0 0,-22 21 16,1-22-16,0 1 0,21 0 16,-21 21-16,0-21 0,-43 21 15,43 0-15,0 21 16,21 0 0,-21 64-16,21-43 15,0-21-15,0 22 0,0-1 0,0 0 16,0 43-16,0-43 15,21 43-15,0-64 16,21 0 0,-20-21-16,20 0 0,21 0 15,-20 0-15,-1-21 0,64-21 16,-64 21-16,1-43 16,-43 43-16,0-85 15,-43 64-15,22 0 0,-42-22 16,20 22-16,-20 21 15,20-1-15,22 22 0,-21 0 16,21 0-16,21 22 16,21-22-1,21 0-15,-21 0 0,22 0 16,63 0-16,-64 0 16,21-22-16,-20 22 0,20-21 0,1 0 15,-22 0-15,22 0 0,-22 21 0,-21-21 16,21-1-16,-20 1 0,-1 21 15,0-21-15,-21 42 32,0 0-17,0 22-15,-21-22 0,0 64 16,21-22-16,0-21 0,0 22 16,0-22-16,-22 22 0,22 20 0,-21 65 15,21-65-15,0 1 0,0 0 16,0 20-16,0-20 0,0 127 15,0-106-15,0-1 0,0 107 16,0-127-16,0 21 0,0 84 16,0-84-16,0-21 15,21 84-15,-21-106 0,22 22 16,-22-21-16,0-22 0,0 0 16,21 43-16,0-85 15,-21-21 1,0 0-16,0-22 0,0 1 0,0 0 15,0-1-15,0-20 0,-21-22 16,0 22-16,-1-128 0,1 106 16,21-20-16,0-22 0,0-106 15,0 106-15,0 21 16,0 0-16,0 0 0,64-169 16,-43 212-16,42-64 15,-41 84-15,20 1 0,21-43 16,-41 85-16,20-21 15,-42 0-15,21 21 16,0 0-16,0-21 16</inkml:trace>
  <inkml:trace contextRef="#ctx0" brushRef="#br0" timeOffset="7635.47">12213 3112 0,'0'-22'0,"0"44"0,0-86 0,0 43 0,0 0 16,0 0-16,-21 21 15,21 21 1,0 0-16,-21 21 0,-22 106 15,43-84-15,0 63 16,-21-64-16,-21 170 16,0-148-1,20-43-15,22-21 16,0 64-16,22-85 31,20-21-31,-21 0 0,0 0 16,22-22-16</inkml:trace>
  <inkml:trace contextRef="#ctx0" brushRef="#br0" timeOffset="8044.56">12531 3175 0,'0'-42'0,"0"84"0,0-127 15,0 64-15,0-21 16,0 63 0,0 0-16,0 0 0,0 22 0,0-1 15,0 22-15,-22-22 0,22 21 16,-21 1-16,21-1 0,-21 43 15,21-63-15,-21 20 0,0-21 16,21-20-16,0 20 0,-21-21 16,21 0-16,-22 0 0,22-42 31,0-21-15,22 21-16,-1-22 0,-21 22 0,21-21 15,0 0-15,21-22 0,-20 22 16,-1 21-16,0-22 0,21 22 15,-21 0-15,64 0 16,-64 21-16,0 21 0,1 0 16,-1 21-16,0-20 0,-21 62 15,0-63-15,0 22 0,0 20 16,0-20-16,0-1 16,-21-21-16,21 0 0,-21 22 15,21-22-15,21-21 31,0-21-31,0-1 0,0 1 0,22 0 16</inkml:trace>
  <inkml:trace contextRef="#ctx0" brushRef="#br0" timeOffset="8395.9">13250 3641 0,'-21'0'0,"21"21"15,-21-21-15,42 0 31,0 0-31,0 0 0,1 0 16,83-21 0,-83 0-16,20-1 0,21-20 15,-41 21-15,-1 0 0,21-43 16,-42 1 0,0 42-16,-21 21 0,0 0 0,-22 0 15,1 0-15,-43 42 16,43 0-16,0-21 0,-1 22 0,-20 41 15,63-62-15,0 20 16,0 0-16,0 1 0,0-22 0,21 42 16,0-42-16,0 1 0,22-1 15,-22 0-15,21-21 0,1 0 16,20 21-16,-21-21 0,1 0 16,41-21-16,-41 0 15,-1 0-15,-21-1 0,22 1 0,-22 0 16,0 0-16,21-43 0</inkml:trace>
  <inkml:trace contextRef="#ctx0" brushRef="#br0" timeOffset="8611.9">11980 3387 0,'0'0'15,"-42"21"-15,21-21 0,0 0 0,63 0 32,-21 0-32,21 0 0,64 0 15,-42 0-15,-1-21 16,128 0-16,-128-1 0,-20 1 16,20 21-16</inkml:trace>
  <inkml:trace contextRef="#ctx0" brushRef="#br0" timeOffset="9316.66">15134 2963 0,'0'0'0,"-21"22"0,-43-1 31,64 0-31,22-21 31,62 0-31,-41 0 16,211-42 0,-191 42-16,-21-22 15,1 1-15,-1 0 0,43-42 16,-85 41-16,0-20 0,0 21 16,0 0-16,-64 0 15,22 21-15,0 0 0,-22 0 16,1 0-16,-1 0 0,-126 63 15,147-42-15,1 0 0,-43 43 16,64-22-16,0 1 16,21-22-16,0 21 0,0-21 15,63 43-15,-41-43 0,20 0 0,0 0 16,1 0-16,-1-21 16,0 0-16,64 22 0,-64-22 15,1 0-15,-1 0 0,-21 0 16,0 0-16,1 0 0,-44 0 15,-20 0 1,-43 0 0,22 21-16,-1-21 0,1 21 0,21 0 15,-64 43-15,0 20 16,64-20 0,20-43-16,22 21 0,0 22 15,22-43-15,-1-21 16,0 21-16,21-21 0,1 0 0,41 0 15,-20 0-15,-22 0 0,22 0 16,-22 0-16,191-63 16,-170 41-16</inkml:trace>
  <inkml:trace contextRef="#ctx0" brushRef="#br0" timeOffset="9963.43">16150 3281 0,'21'-21'0,"-42"42"0,63-85 0,-42 43 15,0-42-15,-42 20 16,21 22-1,-43 21 1,1 64 0,21-22-16,20 0 0,1 43 15,0-43-15,0 1 0,0-1 16,0 0-16,21 1 0,0 41 16,0-62-16,0 20 0,0 0 15,21-21-15,0-21 0,0 0 16,21 22-16,-20-22 0,20 0 0,43-22 15,-43 22-15,0-21 0,1 0 16,20-21-16,-21 21 0,64-64 16,-63 43-16,-1-22 15,21-42-15,-20 43 16,-1-43-16,-21 42 0,0 22 16,1-64-16,-22 85 0,0-21 15,0-1-15,-22 43 31,1 22-31,0 20 0,21-21 16,-21 21-16,0 1 0,0 20 0,-1-20 16,1 126-1,0-106-15,21 1 0,0 21 16,0-43-16,0 43 16,21-64-16,22 21 15,-22-42-15,21 0 0,22 0 16,-43 0-16,21-21 0,22-21 15,-22 20-15,64-83 16,-85 62-16,0 22 16,21-42-16,-42 41 15,0 44 1,0-1-16,-21 21 16,0-21-16,21 0 0,-21 22 15,21-1-15,0-21 0,0 43 16,0-43-16,21-21 15,0 0-15,0 0 16,1 0-16,62 0 16,-63 0-16,64-64 15,-43 43-15,1-42 16,-22 20-16</inkml:trace>
  <inkml:trace contextRef="#ctx0" brushRef="#br0" timeOffset="10119.53">17378 3069 0,'0'0'0,"-21"0"0,-1 0 16,1 0-16,0 0 0,0 0 16,21 21 15,21-21-15,0 0-16,0 0 15,1 22-15</inkml:trace>
  <inkml:trace contextRef="#ctx0" brushRef="#br0" timeOffset="10466.41">17843 3133 0,'-105'21'31,"105"0"-31,-22 0 0,22 22 16,-21-1-16,0 43 15,21-43-15,0 0 0,-21 64 16,0-42-16,0 63 16,-1-64-16,1 22 0,0 84 15,0-84-15,0-1 0,-43 170 16,43-169-16,0 0 16,21-1-16,0-20 15,-42 148 1,42-128-16,0-63 15,21-42 1,0 0-16,0 0 16,0 0-16,43-106 15,-43 63-15,42-63 16,-41 64-16</inkml:trace>
  <inkml:trace contextRef="#ctx0" brushRef="#br0" timeOffset="10748.66">17801 3556 0,'0'0'15,"0"-63"-15,0-1 0,21 22 0,-21-43 16,21 43-16,-21-1 0,0 22 16,22 0-16,-1 0 0,0 0 15,0 21-15,0 0 0,0 0 16,22 0-16,-22 21 0,21 0 16,22 21-16,-43 1 0,0-1 15,-21 43-15,0-43 16,0 0-16,-42 22 0,-1-22 15,1-21-15,-21 22 0,20-22 16,-20 0-16,-43 0 0,42-21 16,22 0-16,0 21 15,21-21-15,42 0 16,0-21-16,0 0 0,21 0 16,1 0-16,-1 0 0,0-1 15,22-20-15</inkml:trace>
  <inkml:trace contextRef="#ctx0" brushRef="#br0" timeOffset="11087.04">18838 3281 0,'0'0'0,"0"-21"0,0 0 0,-21-1 16,21 1-16,-127 0 16,85 21-1,-1 0-15,22 21 16,-21 0-16,-22 43 0,22-43 15,21 0-15,-21 64 16,42-64-16,0 21 16,0-20-16,84 20 15,-63-42-15,43 21 16,-22 0-16,-21-21 0,22 21 16,-22 1-16,-21-1 15,-21-21-15,0 21 16,-22-21-16,22 0 0,-21 0 0,-43 0 15,43 21-15,-1-21 16,1 0-16,21 0 0,0 0 0,21-21 16,21 21-1,0-21-15,21 0 0,1 21 16</inkml:trace>
  <inkml:trace contextRef="#ctx0" brushRef="#br0" timeOffset="11428">19029 3493 0,'21'0'16,"0"0"-1,0 0-15,0 0 0,1-22 16,-1 22-16,0-21 0,21 0 16,1 0-16,41-21 15,-63 20-15,64-62 16,-64 63-16,-21-1 0,0 1 15,-21 21-15,-106 21 16,85 22-16,-43 20 16,64-20-16,-21-22 0,20 63 15,22-41-15,0-22 16,0 0-16,0 0 0,0 0 0,22 22 16,-1-43-1,21 0-15,22 0 0,-22 0 16,106-21-16,-106 21 15,43-43-15,-43 22 16,-20 21-16,20-42 0</inkml:trace>
  <inkml:trace contextRef="#ctx0" brushRef="#br0" timeOffset="12384.75">2053 5546 0,'0'0'0,"21"0"0,0 0 16,1 0-16,-1-21 15,0-1-15,0 1 0,43-21 16,-43 21-16,0 0 16,42-43-16,-41 22 0,20-22 15,-42 22-15,-21-43 16,-64 64 0,43 21-16,-170 85 15,149-43 1,20 0-16,1 1 0,21-1 15,0 64-15,21-64 16,0 1-16,63 20 0,-21-21 16,43 22-1,-21-43-15,-1 0 0,43 22 16,-43-1-16,1-21 0,-22 0 0,1 0 16,-22 1-16,0-1 0,-21 42 15,-21-42-15,-64 22 16,22-22-16,-22 0 0,-63 21 15,42-20-15,21-1 0,1 0 16,-1-21-16,21 0 0,-63 0 16,64-21-16,21 0 15,-1-1-15,22 1 0,0-21 0,0-43 16,21 43-16,0 0 16,21-43-16,21 43 0,1-1 15,-1 1-15,21 0 16,1 20-16</inkml:trace>
  <inkml:trace contextRef="#ctx0" brushRef="#br0" timeOffset="14348.51">2815 5207 0,'0'0'0,"0"-21"0,0 0 16,0 0-16,-21 21 15,0 0 1,0 21-16,21 0 0,0 0 15,0 21-15,0 1 0,0 41 16,0-41-16,0 20 0,0 64 16,0 43-1,0-107-15,0-21 16,0 64-16,0-85 0,0 43 16,0-43-16,0 0 15,0 0-15,0-42 31,0 0-31,0 0 0,0-21 0,21 20 16,0-20-16,0-43 16,21-42-16,-20 85 15,-1 0-15,0-1 16,0 22-16,0 21 0,-21 21 16,21 22-1,1-1-15,-22-21 0,21 64 16,-21-43-16,0 43 15,21-64-15,0 21 0,0 1 16,0-22-16,-21 0 0,43 0 16,-22-21-16,0 0 15,21 0-15,-20 0 0,20 0 0,0-21 16,22-21-16,-22 21 0,0-1 16,1-20-16,-1 21 15,-21-21-15,22-43 0,-22 64 0,0-22 16,-21 1-16,21 21 15,-21 0-15,0 0 0,-21 42 32,0 0-32,0 21 0,21-21 15,0 1-15,-22 20 0,22 0 16,0 1-16,0-22 0,0 63 16,0-62-16,0 20 0,43 21 15,-22-41-15,0-1 16,0 0-16,0-21 0,1 0 0,41 0 15,-21 0-15,22 0 16,-22-21-16,64-64 16,-85 64-16,22-21 15,-1-43-15,-21 43 0,-21-107 16,0 86 0,-42-43-16,21 64 15,-43-1-15,22 43 16,21 0-16,-64 0 0,43 22 15,-1-1-15,1 0 16,0 21-16,20 1 0,1-1 0,0 43 16,21-43-16,0 0 0,0 1 15,85 105 1,-43-127-16,-21 0 0,64 21 16,-64-42-16,21 0 15,1 0-15,-1 0 0,85-21 16,-85 0-16,43-21 15,-43-1-15,-20 22 0,41-63 16,-21 41-16,43-126 16,-85 105-1,0 43-15,21 0 0,-21 42 32,0 0-32,0 1 0,0 20 15,0 43-15,0-43 16,0-21-16,0 64 0,0-64 0,0 21 15,0 1 1,21-22-16,1-21 0,-1 21 0,0-21 16,0 0-16,21 0 0,-20 0 15,-1-21-15,21 21 0,22-43 16,-22 1-16,-21 21 0,43-43 16,-43 22-16,0 0 0,-21-1 15,0 22-15,21-21 0,-21-22 16,21 43-16,-21 42 31,0 1-31,0 20 0,0-21 16,0 21-16,0-20 0,0 20 15,0-21-15,0 21 0,0 1 16,0-22-16,43 42 0,-22-41 0,0-1 16,0-21-16,127 21 15,-105-21 1,-22 0-16,63-21 15,-41 0-15,41-22 0,-62 1 16,20 21-16,0-85 0,-21 64 16,-21-149-1,0 128-15,22-43 0,-22 42 16,0-42 0,0 85-16,0 0 0,0 0 15,0 42 1,0 0-16,0 0 0,0 1 0,0 20 15,0 0-15,-22 85 16,22-63-16,-21-22 0,21 64 16,0-64-16,0 22 0,0 20 15,0-62-15,43 62 16,-1-63-16,-21 1 0,64 20 16,-43-42-1,0 0-15,1 0 0,-1 0 16,191-64-16,-170 43 15,1-21-15,-1 21 0,-20-22 16,105-62 0,-106 41-16,-21 43 0,1-21 0,-22-1 15,0 22-15,0-42 16,-22 41-16,1 1 0,-42 21 16,20-21-16,1 21 0,-43 0 15,-42 64 1,85-43-16,0 21 0,21-21 0,-43 64 15,64 0 1,-21-64-16,21 21 0,0 0 16,0 22-16,0-43 0,0 0 0,42 22 15,-21-43-15,1 0 16,-1 0-16,21 0 0,-21 0 0,22 0 16,20-22-16,-21 1 15,1-21-15,-1 21 0,0-22 0,1 1 16,20-64-1,-20 43-15,-22 20 0,42-84 0,-63 64 16,0-1-16,0 1 16,0-1-16,0 1 0,0-43 15,0 64-15,0 21 0,-42-1 16,0 86 0,20-43-16,-20 191 15,42-106 1,0 21-16,0 42 15,0-127-15,42 85 16,1-42 0,-22-85-16,0 21 15,43-21-15,-43 0 0,63-42 16,-41 21-16</inkml:trace>
  <inkml:trace contextRef="#ctx0" brushRef="#br0" timeOffset="14975.81">8340 5017 0,'0'-22'0,"0"44"0,-22-86 16,1 43-16,0 0 0,21-22 16,-21 22-16,21 0 0,-21 0 0,0 21 15,-1 21 1,22 21-16,-21 1 16,21-1-16,0 22 0,0-22 0,0 21 15,0 64-15,0-63 16,0-1-16,0 64 0,0-84 15,0 20-15,0 43 0,0-64 16,0 1-16,0-1 0,0-21 16,0 0-16,0 22 15,0-22-15,0-42 16,0 0-16,0-1 16,0 1-16,0 0 0,0-64 15,21 43-15,-21 0 0,22-22 16,-1 22-16,0 0 0,21-22 15,1 22-15,-22 21 0,42-22 16,-20 22-16,-22 21 16,21 0-16,-21 0 0,22 0 0,41 42 15,-63 1-15,22 63 16,-43-1 0,-21-62-16,-1-1 15,-62 22-15,41-22 16,-84 21-16,85-41 15,21-1-15,-21 0 0,20-21 16,1 0-16,0 0 16,21-21-1,0 0-15,42-43 16,1 43-16,-22-21 0,21-1 16</inkml:trace>
  <inkml:trace contextRef="#ctx0" brushRef="#br0" timeOffset="15312.53">9080 5567 0,'0'0'0,"22"0"31,-1 0-15,0-21-16,0 21 0,0-21 15,0-1-15,43-20 0,-1 0 16,-41 21-16,-1-1 15,-21 1-15,21-21 0,-21 21 16,0 0-16,-21 21 16,-22 42-16,1-21 15,0 0-15,-22 43 16,43-22-16,0 0 0,0 1 16,21-1-16,-21 0 0,21 64 15,0-85-15,21 1 0,21 20 16,-21-21-16,43-21 15,-43 0-15,21 0 0,22 0 16,-22-21-16,0 0 0,1 0 16</inkml:trace>
  <inkml:trace contextRef="#ctx0" brushRef="#br0" timeOffset="16712.84">11896 5059 0,'0'0'0,"0"-21"0,0 0 0,0-22 0,0 22 16,0-21-16,21-1 0,21-105 15,-42 127 1,0 0-16,0 0 0,-21 21 31,0 42-31,21-21 0,-21 43 16,21-22-16,0 22 0,0-1 15,-22 22-15,1 42 0,0-64 16,-21 128 0,-43-1-1,64-126-15,-21-22 0,-22 85 16,22-85-1,42-20-15,-21-22 16,21-22-16,-22-20 16,22 21-16,0-21 0,-21-85 15,21 63-15,-21 22 16,21-22-16,0 22 0,0-22 0,0-20 16,0 63-16,0-22 15,0 1-15,21 42 16,0 21-16,-21 0 15,22 0-15,-1 1 0,0 20 0,0-21 16,0 21-16,22 43 16,20 0-16,-42-64 15,0 21-15,85 64 16,-63-64-16,-1-20 0,21 20 16,-20-42-16,20 0 0,-20 0 15,-1 0-15,0 0 0,64-21 16,-42 0-16,-22-1 0,21-20 15,-20 21-15,105-127 16,-127 105-16,0-20 0,0-22 16,-21 64-16,0-64 15,-21 64-15,0 0 0,-21-21 16,21 42-16,-64 0 16,64 21-1,0 0-15,-1 0 0,1 22 0,-63 84 16,62-85-1,1 0-15,21 1 0,0-1 16,0 43-16,0-43 16,0-21-16,0 0 0,21 0 15,22-21 1,-22 0-16,0 0 0,0 0 0,22-21 16,-22 0-16,63-42 15,-62 20-15,-1 22 0,0-21 16,0 21-16,0-22 0,0-105 15,-21 85 1,0 41-16,0 1 0,0 42 31,0 1-31,0-1 0,0 21 16,0-21-16,0 22 0,0-1 0,0 0 16,0 43-16,22-43 0,-1-21 15,0 64-15,0-64 16,43 22-16,-43-22 15,0 0-15,42-21 0,-20 0 0,-1 0 16,22-21 0,-22 0-16,0-1 0,43-20 15,-64 0-15,64-106 16,-43 105-16,-21-20 0,0-1 16,1 22-16,-1-22 0,21-126 15,-21 63 1,-21 85-16,0-1 0,0 22 0,0-42 15,0 84 1,0 0-16,-21 21 16,0 1-16,0-1 0,0 127 15,21-105-15,-22-1 16,22 1-16,0-22 0,0 106 16,0-84-16,0-43 15,0 64-15,0-64 16,43 42-16,-22-63 15,0 0-15,0 0 0,0 0 0,1 0 16,41-21 0,-42 0-16,0 0 0,43-43 15,-43 43-15,64-127 16</inkml:trace>
  <inkml:trace contextRef="#ctx0" brushRef="#br0" timeOffset="16912.98">13652 5249 0,'0'0'0,"-21"22"0,21-1 16,-21 0-16,0-21 15,42 0 17,0 0-32,0 0 0,1-21 0,-1 21 15,21-21-15,0 21 0,-20-22 0,62 1 16,-41 0-16,-1 21 15,106-42 1</inkml:trace>
  <inkml:trace contextRef="#ctx0" brushRef="#br0" timeOffset="17274.88">14499 5249 0,'-21'0'0,"42"0"0,-63 22 0,63-22 47,0 0-31,0 0-16,0-22 0,1 1 0,-1 0 15,21 0-15,-21 0 0,43-22 16,-64 22-16,21 0 16,0-21-16,-21 21 0,0-1 15,-21 22-15,0 0 16,-22 22-16,22-1 15,-21 0-15,-43 85 0,64-64 16,0-21-16,0 22 0,21-1 16,0 85-1,0-42-15,21-64 16,0 0 0,0-21-16,0 0 0,1 0 15,-1 0-15,21 0 0,22-42 16,-22 20-16,43-20 15</inkml:trace>
  <inkml:trace contextRef="#ctx0" brushRef="#br0" timeOffset="17644.27">15494 5080 0,'21'-21'0,"-42"42"0,84-63 16,-63 21-16,0-1 0,-42 22 16,21 0-1,-64 0-15,64 0 0,-21 0 16,-1 22-16,1-1 15,0 0-15,-22 21 0,43-21 16,0 1-16,21 20 16,0-21-16,0 0 0,21 0 15,21-21-15,22 22 0,-22-1 16,-21-21-16,64 21 16,-43 0-16,-20-21 0,62 42 15,-63-20-15,-21-1 16,0 0-16,-21 0 15,0-21-15,-21 21 0,-1-21 0,-20 0 16,-1 21-16,22-21 0,-64 0 16,64 0-16,-22 0 15,43 0-15,0 0 16,42 0 15,22 0-31,-22-21 0,21 0 16,0 0-16,1 0 0</inkml:trace>
  <inkml:trace contextRef="#ctx0" brushRef="#br0" timeOffset="17976.29">16404 4530 0,'0'0'0,"-21"-21"0,21-1 16,-21 22-16,0 0 0,-1 0 15,1 0-15,0 0 0,0 0 16,0 22-16,-22 62 16,22-41-16,21-1 0,-42 64 15,42-43-15,-21 128 16,0-149-16,21 22 16,0-22-16,0 21 0,-22-20 0,1 20 15,21-20 1,-21-22-16,21 42 0,0-42 15,0 1 1,21-22 0,0-22-16,1 1 0,20 0 15,21-42-15,-41 41 16,-1 1-16,21-42 16</inkml:trace>
  <inkml:trace contextRef="#ctx0" brushRef="#br0" timeOffset="18223.5">15875 4995 0,'-21'0'0,"42"0"0,-21 0 31,21 0-31,21 0 16,1 0-16,-1-21 0,0 21 16,1-21-16,20 21 0,107-21 15,-107 0-15,1 21 16,20 0-16,-41 0 15,20 0-15,-42 0 16,-21 21 31,0 0-47</inkml:trace>
  <inkml:trace contextRef="#ctx0" brushRef="#br0" timeOffset="20915.66">1524 7366 0,'0'21'16,"21"0"-1,0-21 1,0 0-1,1 0-15,-1 0 16,0 0-16,42-42 0,-41 21 16,-1 0-16,21 0 0,-21-22 15,43-41 1,-43 62-16,-21 1 0,0 0 16,0 0-16,-42 0 15,-1 0-15,1 21 0,0 0 16,-22 21-16,1 0 0,-43 42 15,63-41-15,1 41 0,-21 43 16,63-64-16,0 22 16,0 20-16,21-20 0,0-43 15,0 21-15,21-20 0,1-1 16,20 21-16,-20-42 0,-1 0 16,0 0-16,1 0 0,-1 0 15,85-21-15,0-64 16,0-42-1,-64 85-15,-20 0 16</inkml:trace>
  <inkml:trace contextRef="#ctx0" brushRef="#br0" timeOffset="21158.46">2540 6922 0,'0'0'0,"0"-43"0,0 22 16,0-21-16,0 21 0,0-1 15,0 44 1,-21-1-16,21 0 0,0 21 15,0 1-15,-21-1 0,21 21 16,0-20-16,0 20 0,0 1 16,0-1-16,0 1 0,-22 105 15,1-105-15,21-22 0,-21 0 16,21-21-16,0 43 16,0-43-16,21-21 15,0 0-15,22-21 16,20-21-16,-42 20 0,22-20 15,-1 21-15</inkml:trace>
  <inkml:trace contextRef="#ctx0" brushRef="#br0" timeOffset="21496.05">3111 7239 0,'43'-42'15,"-86"84"-15,128-105 0,-21 20 16,-43 1 0,-42 42-16,-1 0 15,-20 21-15,0 0 0,-1 0 16,1 1-16,0 20 0,-1-21 0,1 21 15,0-20-15,21-1 0,-1 42 16,22-42-16,0 1 0,22-22 16,-1 21-16,0-21 0,106 21 15,-85-21-15,1 21 16,-1-21-16,127 42 16,-126-42-16,-22 22 15,-21-1-15,0 0 0,-43 0 16,22-21-1,-21 21-15,-43 0 0,43-21 16,-64 22-16,64-22 16,21 0-16,-43 0 0,64-22 15,-21 1 1,21 0-16,21 21 16,0-21-16,0 0 0,106-64 15</inkml:trace>
  <inkml:trace contextRef="#ctx0" brushRef="#br0" timeOffset="21829.45">3725 7387 0,'0'0'15,"21"43"1,1-43 0,-1 0-16,0 0 0,21 0 15,-21-22-15,1 1 0,20 0 16,-21 0-16,21 0 0,-20 0 15,83-85-15,-83 85 16,-22-22-16,0 22 0,0 0 16,-22 21-1,1 0-15,-42 42 16,20-21-16,1 22 0,21-1 16,-21 0-16,20 1 0,-20 84 15,42-85-15,0-21 0,0 22 16,0-22-16,21 21 0,22 0 15,-22-42-15,0 22 0,42-22 16,-41 0-16,20 0 16,21 0-16,-20-22 0,-1 1 0,170-42 15</inkml:trace>
  <inkml:trace contextRef="#ctx0" brushRef="#br0" timeOffset="22561.59">5905 7324 0,'-21'0'0,"42"0"0,-63 0 0,21 0 16,0-21-16,21-1 0,0-20 15,0 0-15,0-22 16,21 43-16,0-21 0,21-1 16,-20 22-16,62 0 15,-63 21-15,1 0 0,-1 42 16,-21-20-16,0-1 16,0 42-16,0-20 0,0-1 15,0 0-15,0 1 0,0-22 16,0 85-16,0-64 15,0-21-15,21-21 0,0 21 0,0-21 16,0 0-16,22 0 16,-22-21-16,42-21 0,-41-1 15,20 22-15,0-21 16,1 0-16,-1-1 0,21-41 16,-20 41-16,-22 1 0,21-22 15,-21 43-15,-21 0 0,0 0 16,-21 21-1,0 21-15,0 0 0,0 43 16,21-22-16,-21 0 16,21 22-16,0-1 0,0 1 0,0-1 15,0 1-15,21 21 0,-21-22 0,21 106 16,0-84-16,-21 21 16,21 84-16,-21-84 0,21-21 15,-21 127-15,0-128 0,0 22 16,0 63-16,0-84 15,-21 0-15,0-22 0,0-20 16,-21 20-16,-1 1 0,1-43 16,0 0-16,-64 0 15,63-21-15,22-21 0,-42-43 16,42 22-16,-22-21 0,22-1 16,21 1-16,-21-22 0,21-84 15,0 105-15,0-21 0,0-84 16,21 84-16,43-84 15,-43 84-15,21 1 0,64-86 16,-43 86-16,213-255 16</inkml:trace>
  <inkml:trace contextRef="#ctx0" brushRef="#br0" timeOffset="23325.62">7091 7049 0,'0'0'0,"21"-22"16,0-20-16,-21 21 0,-21 21 31,0 0-31,21 21 15,-21 0-15,-1 0 0,22 1 16,-21 20-16,0 0 0,0 1 0,0-1 16,0 85-1,21-85-15,0 1 0,0-1 0,0-21 16,0 21-16,42 1 16,-21-43-16,21 0 0,22 0 15,-22 0-15,-21 0 0,64-21 16,-43-22-16,43 1 15,-64 0-15,22-1 0,-1-41 16,-42 41-16,0-126 16,0 148-16,-64-43 15,43 43-15,-42 0 16,20 21-16,1 0 0,-21 21 16,20-21-16,22 21 0,-42 64 15,63-43-15,-22 1 16,1 62-16,21-41 0,0-22 15,0 64-15,21-85 16,1 22-16,-1-22 0,0 21 16,21-42-16,-21 21 0,64-21 15,-43 0-15,22 0 0,42-21 16,-64 0-16,64-43 16,-43 43-16,-20-21 0,41-43 15,-62 64-15,-1-21 0,0-43 16,-21 64-16,0 0 0,0 0 15,0-1-15,-21 22 0,0 22 16,21-1-16,0 0 0,-22 0 16,22 0-16,0 22 0,0 20 15,0-21-15,0-20 16,0 41-16,22-42 0,-1 0 16,21 1-16,-21-22 15,43 21-15,-22-21 0,-21 0 16,106-43-16,-106 22 15,22-21-15,-1 21 0,-21-22 16,22 1-16,-1-43 0,-21 43 16,0-21-16,-21 20 0,0 1 15,0 21-15,0-43 16,-21 64-16,0 21 16,0 1-16,21-1 0,0 21 15,-21 0-15,21 85 16,0-63-16,0-22 0,0 1 15,21-1-15,-21-21 0,21 21 16,0-20-16,21-1 0,-20 0 0,41-21 16,-21 0-16,64-21 15</inkml:trace>
  <inkml:trace contextRef="#ctx0" brushRef="#br0" timeOffset="25490.26">10350 6879 0,'0'0'15,"0"-21"-15,0 0 0,-21 21 0,21-21 16,-21 0-16,0 21 0,0-43 15,0 43-15,-1 0 0,-20-21 16,0 21-16,21 0 0,-22 21 16,22 0-16,-21 1 0,-64 83 15,64-62-15,20 20 16,1-20-16,0 20 0,21 1 16,0 63-16,0-85 0,0 21 15,21 22-15,0-64 0,22 22 16,63-1-16,-64-42 15,21 0-15,64 0 0,-63 0 16,84-21-16,-84 0 0,-1-1 16,1 1-16,20 0 0,-20-21 15,-22 21-15,106-106 16,-127 84-16,1-41 16,-22 62-16,-64-83 15,43 83-15,-21 22 0,-1-21 16,-63 21-16,64 0 0,0 0 15,-1 21-15,22-21 0,-42 64 16,42-43-16,-1 21 0,1 43 16,21-43-16,0-20 0,0 62 15,0-63-15,0 43 16,21-43-16,1 0 0,-1-21 16,0 0-16,64 0 15,-64 0-15,0-21 16,42-21-16,-20 21 15,84-128-15,-106 107 16,0 0-16,0 21 16,0-64-1,-42 85 1,0 21-16,0 0 16,21 0-16,0 1 0,-21 41 15,21-42-15,0 85 16,21-85-16,42 43 15,-41-43-15,20 0 0,43 0 16,-43-21-16,0 0 0,43 0 16,-43 0-16,1 0 0,41-42 15,-41 21-15,-22 0 0,42-43 16,-63 22-16,0-1 16,0 22-16,0-21 0,0 0 15,0-43-15,-21 64 0,21 0 16,-21-1-16,0 22 15,21 22-15,0 20 16,-43 43 0,43 20-1,0-62-15,-21 63 16,0-22 0,21-63-16,0 1 0,0-1 15,0-42 1,21-1-1,0 1-15,1 0 0,-1-42 16,0 20-16,21-84 16,-21 85-16,1 21 0,-1-43 15,0 43-15,-21-21 16,21 42-16,0 0 0,0 21 16,-21 0-16,0 0 0,22 43 15,-22-43-15,21 21 16,0 22-16,0-22 0,-21-21 15,42 22-15,1-22 16,-22 0-16,21 0 0,-21 0 16,22-21-16,105 0 15,-106 0-15,22 0 0,-22-21 0,0 0 16,1 0-16,-1 0 0,-21-22 16,0 22-16,1-21 0,20-43 15,-42 43-15,0 21 0,0-22 16,0 22-16,0 0 0,0 0 0,0 0 15,0 42 1,-21-21-16,21 42 0,-21-21 16,21 0-16,0 22 0,0-1 0,-22 22 15,22-22-15,0-21 0,-21 21 16,21-20-16,0-1 0,0 0 16,0 0-16,0 0 0,-21-21 15,21-21 16,0 0-31,0-21 0,0 20 16,21 1-16,22-63 0,-22 41 16,0 1-16,0 0 0,0 20 15,0-20-15,1 0 16,-1 21-16,0 21 0,0 0 16,0 0-16,-21 21 15,21 0-15,-21 21 0,0-21 16,0 1-16,22 20 0,-1 21 15,-21-41-15,0-1 0,42 42 16,-21-63-16,64 43 16,-43-43-16,1 0 0,-22 0 15,21 0-15,64-22 16,-85 1-16,21 0 0,1-42 16,-1 41-16,22-83 15,-43 62 1,0 1-16,21 0 0,-42 20 15,0-20-15,0 63 16,0 0 0,0 1-16,-42 20 0,21 0 15,-22 22-15,22-22 16,0 0-16,21-20 0,0 41 16,0-21-16,0-20 0,0-1 15,21 0-15,0 0 0,22 0 16,-1-21-16,-21 0 0,22 0 0,-1 0 15,-21 0-15,85-42 16,0-22 0,-85 43-16,0-21 0,0 0 15,0 20-15,-21-20 0,0-21 16,0-22-16,0 43 0,-21-1 0,-21-20 16,0 20-16,-1 22 15,1 21-15,0 0 0,-22 0 16,22 0-16,-1 0 0,1 21 0,0 1 15,-22 41-15,43-21 16,21-20-16,0 20 0,0 0 0,0 1 16,0-1-16,64 85 15,-1-85-15,-42-21 16,22 1-16,105-1 16,-85-21-16,-20 0 0,20 0 15,1 0-15,105-64 16,-127 43-16,1 0 0,41-64 15,-41 43-15,20-64 16,-42 64-16,0-22 0,22-42 16,-22 1-16,-21 62 15,0 1-15,0 21 0,0-22 16,-64 107 0,43-43-16,0 21 15,21 1-15,-21 20 0,0-20 0,21 20 16,-21 43-16,21-64 15,0 22-15,0-22 0,0 22 16,0-22-16,0 21 0,0-20 16,0-22-16,42 0 15,-21 0-15,21-21 0,-20 0 0,20 0 16,-21 0-16,21-21 0,22-21 16,-22 21-16,-21-1 0,1-20 0</inkml:trace>
  <inkml:trace contextRef="#ctx0" brushRef="#br0" timeOffset="25677">14118 6879 0,'0'0'0,"0"21"0,0 22 16,21-43-1,0 0-15,22 0 0,-22 0 16,64 0-16,-43 0 0,0 0 15,64-43-15,-64 22 16,64-42-16</inkml:trace>
  <inkml:trace contextRef="#ctx0" brushRef="#br0" timeOffset="27747.46">16531 7303 0,'0'0'0,"-42"-22"31,42 1-31,0 0 16,0 0-16,21-21 0,0-1 16,0 22-16,-21-21 0,21-22 15,-21 22-15,0 21 0,0-22 16,-21 1-16,0 21 0,-42-43 15,20 64-15,22 0 0,-85 0 16,64 0-16,-85 64 16,85-43-16,-1 0 0,-41 64 15,62-64-15,-20 64 16,21-43-16,21 0 16,-21 43-16,21-43 0,21 43 15,21-64 1,1 0-16,-1-21 0,106 0 15,-106-21-15,22 0 16,-22 0-16,1 0 0,20-22 16,85-62-1,-105 62-15,-22 1 0,42-64 0,1-63 16,-64 105 0,0-20-16,0-43 15,0 63-15,0 22 0,0-1 16,0 22-16,0 0 0,0 0 15,0 42-15,-21 0 0,-1 22 16,22-1-16,-21 21 0,21 43 16,-21-42-16,0-1 0,0 107 15,21-128-15,0 0 16,0 22-16,0-22 0,0 64 16,42-43-1,0-41-15,-20-1 16,41-21-16,-42 0 0,22 0 15,20-43-15,-21 22 16,1 0-16,-22-21 0,21 21 16,1-1-16,-22-20 0,42-21 15,-42 41-15,1-20 0,-22 0 16,0-1 0,-22 43-1,1 0-15,0 22 0,0-1 16,0 0-16,21 0 0,0 0 15,0 0-15,0 22 0,0 41 16,21-41-16,-21-22 16,21 21-16,0-21 0,22 1 0,-22-1 15,21 0-15,-21-21 0,22 0 16,-22 0-16,21 0 0,0 0 16,22 0-16,-22-21 0,-21 0 15,43-22-15,-22 22 0,-21-21 16,1 21-16,-1-22 15,0 1-15,-21 21 0,0-64 0,0 43 16,0-1-16,-21 1 0,-22 21 16,-41-43-16,63 43 15,-22 21-15,-20 0 16,42 21-16,-22 1 0,22-1 16,-21 0-16,21 0 0,-22 43 15,43-22-15,0 64 16,0-64-16,0-21 0,0 22 15,0-22-15,21 21 0,64 22 16,-43-64-16,1 21 16,-22-21-16,21 0 0,85-21 15,-84-1-15,-22 22 0,21-21 16,0-21-16,43-43 16,-64 64-16,0 0 15,1-21-15,20-22 0,-21 43 16,-21-21-16,21 20 15,-21 1-15,0 42 32,0 1-32,-21-22 0,0 21 0,21 0 15,0 85 1,0-85-16,0 21 0,0-21 16,0 1-16,0 41 15,0-42-15,21 0 0,0-21 16,0 0-16,1 0 0,-1 0 0,21 0 15,22-21 1,-43 0-16,0 0 0,0 0 16,0-22-16,-21 22 0,21 0 15,22-42-15,-43 20 0,21 1 16,0 42-16,-21-21 16,0 42-1,0 0 1,0 0-16,0 0 0,0 1 15,0-1-15,0 0 0,0 0 0,0 0 16,0 22-16,21-22 16,0 0-16,22 0 0,-22-21 15,21 0-15,1 0 16,-22 0-16,42 0 16,-42 0-16,43-63 15,-43 41-15,-21 1 0,0 0 16,0 0-16,-21-85 15,0 85-15,0-21 0,-1 20 16,1 1-16,0-21 16,21 21-1,21 21-15,0 0 16,1 0-16,20 0 0,-21 0 0,43 0 16,-22 0-16,43 0 15,-64 21-15,0 0 16,21 0-16,-21 0 15,-21 1-15,0-1 0,0 0 16,0 0-16,0 21 0,0 1 16,0-22-16,0 21 0,0-21 15,0 1-15,0-1 0,0 0 16,0-42 15,0 0-15,0-1-16,0 1 0,0 0 0,0 0 15,0-21-15,0 20 0,0-41 16,22 21-16,62-64 16,-63 63-16,64-20 15,0 21-15,42 42 16,-85 0 0,0 0-16,1 21 0,41 106 15,-84-21 1,0-22-1,-21-41 1,0-22-16,-42 21 0,41-21 16,1 0-16,-21 1 15,21-22-15,42 0 32,0-22-32,0 1 0,0-21 0,22 21 15</inkml:trace>
  <inkml:trace contextRef="#ctx0" brushRef="#br0" timeOffset="29316.09">20172 6435 0,'0'0'0,"21"-21"0,-21-22 0,0 1 15,0 21-15,0 0 0,-21 21 16,0 0 0,-1 0-16,1 21 0,0 21 0,0 0 15,0 1-15,0 20 0,-1-20 16,-20 84-16,42-64 15,-21-21-15,21 22 0,-21-22 16,21 1-16,0 84 16,0-22-1,0-83-15,21 20 0,0-42 16,0 0-16,22 0 16,-1 0-16,43-21 15,-43 0-15,43-64 16,-43 64-16,-21-22 0,0 1 15,0 21-15,43-85 16,-64 85-16,21 0 0,-21 0 16,0 42-1,-21-21-15,0 21 16,0 21-16,-1-21 16,1 1-16,21 20 0,0-21 0,-21 64 15,21-64-15,0 0 16,0 21-16,0-20 0,0-1 15,42 0-15,-20 0 0,-1-21 16,42 0-16,-20 0 16,-1 0-16,21 0 0,-20 0 15,-1-21-15,0 0 0,1-22 16,-1 22-16,22-42 16,-22 42-16,-21-22 0,0-41 15,-21 41-15,0 1 0,0 0 16,0-1-16,-21 1 0,-42 0 15,41 20-15,-20 1 0,-21 21 16,20 0-16,1 21 0,-43 22 16,64-22-16,-21 21 15,21-21-15,-22 22 0,22-1 0,-21 22 16,42-22-16,0 0 16,0 22-16,0-22 15,42 22-15,-21-22 0,22 0 0,105 22 16,-85-43-1,1-21-15,20 0 0,-20 0 16,-1 0-16,43 0 0,-42 0 16,42-42-16,-64 20 15,106-83 1,-127 83-16,22-20 0,-1 0 16,-21-1-16,0 1 0,0-43 15,-21 64-15,-21 0 0,0 21 16,0 0-16,-85 0 15,85 0-15,-21 21 0,-22 22 16,43-22-16,-21 0 0,20 0 16,1 21-16,21-20 0,-21-1 0,0 42 15,21-42-15,0 43 16,0-43-16,0 0 16,21 0-16,0 1 0,0-22 15,1 0-15,-1 0 16,42-22-16,-42-20 15,1 0-15,-1 21 16,42-64-16,-20 64 16,20-43-1,-63 43-15,21 0 16,0 21-16,-21 21 16,0 0-16,0 0 15,0 1-15,0-1 0,0 0 16,0 0-16,22 0 0,-1 43 15,0-43-15,0 0 0,43 21 16,-22-20-16,-21-22 0,21 21 16,1-21-16,-1 0 0,43 0 15,-43 0-15,0 0 0,43-43 16,-43 22-16,1 0 16,-1 0-16,-21-21 0,85-64 15,-85 63-15,0 1 16,-21-21-16,0 20 0,0 1 15,-21-43-15,0 64 16,-21 21-16,21 0 16,-85 64-16,85-43 15,-22 0-15,1 21 0,21-21 16,0 22-16,-22 63 16,22-85-16,21 21 0,0-21 15,0 22-15,42 20 16,-20-63-16,-1 21 0,0-21 15,0 0-15,43 0 16,-22-21-16,-21 0 0,0 0 16,22 0-16,62-128 15,-83 86-15,-1 21 0,0-22 16,0-21-16,21-126 16,-42 147-16,0 1 15,0 20-15,22 1 0,-22 21 16,0-43-16,-22 64 15,1 22 1,21-1-16,-21 21 0,0 0 0,0 1 16,0 20-16,-22 64 15,43-63-15,0-1 0,0 1 16,0-22-16,0 22 0,0 41 16,21-62-16,-21-1 0,22 0 15,-1-20-15,0 20 0,21 0 16,-21-42-16,1 0 0,41 0 15,-21 0-15,22 0 0,21-21 16,-43-21-16,-21 21 0,21-1 16,-20-20-16,-22 21 0</inkml:trace>
  <inkml:trace contextRef="#ctx0" brushRef="#br0" timeOffset="29796.16">11959 8424 0,'0'0'0,"-42"0"0,21 0 0,-22 0 15,22 0-15,0 0 0,42 0 16,0 0 0,22 0-16,62 0 15,65 0-15,-107 0 0,43 0 16,-21 0-16,190-21 16,-42 0-1,-170 21-15,64 0 16,-127-21-1,-21 21-15,0 0 0,-43 0 16,22 0-16</inkml:trace>
  <inkml:trace contextRef="#ctx0" brushRef="#br0" timeOffset="30012.03">12700 8382 0,'0'21'0,"0"-42"0,-21 42 0,0 0 16,21 1-16,-22-1 0,1 21 15,0 22-15,0-43 0,-43 148 16,43-105-1,-21 105 1,0 0-16,20-126 16,22-1-16,-42 43 15,21 42 1,21-106-16,21-21 16,0 0-1,0-21-15,22-1 0,20-20 16,-42 21-16</inkml:trace>
  <inkml:trace contextRef="#ctx0" brushRef="#br0" timeOffset="30576.47">12912 9144 0,'0'0'0,"21"0"0,0 0 16,0 0-16,0 0 15,0-21-15,1 21 0,-1-21 16,0 0-16,21 21 0,-21-22 15,1 1-15,-1 0 0,0 0 0,0 0 16,-21-43-16,0 43 0,0 0 16,-21 0-16,0 21 15,-64 21-15,43 0 16,21 0-16,-22 0 16,22 22-16,-21 63 15,42-64-15,0-21 0,21 85 16,0-85-16,43 21 15,-22-20-15,85-1 16,-64-21-16,86 0 16,-107-21-16,0-1 15,22 1-15,-22 0 0,0-21 0,64-22 16,-63 43-16,-22-21 0,42-64 16,-20 64-1,-43-85-15,0 105 16,-22 1-16,-62 42 15,41 1 1,-20 83-16,63-62 16,0-22-16,0 64 15,63 20-15,-41-62 16,-1-22-16,42 64 16,-42-64-16,-21 0 15,0 0-15,0 0 0,-21 0 16,0 1-16,-21-22 15,21 0-15,21-22 16,0 1-16,0 0 0,42-42 16,-21 20-16,21 1 0,22-43 15</inkml:trace>
  <inkml:trace contextRef="#ctx0" brushRef="#br0" timeOffset="30811.34">14584 8551 0,'21'-21'0,"-42"42"0,63-63 0,-42 21 15,0 42 1,0 0 0,-21 0-16,0 64 15,0-21-15,-1 105 0,1-106 16,21 1-16,0 42 16,0 42-1,0-127-15,21 21 16,1-42-1,-1 0-15,0 0 16,-21-21-16,0-21 16</inkml:trace>
  <inkml:trace contextRef="#ctx0" brushRef="#br0" timeOffset="30983.27">14499 8975 0,'0'0'16,"0"-21"-16,0-1 15,42 22 1,-20 0 0,-1 0-16,42-21 15,-42 21-15,22 0 0,41-21 16,22-21 0,-63 21-16,-1 21 0</inkml:trace>
  <inkml:trace contextRef="#ctx0" brushRef="#br0" timeOffset="31219.14">15494 8594 0,'0'0'16,"-21"21"-1,0 0 1,-1 0-16,1 22 0,0-22 0,-42 63 16,41-20-16,1-22 15,0 1-15,0-1 0,21 0 16,-21 1-16,0 41 0,21-63 15,-43 64-15,43-64 16,0 0-16,21-21 31,1 0-31,-1-21 0,0 0 16,-21 0-16,21 0 0</inkml:trace>
  <inkml:trace contextRef="#ctx0" brushRef="#br0" timeOffset="31460.68">15388 8742 0,'0'-42'0,"0"84"0,21-106 0,-21 43 0,43-21 16,-22 42 0,0 0-16,0 21 0,0 21 0,22 22 15,-22-22-15,0 1 0,21-1 16,-21 21-16,1-20 0,41 41 16,-42-41-16,0-1 0,43 43 15,-22 21 1,-21-106-1,-21 21-15,22-21 16,-22-21 0,21-22-16,0 22 15,0 0-15,0-21 0,22-43 16</inkml:trace>
  <inkml:trace contextRef="#ctx0" brushRef="#br0" timeOffset="31680.55">16256 8615 0,'0'0'0,"0"-42"0,0-43 16,0 64-16,0 0 15,-21 21-15,0 0 0,-22 42 16,22-21-16,21 0 0,-42 64 16,42-43-16,-21 22 0,21 42 15,0-43-15,-22 1 0,1 41 16,0 22 0,21-105-16,-21 20 15,0 21-15,21 1 16,21-64 15,0-21-31,21 0 0,1 21 0,-1-22 16</inkml:trace>
  <inkml:trace contextRef="#ctx0" brushRef="#br0" timeOffset="32291.75">17314 8805 0,'0'0'0,"21"-21"15,-21-21-15,0 21 0,0-22 0,0-20 16,-21 21-16,0-22 16,0 43-16,0 0 0,0 21 15,-22 0-15,-20 63 16,20-20-16,1-1 16,21 21-16,-21 1 0,-1-1 0,1 1 15,-43 63-15,64-64 16,-21 43-16,21-63 15,21-1-15,0 64 0,21-85 16,21 21-16,22 22 0,-22-43 16,106 42-1,85-41 1,-191-22-16,22 0 0,-22-22 16,0 1-16,-20 0 0,20-21 15,-42 21-15,0-64 16,-21 64-16,-106-22 15,63 43-15,-42 0 16,64 0-16,0 0 0,-64 0 16,85 0-16,0 22 15,42-22 1,21 0 0,-21 0-16,22 0 15,-1 0-15,43 0 0,-43 0 16,0 0-16,1 0 0,-22 0 0,63 0 15,-84 21 1,0 0-16,0 0 0,0 21 0,0 1 16,-84 105-16,63-85 15,-1 1-15,-20-1 16,0 22-16,21-21 0,-64 84 16,43-64-16,-1 1 0,-41 148 15,41-148-15,1 63 16,21-85-16,21 1 0,-21-1 0,21 1 15,0-1-15,0-20 0,0-1 16</inkml:trace>
  <inkml:trace contextRef="#ctx0" brushRef="#br0" timeOffset="48106.77">1270 11705 0,'0'0'0,"0"21"47,0 1-47,0-1 15,0 0 1,21-21-16,0 0 16,0 0-16,43-21 0,-43 0 15,64-1 1,-43 1-16,43-42 16,-85 42-16,0-22 15,0 22-15,-85 0 16,22 21-16,-86 21 15,65 0-15,-1 22 0,0-22 16,1 0-16,20 21 0,-84 43 16,127-64-16,21 0 15,0 0-15,0 1 0,21 20 16,21-21-16,-20-21 0,62 42 16,-41-20-16,-1-1 0,21 0 15,-20 0-15,20 21 0,43 22 16,-64-43-16,1 21 15,-1 43-15,-42-43 16,-21 43-16,-21-43 16,-22 1-16,-63 20 0,64-20 15,-149 20 1,21-42-16,-41-84 31,189 42-31,-41-43 16,41 22-16,-41-85 15,84 0 1,0 84-16,42-20 16,-21 42-16,127-22 15,-105 43-15,20 0 16,43-21-16,0 0 16</inkml:trace>
  <inkml:trace contextRef="#ctx0" brushRef="#br0" timeOffset="48362.9">1863 11621 0,'0'0'0,"0"-22"0,0 44 31,0-1-15,0 21-16,-22-21 0,22 22 15,0-1-15,0 43 16,-21-22-16,21 1 0,-21-1 15,21 1-15,-21-22 0,21 21 16,-21-20-16,0 20 0,21 1 16,0-22-16,0-21 0,0 22 15,0-22-15,21-21 16,0-21 0,-21-1-16,21 1 0</inkml:trace>
  <inkml:trace contextRef="#ctx0" brushRef="#br0" timeOffset="48556.09">1609 12129 0,'-22'21'0,"44"-42"0,-65 42 0,22-21 0,21 21 16,0 0 0,21-21-1,0 0-15,1 0 0,-1 0 16,21 0-16,0-21 0,-20 21 15,20-21-15,0 21 0,43-43 16,-64 22-16,21 0 0,1 21 0</inkml:trace>
  <inkml:trace contextRef="#ctx0" brushRef="#br0" timeOffset="49180.65">2180 12065 0,'0'21'15,"0"-42"-15,0 63 0,0-20 0,0-1 16,21-21-1,0 0 1,1-21-16,-1 21 0,21-22 16,22-20-16,-22 21 0,64-64 31,-85 22-31,-21 42 16,-42 21-16,20 0 15,-20 0-15,-106 63 16,106-42-16,-85 85 15,105-64-15,1 22 0,0-22 16,21 1-16,0 62 16,85-41-1,-43-43-15,0-21 0,64 0 16,-42 0-16,-1 0 0,64-21 16,-63 0-16,63-22 15,-64 22-15,-20-21 0,41-22 16,-41 22-16,-22 0 15,21-43-15,-42 64 16,0-21-16,0-22 0,0 43 16,0-21-16,0 63 31,0 21-31,0-21 0,0 22 16,0-1-16,0 64 15,0-64-15,0 22 0,0 63 16,-21 169-1,21-211-15,-21-1 0,21 22 16,0-21-16,-21 211 16,-1-190-16,1-21 0,0 105 15,0-84-15,-21 42 16,20-84-16,1-1 0,-21 22 16,21-64-16,21 0 15,0-42 1,21-21-16,-21 20 0,42-83 15,-21 41-15,1 1 16,20-107-16,0 64 0,-21 22 16</inkml:trace>
  <inkml:trace contextRef="#ctx0" brushRef="#br0" timeOffset="49470.07">3048 12404 0,'0'0'0,"-21"-64"15,21 1-15,-21 20 0,21-20 0,-22 21 16,22-43-1,0 64-15,0-22 0,22-20 16,20 42-16,64-43 16,-64 43-16,0 21 0,64 0 15,-63 0-15,62 42 16,-83 1-16,-22 20 16,0-20-16,-85 84 15,43-106-15,-1 21 16,-20 0-16,20-20 0,1-1 15,-43 42-15,64-63 16,42 0 0,22-21-1,-22 0-15,21 0 16,1 0-16,-1-1 0</inkml:trace>
  <inkml:trace contextRef="#ctx0" brushRef="#br0" timeOffset="49805.52">3958 11917 0,'42'-21'0,"-84"42"0,84-63 16,-63 42 0,0 0-1,-21 0-15,-1 0 0,1 21 0,0-21 16,-1 21-16,22 0 0,-21 0 0,21 0 16,0 1-16,21-1 0,0 21 15,0-21-15,21 0 16,0-21-16,127 43 15,-106-43-15,-20 21 16,62 0-16,-63 0 16,1 0-16,-22 1 0,0-1 15,0 0-15,-22 0 0,-62 21 16,20-42 0,22 22-16,-22-1 0,-84-21 15,106 21-15,-64-21 0,85 0 16,0 0-16,0 0 15,21-21-15,0-22 16,42 22-16,-21 0 0,43 0 0</inkml:trace>
  <inkml:trace contextRef="#ctx0" brushRef="#br0" timeOffset="50171.08">4995 11430 0,'0'0'15,"0"-42"-15,0 21 0,0-22 16,-21 43-16,21 21 15,0 22-15,0-1 16,0-21-16,0 43 0,-21-22 16,21 0-16,0 22 0,-21 42 15,21-43-15,-43 107 16,22-128-16,0 43 16,0-43-16,21 0 0,-21-21 15,21 22-15,0-22 0,0 0 16,21-21-1,0-21-15,0 0 0,0 0 16,1-22-16</inkml:trace>
  <inkml:trace contextRef="#ctx0" brushRef="#br0" timeOffset="50511.88">5376 11832 0,'0'0'0,"-21"21"15,0 1 1,0-1-16,21 0 0,-21 21 15,-1-21-15,22 43 16,0-22-16,0-21 0,0 43 16,0-43-16,0 0 0,22 22 15,20-43-15,-21 0 0,0 0 16,22 0-16,-22 0 0,63-22 16,-41 1-16,-22 0 0,42-21 15,-41 21-15,-1-22 16,-21-20-16,0 42 0,0-22 15,-21 22-15,-1 0 0,-20-21 16,-21 20-16,20 1 0,1 21 16,-43 0-16,-21 21 15,85-21 1,0 22-16,21-1 16,0 0-16,0-42 31</inkml:trace>
  <inkml:trace contextRef="#ctx0" brushRef="#br0" timeOffset="50695.77">4889 11684 0,'22'21'31,"-1"-21"-31,85 0 16,-64-21-16,106-21 15,-106 42-15,22-21 16,-1 21-16,1 0 0,84-22 16,-106 1-1,1 21-15</inkml:trace>
  <inkml:trace contextRef="#ctx0" brushRef="#br0" timeOffset="51715.3">7175 11790 0,'0'0'0,"0"-21"0,0 0 0,0-1 0,0-41 15,0 42-15,-21-22 16,21 22-16,-21 0 16,21 0-16,-21 21 0,0 0 15,0 0-15,-1 0 0,1 21 16,0-21-16,-21 64 16,21-43-16,-43 106 15,64 21 1,0-106-16,0 22 0,0 63 15,0-85-15,42 22 16,1-43-16,41 0 16,-41-21-16,84 0 15,-85-21-15,64-22 16,-64 22-16,106-106 16,-105 85-16,20-22 0,-20 22 15,-22-21-15,21-1 0,-21 1 16,22-43-16,-43 42 15,0-20-15,0 41 0,0 1 16,-43 21-16,1 42 16,42 0-1,-21 43-15,0-22 16,21 106-16,0-106 16,0 22-16,0 42 0,0-64 15,0 43-15,0-43 16,0 0-16,0 1 0,0-1 15,0-21-15,0 0 16,0-42 0,21 0-16,0 0 15,0-21-15,-21 20 0,21-20 16,0 0-16,1-1 0,-1 1 0,21-21 16,-21 41-16,0 1 15,1 21-15,-1 0 0,0 0 0,21 0 16,-42 21-1,21 1-15,-21-1 0,0 0 16,0 0-16,22 0 0,-22 64 16,21-43-16,0-21 15,21 22-15,-21-43 16,1 21-16,20-21 0,0 0 16,-21 0-16,43 0 15,42-42 1,-64 20-16,0-20 0,64-43 15,-42 22 1,-43 21-16,-21 20 0,0-20 0,0 21 16,0-21-16,-85-1 15,22 43 1,42 21-16,-43 43 16,64-22-16,0-21 0,0 22 15,0-1-15,0 85 16,0-106-16,21 22 15,0-22-15,1-21 0,20 21 16,0-21 0,-21 0-16,64 0 0,-43-21 0,107-43 15,-86 22 1,-21 21-16</inkml:trace>
  <inkml:trace contextRef="#ctx0" brushRef="#br0" timeOffset="52395.14">9419 11663 0,'21'-21'0,"-42"42"0,42-85 0,-21 22 15,0 21 1,-21 21 0,0 21-16,0 0 0,0 0 0,-22 43 15,22-22-15,0 1 0,0-1 16,21-21-16,0 21 0,0 43 16,0-43-16,0-20 0,0 41 15,21-42-15,0-21 0,0 21 16,0-21-16,22 0 0,20 0 15,-20-21-15,-1 0 0,43-21 16,-22 21-16,-21-22 16,22-41-16,-22 41 15,43-105-15,-85 85 16,21-1-16,0-63 16,-21 0-16,0 106 15,0 0-15,-21 21 0,0 0 16,0 21-16,0 21 15,21-21-15,0 22 0,-43 105 16,43-106-16,-21 85 16,21-21-1,0-85-15,0 43 16,0-43-16,0 0 0,0-42 31,0 0-31,0 0 16,0-1-16,0 1 0,21 0 0,0-21 15,1 21-15,20-22 0,64-41 16,-64 62-16,0 1 16,22 0-16,-22 21 15,22 0-15,-43 0 16,-21 21-16,0 0 16,-42 1-16,-1-1 15,1-21-15,-43 42 16,22-42-16,-85 42 15,105-20-15,22-1 0,0-21 16,21 21-16,0 0 0,0 0 16,0 0-16,21-21 0,43 43 15,-22-43-15,0 21 0,1 0 16,-1-21-16,0 0 0,106 21 16,-105-21-16,-1 0 0,0 0 15,1 0-15,-22 0 0,21 0 16,-21 0-16,22-21 0</inkml:trace>
  <inkml:trace contextRef="#ctx0" brushRef="#br0" timeOffset="53060.38">11874 11430 0,'-21'-21'0,"42"42"0,-42-63 15,0 42-15,0 21 16,21 0 0,0 0-16,0 22 0,0-22 15,0 63-15,-21 65 16,21-107-16,-21-21 15,21 21-15,0 1 0,-22 63 16,22-85 0,0-42-1,0-1 1,0 1-16,0-21 0,22 21 0,-22-22 16,42-20-16,-21 21 15,21 20-15,22-41 16,-22 21-16,43 20 15,-43 22-15,-21 0 0,1 0 16,-1 22-16,21 41 16,-42-42-16,0 22 0,21-1 15,-21 0-15,0 22 16,21-43-16,-21 0 0,43 21 16,-22-20-16,0-22 0,64 21 15,21-64 1,-64 22-16,0 0 0,85-64 15,-63 1 1,-43 63-16,0-22 16,0-63-16,-21 64 0,-21 0 15,-21-22-15,-1 22 16,1 21-16,-43 21 0,43 0 16,0 0-16,-22 21 15,43 0-15,-21 0 0,42 0 0,0 22 16,0-22-16,0 64 15,21-64-15,0 0 0,21-21 16,-20 0-16,20 0 0,43 0 16,-22 0-16</inkml:trace>
  <inkml:trace contextRef="#ctx0" brushRef="#br0" timeOffset="54091.67">13356 11091 0,'0'-42'0,"0"84"0,0-105 0,-21 42 15,21 0-15,-21-1 0,0 44 16,21 20-16,-22-21 16,22 43-16,-21-22 0,21 21 0,0 22 15,-21-21-15,21-1 0,-21 1 16,0 41-16,21-41 16,0-22-16,-21 43 15,-1 42 1,22-106-16,0-42 31,0-21-31,0 20 16,22 1-16,-1-21 0,0 21 0,21-43 15,128-84 17,-128 148-17,-21 0-15,-21 85 16,0-1-1,0-41 1,0-22-16,42 64 16,-20-64-16,-1-21 15,0 21-15,21 0 0,-21-21 16,43 0-16,-43 0 16,21-21-16,43 0 0,-64 0 15,64-43 1,-43 43-16,1 0 0,41-43 15,-63 22-15,1 21 0,-1-22 0,-21-20 16,-21 21 0,-1 42-16,-62 0 15,41 21-15,22 0 0,0 0 16,0 21-16,0-20 0,0 41 16,21-42-16,0 0 0,0 22 15,0-22-15,21 21 0,0-42 16,0 21-16,0 1 0,0-1 15,43-21-15,-43 0 16,21 0-16,64 0 0,-63 0 16,62-21-16,-41 21 0,84-43 15,-106 22 1,43-21-16,-64 21 0,0-1 16,-21-20-16,0 21 0,0-21 15,-21-85 1,21 105-16,-42-20 15,21 42-15,-43 21 16,43 0-16,0 1 0,0 20 16,0-21-16,-43 85 15,43-85-15,21 21 0,0-20 0,-21 41 16,21-21 0,0-20-16,21-22 15,0 0-15,0 0 0,0 0 0,22-22 16,-22 22-16,21-42 15,-21 21-15,1-21 0,20-22 16,-42 22 0,0-1-16,21 1 0,-21 21 0,21-21 15,-21-22-15,0 85 32,0 0-32,0 1 0,0-1 0,0 21 15,-21-21-15,21 43 16,0-22-16,0 0 15,0-20-15,0-1 0,0 42 16,21-42-16,0-21 16,-21 22-16,85-22 15,-64 0-15,0-22 0,1 22 16,-1-21-16</inkml:trace>
  <inkml:trace contextRef="#ctx0" brushRef="#br0" timeOffset="54324.59">15261 11155 0,'21'-42'0,"-42"84"0,42-127 0,0 64 16,-21-21-16,-21 63 31,-21 64-31,21-22 0,0-21 16,-1 22-16,1-1 16,21 1-16,-42 42 0,42-64 15,-21 22-15,21 41 16,0-62-16,0-1 15,0-21-15,0 0 0,21-21 32,0 0-32,43-63 15</inkml:trace>
  <inkml:trace contextRef="#ctx0" brushRef="#br0" timeOffset="54740.5">15642 11070 0,'0'0'0,"0"-21"0,0 0 0,0 0 0,-21 21 31,0 21-31,0 21 0,-1 1 16,-41 105-16,63-106 15,-21 85-15,21-85 16,-21 107-16,21-107 16,-22 21-16,1-20 15,21-22-15,-21 21 16,21-21-16,-21-21 15,21-21 1,0 0-16,21 0 0,0 0 16,0-22-16,1 22 0,41-42 15,-42 42-15,64-43 16,-64 43-16,21 0 0,22-22 16,-43 43-16,0 0 0,0 0 15,1 22-15,-1-1 0,-21 42 16,0-42-16,0 1 0,0 83 15,-21-83-15,-1-1 16,1 0-16,21 0 0,-21 43 16,0-64-16,42 0 31,0 0-31,0-22 16,1 22-16,41-42 0</inkml:trace>
  <inkml:trace contextRef="#ctx0" brushRef="#br0" timeOffset="55233.39">16108 11578 0,'0'-21'0,"0"42"0,0-21 31,21 0 1,0 0-32,0 0 0,0 0 0,1-21 15,20 21-15,-21-21 0,0 21 0,0-21 16,1 0-16,-22-1 15,0 1-15,-22 21 16,1 0-16,0 0 0,-64 64 16,64-43-1,0 0-15,-21 43 0,42-22 16,-21 0-16,21-21 16,0 22-16,0-22 0,0 0 15,63 0-15,-42 0 16,0-21-16,22 0 15,-22 0-15,0 0 0,43-21 16,-43 0-16,0 21 0,0-21 0,0 0 16,0 0-16,1-22 0,-1-20 15,0 42-15,-21-1 0,21-41 16,0 42-16,0 21 31,-21 21-31,0 0 16,0 0-16,0 0 0,0 1 15,0-1-15,0 0 0,0 0 0,0 43 16,-21-43 0,21 0-16,0 0 15,0-42 1</inkml:trace>
  <inkml:trace contextRef="#ctx0" brushRef="#br0" timeOffset="55427.54">14901 11430 0,'0'0'0,"-338"42"32,359-42-17,21 0-15,-21 0 16,22 0-16,20-21 0,-21 0 15,191-21-15,-85-1 16,-63 22-16,-21 21 16</inkml:trace>
  <inkml:trace contextRef="#ctx0" brushRef="#br0" timeOffset="55757.04">17378 10901 0,'0'0'0,"-21"0"0,21-21 15,0 0 1,21 21-16,21 0 0,0 0 15,1 0-15,20 0 0,1 0 16,63 0-16,-64 0 0,1 0 16,84 0-16,-106 0 0,22 0 15,-22 0-15,0 0 0,-20 0 16,-1 21-16,-42-21 16,-1 0-16,-20 0 15,21 0-15,-106 0 16</inkml:trace>
  <inkml:trace contextRef="#ctx0" brushRef="#br0" timeOffset="55955.93">17801 10922 0,'-21'0'0,"42"0"0,-63 21 16,21 0-16,-1 1 0,1-1 15,0 21-15,0 85 16,0-85-16,21 1 0,-21 63 16,21-43-16,-22 22 15,22-22-15,-21-20 0,21 20 16,-21-21-16,21 1 0,0-1 15,0 0 1,21-42 0,0 0-16,1 0 15,-1-21-15</inkml:trace>
  <inkml:trace contextRef="#ctx0" brushRef="#br0" timeOffset="56511.1">18034 11557 0,'0'0'0,"0"-21"16,0 0-16,0 0 15,21 21 1,0-22 0,0 22-16,1-21 15,-22 0-15,21 0 16,-21 0-16,21 21 0,-21-21 16,-21 21-16,0 0 15,-1 0-15,1 0 0,-42 63 16,42-42-16,-1 22 15,-20 20-15,42-42 0,0 22 16,0-22-16,0 0 0,0 21 16,0 1-16,21-43 0,0 21 15,22 0-15,-22-21 16,21 0-16,1 0 0,-22 0 16,42 0-16,22-21 0,-22 21 15,-20-21-15,20-1 0,-20 1 16,20 0-16,-21 0 0,43-43 15,-43 22-15,-20 0 0,-1-22 16,-21 43-16,0-42 16,-21 63-16,-1 0 0,-20 0 15,21 0-15,0 0 0,0 21 16,21 21-16,0 64 16,0-85-16,21 21 0,0-20 15,0-1-15,0 0 0,22 42 16,-22-41-16,-21-1 15,0 0-15,0 0 0,0 0 16,-21-21-16,-1 21 0,-41-21 16,21 0-16,-1 0 15,-20-21-15,42 21 16,21-42-16,0 21 16,42-43-1,0 43-15,1 0 0,-1-21 16,0-1-16,1 1 0</inkml:trace>
  <inkml:trace contextRef="#ctx0" brushRef="#br0" timeOffset="56727.97">19283 11028 0,'21'-21'15,"-42"42"-15,42-63 0,-21 20 0,-21 44 32,0-1-32,-1 21 15,1 0-15,21 1 0,-21-1 0,0 64 16,21-43-16,0 86 15,0-107-15,-21 43 16,21-43-16,0 0 16,0-21-1,21-21-15,0 0 16,-21-21 0</inkml:trace>
  <inkml:trace contextRef="#ctx0" brushRef="#br0" timeOffset="56903.41">19008 11430 0,'0'0'16,"-22"0"-16,22-21 0,22 21 31,-1 0-31,0 0 0,0 0 16,0 0-16,0 0 0,106-21 16,-84 0-16,-1 21 0,22 0 15,-22-22-15,21 22 0,43-42 16,-63 42-16,62-63 15</inkml:trace>
  <inkml:trace contextRef="#ctx0" brushRef="#br0" timeOffset="57119.48">19812 11113 0,'0'-22'0,"0"107"0,0-148 0,0 20 15,-21 43 1,0 0-16,-1 21 16,1 1-16,21-1 0,-21 21 15,0-21-15,0 64 0,21-43 16,-21 22-16,-1 63 15,1-85-15,21 22 16,0-43-16,0 21 0,-21-21 16,21 0-16,-21 22 15,0-43-15,21 21 0,-21-21 16,21-21 0,0-22-16,0 1 15</inkml:trace>
  <inkml:trace contextRef="#ctx0" brushRef="#br0" timeOffset="57327.33">19685 11303 0,'42'-63'16,"-84"126"-16,105-169 0,-41 85 0,-1-21 0,-21 21 16,21 21-16,0 0 15,-21 21-15,0 21 16,0 22-16,0-22 0,21 0 16,-21 1-16,21 20 0,1-21 15,-1 22-15,0-22 0,0 1 16,21 20-1,-20 1 1,-1-64-16,0 0 16,0-22-1,-21 1-15,21 0 0</inkml:trace>
  <inkml:trace contextRef="#ctx0" brushRef="#br0" timeOffset="57572.17">20383 11134 0,'0'0'0,"0"-43"0,0 1 0,0 21 15,-42 0 17,21 21-32,0 42 0,0 0 15,-22 43-15,22-21 16,21-22-16,-42 85 0,42-85 16,-21 64-1,-1-64-15,1 64 0,0-85 16,21 43-1,21-64 1,0-21 0,22 21-16,-22-21 0,21-1 15</inkml:trace>
  <inkml:trace contextRef="#ctx0" brushRef="#br0" timeOffset="58142.26">21124 11134 0,'0'-43'0,"0"86"0,0-128 0,0 64 15,0-21-15,0 20 0,-21 22 16,0 0-16,-21 0 0,20 0 16,-62 43-16,41-22 0,1 21 15,-21 1-15,20 20 0,1-21 16,0 22-16,-1-1 0,1 1 0,0-22 16,-22 106-1,43-21 1,21-105-16,21 41 15,21-42-15,-20 0 0,20-21 16,0 0-16,85 0 16,-84 0-16,-1-21 0,21 0 15,-20 0-15,-22 0 0,-21-43 16,0 1 0,-42 42-16,20-1 0,-20 1 0,0 0 15,-1 21-15,1 0 16,0 0-16,21-21 0,-1 21 15,44 0 1,-1 0-16,0 0 0,0 0 16,21 0-16,-20 0 0,-1 21 15,21 0-15,-21-21 16,-21 21-16,0 22 0,0-22 16,0 0-16,-21 21 0,0-20 15,0 20-15,-22 43 16,1-43-16,21 0 0,0 22 0,21 42 15,-21-43-15,21 1 0,0-22 16,0 21-16,0 64 16,0-84-16,0-1 0,0 0 15,0 1-15,0 41 16,0-62-16,0-44 31,21 1-31,0 0 16,0 0-16,21-21 0</inkml:trace>
  <inkml:trace contextRef="#ctx0" brushRef="#br0" timeOffset="58437.73">22310 11240 0,'0'0'0,"0"-22"0,0-83 31,0 126-31,0 0 0,0 0 16,0 21-16,-22 1 0,22-1 15,-21 0-15,0 22 0,0 21 16,0-43-16,0-21 0,21 21 16,-22 1-16,22-22 0,-42 21 15,42-21-15,21-42 31,0 21-15,1-21-16,-1 0 0,21 0 16,0 0-16</inkml:trace>
  <inkml:trace contextRef="#ctx0" brushRef="#br0" timeOffset="58742.22">22712 11367 0,'42'-43'0,"-84"86"0,105-107 0,-42 43 15,1-21-15,-22-1 16,-22 22-16,1 21 15,-21 0-15,-43 0 16,43 21-16,-22 22 16,43-22-16,-21 21 0,42-21 0,-21 43 15,21-43-15,0 0 16,0 0-16,21 22 0,0-22 0,43 0 16,-22 0-16,21 0 15,-41 0-15,-1-21 0,21 22 16,-42-1-16,0 0 15,-21-21-15,0 21 16,-22-21-16,22 0 0,-21 0 0,0 0 16,-43 21-16,21-21 15,43 0-15,0 0 16,21-21-16,0 0 16,0 0-16,0-22 0</inkml:trace>
  <inkml:trace contextRef="#ctx0" brushRef="#br0" timeOffset="59012.47">22246 10837 0,'-42'0'16,"84"0"-16,-105 0 0,41 22 0,1-22 16,0 21-16,0 0 15,42-21 1,0 0-16,0 0 15,1 0-15,20-21 0,-21-22 16,-21 22-16,0-42 16,-21 42-1,0-1-15,0 22 0,-1 0 16,1 0-16,0 22 16,0-1-16,0 0 0,21 0 0,-21 21 15,-22 43 1,22-43-16,0 1 0</inkml:trace>
  <inkml:trace contextRef="#ctx0" brushRef="#br0" timeOffset="60589.55">5101 13272 0,'0'0'0,"-21"0"0,0-22 15,21 44 16,21-22 1,0 0-32,0 0 15,0-22-15,1 1 0,41-21 16,-42 0-16,0-1 0,43-41 16,-43 41-16,0-63 15,-21 64-15,0 0 0,0-22 16,0 43-16,-21 21 15,0 0-15,0 0 0,-22 64 16,43-22-16,0 0 0,-21 85 16,21-63-16,0 126 15,21-126-15,1 63 16,-22-64 0,21 1-16,-21 63 0,21-85 15,-21 85-15,0-106 16,0 0-16,0 1 0,-21-1 15,0-21-15,-22 0 16,22 0-16,0-21 0,-21-22 16,-22-41-1,22 41-15,21 1 0,-64 0 16,64 20-16,-22 1 0,22 21 16,0 0-16,0 0 0,0 21 15,21 1-15,0-1 0,21 42 16,21-42-16,-21 22 0,22-22 15,-22 0-15,21 21 16,1-20-16,20-1 0,64-21 16,-63 0-1,20 0-15,-20-21 0,-1-1 16,85-62-16,-105 41 16,20-41-16,-20 41 15,-22-105 1,-21 106-16,0 21 0,0-22 0,0 22 15,-21 21 1,-22 21-16,22 22 16,21-22-16,-21 85 15,21-64-15,0 0 0,0 1 16,0-1-16,0 43 16,0-64-16,0 0 0,0 0 15,0 0-15,21-21 31,0-21-31,0 0 0,1-21 16,-1 21-16,0-22 0,0 1 16,0 0-16,0-22 0,1 22 15,-1-1-15,0 1 0,0 21 16,0-21-16,22-1 0,-22 43 16,0 0-16,0 0 15,-21 21-15,21 1 0,-21 20 16,0-21-16,0 21 0,0 43 15,0-43-15,21 1 0,-21-1 16,22 0-16,-1-20 0,21 20 16,-21-21-16,0 0 0,22-21 15,-1 0-15,0 0 0,64 0 16,-42-21-16,-1 21 0,43-42 16,-42-1-16,-22 22 0,0-21 15,-21 0-15,22-1 0,-43 1 0,0-43 16,0 43-16,0 21 15,-21 0-15,-1-1 0,-20 1 16,-43 21-16,64 0 16,-42 43-16,63-22 15,0 63-15,0-62 0,0 20 16,42 43-16,-21-64 16,43 85-16,-43-85 15,0 21-15,-21 0 0,0-20 16,0-1-1,-21-21-15,0 0 0,-22 0 16,22 0-16,-42-43 16,63 22-16,0 0 0,0-21 15,0-1-15,21 1 0,0 0 0</inkml:trace>
  <inkml:trace contextRef="#ctx0" brushRef="#br0" timeOffset="60783.87">7197 13060 0,'0'0'0,"21"-21"0,0 0 0,-21-1 0,0 44 31,0-1-31,0 0 0,0 21 0,0 22 16,-21-22-16,21 0 15,0 64-15,0-63 0,0-1 16,0 43-16,0-43 16,0 0-16,0 1 0,0-22 0,0 0 15,0 0-15,21-21 31,-21-21-31</inkml:trace>
  <inkml:trace contextRef="#ctx0" brushRef="#br0" timeOffset="60958.12">7048 13441 0,'0'0'0,"-21"0"0,0 0 0,42 0 31,0 0-31,1-21 0,20 21 15,-21-21-15,21 21 0,1-22 0,63 1 16,84-21 0,-126 42-16,-1 0 15,1 0-15</inkml:trace>
  <inkml:trace contextRef="#ctx0" brushRef="#br0" timeOffset="62509.81">8064 13610 0,'0'0'0,"0"21"0,0 1 15,0-44 17,0 1-32,0 0 0,0 0 15,0 0-15,0-22 16,0 22-16,0 0 0,0-21 0,0-22 16,-21 22-16,21 21 15,-63-22-15,42 22 0,-43 21 16,43 0-16,-85 43 15,85-22-15,-21 21 16,20 0-16,-20 1 0,21-1 16,-21 64-16,20-64 0,22 85 15,0-106-15,22 64 16,-1-85-16,21 0 16,-21 0-16,0 0 15,128-21 1,-128 0-16,21 0 0,-21-22 0,22 22 15,41-106 1,-63 85-16,1-1 0,-22-41 16,0 63-16,0-43 15,0 43-15,0 42 16,-22-21 0,22 42-16,-21-20 0,21 20 0,-21 43 15,21-43-15,0 0 0,0 1 16,0-1-16,0 0 0,21 22 15,0-43-15,1 21 0,20-21 16,-21 1-16,0-22 16,0 0-16,22 0 0,-22 0 0,0-22 15,21 1-15,-20 0 0,-1 0 16,21 0-16,-21-22 0,0 1 16,64-106-16,-64 106 15,22-22-15,-22 1 0,-21 20 16,21-20-16,-21-22 15,0 43-15,0-1 0,0 22 16,-21 21-16,0 0 16,-1 21-16,22 22 0,-21 20 15,21-20-15,-21-1 16,21 0-16,0 1 0,0 126 16,0-127-16,0 1 0,0-1 15,0 0-15,21 64 16,0-85-16,1-21 15,-1 0-15,42 0 16,-42 0-16,22-21 0,-1 0 16,-21-21-16,43 20 0,-22-20 0,43-64 15,-43 64 1,-21 0-16,43-64 0,-43 42 16,0-63-16,-21 85 15,0-22-15,0-20 0,-21 63 16,0-1-16,0 22 0,-1 0 15,1 22-15,0 41 16,21-21-16,-42 107 16,42-107-16,0 21 0,0-20 15,0-1-15,0 22 0,63 63 16,-42-106-16,1 21 16,20-21-16,-21 0 0,0 1 0,22-1 15,-22-21-15,21 0 0,22 0 16,-22 0-16,0-21 0,22-22 15,-43 22-15,21-21 16,-21-22-16,1 43 0,-22-21 16,0-1-16,0 22 0,0 0 0,0 0 15,0 0-15,-22 0 0,1 21 16,-21 0 0,21 63-16,21-42 15,0 0-15,0 43 0,0-22 16,0 1-1,21-1-15,0-21 0,43 21 16,-22-20-16,0-22 16,1 0-16,-1 0 0,21 0 0,128 0 15,-43-22 1,-84 1-16,-1 0 0,22-21 16,-43 21-16,0-1 0,1-62 15,-22 63-15,-21-43 16,0 43-16,-85-64 15,1 64 1,62 21-16,-62 64 16,41-43-1,22 0-15,-21 21 0,21-21 0,-43 85 16,64-63 0,-21-22-16,21 42 0,0-42 15,0 22-15,21-43 16,0 0-16,43 0 0,-43 0 15,21 0-15,-20 0 0,20-43 16,-21 22-16,85-85 16,-85 64-16,21 0 0,-20-22 0,-1 22 15,0-22-15,-21 1 0,0-1 16,0 1-16,0-22 0,0-42 16,0 85-16,0 0 0,0 20 15,0 1-15,-21 42 16,21 22-16,-21-1 0,-22 43 15,22-43-15,0 22 0,0 41 16,21-41-16,0-22 16,0 22-16,0-1 0,0-20 15,0 62-15,21-62 0,0-22 16,21 42-16,1-41 16,-1-1-16,43 0 0,-43-21 15,0 0-15,85 0 16,-63-21-16</inkml:trace>
  <inkml:trace contextRef="#ctx0" brushRef="#br0" timeOffset="63326.24">12552 13293 0,'0'0'0,"0"-21"15,0-43 1,0 43-16,0 0 0,0 0 0,0-1 16,-21 22-16,-1 0 15,-20 0-15,0 22 0,21-1 16,-64 42-16,43-42 0,-43 43 16,64-22-1,0 1-15,-1 41 0,22-41 16,43 84-1,-22-106-15,21 0 0,43 21 16,-43-21-16,106-21 16,-105 0-16,-1 0 0,0-21 15,1 0-15,63-64 16,-85 64-16,0-21 0,-21 0 16,0-1-16,0 1 0,-42-43 15,20 43-15,-20 0 0,21 20 0,-85-20 16,64 42-16,-1 0 15,-41 21-15,-43 64 16,106-64-16,-1 21 16,1-20-16,21 20 0,0 0 15,0 22-15,0-43 0,0 0 16,43 43-16,-22-64 16,85 42-16,-64-42 15,0 21-15,64-21 0,-64 0 16,43 0-16,-43 0 15,-20 0-15,-1-21 0,21 0 16,-21 21-16,-21-43 0,43 1 16,-43 0-16,21-22 15,0 43-15,0-21 0,0 21 0,22-22 16,-22 22-16,21 0 0,22-21 16,-22 20-16,0 22 0,64-21 15,-42 21 1,-43 21-16,0 1 0,21 41 15,-42-42-15,0 43 16,0-22-16,-21-21 16,-21 43-16,21-43 0,-22 21 15,22-21 1,21 1-16,-21-22 0,0 0 16,21-22-1,0 1-15,0 0 0,0 0 16,42-64-1,22-21 1,-43 85-16,63-63 16,-41 41-16,-22 22 0,0 0 15,21 0-15</inkml:trace>
  <inkml:trace contextRef="#ctx0" brushRef="#br0" timeOffset="63769.27">13737 12975 0,'-42'-21'0,"84"42"0,-105-63 0,-22-22 16,21 43-16,22 0 0,-21 0 15,-1 21-15,-21 0 0,-126 0 16,126 0 0,-63 42-16,84 1 0,-168 84 15,168-64-15,1-21 16,-1 22-16,1-22 0,20 22 16,-41 105-16,84-105 15,0-1-15,0-21 0,0 22 16,84 84-1,-41-127-15,-1 22 0,64 20 16,-64-42-16,85 22 16,-85-43-16,22 0 0,84 0 15,-84 0-15,-1 0 0,85-22 16,-63 1-16,-22-21 0,86-22 16,-86 22-16,85-148 15,-105 126-15,-22-84 16,-21 84-16,-21-20 0,-43-43 15,1 63-15,-64-42 16,63 64-16,-21 21 0,-105-21 16,126 42-1,-63 42-15,64-21 0,21 0 16,-85 64-16,105-43 16,1-21-16,0 1 15,21 20-15,0 0 0,21-21 16,22-21-16,41 43 0</inkml:trace>
  <inkml:trace contextRef="#ctx0" brushRef="#br0" timeOffset="64340.05">14647 13335 0,'0'-42'15,"-21"21"1,21-1-16,0 1 16,0 0-1,21 0-15,22 21 0,-22-21 16,0 21-16,21 0 0,-21 0 16,22 0-16,20 0 0,-20 21 15,-22 0-15,21 43 0,-42-43 16,0 21-16,0-21 0,0 22 15,-42 62 1,21-62-16,-22-1 0,22-21 16,0 22-16,-21 20 15,20-63-15,22-21 32,0 0-32,0 0 0,0-1 0,0 1 15,22-21-15,-1 0 0,21-22 16,0 22-16,1-1 0,63-41 15,-43 41-15,1 1 0,63 0 16,-85 42-16,21 0 16,1 0-16,-22 21 15,-42 85-15,-21 0 16,0-64 0,-64 85-1,43 0-15,21-106 16,21 0-16,-21 43 15,42-64 1,0 0 0,0-21-16,106-64 15,-85 64-15</inkml:trace>
  <inkml:trace contextRef="#ctx0" brushRef="#br0" timeOffset="64703.62">16129 13208 0,'0'0'15,"-21"0"-15,0 0 0,-1 0 16,1 0-16,0 21 16,0 0-16,-21 1 0,20-1 0,-20 21 15,21-21-15,0 22 16,21 20-16,0-21 0,0-20 16,0 41-1,0-21-15,21 1 0,21-1 16,43 0-1,-64-42-15,0 0 0,22 0 0,-22 0 16,63-63-16,-62 42 16,-1-22-16,0 1 0,0 0 15,-21-1-15,0-105 16,0 106-16,-21 0 0,0-1 16,0 22-16,-43-21 15,22 42-15,21 0 0,-22 42 16,22-21-16,-21 22 15,21-22-15,21 0 0,-22 21 16,22-21-16,0 1 0,43-1 16,-22-21-1,64 0-15,-43 0 0</inkml:trace>
  <inkml:trace contextRef="#ctx0" brushRef="#br0" timeOffset="64986.14">16870 12933 0,'21'-42'16,"-42"84"-16,63-127 0,-42 43 0,0 21 0,0-22 16,0 65-1,0-1-15,0 21 0,-21-21 16,0 22-16,0 41 16,-1-20-16,1-22 0,-21 64 15,21-64-15,0 1 0,-1 62 16,22-62-16,0-1 0,0 43 15,0-64-15,0 21 0,0-21 16,0 22-16,22-22 16,20 0-16,-21-21 0,0 0 15,22 0-15,-22-21 16,63-43-16,-41 43 16,-22-21-16,21 0 0</inkml:trace>
  <inkml:trace contextRef="#ctx0" brushRef="#br0" timeOffset="65223.48">16849 13102 0,'-64'0'0,"128"0"0,-170 0 15,63 0-15,22 0 0,0 0 0,21 21 16,21-21 0,0 0-16,22 0 0,-1 0 0,64 0 15,-43 0-15,107 0 16,-86 0-16,1 0 0,21 0 15,-21 0-15,20 0 0,-20 0 0,-21 0 16,-1 0-16,-21 0 16,1 0-16,-1 0 0,-63 0 31,-21 0-31,20-21 0,-20 21 0</inkml:trace>
  <inkml:trace contextRef="#ctx0" brushRef="#br0" timeOffset="66710.92">1630 13145 0,'-43'0'0,"86"0"0,-107 0 0,43 0 0,0 0 15,0 0-15,0 0 0,-1 0 16,1 0 0,21-22-16,21 22 31,1 0-31,-1 0 0,21 0 0,0 0 16,1 0-16,-1 0 0,0 0 15,22 0-15,-1 0 0,1 0 0,84 0 16,-63 0-16,21-21 15,-22 21-15,22 0 0,0 0 0,127 0 16,-127 0-16,-1-21 16,22 21-16,0 0 0,0 0 15,127-21-15,-127 21 0,0 0 16,127-21-16,-127 21 16,22 0-16,126-21 0,-148 21 15,127-22-15,-106 22 16,-21 0-16,317-21 15,-41 21 1,-255-21-16,0 21 0,0 0 0,-21 0 16,423-21-1,-423 21-15,0-21 0,22 21 16,-22-21-16,254 21 16,-254-22-16,0 22 0,0 0 15,0 0-15,254-21 16,-254 21-16,0 0 0,105 0 15,-105 0-15,127 0 16,-127 0-16,0-21 0,-21 21 16,148 0-16,-127 0 0,127-21 15,-127 21-15,-21 0 16,127-21-16,-127 21 0,127 0 16,-128 0-16,22 0 15,106 0-15,-127 0 16,21 0-16,106 0 15,-106 0-15,0 0 0,0 0 0,21 0 16,-21 0-16,127 0 16,-127 0-16,21 0 0,106 0 15,-127 0-15,0 0 0,127 0 16,106 0 0,-233 0-16,0 0 0,0 0 0,0 0 15,0 0-15,0-21 0,169 21 16,-147 0-16,-22-22 0,21 22 15,0-21-15,-21 21 16,148 0-16,-148 0 0,21 0 16,-21 0-16,0 0 0,0-21 15,233 21-15,-233 0 16,148 0-16,-127 0 16,233 0-16,-254 0 15,0 0-15,0-21 0,0 21 16,233 0-1,-275 0-15,21 0 0,63 0 16,-84 0-16,84-21 0,-84 21 16,21 0-16,-22 0 0,1 0 15,0 0-15,-1 0 0,-20 0 16,-1 0-16,1-21 0,105 21 16,-127 0-16,-20 0 0,20 0 15,-21 0-15,0 0 16,-42 0 15,0 0-31,0 0 0,0 0 16,-1 0-16,-20 0 0,0 0 15,-64 21-15,21 0 0,-21 0 16</inkml:trace>
  <inkml:trace contextRef="#ctx0" brushRef="#br0" timeOffset="67758.8">5122 14859 0,'0'0'16,"-21"0"-16,0 0 0,0-21 0,0 21 0,-22 0 16,-20-21-16,42 21 0,-22 0 15,22 0-15,0-21 0,0 21 16,0 0-16,42 0 31,0 0-31,0 0 0,21 0 0,-20 0 16,20 0-16,0 0 0,1 0 15,105 0 1,-85 0-16,1 0 0,84 0 16,-42 0-16,-22 0 15,22 0-15,0 0 0,0 21 0,127-21 16,-106 0-16,21 0 0,127 21 16,-127-21-16,149 0 15,-128 0-15,-21 0 0,360 0 16,-339 0-16,22 0 15,-1 0-15,1 0 0,380 0 16,-380 0-16,21-21 16,169 21-16,-170 0 0,213 0 15,-234 0-15,22 0 16,232 0-16,-232 0 0,0 0 16,211 0-16,-211 0 15,-1 0-15,213 0 0,-234 0 16,22 0-16,190 0 15,169 0 1,-380 0-16,-22-21 0,339 21 16,-211 0-1,-149 0-15,0 0 0,254 0 16,-296 0-16,127 0 16,-127 0-16,-1 0 0,86 0 15,-85-22-15,-22 22 0,65 0 16,-86 0-16,-21 0 15,22 0-15,-43 0 0,21 0 0,1 0 16,-22 0 0,0 0-1,-42 0 32,0 0-47,0 0 0,-1 0 16,-20 0-16</inkml:trace>
  <inkml:trace contextRef="#ctx0" brushRef="#br0" timeOffset="67915.1">17653 14817 0,'42'21'32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6FF4-7EE6-4B18-A979-3AB536D47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5AAB0-72EA-4701-8DCC-585C23D0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5342-9202-4D36-A728-D33B566C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1525-CE7E-49EF-AC6A-90AD9C9B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F99-5BDA-4F15-A130-98FDBDFE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2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BE86-ED44-4C8C-A0B3-5CB04165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9FF3B-156B-4E32-BB7F-07DD6E401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8742-8AC1-4F26-97C2-E810A588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6C08-92EC-4CC0-824C-502F7C7D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AFF1-713D-4084-A63A-F8D854D0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0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85305-FBA7-4C0C-9724-72B47CF1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AC0D-0435-4C3E-BC26-6699D15E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6B28-3EE0-4E11-AC37-9C21A657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F4DE-72A9-4742-B6C2-F31E149B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736C-E742-4CE4-94D9-8B4CD449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1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48E-B653-47D3-B2D3-12C8EE63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D298-7998-4933-BA38-856C482A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AD77-C6AE-486C-A47B-39588B62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96428-7D66-4CA1-85C9-CADAE03E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5E48-7417-4118-99A7-7572359E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9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1EC1-D39A-4C24-A1A0-B10FB00D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7BE3A-7EA2-4503-ABAC-C0BE2374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25FE-C59E-40A4-A0DB-683A5504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91F-6E99-491E-AC42-DB561113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CF70-5C71-44D9-AF28-A3DA8DC3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3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B27-1793-469B-8BFA-1875DEEE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142-D202-47C6-8C4F-62DF4F9F7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28EE2-5512-444D-8FB0-37C0BAD5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E7F6-D230-40CA-B536-3C696D7A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3EB01-A325-4288-BDA3-0F24FB0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76C7-3DBA-4326-8941-6B321187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8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55C5-3B92-48E2-A3AA-0145DA97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1DE88-9BFE-4C82-BE7D-F978BEC4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7D51B-7605-4C68-B39B-E6A6023FA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17305-2E8A-49A9-8485-807DC8D45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DEAB7-09B3-4246-962E-F3D37D7EF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8E96B-003B-4205-916A-A79696E4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F3F93-4AB6-42FA-A011-9496CBC3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9BDAB-CC39-4EC1-B678-67BBB6B2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1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1B15-F8B7-43A7-B74C-265EFA1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BA433-1CDA-425C-8799-E3D4F21E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F5A3-FBDE-45DE-9542-7EBC5E40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F31A1-B6B3-45A7-9CF1-8ED21A92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2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77D50-8121-43E4-AB70-F50E6222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45C0-BE49-4274-B693-154E7990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A5A09-4EBA-49E7-99E4-ADA7FC45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6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F09A-6CF7-4DD5-A8B5-BF99EC11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45BD-72A1-45ED-9E0E-400F0984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58FA6-A718-403E-8541-6A39C2D5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D57A6-8969-499E-B414-EB5BE36E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020CD-A9F1-4C23-96F4-D5AA4459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36C3-C01D-418A-BFC1-6167DD8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5B0E-EFFD-453D-BBFB-45112109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C84AB-F32C-4F10-AF48-F7479801D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2C101-BA0A-42A8-AD03-2DD117A40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D7EA2-7EAC-402E-9554-2959F039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8C524-1A40-41BE-90DF-2928570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367EB-C7D7-4883-AAB7-B62394EE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7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C525C-44A7-4E09-AE32-AE486CA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7D4D-2D98-4EE5-BD68-636E2AD2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39AE-84E1-4CD5-8EE3-1956DC3F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C976-CC44-4620-8A2F-2000799A198E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8B42-F7C3-4DCE-B837-18764F368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533A-F40C-4172-8C36-7F409E35E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D2AA-509D-401D-9A1F-371B1D30B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8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DB38-896D-44AA-BF42-80EC1C2A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315EF-FC9A-4B0C-B816-AD52D9A70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AB8CD3-7DBA-4B80-9761-87DA5997CC52}"/>
                  </a:ext>
                </a:extLst>
              </p14:cNvPr>
              <p14:cNvContentPartPr/>
              <p14:nvPr/>
            </p14:nvContentPartPr>
            <p14:xfrm>
              <a:off x="144720" y="106560"/>
              <a:ext cx="8527320" cy="27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AB8CD3-7DBA-4B80-9761-87DA5997C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97200"/>
                <a:ext cx="854604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81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DB38-896D-44AA-BF42-80EC1C2A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315EF-FC9A-4B0C-B816-AD52D9A70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5AF642-D07B-4CA8-A252-F425D1843499}"/>
                  </a:ext>
                </a:extLst>
              </p14:cNvPr>
              <p14:cNvContentPartPr/>
              <p14:nvPr/>
            </p14:nvContentPartPr>
            <p14:xfrm>
              <a:off x="0" y="15120"/>
              <a:ext cx="8328960" cy="663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5AF642-D07B-4CA8-A252-F425D1843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8347680" cy="66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28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DB38-896D-44AA-BF42-80EC1C2A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315EF-FC9A-4B0C-B816-AD52D9A70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5AF731-723C-4E63-8FC5-C5CDDEEFBE64}"/>
                  </a:ext>
                </a:extLst>
              </p14:cNvPr>
              <p14:cNvContentPartPr/>
              <p14:nvPr/>
            </p14:nvContentPartPr>
            <p14:xfrm>
              <a:off x="236160" y="0"/>
              <a:ext cx="7483320" cy="166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5AF731-723C-4E63-8FC5-C5CDDEEFB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750204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54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DB38-896D-44AA-BF42-80EC1C2A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315EF-FC9A-4B0C-B816-AD52D9A70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647B50-07C0-44D6-AA40-7F052C0CDC5C}"/>
                  </a:ext>
                </a:extLst>
              </p14:cNvPr>
              <p14:cNvContentPartPr/>
              <p14:nvPr/>
            </p14:nvContentPartPr>
            <p14:xfrm>
              <a:off x="373320" y="38160"/>
              <a:ext cx="505260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647B50-07C0-44D6-AA40-7F052C0CDC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28800"/>
                <a:ext cx="507132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58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DB38-896D-44AA-BF42-80EC1C2A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315EF-FC9A-4B0C-B816-AD52D9A70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8FB6AB-1DA9-44E7-B2A7-4C67592E517C}"/>
                  </a:ext>
                </a:extLst>
              </p14:cNvPr>
              <p14:cNvContentPartPr/>
              <p14:nvPr/>
            </p14:nvContentPartPr>
            <p14:xfrm>
              <a:off x="0" y="304920"/>
              <a:ext cx="8306280" cy="504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8FB6AB-1DA9-44E7-B2A7-4C67592E51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95560"/>
                <a:ext cx="8325000" cy="50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75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DB38-896D-44AA-BF42-80EC1C2A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315EF-FC9A-4B0C-B816-AD52D9A70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9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DB38-896D-44AA-BF42-80EC1C2A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315EF-FC9A-4B0C-B816-AD52D9A70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8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2022-02-21T13:27:48Z</dcterms:created>
  <dcterms:modified xsi:type="dcterms:W3CDTF">2022-02-22T01:28:12Z</dcterms:modified>
</cp:coreProperties>
</file>