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1:53:5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360 529 0,'21'0'47</inkml:trace>
  <inkml:trace contextRef="#ctx0" brushRef="#br0" timeOffset="4089.6">1418 1461 0,'0'-22'16,"21"22"-1,-21-21-15,21 21 16,-21-21-16,22 21 31,-22 21 16,0 0-16,0 1-31,0-1 16,0 0 0,-22 0-16,22 0 0,-21 0 15,21 1-15,0-1 16,0 0-16,0 0 0,-21 0 15,21 22-15,0-22 0,-21 0 0,21 0 16,0 21-16,0-20 0,0-1 16,0 42-16,-21-42 15,21 43-15,0-43 0,0 0 16,0 0-16,0 22 16,0 20-16,0-42 0,0 1 15,0 20 1,0-21-16,0 0 0,0 0 15,0 1-15,0-1 0,-21 63 16,-1-62-16,22-1 16,0 21-16,0-21 0,0 0 0,0 22 15,-21-22-15,21 0 0,0 43 16,-21-43-16,21 21 16,0-21-16,0 0 0,0 22 0,0-1 15,0-21-15,0 43 16,0-43-16,0 21 15,0 1-15,-21-1 0,21-21 16,0 64-16,0-64 16,0 21-16,0 1 0,-21-22 15,21 21-15,0 0 0,0 1 16,0-22-16,0 64 16,0-64-16,-21 21 0,21-21 15,0 43-15,-22-22 0,22-21 16,0 22-16,0 20 15,0-21-15,0 1 0,0-1 0,0 0 16,0 1-16,0-1 0,0 22 16,0-22-16,0 0 0,-21 1 15,21-1-15,0 0 0,0 43 16,-21-43-16,21 1 16,0 62-16,0-62 0,0-1 15,0 22-15,0-22 0,0 21 16,0 43-16,0-42 15,-21 20-15,21-20 0,0-22 16,0 1-16,0 20 0,0-21 16,-21 22-16,21-22 0,0 22 0,0-22 15,0 22-15,0-22 0,0 21 16,-21-20-16,21-1 0,0 22 16,0-22-16,-22 43 15,22-22-15,0 22 16,0-22-16,0-20 0,-21 62 15,21-62-15,0-1 0,0 22 16,0-22-16,0 0 0,0 43 16,0-43-16,0 1 0,0 20 15,0-21-15,0 1 0,0 20 16,-21-42-16,21 43 16,0-43-16,0 0 15,0 0-15,0-42 16,0 0-1,0 0-15,0-21 0,0 20 16,0-20-16,0 0 0</inkml:trace>
  <inkml:trace contextRef="#ctx0" brushRef="#br0" timeOffset="7302.51">1545 1503 0,'0'0'15,"0"-21"-15,0 0 16,0-1 31,21 22 0,0 0-47,1 0 15,-1 0-15,0 0 0,0 0 16,0 0-16,22 0 0,-22 0 15,21 0-15,-21 0 0,106 0 16,-106 0-16,64 0 16,-43 0-16,-20 0 0,20 0 15,21 0-15,-20 0 0,-1 0 16,22 0-16,-1 0 0,1 0 16,-1 0-16,1 0 0,-1 0 0,85 0 15,-84 0-15,-1 0 16,85 0-16,-84 0 0,-1 0 15,22 0-15,-21 0 0,-1 0 16,22 0-16,-22 0 0,1 0 16,20 0-16,-20 0 0,-1 0 15,1 0-15,84 0 0,-84 0 16,20 0-16,-20 0 16,20-21-16,1 21 0,84 0 0,-84 0 15,0 0-15,-1 0 0,-20 0 16,21 0-16,-22 0 0,64 0 15,-85 0-15,22 0 0,21 0 16,-22 0-16,1 0 0,84 0 16,-85 0-16,22 0 0,-22 0 15,1 0-15,-1 0 0,64 0 16,-84 0-16,84 0 16,-85 0-16,22 0 0,-1 0 15,-21 0-15,22 0 0,-1 0 16,-20 0-16,20 0 0,-20 0 0,20 0 15,-21 0-15,22 0 0,-22 0 16,1 0-16,-1 0 0,-21 0 0,21 0 16,1 0-16,-22 0 0,0 0 15,43 0-15,-43 0 0,0 0 16,0 0-16,0 0 16,0 0-1,1 0 48,-22 21-48,0 1 1,0-1-16,0 0 16,0 0-16,0 0 15,0 0-15,-22 1 0,22-1 0,-21 0 16,21 21-16,0-21 0,-21 85 15,21-85-15,0 22 16,-21-1-16,21-21 16,0 22-16,0 20 0,0-21 15,0 1-15,0 20 16,0 43-16,0-64 16,0 22-16,0-22 15,-21 1-15,21 20 0,-21 22 16,21-22-16,0-20 0,0-1 0,0 21 15,0-20-15,-22 84 16,22-64-16,-21-20 0,21 20 16,0-21-16,0 22 0,0 42 15,0-43-15,0-20 0,-21-1 0,21 21 16,0-20-16,-21 63 16,0-64-16,21 0 0,0 22 15,-21 42-15,21-43 0,-22-21 16,22 22-16,-21-1 0,21 86 15,-21-86-15,21-21 16,0 64-16,-21-63 16,21-1-16,0 21 0,0-20 0,0-1 15,0 127-15,0-126 16,0-1-16,0 0 0,0 1 16,0 20-16,-21 22 15,21-64-15,0 21 0,0 43 16,0-43-16,0 43 15,0-43-15,0 1 0,0 41 16,0-41-16,0-22 0,0 21 0,0 1 16,0-1-16,0 64 15,0-85-15,0 21 0,-21 22 16,21-43-16,0 21 16,0 1-16,0-22 0,0 21 0,0 22 15,-22-22-15,22 0 0,0-21 16,0 22-16,0-1 0,0-21 15,-21 22-15,21-1 0,0-21 16,0 21-16,0 22 0,0-43 16,-21 43-16,21-43 15,0 0-15,-21 42 0,0-41 16,21 20-16,0 0 0,0-21 16,0 22-16,-21-22 15,21 0-15,0 0 0,0 22 16,-22-22-16,22 0 0,0 21 15,0-21-15,0 1 16,-21-1-16,0 0 0,0-21 16,0 21-16,0-21 15,-1 0-15,1 0 16,0 0-16,0 0 0,0 0 16,0 0-16,-1 0 0,1 0 0,0 0 15,0 0-15,0 0 0,0 0 16,-43 0-16,43 0 0,-21 0 15,-22 0-15,22 0 0,21 21 16,-64-21-16,43 0 16,-1 0-16,1 0 0,0 0 0,-1 0 15,-20 0-15,-43 0 0,42 21 16,22-21-16,-21 0 0,20 0 16,-20 0-16,-43 0 15,64 0-15,-1 22 0,-41-22 16,41 0-16,1 0 0,0 0 15,-22 0-15,22 0 0,-1 0 0,-20 0 16,21 0-16,-22 21 0,-42-21 16,43 0-16,-107 0 15,107 0-15,21 0 0,-64 0 16,42 0-16,22 0 0,0 0 16,-22 0-16,-84 0 15,106 0-15,-22 0 0,-42 0 16,43 0-16,-1 0 15,-63 0-15,64 0 16,20 0-16,-84 0 0,64 0 16,-64 0-16,63 0 15,1 0-15,-85 0 0,84 0 16,-20 0-16,20 0 0,-21 0 16,22 0-16,-64 0 0,85 0 15,-1 0-15,-41 0 16,41 0-16,1 0 0,-22 0 15,43 0-15,0 0 0,-21 0 16,21 0-16,-22 0 0,1 0 16,0 0-16,20 0 0,-20 0 15,21 0-15,-21 0 0,-1 0 16,22 0-16,-21 0 16,21 0-16,-1 0 0,-20 0 15,21 0 1,0 0-16,0 0 15,-1 0-15,1 0 16,0 0 0,0 0-1,0 0 17,0 0-32,-1 0 31,1 0-31,0-21 15,0 21 1,0 0-16,0 0 16,-1 0-1,1 0-15,0 0 16,0 0 78,21-22-63,0 1 0,0 0-15,0 0-1,0 0-15,0 0 16,0-1-16,0 1 16,0 0-16,0 0 15,0 0 17,-21 21-1</inkml:trace>
  <inkml:trace contextRef="#ctx0" brushRef="#br0" timeOffset="9338.45">2244 1990 0,'0'0'0,"0"-21"0,0-1 16,0 1-1,0 0-15,0 0 16,-22 21 0,1 0-16,0 0 0,0 0 15,0 0-15,0 0 0,-1 21 16,1-21-16,-42 64 0,42-43 16,-1 0-16,1 21 15,0-21-15,0 22 0,0-22 0,0 21 0,21-21 16,0 22-16,0-22 0,0 21 15,0-21-15,0 1 0,0-1 16,0 0-16,0 0 0,42 21 16,-21-42-16,0 22 0,0-22 15,1 0-15,-1 0 0,21 0 16,-21 0-16,0 0 0,1 0 16,-1-22-16,0 22 0,0-21 15,21 0-15,-20 0 0,62-43 16,-63 43-16,1 0 15,20 0-15,-21-21 0,0 20 16,0-20-16</inkml:trace>
  <inkml:trace contextRef="#ctx0" brushRef="#br0" timeOffset="9613.33">2688 1630 0,'0'0'0,"-21"21"31,21 0-31,0 0 16,0 1-16,0-1 0,0 21 0,0-21 16,-21 22-16,21-1 0,0 0 15,0 1-15,0-22 0,0 21 0,0 43 16,-21-64-16,21 42 16,0-41-16,0 20 0,0 0 15,0-21-15,0 22 16,21-64 31,0 21-47,-21-22 15,21 22-15</inkml:trace>
  <inkml:trace contextRef="#ctx0" brushRef="#br0" timeOffset="10193.06">3154 2096 0,'0'-22'0,"0"44"0,0-65 15,0 22-15,0 0 16,0 0-16,0 0 16,0-1-16,-21 22 15,-1 0 1,1 0-16,0 0 0,0 0 15,0 22-15,0-1 0,-1 0 16,1 0-16,-21 21 0,21 1 16,0-22-16,21 0 0,-22 21 15,22-20-15,-21 20 0,0 0 16,21-21-16,0 1 0,0-1 16,0 0-1,21 0-15,0-21 16,1 0-16,-1 0 0,0 0 0,0-21 15,0 21-15,22-42 16,-22 20-16,0 1 0,0-21 16,0 21-16,0-22 15,-21 22-15,0 0 0,22-21 0,-1-22 16,-21 43-16,0 0 16,0 0-16,0 42 31,0 0-31,0 0 15,0 0-15,0 1 0,0-1 16,0 0-16,0 21 0,0-21 16,0 1-16,0 41 0,0-42 15,0 22-15,0-22 16,0 0 0,0 0-16,21-21 15,0 0 1,-21-21-16,21 0 15</inkml:trace>
  <inkml:trace contextRef="#ctx0" brushRef="#br0" timeOffset="10701.77">3725 2032 0,'0'0'0,"0"-42"31,-21 42-15,0 0 0,0 0-16,-22 0 0,22 0 15,0 21-15,0-21 16,-43 63 0,43-63-16,0 43 0,21-22 15,0 0 1,21 0-1,0-21-15,1 0 16,-1 0-16,0 21 16,0-21-16,0 0 0,0 0 0,1 22 15,-1-22-15,0 0 0,0 21 16,0-21-16,0 0 0,-21 21 16,22-21-16,-22 21 15,0 0 1,0 0-16,-22-21 15,1 0-15,-21 22 0,21-22 16,-22 21-16,22-21 16,-21 0-16,21 0 0,0 0 15,-1 0-15,-20 0 16,21 0-16,0 0 16,0 0-16,21-21 46,21 21-46,0-22 0,0 22 0</inkml:trace>
  <inkml:trace contextRef="#ctx0" brushRef="#br0" timeOffset="11189.49">4233 2011 0,'0'0'0,"-21"0"16,0 0-16,-21 0 16,20 0-16,1 0 15,21 21-15,-21-21 0,0 21 16,21 0-16,0 1 15,0-1 1,0 0-16,21-21 16,0 0-16,0 21 0,1-21 0,-1 0 15,0 21-15,0-21 0,0 0 16,22 21-16,-22 1 0,21-22 16,-42 21-16,0 0 15,0 0 1,-21 0-16,0-21 15,0 0-15,-1 21 16,-62 1-16,63-22 16,-1 0-16,-20 21 0,21-21 15,0 0-15,-22 0 0,22 0 16,0 0-16,0 0 16,42-21 15</inkml:trace>
  <inkml:trace contextRef="#ctx0" brushRef="#br0" timeOffset="11508.97">4932 1926 0,'-21'0'16,"42"0"-16,-64 0 0,22 0 15,0 0-15,0 21 16,21 1-16,0-1 16,0 0-16,0 0 15,0 21-15,-21-20 0,21 20 16,-21-21-16,21 0 0,0 43 15,-22-43-15,1 21 16,21-21-16,0 1 16,0-1-16</inkml:trace>
  <inkml:trace contextRef="#ctx0" brushRef="#br0" timeOffset="11840.79">4826 2053 0,'0'-21'0,"0"42"0,0-63 16,0 21-16,21 0 16,-21-1-16,21 1 0,-21 0 15,0 0-15,21 21 0,1-21 16,-1 21-16,21-21 16,-21-1-16,0 22 0,22 0 15,-22 0-15,21 0 0,43 0 16,0 43-1,-43 41 1,-21-41-16,-21-1 16,0 0-16,0 22 15,0-22-15,-21 1 16,21-22-16,-21 0 0,21 21 16,-21-21-16,21 1 15,-22-1 1,22-42 15,0-1-31</inkml:trace>
  <inkml:trace contextRef="#ctx0" brushRef="#br0" timeOffset="12089.65">4868 2201 0,'21'0'31,"1"0"-31,-1 0 0,-21-21 16,21 21-16,0 0 0,0 0 0,0 0 16,1 0-16,41-21 15,-42 21-15,0 0 16,1-21-1,20 21-15,-42-21 0,21 0 16,0 21-16</inkml:trace>
  <inkml:trace contextRef="#ctx0" brushRef="#br0" timeOffset="13012.86">6096 1545 0,'0'0'0,"-21"-21"31,0 21-31,-1-21 0,1 21 16,0 0-16,0 0 16,-21 0-1,-1 21-15,22-21 0,0 21 16,-43 43 0,43-64-16,0 42 15,0-21-15,21 22 16,0-22-1,63-21 1,-41 0-16,-1 0 16,21 0-16,-21 0 0,64 0 15,-64 0-15,43 0 16,-43 0-16,0 21 0,0 0 16,0-21-16,-21 21 15,21-21-15,-21 21 0,0 1 16,0-1-16,0 0 0,-21 0 15,0 0-15,0 0 16,0 1-16,0-1 16,-22 0-16,1 0 15,21 0-15,-22 0 0,22 1 16,0-22-16,-21 21 16,21 0-1,-1-21-15,1 0 16,42 0 15,1 0-15,-1 0-16,0 0 15,0 21-15,0-21 16,0 21 0,-21 0-16,0 1 15,0-1-15,0 0 16,0 0-16,0 21 0,-21-20 15,0-1-15,0 21 0,0-21 16,0 43-16,-1-22 16,1-21-16,21 43 0,0-43 15,0 42-15,0-41 16,0-1-16,0 0 0,21-21 16,1 21-1,-1-21-15,0 0 0,0 0 16,0 0-16,22 0 15,-22 0-15,-21-21 16,21 21 0,0-21-1,-21 0 1</inkml:trace>
  <inkml:trace contextRef="#ctx0" brushRef="#br0" timeOffset="14461.45">5694 6435 0,'-21'-21'0,"21"-1"16,-22 22-1,22-21-15,-21 21 16,21-21-16,0 0 0,0 0 16,0 0-1,0-1-15,0 1 16,21 21-16,1-21 0,-1 21 16,0 0-16,42-21 15,-41 21-15,-1 0 0,42-21 16,-42 21-16,22 0 15,-22 0-15,0 0 0,0 21 16,0 0-16,-21 0 16,0 0-16,0 1 15,0-1-15,-63 42 16,21-42-16,20 1 16,-20-1-16,21 21 0,-21-21 15,-43 64-15,43-43 16,20 1-16,1-22 0,-21 63 15,21-62-15,21-1 16,0 0-16,0 0 0,0 0 16,0 0-16,21-21 15,0 0-15,0 22 0,22-22 16,-22 0-16,42 0 0,-42 0 16,43 0-16,-22 0 15,-21-22-15,1 22 0,20-21 16,-21 0-16,0 21 15,-21-21-15,-21 21 16,0 0-16,0 0 16,0 0-16,-1 0 15,1 21-15,0 0 0,0 0 0,0 1 16,21-1-16,-21 0 16,21 0-16,0 21 15,0-20-15,0-1 0,0 0 16,0 21-16,21-21 0,-21 1 15,21-1-15,-21 0 0,0 0 16,0 21-16,0-20 0,0-1 16,0 21-16,-21-42 0,0 21 15,-1 0-15,1-21 0,0 0 16,-64 22 0,22-22-16,42 0 15,-43 0 1,43-22-16,0 1 15,21 0-15,-21 0 16,0 0-16</inkml:trace>
  <inkml:trace contextRef="#ctx0" brushRef="#br0" timeOffset="16405.84">1799 3556 0,'0'-21'32,"0"0"-32,-21 0 15,21-1 1,0 1 15,0 42-15,0 1-1,0-1-15,0 0 0,0 0 16,0 0-16,0 0 0,0 22 16,0-22-16,0 21 0,0-21 15,0 22-15,0-22 0,0 21 0,0 1 16,0-1-16,0-21 15,0 43-15,0-43 0,0 0 16,0 0-16,0 0 16,0-42 31,0 0-47,0 0 0,0 0 0</inkml:trace>
  <inkml:trace contextRef="#ctx0" brushRef="#br0" timeOffset="16893.38">1693 3514 0,'0'0'0,"0"-21"16,-21-1-16,21 1 16,0 0-1,0 0-15,21 0 16,0 21-16,1-21 16,-1 21-16,21-22 0,0 22 15,-20-21-15,-1 21 16,0 0-16,0 0 0,43 0 15,-43 0-15,0 0 0,21 43 16,-21-1 0,-21-21-16,0 0 0,0 43 15,0-43-15,-21 0 0,0 0 16,0 0-16,0 1 0,-22 20 16,22-21-16,0 0 0,0-21 15,0 21-15,0-21 0,-1 0 16,22 22-16,-21-22 0,0 0 15,0 0-15,21 21 16,0-42 15,0-1-15,21 1 0</inkml:trace>
  <inkml:trace contextRef="#ctx0" brushRef="#br0" timeOffset="17512.88">2773 3493 0,'0'0'15,"21"0"-15,-21-22 0,21 22 16,0-21-16,-21 0 0,0 0 31,0 0-31,-21 21 16,0 0-16,0 0 15,0 0-15,-22 0 0,22 21 0,-21-21 16,-1 21-16,22 0 0,-21 0 16,0 1-16,-1 20 0,22-21 15,-21 0-15,42 0 0,-21-21 16,-1 22-16,22 20 0,-21-42 15,21 21 1,21-21-16,1 0 16,-1 0-16,21 0 0,-21 0 15,0 0-15,1 0 0,20 0 0,-21 21 16,0-21-16,64 0 16,-64 21-16,0-21 15,0 0-15,1 0 0,20 43 16,-21-22-1,-21 0-15,0 0 16,-21 0-16,0-21 16,0 22-16,-1-22 0,1 21 15,-63 0-15,41-21 16,22 21-16,0-21 0,-21 0 0,20 0 16,-20 0-16,0 0 15,21 0-15,-22 0 0,22 0 0,-21 0 16,21 0-16,-1 0 0,1 0 15,0 0-15,0 0 0,21-21 16,0 0 0,0 0-1,21 21 1,0-22-16,0 22 0,1 0 0</inkml:trace>
  <inkml:trace contextRef="#ctx0" brushRef="#br0" timeOffset="17906.03">3090 3408 0,'0'0'15,"0"-21"-15,0 0 16,0 42 15,0 0-31,0 0 16,0 0-16,21 0 15,-21 1-15,22-1 0,-22 0 0,21 21 16,-21-21-16,0 1 0,21-1 16,-21 0-16,21 21 0,-21-21 0,0 1 15,0-1-15,0 0 0,21 0 16,-21 0-16,0 0 0,0 1 15,0-1 1,0-42 31,0-1-47,0 1 0,0 0 16,0 0-16</inkml:trace>
  <inkml:trace contextRef="#ctx0" brushRef="#br0" timeOffset="18224.87">3577 3344 0,'0'0'16,"0"-21"-16,-21 21 31,0 21-31,21 1 16,-21-1-16,-1 0 0,1 0 15,0 21-15,0-20 0,0-1 0,-22 42 16,22-20 0,0-22-16,0 0 0,0 0 0,0 21 15,-22 1-15,22-22 16,21 0-16,-21 0 0,21 0 16,0 1-1,21-22 16,0 0-15,0 0-16,1-22 0,-1 1 16</inkml:trace>
  <inkml:trace contextRef="#ctx0" brushRef="#br0" timeOffset="18549.68">3789 3408 0,'0'0'0,"21"0"0,-21 21 15,0 0 1,0 0-16,0 1 0,0-1 16,0 0-16,0 0 0,-21 0 15,21 22-15,0-1 0,-21-21 16,21 0-16,-22 22 15,1-22-15,21 0 0,0 21 16,-21-21-16,21 1 16,-21-22-1,21-22 32,0 1-47,0 0 0,0 0 0,0 0 16</inkml:trace>
  <inkml:trace contextRef="#ctx0" brushRef="#br0" timeOffset="18809.22">3852 3366 0,'0'0'0,"64"84"31,-64-63-31,21 1 0,-21-1 15,21 0-15,-21 0 0,0 0 16,0 0-16,0 1 0,21-1 16,-21 0-16,0 0 0,21-21 15,-21 21-15,0-42 63</inkml:trace>
  <inkml:trace contextRef="#ctx0" brushRef="#br0" timeOffset="19405.59">4318 3281 0,'0'-21'0,"0"42"0,-21-42 31,0 42-31,-1 0 16,1 0-16,21 0 0,-21 1 15,0-1-15,0 21 0,-22-21 0,22 0 16,0 22-16,0-22 0,-43 42 16,22-20-1,42-22-15,21-21 47,0 0-31,1-21-16,-1 0 0,0 21 15,0-22-15,0 1 0,0 0 0,1 0 16,20-21-16,-21 20 16,-21 1-16,42-21 0,-20 21 15,-22 0-15,0-1 0,21 22 16,0-21-16,0 21 31,-21 21-31,0 1 0,0-1 16,0 0-16,0 0 0,0 0 15,0 0-15,0 1 0,0 20 0,0-21 16,0 0-16,0 0 0,0 22 16,-21-22-16,21 0 0,0 21 15,0-20-15,0-1 0,0 0 16,-21 0-16,21 0 0,0 0 15,0 1 1,0-44 31,0 1-47,0 0 0,21 0 16,-21 0-16,21 0 0</inkml:trace>
  <inkml:trace contextRef="#ctx0" brushRef="#br0" timeOffset="20160.57">5101 3429 0,'0'0'0,"-42"-21"31,21 21-31,-1 0 16,1 0-16,-21 21 0,21-21 15,0 21-15,-1 0 0,1-21 16,0 22-16,-21-1 0,21 0 16,-1 0-16,1-21 0,0 21 15,21 0-15,0 1 16,0-1-16,21-21 31,0 21-31,1-21 16,-1 0-16,0 0 15,0 0-15,0 0 0,0 0 0,1 0 16,-1 0-16,0 0 0,0 0 0,21 21 16,-20-21-16,-1 0 15,0 0-15,-21 21 0,21 0 16,-21 1-16,0-1 15,0 0 1,0 0-16,-21 0 0,0-21 16,0 21-16,-1-21 0,1 22 15,-21-1-15,-22 0 16,43 0-16,0 0 0,-21-21 16,-22 43-16,43-22 15,0-21-15,21 21 16,-21-21-1,42 0 17,0 0-32,0 0 0,0 0 15,1 0-15,-22 21 16,21 0-16,-21 0 16,0 1-1,0-1-15,0 0 16,0 0-16,0 0 0,0 0 15,-21-21-15,21 22 16,0-1-16,0 0 0,0 0 16,0 0-1,0 0 1</inkml:trace>
  <inkml:trace contextRef="#ctx0" brushRef="#br0" timeOffset="20919.77">4805 5630 0,'0'0'0,"21"-21"15,0 21-15,0-21 16,0 21-16,1 0 0,-1 0 15,-21-21-15,21 21 0,0 0 16,0 0-16,-21 21 31,0 0-31,-21 0 16,-21 1-16,21-1 0,-1 0 0,-20 21 16,0-21-16,-22 22 0,43-22 15,-21 42 1,21-63-16,-1 22 0,22 20 15,0-21-15,0 0 0,0 0 16,22-21-16,-1 22 0,0-1 16,21-21-16,-21 21 0,22-21 0,-1 21 15,0 0-15,-20 0 16,-1-21-16,0 22 0,0-22 0,21 42 16,-42-21-16,0 0 15,0 0-15,0 1 16,0-1-16,-21 0 0,0 0 15,0-21-15,0 21 0,0 0 0,-1-21 16,1 22-16,0-22 0,0 0 16,-43 21-16,43-21 0,0 0 15,-21 0 1,21 0-16,-1 0 0,1-21 0,21-1 16,0 1-16,-21 0 0,21 0 15,-21-21-15</inkml:trace>
  <inkml:trace contextRef="#ctx0" brushRef="#br0" timeOffset="21627.45">3492 4932 0,'0'0'0,"-21"0"0,0 0 0,0 0 16,0-21-16,0 21 15,-1-21-15,1 21 16,42 0 47,1 0-48,20 0-15,0 0 0,1 0 16,-1 0-16,21 0 0,64-22 15,-63 22-15,21 0 0,63-21 16,-64 21-16,65-21 16,-65 21-16,64 0 15,-63 0-15,-21 0 0,-1-21 0,1 21 16,-1 0-16,-21 0 0,1 0 16,-22 0-16,21 0 0,-21 0 0,1 0 15,-1 0 1,-42 0 15,-1 0-31,1 0 0,0 0 16,0 0-16,21-21 15,-21 21-15,0 0 0,-1 0 16</inkml:trace>
  <inkml:trace contextRef="#ctx0" brushRef="#br0" timeOffset="22141.42">3683 4657 0,'0'0'0,"-21"0"0,0 0 15,-1 0-15,44 0 47,-1 0-47,0 0 16,21 0-16,-21 0 0,22 0 15,20 0-15,-20 0 0,84 0 16,-64 0-16,64 0 16,-63 0-16,20 0 0,64 0 15,-84-21-15,-1 21 0,107 0 16,-128 0-16,0 0 16,1 0-16,-22 0 0,64-22 15,-64 22-15,0 0 0,0 0 31,-42 0 16,0 0-47,0 0 0,-22 0 16,22 0-16,0 22 0,-21-22 16</inkml:trace>
  <inkml:trace contextRef="#ctx0" brushRef="#br0" timeOffset="22669.89">3641 5101 0,'0'0'0,"0"21"15,21-21 1,21 0-1,-21 0-15,22 0 0,-1 0 0,0 0 16,1 0-16,-1-21 0,21 21 16,-20-21-16,147 0 15,-126 21-15,-1 0 0,1-21 16,-1 21-16,1-21 0,105 21 16,-127-22-16,1 22 0,-1 0 15,0 0-15,43-21 16,-64 21-16,0 0 15,1 0-15,-1 0 16,-42 0 31,-1 0-47,1 0 0,0 0 0,0 0 16,0 0-16,0 0 0,-1 0 15,-20 0-15,21 0 0</inkml:trace>
  <inkml:trace contextRef="#ctx0" brushRef="#br0" timeOffset="23138.91">3598 5334 0,'21'0'31,"1"0"-15,-1 0-16,85 0 15,-85 0-15,42 0 0,-20 0 16,-1 0-16,191 0 16,-106-21-1,-64 21-15,22 0 0,84 0 16,-105 0-16,-22 0 0,22 0 16,-22 0-16,64-21 15,-64 21-15,-21 0 0,0 0 16,1 0-1,-1 0 1,-21-21 0,0-1 15</inkml:trace>
  <inkml:trace contextRef="#ctx0" brushRef="#br0" timeOffset="26355.51">148 318 0,'0'21'0,"0"0"16,21-21-1,0 0-15,22 0 0,20 0 16,1 0-16,-1 0 0,64 0 16,-42 0-16,105-21 15,-126 0-15,42 21 16,-43-22-16,-20 22 0,41 0 16,-20-21-1,-43 21-15,-42 0 31,0 0-15,-1 0-16,1 0 0,0 0 0,-21 0 16,21 0-16</inkml:trace>
  <inkml:trace contextRef="#ctx0" brushRef="#br0" timeOffset="26745.28">931 360 0,'0'0'0,"0"21"0,0 85 31,0-85-31,0 0 0,0 43 16,0-22-16,0 43 15,0-43-15,0 0 0,-21-20 16,21 20-16,-21 0 0,21 22 15,-21-22-15,21-21 16,-21 22-16,-1-22 0,1 0 0,0 21 16,0-21-1,-21 22-15,-1-43 0,22 0 16,-42 21-16,41-21 16,-20 0-16,-21 0 15,20 0-15,-20-21 16,42 0-16,-1 21 0,22-22 15,0 1-15,0 0 16,0 0 0,22 0-16,20 0 15,-21 21-15,0 0 0</inkml:trace>
  <inkml:trace contextRef="#ctx0" brushRef="#br0" timeOffset="27321.95">1545 656 0,'0'0'0,"-63"-42"31,41 42-31,1 0 15,-21 0-15,21 0 0,0 0 0,-22 21 16,22 0-16,-42 22 16,41-22-16,1 0 0,0 21 15,0-21-15,0 22 0,21 20 16,0-20-16,0-22 0,0 42 16,0-42-16,0 1 15,0-1-15,0 0 0,21-21 16,0 0-16,0 0 15,22 0-15,-22 0 0,21-42 16,0 20-16,-20 1 16,41-21-16,-21 21 0,43-64 15,-64 43 1,0 21-16,-21-1 0,0 1 16,0-42-16,0 42 15,-21 21 1,21 21-1,0 0-15,-21 0 0,21 0 16,-21 0-16,21 1 16,0 20-16,0-21 0,0 21 0,0-20 15,0-1-15,0 0 0,0 21 16,0-21-16,21 1 0,0-22 16,-21 21-16,21-21 0,1 0 15,-1 0-15,21 0 16,22-21-1,-64-1-15</inkml:trace>
  <inkml:trace contextRef="#ctx0" brushRef="#br0" timeOffset="27581.32">1841 656 0,'0'0'0,"0"-21"0,0-21 31,22 42-31,-1 21 15,-21 0-15,21 0 16,-21 0-16,21 22 16,-21-22-16,0 64 15,0-64-15,0 0 0,0 21 16,0-21-16,0 43 16,0-43-16,0 0 15,21-42 32</inkml:trace>
  <inkml:trace contextRef="#ctx0" brushRef="#br0" timeOffset="27825">2180 593 0,'0'0'0,"0"21"31,-21 0-15,21 0-16,-21 0 0,0 1 16,-1-1-16,-20 63 15,42-62-15,-21 20 16,21-21-16,-42 43 16,42-22-1,0-21-15,0 0 16,21-21-1,0 0-15</inkml:trace>
  <inkml:trace contextRef="#ctx0" brushRef="#br0" timeOffset="28390.16">2519 804 0,'21'-21'0,"-42"42"0,63-63 0,-42 21 0,21 0 15,-21 0-15,0-1 16,0 1 0,-21 21-1,0 0-15,0 0 0,-22 21 16,22-21-16,0 22 0,0-1 16,-21 0-16,20 21 0,1-21 0,-21 22 15,21-22-15,0 21 0,-22 22 16,43-43-16,-21 21 15,21-21-15,0 1 16,0 20-16,0-21 16,21-21-16,0 0 15,1 0-15,-1 0 16,42-21-16,-42 0 16,1 0-16,-1-1 0,0 1 15,64-85 1,-43 43-1,-21 42-15,0 0 0,0-22 16,-21 22-16,22 0 16,-22 42 15,0 0-31,0 0 0,0 1 16,0-1-16,0 42 15,0-42-15,0 1 16,0 20-16,0 0 15,0-21-15,21-21 16,0 22-16,0-22 0,0 0 16,0 0-16,43 0 15,-43 0-15,0-22 16,22 1-16</inkml:trace>
  <inkml:trace contextRef="#ctx0" brushRef="#br0" timeOffset="28754.95">3768 550 0,'-43'-42'31,"22"42"-31,0 0 0,0 0 16,0 0-16,-1 0 0,-41 0 15,42 21-15,0-21 16,-1 21-16,1 1 0,-42 83 16,42-41-1,21-22 1,0 43-16,0 21 16,0-85-1,42 21 1,0-21-16,-21-21 15,64 0 1,42-21 0,-106 0-16,43-21 15,20-22 1</inkml:trace>
  <inkml:trace contextRef="#ctx0" brushRef="#br0" timeOffset="29041.21">4212 296 0,'0'0'16,"0"-21"-16,0 42 31,-21 1-31,0 20 0,21-21 16,0 0-16,-21 22 0,21-22 15,-22 21-15,22-21 0,0 22 16,0-1-16,-21 21 15,21-41-15,-21 20 0,21 21 16,-21-41-16,21 20 0,0-21 16,0 0-16,0 22 15,0-22-15,0 0 16,21-21 0,0 0-16,0 0 0,1-21 15,-1 21-15</inkml:trace>
  <inkml:trace contextRef="#ctx0" brushRef="#br0" timeOffset="29593.41">4678 635 0,'0'-21'15,"0"0"-15,0 0 16,-21 21-16,-1 0 15,1 0-15,0 0 16,0 0-16,0 0 0,-22 21 16,22 0-16,0-21 0,0 21 15,0 0-15,0 0 0,-22 22 16,43-22-16,-21 0 0,21 21 16,-21-20-16,21 20 0,-21 0 15,21-21-15,0 1 0,0 20 16,0-21-16,42 0 15,-21-21-15,0 0 16,1 0-16,-1 0 0,0 0 16,21 0-16,-21-21 0,22 0 15,-22 0 1,42-43-16,-63 43 16,22-42-16,-1 41 0,-21-20 15,0 0-15,0 21 16,0-1-16,0 1 15,0 42 17,0 1-32,0-1 0,0 0 15,0 0-15,-21 0 0,21 22 16,0-22-16,-22 0 0,22 21 0,0-21 16,0 1-16,0-1 0,0 21 15,0-21-15,0 0 16,22-21-1,-1 0-15,0 0 16,0-21-16,0 0 16</inkml:trace>
  <inkml:trace contextRef="#ctx0" brushRef="#br0" timeOffset="30097.91">5376 635 0,'0'0'0,"-42"0"32,21 0-17,0 0-15,-1 0 0,1 0 16,0 0-16,0 0 0,0 0 16,0 21-16,-1-21 0,1 21 15,21 1-15,-21-22 16,21 21-16,0 0 0,0 0 15,0 0 1,21 0 0,0-21-16,1 22 0,-1-22 15,0 0-15,0 0 0,0 21 0,22-21 16,-22 0 0,-21 21-16,42-21 0,-42 21 15,21 0-15,-21 0 16,0 1-16,0-1 15,-21 0 1,0-21-16,0 0 0,0 21 0,-1-21 16,1 0-16,-42 21 15,42-21-15,-1 0 0,-20 0 16,21 0-16,0 0 0,-22 0 16,-20 0-1,42 0-15,21-21 31,0 0-15,21 0-16,0 21 16</inkml:trace>
  <inkml:trace contextRef="#ctx0" brushRef="#br0" timeOffset="30691">5821 614 0,'0'0'0,"21"-21"0,-21 0 16,0-1-1,-21 22 1,0 0-16,-1 0 15,1 0-15,0 0 0,-42 22 16,41-1-16,1 0 16,0-21-16,0 21 15,21 21 1,0-20-16,0-1 0,21 0 16,0-21-1,22 0-15,-22 21 16,63-21-1,-62 21-15,20-21 0,-21 0 16,0 21-16,43 22 16,-43-22-1,-21 0-15,0 0 16,0 0-16,0 1 16,-21-22-16,0 21 0,-43-21 15,22 21 1,-1-21-16,22 0 0,-85 21 15,43-21 1,42 21-16,0-21 16,-1 0-16,1 0 15,21-21 48,0 0-48</inkml:trace>
  <inkml:trace contextRef="#ctx0" brushRef="#br0" timeOffset="34156.58">12806 1566 0,'0'-42'32,"0"21"-32,0 0 15,0 0 1,0-1 15,0 44-15,0-1-1,0 0-15,-21 0 0,21 0 16,0 22-16,-22-1 0,22-21 0,0 21 16,0 1-16,0-1 0,0 0 15,0 43-15,0-43 0,0 1 16,0 20-16,-21 64 16,21-84-16,0-1 15,0 0-15,-21 1 16,21 20-16,0 1 0,0 41 0,0-62 15,0 20-15,-21 43 16,0-42-16,21-22 0,0 21 16,0-20-16,-21 20 0,-1 64 15,22-63-15,-21 105 16,21-105-16,-21-1 0,0 43 16,21-43-16,-21 107 15,21-107-15,-21 1 16,21-1-16,-22-20 0,22 20 0,-21 64 15,0-63-15,21-1 0,-21 43 16,0-43-16,-22 128 16,43-128-16,0 1 15,-21-1-15,21 1 0,-21-1 0,21 43 16,-21-42-16,21 105 16,0-127-1,-21 191 1,0-190-16,21 20 0,0-21 15,-22 1-15,22 105 16,-21-106-16,21 1 0,0-1 16,-21 0-16,21 1 0,0-1 0,0 0 15,0 22-15,0-22 0,-21 43 16,21-43-16,0 0 0,-21 43 16,21-43-16,0-20 0,0 41 15,0-21-15,0-20 0,0-1 16,-21 0-16,21 0 0,0 0 0,0 0 15,0 1-15,0-1 16,-22-21 15,1-21-15,21-1-16,-21 22 0,0-42 0,21 21 16,0-21-16,0-1 0,-21-20 0</inkml:trace>
  <inkml:trace contextRef="#ctx0" brushRef="#br0" timeOffset="36514.06">12785 1566 0,'0'-21'31,"21"21"32,0 0-63,0 0 0,0 0 0,0 0 15,22-21-15,-1 21 0,0 0 16,1 0-16,-1 0 0,106 0 16,-84 0-16,84 0 15,-85 0-15,86 0 32,41 0-32,-126 0 15,-1 0-15,170 0 16,-85 0-16,-63 0 15,-22 0-15,22 0 0,148 0 16,-43 21 0,-84-21-16,0 0 0,84 0 15,-84 21-15,-21-21 0,0 0 16,-1 0-16,22 0 0,63 0 16,-84 0-16,190 0 15,64 0 1,-254 0-16,84 0 15,-84 0-15,84 0 16,-63 22-16,232-22 16,-168 0-1,-107 0-15,234 0 16,-86 0 0,-126 0-1,84 0 1,-21 0-16,-105-22 15,-1 22-15,43 0 16,-64 0 0,0-21-16,0 21 0,0 0 31,-21 21 0,0 1-31,0-1 0,0 0 16,-21 0-16,21 0 0,-21 64 15,0-64-15,0 43 16,0-22-16,-22 43 16,43-43-16,-21 64 15,0-64-15,0 85 16,21 0 0,-21-63-1,-1 105 1,1 0-16,21-105 15,-42 169 1,0-22 0,20-147-16,1 126 15,21-126-15,-21-1 0,21 1 16,-21-1-16,21 1 0,-21 169 16,21-170-16,0 22 0,-21-22 15,21 1-15,0 84 16,0-63-16,-22-22 0,22 85 15,0-63-15,0-22 0,-21 361 32,0-361-32,21 22 15,0-22-15,0 1 0,0-1 16,0 1-16,0-1 0,0 1 0,0-22 16,0 22-16,-21 20 0,21-20 15,0-22-15,-21 1 0,21-1 16,0 21-16,0-20 0,0-1 0,0 0 15,0 1-15,0 41 0,0-41 16,0-1-16,0-21 0,0 0 16,0 22-16,0-22 0,-21 21 15,21-21-15,-22 1 16,22-1-16,0 0 16,0 0-16,-21-21 15,21 21-15,-21-21 16,21 21-1,-21-21-15,0 0 16,0 22-16,-1-22 16,1 0-16,21 21 15,-21-21-15,0 0 0,0 0 16,-22 21-16,22-21 16,-42 21-16,-22 0 15,64-21 1,-21 0-16,-64 21 15,63-21-15,1 22 0,0-22 16,-1 0-16,-126 0 16,127 21-16,-149-21 15,128 0-15,-107 0 16,107 0-16,-1 0 0,22 0 16,-43 0-16,22 0 0,-1-21 0,-20 21 15,-1 0-15,0 0 0,-84-22 16,84 22-16,-169-21 15,170 21-15,-1 0 0,0-21 16,1 21-16,20 0 16,-105 0-16,84 0 0,22-21 15,-85 21-15,63 0 0,21 0 16,1-21-16,-1 21 0,1 0 16,-149-21-16,149 21 15,-128-22-15,128 22 16,-1 0-16,22 0 15,-22 0-15,22 0 0,-64 0 16,64 0-16,-170 0 16,106 0-1,43 0-15,-170-21 16,170 21-16,20 0 0,-63 0 16,64 0-16,-43 0 15,43 0-15,-64 0 16,85 0-16,-85 0 15,85 0-15,-64 0 16,43 0-16,-85 0 16,106 0-16,-21 0 15,20 0-15,1 0 0,0 0 16,0 0-16,0 0 0,0 21 0,-1-21 16,-41 0-1,42 0-15,0 0 16,-1 0-16,1 0 15,0 0-15,0 0 0,0 0 16,0 0 0,21 22-16,-22-22 15</inkml:trace>
  <inkml:trace contextRef="#ctx0" brushRef="#br0" timeOffset="37439.66">13314 2180 0,'0'0'0,"21"0"0,0-42 32,-21 21-32,0 0 0,0-1 15,-21 22 1,0 0-16,-22 0 16,22 0-16,0 0 0,-21 0 0,-1 22 15,22-1-15,-21 0 0,-22 21 16,22-21-16,21 22 0,-21 20 15,20-20-15,22-1 0,0 0 16,0-21-16,0 22 0,0 63 16,0-85-16,22 21 15,-1-21-15,0 0 0,42 22 16,-20-43 0,105 0-1,-63-21-15,-64-1 16,21 1-16</inkml:trace>
  <inkml:trace contextRef="#ctx0" brushRef="#br0" timeOffset="37702.51">13885 1926 0,'0'0'16,"0"-21"-16,0 0 0,0 0 15,-21 42 1,0 0-16,21 0 15,-21 0-15,0 22 0,-22 105 16,43-127-16,-21 21 16,0 1-16,0-1 0,21 22 15,-21 20-15,21-41 0,-22-1 16,22-21-16,-21 21 0,21-20 16,0-1-16,0 21 0,0-21 15,21-21 1,1 0-16,-1 0 15,0-21-15,0 0 0</inkml:trace>
  <inkml:trace contextRef="#ctx0" brushRef="#br0" timeOffset="38936.67">14309 2286 0,'0'0'0,"0"-21"0,0 0 0,0 0 16,0-1-16,-22 1 15,1 21-15,0 0 16,0 0-16,0 0 0,0 0 16,-22 0-16,22 0 0,0 0 0,-21 21 15,20-21-15,1 22 0,0-1 0,-42 42 16,41-42-16,1 22 16,-21 20-16,42-42 0,0 22 15,-21 20 1,0-42-16,21 22 0,0-22 15,0 0-15,0 0 16,21-21 0,0 0-16,0 0 0,0 0 0,22-42 15,-22 21-15,0 0 0,0-1 16,21 1-16,-20 0 0,41-42 16,-42 20-16,0 1 0,1 21 15,-1-22-15,0 22 0,21-42 16,-42 42-16,21 21 0,-21-22 15,22 22 1,-22 22 0,0-1-16,0 0 15,0 0-15,0 0 0,0 85 16,0-85-16,0 22 16,-22-22-16,22 0 15,0 85 1,0-85-16,0 0 0,22-21 0,-22 21 0,63-21 31,-42 0-31,0 0 0,43 0 0,-43-21 16,43 0-1,-43 0-15,0 0 0,42-43 16,-41 22-16,-1 21 0,21-43 16,-21 22-16,0-22 15,-21 43-15,0 42 47,0 0-47,0 1 0,0-1 16,0 0-16,0 0 0,0 21 0,0-20 15,0-1-15,0 0 0,0 0 0,0 0 16,0 0-16,22 1 0,-22-1 16,21 21-16,-21-21 15,0 0 1,0-42 15,-21 21-31,21-21 16,-22 0-16,1 0 0,0 0 15,21-1-15,0 1 0,-21 0 16,0 21-16,21 21 31,0 0-15,0 1-16,0-1 0,0 0 0,0 0 15,0 0-15,21 0 16,0-21-16,0 0 16,0 0-16,1 0 0,41 0 15,-42 0-15,22 0 16,20 0-16,1-21 0,63-21 16,-64 0-1,-21 20-15,1 1 0,20-21 16,-20 21-16,20-43 15,-42 22-15,0 21 0,1-22 0,-22 22 16,0 0 0,-22 21-16,1 0 15,0 0-15,-21 0 0,-22 21 16,64 0-16,0 1 16,0-1-16,0 0 0,0 0 0,0 43 15,21-43-15,1 0 16,-22 0-16,21 21 0,-21-20 0,21-1 15,0 0-15,-21 0 0,0 0 16,0 0-16,-21-21 16,0 0-1,0 0-15,-1 0 16,1 0-16,21-21 16,-21 21-16,21-21 0,0 0 15,0 0-15,21 0 16,0-1-16,1 1 0</inkml:trace>
  <inkml:trace contextRef="#ctx0" brushRef="#br0" timeOffset="39456.89">16235 2096 0,'0'0'15,"21"0"-15,-21-22 0,-21 44 31,0-1-31,21 0 0,-22 0 16,1 0-16,21 0 0,0 1 16,0-1-16,-21 21 0,21-21 15,-21 22-15,21-22 0,-21 21 0,21-21 16,0 43-16,-21-43 16,21 0-16,0 0 0,-22 0 0,22 1 15,0-1 1,0-42-1,0-1 1,0 1-16,0-42 16,22 20-16,20-20 15,-21 21-15,43-64 16,-43 63-16,0 22 0,21-21 16,-21 21-16,85-64 15,-85 85-15,43 0 16,-43 0-16,43 21 15,-43 0-15,0 22 0,-21 20 16,0-42-16,0 43 16,0-22-16,0 1 0,0-22 15,0 42-15,0-42 0,0 1 16,0-1-16,-21 0 0,21 0 16,-21 0-1,-1-21 16,22-21-31,-21 0 0,0 21 16</inkml:trace>
  <inkml:trace contextRef="#ctx0" brushRef="#br0" timeOffset="39661.76">16256 2328 0,'21'0'63,"0"0"-63,0 0 0,1 0 15,-1 0-15,0 0 0,21-21 16,-21 21-16,22 0 0,-22-21 0,21 21 16,-21-21-16,22 21 0,-22-21 15,21 0-15</inkml:trace>
  <inkml:trace contextRef="#ctx0" brushRef="#br0" timeOffset="40302.41">17611 1863 0,'0'0'0,"-22"-21"15,1 21-15,0 0 0,-21 0 16,21 0-16,-22 0 0,1 0 0,-43 0 15,43 21-15,-64 21 16,85-42-16,-21 21 16,20 0-16,22 1 15,0-1 1,0 0-16,43-21 16,-22 21-1,0-21-15,21 21 0,-20 0 16,41 1-1,-42-1-15,22 0 0,-22 0 16,-21 43 0,0-43-16,0 0 15,-21 0-15,-64 21 16,43-42-16,20 22 0,-20-22 16,21 21-16,-43 0 15,43-21-15,0 0 0,21 21 16,21-21 31,0 0-32,1 0-15,-1 0 0,0 21 16,-21 0-16,21 1 16,-21-1-16,0 0 0,0 0 0,0 0 15,0 0-15,0 22 0,-21-22 16,0 21-16,-22 22 15,22-1-15,0-42 16,21 1-16,-21 62 16,21-63-16,0 1 0,0-1 15,0 0-15,21 0 16,0-21-16,0 0 0,22 0 16,-22 0-16,0 0 15,0 0-15,0-42 16</inkml:trace>
  <inkml:trace contextRef="#ctx0" brushRef="#br0" timeOffset="41403.73">16997 6117 0,'0'-42'31,"21"21"-31,0 21 0,0 0 0,0 0 16,1-21-16,-1 21 16,0 0-16,0 0 0,21 0 15,-20 21 1,-22 0-16,0 0 0,0 21 16,0-20-16,-22-1 0,1 0 15,0 0-15,-21 0 0,21 22 0,-22-22 16,22 0-16,-21 21 0,-1-21 0,1 43 15,21-43-15,0 43 16,21-43-16,0 0 16,0 21-16,0-21 15,21 1-15,0-22 0,0 0 16,22 0-16,-22 0 0,0 0 16,21 0-16,-21 0 15,1 0-15,20 0 0,-42-22 16,42 1-1,-42 42 17,0 1-32,0-1 0,0 0 15,0 0-15,0 0 16,21 22-16,1-22 0,-1 0 0,-21 0 16,0 0-16,21 43 15,-21-43-15,0 0 0,-21 21 16,0-20-16,-85 41 15,63-63-15,1 21 0,0 0 16,-1-21-16,1 0 0,-64 22 16,0-22-1,85 0-15,0-22 0,-21-20 16,21 42 0,-1-21-16,1-21 0</inkml:trace>
  <inkml:trace contextRef="#ctx0" brushRef="#br0" timeOffset="42905.08">14372 4085 0,'0'0'0,"21"0"16,0-21-16,-21 0 0,22 0 16,-1-43-1,0 64-15,-21-21 0,0 0 0,0 0 16,0 0-16,0-1 0,0 1 15,0-21-15,0 21 0,-42-43 16,20 43-16,-20 0 16,42 0-16,-21 21 15,-21 0-15,20 0 0,-20 0 16,21 0-16,0 0 0,-22 0 16,-41 42-16,63-21 15,-22 43-15,22-43 16,0 0-16,21 43 0,-21-43 15,0 42 1,21-42-16,0 22 0,0-1 0,0-21 16,21 0-1,0-21-15,21 0 16,-21 0-16,85-63 16,-63 42-16,-22 0 15,21-1-15,-21 1 0,106-63 16,-106 62-1,1 1-15,-1 0 0,0-21 16,-21 21-16,21 21 16,-21 21-1,-21-21 1,0 21-16,21 0 0,-21 0 16,21 0-16,-22 1 0,1 20 15,21-21-15,0 21 0,0 1 16,0-22-16,0 0 0,0 0 15,0 0-15,0 1 0,0-1 16,21-21-16,1 0 0,-1 0 16,0 0-16,0 0 0,21 0 15,-20 0-15,-1 0 0,0-21 0,21-1 16,-21 1-16,1 0 0,-1 0 16,0-21-16,0 20 0,0-41 15,-21 21-15,21-22 16,-21 43-16,0-21 0,-21-43 15,0 43 1,-21-22-16,21 43 0,-1-21 16,-62-1-16,63 22 0,-64-21 15,43 42-15,-22 0 16,-21 0-16,22 21 0,-1 0 16,-41 21-16,41 1 15,1-22-15,20 21 0,1 1 0,0-1 16,-1 0-16,22 22 15,-64 63-15,85-64 0,0-20 16,0-1-16,0 64 16,0-64-16,22 22 15,-1-22-15,0-21 0,42 43 16,-20-43-16,-1 0 0,-21 0 16,43-21-16,-22 21 0,0-21 0,64 0 15,-63 0-15,20 0 0,-21 0 16,1 0-16,20 0 0,1-21 15,-22 0-15,0 21 0,1-42 16,-1 42-16,-42-22 16,21 22-16,0-21 0,1 0 0,-1-21 15,0-1-15,0 22 16,-21 0-16,21 0 0,0-21 16</inkml:trace>
  <inkml:trace contextRef="#ctx0" brushRef="#br0" timeOffset="43219.72">15049 3556 0,'0'0'0,"0"-21"0,22 21 15,20 0-15,-21 0 16,21-21-16,1 21 16,-1 0-16,0 0 0,1 0 0,-1 0 15,0 0-15,1 0 0,-1 0 16,43-21-16,-64 21 0,0 0 16,0 0-16,0 0 0,-42 21 31,-21-21-31,21 0 15,0 0-15,-1 0 0,-20 21 16,21-21-16,-43 0 16</inkml:trace>
  <inkml:trace contextRef="#ctx0" brushRef="#br0" timeOffset="43488.57">15367 3577 0,'0'0'0,"0"21"0,0 1 0,0-1 16,0 0-16,0 21 0,0-21 16,-21 1-16,21-1 0,-21 21 0,-1 22 15,1-22-15,0-21 16,0 64-16,21-64 16,0 21-16,-21 1 0,21-22 15,0 21-15,0-21 16,0 0-16,21-21 31,-21-21-31,21 21 16,0-21-16,-21 0 0,21 0 0</inkml:trace>
  <inkml:trace contextRef="#ctx0" brushRef="#br0" timeOffset="43873.35">15579 3937 0,'84'0'31,"-63"0"-31,1 0 16,-1-21-16,0 21 0,0 0 16,21-42-16,-20 20 15,-1 22-15,-21-21 16,0 0-1,-21 21 1,-1 0 0,1 0-16,0 0 0,0 21 15,0 0-15,0 1 0,-1-1 16,22 0-16,-42 85 16,21-43-1,21-42-15,0 1 0,0 41 16,0-42-1,21-21-15,-21 21 0,42-21 16,-20 0-16,-1 0 16,0 0-16,0-21 0,0 0 15,0 0-15,22 0 0</inkml:trace>
  <inkml:trace contextRef="#ctx0" brushRef="#br0" timeOffset="44304.71">16510 3810 0,'0'0'0,"-21"0"16,0 0-16,-1 0 15,1 0-15,-21 21 0,21-21 0,-22 21 16,22-21-16,-21 22 0,21-22 16,0 21-16,-43 21 15,43-42-15,21 42 16,0-20-16,0-1 15,21 0-15,21 0 16,-20-21-16,20 0 16,21 21-16,-41-21 0,62 21 15,-41-21 1,-1 22-16,-21-1 0,0-21 16,-21 21-16,0 0 15,0 0-15,-21 0 16,-42 1-1,-43-1-15,85-21 16,-22 0-16,-20 21 16,42-21-16,-22 0 0,1 0 15,42 21-15,-21-21 0,0 0 16,42-21 15,0 21-31,0-21 0,21 0 16</inkml:trace>
  <inkml:trace contextRef="#ctx0" brushRef="#br0" timeOffset="44672.14">17081 3620 0,'0'0'0,"0"-22"16,-21 22 0,0 22-1,21-1-15,0 0 16,-21 0-16,21 0 0,-21 22 16,0-22-16,21 0 0,-22 21 15,22-21-15,-21 1 0,-21 83 16,21 1-1,21-85-15,0 64 16,0-64-16,0 0 16,0 1-16,21-22 15,0 0-15,0 0 0,0 0 16,1 0-16,-1 0 0,21-22 16,-21 1-1,0 0-15,1 0 0,-22 0 0</inkml:trace>
  <inkml:trace contextRef="#ctx0" brushRef="#br0" timeOffset="44901.89">16933 3810 0,'-21'0'0,"21"21"31,21-21-15,0 0-16,1 0 16,-1 0-16,0 0 15,0 0-15,21 0 0,-20 0 0,-1 0 16,0 0-16,21-21 0,-21 21 0,43-21 16</inkml:trace>
  <inkml:trace contextRef="#ctx0" brushRef="#br0" timeOffset="45514.18">17843 3598 0,'0'-21'15,"-21"21"1,0 0-16,-21 0 15,21 21-15,-22 1 16,22-22-16,0 21 0,0 0 16,0-21-16,-1 21 15,22 0 1,0 0 0,22-21-1,-1 0-15,0 0 0,0 22 16,0-22-16,-21 21 15,21-21-15,1 21 0,-22 0 16,21-21-16,-21 21 0,0 0 16,0 1-1,0-1-15,-43 0 0,1 0 16,21 0-16,0-21 16,0 21-16,-22-21 0,-20 43 15,42-43-15,-1 21 0,-20-21 16,21 0-16,21 21 0,-21-21 15,42 0 17,0 0-32,0 0 15,0 0-15,1 0 0,-1 0 16,-21 21-16,21 0 16,0 22-16,-21-22 15,0 42 1,-21 1-1,0 21 1,0-64-16,21 0 16,-22 0-16,22 0 31</inkml:trace>
  <inkml:trace contextRef="#ctx0" brushRef="#br0" timeOffset="46121.85">17441 5334 0,'0'0'0,"0"-63"31,21 63-31,1 0 0,-1-22 16,0 22-16,0 0 15,-21 22 17,-21-22-32,0 21 0,0 0 0,-43 0 15,43 0 1,-43 43-1,43-64-15,21 21 0,0 21 0,0-21 16,0 1 0,21-1-16,1-21 0,20 42 15,-21-21-15,21 0 0,22 22 16,-43 20 0,-21-42-16,0 1 0,0-1 15,0 0-15,-63 0 16,41-21-16,-41 21 15,21-21-15,-43 0 16,64 0-16,-22 0 16,22-21-16,21 0 0,-21-43 15</inkml:trace>
  <inkml:trace contextRef="#ctx0" brushRef="#br0" timeOffset="46683.79">15621 4699 0,'0'0'0,"-21"0"0,0 0 32,42 0-32,0 0 15,0 0-15,21 0 0,22 0 16,-1 0-16,1 0 0,-1 0 16,22 0-16,211-21 15,-190 21-15,0 0 0,106 0 16,-128 0-16,107-21 15,-106 21-15,-1 0 0,-20 0 0,20 0 16,-20 0-16,-22 0 16,64 0-16,-85 0 0,0 0 15,22 0-15,-64 0 32,-1 0-32,1 0 15,0 0-15,0 0 0,0 0 16,0 0-16,-22 0 0</inkml:trace>
  <inkml:trace contextRef="#ctx0" brushRef="#br0" timeOffset="47157.44">15579 5017 0,'21'0'31,"0"0"-31,0 0 0,21 0 16,-20 0-16,20 0 0,0 0 16,1 0-16,20 0 0,64 0 15,-42 0-15,-1 0 16,1 0-16,0-22 0,190 1 16,-190 21-16,-1 0 0,-20 0 15,-1-21-15,128 21 16,-128 0-16,-20-21 0,-1 21 15,0 0-15,-21 0 0,1 0 0,-1 0 16,-42 0 15,-1 0-31,1 0 16,0 0-16,0 0 0,0 0 16,-64 0-16,43 0 15</inkml:trace>
  <inkml:trace contextRef="#ctx0" brushRef="#br0" timeOffset="47585.51">15663 5292 0,'21'0'15,"1"0"-15,-1 0 16,0 0-16,0 0 0,21 0 0,22 0 16,-22 0-16,22 0 15,63 0-15,-64 0 0,107 0 31,-86 0-31,-20 0 0,105 0 0,-105-21 16,-1 21-16,64 0 16,21 0-1,-105 0-15,-1 0 0,43 0 16,-64 0-16,0 0 16,0 0-16,-21-22 46,-21 22-46,0 0 16</inkml:trace>
  <inkml:trace contextRef="#ctx0" brushRef="#br0" timeOffset="48782.26">12869 572 0,'0'0'0,"-21"0"16,0 0-16,0 0 0,0 0 15,21-22 1,21 22 0,0 0-16,21 0 0,1 0 15,-1 0-15,0 0 0,22 0 0,-1 0 16,-20 0-16,20 0 0,1 0 15,20-21-15,-20 21 0,-43 0 16,21 0-16,-21 0 0,1 0 16,-1 0-1,-42 0 1,-1 0-16,1 0 0,-42 0 16,20 0-16,22 21 0</inkml:trace>
  <inkml:trace contextRef="#ctx0" brushRef="#br0" timeOffset="49057.62">13144 593 0,'0'21'0,"-42"85"31,21-64-31,21 0 0,-21-20 15,0 20-15,-1 43 0,1-43 16,0 0-16,0 1 0,21-22 16,-21 21-16,0-21 0,-1 0 15,22 1-15,0-1 0,0 0 0,-21-21 16,21 21-16,21-21 31,1-21-15,-1 0-16</inkml:trace>
  <inkml:trace contextRef="#ctx0" brushRef="#br0" timeOffset="49433.43">13250 1080 0,'0'0'0,"21"0"31,1 0-31,-1 0 0,0 0 16,0-22-16,0 22 16,0-21-16,1 21 0,-1-21 15,-21 0-15,21 0 16,-21 0-16,0-1 16,-21 22-1,0 0-15,-1 0 0,1 22 16,0-22-16,0 21 0,0 0 15,0 0-15,21 0 0,-22 22 0,1-22 16,21 0-16,-21 0 0,21 43 16,0-43-16,0 0 15,0 0-15,0 0 16,21-21-16,22 0 16,-22 0-16,0 0 15,64 0-15,-64-21 16,0 21-16,0-21 0</inkml:trace>
  <inkml:trace contextRef="#ctx0" brushRef="#br0" timeOffset="49821.14">13801 953 0,'0'0'16,"0"-22"-16,21 1 0,-21 0 16,-21 21-1,-1 0 1,1 21-16,21 0 0,-21 1 0,0-22 15,21 21-15,-21 0 0,21 0 0,0 0 16,0 0 0,0 1-16,0-1 15,0 0 1,21-21-16,-21 21 0,21-21 16,0 21-16,0-21 0,1 21 15,-1-21-15,-21 22 0,21-22 16,0 21-16,-21 0 0,0 0 15,0 0 1,-21 0-16,0-21 0,0 0 16,-43 22-1,43-22-15,0 0 0,0 0 16,-1 0-16,1 0 0,0 0 16,0 0-16,0 0 15,21-22 1,0 1-16,0 0 15</inkml:trace>
  <inkml:trace contextRef="#ctx0" brushRef="#br0" timeOffset="50157.3">14330 635 0,'0'0'0,"0"-21"32,-21 42-17,-1 0-15,1 0 16,0 1-16,0 20 0,21-21 16,-21 21-16,0 1 0,-1-1 0,1 22 15,21-22-15,-21 0 0,0 1 16,0-1-16,21-21 0,-21 64 15,21-64-15,0 0 0,0 21 16,0-20-16,21-1 16,0-21-16,0 0 15,43 0-15,-43 0 16,0 0-16,21 0 0,-21-21 0,22-1 16,-1 1-16,-21 0 0,0 0 15</inkml:trace>
  <inkml:trace contextRef="#ctx0" brushRef="#br0" timeOffset="50357.19">13949 1016 0,'0'0'0,"-21"0"0,21 21 15,21-21 1,0 0-16,0 0 0,43 0 15,-43 0-15,106-21 16,-85 0-16,0 21 16,1-21-16,-1 21 0</inkml:trace>
  <inkml:trace contextRef="#ctx0" brushRef="#br0" timeOffset="50615.52">14901 699 0,'0'0'0,"-21"0"32,0 21-32,21 0 15,-21 0-15,21 0 0,-21 22 16,21-1-16,-22-21 0,1 64 16,0-43-16,21 0 0,-21-20 15,21 20-15,-21-21 0,0 43 16,21-43-16,-22 21 0,22-21 15,0 0-15,0 1 0</inkml:trace>
  <inkml:trace contextRef="#ctx0" brushRef="#br0" timeOffset="50869.89">14880 741 0,'0'0'0,"42"85"31,-42-64-31,0 21 0,22 0 16,-22-20-16,21 20 0,-21-21 15,21 21-15,-21-20 0,0 20 0,0-21 16,0 0-16,0 0 0,0 1 15,21-1-15,-21 0 16,21-21-16,0 0 16,1 0-1,-1-21-15,-21 0 0</inkml:trace>
  <inkml:trace contextRef="#ctx0" brushRef="#br0" timeOffset="51120.27">15388 677 0,'0'0'16,"-21"22"-16,0 20 0,0 21 16,-1-20-16,-20-1 0,-43 85 15,64-85-15,-42 22 16,42-22-16,-1 22 15,22-43-15,-21-21 0,21 21 16,21-21 0,1 0-16,-1 0 0,0 0 15,0 0-15,0-21 0</inkml:trace>
  <inkml:trace contextRef="#ctx0" brushRef="#br0" timeOffset="51799.93">16044 677 0,'0'0'0,"0"-21"0,0 0 31,-21 21-31,0 0 0,0 0 16,0 0-16,-22 21 15,22-21-15,0 21 0,-21 22 16,-1-1-16,22-21 0,-21 22 15,21-1-15,-22 0 0,22-21 16,0 22-16,0-1 0,0 0 0,-1 1 16,22-1-16,0 0 15,0-20-15,22-1 0,20 0 16,-21-21-16,21 21 16,1-21-16,41 0 15,-41 0-15,-22 0 0,0-21 16,0 0-16,0 21 15,1-21-15,-22-1 0,21 1 16,-21 0-16,0 0 0,0 0 16,0 0-16,-21 21 0,21-22 15,-22 22-15,1 0 0,0 0 16,-21 0-16,21 0 0,-1 0 16,1 0-16,0 0 0,0 0 0,42 0 46,0 0-46,0 0 16,1 0-16,-1-21 0,21 21 16,-21 0-16,0 0 15,1 0-15,-1 0 0,-21 21 16,0 1-16,0-1 16,0 0-16,0 0 0,0 21 15,0 1-15,0-1 0,-21 22 16,-1-43-16,1 21 15,21 0-15,-21-20 0,0 20 16,-21 64-16,42-64 16,-22-21-16,22 22 0,-21-22 0,21 21 15,-21 22 1,21-43 0,21-42-1,0-1-15,1 1 0,-1 0 16</inkml:trace>
  <inkml:trace contextRef="#ctx0" brushRef="#br0" timeOffset="52149.16">16870 720 0,'0'0'0,"0"-21"15,21-43 1,-21 43 0,-21 21-16,0 0 0,-1 0 15,1 0-15,-21 0 0,21 21 16,-22 0-16,22 0 0,-21 1 0,21-1 16,-22 21-16,22-21 0,0 22 15,-21-1-15,42 0 0,-21 43 16,-1-43-16,22 1 0,0-22 15,0 21-15,0-21 0,43 43 16,-22-43-16,0 0 16,-21 0-16,42-21 0,1 0 15,-22 0-15,0 0 0,43-21 16,-43 21-16,21-21 16,-21 0-16</inkml:trace>
  <inkml:trace contextRef="#ctx0" brushRef="#br0" timeOffset="52421.03">17335 508 0,'0'0'0,"-63"21"16,42 0-16,0 1 15,-1-1-15,1 0 0,-21 64 16,21-43-16,21 0 0,-21 1 15,21-1-15,0 0 0,-43 64 16,43-64 0,0-20-16,0-1 0,0 21 15,0-21-15,0 0 16,21-21 15,1-21-15</inkml:trace>
  <inkml:trace contextRef="#ctx0" brushRef="#br0" timeOffset="52926.47">17780 804 0,'0'0'16,"0"-21"-16,0 0 0,0 0 15,-21 21-15,0 0 16,-1 0-16,1 0 0,-21 0 0,21 0 0,-22 0 15,1 0-15,0 21 0,21-21 16,-22 21-16,1 0 0,21 1 16,0-1-16,-22 0 0,1 64 15,42-43-15,-21-21 16,21 0-16,0 0 0,0 43 16,0-43-16,0 0 15,21-21-15,0 21 0,43-21 16,-43 0-1,0 0-15,0 0 0,0 0 16,64-42 0,-43 42-16,-21-21 0,1 0 0,20-22 15,-21 22-15,21-42 16,1 42-16,-43-22 0,21 22 16,0 0-16,0-43 15,-21 86 16,0-1-31,-21 0 0,0 0 0,0 21 16,0-20-16,21 20 0,0-21 16,-22 0-16,22 22 0,-21-22 0,21 0 15,0 0-15,0 0 16,0 0-16,21-21 31,1 0-31,-1 0 0,0 0 0,0 0 16,21-21-16</inkml:trace>
  <inkml:trace contextRef="#ctx0" brushRef="#br0" timeOffset="53394.68">18457 741 0,'0'-21'0,"0"42"0,-21-42 0,0 21 15,0 0-15,0 0 0,-22 0 16,22 0-16,0 0 0,0 0 15,0 21-15,-1-21 0,1 21 0,0 0 16,0 0 0,21 1-16,0-1 15,0 0-15,0 0 16,21-21 0,0 0-16,-21 21 0,21 0 0,1-21 15,-1 0-15,0 0 0,0 22 16,0-22-16,0 0 0,1 21 15,-1-21-15,-21 21 0,21-21 16,0 21-16,-21 0 0,0 0 16,0 1-1,-21-1 1,0-21-16,-22 0 16,-41 21-1,63-21-15,-1 0 0,-41 21 16,42-21-16,0 0 0,-22 0 15,22 21-15,0-21 16,0 0 0,42-21 15,0 0-31,0 21 0,0-21 16</inkml:trace>
  <inkml:trace contextRef="#ctx0" brushRef="#br0" timeOffset="53917.78">19198 783 0,'0'0'0,"0"-63"16,0 42-16,0-1 15,-21 1 1,0 21 0,0 0-16,-1 0 0,-20 21 15,21-21-15,21 22 16,-21-1-16,0 0 0,-1 0 0,1 21 16,21-20-16,0-1 15,0 21-15,0-21 16,0 0-16,21 1 15,1-22-15,-1 0 0,0 21 0,0-21 16,0 0-16,0 0 16,1 21-16,-1-21 0,0 21 0,0 0 31,-21 0-31,21 1 0,-21-1 16,0 0-16,0 0 15,-21 0-15,0 0 16,0 1-16,0-22 15,-1 21-15,1-21 0,0 21 16,0-21-16,0 0 16,0 0-16,-1 0 15,1 0-15,0 0 16,0 0-16,21-21 31</inkml:trace>
  <inkml:trace contextRef="#ctx0" brushRef="#br0" timeOffset="55789.3">889 8784 0,'0'0'0,"-21"0"16,21-21-16,-21 21 16,42 0 15,21 0-31,-21 0 0,22 0 15,-1 0-15,21 0 0,-20-21 16,20 21-16,22 0 0,-22-21 0,1 21 16,42-21-1,-43 21-15,-42 0 0,22 0 0,-22 0 0,-42 0 32,0 0-32,-22 0 0,1 21 15,-22-21-15</inkml:trace>
  <inkml:trace contextRef="#ctx0" brushRef="#br0" timeOffset="56053.33">1037 8827 0,'0'21'32,"0"0"-17,0 0-15,0 21 0,0-20 0,0 20 16,0-21-16,0 21 15,-21 64-15,21-85 16,-21 22-16,21-1 0,-21-21 16,21 64-1,0-64-15,0 21 16,0-20-16,0-44 31,0 1-31,21 21 0,21-63 16</inkml:trace>
  <inkml:trace contextRef="#ctx0" brushRef="#br0" timeOffset="56519.42">1333 8827 0,'0'21'16,"0"0"-16,0 0 0,0 0 15,0 22-15,0-1 0,0-21 16,0 21-16,0 1 0,-21-22 0,21 21 15,0-21-15,0 22 0,0-22 16,0 21-16,0 1 0,0-22 16,0 21-1,-21-42-15,21 21 0,0-42 32,0 0-17,0 0-15,21 0 16,-21-1-16,21 1 0,1-21 0,-22 21 15,21 0-15,21-22 0,0 1 16,1 21-16,-22 0 0,21 21 16,1 0-16,-22 0 0,21 0 15,-21 21-15,0 0 0,1 21 16,-22-21-16,0 22 16,0-22-16,-22 21 15,1-21-15,0 1 0,0-1 0,0 0 16,0 0-16,21 0 15,-22-21-15,22 21 16,0-42 15,22 21-31,-1-21 0,0 0 16,0 0-16,0 21 0</inkml:trace>
  <inkml:trace contextRef="#ctx0" brushRef="#br0" timeOffset="56850.71">1926 9250 0,'21'0'0,"0"0"16,1 0-1,-1 0-15,0-21 16,0 21-16,0-21 0,0 21 16,22-43-16,-22 43 15,0-21-15,0 0 0,0 0 0,-21 0 16,0-1-16,0 1 15,0 0-15,-21 21 16,0 0-16,0 0 0,0 0 16,0 0-16,-1 21 0,-20 0 15,21 1-15,0-1 0,-22 42 16,43-42-16,0 1 16,0 20-16,0-21 0,0 0 0,0 0 0,0 1 15,0-1-15,22 0 0,-1 0 16,0-21-16,0 0 0,0 0 15,0 0-15,1 0 0,41 0 16,-21 0-16,1 0 0,41-21 16</inkml:trace>
  <inkml:trace contextRef="#ctx0" brushRef="#br0" timeOffset="57167.26">3408 8742 0,'-21'-21'15,"21"0"-15,-22 21 0,-41 0 16,42 21-16,0 0 16,-1 0-16,-20 0 0,-21 85 15,41-64-15,22 1 0,-21-1 16,21 0-16,-21 64 15,21-85-15,0 22 0,0-1 16,0-21-16,0 0 16,21 1-16,0-22 0,1 0 15,-1 0-15,0 0 0,0 0 0,43 0 16,-22-22-16,21-20 16,-20 21-16,-22 0 0,21 0 15</inkml:trace>
  <inkml:trace contextRef="#ctx0" brushRef="#br0" timeOffset="57405.82">3873 8636 0,'0'-21'0,"0"42"0,0-63 0,22 21 0,-22-1 15,0 44 1,-22-1 0,1 0-16,21 0 0,-42 64 15,42-43-15,-21 22 0,21-22 16,0 0-16,-21 1 0,-1 41 15,1-41-15,21-1 0,0 0 16,-21-21-16,21 1 0,0 62 16,0-63-1,21-21 1,0 0-16,1 0 0,-1 0 0,0-21 16,0 0-16,0 21 0,0-21 0</inkml:trace>
  <inkml:trace contextRef="#ctx0" brushRef="#br0" timeOffset="58561.62">4381 8784 0,'0'0'0,"0"-21"32,-21 21-32,0 0 0,0 0 15,0 0-15,0 21 0,-43 22 16,43-22-16,-64 85 15,64-85-15,-21 63 16,42-62-16,-21 62 16,21-41-16,0-22 0,0 0 15,0 0-15,0 0 16,21-21-16,0 0 0,0 0 0,0 0 16,0 0-16,1 0 0,-1 0 0,0 0 15,0-21-15,0 0 0,0 21 16,1-21-16,20-43 0,-21 43 15,21-42-15,-20 20 16,-1 22-16,-21-21 0,21-1 0,0 1 16,-21 0-16,0 21 0,21-1 0,0-20 15,1 21 1,-22 42 0,0 0-16,0 0 15,0 1-15,0-1 0,-22 42 16,22-20-16,-21-22 0,21 42 15,0-20-15,0-22 16,0 0-16,0 0 0,0 0 0,0 22 16,21-22-16,1-21 0,20 21 15,-21-21-15,43 0 16,-43 0-16,21 0 0,43 0 16,-64-21-16,106-22 15,-106 22 1,64-42-16,-64 42 0,0-1 15,43-83-15,-43 83 16,-21-20-16,21 21 16,-21 0-1,-21 21-15,21 21 16,-21 64 0,21-22-1,0-42-15,0 0 0,0 22 16,0-22-16,21 0 0,-21 0 15,0 0 1,-21-21 15,-1-21-15,22 0-16,-21 21 0,21-21 16,-21 21-16,0-21 15,0 21 1,21 21-16,0 0 15,0 0-15,0 0 16,0 1-16,0-1 16,21-21-16,-21 21 0,21-21 15,0 0-15,0 0 0,1 0 0,-1 0 16,42 0 0,-20 0-16,-1 0 0,21 0 15,-20-21-15,84-22 16,-85 22-16,0 0 0,-20-21 15,20 21-15,64-106 16,-85 84-16,0 1 0,-21 21 16,0-22-16,0-20 15,0 42-15,0 0 0,-21 21 16,0 0-16,-22 21 16,22 21-16,0-21 0,0 43 15,21-22-15,0 0 0,0 22 16,0-22-1,21-21-15,0 43 0,0-43 16,1 43-16,-1-43 16,-42-21 46,-1 0-62,1 0 16,-21 0-16,21 0 0,0 0 0,-22 0 0</inkml:trace>
  <inkml:trace contextRef="#ctx0" brushRef="#br0" timeOffset="59422.45">1630 10075 0,'0'0'0,"-21"-21"0,-1 21 16,-20 0-16,21 0 0,0 0 0,0 0 15,-1 0-15,1 21 16,-21 64-16,21-43 15,0 1-15,-1-1 0,22 22 16,0-22-16,-21 64 0,0-64 16,0 22-16,21-22 15,0-21-15,0 21 16,0-20-16,21-44 16,0 1-1,0 0-15,1 0 0,-1 0 16,0-22-16,0 22 0,21-21 0,-20 0 15,-1-1-15,21 1 16,-21 0-16,0 20 0,22 1 0,-22 0 16,0 0-16,0 21 0,0 0 15,1 0-15,-1 21 0,-21 21 16,0 1-16,21-22 16,-21 21-16,21-21 0,-21 22 0,0 20 15,0-42-15,21 22 16,22-1-16,-43-21 15,42 0-15,-21 1 16,21-22-16,-20 0 16,-1 0-16,63-64 15,-62 43-15,41-43 16,-42 22-16,64-106 16,-85 106-16,0-1 0,0 1 15,0 0-15,-21-43 16,21 64-16,-21 0 0,-1-1 15,1 22-15,-21 0 16,21 0-16,0 22 16,21-1-16,0 0 0,0 21 15,0-21-15,0 1 16,0-1-16,0 0 16,21 0-16,42 0 0,-42-21 15,43 0-15,-22 0 0</inkml:trace>
  <inkml:trace contextRef="#ctx0" brushRef="#br0" timeOffset="59657.04">2836 10202 0,'0'0'16,"-21"0"0,21 22-1,0-1-15,0 0 0,-21 0 0,21 0 16,0 22-16,0-22 0,-21 0 15,21 21-15,0-21 0,0 1 0,0 20 16,0-21-16,0 0 0,0 0 16,0 1-16,0-44 47,0 1-47,0 0 0,21 0 15</inkml:trace>
  <inkml:trace contextRef="#ctx0" brushRef="#br0" timeOffset="59990.85">2794 9970 0,'0'0'0,"0"-22"0,0-20 31,-21 42-31,21 21 0,0 0 16,0 22-1,0-22 1,21-21-16,0 0 0,0 0 15,0 0-15,1 0 16,-22-21-16,0 0 16,0-1-16,0 1 15,-22 0-15,1 21 16,0 0-16,-21 0 16,21 0-16,-1 0 0,-20 0 15,21 85 1,21-64-1,0 0-15,0 0 0,0 0 0,0 1 16,63 20 0,1-21-1,-43 0-15,0-21 0</inkml:trace>
  <inkml:trace contextRef="#ctx0" brushRef="#br0" timeOffset="60269.69">3344 9906 0,'0'-21'0,"0"42"0,0-63 0,0 63 31,0 0-31,0 0 16,-21 43-16,0-22 16,21-21-16,0 22 0,-21-22 0,21 106 15,0-85-15,0-21 16,0 22-16,0-1 15,-21 64 1,21-64-16,21-42 31,0-21-31,0 0 0,0 0 16,0-1-16,22-41 16</inkml:trace>
  <inkml:trace contextRef="#ctx0" brushRef="#br0" timeOffset="60708.91">3746 9821 0,'0'85'31,"0"-64"-31,0 22 0,-21 20 16,21-42-16,0 22 16,-21-1-16,21-21 0,0 21 0,0-20 15,0 20-15,-21 0 0,21-21 0,0 1 16,-21 20-16,21-21 15,0 0-15,0 0 0,0-42 47,0 0-47,0 0 0,0 0 0,21 0 16,-21-1-16,21 1 0,0-21 16,-21 21-16,21 0 0,1-22 15,-1 22-15,0 0 0,0 0 0,0 0 16,0 21-16,1 0 0,-1 0 15,0 0-15,0 0 0,0 0 0,0 0 16,-21 21-16,0 0 0,22 0 0,-22 0 16,0 0-16,0 1 0,0 20 15,0-21-15,0 21 0,0-20 0,0-1 16,-22 21-16,1-21 0,21 0 16,-21 22-16,0-22 0,21 0 15,-21-21 1,0 0-1,21-21-15,0 0 0,-22 0 16,1-1-16</inkml:trace>
  <inkml:trace contextRef="#ctx0" brushRef="#br0" timeOffset="60914.88">3027 10097 0,'0'0'0,"0"21"0,21-21 16,0 0 0,0 0-16,0 0 0,22 0 15,-22 0-15,21 0 0,1 0 0,-1-21 16,0 21-16,1 0 0,-1 0 16,-21-22-16,21 22 0,1 0 0,-1-21 15</inkml:trace>
  <inkml:trace contextRef="#ctx0" brushRef="#br0" timeOffset="61876.94">4889 10139 0,'0'0'0,"0"-21"15,0 0-15,0-1 0,0 1 16,22 0-16,-1 21 0,-21-21 16,21 0-16,0 21 0,0-21 15,0 21-15,1-22 0,-1 22 0,0 0 16,0 0-16,0 0 0,0 0 0,1 0 16,-1 0-16,0 43 15,-21-22-15,21 0 0,-21 43 16,0-43-16,0 0 0,0 21 15,0-21-15,0 1 0,0 41 16,0-42-16,-21 22 0,21-22 0,-21 0 16,21 0-16,0 0 15,-21-21-15,21-21 32,0 0-32,0 0 0,0 0 15,0-22-15,0 22 0,0 0 0,42-43 16,-21 22-16,-21 21 15,42-64-15,-20 64 16,20 0-16,0-43 0,1 43 16,-22 21-16,21 0 0,-21 0 15,0 0-15,43 0 0,-43 21 16,0 1-16,0-1 0,22 21 16,-22-21-16,-21 0 0,0 1 15,0-1-15,0 21 0,0-21 16,0 0-16,0 1 0,0-1 0,0 0 15,0 0-15,0 0 0,-21 22 16,0-22-16,21 0 16,-22-21-16,1 0 15,0 0-15,21-21 16,0 0-16,0-1 0,0 1 16,0-21-16,0 21 0,0 0 15,21-22-15,-21 22 0,21 0 16,22-43-16,-1 22 0,-21 21 15,64-43-15,-43 43 0,1 0 16,-1 0-16,0 21 0,1 0 16,20 0-16,-21 0 0,-20 21 15,20 0-15,-21 22 16,0-1-16,-21-21 0,0 0 16,0 22-16,0 41 15,0-63-15,0 1 0,-42 20 16,21-21-16,0 21 15,-1-20-15,1-1 0,21 0 16,0-42 15,0 0-31,21-1 0,1 22 0,-1-21 16</inkml:trace>
  <inkml:trace contextRef="#ctx0" brushRef="#br0" timeOffset="63121.38">6858 9948 0,'0'0'0,"-64"-105"31,43 105-31,0 0 16,0 0-16,0 0 0,-43 0 15,43 21-15,-21-21 0,21 21 16,-1 0-16,-20 0 0,0 22 15,21-22-15,-1 21 0,-20 43 16,42-1 0,0-62-16,0-1 15,0 21-15,0-21 0,0 0 0,0 1 16,21-1-16,0-21 0,22 0 16,-22 0-16,0 0 15,21 0-15,1 0 0,-22-21 16,42-22-16,-41 22 0,-1 0 15,21 0-15,-21 0 0,0-1 16,1-20-16,-1 21 0,-21 0 0,0-22 16,21 22-16,0-42 0,-21 42 15,0-1-15,0 1 16,0 0-16,0 42 31,0 0-15,-21 1-16,21-1 0,0 0 0,0 0 15,0 0-15,-21 0 0,21 43 16,0-43-16,0 0 0,0 0 16,0 1-16,0-1 0,0 21 0,0-21 15,0 0-15,21 1 0,0-22 16,0 0-16,0 0 0,1 0 16,-1 0-16,21 0 0,-21 0 0,22 0 15,-22-22-15,21 1 0,0 0 16,-20 0-16,20 21 0,-21-42 15,21 20-15,1-20 16,-22 21-16,0-64 0,0 64 16,-21-21-16,21 42 0,-21-21 15,0-1 1,0 44 0,-21-1-16,21 0 15,-21 0-15,21 0 0,0 0 0,0 1 16,0 20-16,0-21 0,0 0 15,0 0-15,0 1 0,0-1 0,0 0 16,0 0-16,21 0 0,22 0 16,-22-21-16,21 0 0,22 0 15,-43 0-15,21 0 16,-21 0-16,22-21 0,-22 21 0,42-42 16,-42 21-16,1 0 0,20-43 15,-42 43 1,21-21-16,-21 20 0,0 1 15,0-42-15,-21 84 47,21 0-47,0 0 0,0 0 0,0 1 0,-21-1 16,21 0-16,0 0 16,-21 0-16,21 0 0,-22 22 15,22-22-15,0 0 0,-21 0 16,0-21-16,21-21 31,0 0-15,21 0-16,0 0 15,1-1-15,-1-20 0,0 21 0,21-43 16,-21 22-16,22 0 16,20-22-16,-42 22 0,22 21 15,-1 0-15,-21-1 0,22 1 16,-22 21-16,42 21 0,-63 1 15,21 20-15,-21 0 16,0-21-16,0 43 0,0-22 16,0-21-16,0 43 15,22-22-15,-22-21 0,21 22 0,0-22 16,-21 0-16,21-21 16,0 21-16,0-21 0,1 0 0,-1 0 15,0 0-15,0 0 0,0 0 16,0-21-16,1 21 0,-1-42 15,0 21-15,0-1 0,0 1 16,0 0-16,-21 0 0,0 0 0,22-43 16,-22 22-16,0-22 15,0 22-15,0 0 0</inkml:trace>
  <inkml:trace contextRef="#ctx0" brushRef="#br0" timeOffset="63354.24">7429 9335 0,'-21'0'0,"42"0"0,-63 0 0,21 21 16,0-21-1,42 0 32</inkml:trace>
  <inkml:trace contextRef="#ctx0" brushRef="#br0" timeOffset="66353.33">868 11684 0,'0'0'0,"0"-21"32,-21 42-17,21 0-15,-22 0 0,22 1 16,0-1-16,-21 42 0,21-42 15,0 22-15,0-22 0,0 21 16,0 22-16,0-43 16,0 0-16,0 21 0,0-20 15,0-44 17,0 1-17,0 0-15,0 0 0,0-43 16,0 43-16,0-42 15,0 42-15,21-22 0,1-20 16,-1 42-16,0-22 16,0 22-16,0 21 15,0 0-15,1 0 16,-1 0-16,-21 21 0,21 0 0,0 43 16,-21-43-16,21 0 15,-21 43-15,21-43 0,-21 42 16,0-20-16,0-22 15,0 21-15,0-21 16,22-21 0,-1-21-1,-21 0-15,21-21 16,0 21-16,0-1 0,0-20 16,1 21-16,-1-21 0,21-22 15,-21 22-15,22 21 0,-22-22 16,0 22-16,42-21 15,-41 42-15,-1 0 16,0 21-16,-21 0 0,21 0 16,-21 0-16,0 1 15,0 20-15,21-21 0,-21 0 0,0 0 16,0 1-16,0 20 0,21 0 16,-21-21-16,0 22 15,22-22-15,-22 0 16,21 0-16,0-21 0,0 0 15,21 0-15,-20 0 0,-1 0 16,21 0-16,22-42 0,-43 21 16,0 0-16,21-1 0,-21 1 15,1 0-15,41-21 16,-42 21-16,-21-22 0,21 22 0,-21 0 16,0 0-16,0-22 15,0 22-15,0 0 0,0 0 16,-21 21-16,0 0 0,0 0 15,0 21-15,0 0 16,-1 0-16,22 22 0,-21-1 16,21 0-16,0 1 0,0-22 15,0 21-15,0 85 16,21-106-16,1 1 16,-22-1-16,21-21 0,0 21 15,21-21-15,-21 0 0,22 0 16,-22 0-16,0 0 0,85-42 15,-85 20-15,21 1 16,1-21-16,-22 21 0,21-22 16,64-62-1,-85 62-15,0 1 0,22-43 0,-43 43 16,21-43 0,-21 64-16,21-21 0,-21-1 15,0 22-15,0 42 31,0 1-31,-21-1 0,21 0 16,-21 21-16,21-21 0,0 43 16,0-22-16,0-21 0,-21 22 15,21-22-15,0 85 16,0-64-16,0-21 0,0 43 16,0-43-1,21 21-15,0-21 0,-21 1 16,42-22-16,-21 0 0,1 0 15,20 0-15,-21 0 16,85-64-16,-64 43 16,-21 0-16,22-22 15,-22 22-15,21-21 0,22-22 0,-43 22 16,21-43-16,-21 64 16,1-21-16,-22-43 15,0 64-15,0-21 0,0 21 0,0-1 16,-22 44-1,22 20 1,-21-21-16,21 0 0,-21 22 16,21 20-16,0 64 15,-21-85-15,21 1 0,0-1 16,0 0-16,0 1 0,-21-22 16,21 42-16,0-41 0,0-1 15,0 0-15,0 0 0,0-42 47,21 0-47,0 0 0,0-1 16,-21 1-16,21-21 0,1 21 15,-22-22-15,21 22 0,0-21 16,-21 21-16,21-22 0,21 1 16,-20 21-16,-1 21 15,0 0-15,-21 21 16,0 0-16,0 0 0,0 1 15,0-1-15,0 0 0,0 0 16,0 21-16,0-20 0,0-1 0,0 21 16,0-21-16,0 0 0,21 1 15,-21-1-15,21 0 0,0-21 16,1 21-16,-1-21 0,21 0 16,-21 0-16,22 0 15,-22 0-15,0-21 0,21 0 16,43-22-16,-64 22 15,0 0-15,0 0 0,22-21 16,-22 20-16,0-41 0,0 42 16,-21-22-16,21 1 0,1 42 15,-22-21-15,0 42 32,0 0-32,0 0 15,0 1-15,-22-1 0,1 21 16,21-21-16,0 22 0,-21-1 15,21-21-15,0 43 16,0-43-16,0 0 16,0 0-16,21-21 0,0 0 0,1 0 15,-1 0-15,0 0 0,21 0 16,-21 0-16,1 0 0,-1-21 16,21 0-16,-21 0 15,-21-22-15,21 22 0,-21-64 16,0 64-16,0 0 15,0 0-15,-21-21 0,21 20 16,-42 1-16,21 0 0,21 0 16,-21 21-16,-1 0 0,1 0 15,42 0 17,1 0-17,-1 0-15,0 0 0,0 0 16,21 0-16,-20 0 0,-1 0 0,21 0 15,-21 0-15,22-21 0,-1 21 16,0 0-16,1 0 0,84-21 16,-106 21-16,42-22 15,-42 22-15,1 0 16,-44 0 15,1 0-31,0 0 0,0 22 0,0-22 16,0 21-16,-1 0 0,1-21 0,0 42 15,0-21-15,0 1 16,0-1-16,21 0 0,0 21 16,-22-21-16,1 22 0,21-22 15,0 21-15,0 1 16,0-22-16,0 0 0,21 0 16,1-21-1,-1 0-15,0 0 0,0 0 16,0-21-16,0 21 0,22-42 15,-22 20-15,21 1 0,1-42 16,-22 20-16,21-20 16,-21 21-16,0-1 0,1-41 15,-1 20-15,-21 22 0,21-64 16,-21 64-16,21-1 16,-21-41-16,0 41 0,0 22 15,0-21-15,0 21 0,0 42 31,0 0-31,0 21 0,0-21 0,-21 22 16,21-1-16,-21 0 0,21 22 16,0-22-16,0 1 0,0-1 15,-21 0-15,21 1 0,0 41 16,0-41-16,0-1 0,0 0 16,0 1-16,0-22 0,42 21 15,-21-21-15,0 0 0,22 1 16,-1-22-16,-21 0 0,21 0 15,-20 0-15,20 0 0,21-43 16,-20 22-16,-22 0 0,0-21 16,0 20-16</inkml:trace>
  <inkml:trace contextRef="#ctx0" brushRef="#br0" timeOffset="66650.16">2222 11832 0,'106'-21'31,"-63"0"-31,41 21 0,43-42 16,-42 42-16,0-22 0,-22 1 15,22 21-15,-22-21 0,43 0 16,-42 21-16,-22-21 0,43 21 16</inkml:trace>
  <inkml:trace contextRef="#ctx0" brushRef="#br0" timeOffset="67125.38">6244 11367 0,'0'63'31,"0"-42"-31,0 0 0,0 43 0,0-22 16,-21 1-1,21-1-15,0-21 0,0 21 16,0 1-16,0-22 0,0 0 0,0 0 15,0 0-15,0 1 16,0-1-16,21-21 16,0-21-1,0-1-15,1 1 16</inkml:trace>
  <inkml:trace contextRef="#ctx0" brushRef="#br0" timeOffset="67498.49">6900 11388 0,'0'0'0,"0"-21"0,-21 21 16,0 0-1,0 0-15,0 0 0,-43 42 16,43-42-16,-21 21 0,-1 0 16,22 0-16,-21 1 15,42-1-15,0 0 0,0 0 16,21-21-16,21 0 15,-21 21-15,1-21 0,20 0 16,0 21-16,1-21 0,20 22 16,-42-1-16,22-21 0,-1 42 15,-21-42-15,-21 21 0,0 0 16,0 1-16,-21 20 16,0-42-16,0 21 0,-22-21 15,22 0-15,-21 0 16,-1 21-16,1-21 0,21 0 15,0 0-15,-22 0 0,22 0 16,0 0-16,0-21 0,0 21 16,0 0-16,21-21 0,-22 0 15,22 0-15,-21-1 0</inkml:trace>
  <inkml:trace contextRef="#ctx0" brushRef="#br0" timeOffset="67705.71">6223 11261 0,'0'0'0,"0"-21"16,-21 21 0,21-22-16,-21 44 31,-1-1-31,22 0 15,0 0-15,-21 0 0,21 0 16</inkml:trace>
  <inkml:trace contextRef="#ctx0" brushRef="#br0" timeOffset="68335.09">1037 13272 0,'0'0'0,"0"-22"0,0 1 0,0 0 0,0-21 15,21-22 1,-21 43 0,-21 21-16,-21 0 15,21 21-15,-22-21 16,-20 64-16,20-22 0,-41 64 15,-1 42 1,85-84 0,-21 84-1,21-106-15,0 43 0,0-43 16,63 22 0,-41-43-16,41-21 15,-21 0-15,170-43 16,-106 1-1,-43 0-15,22-1 0,42-20 16</inkml:trace>
  <inkml:trace contextRef="#ctx0" brushRef="#br0" timeOffset="70030.92">1799 13272 0,'0'0'16,"-21"-22"-16,0 22 0,0 0 0,-1 0 15,1 0-15,0 0 0,-21 0 16,-1 0-16,22 22 15,-21-1-15,0 21 0,20 0 16,-20 22-16,21-22 16,21 1-16,0-1 15,-21 0-15,21-21 0,0 64 16,0-64-16,0 0 0,0 1 16,0-1-16,21-21 0,21 0 15,-21 0-15,22 0 0,-22-21 16,21-1-16,-21 1 0,43-42 15,-43 42-15,43-43 16,-43 22-16,0-1 0,0-20 16,-21-43-1,0 85 1,0 42 0,-21 21-1,21-20-15,0 83 16,0-83-16,0 20 15,0-21-15,0 21 16,63 43-16,-41-64 16,-1 0-16,21-21 0,-21 0 15,0 0-15,22 0 16,-1 0-16,-21-21 0,0 0 16,1 0-16,20 0 0,0-22 15,-21 22-15,22-42 16,-22 20-16,0 1 0,-21-21 15,21 20-15,-21 22 0,0-64 16,21 1 0,-21 63-16,0-1 0,0 44 31,0-1-31,-21 0 0,0 21 16,21-21-16,0 22 15,0 20-15,0-20 0,-21-1 16,21 21-16,0 64 15,0-84 1,0 41-16,0-62 16,21-1-16,0 0 15,0-21-15,1 0 0,20 0 0,-21 0 16,0 0-16,43-42 16,-43 20-16,42-20 15,-41 0-15,20 21 0,21-43 16,-41 22-16,-1-1 0,21-41 15,-21 41-15,0-62 16,-21-1 0,0 85-16,22-1 15,-44 44 1,1-1 0,21 0-16,-21 0 0,0 21 15,0 22-15,21-43 0,0 21 16,0 64-1,0 0-15,0 21 16,21-106 0,0 0-16,0-21 15,64 22 1,-64-22-16,0 0 0,0 0 16,1 0-16,62-64 15,-63 43-15,1 0 0,-1 0 16,21-1-16,0-62 15,-20 63-15,-22-1 0,0 1 16,0 0-16,0 0 0,0 0 0,0-22 16,-22 43-1,1 0 1,21 22-16,-21-1 0,0 0 16,21 21-16,0-21 15,0 1-15,0-1 0,0 0 0,0 42 16,21-41-16,0-1 15,64 42 1,42-20-16,-85-43 16,22 0-16,-1 0 0,-20 0 15,20 0-15,64 0 16,-63 0-16,-22 0 0,21-22 0,-20 22 16,105-84-1,-127 63-15,0-1 0,0 1 16,-21-21-16,0-43 15,0 64-15,-21-42 16,0 41-16,-21-20 16,-22 42-1,43 0-15,-42 21 16,-22 22 0,64-22-16,0 21 0,-43 43 15,64-64 1,0 42-16,0-41 0,0-1 15,0 21-15,21-21 16,0-21-16,1 0 0,-1 0 16,0 0-16,21 0 15,1 0-15,-22 0 0,0-21 16,0 0-16,0 0 0,22 0 0,-22-1 16,0 1-16,0-21 0,0-22 15,0 22-15,1-21 16,-22 20-16,0 1 0,0-43 15,0 43-15,0 0 0,0-1 16,0 22-16,0-21 0,0-1 16,0 22-16,0 42 31,0 1-31,0-1 0,0 21 0,0 22 16,0-22-16,0 43 15,0-64-15,0 21 0,0 43 16,0-43-16,0-21 15,0 43-15,21-22 16,0-21-16,0 0 0,0 1 0,0-1 16,22-21-16,-22 0 15,21 0-15,22 0 0,-43 0 16,106-64 0,-106 64-16,21-21 0</inkml:trace>
  <inkml:trace contextRef="#ctx0" brushRef="#br0" timeOffset="70905.22">5863 13145 0,'0'-22'0,"0"44"0,0-65 15,0 22-15,0-21 0,0 21 16,-21-1-16,21 1 0,-21 0 16,-22 0-16,22 0 15,0 21-15,-21 0 16,21 0-16,-64 42 16,43-21-16,-43 64 15,64-64-15,0 43 16,21-22-16,0-21 0,0 21 15,0 1-15,0-22 0,0 0 16,21 0-16,0 0 0,0-21 16,0 0-16,0 0 15,1 0-15,-1 0 0,0 0 16,0 0-16,43-42 16,-43 21-16,0 0 0,21-22 15,-42 22-15,43-42 16,-43 42-16,0-22 15,42-20-15,-42 20 0,21-20 16,-21 42 0,0 0-16,0 42 15,0 0-15,0 0 16,-21 21-16,21-20 0,0-1 16,0 21-16,-21 22 15,21-43-15,0 0 0,0 21 0,0-21 16,0 1-16,0-1 0,21 21 15,-21-21-15,21 0 16,0-21-16,22 0 0,-22 0 16,42 0-16,1 0 15,-43 0-15,21 0 0,-21-21 0,43 0 16,-22 0-16,22-21 16,-43 20-16,21 1 0,-21 0 15,22-42-15,-22 41 0,0-20 16,0 21-16,-21-21 0,0 20 15,0 1-15,0 0 0,0 0 0,-21 21 32,0 21-32,21 0 15,-21 0-15,21 1 0,-21 20 16,21-21-16,0 43 0,0-43 16,0 0-16,0 42 15,0-41-15,0-1 0,0 0 0,0 0 16,0 0-16,0 0 0,0 1 15,0-1-15,0 0 16,-22-21 15,1 0-15,21-21-16,-21 21 0,0 0 0,0 0 16,0 0-16,-22 0 0,22 0 15</inkml:trace>
  <inkml:trace contextRef="#ctx0" brushRef="#br0" timeOffset="71537.66">1566 15198 0,'0'0'0,"21"-43"0,-21-105 31,0 127-31,22-21 0,-22-1 0,21 22 16,-21-21-16,21 0 16,-21 20-16,0 1 0,21 21 15,-21 21 1,0 1-16,0-1 0,0 0 15,0 21-15,0 1 0,-21 62 16,21-62-16,-21 20 0,0 64 16,21-63-16,-22 105 15,22-127-15,0 22 0,0-22 16,0 1-16,0 84 16,0-85-16,0-21 0,0 21 15,0-20-15,-21 20 16,0 0-16,0-42 0,-21 21 15,20-21-15,1 0 0,0 0 16,-64-21-16,64 0 16,-21 21-16,21-21 0,0 0 15,-1-22-15,1 22 0,0 0 16,0 0-16,21 0 0,-21 0 16,21-22-16,-21 22 0,21-21 15,0 21-15,0-22 0</inkml:trace>
  <inkml:trace contextRef="#ctx0" brushRef="#br0" timeOffset="71757.96">1482 14669 0,'0'0'0,"21"-22"0,-21 1 15,21 0-15,0 0 0,-21 42 47,0 0-31,0 0-16,0 1 15,0-1-15,21 0 16,-21 0-16,21 0 0</inkml:trace>
  <inkml:trace contextRef="#ctx0" brushRef="#br0" timeOffset="72298.3">2244 14901 0,'21'0'0,"-42"0"0,42-21 0,-21 0 16,21 21-16,-21-21 0,0 0 16,0 0-16,0-1 0,-21 22 0,-22-42 15,22 42-15,-21 0 16,21-21-16,-22 21 0,22 0 15,0 0-15,-21 0 0,21 21 16,-1 0-16,-20 0 0,21 1 0,0-1 16,0 0-16,-1 21 0,1-21 15,0 1-15,21 20 0,0-21 0,0 21 16,0-20-16,0 20 16,0-21-16,0 0 0,0 22 0,0-22 15,21 0-15,22-21 16,-22 0-16,21 0 15,-21 0-15,0-21 0,22-22 16,-22 22-16,0 0 0,0 0 16,0 0-16,1-22 0,-1 1 15,0 21-15,-21-21 0,21-1 16,-21 22-16,0-21 16,0 63 15,0 0-31,0 0 0,0 0 15,0 1-15,0 20 0,21-21 16,0 0-16,1 0 0,-22 22 16,21-22-16,0 0 0,0-21 0,-21 21 15,42 0-15,-20-21 16,-1 0-16,0 0 16,0 0-16,0 0 0,0-21 15,1 21-15,-1-21 0,0 0 0</inkml:trace>
  <inkml:trace contextRef="#ctx0" brushRef="#br0" timeOffset="72510.95">2688 14711 0,'0'0'16,"0"21"-16,0 0 0,0 0 16,0 1-16,0-1 0,0 0 15,0 21-15,21-21 0,-21 1 16,0 20-16,0 0 15,0-21-15,0 1 0,21-1 16,-21 21-16,22-42 16,-1 0-16,0 0 15,0-21 1,0 21-16,0-21 0</inkml:trace>
  <inkml:trace contextRef="#ctx0" brushRef="#br0" timeOffset="72720.91">3069 14774 0,'0'0'0,"-21"22"16,0-1-1,0-21-15,-1 21 0,1 0 0,0 0 16,0-21-16,0 21 0,0 1 16,-1-1-16,-20 0 0,21 0 0,0 0 15,0 0-15,21 1 0,0-1 16,21-21-1,0 0-15,0 0 16,0 0-16,0 0 0,22 0 0,-22 0 16</inkml:trace>
  <inkml:trace contextRef="#ctx0" brushRef="#br0" timeOffset="73185.96">3365 14859 0,'0'0'0,"22"-21"0,-22 0 0,0 0 15,0-1-15,0 1 16,-22 21-16,-20-21 16,21 21-16,-21 0 15,20 21-15,1 0 0,-21 22 16,21-22-16,21 0 0,0 0 16,-21 0-16,21 22 0,-22 20 15,22-42 1,0 22-16,0-22 0,0 0 15,22-21-15,-1 0 16,0 0-16,0 0 0,0 0 16,0 0-16,1-21 15,-1 0-15,0 0 0,0 21 0,0-22 16,0 1-16,1-42 16,-1 42-16,0-1 0,-21 1 0,0 0 15,0 0-15,21-21 16,-21 20-16,0 44 15,0-1-15,0 0 16,0 0-16,0 0 16,0 0-16,0 1 0,0-1 15,0 21-15,0 0 16,0-20-16,21-1 16,0-21-16,1 0 0,-1 0 15,0 0-15,21 0 16,-21 0-16,22 0 0,-1 0 0</inkml:trace>
  <inkml:trace contextRef="#ctx0" brushRef="#br0" timeOffset="74817.67">4466 14626 0,'0'0'0,"0"-42"15,0 0 1,-21 42-1,0 0-15,0 0 0,-1 0 0,22 21 16,-21 0-16,0 0 0,0 0 16,21 22-16,-21-22 0,0 42 15,21-42-15,0 22 0,-22 20 16,22-42-16,0 1 0,0 41 16,0-42-16,0 0 15,22-21-15,-22 22 0,21-1 16,21-21-16,-21 0 0,22 0 15,-22 0-15,0 0 16,42 0-16,-20-21 0,-22-1 16,21 1-16,-21 0 0,22 0 15,41-64 1,-62 43-16,20 21 0,-21-64 16,0 43-16,0-64 15,-21 42-15,0 22 0,22-64 16,-1 64-16,0-64 15,-21 85-15,0 0 16,0 42 0,0 0-16,0 0 0,0 43 15,0-22-15,-21 0 0,-22 64 16,43-63-16,-21-1 16,21 0-16,0 1 0,0-1 0,0 0 15,0 22-15,0-1 16,0-42-16,0 1 0,0-1 15,21 0-15,1 0 0,-1 0 0,0 0 16,0-21-16,21 22 16,-20-22-16,20 0 0,-21 0 0,21 0 15,1 0-15,41-22 0,-41 22 16,-1-21-16,0 0 0,1 0 16,-1 0-16,22 0 0,-1-43 15,-21 43-15,-20 0 0,-1-22 16,0 1-16,-21 21 0,21-43 15,-21 43-15,0 0 0,-21 0 0,0 0 16,0 0-16,-22 21 16,22 0-16,0 0 0,-43 42 15,43-21-15,-63 64 16,62-64-16,1 21 0,0-21 16,21 22-16,0-22 0,-21 64 15,21-64-15,0 0 16,0 0-16,0 0 0,0 0 15,42-21-15,-21 0 16,1 0-16,-1 0 16,0 0-16,42-21 0,-41 0 15,-1 0-15,0 0 0,21 0 0,-21-1 16,1 1-16,-1 0 16,0 0-16,0-21 0,0-22 0,0 43 15,-21 0-15,22 0 0,-22-1 16,0 44 15,0-1-31,0 0 0,0 0 16,-22 0-16,22 0 0,-21 1 0,21-1 15,0 0-15,0 0 0,0 0 0,0 0 16,0 1-16,21-22 0,1 21 16,-1-21-16,0 0 0,0 21 0,0-21 15,43 0-15,-22 0 0,-21 0 16,22-21-16,-1 21 0,64-64 15,-64 43-15,0 0 16,22-21-16,-43-1 16,43-20-16,-43 20 0,-21 22 15,21-42-15,-21 42 16,-21 21 0,0 0-1,21 21-15,0 0 0,-22 21 16,22 1-16,0-1 15,0-21-15,0 0 0,0 22 16,22-22-16,-22 0 0,0 0 16,21 0-16,0-21 0,0 21 15,-21 1-15,-21-44 47,21 1-31,-21 21-16,0 0 15,21-21-15,-22 21 16,22 21 15,0 0-31,0 1 0,22-22 16,-1 21-16,0 0 16,0-21-16,0 0 0,0 0 15,1 0-15,-1 0 0,63 0 16,-62 0-16,20 0 0,43-21 15,-43 0-15,43-1 16,-64 1-16,21 0 0,22-21 16,-43 21-16,0-1 0,-21-20 15,21-64 1,-21 85-16,-21 0 16,0 0-1,0 42-15,21 0 16,0 21-16,0-20 15,0-1-15,0 21 0,0-21 0,-22 64 16,22-64-16,0 0 16,-42 22-16,21-22 15,0 0-15,0-21 16,-22 21 0,22-21-1,0 0-15,0-21 16,21 0-16,0 0 0,0-1 15,0 1-15</inkml:trace>
  <inkml:trace contextRef="#ctx0" brushRef="#br0" timeOffset="75565.94">12255 8276 0,'0'0'0,"-21"0"0,-21 0 31,63 0-31,0 0 16,22 0-16,-1 0 0,0 0 0,1 0 16,62 0-16,-41 0 15,-1 0-15,22 0 0,-21 0 0,-1-21 16,1 21-16,-22 0 0,0 0 16,-21 0-16,-42 0 15,-21 0-15,21 0 0,-22 0 16,1 0-16,0 21 0,-1-21 15</inkml:trace>
  <inkml:trace contextRef="#ctx0" brushRef="#br0" timeOffset="75801.32">12531 8340 0,'0'21'0,"0"0"0,0 0 15,0 0-15,0 1 0,0-1 0,0 0 16,0 21-16,0-21 0,-22 1 15,1 41-15,0-42 0,21 22 16,-21-22-16,0 21 0,0-21 16,-1 22-16,22-22 0,0 0 15,0 21-15,22-42 47,-1-21-47,0 0 0,0 0 0,0 0 16</inkml:trace>
  <inkml:trace contextRef="#ctx0" brushRef="#br0" timeOffset="76249.86">12827 8382 0,'21'-21'15,"-42"42"-15,63-63 0,-42 21 0,0 42 32,-21 0-32,21 0 15,-21 0-15,21 0 0,-21 22 16,21-22-16,-21 21 0,21-21 15,0 43-15,0-43 0,-22 64 16,22-43 0,-21-21-16,21 0 0,0 1 0,0-1 15,0 0-15,0 0 16,0-42 0,0 0-1,0 0-15,0-1 0,0 1 16,0 0-16,21-42 15,1 41-15,-1 1 0,21-42 16,0 20-16,-20 22 0,20 0 16,0 0-16,-21 0 0,22 21 0,-1 0 15,-21 0-15,22 0 0,-22 0 0,21 0 16,-21 21-16,0 0 0,-21 0 16,0 0-16,0 1 0,0-1 0,0 42 15,-21-42-15,0 1 16,0 20-16,0-21 0,0 0 0,-1 0 15,22 1-15,-21-1 0,21 0 0,-21 0 16,42-21 15,0-21-31,1 0 0,-22 0 0</inkml:trace>
  <inkml:trace contextRef="#ctx0" brushRef="#br0" timeOffset="76598.49">13420 8636 0,'21'-21'0,"-42"42"0,63-42 0,-21 21 16,0 0-16,0 0 15,-21-21-15,22 21 0,-1 0 0,21-21 16,-21-1-16,0 22 0,1-21 16,-1 21-16,0-21 0,-21 0 15,0 0 1,-21 21-1,0 0 1,-1 0-16,-41 21 0,42-21 16,0 21-16,-22 21 0,22-20 15,0-1-15,21 0 0,-21 0 16,21 0-16,0 43 0,0-43 16,0 0-16,42 0 15,-21 0-15,64 1 16,-64-22-16,21 0 15,1 0-15,-22 0 0,0 0 0,0 0 16,0 0-16,22-22 0</inkml:trace>
  <inkml:trace contextRef="#ctx0" brushRef="#br0" timeOffset="77081.85">14965 8234 0,'0'0'0,"21"0"0,21-85 31,-42 64-31,0 0 0,0 0 16,-21 21 0,0 0-16,0 0 15,0 21-15,-1 0 0,1 0 0,0 22 16,0-22-16,0 21 15,-22 22-15,22-22 0,21-21 16,0 21-16,0-20 0,0 20 16,0 21-16,0-41 0,0-1 15,0 21-15,0-21 0,0 0 16,0 1-16,64 20 0,-43-21 16,42-21-16,-41 0 15,147-21 1,-127 0-16,1 0 15,20-1-15,-21 1 0,22-21 0</inkml:trace>
  <inkml:trace contextRef="#ctx0" brushRef="#br0" timeOffset="77330.5">15790 8001 0,'0'0'16,"0"-21"-16,0 0 0,0 0 0,0-1 15,-21 22 1,0 0-16,0 22 0,21 20 15,-21-21-15,-1 21 0,1 1 0,21-1 16,-21 0-16,21 22 0,-21-22 0,21 1 16,-21-1-16,21 0 15,-21-21-15,-1 64 0,22-64 0,0 0 16,-21 1-16,21-1 0,0 0 16,0 0-16,0 0 0,0 0 15,21-21 1,1 0-16,-1 0 0,0 0 0,42 0 15,-41-21-15,41 0 16</inkml:trace>
  <inkml:trace contextRef="#ctx0" brushRef="#br0" timeOffset="78485.64">16150 8340 0,'0'0'16,"0"-21"-16,0-1 0,0 1 0,0 0 15,0 0-15,0 0 0,-63 21 16,20 0-1,1 0-15,21 21 16,-43 21-16,43 1 16,0-22-16,0 0 0,21 21 0,-21-21 15,-1 43-15,1-43 16,21 0-16,-21 43 16,21-43-16,0 42 15,0-41-15,0-1 16,0 0-16,21-21 0,43 0 15,-22 0 1,-21-21-16,0 21 0,22-21 0,-1-22 16,0 22-16,-20 0 0,20-21 15,-21 20-15,0-20 16,0 21-16,-21-21 0,0 20 0,0-20 16,0 21-16,0 0 0,0 0 0,0-1 15,-21 22 1,0 22-1,0-1-15,21 0 0,-21 21 0,21-21 16,0 1-16,0 20 0,-21-21 16,21 21-16,0-20 0,0-1 15,0 21-15,0-21 0,0 0 0,0 1 16,0-1-16,0 0 0,21 0 16,42 0-1,-42-21-15,1 0 0,-1 0 16,21 0-16,64-42 15,-64 21-15,1 0 0,41-22 16,-41 22-16,41-42 16,-63 41-16,22 1 0,20-63 15,-42 41-15,1 22 16,-22 0 0,-22 21-16,-20 21 15,21 0-15,21 0 16,-21 1-16,21-1 0,0 0 15,0 21-15,0-21 0,0 1 16,0-1-16,0 0 16,21 21-16,0-21 15,-21 1-15,-21-22 47,0-22-31,0 1-16,-1 21 15,22-21-15,-21 21 0,0 0 16,21-21-16,-21 21 16,0 0-16,21 21 15,0 0 1,0 0-16,0 1 0,0-1 16,21-21-16,0 21 15,0-21-15,0 21 0,1-21 0,20 0 16,-21 0-16,21 0 15,22 0-15,-22 0 0,1-21 16,-1 0-16,21 21 0,-20-21 0,-1-1 16,0 22-16,1-21 0,-1 0 15,-21 0-15,64-43 0,-64 43 16,0 0-16,0 0 0,-21 0 16,0 0-16,0-1 0,0 1 15,0 0-15,-21 21 0,-42-21 16,20 21-1,22 21-15,21 0 0,0 22 16,0-22-16,0 0 0,21 42 16,1-41-16,-22-1 0,42 21 15,-21 22 1,-21-43 0,0 0-16,-21-21 15,-21 0 1,20 0-1,1 0-15,0 0 0,21-21 16,-21 0-16,21-1 16,0-20-16,21 21 15</inkml:trace>
  <inkml:trace contextRef="#ctx0" brushRef="#br0" timeOffset="79405.03">18542 8319 0,'0'0'0,"-21"-22"0,0 22 16,-1-21-16,1 0 0,0 21 0,0 0 16,-21 0-16,20 21 15,1-21-15,0 43 0,0-22 16,21 21-16,0 0 0,-21-20 15,21-1-15,0 21 0,0-21 16,0 22-16,0-22 16,0 21-1,0-21-15,21-21 32,0 0-32,0 0 0,-21-21 15,21 0-15,1 21 0,-1-21 16,0 0-16,-21-1 0,42-41 15,-21 42-15,1 0 0,20-22 16,-21 22-16,0 0 0,-21 42 31,21 0-31,-21 0 16,22 1-16,-22-1 16,0 0-16,0 0 0,42 21 15,-21-20 1,21-1-16,22 0 15,-43-21-15,0 0 16,22 0-16,-22 0 16,21 0-16,-21-21 0,0 21 15,-21-21-15,22-1 0,-1 1 0,0 0 16,-21-42 0,21 41-16,-21-20 0,21-21 0,-21 20 15,0-41 1,0 62-16,0 1 0,-21 42 31,21 1-31,-21 20 16,21-21-16,0 21 0,0-20 0,0 41 15,0-21-15,0-20 0,0 41 16,0-42-16,21 0 16,0 1-16,-21-1 0,43-21 15,-22 0-15,0 0 16,0 0-16,0 0 0,0 0 15,1-21-15,-1 21 0,0-22 0,-21 1 16,21 0-16,0 0 0,-21 0 0,0 0 16,43-43-16,-43 43 15,21-21-15,-21 20 0,0 1 16,0 42 15,0 1-31,0-1 0,-21 0 0,21 0 16,0 0-16,0 0 0,-22 1 15,22-1-15,0 0 0,0 21 16,0-21 0,0 1-16,22-22 15,-1 0 1,-21-22-16,0 1 0,21 21 16,0-21-16,-21 0 0</inkml:trace>
  <inkml:trace contextRef="#ctx0" brushRef="#br0" timeOffset="79597.69">19537 8043 0,'-21'-21'0,"42"42"0,-64-63 0,22 42 15,0 0 1,0 0-16,0 0 16,0 0-1,21 21-15,0 0 16,0 1-16,0-1 15,21-21-15,0 0 16,0 0-16,0 0 0,22 0 16</inkml:trace>
  <inkml:trace contextRef="#ctx0" brushRef="#br0" timeOffset="79853.14">20066 7874 0,'0'0'0,"0"-21"0,-21 21 16,0 0-16,21 21 0,-22 0 16,1 0-16,21 1 0,-21 20 15,-21 43-15,42-43 0,0 21 16,-21-20-16,21-1 16,-22 0-16,22 64 15,0-63-15,0-1 16,0-21-16,0 0 0,0 22 15,22-43-15,-1 21 0,0-21 16,0 0-16,0 0 16,0 0-16,1-21 0</inkml:trace>
  <inkml:trace contextRef="#ctx0" brushRef="#br0" timeOffset="80350.77">20383 7811 0,'0'0'0,"0"21"16,0 0-16,-21 21 0,0-21 15,21 22-15,-21-1 0,21 22 16,0-22-16,-21 43 0,21-43 16,-21 0-16,21 22 0,0-22 15,0-21-15,-22 0 0,22 22 16,0-22-16,-21 0 0,21 0 15,0 0-15,0-42 47,0 0-47,0 0 16,0 0-16,0 0 0,21-1 16,1-20-16,-1 21 0,0-21 0,0-1 15,21 22-15,1-21 0,-1-1 16,0 1-16,1 21 0,-1-21 0,22 20 15,20 22-15,-63 0 16,22 0-16,-22 22 0,0-1 0,-21 85 16,0-64-16,0 0 15,0-21-15,-21 22 16,0-1-16,-22 43 16,22-64-16,0 0 0,21 0 0,-21 0 15,0 1-15,0-1 16,-1-21-1,22-21 1,0-1 0</inkml:trace>
  <inkml:trace contextRef="#ctx0" brushRef="#br0" timeOffset="80548.23">19748 8255 0,'0'0'0,"43"0"16,-22 0-16,0 0 0,21 0 15,1 0-15,-1 0 0,0 0 16,-20 0-16,62 0 16,-41 0-16,20 0 0,-42-21 15,0 21-15,1 0 16</inkml:trace>
  <inkml:trace contextRef="#ctx0" brushRef="#br0" timeOffset="81837.41">13631 9948 0,'0'0'0,"-21"22"0,0-22 15,21 21-15,0 0 16,21-21 31,0-21-47,0 21 15,-21-21-15,22 21 0,-1-43 16,-21 22-16,0 0 0,0 0 16,0 0-16,0-1 0,0 1 0,0-42 15,0 42-15,0-1 16,-21 22-16,-1 0 0,1 0 16,-21 0-16,21 22 0,-22 20 15,22-21-15,0 21 16,21-20-16,-21 20 0,0-21 0,21 21 15,-21-20-15,21-1 0,0 21 16,0 22-16,0-43 16,0 0-16,21 0 0,0-21 15,0 0-15,0 0 0,0 0 16,43 0-16,-43-21 16,21 0-1,1 0-15,-22-1 0,0 1 0,0 0 16,-21 0-16,21 0 0,1-43 15,-22 43-15,0 0 0,0-21 16,0 20-16,0 1 0,0 42 31,0 1-31,0-1 16,0 0-16,0 0 0,0 0 0,0 0 16,0 1-16,0 20 15,0-21-15,0 0 0,0 0 0,0 43 16,0-43-1,21-21 1,21 0-16,-21 0 0,0 0 16,22 0-16,-1 0 15,0-21-15,1 0 0,-22 0 16,0-1-16,0 1 0,0-21 0,-21 21 16,0-85-1,0 64-15,-21-43 0,0 43 16,-106-128-1,85 128-15,-1 21 0,1 0 16,0-1-16,-128 1 16,86 21-16,-1 21 0,0 1 15,1 20-15,-1 0 0,0 1 16,1-1-16,20 21 0,1 1 0,-43 63 16,64-64-16,20 1 0,1-1 15,0 64-15,21-84 16,0 20-16,0 1 0,0-22 0,21 0 15,0 1-15,1-22 0,20 21 0,0-21 16,64 22-16,-42-43 16,-1 0-16,1 0 0,-1 0 15,1 0-15,63-21 0,-64-1 0,1 1 16,41-21 0,22-22-16,-84 22 15,-22 21-15,64-43 16,-64 43-16,0 0 0,0 0 15,0 0-15,-21 0 0,43-22 16,-22 22-16,0 0 0</inkml:trace>
  <inkml:trace contextRef="#ctx0" brushRef="#br0" timeOffset="82117.52">14414 9589 0,'0'0'0,"-21"0"16,42 0-1,1 0-15,-1 0 0,21 0 16,-21 0-16,43 0 0,-43 0 16,21-22-16,-21 22 0,22 0 15,-1 0-15,0 0 16,1 0-16,-22 0 0,0 0 15,0 0-15,-42 0 32,0 0-17,0 0-15,0 0 0</inkml:trace>
  <inkml:trace contextRef="#ctx0" brushRef="#br0" timeOffset="82385.94">14563 9737 0,'0'0'0,"0"21"16,-22 0-16,1 43 0,-21 105 31,42-127-31,0-21 16,0 1-16,-21-1 0,21 21 0,0-21 15,0 0-15,0 1 0,0-1 16,0 0-16,0 0 0,0 0 15,0 0-15,0-42 47,0 0-47,0 0 16,21 0-16</inkml:trace>
  <inkml:trace contextRef="#ctx0" brushRef="#br0" timeOffset="82753.46">14774 10075 0,'0'0'0,"21"0"15,1 0-15,-1 0 16,0 0-16,0 0 0,0-21 16,0 21-16,1-21 0,-1 21 15,-21-21 1,21 0-16,-21 0 0,0-1 15,0 1-15,0 0 16,0 0-16,-21 21 16,0 0-1,-1 0-15,1 0 16,0 21-16,21 0 0,-21 0 0,21 1 16,-21 20-16,21-21 0,0 0 0,-43 22 15,43-1-15,-21-21 16,21 0-16,0 0 0,0 1 15,0-1-15,0 0 0,0 0 16,21-21 0,1 0-16,-1 0 0,0 0 15,0 0-15,21-21 0,-20 0 16</inkml:trace>
  <inkml:trace contextRef="#ctx0" brushRef="#br0" timeOffset="83144.94">15557 9948 0,'0'0'16,"-21"0"0,0 0-16,0 0 15,0 0-15,-22 0 0,22 0 0,0 22 16,-21-22-16,-1 21 16,22 0-16,0 0 0,0 0 15,21 0-15,0 1 16,21-1-1,0-21-15,0 0 0,22 21 0,-22-21 16,0 0-16,0 0 0,0 21 0,22-21 16,-1 0-16,-21 21 15,22-21-15,-43 21 16,0 1 0,-22-1-16,1-21 15,-21 0-15,21 21 0,-22-21 16,1 0-16,0 0 0,21 0 15,-22 0-15,-41 21 16,62-21-16,1 0 0,-21 0 16,63-21 15,21 0-31,-20 21 16,20-21-16</inkml:trace>
  <inkml:trace contextRef="#ctx0" brushRef="#br0" timeOffset="83445.95">15981 9737 0,'0'-21'0,"0"42"0,0-64 16,0 22-16,0 42 31,0 1-31,0-1 0,0 21 16,0-21-16,0 22 0,0-22 0,-21 21 15,-1 0-15,22 22 16,-21-43-16,0 21 0,0 22 16,21-43-16,0 0 0,0 22 15,0-22-15,0 0 16,0 0-16,42-21 16,-21 0-16,22 0 15,-22-21-15,0 0 16,0 21-16,0-21 0,1-1 15,20 1-15</inkml:trace>
  <inkml:trace contextRef="#ctx0" brushRef="#br0" timeOffset="83681.95">15938 9948 0,'0'0'16,"22"0"15,-1 0-31,0 0 16,0 0-16,0 0 0,0 0 0,1 0 15,-1 0-15,0 0 0,21-21 16,-21 0-16,1 21 16,-1 0-16,-21-21 0,21 21 15,0-21-15,0 21 0</inkml:trace>
  <inkml:trace contextRef="#ctx0" brushRef="#br0" timeOffset="83973.93">17018 9843 0,'0'0'0,"0"-22"15,21 22-15,-21 22 32,0-1-17,0 0-15,-21 0 0,21 0 0,0 22 16,-21-1 0,0-21-16,21 0 0,0 43 15,-22-64-15,22 42 16,22-42 15,-1 0-15,0 0-16</inkml:trace>
  <inkml:trace contextRef="#ctx0" brushRef="#br0" timeOffset="84351.39">17526 9843 0,'0'0'16,"21"-22"-16,-21 1 15,0 0-15,-21 21 16,0 0 0,-22 0-16,22 0 0,-21 21 15,0 0-15,20-21 0,1 64 16,0-64-16,21 21 16,0 0-16,21 0 15,0-21-15,1 22 0,-1-22 16,0 0-16,0 0 0,0 0 15,0 21-15,22-21 0,-22 0 0,0 0 16,0 0-16,0 21 0,22-21 0,-22 21 16,0-21-1,-21 21-15,21 0 0,-21 1 16,-21-1 0,0 0-16,0-21 0,0 0 15,-1 0-15,-20 21 0,21-21 0,0 0 16,-22 0-16,22 0 0,0 0 15,0 21-15,0-21 0,-22 0 16,22 0-16,0 0 0,0-21 16</inkml:trace>
  <inkml:trace contextRef="#ctx0" brushRef="#br0" timeOffset="84551.28">16954 9589 0,'-21'0'31,"21"21"16,-21 0-31</inkml:trace>
  <inkml:trace contextRef="#ctx0" brushRef="#br0" timeOffset="85089.96">13123 11303 0,'0'0'0,"21"-148"32,-21 127-32,0 0 0,-21 21 0,0 0 15,0-22-15,-21 22 0,-64 22 16,85-1-16,-22 0 15,1 21-15,0-21 0,20 22 16,-62 105-16,63-106 16,21 1-16,0-1 0,-22 0 0,22 22 15,0 20-15,0-62 16,0 20-16,0 43 0,22-64 16,-1 21-16,21 22 15,-21-43-15,22 0 16,-1 0-16,0-21 0,43 0 15,-43 0-15,22 0 0,42-42 16,-43 21-16,1-1 0</inkml:trace>
  <inkml:trace contextRef="#ctx0" brushRef="#br0" timeOffset="86749.67">13695 11663 0,'0'0'16,"0"-21"-16,0-22 0,0 22 0,0 0 0,-21 0 15,-1 0-15,1 21 0,0 0 16,0 0-16,0 0 0,-43 0 15,43 0-15,-64 84 16,64-41 0,0-22-16,0 0 0,21 21 15,0 43-15,0-64 0,0 0 16,0 1-16,0 20 0,0-21 16,0 0-16,0 0 15,21-21-15,21 0 0,-20 0 16,-1 0-16,21-21 15,43-21 1,-64 21-16,0 0 0,43-64 16,-64 43-1,0 20-15,0-41 16,0 42-16,0 42 31,0 0-31,-22-21 16,22 21-16,-21 0 0,21 1 0,0-1 15,0 0-15,0 21 0,0-21 16,0 1-16,0-1 0,0 21 0,0-21 16,43 22-16,-22-22 15,0-21-15,0 0 0,0 0 16,22 0-16,-22 0 0,0 0 16,42-21-1,-41-1-15,41-20 16,-42 21-16,43-64 15,-43 43-15,-21 21 0,21-22 16,-21 1-16,21 0 0,-21-85 16,21 84-16,-21 1 0,0 21 15,22-21-15,-22 20 0,0 44 32,0 20-32,0-21 0,0 21 15,0 1-15,-22-22 0,1 64 16,21-43-16,0 0 15,0 43-15,0-22 16,0-41-16,0 20 0,0-21 16,0 0-16,21 0 15,1-21-15,-1 0 0,0 0 0,0 0 16,0 0-16,0-21 16,1 0-16,41-21 0,-42 21 15,0-1-15,22 1 0,-22-21 0,0 21 16,21-22-16,1-20 15,-22 21-15,0-1 0,0 1 16,0-22-16,-21 43 0,22-42 16,-22 42-16,0-1 0,0 44 15,-22-1 1,22 0-16,-21 0 0,0 21 16,21 1-16,-21-22 0,-21 85 15,42-64-15,0 0 16,-22-20-16,22 20 0,0 43 15,0-43-15,0-21 16,22 21-16,-1 1 16,21-43-16,0 42 15,64-42-15,-63 0 0,-1 0 16,43-21 0,-43 0-16,0 21 0,43-43 0,-43 22 15,1 0-15,-22-21 0,42-1 16,-42 1-1,-21 0-15,0 21 0,0-22 16,0 22-16,-21 21 16,0 0-1,0 0-15,0 21 0,-22 22 16,43-22-16,-21 21 16,21-21-16,0 43 15,0-43-15,0 0 0,21 21 16,1-20-16,20-1 15,0-21-15,-21 0 0,85 21 16,-63-21-16,189 0 16,-189 0-1,20-21-15,-20 21 0,20-21 16,64-22-16,-106 22 16,22 0-16,-22 0 0,0 0 15,21-64-15,-42 64 16,0 0-16,0-22 15,0 22-15,0 0 0,-21 0 16,0 21-16,0-21 0,0 21 0,-22 0 16,1 0-16,21 0 0,-22 21 15,1 0-15,21 0 0,0 0 16,0 0-16,-1 1 0,1 41 16,21-42-16,0 22 0,0-1 15,0-21 1,0 0-16,0 0 0,0 1 0,0-1 15,21-21-15,1 0 16,-1 0-16,0 0 16,42-43-16,-41 22 15,-1 0-15,0 0 0,0 0 0,0-22 16,0 22-16,1-21 16,20 21-16,0-64 0,-21 43 15,1-1-15,41-105 16,-42 85-16,-21-22 15,21 64-15,-21 0 0,0-22 16,0 65 0,0-1-16,0 0 0,-21 0 0,21 21 15,0 1-15,-21-1 0,21 0 0,-42 22 16,42-22-16,0 1 16,0-22-16,0 21 0,0 0 0,0 22 15,0-43-15,0 0 0,0 22 16,0-22-16,21 0 0,0 0 15,43 21-15,-43-42 0,21 0 16,0 0-16,-20 0 0,20 0 16,0 0-16,1 0 0,-1 0 15,0-21-15,43 0 0,-22 21 0</inkml:trace>
  <inkml:trace contextRef="#ctx0" brushRef="#br0" timeOffset="87579.12">18013 11642 0,'0'0'0,"21"0"16,-21-85 0,0 64-16,0 0 0,0-22 15,-21 22-15,0 0 16,-1 0-16,1 21 0,0 0 15,-21 0-15,21 0 0,-1 0 16,1 0-16,-21 21 0,21 0 0,-22 0 16,1 1-16,21-1 0,0 21 0,-22-21 15,22 0-15,0 22 0,21-22 16,-21 64-16,21-64 16,0 21-16,0-21 15,21 0-15,0-21 16,0 0-16,1 22 0,-1-22 0,21 0 0,-21 0 15,64 0 1,-43-22-16,-21 1 0,1 0 16,20 0-16,-21 0 0,43-64 15,-64 64-15,21-21 16,-21 20-16,21-20 0,-21-21 16,0 41-1,0 44 1,-21-22-16,21 21 0,-43 42 15,43-42-15,-21 1 16,21 20-16,0-21 0,0 43 16,0-43-16,0 0 15,0 21-15,21-21 16,1 1-16,-1-1 16,0-21-16,21 21 15,-21-21-15,1 0 0,-1 0 16,0 0-16,64-21 15,-43 0-15,-21-1 0,0 1 16,22 0-16,-22 0 0,42-21 16,-42-1-16,1 22 0,20-42 15,-21 41-15,0-41 16,-21 42-16,-21 21 16,0 0-16,-21 21 15,20 0 1,22 0-16,-21 0 0,21 1 0,0 20 15,0-21-15,0 0 0,0 0 0,0 22 16,0-22-16,0 0 16,0 0-16,0 0 0,-21 22 15,0-22 17,0 0-32,0-21 15,-1 0 1,1 0-16,0 0 15,0 0-15,0 0 16</inkml:trace>
  <inkml:trace contextRef="#ctx0" brushRef="#br0" timeOffset="88196.97">13017 13483 0,'0'0'15,"22"-21"-15,-1 0 0,0 0 0,64-64 16,-64 64-16,0 0 16,21 0-16,-21-1 0,22-41 15,-43 42-15,21 21 16,-21-21-16,0 42 31,-21 0-31,21 0 0,-21 0 16,-1 0-16,22 22 0,-21-22 0,21 21 15,0 1-15,0-1 0,0 21 0,0-20 16,0 20-16,0 1 0,0-22 16,0 22-16,0 41 0,0-41 15,0-22-15,0 64 16,-21-64-16,0 22 0,0-22 0,21 1 15,-21-1-15,-1-21 0,1 21 16,0-20-16,0-1 0,0 0 16,0-21-16,-1 0 0,1 0 15,0 0-15,0 0 0,-64-42 16,64 20-16,0 1 0,0 0 16,0-21-16,-1 21 0,1-43 15,0 22-15,21-1 0,0 1 16,0 21-16,0-43 0,0 22 0,21-64 15</inkml:trace>
  <inkml:trace contextRef="#ctx0" brushRef="#br0" timeOffset="88652.79">13208 12954 0,'0'0'0,"21"0"0,-21-21 32,0 42 46,-21-21-16,21 21 95</inkml:trace>
  <inkml:trace contextRef="#ctx0" brushRef="#br0" timeOffset="89050.34">12848 13145 0,'0'0'0,"21"0"32,0 0-32,1 0 15,20 0-15,0-22 0,1 22 16,20-21-16,-21 21 0,149-21 15,-128 21-15,-20 0 16,41 0-16,-41 0 0,-22 0 16,-42 0 15,0 0-31,-1 0 0,1 0 16,0 0-16,-21 0 0,21 0 15,-1 0-15,-41 0 16,42 0-16</inkml:trace>
  <inkml:trace contextRef="#ctx0" brushRef="#br0" timeOffset="89385.1">13102 13145 0,'0'21'0,"0"0"15,0 0 1,0 0-16,0 0 0,0 1 15,0-1-15,0 21 0,0-21 0,0 22 16,0-1-16,0 0 0,0 43 16,0-43-16,0 22 0,0-1 15,0 43-15,0-64 16,0 22-16,0-22 0,0 22 16,-21-22-16,0 43 0,0-43 15,21 0-15,0-20 0,0 20 0,-22-21 16,22 0-16,-21 22 15,21-22-15,0 0 16,0-42 0,0 0-1,21-1-15,1 1 16,-1 0-16,0 0 0,-21 0 0</inkml:trace>
  <inkml:trace contextRef="#ctx0" brushRef="#br0" timeOffset="90062.85">13652 13801 0,'-21'0'0,"21"-21"31,0-1-15,43-20-1,-43 21-15,21 0 16,-21 0-16,21-1 0,-21-20 16,21 42-1,-42 21 1,21 0 0,-21 1-16,0-1 0,-1 0 15,1 42-15,0-20 0,21 20 16,-21-42-16,21 22 0,-21-22 15,21 42-15,0-20 16,0-22-16,21 0 16,21-21-16,-21 0 15,22 0-15,-22 0 0,0 0 16,21 0-16,-20-21 0,20 21 16,-21-21-16,21 0 0,1-1 15,-1 1-15,0 0 0,1 0 0,-1-21 16,85-85-1,-106 105-15,-21 1 0,0 0 16,0 0-16,-21 21 16,0 0-1,0 0-15,0 21 0,-43 21 16,64 22 0,0-43-16,0 43 15,64-1 1,-43-42-16,0 0 15,-21 1-15,0-1 16,-21 0 0,0-21-16,-22 0 15,22 0-15,0 0 0,0 0 16,0 0-16,-1 0 0,1 0 0,21-21 16,0 0-1,0-1-15,0 1 0,43 0 16,-22-21-16,42-1 15</inkml:trace>
  <inkml:trace contextRef="#ctx0" brushRef="#br0" timeOffset="90345.94">14753 13314 0,'0'0'0,"0"-21"0,21 21 16,-21-21-16,0 42 31,0 0-31,0 0 15,-21 21-15,21-20 0,0 20 16,-21-21-16,21 21 0,-21 1 0,0 63 16,-1-64-16,22 0 15,-21 1-15,0-1 0,21-21 16,0 21-16,-21 22 0,0-43 16,21 0-16,0 0 0,0 1 15,21-22-15,0 0 16,0 0-16,0 0 0,1-22 15,20 22-15,-21-21 0,0 0 16,0 0-16,1 0 0,-1-22 0,21 22 16</inkml:trace>
  <inkml:trace contextRef="#ctx0" brushRef="#br0" timeOffset="90547.63">14647 13610 0,'0'0'0,"-21"0"0,0 0 0,0 0 15,0 0-15,42 0 32,0 0-32,0-21 0,21 21 0,-20 0 15,-1-21-15,21 21 0,-21-21 0,22 21 16,20-43-16,-42 43 16,0-21-16,1 0 0,-1 21 15,0-21-15,-21 0 0</inkml:trace>
  <inkml:trace contextRef="#ctx0" brushRef="#br0" timeOffset="90850.03">13039 13293 0,'0'0'31,"42"0"-31,-21 0 16,21 0-16,1 0 16,-1-21-16,22 21 0,41-22 15,1 22-15,-63-21 16,-1 21-16,0 0 0,64 0 15,-64 0 1,-20 0-16,-1 0 0,42 0 16,-42 0-16</inkml:trace>
  <inkml:trace contextRef="#ctx0" brushRef="#br0" timeOffset="91328.96">15790 13356 0,'0'0'0,"21"-21"0,1-64 16,-22 107 15,0-1-31,0 21 15,0-21-15,-22 22 0,22-1 16,0 0-16,-21 1 0,21-1 0,-21 0 16,0 43-16,21-43 15,-21 1-15,0-1 0,21-21 16,-22 43-16,22-43 16,0 0-16,0 0 0,-21-21 15,21-21 1,0 0-1,0 0-15,0-22 16</inkml:trace>
  <inkml:trace contextRef="#ctx0" brushRef="#br0" timeOffset="91553.83">15706 13314 0,'0'0'16,"21"-21"-16,0 0 0,0 21 15,0 0-15,0 21 16,1 21-16,-1-21 0,21 64 15,-21-43-15,43 85 16,-43-84-16,0-1 16,21 43-16,-20-64 15,-22 21-15,42 0 0,-42-20 16,21-1-16,0 0 16,0-21-16,1 0 15,-22-21-15,21 0 16,0-1-16,-21 1 0</inkml:trace>
  <inkml:trace contextRef="#ctx0" brushRef="#br0" timeOffset="91786.07">16425 13293 0,'0'-21'16,"0"42"-16,0-64 0,0 22 0,0 0 0,-21 21 16,0 0-1,0 21-15,0-21 0,-1 21 0,-41 43 16,42-43-16,0 0 0,-1 22 15,1-1-15,-42 127 16,63-126 0,-21-1-16,-1-21 0,22 21 0,0-20 0,0 41 15,0-42 1,0 22-16,22-43 16,41 0-16,-42 0 15,43 0-15</inkml:trace>
  <inkml:trace contextRef="#ctx0" brushRef="#br0" timeOffset="92410.16">17378 13399 0,'0'0'0,"21"-22"0,0-83 32,-21 83-32,-21 1 15,0 21-15,0 0 0,-1 0 0,-20 0 16,0 0-16,-1 0 0,1 0 0,0 21 15,-1 1-15,22 20 0,-63 21 16,41-20-16,1-1 0,21 0 16,-22 22-16,22-22 0,0 22 15,0 20-15,21-20 0,0-22 16,0-21-16,0 22 0,0-22 16,63 42-16,-41-41 15,20-22-15,-21 0 0,21 0 16,1 0-16,63 0 15,-64 0-15,0-22 0,-21 1 16,1 0-16,-1 0 0,0 0 0,-21 0 16,0-1-16,0 1 0,0 0 15,-21 0-15,0 0 0,-64-22 16,64 43-16,0-21 0,-22 21 16,22 0-16,0 0 0,-43 0 15,43 0 1,21 21-1,21-21 1,1 22-16,-1-1 0,0 0 16,21-21-16,-42 21 0,43 21 15,-22-20-15,0 20 16,0-21-16,0 43 0,-21-22 16,0 0-16,0 1 0,0-1 15,0 0-15,0 85 0,-21-63 16,0-1-16,0 1 0,0-1 15,-22 1-15,22-1 0,-21 1 0,21-1 16,-22-20-16,22 20 0,-42 43 16,41-43-16,1-20 0,-42 20 15,63-20-15,-21-22 0,-1-21 16,22-21 0,0-22-1,22 22-15</inkml:trace>
  <inkml:trace contextRef="#ctx0" brushRef="#br0" timeOffset="93161.79">12636 13250 0,'0'0'0,"-21"0"0,-42 22 31,84-22 1,21 0-32,-21 0 0,43-22 0,-22 22 15,43-21-15,-22 21 0,22 0 0,0-21 16,-1 21-16,22 0 0,-21-21 15,0 21-15,-22 0 0,22-21 16,-22 21-16,-20 0 0,-1-21 16,43 21-16,-64 0 15,-42 0 17,-1 0-32,1 0 0,-21 0 0,21 0 15,0 0-15</inkml:trace>
  <inkml:trace contextRef="#ctx0" brushRef="#br0" timeOffset="94073.44">13335 13187 0,'0'21'46,"0"0"-46,0 0 0,0 1 16,0-1-16,-21 21 0,21-21 16,-21 0-16,21 22 0,-22-1 0,22 0 15,0 1-15,0 20 0,-21-20 16,21 20-16,-21-21 0,0 85 16,0-84-16,-22 41 15,43-41-15,-21-1 0,0 0 16,0-20-16,0 20 0,21-21 0,-21 43 15,21-43-15,0-42 32,21-1-17,0 1-15,-21 0 16,21-21-16,0 21 0,-21-1 0,21-20 16,1 0-16,-1-43 15,0 22-15,-21-1 0,0 22 16,21-22-16,-21 1 0,21-64 15,-21 63-15,0 22 0,0 0 16,0-1-16,0 22 0,-21-21 16,0 21-16,-21-1 15,20 22 1,22 22-16,0-1 0,-21 42 16,21-20-16,0 41 15,0-20-15,0-22 0,0 127 16,0-105-16,-42 84 15,42-84-15,-21 20 16,0-41-16,-1 41 16,22-41-1,-21-22-15,21 0 0,-21 0 16,0-21 15,0-21-15,21 0-16,0 0 0,-21-1 15,21 1-15,-22 0 0,22-42 16,0 41-16,0-20 0,0 21 16,0-21-16,0-1 0,22-41 15,-1 41-15,0 1 0,0 21 16,0-22-16,0 22 0,1-21 0,-22 21 16,21 0-16,-21-1 0,21 1 15,-21 0 1,0 0-1,0 42 17,0 0-17,0 0-15,0 1 0,0-1 16,-21-21-16,21 21 0,0 0 16,0 21-1,-21-20-15,21-44 31,0 1-31</inkml:trace>
  <inkml:trace contextRef="#ctx0" brushRef="#br0" timeOffset="103285.45">12150 3768 0,'-22'0'0,"1"0"16,0 0-16,0 0 31,0 0-31,0 0 16,-1 0-16,1 0 0,0 0 15,0 0 1,0 0-16,0 0 0,-1 0 0,1 0 0,0 0 16,0 0-16,0 0 0,0 0 15,-1 0-15,1 0 16,0 0-16,0 0 0,0 0 15,0 0-15,-1 0 32,44 0 15,-1 0-32,0 0-15,0 0 0,0 0 16,0 0-16,43 0 0,-1 0 15,-20 0-15,20 0 16,-20 0-16,41 0 0,43 0 16,-63 0-16,-1 0 0,43 0 15,-64 0-15,1 0 0,41 0 16,-41 0-16,-22 0 0,0 0 16,0 0-16,0 0 0,1 0 31,-44 0 47,1 0-78,0 0 16,0 0-1,0 0-15</inkml:trace>
  <inkml:trace contextRef="#ctx0" brushRef="#br0" timeOffset="103849.13">11790 3831 0,'0'0'0,"-21"0"0,-1 0 0,1 0 16,-21 0-16,21 0 16,0 0-1,-1 0-15,22 21 16,-21-21 0,0 0-1,21 22 32,21-22-31,0 0-16,1 0 0,-1 0 15,85 0 1,-43 0-16,-21 0 0,149 0 16,-22 0-1,-105 0-15,-1 0 0,22 0 16,-43 0-16,64 0 15,-85 0-15,22 0 16,-22 0-16,21 0 16,-21 0-1,-21-22 63,0 1-62,0 0 0</inkml:trace>
  <inkml:trace contextRef="#ctx0" brushRef="#br0" timeOffset="104925.21">12573 3429 0,'0'-21'15,"0"42"-15,-21-42 16,0 21 15,21 21 1,0 0-17,0 0-15,21 1 16,0-22-16,-21 21 0,21 0 0,21 0 15,-20 0-15,41 22 16,1-1 0,-43-21-16,42 21 15,-42-20 1,1-22-16,-1 21 0,0-21 16,0 21-1,0-21-15,0 0 16,-21 21 31,-21-21-32,0 0 1,0 21-16,0-21 16,0 0-16,-1 21 0,1-21 0,0 22 15,0-22-15,0 21 0,0-21 16,-1 21-16,-20 0 0,21-21 15,-43 42-15,1 1 16,21-22-16,20 0 16,-20 21-16,21-20 0,-21-1 15,20 0 1,1-21-16,0 42 0,0-42 16,-21 21-1,42 1-15,21-22 47,-21-22-31,21 1-16,21 21 0,1-42 15,-1 42-15,21-42 16,43-43 0,-63 64-16,-22 0 0,21-22 0,22 1 15,20 0 1,-63 20-16,1 22 0,20-21 15,-42 0 1,21 21-16,0 0 16,-21-21 156</inkml:trace>
  <inkml:trace contextRef="#ctx0" brushRef="#br0" timeOffset="107237.12">466 3662 0,'-22'0'94,"1"0"-94,0 0 15,0 0-15,0 0 16,0 0-16,-1 0 0,1 0 16,-21 0-16,-64 0 15,85 0-15,0 0 0,0 0 16,-1 0-16,-41 0 16,105 0 93,1 0-93,-1 0-16,21 0 0,1 0 0,-1-21 15,-20 21-15,20 0 0,1 0 16,-22 0-16,43 0 15,-43 0-15,0 0 0,-20 0 16,20 0-16,-21 0 0,21 0 16,-20-21-16,-1 21 0,0 0 15,0 0 1</inkml:trace>
  <inkml:trace contextRef="#ctx0" brushRef="#br0" timeOffset="107773.61">0 3747 0,'0'0'0,"0"21"31,42-21 63,22 0-79,-22 0-15,43 0 0,-22 0 16,1 0-16,-1 0 0,1 0 16,-1-21-16,-20 21 0,20 0 15,-21 0-15,64 0 16,-85 0-16,22 0 16,-22 0-16,0 0 15,0 0 16,-21-22 1,0 1-1</inkml:trace>
  <inkml:trace contextRef="#ctx0" brushRef="#br0" timeOffset="108636.91">698 3302 0,'0'0'0,"-21"0"16,0 0-16,0 0 16,21 21 15,0 0-15,0 1-16,0-1 15,21 0-15,21 0 16,22 43-16,-22-43 15,22 21 1,-43-21-16,0-21 0,0 21 0,0 1 16,43-1-1,-43 0-15,0-21 16,0 0-16,1 0 16,-1 0-16,0 0 15,-21 21 32,-21-21-31,0 21-16,-1-21 0,1 0 15,0 21-15,21 1 16,-21-22-16,-21 21 0,20-21 0,1 21 16,0 0-16,-21 0 0,21-21 15,-85 64-15,85-43 16,-64 21-16,64-21 15,-22 1-15,22-1 0,-21 0 16,21 0-16,-43 21 16,43-42-16,0 22 15,21-44 17,21 22-17,0-21-15,0 21 16,1-21-16,20 0 0,-21 0 0,21 0 15,1-1-15,-1 1 0,106-63 16,-105 62-16,41-20 16,-63 21-16,22 0 15,-1-22-15,-21 43 16,22-21-16,-22 0 0,0 21 16,0-21-1</inkml:trace>
  <inkml:trace contextRef="#ctx0" brushRef="#br0" timeOffset="111527.83">12213 3895 0,'-21'0'0,"0"0"16,0 0 0,-1 0-16,22-21 15,-21 21-15,0 0 0,0 0 16,0 0-16,0 0 0,-1 0 15,1-22-15,0 22 0,0 0 16,0 0-16,0 0 0,-1 0 16,1 0-16,0 0 15,0 0-15,0 0 16,-22 0-16,22 0 16,0 0-16,0 0 15,0 0-15,0 0 31,-1 0-31,22-21 79,22 21-33,-1 0-46,0-21 16,0 21-16,0 0 16,0 0-16,1 0 0,-1 0 15,0 0-15,21 0 0,-21 0 0,43 0 16,-22 0 0,1 0-16,-1 0 0,0 0 0,22 0 15,84 0-15,-106 0 16,22 0-16,-22 0 0,0 0 15,1 0-15,-1 0 0,-21 0 16,22 0-16,-22 0 0,21 0 0,-21 0 16,0 0-16,22 0 15,-22 0-15,0 0 0,0 0 0,-42 0 110,0 0-110,0 0 15,0 0-15,-1 0 0,1 0 16,0 0-16,0 0 0,0 0 16,0 0-16,-1 0 0</inkml:trace>
  <inkml:trace contextRef="#ctx0" brushRef="#br0" timeOffset="112014.79">12023 3810 0,'0'0'0,"0"21"0,21-21 63,0 0-63,0 0 15,0 0-15,22 0 0,-1 0 16,0 0-16,-21 0 0,22 0 0,-1 0 15,43 0-15,-43 0 16,22 0-16,-1 0 16,-21 0-16,1 0 0,-1 0 15,-21 0-15,22 0 0,20-21 16,-42 21-16,0 0 0,1 0 16,-1 0 15,-42 0 47,-1 0-78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1:59:25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1482 0,'21'0'63</inkml:trace>
  <inkml:trace contextRef="#ctx0" brushRef="#br0" timeOffset="1922.44">825 1736 0,'22'0'94,"-22"-21"-78,21 21-16,-21-22 15,0 1-15,21 21 0,-21-21 16,21 21-16,-21-21 0,0 0 16,0 0-16,21 21 0,-21-22 15,21 1-15,-21 0 16,0 0-16,0 0 15,-21 21 1,0 0-16,-21 0 16,21 0-16,-1 21 0,-20-21 15,-64 63-15,64-41 16,21 20-16,-22-21 0,1 21 16,21 1-16,0-22 0,0 21 15,-1-21-15,22 22 0,-21-22 16,21 0-16,0 0 0,21 22 15,-21-22-15,43-21 0,-22 21 16,0-21-16,21 0 0,43 21 16,-43-21-16,1 21 15,41-21-15,-41 0 0,-22 21 16,21-21-16,-21 0 0,1 22 16,20-1-16,-21 0 15,-21 0-15,0 0 0,-21 22 16,0-22-1,-106 85-15,84-85 16,1 0-16,0 0 16,-85 21-1,84-42-15,1 0 0,0 0 0,-1 0 16,-41 0 0,41-21-16,22 0 0,0 21 15,0-21-15,0 0 0,0-22 16,21 22-16,0 0 15,0 0-15,21 21 0,21-42 16,0 42-16,-20-22 0,20 1 16,0 21-16,43-42 15</inkml:trace>
  <inkml:trace contextRef="#ctx0" brushRef="#br0" timeOffset="2675.8">1206 1947 0,'0'0'0,"0"-21"0,0 42 31,0 1-15,0-1-16,0 0 0,0 0 16,0 0-16,0 0 0,0 1 15,0-1-15,0 0 16,0 0-16,-21 0 0,21 0 0,0 1 15,21-1 1,1-21-16,-1 0 16,0 0-16,21 0 0,-21 0 0,22 0 15,-22-21-15,21-1 0,1 22 16,-22-21-16,21 0 0,-21 0 0,0 0 16,1 0-16,-1-1 0,0 1 15,-21 0-15,0 0 0,0 0 16,21 0-16,-21-1 0,0 1 15,0 0-15,0 42 32,0 0-17,0 1-15,0 20 16,0-21-16,0 21 0,0 1 0,0-1 16,0 0-16,0 22 0,0-1 15,0 1-15,0-1 0,21 22 0,0 0 16,-21-22-16,43 85 15,-22-63-15,0 0 0,0-1 0,-21-20 16,21 21-16,1-22 0,20 85 16,-42-84-16,21-1 0,-21 1 15,21-22-15,-21 0 0,0 43 16,0-43-16,0-20 0,0 20 16,0-21-16,-21 0 0,-21 22 15,21-43 1,-1 0-16,1 0 0,0 0 15,-64-64-15,43 43 16,21-21-16,-21-1 0,-1 1 16,1 0-16,-22-85 0,22 42 15,21 21-15,-21-20 0,20-1 16,22 0-16,0-84 16,0 84-16,0 22 0,0-22 15,22 1-15,83-149 16,-83 169-16,62 1 0,1-22 15,-64 22-15,43-1 16,-43 22-16,21 21 0,-42-22 16,21 22-16,-21 0 0,21-43 15</inkml:trace>
  <inkml:trace contextRef="#ctx0" brushRef="#br0" timeOffset="2836.32">2180 1715 0,'0'0'0,"0"-22"0</inkml:trace>
  <inkml:trace contextRef="#ctx0" brushRef="#br0" timeOffset="3116.36">1905 1863 0,'0'63'32,"0"-42"-32,0 1 15,21-1-15,0-21 0,0 21 16,1-21-16,-1 21 0,21 0 0,-21-21 16,22 21-16,-22 1 0,0-1 15,21 0-15,-21-21 0,-21 21 16,0 0-16,0 0 0,0 1 15,-21-1-15,0 0 16,0-21-16,0 21 0,-22-21 0,22 0 16,-21 21-16,21-21 0,-22 0 15,22 0-15,-21 0 16,21 0-16,-22 0 0,43-21 16,0 0-1,0 0-15,22 0 16,-1-1-16,0-20 15</inkml:trace>
  <inkml:trace contextRef="#ctx0" brushRef="#br0" timeOffset="3401.5">2434 1947 0,'0'22'15,"0"-1"-15,0 0 0,0 21 16,0-21-16,0 22 0,0-22 16,0 21-16,0-21 0,21 1 0,-21-1 15,21 0-15,-21 0 16,22-21-16,-1 0 15,0 0-15,0-21 16,-21 0-16,21 0 0,-21-1 16</inkml:trace>
  <inkml:trace contextRef="#ctx0" brushRef="#br0" timeOffset="3645.9">2265 1884 0,'0'0'16,"0"21"-16,21-21 16,0 0-1,0 0-15,0 0 0,22 0 16,-22 0-16,21 0 0,1 0 16,-1-21-16,-21 21 0,21-21 0,-20 21 15,-1 0-15,42-43 16,-63 22-1,-21 21 1,-21 0-16,21 0 0</inkml:trace>
  <inkml:trace contextRef="#ctx0" brushRef="#br0" timeOffset="4060.05">2095 1757 0,'0'0'0,"0"-21"16,22 21-1,-1 0-15,-21-21 16,0-1-16,21 22 16,-21-21-16,-21 21 31,0 0-15,-1 0-16,1 21 0,0 1 15,21-1-15,-21 0 0,0 0 16,0 0-16,21 22 0,-22-22 0,1 0 15,0 21-15,21-21 16,0 1-16,0-1 0,0 0 16,21-42 15,0 21-31</inkml:trace>
  <inkml:trace contextRef="#ctx0" brushRef="#br0" timeOffset="4459.8">2582 1503 0,'0'-21'31,"0"42"0,-21-21-31,21 21 16,-21 21-16,21-20 0,-21 20 16,21-21-16,-21 21 0,-1 1 15,1-1-15,21 0 0,-21 43 16,0-43-16,21 1 0,0-1 15,0-21-15,-21 0 0,21 22 16,0-22-16,0 0 0,0 0 16,21-21-1,0 0 1,0-21-16,0 0 16,1 0-16,-22 0 0</inkml:trace>
  <inkml:trace contextRef="#ctx0" brushRef="#br0" timeOffset="4760.76">2286 1905 0,'0'21'16,"21"-21"-16,0 0 15,0 0-15,1 0 0,-1 0 16,21-21-16,-21 21 0,22 0 16,-22 0-16,0-21 0,21 21 0,-21 0 15,1 0-15,-1 0 0,21 0 16,-21 0 0,-21-21-16</inkml:trace>
  <inkml:trace contextRef="#ctx0" brushRef="#br0" timeOffset="4897.26">2773 2074 0,'21'0'16</inkml:trace>
  <inkml:trace contextRef="#ctx0" brushRef="#br0" timeOffset="5180.31">2921 2053 0,'106'-63'32,"-85"63"-32,0-21 0,0 21 0,-21-43 0,21 22 15,-21 0 1,-21 21 15,0 0-31,0 0 0,-21 21 16,20-21-16,1 21 0,-21 22 15,21-22-15,-22 42 0,43-42 16,0 1-16,0 20 0,-21-21 16,21 0-16,0 22 15,0-22-15,0 0 0,0 0 16,21-21-16,1 0 0,-1 21 0,21-21 15,-21 0-15,0 0 16,1 0-16,20-21 0,0 21 0,1-21 16,-1 0-16,0 0 0,1-1 15,-1 1-15,0-21 0,1 21 0,20-22 16</inkml:trace>
  <inkml:trace contextRef="#ctx0" brushRef="#br0" timeOffset="5501.99">3514 1842 0,'0'21'16,"0"0"-16,-22 0 0,22 21 15,0-20-15,-21-1 0,21 21 16,-21-21-16,21 0 0,0 43 16,0-43-16,0 0 0,0 0 15,0 1-15,-21-1 0,21 0 16,0 0-1,-21-21 17,21-21-32,0 0 15,0 0-15,0-1 0,0-20 16,0 21-16,0 0 0,0-22 0,0 1 16,42-21-16,-42 41 0,21 1 15,22 0-15,-22-21 16,21 21-16,22-22 0,-43 22 15,0 21-15</inkml:trace>
  <inkml:trace contextRef="#ctx0" brushRef="#br0" timeOffset="5895.98">3873 1905 0,'0'64'0,"0"-43"15,0 0-15,0 0 16,0 0-16,0 22 0,0-1 0,0-21 16,0 0-16,0 0 0,0 1 15,0-1-15,0 0 16,-21-21-16,0 0 31,21-21-15,0 0-16,-21-1 0,21 1 15,0 0-15,0 0 0,0-21 0,0 20 16,0-20-16,0 0 0,21 21 16,43-64-16,-43 43 0,21 20 15,0-20-15,-20 21 0,126-43 16,-106 64-16,0 0 15,22 0-15,-43 22 0,0-1 16,0 85-16,1-64 16,-22 0-16,0-21 0,0 22 15,0-1-15,-22 22 16,1-43-16,0 0 0,0 21 0,0-21 16,-43 22-1,64-22-15,-21 0 0,0-21 16,21-21 15,21 0-31,0 0 0</inkml:trace>
  <inkml:trace contextRef="#ctx0" brushRef="#br0" timeOffset="6316.91">3916 1799 0,'0'0'0,"0"21"0,0 1 16,0-1-16,0 0 0</inkml:trace>
  <inkml:trace contextRef="#ctx0" brushRef="#br0" timeOffset="6963.94">3704 1778 0,'0'-21'0,"0"42"0,21-42 0,0 21 16,1-21-16,-1 21 15,0 0-15,0 0 0,-21-21 16,21 21-16,-21-22 16,21 22-16,1 22 0,-22-1 15,0 0-15,0 0 16,0 0-16,0 0 0,0 1 16,0-1-16</inkml:trace>
  <inkml:trace contextRef="#ctx0" brushRef="#br0" timeOffset="7324.7">4699 2011 0,'0'21'31,"21"-21"-31,0 0 0,-21-21 15,21 21 1,-42 0 15,0 0-31,-21 0 16</inkml:trace>
  <inkml:trace contextRef="#ctx0" brushRef="#br0" timeOffset="7433.07">4593 2053 0,'-21'0'78</inkml:trace>
  <inkml:trace contextRef="#ctx0" brushRef="#br0" timeOffset="8609.31">4805 2053 0,'0'21'0,"0"1"16,0-1-1,21-21 17,-21-21-1,0-1-31,0 1 16,0 0-1,-21 21 1,0 0-1,-1 0-15,22 21 16,-21-21-16,21 21 0,-21-21 16,21 22-1,21-22 32,0 0-31</inkml:trace>
  <inkml:trace contextRef="#ctx0" brushRef="#br0" timeOffset="10008.76">5673 1609 0,'0'0'0,"-43"-43"31,22 43-15,0 22 0,0-22-16,0 42 0,21-21 0,-22 0 15,1 22-15,21-22 0,-21 21 16,21 0-16,-21 85 15,0-84-15,21-1 0,0 0 16,0 1-16,0-1 0,0 43 16,21-64-16,0 0 0,0 0 15,0 0-15,43-21 16,-22 0-16,-21 0 0,22 0 16,-22 0-16,21 0 0,1-21 15,-1 0-15,-21 0 16,43-21-16,-43 20 0,0 1 15,0-21-15,0 21 0,0-22 16,-21 22-16,0-21 0,0 0 0,0-1 16,0-41-1,0 41-15,-42-63 0,21 64 16,0 21-16,0 0 16,-22 21-16,22-21 0,-64 21 15,43 0-15,-21 0 16,41 21-16,-20 0 0,-21 21 15,41 1-15,1-1 0,-21 21 16,42 86 0,0-107-16,0 0 15,0-21-15,0 22 0,63 20 16,-20-42-16,20 1 16,-42-1-16,22-21 15,41 0-15,-41 0 0,-22 0 16,21 0-16,1-21 0,-22 21 0,63-43 15,-62 43 1,20-21-16,21-21 0,-41-1 0,-1 22 16,21 0-16,-21-21 15,0-1-15,-21 22 0,22-21 0,-1 21 0,-21-22 16,0 1 0,0 21-16,0 0 15,0 42 1,0 0-16,0 0 0,0 0 15,0 1-15,0 20 0,0-21 0,-21 21 16,21-20-16,-22 20 0,22-21 16,0 0-16,0 22 0,0-22 0,0 21 15,0-21-15,0 0 16,0 1-16,22-22 0,-1 0 16,0 0-16,21 0 15,1 0 1,-22 0-16,0-22 0,0 1 0,106-63 15,-106 62 1,22-20-16,-22 21 0,0-21 16,42-43-1,-63 64-15,0 0 0,0-1 16,0 44 0,0-1-1,0 0-15,-21 0 0,0 21 16,0 1-16,21-1 15,-21 0-15,21-20 0,0 20 16,0-21-16,0 0 0,0 0 16,21-21-1,-21 22-15,21-22 0,0 0 0,22 0 16,-22 0-16,0 0 0,21-22 16,-21 22-16,22-21 0,-22 0 15,21-21-15,-21 21 0,1-22 16,20-20-16,-21 20 15,0 1-15,-21 0 0,0-22 0,0 22 16,0-64-16,0 64 16,0-1-16,0 1 0,0 0 15,0-1-15,0-20 16,0 42 0,0 42-1,0 0-15,-21 0 0,21 0 16,0 22-16,-21-1 0,21 0 0,0 22 15,0-22-15,0 22 0,0-1 16,-21-20-16,21 168 16,0-168-16,0-1 0,0-21 15,0 21-15,0 1 16,0-22-16,0 0 0,21-21 16,0 0-16,0 0 15,0 0-15,1 0 16,-1-21-16,0 0 0,0 0 15,0-22-15,0 1 16</inkml:trace>
  <inkml:trace contextRef="#ctx0" brushRef="#br0" timeOffset="10235.04">7070 1757 0,'0'0'0,"0"21"15,21-21 1,0 0 0,0 0-16,21 0 0,-20 0 15,41-21-15,64 0 16,-85 0 0,1 21-16,-22 0 15,0 0 1</inkml:trace>
  <inkml:trace contextRef="#ctx0" brushRef="#br0" timeOffset="10544.1">7747 2053 0,'21'0'16,"0"0"-16,0-21 16,-21 0-1,0 0-15,0 0 0,0-1 16,-21 22 0,0 0-16,0 0 0,0 0 15,0 0-15,-1 22 16,1-22-16,21 21 15,-21-21-15,21 21 0,0 0 16,21-21 0,0 0-1,1 0-15</inkml:trace>
  <inkml:trace contextRef="#ctx0" brushRef="#br0" timeOffset="10959.54">8657 1524 0,'0'0'0,"-21"0"16,0 0-16,0 0 16,21 21-16,-22 0 15,22 1-15,-21-1 0,21 21 0,0 0 16,0 43-16,0-43 0,-21 22 15,21-22-15,0 22 0,0-1 16,0-20-16,0 20 0,0 1 0,0 20 16,-21-20-16,21-1 15,0 22-15,-21 42 0,21-42 16,-21-22-16,-1 1 0,1-1 0,0 1 16,21-1-16,-42 43 15,21-43-15,21-20 0,-22 63 16,1-43-16,0-21 0,21 22 15,-21-22-15,0-21 0,21 1 16,0-1-16,0-42 31,0-1-31,21 1 0,0 0 16,0-21-16,0 21 0,22-22 0,-1-41 16,-21 20-16</inkml:trace>
  <inkml:trace contextRef="#ctx0" brushRef="#br0" timeOffset="11325.94">8509 1969 0,'0'0'16,"-42"-149"0,20 128-16,22-42 15,0 42-15,0-22 0,0 22 16,0 0-16,22 0 0,-1 0 0,21-1 15,-21 1-15,22 21 0,20-21 16,-21 21-16,1 0 0,41 0 16,-62 0-16,20 0 0,-21 0 15,0 21-15,0 0 0,1 22 16,-22-1-16,0-21 0,0 22 16,-22-22-16,-20 21 0,21-21 15,-21 22-15,-1-22 0,1 0 0,21 21 16,-22-21-16,1 1 0,0-22 15,-22 42-15,43-42 0,0 0 16,0 21 0,21 0-16,21-21 31,0 0-31,0 0 0,0 0 16,1 0-16</inkml:trace>
  <inkml:trace contextRef="#ctx0" brushRef="#br0" timeOffset="11960.51">8996 2053 0,'21'0'32,"0"0"-32,-21-21 0,21 0 15,-21 0-15,21 21 0,1-21 16,-1-1-16,0-41 0,0 21 15,0 20-15,0-20 0,1 0 16,-1-1-16,21 1 0,-42 0 16,0 21-16,0-1 15,-21 22 1,0 22 0,0-22-16,-1 21 0,22 21 15,0-21-15,-21 0 16,21 1-16,0-1 0,0 0 15,0 0-15,0 0 0,0 0 0,21 1 16,-21-1-16,0 0 0,0 0 16,22 0-16,-22 0 0,21 1 15,-21-1-15,0 0 0,0 0 16,0 0-16,21-21 16,0 0-1,0 0-15,0 0 0,1 0 16,-1-21-16,21 21 0,-21-21 15,0 0-15,22 0 0,-22-22 0,21 22 16,-21-21-16,22-1 0,-22 22 16,0-21-16,21 0 0,-20-1 15,-1 22-15,0 0 0,-21 0 16,21 0-16,-21 42 16,0 0-1,0 0-15,0 0 0,0 22 16,-21-22-16,0 21 0,21 22 15,0-22-15,-21-21 0,21 21 16,0-20-16,0-1 0,0 21 16,0-21-16,21-21 31,0-21-15,0 0-16,0 21 15</inkml:trace>
  <inkml:trace contextRef="#ctx0" brushRef="#br0" timeOffset="12320.91">9821 1312 0,'0'0'16,"-21"0"-16,-21 0 0,21 22 15,-22-22-15,22 21 0,21 0 16,-21 21-16,42-42 15,0 0 1,22 21-16,-22-21 0,21 0 0,-21 0 16,22 0-16,-22 0 0,0-21 15,21 21-15,-21-21 0,1 0 0,-22 0 16,0 0-16,0-1 0,0 1 16,0 0-16,0 0 15,-22 21-15,1 0 0,0 0 16,0 0-16,0 0 0,0 0 15,-1 0-15,-20 21 0,21 0 0,0 0 16,0 22-16,-1-22 0,22 0 16,0 21-16,0-20 15,0-1-15,0 0 0,0 0 16,0 0-16,85 22 16</inkml:trace>
  <inkml:trace contextRef="#ctx0" brushRef="#br0" timeOffset="12838.63">10350 1566 0,'-21'-21'15,"0"21"-15,0 0 16,0 0-16,21 21 0,-21 1 16,21-1-16,-22 0 0,22 21 15,0 1-15,0-22 16,-21 0-16,21 21 0,0-21 15,0 1-15,-21-1 0,21 21 0,0-21 16,0 0-16,0 1 16,0-1-16,0 0 15,-21-21-15,21-21 32,0 0-32,0-1 15,0 1-15,0 0 0,0-21 16,0-1-16,21 1 0,0 0 0,0-1 15,1 1-15,-1 21 0,0-21 16,21-1-16,-21 22 0,22 0 16,-1-21-16,-21 42 0,22-22 0,20 22 15,-42 0-15,22 0 16,-22 0-16,0 0 0,0 22 0,21 62 16,-42-63-16,0 22 15,0-1-15,0 0 0,-21 85 16,0-84-16,21-22 15,-21 21-15,0-21 0,0 1 16,-1-1-16,22 0 0,-21 0 16,0-21-16,21-21 47,0 0-47,21-22 0,22-20 15</inkml:trace>
  <inkml:trace contextRef="#ctx0" brushRef="#br0" timeOffset="13117.86">11155 1207 0,'0'0'0,"-21"0"16,21 21-1,-22-21-15,22 21 0,-21 0 0,0 0 16,21 22-16,0-22 0,-21 21 15,-43 85-15,43-85 16,21 22-16,-21-22 0,0 1 0,21-1 16,0 0-16,0-21 0,0 22 15,0-1-15,0-21 0,0 0 16,0 1-16,21-22 31,0-22-31,0 22 16,-21-21-16,22 0 0,-1 0 15</inkml:trace>
  <inkml:trace contextRef="#ctx0" brushRef="#br0" timeOffset="13322">10837 1566 0,'0'0'15,"-21"0"1,42 0-1,0 0-15,1 0 0,-1 0 16,0 0-16,0 0 0,0 0 16,22 0-16,-22 0 0,0 0 15,0-21-15,0 21 0,-21-21 16,64 21-16</inkml:trace>
  <inkml:trace contextRef="#ctx0" brushRef="#br0" timeOffset="13668.06">11663 1143 0,'0'0'0,"-21"-21"0,21 0 0,0 0 16,-22 21 15,22 21-16,-21 0-15,0 21 0,21-21 16,-21 22-16,0 41 0,0-41 16,-1-1-16,1 0 0,21 1 15,-21-1-15,0 64 0,0-64 16,21 1-16,0-1 0,-21 0 16,21 1-16,0-22 0,0 21 15,0-21-15,0 0 0,0 22 16,0-22-16,21-21 0,0 0 15,0 0-15,0 0 16,0 0-16,1 0 0,-1 0 16,0-21-16,21 0 0,-21-1 0,22 1 15,-1 0-15</inkml:trace>
  <inkml:trace contextRef="#ctx0" brushRef="#br0" timeOffset="14140.06">12171 1503 0,'0'0'0,"-21"0"0,-1 0 0,1 0 16,0 0-16,21 21 0,-21 0 15,0 0-15,0 1 16,21-1-16,0 0 0,-22 21 0,22-21 16,-21 1-16,0 41 15,21-42-15,0 0 0,0 1 0,0-1 16,-21 0-16,21 0 15,-21-21 1,21-21 0,0 0-16,0 0 15,0-1-15,0 1 0,0 0 16,0-21-16,0 21 0,21-22 0,-21 1 16,21 21-16,21-22 0,1-20 15,-1 42-15,0 0 16,43-22-16,-43 22 0,1 0 15,-1 21-15,0 0 0,1 0 16,-1 0-16,0 0 0,-20 21 0,-1 0 16,0 0-16,0 1 0,0-1 15,-21 21-15,0 0 0,0 1 0,0-22 16,0 21-16,0 1 0,-21-1 16,0-21-16,0 21 0,0-20 15,-1 20-15,1-21 0,-21 0 16,21 0-16,0 1 0,-1-22 0,22-22 31</inkml:trace>
  <inkml:trace contextRef="#ctx0" brushRef="#br0" timeOffset="14740.02">14118 720 0,'0'0'0,"21"-21"0,0-1 0,1 1 0,-1 21 15,0-21-15,0 0 0,-21 0 16,21 0-16,-21-1 0,-21 22 31,0 0-31,0 0 0,-22 22 16,-20 20-16,21-21 0,-22 21 0,22 22 16,-22-1-16,22 1 15,-22 21-15,1-22 0,21 22 0,-22-1 16,22-20-16,-1 21 0,-20-22 0,21 22 15,-1-22-15,-41 149 16,84-149-16,0-20 0,0 20 16,0-20-16,0-1 0,63 21 15,-42-41-15,22-1 0,41 0 16,-41-21-16,62 0 16,-62 0-16,-1 0 0,64-42 15,-64 20-15,1 1 0,62-42 16,-62 42-16</inkml:trace>
  <inkml:trace contextRef="#ctx0" brushRef="#br0" timeOffset="15023.98">14266 1016 0,'-21'64'16,"21"-43"-16,-21 0 15,21 0-15,0 0 0,0 0 16,-21-21-16,21 22 16,-21-22-16,21-22 46,21 1-30,0 0-16,0 0 16</inkml:trace>
  <inkml:trace contextRef="#ctx0" brushRef="#br0" timeOffset="15184.04">14414 995 0,'0'21'15,"0"0"1,-21 0-16,0 1 15,0-1 1,21 0-16,0 0 16,-21-21-16,21 21 15,-21-21-15</inkml:trace>
  <inkml:trace contextRef="#ctx0" brushRef="#br0" timeOffset="15504.67">14774 1058 0,'0'0'0,"0"-21"16,0 42 15,0 1-16,0 20-15,-21-21 0,21 21 0,0-20 16,-21 20-16,0 0 0,0-21 16,21 22-16,-22-1 0,1 0 0,0 22 15,21-43-15,-21 21 0,0-20 16,21 20-16,-21 21 16,21-41-16,21-44 46,-21 1-46,42 0 0</inkml:trace>
  <inkml:trace contextRef="#ctx0" brushRef="#br0" timeOffset="15736.5">15176 995 0,'0'21'16,"-21"0"-16,0 0 15,0 1-15,-21 41 16,20-21-16,1-20 0,21 20 16,-21 0-16,0 1 0,-21 62 15,42-83-15,-22 20 0,22-21 16,-21 0-16,21 0 0,0 1 16,0-1-16,0 0 0</inkml:trace>
  <inkml:trace contextRef="#ctx0" brushRef="#br0" timeOffset="15939.31">14668 1376 0,'0'0'0,"-21"0"0,0 0 16,21 21-1,21-21 1,0 0 0,22 0-16,-22 0 0,0 0 0,21 0 15,1-21-15,-1 21 0,0 0 16,1-21-16</inkml:trace>
  <inkml:trace contextRef="#ctx0" brushRef="#br0" timeOffset="16306.2">15282 1397 0,'0'0'0,"0"21"15,21-21 17,1 0-32,-1 0 0,0 0 0,21-21 15,-21 21-15,1-21 0,-1 21 0,21-21 16,-21 0-16,22-1 15,-43 1-15,21 0 16,-21 0-16,0 0 16,-21 21-16,-1 0 15,1 0-15,0 21 0,0 0 0,-21-21 16,20 21-16,-20 0 0,21 22 16,-21-22-16,20 0 0,1 0 0,0 0 15,-21 43-15,42-43 16,0 0-16,0 22 0,0-22 0,0 0 15,0 0-15,21 0 0,-21 0 16,42-21-16,-21 0 0,22 0 16,-22 0-16,21 0 0,1 0 0,20 0 15,-21 0-15,1-21 16</inkml:trace>
  <inkml:trace contextRef="#ctx0" brushRef="#br0" timeOffset="16588.06">16192 868 0,'0'0'0,"-42"-21"15,21 21-15,0 21 16,21 0-16,-21 21 0,-1 1 16,1-1-16,21 0 0,-21 22 0,0-22 15,21 64-15,-21-64 16,21 22-16,-21-22 0,-1 1 15,22 20-15,0-21 0,0-20 16,0 20-16,-21-21 0,21 0 16,0 22-16,0-22 15,0-42 17,21-1-32,-21 1 0,22 0 0,-1 0 15</inkml:trace>
  <inkml:trace contextRef="#ctx0" brushRef="#br0" timeOffset="16868.43">16552 804 0,'0'0'0,"0"22"16,-21-1-1,0 21-15,0-21 16,21 22-16,-21-1 0,-1 0 0,1 1 15,21 20-15,-21-21 0,0 1 0,0 20 16,0-20-16,-1-1 0,22 0 16,-42 43-16,42-43 15,0-21-15,-21 22 0,21-22 16,-21 21-16,21-21 0,-21 1 0,21-1 16,0 0-16,0 0 0,21-21 31,0 0-31,0 0 0,0-21 15</inkml:trace>
  <inkml:trace contextRef="#ctx0" brushRef="#br0" timeOffset="17268.16">16743 1439 0,'-21'22'15,"42"-44"-15,-64 65 0,22-22 0,0 0 0,-21 0 16,42 0-16,-21 1 0,-1 20 16,22 0-16,0-21 0,0 1 15,0-1-15,22 0 16,-1-21-16,0 0 0,0 21 0,0-21 16,0 0-16,85 0 15,-85-21-15,22 0 16,-22 0-16,21-1 0,43-83 15,-43 62-15,-21 22 0,1-21 16,-1-1-16,-21-41 16,0 63-16,0-1 0,0 1 15,-21 21-15,-64 0 16,64 0-16,-22 0 0,-20 0 16,21 21-16,-43 22 15,64-43-15,0 21 16,-1-21-16,44 0 31</inkml:trace>
  <inkml:trace contextRef="#ctx0" brushRef="#br0" timeOffset="17560">17441 974 0,'0'0'15,"0"21"17,0 0-17,0 0 1,0 0-16,0 1 15,-21-22 1,21 21 0,-21-21-1</inkml:trace>
  <inkml:trace contextRef="#ctx0" brushRef="#br0" timeOffset="17802.04">17632 1016 0,'0'21'31,"0"0"-15,0 1-16,0-1 15,-21 0-15,21 0 0,-22 0 16,1 0-16,21 1 15,0-1-15,-21-21 16,21 21-16,-21-21 0,42 0 31,0 0-31</inkml:trace>
  <inkml:trace contextRef="#ctx0" brushRef="#br0" timeOffset="18253.02">17759 508 0,'0'0'0,"-21"0"0,42 0 47,21 0-47,-21 0 0,22 21 0,-1 0 15,0-21-15,1 22 0,-1-1 0,0 0 16,1 0-16,-1 0 0,-21 0 16,21 22-16,-20-22 0,-1 21 0,0 1 15,0 20-15,-21-21 0,0 1 16,0 20-16,-21 43 0,0-42 16,0-22-16,-1 21 15,1-20-15,0 20 0,-21 43 16,-1-64-16,22 1 0,0-1 0,-21 0 15,21 1-15,-22-22 0,22 0 16,-21 0-16,-1 0 0,22 1 0,-21-1 16,21-21-16,-22 0 0,22 21 15,0-21-15,-21 0 0,21 0 16,-1 0-16,1 0 16,21-21-1,0 0 1,0-1-16,0 1 0,21 0 15,22 0-15,-22 0 0</inkml:trace>
  <inkml:trace contextRef="#ctx0" brushRef="#br0" timeOffset="18560.74">19008 1228 0,'0'0'0,"-22"0"0,22-21 0,-21 21 0,0 0 78,0 21-62,0 0-16,21 0 15,0 0-15</inkml:trace>
  <inkml:trace contextRef="#ctx0" brushRef="#br0" timeOffset="18822.09">19029 1757 0,'0'0'0,"0"42"16,0-21-16,0 1 0,-21-1 15,21 0-15,0 0 0,-22 0 16,1 0-16,0-21 0,21 22 15,-21-1-15,0 0 0,0 0 0,-1-21 16,-20 42-16,21-42 16,0 22-16,0-22 0,-22 0 15,-41 21 1,62-21-16,-20 0 0,21 0 0</inkml:trace>
  <inkml:trace contextRef="#ctx0" brushRef="#br0" timeOffset="19588.06">10393 2604 0,'0'0'0,"0"-22"0,0 1 16,0 0-16,21 0 0,-21 0 16,0 0-1,0 42 1,0 0 0,0 0-16,0 21 0,0-20 15,-21 20-15,21 0 0,0 1 16,-21 62-16,21-62 0,-22-1 15,1 0-15,21 1 0,0-1 16,-21 85-16,0-106 16,21 22-16,0-22 0,0 0 15,0 21-15,21-42 32,0-21-32,0 0 15</inkml:trace>
  <inkml:trace contextRef="#ctx0" brushRef="#br0" timeOffset="19852.06">10562 2498 0,'0'42'15,"0"-21"1,0 0-16,0 22 0,0-1 0,0 0 15,0 1-15,0-1 0,0 0 16,0 1-16,0-1 0,0 0 0,0 1 16,0 41-16,0-41 15,0-22-15,-21 21 0,0-21 16,21 22-16,-21-22 0,21 0 0,0 0 16,-22-21-16,1 21 15,0-21-15</inkml:trace>
  <inkml:trace contextRef="#ctx0" brushRef="#br0" timeOffset="20137.06">9948 3090 0,'0'0'0,"85"0"31,-64 22-31,0-1 0,0 0 0,22-21 16,-22 21-16,0 0 0,0 22 15,22-22-15,-1 42 0,-21-42 16,0 1-16,0-1 16,1 0-16,-22 0 0,21 21 15,0-42-15,-21 22 0,21-22 16,0 0-1,0-22 1,1 1-16</inkml:trace>
  <inkml:trace contextRef="#ctx0" brushRef="#br0" timeOffset="20357.29">10901 3048 0,'-64'42'31,"43"-20"-31,0-1 0,0 0 0,-43 64 16,64-43-16,-21-21 15,0 0-15,0 22 16,-43 20 0,43-42-16,0-21 0,0 21 0,0 1 15,-43-1 1,43-21-16</inkml:trace>
  <inkml:trace contextRef="#ctx0" brushRef="#br0" timeOffset="21928.04">9017 4360 0,'0'0'0,"0"-21"0,21-63 32,-21 62-17,0 1-15,-21 21 16,0 0-16,0 0 0,-1 0 16,1 21-16,0 1 0,0-22 15,-43 63-15,43-21 0,-42 22 16,42-22-16,-22 1 15,1 62-15,42-62 0,-21 20 16,0 43-16,21-64 16,0 1-16,0-1 0,0 0 0,0-20 15,0 20-15,0-21 0,21 0 0,0-21 16,0 21-16,21-21 0,-20 0 16,20 0-16,-21 0 0,21 0 0,1-21 15,20 0 1,-20 0-16,-1-21 0,43-1 15,-43 1-15,43-64 16,-43 64-16,-21 21 0,0-22 16,-21 22-16,21-21 0,1-22 15,-22 43 1,0 42 0,0 0-1,-22 1-15,1-1 0,21 0 16,-21 42-16,21-20 0,0-1 15,0-21-15,-21 22 0,21-1 16,0 21-16,0-41 16,0-1-16,0 0 0,21 0 0,0-21 15,0 0 1,1 0-16,-1 0 0,0-21 16,0 21-16,-21-21 0,21 0 15,0-1-15,1 1 0,-22-21 0,0 21 16,21-22-16,-21 22 0,0-42 15,0 20-15,0 22 16,0 0-16,0-21 0,-21 21 0,-1-1 16,1 1-16,0 21 0,0 0 15,0 0-15,0 0 0,21-21 47,21 21-31,0-21-16,0 21 0,0 0 0,0-21 15,1 21-15,20 0 0,-21 0 16,0 0-16,22 0 0,-22 0 0,21 0 16,-21 0-16,0 0 0,1 21 15,20-21-15,-42 21 0,21 0 0,0 0 16,-21 1-16,0-1 0,21 0 0,-21 0 16,0 0-16,0 0 0,0 1 15,0-1-15,0 0 0,-21 0 16,21 0-16,-21 0 0,0 1 15,21-1-15,0 0 0,-21-21 16,21 21 0,-21-21-16,21-21 15,0 0 1,0 0-16,0-1 16,0-20-16,0 21 0,0 0 0,21-22 15,0 22-15,0-21 0,0 21 0,0-22 16,22 22-16,-22-21 0,21 21 15,1 0-15,-1-1 0,0 1 16,22 0-16,-22 21 0,-21 0 16,22 0-16,-22 0 0,0 21 15,0 0-15,0 22 0,-21-1 16,21-21-16,-21 0 16,0 22-16,22-1 0,-22 64 15,0-85-15,0 0 0,0 22 0,0-22 16,-22 0-16,22 0 15,0 0-15,0-42 32,0 0-17,0 0-15,22 0 0,-22-1 0</inkml:trace>
  <inkml:trace contextRef="#ctx0" brushRef="#br0" timeOffset="22386.05">10922 4509 0,'0'0'0,"21"0"0,-21-22 0,-21 22 15,0 0 1,-22 0-16,22 0 0,0 0 16,-21 0-16,21 0 0,-22 0 0,22 0 15,0 22-15,-21-22 0,20 21 16,1 0-16,0-21 0,21 21 15,-21 0-15,21 0 16,21-21 0,0 22-16,0-22 15,1 0-15,-1 0 0,42 21 16,-42-21-16,1 21 0,20 0 16,-21-21-16,0 42 15,0-42-15,-21 22 16,0-1-16,0 0 0,-42 21 15,0-21-15,21-21 16,-1 22-16,-20-22 0,21 21 16,-43-21-16,22 0 0,21 0 15,-21 0-15,20 0 16,-41 0 0,42 0-16,0 0 0,21-21 15,0-1 1,0 1-16,21 21 0,0-21 15,0 21-15,21-21 0,-20 0 0</inkml:trace>
  <inkml:trace contextRef="#ctx0" brushRef="#br0" timeOffset="22903.7">11451 4445 0,'0'0'0,"-21"0"0,0 0 16,0 0-16,-1 0 0,1 21 15,0 0-15,0-21 0,0 22 16,0-1-16,-1 0 0,22 0 0,-21 0 16,0 0-16,0 1 0,0-1 15,21 0-15,0 0 0,-21 21 16,21-20-16,-22 20 0,22-21 0,0 0 15,0 0-15,0 1 0,0-1 16,0 0-16,22-21 0,-1 0 0,21 21 16,-21-21-16,22 0 0,-1 0 15,-21-21-15,43 0 16,-43 0-16,0-1 0,21-20 16,-21 21-16,1 0 0,-1 0 15,-21-22-15,21 22 0,-21-21 16,0-1-16,0 22 0,0-21 15,-21 21-15,0 0 0,-43-43 16,22 43-16,21 21 16,-43 0-16,43 0 15,-21 0-15,-1 21 16,22 0-16,-21 0 0,42 1 16,-43 62-1,43-63-15,0 1 0,0 20 16,0-21-16,0 43 15,22-64 1,-1 0-16,0 0 0,0 0 0</inkml:trace>
  <inkml:trace contextRef="#ctx0" brushRef="#br0" timeOffset="23254.05">11832 3874 0,'0'0'0,"0"21"16,0 0-16,0 0 0,0 21 16,-21 1-16,21-1 0,0 22 15,-21-22-15,0 21 0,21 43 16,-22-63-16,22-1 0,-21 0 15,21 1-15,-21-1 0,0 64 16,21-64-16,0 0 16,0 1-16,-21-22 0,21 21 15,0-21-15,-21 1 16,21-44 31,0 1-47,0 0 0,21 0 15,0 0-15</inkml:trace>
  <inkml:trace contextRef="#ctx0" brushRef="#br0" timeOffset="23736.26">12023 4636 0,'21'-22'32,"0"22"-17,0-21-15,0 21 0,0-21 16,1 21-16,-1 0 0,-21-21 16,21 0-16,0 21 0,0-21 0,0 21 15,1-22-15,-1 22 16,-21-21-16,0 0 0,21 21 15,-21-21-15,-21 21 32,0 0-32,-1 0 15,1 0-15,0 21 0,0 0 16,0-21-16,0 21 0,-1 1 0,1-1 16,0 0-16,0 0 0,21 0 0,-21 0 15,0 22 1,21-22-16,0 0 0,0 0 0,0 0 15,0 22-15,0-1 16,21-21-16,0-21 16,0 0-16,0 0 15,0 0-15,1 0 0,20 0 16,-21 0-16,21-21 16,-20 0-16,-1 0 15,0 0-15,0 21 16,0-22-16</inkml:trace>
  <inkml:trace contextRef="#ctx0" brushRef="#br0" timeOffset="23977.38">12827 4763 0</inkml:trace>
  <inkml:trace contextRef="#ctx0" brushRef="#br0" timeOffset="46340.72">444 7514 0,'0'-21'31,"0"0"1,0 0-17,0 0 1,0-1-16,0 1 15,0 0-15,0 0 16,0 0 0,0 0-1,0 42 32,0 0-31,0 0-16,0 0 0,0 0 15,0 22-15,0-1 0,0-21 16,0 22-16,0-1 0,0 0 16,0 1-16,0-1 0,0 106 15,0-106-15,0 22 16,0-22-16,0 22 0,0-1 0,0 43 16,-42-21-1,42-22-15,-21-20 0,21-22 0,-21 63 16,21-20-1,0-43-15,0 0 0,0-42 47,0 0-31,0 0-16,0 0 0,0-1 16,21 1-16,-21-21 0,0 21 0,0-22 15,0 1-15</inkml:trace>
  <inkml:trace contextRef="#ctx0" brushRef="#br0" timeOffset="47061.61">317 7726 0,'0'0'0,"-63"-85"31,63 64-31,0 0 0,-21 0 15,21-22-15,0 22 0,0-21 0,0-22 16,0 22-16,0 21 16,21-21-16,0 20 0,0 1 15,64-63-15,0 41 16,-22 22-16,-21 0 16,64 21-16,-63 0 15,41 0-15,-41 0 0,-1 21 16,0 0-16,1 22 15,-22-22-15,21 21 0,-21 64 16,-21-64-16,0 1 0,0-1 16,0 21-16,0-20 0,-42 41 15,21-41-15,-43 20 16,22-20-16,21-1 0,-22 0 16,1 1-16,0-1 0,-1-21 0,-20 21 15,21-20-15,-85 41 16,105-42-16,-20-21 15,21 0-15,0 0 0,0 0 0,-22 0 16,22 0 0,21-21-1,0 0-15,0 0 16,21 21 0,0-21-16,1 21 0,-1 0 15,21 0-15,-21 0 16,0 0-16,43 0 0,-43 0 15,0 21-15,0 0 16,1 0-16,-1 0 0,0 0 0,0 1 16,-21 20-16,42 21 15,-42-20-15,22-22 0,-22 0 16,21 0-16,-21 43 16,21-43-16,-21 0 15,21 0-15,-21 0 16,21-21-1,0 0-15,1 0 16,-1 0 0,-21-21-16,21 0 0,-21 0 0,0 0 15,21 0-15,-21-1 16,21 1-16</inkml:trace>
  <inkml:trace contextRef="#ctx0" brushRef="#br0" timeOffset="47532.99">1079 8297 0,'0'0'0,"0"22"0,-21-22 0,21 21 16,21-21-1,1 0 1,-1 0-16,0-21 0,0-1 15,0 22-15,22-21 0,-1-21 16,-21 21-16,21-22 16,-20 22-16,-1 0 15,-21-21-15,21 21 0,-21-1 16,0 1-16,-21 0 31,0 21-31,-1 0 0,1 0 16,0 21-16,0 0 0,0 1 15,0-1-15,-22 21 0,22 0 16,21-20-16,-21-1 16,21 21-16,-21-21 0,21 22 15,-21-22-15,21 0 0,0 0 0,0 21 16,0-20-16,0-1 0,0 0 16,0 0-16,21-21 0,21 21 15,-21-21-15,43 0 16,-43 0-16,21 0 0,-21 0 15,22-21-15,-1 0 0,0 21 16,-20-21-16,20 0 0,0-22 0,1 22 16,-22 0-16</inkml:trace>
  <inkml:trace contextRef="#ctx0" brushRef="#br0" timeOffset="47932.7">1841 8065 0,'0'-22'15,"0"44"-15,22-65 16,-22 22-16,0 0 0,0 0 15,0 42 17,0 0-17,0 0-15,0 0 0,0 1 0,0 20 16,0-21-16,0 106 16,0-106-16,0 22 0,21-1 15,-21 0-15,0 1 0,21 62 16,-21-62-16,0 20 0,0 1 15,0-1-15,0 128 16,-21-107-16,0-20 0,-1-1 16,1 1-16,-21 126 15,42-126-15,0-1 16,-21-20-16,21 20 0,-21-20 16,21 84-16,0-106 15,0 0-15,0 0 0,0 0 16,0 0-16,0-42 31,0 0-31,21 21 0,-21-42 0,21 21 16,-21-22-16,0 1 0,21 0 15,-21-1-15,21-20 0,-21 20 0</inkml:trace>
  <inkml:trace contextRef="#ctx0" brushRef="#br0" timeOffset="48288.27">1757 8276 0,'0'0'15,"0"-42"-15,0 0 0,0-1 0,0 1 0,0 21 16,0-22-16,21 1 0,0 21 16,0 0-16,0-22 0,1 22 0,-1 21 15,0-21-15,0 0 0,0 21 16,43 0-16,-43 0 0,0 21 15,0 0 1,0 0-16,-21 22 0,0-22 0,0 21 16,0 1-16,0-1 0,-21 0 15,0-21-15,0 22 0,-21 20 16,-1-42-16,22 1 0,0-1 16,0 0-16,21 0 0,-43 0 15,43-42 32,0 0-47,0 0 16,22 0-16,-1-1 15</inkml:trace>
  <inkml:trace contextRef="#ctx0" brushRef="#br0" timeOffset="48740.94">2222 7916 0,'0'-21'16,"-21"21"0,0 0-1,0 21-15,21 1 0,-21-1 16,0 0-16,21 0 0,-22 43 16,22-22-16,0-21 15,-21 21-15,21 1 0,0-22 0,0 21 16,0 22-16,0-22 15,0-21-15,21 0 16,1-21-16,-1 0 0,0 0 16,0 0-16,21 0 0,-20 0 15,-1 0-15,0-21 0,0 0 0,0 21 16,0-42-16,1 21 0,-1-1 16,0-41-16,-21 21 0,21-1 15,-21 1-15,0 0 0,0-1 16,0 1-16,0 0 0,-21 20 15,0 1-15,0 0 0,-1 0 16,1 21-16,0-21 0,-21 21 16,21 0-16,-1 21 0,-20 0 15,21 0-15,21 0 0,-21 22 16,0-1-16,21-21 0,0 22 16,0-22-16,0 0 0,0 0 15,21-21-15,0 0 0,21 0 16,-21 0-16,1 0 0</inkml:trace>
  <inkml:trace contextRef="#ctx0" brushRef="#br0" timeOffset="49138.44">2540 7980 0,'0'0'0,"0"-21"0,0 0 15,0-1-15,0 1 16,21 21-16,0-21 15,0 21 1,1 0-16,-1 0 0,21 0 16,-21 21-16,0-21 0,1 21 15,-1 1-15,21 62 16,-42-63-16,21 1 16,-21-1-16,0 21 0,0-21 0,0 43 15,0-43-15,0 0 0,0 0 16,-21 0-16,0 22 15,0-43-15,21-21 32,0-1-32,0 1 15,0 0-15,0 0 0,0 0 16,0 0-16,21-1 0,-21 1 0,0 0 16,21 0-16,0 0 0,0 0 15,-21-1-15,64-20 16,-43 21-16,0 0 15,0 0-15,1-1 0,20 1 16,-21 0-16</inkml:trace>
  <inkml:trace contextRef="#ctx0" brushRef="#br0" timeOffset="49429.68">3344 7599 0,'0'0'0,"0"-21"0,0 0 15,-21 21 1,0 0-1,0 21 1,21 0-16,0 0 0,0 21 16,-21-20-16,21 20 0,-22-21 0,22 21 15,0 1-15,0-22 0,-21 21 16,21 43-16,-21-43 16,21 1-16,0-1 0,0 0 0,0-21 15,0 43-15,0-43 16,0 0-16,0 22 0,21-43 15,0 21 1,1-21-16,-1 0 0,0 0 0,0-21 16,0-1-16,0 1 15,1 0-15,-1-21 0,0 21 16</inkml:trace>
  <inkml:trace contextRef="#ctx0" brushRef="#br0" timeOffset="49616.13">3217 7959 0,'0'0'16,"-21"0"-16,0 0 0,0 0 0,0 0 16,42 0 15,0 0-31,0-21 16,0 21-16,0 0 0,1 0 15,-1-22-15,0 22 0,21-21 0,-21 0 16,1 21-16,20-21 0,-21 21 0</inkml:trace>
  <inkml:trace contextRef="#ctx0" brushRef="#br0" timeOffset="49986.75">3683 8043 0,'0'0'16,"21"0"-1,0 0 1,0-21-16,1 21 0,-22-21 0,21 0 16,0 0-16,0 0 0,0-1 15,-21 1-15,0 0 16,0 0-16,21 0 0,-42 21 31,0 0-31,0 0 16,21 21-16,-21 0 0,0 0 15,-1 0-15,22 43 0,-21-22 16,21-21-16,-21 22 16,21-22-16,0 0 0,0 0 0,0 22 15,0-22-15,21 0 0,0 0 16,1-21-16,-1 0 0,0 0 16,0 0-16,0 0 0,43 0 15,-43 0-15,21 0 0,1-21 16,-22 0-16</inkml:trace>
  <inkml:trace contextRef="#ctx0" brushRef="#br0" timeOffset="50389.01">4127 7916 0,'0'-42'16,"0"21"-16,0 0 0,0 0 15,22 21-15,-1-22 16,21 1-16,-21 21 0,0-21 15,1 21-15,20 0 0,-21 0 16,0 0-16,22 0 16,-22 21-16,0 0 0,0-21 15,-21 22-15,21 20 0,-21-21 0,0 43 16,0-43-16,0 21 0,0 0 16,0-20-16,0 20 0,-42 43 15,42-64-15,-21 0 0,0-21 16,-1 21-16,1-21 15,21-21 17,0 0-32,0 0 0,0-1 0,21-41 15,1 42-15,-22-22 0,21 22 16,0-21-16,0 21 16,0-22-16,0 22 0,1 0 0,-1 0 15,21 0-15,-21 0 16,0 21-16,22-22 0,-22 22 15,42 0 1,-41 0-16,-1 0 0</inkml:trace>
  <inkml:trace contextRef="#ctx0" brushRef="#br0" timeOffset="50852.49">5038 8065 0,'0'0'0,"-22"21"31,44-21 1,-1 0-32,0 0 0,-21-21 15,21-1-15,-21 1 16,0 0-16,0 0 0,0 0 15,-21 21 1,0 0 0,0 0-16,-1 21 15,22 0-15,-21 0 16,21 0-16,0 1 0,0-1 16,0 0-1,21-21-15,1 0 0,-1 0 16,0 0-16,0-21 15,0 21-15,-21-21 16,0-1-16,0 1 16,21 21-16,-21-21 15</inkml:trace>
  <inkml:trace contextRef="#ctx0" brushRef="#br0" timeOffset="53949.1">5588 8255 0,'0'0'0,"0"-21"63,0 0-63,21 0 15,0-1-15,0 1 0,1-21 16,-1 21-16,0 0 0,21-22 16,-21 1-16,1 0 0,-1-1 0,21 1 15,-21 0-15,-21-1 0,21 1 0,1-22 16,-22 22-16,0 0 0,21-22 15,-21 22-15,0 0 0,0-1 0,0 1 16,0 0-16,-21 20 16,-1-20-16,1 21 0,0 0 15,0 0-15,0 21 16,0 0-16,21 21 0,-22 0 0,22 0 16,0 0-16,0 22 0,0-1 15,0 0-15,0 1 0,-21 105 16,21-106-16,0 64 15,0-64-15,0 1 16,0-1-16,0 21 0,21-20 0,22 63 16,-22-64-16,-21-21 15,21 0-15,0 0 0,22 1 16,-22-22-16,0 0 16,0 0-16,0 0 0,0 0 15,43-22-15,-43 1 0,0-21 16,22 0-16,-22-1 15,21-20-15,-21 20 16,-21 22-16,21-21 0,-21 21 0,22 0 16,-22-1-16,21 1 15,-21 0-15,0 42 32,0 0-32,0 1 15,0-1-15,0 0 0,0 0 0,0 43 16,0-43-16,0 21 0,0-21 15,0 22-15,0 20 16,0-42-16,21 0 0,0 1 16,0-22-1,0 0-15,1 0 0,-1 0 16,21 0-16,-21-22 0,0 1 0,1 0 16,20 0-16,-21 0 0,0 0 15,0-22-15,22-20 0,-22 42 16,-21-22-16,0 1 0,0 21 0,0 0 15,0-22-15,-42 22 16,20 0-16,1 0 0,-42 0 0,20 21 16,1 0-16,0 0 0,21 0 15,-1 0-15,-20 0 0,21 0 16,21 21-16,0 0 0,0 0 16,21-21-1,21 21-15,-20-21 0,83 0 16,-62 0-16,20 0 0,-20 0 15,41 0-15,191-42 16,-190 42-16,-21-21 16,-1 0-16,1 21 0,-1-22 15,22 1-15,-43 21 0,-21 0 16,0 0-16,-42 0 31,0 0-31,0 0 0,0 0 0,-22 0 16,22 21-16,-21 1 0,21-1 15,-43 0-15,43 0 0,-21 0 16,21 22-16,-22-1 16,22-21-16,0 0 0,0 22 15,21-22-15,-21 0 0,21 21 16,0-21-16,0 1 0,21-1 16,0-21-16,0 0 0,0 0 15,0 0-15,1 0 0,20 0 0,21-21 16,-41 21-16,-1-22 15,21 1-15,-21 0 0,0 0 0,43-43 16,-43 43-16,-21 0 0,21 0 16,0 0-16,-21 0 0,22-43 15,-22 43-15,0 0 16,21 0-16,-21-1 0,0 1 16,21 21-16,-21 21 31,0 1-16,0-1-15,0 0 0,0 0 16,0 21-16,0-20 0,0 20 16,0-21-16,0 21 0,0 1 0,0-1 15,0 0-15,0 107 16,0-107-16,0 21 0,0 43 16,0-63-16,0 84 15,0-85-15,0 21 0,-21 1 16,21-1-16,-21 1 0,-64 169 15,85-170-15,-21-20 16,0 20-16,-1-21 0,1 22 16,21 21-16,-21-22 0,21-21 15,-21 1-15,21-1 0,0 0 0,-21-20 16,21 41-16,0-42 0,0 0 16,0 1-16,0-1 0,0-42 46,0-1-46,0 1 0,-21 0 16,-1 0-16,1 0 0,0-22 16,0 22-16,0-21 0,0 0 0,-1-1 15,1 1-15,0 0 0,0-43 16,21 21-16,0 22 0,0-21 16,0-1-16,0 1 0,0-22 0,0 21 15,21 1-15,0-22 0,0 22 0,1-22 16,-1 22-16,21-1 0,22-63 15,-22 85-15,-21-22 0,64-20 16,-43 20-16,0 22 16,1 21-16,-1-22 0,-21 1 0,22 21 15,-1 0-15,-21-1 0,0 1 0,0 0 16,1 21-16,-1-21 16,-21 0-16,21 21 93,0 0-93</inkml:trace>
  <inkml:trace contextRef="#ctx0" brushRef="#br0" timeOffset="55613.12">8932 6985 0,'0'0'0,"21"-21"0,1 21 16,-22-21-16,21 0 16,-21-1-1,-21 22 1,-1 0-16</inkml:trace>
  <inkml:trace contextRef="#ctx0" brushRef="#br0" timeOffset="55830.16">9080 8530 0,'0'-21'16,"43"-21"-16</inkml:trace>
  <inkml:trace contextRef="#ctx0" brushRef="#br0" timeOffset="56650.27">8890 7027 0,'0'-42'31,"-21"42"0,0 0-31,-1 0 16,1 0-16,0 21 0,0 0 15,0 1-15,0 20 0,-1-21 16,1 21-16,0 1 0,-21 41 16,21-20-16,-1-22 0,1 1 15,0 20-15,21-21 0,-21 22 16,0-22-16,0 22 0,21-22 0,0 64 15,0-43-15,0 1 16,0-22-16,0 22 0,0-22 0,21 0 16,21 43-16,0-43 0,-20-20 15,20-1-15,-21 21 0,21-42 16,85 64-16,-105-64 16,62 0-16,-41 0 0,-1 0 15,-21 0-15,21 0 16,43-22-1,-64 22-15,0-21 0,-21 0 0,22 21 16,-1-42-16</inkml:trace>
  <inkml:trace contextRef="#ctx0" brushRef="#br0" timeOffset="57601.73">9271 7154 0,'0'0'0,"0"-21"16,0 42 15,0 1-16,-21-1-15,21 0 0,0 0 0,-21 64 16,21-64 0,-22-21-16,22 21 0,0 21 15,22-42 17,-22-21-17,21 0-15,0 0 0</inkml:trace>
  <inkml:trace contextRef="#ctx0" brushRef="#br0" timeOffset="57780.63">9356 7154 0,'0'0'0,"0"22"47,0-1-32,0 0-15,0 0 0,0 0 16,0 0-16,0 1 0,0-1 0,0 0 15,0 0-15,0 0 16,21-21 0</inkml:trace>
  <inkml:trace contextRef="#ctx0" brushRef="#br0" timeOffset="58140.42">10096 7218 0,'0'0'0,"-21"0"0,0 0 16,0 0-1,21 21 1,0 21-16,0-20 0,-21 83 15,21-83-15,0 20 16,0 0-16,0 1 0,-43 105 16,43-106-16,-21 64 15,21-64-15,-21 22 0,0 42 16,21-22 0,0-63-1,0 1 1,42-22-1,-42-22-15,64-62 16,-43 63-16,0-22 0</inkml:trace>
  <inkml:trace contextRef="#ctx0" brushRef="#br0" timeOffset="58420.5">10456 7218 0,'0'-21'0,"0"42"0,0-63 16,0 63-1,0 0 1,0 21-16,0 1 0,0-1 0,0 43 16,0-22-16,0-21 15,0 22-15,0-22 0,0 1 16,-21 105-16,0-106 16,21 0-16,-21 22 0,21-22 15,0 22 1,-21-22-16,21-21 15,0-42 1,0 0 0,0 0-16,0 0 0,0-1 15,0 1-15</inkml:trace>
  <inkml:trace contextRef="#ctx0" brushRef="#br0" timeOffset="58614.91">10012 7853 0,'0'0'0,"21"0"16,0 0 0,0 0-16,0 0 0,1 0 0,62 0 15,-63 0-15,1 0 16,20 0-16,-21 0 0,0 0 16,43 0-16,-43 0 0,0 0 15,21-21-15,-20 21 16,-1-21-16</inkml:trace>
  <inkml:trace contextRef="#ctx0" brushRef="#br0" timeOffset="58998.91">10668 7853 0,'0'0'0,"21"0"0,0 0 15,0 0-15,1 0 16,-1 0-16,0 0 0,0 0 15,0 0-15,0-21 0,1 21 0,41-21 16,-21-1-16,-20 1 0,20 0 16,-21 0-1,0 0-15,-21 0 0,0-1 16,0 1-16,-21 21 0,0 0 16,-21 0-16,20 0 0,-20 0 15,21 0-15,-21 21 0,20 1 16,-62 41-16,63-42 15,21 0-15,-22 22 0,22-22 0,-21 21 16,21 1 0,0-1-16,0-21 0,0 43 0,0-43 15,21-21-15,43 42 16,-43-42-16,0 21 0,22-21 16,-1 0-16,64-21 15,-64 21-15,0-21 0,22-21 16,-22 20-16,22-41 15</inkml:trace>
  <inkml:trace contextRef="#ctx0" brushRef="#br0" timeOffset="59270.07">11493 7303 0,'0'0'0,"0"-22"0,0 1 16,0 0-16,0 42 15,-21 0-15,21 1 16,-21 41-16,0-21 0,21 1 15,-21 63 1,0-64-16,21 0 0,-22 1 0,22-1 16,0 0-16,-42 106 15,42-105-15,0-1 0,0-21 16,0 22-16,-21-22 0,21 42 16,0-42-16,0 1 0,0-1 15,21-21 1,-21-21-16,21-1 15,0 1-15,1 0 0,-22 0 0,21-21 16,0-1-16,0 1 0</inkml:trace>
  <inkml:trace contextRef="#ctx0" brushRef="#br0" timeOffset="59519.87">11705 7218 0,'0'0'0,"0"-21"0,0 0 0,0 42 31,0 0-31,0 42 0,0-20 16,0-1-16,-21 22 16,21-22-16,-21 21 0,0 43 15,21-42-15,-22-22 0,1 64 16,0-64-16,21 1 0,0 20 16,-21-21-16,21-20 0,0-1 15,0 0-15,0 0 0,0 21 16,21-63 15,0 0-31,0 0 0</inkml:trace>
  <inkml:trace contextRef="#ctx0" brushRef="#br0" timeOffset="59940.1">12150 7705 0,'-22'42'31,"1"-42"-31,0 21 0,0 0 0,0 1 16,0 20-16,-22 43 15,22-64-15,21 63 16,-21-20 0,21-43-16,0 0 0,0 0 0,42-21 15,-21 22-15,1-22 16,-1 0-16,21 0 0,-21 0 0,43-22 15,-22 22-15,-21-21 0,22 0 16,-22 0-16,0 0 0,21 0 0,-21-22 16,1 22-16,-22-21 0,0-1 15,21 22-15,-21-21 0,0 21 16,0-22-16,-21 22 0,-1 0 0,1 0 16,0 21-16,-21 0 0,-1 0 15,22 0-15,-21 0 0,0 0 0,20 0 16,-20 0-16,21 21 0,-21 0 0,20 0 15,1-21-15,21 22 0,-21-1 0,21 0 16,0 0-16,0 0 16,0 0-16,21-21 15,0 0-15,1-21 16,-1 0-16</inkml:trace>
  <inkml:trace contextRef="#ctx0" brushRef="#br0" timeOffset="60251.97">12552 6922 0,'0'21'31,"-21"0"-15,21 0-1,0 0-15,-22-21 16,22 21-16,0 1 16,-21-22-16,21 21 15</inkml:trace>
  <inkml:trace contextRef="#ctx0" brushRef="#br0" timeOffset="60501.03">12679 6922 0,'0'21'63,"0"0"-63,0 0 15,0 0-15,0 0 16,0 1-16,0-1 0,0 0 16,0 0-16,0 0 0,0 0 15,0 1-15,21-22 31</inkml:trace>
  <inkml:trace contextRef="#ctx0" brushRef="#br0" timeOffset="61114.09">13547 7959 0,'0'-21'15,"0"-1"1,-22 22-1,22-21-15,0 42 79,0 1-64,0-1-15,0 0 16,-21 0-16,0 0 15,0-21-15,0 0 16,0 0 0,-1-21-16,22 0 15,0 0-15,0 0 16,0-1-16,0 1 16,0 0-16,0 0 0,22 21 15,-22-21-15,21 21 0,0 0 16,0 0-16,0 0 15,0 0-15,1 21 0,-1 21 16,-21-21-16,21 1 0,-21-1 16,0 21-16,0-21 0,-21 64 15,21-64-15,-43 21 0,22-20 16,-63 41-16,41-42 16,1 22-16,-64-22 0,64 0 0,21 0 15,-22-21-15,1 0 0,21 0 16,0 0-16</inkml:trace>
  <inkml:trace contextRef="#ctx0" brushRef="#br0" timeOffset="61718.4">14690 7049 0,'0'0'0,"0"-22"0,0 1 0,0 0 15,0 0-15,0 42 47,0 21-47,0-20 0,-22 20 0,22 0 16,-21 1-16,0-1 0,21 21 0,-21 1 16,0-22-16,0 22 0,21-1 15,-22-20-15,22-1 0,-21 21 16,21-41-16,0 62 0,0-63 15,0 1-15,0 41 0,0-42 16,21 0-16,1-21 16,-1 0-16,0 0 0,0 0 15,0 0-15,0-21 0,1 0 16,-1 0-16,0 0 16,-21 0-16,0-1 0,21-20 15,-21 21-15</inkml:trace>
  <inkml:trace contextRef="#ctx0" brushRef="#br0" timeOffset="61964.73">14393 7514 0,'0'0'0,"0"21"0,-21-21 15,42 0 16,0 0-31,1 0 0,-1 0 16,0 0-16,0-21 0,0 21 16,0 0-16,1 0 0,-1-21 0,0 21 15,0-21-15,0 21 0,0 0 16,1 0-16,-1 0 16,-21-21-16,21 21 15,0 0-15</inkml:trace>
  <inkml:trace contextRef="#ctx0" brushRef="#br0" timeOffset="62461.34">14986 7472 0,'0'-21'0,"0"0"15,0-1-15,0 1 16,0 0-1,0 0-15,21 0 0,0 21 16,0-21-16,1 21 0,20 0 16,-21 0-16,0 0 0,0 0 15,1 0-15,20 0 0,21 0 16,-41 21-16,20 0 0,-21 0 16,21 0-16,22 85 15,-43-85-15,-21 0 0,0 43 16,0-22-16,0-21 0,-21 22 15,0-22-15,-22 21 16,22-42-16,0 21 0,-21-21 16,42-21 15,0 0-15,0 0-16,0 0 0,0 0 15,0-1-15,0 1 0,21-21 16,0 21-16,21-43 0,-20 43 15,20-42 1,-21 41-16,0 1 0,0 0 0,1 21 16,20-21-1,-21 21-15,0 0 16,0 0 0,1 0-1</inkml:trace>
  <inkml:trace contextRef="#ctx0" brushRef="#br0" timeOffset="62904.08">15960 7260 0,'0'0'15,"0"-21"-15,0 0 16,0 42 31,0 0-47,0 0 0,0 1 0,-22 20 15,1 21 1,21-20-16,-21-22 0,21 42 16,0-20-16,0 41 15,0-62-15,0-1 0,0 0 16,0 0-16,42 21 16,-20-42-16,-1 0 0,63 22 15,-41-22 1,-22-22-16,21 1 0,-21 21 0,1-21 15,-1 0-15,63-85 16,-62 85-16,-22-21 0,0-1 16,21 1-16,0-64 15,-21 85-15,0 0 16,0-22-16,0 22 0,0 0 16,0 42 15,0 0-16,0 1 1,0-1-16,0 0 0,0 0 16</inkml:trace>
  <inkml:trace contextRef="#ctx0" brushRef="#br0" timeOffset="63384.09">16658 7472 0,'21'0'31,"0"0"-15,1 0-16,-1-21 0,0 21 15,0 0-15,21-21 16,-20-1-16,-1 1 15,0 21-15,0-63 16,0 42-16,-21-1 0,0 1 16,0-21-1,-21 42-15,-21 0 16,21 0-16,-1 0 0,1 0 16,0 0-16,-21 21 0,-1 21 15,1-20-15,21-1 0,0 21 0,0 22 16,21-43-16,-22 42 15,22-20-15,0 20 16,0-21-16,43 22 16,20-22-1,-42-42-15,85 21 16,-63-21 0,-22 0-16,0 0 0,0 0 15,43 0 1,-43 0-16,42-42 0,-20 21 15,41-43-15</inkml:trace>
  <inkml:trace contextRef="#ctx0" brushRef="#br0" timeOffset="64065.7">17420 6519 0,'-21'-21'0,"42"42"0,-42-63 0,0 42 15,21-21-15,-21 0 16,21 0-1,21 21 1,0 0-16,0 0 0,0 0 16,0 21-16,1-21 0,20 21 15,0 0-15,1 0 0,41 22 16,-41-1-16,-1-21 0,43 64 16,-43-64-16,0 21 0,1 1 15,-22-1-15,0 0 0,21 85 16,-42-63-16,21-22 0,-21 22 15,0-22-15,0 21 0,0 43 16,0-42-16,0 84 16,-21-106-16,0 1 15,0-1-15,21 0 0,-106 106 16,64-126 0,-43 20-16,43 0 0,-106 1 15,105-22 1,-84 21-16,85-21 15,-85 0 1,85-21 0,20 0-16,-62 0 15,63 22 1,-1-22 0,22-22 77,22 1-93,-1 0 16,0 0-16,0 21 0</inkml:trace>
  <inkml:trace contextRef="#ctx0" brushRef="#br0" timeOffset="64436.49">18521 7472 0,'0'-21'0,"0"0"31,0 42 79,0 0-110,21 0 15,-21 0-15,0 0 16</inkml:trace>
  <inkml:trace contextRef="#ctx0" brushRef="#br0" timeOffset="64720.32">18584 7832 0,'0'0'0,"0"21"16,0 0-16,0 0 15,0 0 1,0 1-16,0-1 15,0 42 1,0-42-16,0 1 0,0-1 16,-21 0-16,0 0 0,-21 0 15,42 0-15,-22 1 0,-20-1 16,21-21-16,0 0 0,0 0 16,-1 21-16,1-21 0,-21 0 15,0 0-15,20 0 0</inkml:trace>
  <inkml:trace contextRef="#ctx0" brushRef="#br0" timeOffset="65448.91">14605 8594 0,'0'0'0,"-21"0"16,42 0 31,0 0-32,0 0-15,0 0 0,1 0 16,-1 0-16,21 0 0,0 0 0,43 0 15,-21 0-15,-1 0 0,106 0 16,-84 0-16,0 0 16,21 0-16,-1 0 0,-20 0 0,148 0 15,-127 0-15,0 0 16,105 0-16,-105 0 0,-21 0 16,-1 0-16,1 0 0,-21 0 15,63 0-15,-85 0 0,0 0 16,64-21-16,-85 21 15,22 0-15,-22 0 16,21-22 0,-42 1-16,21 21 15,0 0 1,-42 0 0</inkml:trace>
  <inkml:trace contextRef="#ctx0" brushRef="#br0" timeOffset="66405.36">14880 8869 0,'0'0'0,"64"-42"32,-64 63-17,-22 21 1,1-21-16,0 0 0,-21 64 16,-1-64-16,22 22 0,-21-1 15,0 0-15,-1 1 0,-84 62 16,0 22-1,85-105-15,21 20 0,-43 21 16,1 1 0,63-43-16,0-42 47,0 0-47,0 0 0,0-1 15,0 1-15,0 0 0,0 0 16,0-21-1,0 20-15,0 1 0,0 0 16,0 0-16,0 0 0,21 21 16,-21 21 31,0 0-47,0 0 0,0 0 0,0 1 15,0-1-15,0 0 0,-21 21 16,0-21-16,21 1 0,-22-1 0,1 0 15,21 0-15,-21 0 0,0 0 0,0 1 16,21-1-16,0 0 16,21-21 15,0 0-31,0 0 0,0-21 16,1 0-16,20 21 0,-21-22 0,0 1 15,22 21-15,-22-21 0,21 21 0,85-63 16,-106 63-1,22 0-15,-22-22 16,0 22 0</inkml:trace>
  <inkml:trace contextRef="#ctx0" brushRef="#br0" timeOffset="66965.23">11218 10139 0,'0'0'0,"0"-21"0,0-22 31,-21 22-31,0 0 16,0 21-16,0 0 0,-22 0 16,22 0-16,-21 21 15,-1 22-15,1-22 0,21 0 16,0 0-16,0 21 0,-1-20 16,-41 126-16,42-106 15,21 85-15,0 0 16,0-85-1,0 43-15,0-64 16,21 0-16,21 22 16,-21-43-16,22 21 15,41-21 1,-41 0-16,-22-21 0,64-22 16,-43 22-16,21-42 15</inkml:trace>
  <inkml:trace contextRef="#ctx0" brushRef="#br0" timeOffset="67663.78">11515 10456 0,'0'-42'16,"0"84"-16,0-105 0,21 42 0,-21 0 16,-21 21-1,-1 0-15,1 0 16,0 0-16,0 21 0,0 0 16,21 0-16,-21 21 0,-1-20 0,1 62 15,21-41 1,-21-22-16,21 0 0,0 21 0,0-21 15,0 1-15,0-1 16,0 0-16,42-21 16,-20 0-16,-1 0 0,0 0 15,0 0-15,-21-21 16,21 0-16,-21-1 0,0 1 16,0 0-16,0 0 0,0-21 15,0 20-15,0-20 0,0 21 16,0 0-16,0 0 0,21-43 15,-21 43-15,0 0 0,22 0 16,-1 21-16,0 0 16,0 0-16,0 0 0,0 0 15,1 21-15,-1 0 0,0 0 16,21 21-16,-21-20 16,-21 41-16,22-42 0,-22 0 15,0 43-15,0-43 0,0 43 16,0-43-1,0 0-15,-22-21 0,22-21 47,0 0-31,0-1-16,0 1 0,0 0 0,0-21 16,0 21-16,64-85 15,-43 63-15,43-41 16,-22 63-16,-21-1 0,64-20 15,-64 42-15,21 0 0,43 0 16,-64 0-16,43 42 16,-64-20-16,21 20 0,-21 0 15,0 1-15,0-22 0,-43 85 16,22-85-16,0 0 16,0 21-16,0-21 0,0 1 15,-1-1-15,1 0 16,21 0-16,0-42 31,21 0-15,1 21-16,-22-21 0,21-1 0</inkml:trace>
  <inkml:trace contextRef="#ctx0" brushRef="#br0" timeOffset="68072.55">12721 10351 0,'0'0'16,"21"-22"-16,-42 22 16,0 0-16,0 0 15,0 0-15,-1 0 0,1 22 16,0-1-16,0-21 0,0 21 16,0 0-16,21 0 0,-22 22 15,22-1 1,0-21-1,22-21-15,-1 21 16,0-21-16,0 0 0,0 21 16,43 1-1,-43-22-15,-21 21 0,21 0 16,-21 0-16,0 0 16,0 0-16,-21-21 0,-21 22 15,20-1-15,-20-21 0,-21 21 16,41-21-16,-20 0 15,21 0-15,0 0 0,-22 0 0,1 0 16,21 0 0,21-21-1,0 0-15,21 21 16,0-22-16,0 1 0,1 0 16</inkml:trace>
  <inkml:trace contextRef="#ctx0" brushRef="#br0" timeOffset="68508.3">13060 10393 0,'-21'0'16,"-1"21"-1,1 0-15,0 0 0,0 1 16,0-1-16,0 0 0,-1 0 0,1 21 15,21-20-15,-21 20 16,21-21-16,0 0 0,0 22 16,21-43-1,43 0-15,-1 0 16,1 0 0,84-64-1,-63 1-15,-64 41 16,0-62-16,-21 41 15,0 1-15,0 0 16,0 21-16,-42-22 0,20 43 16,1 0-16,-42-21 0,42 21 15,-22 0-15,-20 21 16,42 0-16,-22 22 16,1-22-16,42 0 0,-21 0 0,0 22 15,21-22-15,0 0 0,0 0 16,21-21-1,0 0-15,0 0 16</inkml:trace>
  <inkml:trace contextRef="#ctx0" brushRef="#br0" timeOffset="68809.71">13631 10033 0,'21'0'0,"-42"0"0,42-21 0,-21 42 32,0 0-32,0 0 15,-21 22-15,0-1 16,0 85 0,0-85-16,21 1 0,-21-22 15,21 21-15,-22 1 0,22-1 16,0-21-16,0 0 0,-21 43 15,21-43 1,21-21 0,-21-21-1,22 0-15,-1 21 0,0-22 16,0 1-16</inkml:trace>
  <inkml:trace contextRef="#ctx0" brushRef="#br0" timeOffset="69188.22">13737 10435 0,'0'0'0,"21"0"15,0 0-15,1 0 0,-1 0 16,0 0-16,21 0 16,-21 0-16,1-21 0,62-21 15,-63 42-15,1-21 16,-22-1-16,0-20 15,0 21-15,-22 21 16,1 0-16,0 0 16,0 0-16,-64 0 15,64 21-15,0 0 0,0 0 16,-22 22-16,22-22 16,0 21-16,21-21 0,0 22 0,-21-22 15,21 0-15,0 21 0,0-20 0,0-1 16,0 21-16,21-21 15,21-21-15,-20 0 16,-1 0-16,0 0 0,21 0 16,-21 0-16,22 0 0,-22-21 0,21 0 15,1 0-15,-1 21 0,21-64 16,-20 43-16,-22 0 0</inkml:trace>
  <inkml:trace contextRef="#ctx0" brushRef="#br0" timeOffset="69952.05">16171 8805 0,'21'0'0,"-42"0"0,64 0 16,-43 22-16,21-22 0,-21 21 16,21 0-16,0 0 0,-21 0 15,21 22-15,0-22 0,1 21 0,-22 0 16,21-20-16,0 20 0,0 0 0,0 1 16,0-1-16,-21-21 0,22 21 15,-1-20-15,21 41 0,-21-21 16,-21-20-16,21-1 0,-21 0 0,22 0 15,-22 0-15,0 0 16,0 1-16,0-44 47,0 1-47,-22 21 0,1-21 0,0 0 16,0 21-16</inkml:trace>
  <inkml:trace contextRef="#ctx0" brushRef="#br0" timeOffset="70213.08">16214 9419 0,'0'0'15,"21"0"17,0 0-32,0 0 0,0 0 0,0 0 15,1 0-15,20 0 16,-21 0-16,43 21 0,-43-21 15,63 22 1,-62-22-16,-1 0 0,0 0 47,0 0-47,0-22 16,0 1-16,1 21 15</inkml:trace>
  <inkml:trace contextRef="#ctx0" brushRef="#br0" timeOffset="70368.81">16785 9271 0,'0'0'0,"0"21"32,-21 0-17,21 1-15,-21-1 0,0 0 16,21 0-16,-22 0 0,1 0 16,21 1-16,-21-1 0,21 0 15,-21 0-15,21 0 16</inkml:trace>
  <inkml:trace contextRef="#ctx0" brushRef="#br0" timeOffset="70977.72">16827 10139 0,'0'0'0,"-21"0"32,21 21-17,0 0-15,0 0 0,-21 1 0,21-1 16,0 21-16,0-21 0,0 22 0,0 84 15,-21-106 1,21 21-16,-21 0 0,21-20 0,-21 20 16,21-21-16,0 43 15,0-43-15,-22 0 0,22 0 16,0 0-16,0-42 31</inkml:trace>
  <inkml:trace contextRef="#ctx0" brushRef="#br0" timeOffset="71469.45">16722 10329 0,'0'0'0,"-22"-42"0,22-21 31,0 41-31,0 1 0,0 0 16,0 0-16,22 21 0,-1-21 0,0 0 15,-21-1-15,21 22 0,0-21 16,0 21-16,1 0 0,-1 0 16,63 0-1,-62 0-15,-1 21 0,0 1 16,0-1-16,-21 0 0,0 21 16,0-21-16,0 22 0,-21-22 15,-21 0-15,20 21 0,-62 22 16,41-43-16,22 0 0,-21 0 15,21 1-15,-43-1 16,43-21 0,21-21-1,0-1-15,0 1 16,21 21 15,-21 21-15,0 1-16,21-22 0,1 21 0,-22 0 15,21 0-15,0 0 0,-21 0 0,21 1 16,0 20-16,0-21 16,1-21-16,-1 42 0,0-42 15,0 22-15,0-1 16,0-21 0,1 0-16,-1 0 15,0 0-15</inkml:trace>
  <inkml:trace contextRef="#ctx0" brushRef="#br0" timeOffset="71864.53">17187 10583 0,'21'0'47,"1"0"-47,-1 0 16,0 0-16,21-21 0,-21 21 15,1-21-15,-1 21 0,0-21 16,0 0-16,0 21 0,0-21 16,1 21-16,-22-43 0,0 22 15,0-21 1,0 21-16,-22 21 16,1 0-16,-63 0 15,62 0-15,1 0 0,-21 42 16,21-42-16,0 21 0,21 21 15,0-20-15,-22-1 0,22 21 16,0 0-16,0-20 0,0 20 16,0-21-16,22 0 0,-22 0 15,21 1-15,0-1 0,42 0 16,-41-21-16,-1 0 16,42 0-16,-20 0 0,20 0 15,-21-21-15,1 0 16,-22-1-16,21 1 0,-21 0 0</inkml:trace>
  <inkml:trace contextRef="#ctx0" brushRef="#br0" timeOffset="72216.2">17928 10329 0,'0'-21'0,"0"42"0,0-63 16,0 63 15,0 0-31,0 1 16,0-1-16,-21 0 0,21 21 0,0 22 15,-21-22-15,21 0 16,0-20-16,0 20 0,0 21 0,0-20 16,0-1-16,-21 0 0,21 1 0,-22 63 15,22-43-15,0 1 0,-21-1 16,21 1-16,-21-1 0,0 64 16,0-85-16,0 22 0,-1-1 15,1 22-15,0-43 16,21 1-16,0 41 0,-21-62 15,0 20-15,21-21 16,0 0-16,-21-21 0,21-21 31,0 0-31,21 0 0,0 0 0,-21-1 16,63-83 0,-41 62-16,-1 1 0,-21-22 15,21 22-15,0-21 0</inkml:trace>
  <inkml:trace contextRef="#ctx0" brushRef="#br0" timeOffset="72565.13">17843 10753 0,'0'0'0,"0"-43"0,-21-41 15,0 41-15,21 22 16,0-21-16,0 21 0,0-22 16,0-20-16,21 42 0,0 0 15,1-22-15,-1 22 0,21 0 16,-21 0-16,0 21 0,22 0 15,20-21-15,-20 21 0,-22 0 16,21 0-16,0 0 0,-20 21 0,-1 0 16,21 21-1,-42-21-15,0 1 0,-21 41 0,0-42 16,-85 64 0,64-64-16,20 0 0,-20 0 15,0 1-15,21-1 0,-64 21 16,64-21-16,0-21 0,42 0 47,0 0-47,0 0 15,-21-21-15,21 21 0,0-21 0,22 0 16,-22 21-16</inkml:trace>
  <inkml:trace contextRef="#ctx0" brushRef="#br0" timeOffset="73001.11">18563 10266 0,'0'-21'0,"0"42"0,-21-42 15,0 21 1,0 0-16,-1 0 0,1 21 16,0 0-16,0-21 0,0 21 0,-43 43 15,43-43-15,0 0 0,0 0 16,0 22-16,21-22 0,0 0 15,0 0-15,0 21 0,0 1 16,0-22-16,21-21 0,0 21 0,0 0 16,21-21-16,43 0 15,-64 0-15,22 0 0,-22 0 16,21 0-16,-21-21 0,64-21 16,-64 21-16,-21-1 15,21-20-15,-21 21 0,0-21 16,0-22-16,0 22 0,0 21 15,0-43-15,-21 64 0,0-21 16,0 0 0,-22 21-16,22 0 0,0 0 0,0 0 0,0 21 15,-43 42 1,43-41-16,-21 20 16,42-21-16,0 0 0,0 0 0,0 1 15,0-1-15,21-21 16,0 0-16,0 0 0,0 0 15,1 0-15,20 0 0</inkml:trace>
  <inkml:trace contextRef="#ctx0" brushRef="#br0" timeOffset="73393.35">18817 10372 0,'0'0'0,"0"-21"0,0-1 16,21 1-1,0 21-15,-21-21 0,22 21 16,-1 0-16,0 0 0,0 0 16,0 0-16,0 0 15,1 0-15,-1 21 0,0 0 16,21 85 0,-42-85-16,21 1 0,-21-1 15,0 21-15,0-21 0,0 22 16,0-22-16,0 0 0,-21-21 15,21 21-15,-21-21 16,0 0 0,21-21-16,0 0 15,0 0-15,0-1 16,0 1-16,0 0 0,0 0 16,0-21-16,0 20 0,21 1 0,-21-21 15,21 0-15,0 20 0,1 1 16,-1-21-16,0 21 15,-21 0-15,21 21 0,0-22 0,0 22 16,1-21-16</inkml:trace>
  <inkml:trace contextRef="#ctx0" brushRef="#br0" timeOffset="73728.83">19706 9948 0,'0'22'47,"-21"-1"-47,0 0 16,0 21-16,-1-21 0,22 1 16,-21 20-16,0-21 0,0 85 15,21-85-15,0 21 16,-21 1-16,21-22 0,0 21 15,0-21-15,0 22 0,0-22 16,0 0-16,0 21 0,0-20 16,0-1-16,21-21 15,0 0-15,0 0 16,0 0-16,1 0 0,-1-21 16,0 21-16,0-22 0,0 1 0,0 0 15,1 0-15,-1 0 0,0 0 0</inkml:trace>
  <inkml:trace contextRef="#ctx0" brushRef="#br0" timeOffset="74009.27">19452 10224 0,'0'0'0,"21"0"31,0 0-31,1 0 0,20 0 16,-21 0-16,21 0 0,-20 0 0,20 0 16,-21 0-16,21 0 0,1 0 15,41-22 1,-62 22-16,-1 0 0,0 0 16,0 0-16,0 0 0,-21-21 15,-21 21 16,0 0-31,0 0 16</inkml:trace>
  <inkml:trace contextRef="#ctx0" brushRef="#br0" timeOffset="76978.16">508 12023 0,'0'0'0,"0"-21"15,0-1-15,0 1 0,0 0 16,0 0 0,0 0-1,-21 42 1,21 0-16,-21 0 16,21 0-16,-22 22 0,22-1 0,0 22 15,0-1-15,-21-21 0,21 22 16,-21-22-16,0 22 0,21-22 15,-42 106-15,20-105 16,1-1-16,0-21 0,21 21 16,-21 1-1,0-22-15,21 0 0,-21-21 0,21-21 32,0-21-17,0 20-15,-22 1 0,22 0 16</inkml:trace>
  <inkml:trace contextRef="#ctx0" brushRef="#br0" timeOffset="77547.48">296 12129 0,'0'0'0,"0"-22"0,-21 22 15,21-21-15,0 0 0,0-21 16,0-1-16,0 1 15,21 21-15,0 0 0,1-22 16,20 22-16,21-21 16,1 0-16,-22 42 0,1-22 0,20 1 15,-21 21-15,22 0 0,-22 0 16,1 0-16,-1 21 0,0 1 16,-21-1-16,1 21 0,-1 0 15,-21 1-15,0-1 0,-43 64 16,22-43-16,0-20 0,-64 63 15,22-64-15,21 0 0,-1 1 16,-20-22-16,20 21 0,-62 0 16,62-20-16,-41 20 15,62-42-15,-20 0 0,21 0 16,0 0-16,0 0 0,21-21 16,0 0-1,0-22-15,21 22 16,0 0-16,0 21 0,0 0 15,22 0-15,-22 0 0,21 0 16,0 21 0,-42 0-16,43 22 15,-22-22-15,0 21 0,0 0 16,0-20-16,-21 20 0,22-21 16,-22 0-16,21 0 0,0 22 15,-21-22-15,21-21 0,-21 21 16,21-21-16,0 0 15,1 0-15,-1-21 16,0 21-16,-21-21 0,21 0 16,-21-1-16,0 1 0,21 0 0,0 0 15</inkml:trace>
  <inkml:trace contextRef="#ctx0" brushRef="#br0" timeOffset="77917.25">952 12552 0,'43'21'16,"-22"-21"-1,0 0-15,0-21 16,0 21-16,1-21 0,-1 0 16,0 21-16,0-64 15,-21 43-15,0 0 16,0 0-16,-21 21 15,0 0-15,0 0 0,-1 0 16,1 0-16,0 0 0,-21 21 16,21 0-16,-1 0 15,22 21-15,-21 1 16,21-1-16,-21 0 0,21-20 16,0 20-16,0-21 0,0 0 15,0 43-15,0-43 0,0 0 16,21 0-16,0 0 0,1 1 15,-1-22-15,0 0 0,0 0 16,0 0-16,22 0 0,-22 0 16,63-43-1,-41 22-15</inkml:trace>
  <inkml:trace contextRef="#ctx0" brushRef="#br0" timeOffset="78280.06">1524 12510 0,'0'42'32,"0"0"-32,0 1 0,0-1 0,0 21 0,0 43 15,0-21-15,0-22 16,0 1-16,-21 21 0,21-22 0,-21 106 15,-1-63 1,1-21-16,0 84 0,0-63 16,0 42-16,0-63 15,-1-22-15,22 64 0,-21-63 16,0 63 0,21-106-16,-21 0 0,21 0 15,0-42 1,0 0-16,0 0 0,0-21 15,0-1-15,0 1 0,0-85 16,0 63-16,21-20 16,-21-1-16</inkml:trace>
  <inkml:trace contextRef="#ctx0" brushRef="#br0" timeOffset="78614.87">1355 12637 0,'0'0'0,"0"-22"0,0-20 15,0 21-15,0 0 0,0 0 16,0-22-16,21 22 0,21 0 16,22-21-1,-43 20-15,21 1 0,0 21 16,1-21-16,-1 21 0,22 0 16,-22 0-16,-21 21 0,0 0 15,0 1-15,-21-1 0,0 21 16,0 0-16,0-20 0,-21-1 0,0 0 15,0 0-15,-43 43 16,22-43-16,21 0 16,0 0-16,0 0 0,-43 0 15,43-21-15,0 0 16,0 0-16,21-21 31,21 21-31,0-21 0,-21 0 16,21 0-16</inkml:trace>
  <inkml:trace contextRef="#ctx0" brushRef="#br0" timeOffset="79056.97">2053 12234 0,'0'0'0,"0"22"31,0-1-31,-21 0 0,21 0 15,0 0-15,-21 0 0,0 1 16,21 20-16,-22-21 0,1 21 0,21-20 16,0 20-16,0-21 0,0 43 15,0-43-15,0 0 0,0 0 16,0 0-16,0 0 16,21 1-16,1-22 0,-1 0 15,0 0-15,0 0 0,0 0 16,43-22-16,-43 1 0,0 0 15,21 0-15,-20 0 0,-1 0 16,21-43-16,-21 43 0,-21 0 16,0-22-16,0 22 0,0-21 15,-42-43 1,21 64-16,0 0 0,-22 0 0,22 21 16,-21 0-16,-22 0 15,43 0-15,0 0 0,0 21 16,0 0-16,-1 0 0,1 22 15,0-22-15,21 0 0,0 0 16,0 0-16,0 0 0,0 43 16,21-64-16,0 0 15,1 0-15,-1 0 0,0 0 0,0 0 16</inkml:trace>
  <inkml:trace contextRef="#ctx0" brushRef="#br0" timeOffset="79461.67">2455 12383 0,'0'-22'0,"0"1"15,0 0 1,0 0 0,21 21-1,1 0 1,-1 0-16,21 0 0,-21 0 0,0 0 15,22 0-15,-22 21 0,21 21 16,1-20-16,-22 20 16,-21-21-16,21 0 0,-21 43 15,0-43-15,0 0 0,-42 21 16,20-20-16,1-1 16,0-21-16,0 0 15,21-21 16,0-1-31,0 1 16,0 0-16,0 0 0,0 0 16,0 0-16,21-1 15,-21 1-15,21 0 0,22-21 0,-22 21 16,0-1-16,21-41 16,-21 42-16,43-43 15</inkml:trace>
  <inkml:trace contextRef="#ctx0" brushRef="#br0" timeOffset="79732.61">3302 11896 0,'-42'21'15,"42"0"-15,-22 0 16,1 22-16,0-22 0,21 21 0,0 0 16,-21-20-16,0 20 0,0 0 15,-1 64-15,1-64 0,21 1 16,-42 41-16,42-41 15,-21-22-15,21 21 0,0 1 16,0-22-16,0 42 0,0-42 16,0 22-16,0-22 15,21-21-15,0 0 16,0 0-16,-21-21 16,21 21-16,1-21 0,-1-1 15,-21 1-15,0 0 0,0 0 0</inkml:trace>
  <inkml:trace contextRef="#ctx0" brushRef="#br0" timeOffset="79918.3">2857 12425 0,'22'0'47,"-1"0"-47,0 0 0,0 0 15,0 0-15,0 0 0,1 0 0,-1-21 16,21 21-16,0-21 16,22-1-16,-43 22 0,21-21 15</inkml:trace>
  <inkml:trace contextRef="#ctx0" brushRef="#br0" timeOffset="80295.69">3387 12510 0,'21'0'15,"0"0"1,0 0-16,0-22 0,-21 1 0,21 21 16,1-21-16,-1 0 0,0 21 15,0-21-15,0 0 0,0-1 0,-21 1 16,0 0-16,22 0 0,-22 0 15,0 0-15,0-1 16,0 1-16,-43 21 0,22 0 16,0 0-16,0 0 0,0 21 15,-1 1-15,-20 20 0,21-21 16,21 0-16,-21 22 16,21-22-16,-21 0 0,21 64 15,0-64-15,0 0 0,0 0 16,0 0-16,21 0 0,0-21 15,0 0-15,0 22 0,0-22 16,1 0-16,62 0 16,-63 0-16,1 0 0,41-22 15</inkml:trace>
  <inkml:trace contextRef="#ctx0" brushRef="#br0" timeOffset="80680.47">3831 12383 0,'0'0'0,"0"-22"0,0 1 15,21-42-15,0 42 16,-21-1-16,22 1 0,-1 0 16,21 0-1,-21 0-15,0 21 0,1 0 16,-1 0-16,0 0 0,21 21 16,-21 0-16,-21 0 0,0 22 15,22-22-15,-1 21 0,-21-21 16,0 22-16,0-22 0,0 63 15,0-62-15,0 20 16,0-21-16,-21 0 0,-1-21 16,1 21-16,21-42 31,0 0-31,0 0 16,0 0-16,0 0 0,0-1 15,21 1-15,-21 0 0,22-21 0,-22 21 16,21-43-16,0 43 15,0-43-15,0 43 16,-21 0-16,21 0 0,1 0 16,-1 21-16,-21-21 15,21 21-15,0 0 0</inkml:trace>
  <inkml:trace contextRef="#ctx0" brushRef="#br0" timeOffset="81004.28">4593 12488 0,'0'0'0,"-21"22"32,42-22-17,0 0-15,0 0 0,1 0 16,-1 0-16,0-22 0,0 1 15,0 21-15,-21-21 0,0 0 16,0 0-16,0 0 16,-21 21-1,0 0 1,21 21-16,0 0 0,-21-21 16,0 21-16,21 0 0,0 0 15,0 1 1</inkml:trace>
  <inkml:trace contextRef="#ctx0" brushRef="#br0" timeOffset="82815.25">5334 12679 0,'-21'21'31,"21"-42"-15,0 0-1,21 0-15,0-1 0,0 1 16,0 21-16,1-42 0,-1 21 0,0 0 16,0-22-16,0 1 0,22 0 0,-22-1 15,42-63 1,-20 43-16,-22-1 0,0 22 0,-21-21 16,0 20-16,0 1 0,0 0 15,0 20-15,0-20 0,-21 21 16,0 21-16,-1 0 0,-20 0 15,21 0-15,0 21 0,-43 21 16,43 1-16,0 84 16,0-85-16,21 64 15,0-43-15,0 86 16,0-107-16,0 0 0,0 1 16,0-1-16,63 64 15,-42-85-15,1 0 16,-1 0-16,0-21 0,64 0 31,-43 0-31,-21 0 0,43-42 0,-22 21 16,21-22-16,-41 22 15,20 0-15,0-42 16,1 41-16,-1-62 16,-21 63-16,-21-22 0,0 22 15,0 0-15,0 42 31,0 0-31,0 0 16,0 1-16,-21-1 0,21 0 16,0 0-16,0 0 0,-21 0 0,21 1 15,0-1-15,0 0 16,0 21-16,0-21 16,21-21-16,0 0 15,0 0-15,0 0 0,1 0 0,-1 0 16,0-21-16,0 0 15,21 0-15,-42 0 0,0 0 16,22-22-16,-22 22 16,0 0-16,0 0 0,-22 0 15,1-1-15,-21 1 0,21 21 16,0 0-16,-1 0 16,1 0-16,0 0 0,0 0 15,42 0 16,0 0-31,0 0 0,1 0 0,20 0 16,0 0-16,-21-21 0,43 21 16,-22 0-16,22-21 0,-22 21 0,85-21 15,-63 0-15,-22 21 0,21-22 16,-20 22-16,-1-21 0,43 21 16,-64-21-16,21 21 15,-42-21-15,-21 21 31,-21 0-31,21 0 0,-22 21 16,22 0-16,0 0 16,-43 43-16,43-43 15,0 0-15,-42 43 0,41-43 16,-20 42 0,21-41-16,0-1 0,0 0 15,21 0-15,0 0 0,42-21 16,0 0-1,-21 0-15,22 0 0,20-21 16,-42 0-16,22 21 0,-22-21 16,0 0-16,21-1 0,1-20 15,-22 21-15,-21 0 0,21 0 16,-21-1-16,0 1 16,0 0-16,0 0 15,0 42 32,0 0-47,0 0 0,0 1 0,0-1 16,0 21-1,0-21-15,0 22 0,0 20 0,0-42 16,0 22-16,21 20 16,-21-21-16,21 1 0,-21 84 15,22-64-15,-1-20 0,0 84 16,-21-64-16,0-21 0,0 22 15,21-1-15,-21 1 0,0-1 0,21 64 16,-21-63-16,0-1 0,0 64 16,0-63-16,0 42 15,0-64-15,0 0 0,-21 43 16,0-43-16,21 1 0,0 41 16,-21-41-16,0-22 15,21 21-15,-22-21 0,1 1 0,0 20 16,0-21-16,0 0 15,0 0-15,-22-21 0,22 0 16,-21 0-16,21-21 16,-43-63-16,43 41 15,0 1-15,-22-64 16,22 43-16,0-1 0,0-84 16,21 63-16,0-169 15,0 148-15,0 22 0,0 20 16,21-20-16,43-149 15,-64 148-15,21 22 0,21-64 16,-21 63-16,0 1 0,22-22 16,-22 43-16,0-1 15,0 22-15,0-21 0,-21 21 0</inkml:trace>
  <inkml:trace contextRef="#ctx0" brushRef="#br0" timeOffset="83280.33">8234 11536 0,'-64'63'31,"43"-41"-31,0 20 0,-21 0 0,20 1 15,-20-1-15,21 21 0,-21 1 16,-22 63-16,43-64 16,-21 22-16,20 42 0,22-85 15,0 22-15,0 42 0,22-64 16,-1 0-16,0 22 0,0-43 16,21 21-16,-20 1 0,20-22 15,0 0-15,1 0 0,-22 0 0,21 1 16,0-22-16,1 0 0,20 0 15,-42 0-15,1 0 0,41-22 16,-63 1-16,21 0 0,0 0 16</inkml:trace>
  <inkml:trace contextRef="#ctx0" brushRef="#br0" timeOffset="83613">8530 11832 0,'0'0'0,"-21"0"16,0 0-1,21 21-15,-21 1 16,-1-1-16,22 0 16,0 0-16,0 0 0,0 0 15,0 1 1,22-44 15,-1 1-15,-21 0-16</inkml:trace>
  <inkml:trace contextRef="#ctx0" brushRef="#br0" timeOffset="83781.1">8636 11790 0,'0'21'32,"0"0"-17,-21-21-15,0 21 16,21 1-16,0-1 0,0 0 15,0 0 1</inkml:trace>
  <inkml:trace contextRef="#ctx0" brushRef="#br0" timeOffset="84516.65">9398 11938 0,'0'0'15,"0"-21"-15,0 0 32,0 42-17,0 0 1,0 21-16,0-20 0,0 20 15,0 21-15,-21-20 0,21-1 16,-21 0-16,-1 1 0,1-1 16,0 43-16,0-43 0,0 43 15,0-64-15,21 0 16,-22 0-16,22 0 0,0 1 16,0-44 30,22 22-46,-1-21 0,0 0 16,0 0-16,-21 0 0</inkml:trace>
  <inkml:trace contextRef="#ctx0" brushRef="#br0" timeOffset="84790.61">9737 11959 0,'-43'85'16,"22"-43"-1,21 1-15,-42 20 0,21-21 16,21 1-16,-43 41 0,22-41 16,21 20-1,-21-42-15,21 1 0,-21 20 0,21-21 16,0 0-16,0 0 15,21-21 1,-21-21 0,0 0-1</inkml:trace>
  <inkml:trace contextRef="#ctx0" brushRef="#br0" timeOffset="84968.3">9229 12467 0,'0'21'31,"21"-21"-31,0 0 16,0 0-16,0 0 15,0 0-15,1 0 0,41 0 16,-42-21-16,22 21 0,-1-21 16,0 21-16,-21-21 0,64 0 15,-64 21-15,22-21 0</inkml:trace>
  <inkml:trace contextRef="#ctx0" brushRef="#br0" timeOffset="85344.09">9864 12425 0,'0'0'0,"21"21"16,0-21 0,0 0-16,0 0 0,0 0 15,1 0-15,20-21 0,-21 21 16,43-42-16,-43 42 0,63-64 15,-62 43 1,-1 0-16,0 21 0,-21-21 16,21-43-16,-21 43 15,0 0-15,-42 21 0,21 0 16,-85 0 0,85 0-16,-22 21 0,22 0 15,-21 0-15,-22 85 16,43-85-16,0 22 0,21 20 15,0-42-15,0 43 16,0-43-16,21 0 16,0 0-16,0-21 0,64 0 15,-43 0-15,-20 0 16,20 0-16,0-21 0,1 21 16,20-42-16,22-1 15</inkml:trace>
  <inkml:trace contextRef="#ctx0" brushRef="#br0" timeOffset="85595.12">10689 11959 0,'0'0'16,"0"-63"-1,0 42-15,0 42 16,-21 0 0,0 21-16,0-21 0,21 22 15,0-1-15,-22 0 0,22 1 0,-21-1 16,0 0-16,21-20 0,0 20 15,-21 0-15,21-21 0,-21 22 0,21-22 16,-21 0-16,21 0 0,0 0 0,0 22 16,0-22-1,21-42 17,0 0-32,0-1 0,-21 1 15,21 0-15</inkml:trace>
  <inkml:trace contextRef="#ctx0" brushRef="#br0" timeOffset="85868.25">11091 11875 0,'0'0'0,"-21"0"32,0 21-32,0 0 15,0 21-15,-1-21 0,1 22 16,0-1-16,0 0 0,0 43 15,0-43-15,-1 1 0,1-22 16,21 21-16,-21 1 0,0 20 16,21-42-16,-21 0 0,21 22 15,0-22-15,0 0 16,21-21 15,0 0-31,0-21 0,-21 0 16,21 0-16,1-1 0,-1 22 0</inkml:trace>
  <inkml:trace contextRef="#ctx0" brushRef="#br0" timeOffset="86265.27">11324 12234 0,'-21'22'16,"0"-1"-16,0 0 0,21 0 15,-22-21-15,1 21 0,21 0 0,0 1 16,-21-1-16,21 0 0,-21 21 16,21-21-16,0 1 0,0-1 15,0 0-15,63 0 16,1-21 0,-43 0-16,85-21 15,-64 0-15,-21 0 16,1-1-16,-1 1 0,0 0 0,0-42 15,-21-86 1,0 128 0,-42-85-16,21 85 15,-22 0-15,1 21 16,21 0-16,-22 0 0,1 0 16,0 21-16,21-21 0,-1 21 15,1 1-15,21-1 0,-21 0 16,21 0-16,21-21 15,0 0 1,1 0-16</inkml:trace>
  <inkml:trace contextRef="#ctx0" brushRef="#br0" timeOffset="86529.21">11938 11726 0,'-21'22'15,"21"-1"1,-21-21-16,21 21 16,-22-21-16,22 21 15,-21 0-15,0-21 16,21 21-16,21-21 31,0 0-15</inkml:trace>
  <inkml:trace contextRef="#ctx0" brushRef="#br0" timeOffset="86714.19">12107 11748 0,'0'0'16,"-21"21"15,0 0-31,0 0 16,0 0-1,21 0-15,-22-21 0,22 22 16,0-1 0,0 0-16,0 0 15</inkml:trace>
  <inkml:trace contextRef="#ctx0" brushRef="#br0" timeOffset="87017.54">12552 12446 0,'0'21'16,"0"0"-16,0 1 0,0-1 16,0 0-16,0 0 0,-21 0 15,21 22-15,-22-22 0,-20 0 16,21 21-16,0-21 0,-64 22 15,43-22-15,-1 0 0,-62-21 16,62 0-16,22 0 0</inkml:trace>
  <inkml:trace contextRef="#ctx0" brushRef="#br0" timeOffset="87968.11">13568 12361 0,'42'22'31,"-21"-22"-15,0 0-16,1 0 0,-1 0 0,0-22 15,0 1-15,21 0 0,1 0 16,-22-21-16,0 20 0,0 1 16,43-85-1,-43 64-15,-21 0 0,0-1 0,0 1 16,0 0-16,0 21 0,0-22 15,0 1-15,-21 21 0,0 0 0,21-1 16,-22 22-16,1 0 0,0 0 16,0 0-16,0 0 0,0 22 15,21-1-15,-22 0 0,1 21 0,21 1 16,-21-1-16,0 21 0,0 64 16,0-63-16,-1-1 0,1 1 15,0-1-15,0 1 0,0 21 16,0-1-16,-1 1 0,1 0 15,-85 169-15,85-149 16,0-20-16,-21 0 0,-1 21 16,-20 169-16,42-191 15,0 1-15,21 42 0,0-85 16,0 43-16,21-43 16,0-20-16,21 20 0,-21-42 15,22 0-15,41-21 16,-41 0-16,-1-1 0,0-20 15,1 21-15,20-21 0,22-64 16,-43 63-16,22-20 0,-1-64 16,-20 63-16,-22 1 15,-21-1-15,0-20 0,0 20 0,-21-63 16,-1 64-16,-83-128 16,62 149-16,1 0 15,0-1-15,-1 22 0,-20-21 0,-43-1 16,64 43-1,-1-21-15,22 21 0,42-21 32,0 21-17,22 0-15,-1-21 16,0 21-16,-20 0 0,20-21 0,-21 0 16,21 21-16,43-22 15,-64 1-15,22 0 0</inkml:trace>
  <inkml:trace contextRef="#ctx0" brushRef="#br0" timeOffset="88441.41">14372 12129 0,'-21'0'32,"0"0"-17,0 0-15,-1 0 0,1 0 0,0 21 16,0 0-16,0 0 0,0 21 15,-1-20-15,1-1 0,0 21 16,-21 22-16,21-43 16,-1 0-16,22 21 0,-21-21 0,21 1 15,0 20 1,21-42-16,1 0 16,-1 0-16,42 0 15,-42 0-15,1-21 0,41 0 16,-42-1-16,43-20 15,-43 21-15,0 0 0,21-43 16,-20 43-16,-1-21 16,-21 21-16,0-1 0,21 22 15,-21 43 17,0-22-32,0 0 0,0 0 15,-21 0-15,21 1 0,0-1 0,-21 0 16,21 21-16,0-21 15,0 1-15,0-1 0,0 0 16,21 0-16,0-21 16,0 0-16,0 0 15,0 0-15,1-21 16,-1 0-16,0 0 0</inkml:trace>
  <inkml:trace contextRef="#ctx0" brushRef="#br0" timeOffset="88732.98">15028 11790 0,'0'0'15,"0"-21"-15,-21 21 32,0 0-32,21 21 0,-21 0 15,0 0-15,21 22 0,-22-1 0,-20 43 16,42-43-16,-63 106 15,63-106 1,-22 1-16,22-22 0,-21 21 0,0 1 16,21 41-16,0-63 15,0 1-15,0-1 16,21-21 0,0 0-16,1 0 0,-1 0 15,0-21-15,0-1 16,21 22-16,-20-21 0</inkml:trace>
  <inkml:trace contextRef="#ctx0" brushRef="#br0" timeOffset="89179.9">15346 12256 0,'0'0'0,"0"-22"16,0 1-1,0 0-15,-21 21 0,-1 0 16,1 0-16,0 0 15,0 0-15,0 0 0,-22 0 0,22 21 16,0-21-16,0 21 0,0 1 0,0-22 16,-22 42-16,43-21 15,0 0 1,21-21-16,1 0 16,-1 21-16,0-21 15,0 0-15,0 0 0,0 22 0,1-22 16,-1 21-16,0-21 0,21 21 15,-21 0-15,1 0 16,-22 0-16,0 1 0,0-1 16,-22-21-16,1 21 15,0-21-15,0 0 0,0 21 16,0-21-16,-22 0 0,-41 0 16,62 0-16,1 0 0,0 0 15,0 0-15,0 0 0,21-21 16,-21 21-16,21-21 15,-22 21-15,22-21 0,0-1 0,22 1 32,-1 21-32,0-21 15,0 21-15,0 0 0,0-21 0</inkml:trace>
  <inkml:trace contextRef="#ctx0" brushRef="#br0" timeOffset="93016.44">16806 12234 0</inkml:trace>
  <inkml:trace contextRef="#ctx0" brushRef="#br0" timeOffset="94628.56">15748 12234 0,'0'0'0,"0"22"0,0-1 16,0 0-16,0 0 15,0 0 1,21-21 15,0 0-15,0 0-16,1-21 15,-1 21-15,-21-21 0,21 0 16,0 0-16,-21-1 16,0 1-16,0 0 15,0 0-15,0 0 0,0 0 16,0-1-1,-21 22-15,0 0 0,0 0 16,-1 0-16,1 0 0,0 22 16,0-1-16,0 0 0,0 0 15,-1 0-15,22 0 0,0 1 16,-21-1-16,0 0 0,21 0 16,0 0-16,-21 43 15,21-43-15,-21 21 16,21-21-16,0 1 15,0-1-15,0 0 16,21-21-16,0 21 16,0-21-16,0 0 0,43 0 15,-43 0-15,21 0 16,-20 0-16,-1 0 0,21 0 16,-21 0-16,64-42 15,0-1 1,-64 22-16,0 0 15,0 0-15,0 0 0</inkml:trace>
  <inkml:trace contextRef="#ctx0" brushRef="#br0" timeOffset="94843.9">16298 11726 0,'-42'0'16,"42"-21"-16,-42 0 16,42 42-1,21-21-15,0 21 16,0-21-16,0 22 0,0-1 0,64 42 16,-64-42-16,0 22 15</inkml:trace>
  <inkml:trace contextRef="#ctx0" brushRef="#br0" timeOffset="95016.84">16637 12234 0,'0'22'15,"0"126"1,-21-85-16,42-296 0,-63 487 0,42-232 0,-43 20 16,-63 43-1,-21 20-15,85-83 16,0-1-16,21 0 0,-22 0 0,22 0 0,0 0 16,0-21-1,21-21 16,0 0-31,21 0 16,0 0-16,0 21 0</inkml:trace>
  <inkml:trace contextRef="#ctx0" brushRef="#br0" timeOffset="95336.95">17251 12192 0,'0'0'15,"-21"0"-15,21-21 0,-22 21 16,1 0-1,42 0 64,1 0-64</inkml:trace>
  <inkml:trace contextRef="#ctx0" brushRef="#br0" timeOffset="95484.91">17272 12467 0,'0'0'0,"-21"0"0</inkml:trace>
  <inkml:trace contextRef="#ctx0" brushRef="#br0" timeOffset="95641.82">17208 12594 0,'0'21'15,"0"1"-15,0 41 16,0-42 0,-21 0-16,0 1 0,0-1 0,0 0 15,0 0-15,-22 21 16,22-42-16,0 0 0,0 22 15,0-22-15,-1 0 16</inkml:trace>
  <inkml:trace contextRef="#ctx0" brushRef="#br0" timeOffset="96444.66">16404 11938 0,'0'0'0,"0"-21"31,21 21-31,-21-21 16,0 0 0,21 21-16,1 0 15,-1 0-15,0 21 16,0-21-16,-21 42 0,21-21 15,-21 0-15,21 22 0,-21-22 16,22 64-16,-22-64 0,0 21 16,21 22-16,-21-43 15,0 0-15,0 21 0,0-21 16,0 1 0</inkml:trace>
  <inkml:trace contextRef="#ctx0" brushRef="#br0" timeOffset="97100.14">13674 13145 0,'-22'0'31,"44"0"47,-1 0-62,0-22-16,0 22 16,0 0-16,0 0 0,1-21 0,41 21 15,-21-21-15</inkml:trace>
  <inkml:trace contextRef="#ctx0" brushRef="#br0" timeOffset="105377.06">13144 13229 0,'0'0'0,"-21"0"0,0 0 0,0 0 15,0 0-15,0 0 0,-1-21 16,1 21-16,-21 0 16,21 0-16,0 0 0,-43 0 15,43 0-15,-21 0 16,63 0 46,0 0-62,21 0 0,1 0 0,20 0 16,1 0-16,20 0 0,1 0 16,0 0-16,-1-21 0,22 21 15,0 0-15,127-21 0,-106 0 16,0 21-16,0-22 0,21 22 16,-21-21-16,148 0 0,-148 21 15,21 0-15,-21-21 0,0 21 16,0 0-16,85-21 15,-106 21-15,0 0 0,-1 0 0,-20 0 16,0 0-16,63 0 16,-85 0-16,-20 0 0,-1 0 0,0 0 15,-20 0-15,-1 0 16,0 0-16,-42 0 47,0 0-32,-1 0-15,-20 0 0</inkml:trace>
  <inkml:trace contextRef="#ctx0" brushRef="#br0" timeOffset="105836.09">14817 13250 0,'0'-21'16,"0"0"0,0 42-1,0 0 1,0 1-16,0-1 0,0 0 0,0 21 16,0 43-16,-22-22 15,22-20-15,-21 63 0,21-43 16,0 43-1,0-43-15,0-20 0,-21 41 16,21-41-16,-21-1 0,21 22 16,0-43-16,0 0 0,0 0 15,0 0-15,0 0 0,0 1 0,0-1 16,-21-21 0,0 0-16,-1-21 15</inkml:trace>
  <inkml:trace contextRef="#ctx0" brushRef="#br0" timeOffset="106100.77">14499 13928 0,'0'21'32,"0"0"-32,0 0 0,0 0 0,0 1 15,21 20-15,-21-21 0,21 0 16,1 22-16,-1-22 0,-21 0 15,21 21-15,0-21 0,0 22 16,0-22-16,-21 0 0,22 0 16,-22 0-16,21-21 0,0 0 15,0 0-15,0 0 16,0 0-16,1-21 0,-1 0 16,0 0-16,21 0 0,1-43 15,-1 43-15,-21-21 0</inkml:trace>
  <inkml:trace contextRef="#ctx0" brushRef="#br0" timeOffset="106243.73">15261 13991 0,'-21'21'16,"-21"1"-16,-43 41 15,64-42-15,-22 22 16,-41 41 0,-22 1-16,85-64 15,-64 64 1,85-64-16,-21-21 0</inkml:trace>
  <inkml:trace contextRef="#ctx0" brushRef="#br0" timeOffset="106556.7">13631 14690 0,'0'0'0,"-42"-43"0</inkml:trace>
  <inkml:trace contextRef="#ctx0" brushRef="#br0" timeOffset="113076.13">13504 14647 0,'0'-21'32</inkml:trace>
  <inkml:trace contextRef="#ctx0" brushRef="#br0" timeOffset="113649.14">13060 15177 0,'0'0'0,"-21"21"0</inkml:trace>
  <inkml:trace contextRef="#ctx0" brushRef="#br0" timeOffset="114837.95">13885 14499 0,'0'0'0,"21"0"16,-21-21-16,0 0 16,0 0-1,-21 21 1,21-21-16,-21 21 47,0 0-47,21 21 15,0 0 1,-21 0-16,21 0 16,-21 43-16,21-22 0,-22-21 15,22 64-15,0-43 0,-21 1 16,0 20-16,21-21 16,0 22-16,0-43 15,0 21-15,-21 1 0,21-1 16,0-21-16,-21 43 0,21-22 15,-21 43 1,21-64-16,-22 42 0,22-41 16,0-1-16,-21 42 15,21-42 1,0-42 0,0 0-16</inkml:trace>
  <inkml:trace contextRef="#ctx0" brushRef="#br0" timeOffset="116512.79">13652 14605 0,'0'0'0,"0"-21"47,0 0-32,0 0 1,0-1-16,22 1 16,-1 0-16,-21 0 15,21 21-15,0-21 0,-21 0 0,21 21 16,0-22-16,1 1 0,20 0 15,-21 21-15,21-21 0,-20 21 0,20 0 16,0-21-16,-21 21 0,64 0 16,-64 21-16,22 0 15,20 21-15,-42-20 0,0 20 16,-21 0-16,0-21 0,0 22 16,0 41-16,-42-62 0,21 20 15,-64 64 1,22-64-16,42-21 15,-22 0-15,-41 43 0,62-64 16,1 0-16,0 21 16,0-21-16,0 0 0,0 0 15,-1 0-15,1 0 0,0 0 16,0-21-16,21 0 0,-21 21 16,21-21-16,21 21 31,0 0-16,0 21-15,0 0 16,1 0-16,-1 0 0,0 0 0,0 1 16,0 20-16,0-21 0,-21 0 15,43 22-15,-22-22 0,0 0 16,0 0-16,0 0 0,1-21 16,-1 21-16,0-21 15,0 0-15,0 0 0,0 0 16,1 0-16,-1 0 15,0 0-15,0-21 0,0 0 16</inkml:trace>
  <inkml:trace contextRef="#ctx0" brushRef="#br0" timeOffset="117228.81">14436 14986 0,'0'21'0,"0"0"15,-22 1-15,22-1 16,0 0 0,22-21-1,-1 0 1,0 0-16,0-21 0,21 0 16,-20-1-16,-1 22 0,0-21 0,0 0 15,0 0-15,-21 0 0,21 0 16,-21-1-16,0 1 15,-21 21 1,0 0-16,0 0 16,0 21-16,0 1 0,-1-1 0,1 0 15,0 0-15,0 0 0,0 0 16,0 1-16,-1 20 0,22-21 0,0 0 16,0 22-16,0-22 0,0 21 15,0-21-15,0 0 0,22-21 16,-1 22-16,0-22 0,64 0 15,-64 0-15,0 0 16,0-22-16,21 22 0,-20-21 0,105-42 16,-106 20-16,42 22 15,-20-21-15,-1 21 0,85-85 16,-106 85-16,21 0 16,-20-1-16,-1 1 15,0 0-15,-21 0 0,-21 42 31,0 0-15,-1 0-16,1 1 0,21-1 16,0 0-16,-21 0 0,0 64 15,0-43-15,21 0 0,0 43 16,-21-21-16,-22 105 16,43-106-16,-21 64 15,0-63-15,21-1 0,-64 170 16,43-169-16,21-1 15,-21 22-15,0-22 0,0-20 16,0 63-16,21-64 0,-22-21 16,22 21-16,0-20 0,-21-22 15,21-22 1,0 1-16,0 0 16,21-21-16,1 21 0,-22-22 15,21-20-15,-21 20 0,21-20 0,0-22 16</inkml:trace>
  <inkml:trace contextRef="#ctx0" brushRef="#br0" timeOffset="117564.69">15113 15071 0,'0'0'0,"-21"-170"32,21 149-32,0 0 15,0 0-15,0 0 0,0 0 16,0-1-16,21 1 0,0 0 0,0 21 15,22-21-15,-1 21 0,-21 0 16,64-21-16,-43 21 0,0 0 16,22 21-16,-43 0 0,43 0 15,-64 22-15,0-22 16,0 0-16,0 0 0,0 21 16,-43 22-16,22-22 15,-42 1-15,20-22 16,-41 42-1,62-63-15,1 21 0,0-21 0,0 0 16,42 0 15,0-21-31,0 0 16,1 21-16,-1-21 0</inkml:trace>
  <inkml:trace contextRef="#ctx0" brushRef="#br0" timeOffset="117979.83">15769 14796 0,'0'0'0,"0"-22"15,-21 44 17,0-1-32,21 0 15,-21-21-15,-1 21 0,22 0 16,0 0-16,0 1 0,-21-1 0,21 0 15,0 0-15,0 43 0,0-43 16,0 0-16,0 0 0,21 0 16,1 0-16,-1-21 15,0 0-15,0 0 16,0 0-16,0 0 0,1 0 0,-1-21 16,0 0-16,0 0 0,0 0 0,0 0 15,-21-1-15,0 1 0,0-21 16,0 0-16,0 20 0,0-41 15,-21 42-15,0-22 16,0 43-16,0-21 0,0 21 16,-1 0-16,1 0 0,0 0 15,21 21-15,-21-21 0,-21 43 16,42-22-16,0 0 16,0 0-1,21-21-15,0 0 16</inkml:trace>
  <inkml:trace contextRef="#ctx0" brushRef="#br0" timeOffset="118342.75">16108 14796 0,'0'-22'0,"0"44"0,0-65 15,0 22-15,0 0 16,21 21-1,0 0 1,0 0-16,0 21 0,1 0 16,-1 0-16,0 1 15,-21-1-15,0 21 0,0-21 0,0 0 16,0 43-16,0-43 0,0 43 31,-21-1-31,0-42 16,-1-21-1,22-21 1,0 0-16,0 0 16,0 0-16,0-22 0,0 22 15,22 0-15,-1-21 0,0-22 16,0 43-16,0-21 16,0 20-16,1-20 0,62-43 15</inkml:trace>
  <inkml:trace contextRef="#ctx0" brushRef="#br0" timeOffset="118636.87">16806 14351 0,'0'0'0,"0"-21"15,-21 21 17,0 42-17,0-21-15,21 1 0,-21 20 16,-1-21-16,22 21 0,0 1 15,0-22-15,-21 21 0,21 1 0,-21-1 16,21-21-16,0 85 16,0-85-16,0 0 0,0 22 15,0-22-15,0 0 0,0 0 16,0 0-16,0 0 0,21-21 31,0 0-31,1 0 0,-1 0 16,0-21-16,0 0 0,-21 0 15,21 0-15,-21 0 0,21-1 16</inkml:trace>
  <inkml:trace contextRef="#ctx0" brushRef="#br0" timeOffset="118888.89">16679 14605 0,'21'0'31,"1"0"-15,20 0-16,-21 0 0,21-21 15,43 0 1,-64 21-16,0 0 0,1 0 16,-1 0-16,0-21 0,0 21 15,0 0-15,0 0 0,-21-22 0,22 22 16,-1 0-16,0 0 31</inkml:trace>
  <inkml:trace contextRef="#ctx0" brushRef="#br0" timeOffset="119157.14">17547 15007 0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2:24:3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1228 0,'21'0'31,"1"0"-31,-1 0 16,0 0-1,0 0-15</inkml:trace>
  <inkml:trace contextRef="#ctx0" brushRef="#br0" timeOffset="1128.28">2074 910 0,'0'-21'31,"0"0"-15,0 0-1,0 0-15,0-1 16,0 1-16,-21 0 16,21 0-16,0 0 0,0 0 0,0-1 15,0 1-15,0 0 0,0 0 16,0 0-16,0 0 15,0 42 17,0 0-32,0 0 15,0 0-15,0 0 0,0 22 16,0-1-16,0 0 0,0 22 0,0-1 16,0-20-16,0 20 0,0 1 15,0-1-15,0 1 0,0-1 0,0 1 16,0-1-16,0 1 0,0 20 15,0-20-15,0-1 0,-21 1 16,21-1-16,0-20 0,0-1 0,0 0 16,0 1-16,0-1 0,0-21 15,0 0-15,0 1 0,-21-1 16,0-21 0,21-21-1,-22-1 1,22 1-16,-21-21 0,21 21 0,0-22 15,0 1-15,-21 0 0</inkml:trace>
  <inkml:trace contextRef="#ctx0" brushRef="#br0" timeOffset="1576.23">1693 910 0,'-21'-21'0,"42"42"0,-63-63 16,42 21-16,0 0 15,0-1-15,0 1 16,0-21-16,42 21 16,-21 0-16,1-1 0,20 22 15,43-42-15,-43 42 16,0 0-16,22-21 0,-22 21 0,22 0 15,84 0-15,-85 21 16,1 0-16,-1 0 0,1 1 16,-22 20-16,0 0 0,1 1 15,-22-1-15,-21 0 0,0 1 16,0 20-16,-21-21 0,-22 22 0,1-22 16,0 1-16,-22-1 0,1 0 15,-1 1-15,1-1 0,-1-21 0,1 21 16,-1-20-16,22-1 0,0 0 0,-1 0 15,1 0-15,0 0 0,-1-21 16,22 22-16,0-22 16,0 0-16,42 0 31,0-22-15,0 22-16</inkml:trace>
  <inkml:trace contextRef="#ctx0" brushRef="#br0" timeOffset="2848.24">2561 1588 0,'0'21'31,"0"0"16,0-42 62,0 0-109,0-1 16,0 1-1,0 0-15,21 21 16,-21-21-16,21 0 0,1 21 16,-22-21-16,21 21 0,0-22 0,0 1 15,0 21 1,0-21-16,1 21 0,-1-21 0,42 21 16,-42 0-16,1 0 15,41 0-15,-42 21 0,22 21 16,-22-20-16,0 20 15,-21 21-15,0-20 0,0-1 16,0 43 0,0-43-16,0 0 0,-21 22 15,0-43-15,-1 43 16,-20-64 0,21 0-1,21-22-15,0 1 0,0-42 16,0 42-16,0-43 15,0 22-15,0 21 0,0-22 16,21 22-16,0-21 0,22-1 16,-22 22-16,0 0 0,0 0 15,0 21-15,22-21 0,20 0 16,-42-1-16,0 22 0,1 0 16,-1 0-16,0-21 0,0 21 15,0 0-15,0 0 0</inkml:trace>
  <inkml:trace contextRef="#ctx0" brushRef="#br0" timeOffset="3121.23">3683 1397 0,'0'21'47,"0"0"-47,0 1 0,0-1 15,-21 0-15,21 0 0,0 0 16,0 0-16,0 22 0,0-22 0,0 21 16,-21-21-1,21 1-15,0-1 0,-22 0 0,22 21 16,0-21 0,-21-21 15,21-21-31,0 0 0</inkml:trace>
  <inkml:trace contextRef="#ctx0" brushRef="#br0" timeOffset="3523.88">3641 1122 0,'0'0'0,"-22"0"16,1 0 0,21 21-16,-21-21 0,21 21 0,-21-21 15,21 21-15,21-21 47,0 0-31,0-21-16,1 0 15,-1 0-15,-21 0 0,0 0 16,21-1-16,-21 1 0,0 0 16,0 0-16,0 0 15,-21 21-15,0 0 0,-1 0 16,1 0-16,0 0 16,0 21-16,0 0 0,0 0 0,21 0 15,0 1-15,-22 20 16,22-21-16,0 0 0,0 22 15,0-22-15,22 0 16,-1 0-16,0 0 0,0-21 0</inkml:trace>
  <inkml:trace contextRef="#ctx0" brushRef="#br0" timeOffset="4063.96">4064 1397 0,'0'0'16,"0"-21"0,-21 42 31,0 0-32,21 0-15,-22 1 0,1-1 16,21 0-16,-21 21 0,0-21 0,0 22 15,21-22-15,-21 21 0,-1 43 16,22-64-16,0 21 0,0 22 16,0-43-16,0 21 15,0-20-15,22-1 0,-1-21 16,0 0-16,0 0 0,43 0 16,20-21-1,-41-1 1,62-41-16,-83 42 15,-1-22-15,21 1 0,-21 0 16,22-85-16,-43 84 16,0 1-16,0 0 0,0-1 15,0 22-15,0-42 16,-22 42-16,1-1 0,0 22 0,-21 0 16,21 0-16,-43 0 15,43 0-15,-21 0 0,20 0 0,-20 22 16,21-1-16,-21 0 0,-1 0 15,22 0-15,0 0 0,0 1 16,21-1-16,0 0 0,0 0 0,0 21 16,0-20-16,0-1 0,21 0 15,0-21-15,0 21 0,22 0 16,-22-21-16</inkml:trace>
  <inkml:trace contextRef="#ctx0" brushRef="#br0" timeOffset="4564.03">4593 1524 0,'0'-21'0,"0"42"0,0-63 15,0 21 1,0-1-16,21 1 15,0 0 1,1 21-16,20 0 0,-21 0 0,0 0 16,22 0-16,-22 0 0,63 0 15,-62 0-15,-1 21 0,21 0 16,-21-21-16,0 43 0,22-1 16,-43 0-16,0-20 15,0 62-15,0-63 0,0 22 16,0-1-16,-21-21 0,-1 22 15,-41 20-15,42-42 16,0 22-16,-1-43 16,22-22 15,0 1-31,0 0 0,0 0 0,0 0 16,0 0-16,0-22 0,0 1 15,22 21-15,-1-22 0,0-41 16,0 63-16,21-43 15,-20 43-15,-1 0 0,0 0 16,0 21-16,0-22 0,0 22 16,1 0-16,-1 0 15,0 0-15,0 0 16</inkml:trace>
  <inkml:trace contextRef="#ctx0" brushRef="#br0" timeOffset="4891.35">5673 1397 0,'0'-21'0,"-22"21"16,1 0-1,21 21 16,-21-21-31,21 21 0,0 0 0,0 1 16,-21-1-16,21 0 0,0 0 0,0 0 16,0 22-16,0-22 0,0 21 15,0-21-15,0 0 0,-21 22 0,21-22 16,0 0-16,0 0 0,0 43 16,0-43-1,21-21 16,-21-21-31,21 0 16,-21-1-16,21 1 0</inkml:trace>
  <inkml:trace contextRef="#ctx0" brushRef="#br0" timeOffset="5332.01">5651 868 0,'0'0'0,"-21"0"0,0 0 0,0 0 16,0 0-16,0 0 0,-1 0 0,1 21 15,0 0-15,0 0 16,21 1-16,0 20 0,-21-21 0,21 0 16,0 22-16,0-22 0,0 0 15,0 0-15,0 0 0,0 0 0,0 1 16,0-1-16,21-21 0,0 0 15,0 0-15,0 0 0,1 0 16,-1 0-16,0 0 0,21 0 16,-21-21-16,1-1 0,-1 1 0,0 0 15,0 0-15,0 0 16,0-22-16,-21 22 0,0-63 16,0 62-16,0 1 0,-21 0 15,0 0-15,0 0 0,-43 21 16,22 0-16,21 0 0,-21 0 15,-1 21-15,22 0 0,-42 21 16,41-20-16,1 20 0,21 0 16,0 1-16,0-1 15,0-21-15,0 0 0,0 22 16,21-22-16,22-21 0,-22 0 16</inkml:trace>
  <inkml:trace contextRef="#ctx0" brushRef="#br0" timeOffset="6396.93">6329 762 0,'0'0'15,"-21"-21"-15,-1 21 0,22-21 16,-21 21-16,21 21 31,-21-21-15,21 42-16,0-21 0,0 22 15,-21-1-15,21 0 0,-21 1 16,21 20-16,0-20 0,-21 20 0,21 1 16,-22-22-16,1 21 0,21-20 15,0 20-15,0-20 0,-21 20 0,21-21 16,-21 64-16,0-63 15,21 41-15,0-63 0,0 22 16,0-22-16,0 0 0,0 0 16,21-21-1,0 0-15,0-21 16,0 21-16,-21-21 0,22 0 16,-1-22-16,0 22 0,0 0 15,0-21-15,0-1 0,1 22 16,-1-21-16,0 21 0,21-43 15,-21 43-15,1 0 0,-22 0 16,0 0-16,21 21 0,-21-22 16,21 22-16,-21 22 31,-21-1-15,0 0-16,21 0 0,-22 0 15,22 43-15,0-43 0,-21 0 16,21 21-16,0-20 0,0 41 15,0-42 1,0 0-16,0 1 0,0-1 16,21-21-16,22 0 15,-22 0-15,0 0 0,0 0 0,22 0 16,-22-21-16,85-22 16,-85 1-16,21 21 0,-21-22 15,22 22-15,-22-21 0,42-22 16,-42 43-16,-21-21 0,22 21 15,-22 0-15,21-1 0,-21 1 0,21 21 16,-21-21-16,0 0 0,0 0 16,-21 42 31,0 0-47,-1 0 0,22 0 0,-21 1 15,21-1-15,0 21 0,-21 0 16,0-20-16,21 41 0,-21-21 0,21 1 15,-21-1-15,21 22 0,0-22 0,0 21 16,0-20-16,0-1 0,0 22 16,0-1-16,0-21 0,0 22 15,0-1-15,0 64 16,21-63-16,0-1 0,0 64 16,0-63-16,0 84 15,1-84-15,-22 20 16,21-41-16,-21-1 0,0 43 15,0-43-15,0-21 0,0 0 0,-21 22 16,-1-22-16,1-21 0,-42 42 16,20-42-16,22 0 0,-63 0 15,41 0-15,1 0 16,-22 0-16,22-21 0,0 0 0,-64-22 16,64 22-16,-1 0 15,-20 0-15,42 0 0,21 0 16,-22-1-16,22 1 0,-21-21 15,21 21-15,0 0 0,0-1 0,0-20 0,0 21 16,0-21-16</inkml:trace>
  <inkml:trace contextRef="#ctx0" brushRef="#br0" timeOffset="6785.27">5969 1101 0,'0'-21'16,"21"21"-1,0 0 1,0 0-16,1 0 0,20 0 0,-21-22 16,21 22-16,1 0 0,-22 0 15,21 0-15,64 0 0,-64 0 16,22 0-16,-22-21 16,1 21-16,20 0 0,22 0 15,-64 0-15,21 0 0,22-21 16,-43 21-16,0 0 0,0 0 15,-42 0 17,0 21-32,-21 0 0</inkml:trace>
  <inkml:trace contextRef="#ctx0" brushRef="#br0" timeOffset="7556.26">1672 2455 0,'0'0'0,"0"-21"31,21 21-15,0 0-16,85 0 16,-85 0-16,22 0 15,-1 0-15,0-21 0,22 21 0,-22 0 16,22 0-16,20 0 0,107 0 16,-85 0-16,0 0 0,21 0 15,-22 0-15,22 0 0,22 0 16,-1 0-16,0 0 0,21 0 15,1 0-15,-22 0 0,42 0 16,-20 0-16,20 0 0,1-21 0,-1 21 16,1 0-16,-1 0 0,-21 0 15,22 0-15,-22 0 0,1 0 0,-1 0 16,0 0-16,-21 0 0,22 0 16,-22 21-16,-21-21 0,0 0 0,-21 0 15,0 0-15,-22 0 0,1 0 16,-22 0-16,1 0 0,-1 0 0,-20 0 15,-22 0-15,21 0 0,-21 0 16,-42 0 15,0 0-31,0 0 16</inkml:trace>
  <inkml:trace contextRef="#ctx0" brushRef="#br0" timeOffset="8569">1672 2582 0,'0'0'16,"-21"0"-16,-64 0 15,64-21 1,0 21-16,0 0 31,42 0 16,0 0-47,0 0 16,0 0-16,1 0 0,20 0 0,-21 0 15,21 0-15,1 0 0,-1 0 16,43 0-16,-22 0 16,-20 0-16,105 0 0,-85 0 15,43-21-15,-21 21 16,21 0-16,211 0 0,-232 0 16,21 0-16,-1 0 15,-20 0-15,21 0 0,21 0 0,-21 0 16,0 0-16,-1 0 0,1 0 15,0 0-15,0 0 0,211 21 16,-211-21-16,0 0 0,0 21 16,0-21-16,0 0 0,105 22 15,-105-22-15,0 0 0,0 0 16,0 0-16,-1 0 0,107 21 16,-106-21-16,-21 0 0,20 0 15,-20 0-15,0 0 0,84 0 16,-105 0-16,20 0 15,1 0-15,0 0 0,-22 0 16,149 0-16,-128 0 16,-20 0-16,63 0 0,-85-21 15,22 21-15,-1 0 16,-20 0-16,20 0 0,-21 0 0,1 0 0,-1-22 16,-21 22-16,22 0 15,-22 0-15,0 0 0,0 0 16,-21-21 15,-21 21 0,0 0-15,0 0-16</inkml:trace>
  <inkml:trace contextRef="#ctx0" brushRef="#br0" timeOffset="40324.26">423 3514 0,'-21'0'0,"0"0"0,21 21 16,-21-21-16,0 21 0,-1 0 16,22 0-1,-21-21-15,21 22 0,0 20 16,0-21-16,0 0 0,0 0 15,21 1-15,43 20 16,-1 0 0,-41-42-16,20 0 0,0 0 15,64 0 1,-85 0-16,22-21 0,-22 0 16,0 21-16,21-21 0,-21 0 0,1-1 15,-22-20-15,21 21 0,0-43 16,-21 43-16,0-42 15,0 42-15,0-1 0,0 1 16,0 0-16,0 0 16,-21 21-1,0 0-15,21 21 16,0 0-16,-22 0 16,22 22-16,0-22 0,-21 21 15,21-21-15,0 22 0,0-1 16,0 0-16,0 1 0,0-1 0,0 0 15,0 107 1,0-86-16,0-21 0,0 1 16,0-1-16,0 0 0,0 1 0,0-1 15,0 0-15,0-20 0,0 20 16,0-21-16,0 0 0,0 0 16,0 1-16,0-1 0,0 0 15,-21-21 1,0 0-16,0 0 0,-22 0 0,22 0 15,-21-21-15,21 0 16,-22 21-16,22-22 0,-21-20 0,-22 0 16,43 21-16,0-1 15,-21-20-15,21 42 0,-1-21 16,1 0-16,21 0 16,-21 21-1,21 21 1,0 0-1,21 0-15,0 0 16,-21 0-16,22 1 0,-1-1 16,-21 0-16,21 0 0,0 0 15,21 0-15,-20 1 0,-1-22 0,0 21 16,21 0-16,-21-21 0,22 0 16,-22 0-16,21 0 0,43 0 15,-64 0-15,43-21 16,-43 21-16,63-85 15,-62 64-15,-1 0 16,0-22-16,-21 1 0,21 0 16,0-1-16,-21 22 0,0-21 15,0 21-15,0-22 0,0 22 16,0 0-16,0 0 16,0 42-1,0 0 1,0 0-16,-21 1 0,21-1 15,0 21-15,0-21 0,0 22 0,0-1 16,0-21-16,0 21 0,0-20 16,0-1-16,0 42 15,0-42-15,0 1 16,0-1-16,0-42 31,0-1-15,0 1-16,0 0 0,0 0 0,0-21 15,21 20-15,-21-20 16,0 0-16,0 21 0,21-22 0,1 22 16,-22 0-16,21-21 0,-21 20 15,42 1-15,-42 0 16,21 21-16,0 0 0,1 0 16,-1 0-16,0 0 0,0 21 15,21 43-15,-42-43 16,0 21-16,0-21 0,22 1 15,-22 20-15,0-21 16,21 0-16,-21 0 0,0 1 0,0 20 16,21-42-16,0 0 47,0 0-47,-21-21 0,21 0 0,1-22 15,-22 22-15,21-21 0,0 21 16,0-22-16,0 1 0,0 0 15,43-22-15,-43 22 0,0 21 16,0-1-16,1 1 0,20 21 16,-21 0-16,0 0 0,0 21 15,-21 1 1,0-1-16,22 0 0,-22 21 0,0-21 16,0 64-16,0-64 15,0 22-15,0 20 0,0-42 16,0 0-16,0 22 15,0-22-15,0 0 0,21-21 32,0 0-17,0 0-15,0-21 0,0 0 16,-21 0-16,22-1 0,-1-20 0,0 21 16</inkml:trace>
  <inkml:trace contextRef="#ctx0" brushRef="#br0" timeOffset="40728">2349 3895 0,'0'-21'16,"0"42"-16,-21-42 0,0 21 0,0 0 16,0 0-1,0 21-15,21 0 16,-22 0-16,22 21 0,0-20 0,0 20 15,0 21-15,0-20 0,0 20 16,0-20-16,0 84 16,0-43-16,22-20 0,-22-1 15,21 22-15,-21 0 0,0-1 0,0 86 16,0-86-16,0 1 16,0 0-16,-21-1 0,-43 170 15,43-169-15,0-22 16,0 22-16,-1-21 0,1-1 0,-21 64 15,21-85-15,21 1 16,-21-1-16,21 0 0,0-20 0,0-1 16,0 0-16,0 0 0,0-42 15,0 0 1,0 0-16,21-1 0,0-20 0,-21-21 16,21-1-16,21 1 15,-20-22-15,20-106 0,0 107 16</inkml:trace>
  <inkml:trace contextRef="#ctx0" brushRef="#br0" timeOffset="41093.16">2244 4106 0,'0'0'0,"0"-21"0,42-63 15,-42 62-15,42 1 0,-21 0 16,1 0-16,20 21 0,0-21 16,43 0-16,-43 21 0,-21 0 15,22 0-15,-1 0 0,-21 0 16,43 21-16,-43 0 0,-21 21 16,0 22-16,0-22 15,0-21-15,-21 22 0,0-1 16,-1 0-16,-62 22 15,63-43-15,-22 0 0,-41 21 0,62-42 16,-20 22-16,21-22 16,0 0-16,0 0 0,21-22 31,0 1-15,21 21-16,0-21 0,0 0 15,0 21-15</inkml:trace>
  <inkml:trace contextRef="#ctx0" brushRef="#br0" timeOffset="41544.26">3069 3852 0,'-21'0'16,"0"22"-1,0-1-15,21 0 0,-22 0 0,1 21 16,0 1-16,21-1 0,-21 0 16,21 1-16,-21-1 0,21 0 0,0-20 15,0 20-15,0-21 0,0 0 16,21 22-16,0-43 0,21 21 16,-20-21-16,-1 0 0,0 0 15,21 0-15,-21 0 0,85-43 16,-85 22-16,22 0 15,-22-21-15,0 21 0,0-22 0,0 1 16,1 0-16,-22-1 0,0 1 16,0 21-16,0-22 0,-22 22 15,-20-42-15,21 63 0,-21-21 16,-22 21-16,43 0 16,-21 0-16,20 0 0,1 21 0,-21-21 15,0 42 1,42 0-16,0-20 0,-22-1 0,22 21 15,0-21-15,0 22 16,0-22-16,22 0 0,-1 21 16,0-42-16,0 0 0,0 0 15,22 0-15</inkml:trace>
  <inkml:trace contextRef="#ctx0" brushRef="#br0" timeOffset="41931.3">3556 4022 0,'0'0'0,"0"-21"0,0-1 16,0 1-16,0 0 0,0 0 15,0 0-15,21 0 16,0 21-16,0 0 16,22 0-16,-22 0 0,0 0 15,21 0-15,-20 0 0,-1 0 16,21 21-16,43 21 15,-64-21-15,-21 0 0,21 1 0,-21 20 16,0-21-16,0 21 16,0-20-16,0-1 0,-21 0 15,21 0-15,-21 0 0,-22 0 16,22-21-16,0 0 16,21-21-1,0 0-15,0 0 16,0 0-16,0 0 0,0-1 15,0 1-15,0 0 16,0 0-16,21 0 0,0 0 0,-21-1 16,22 22-16,-22-21 0,21 0 15,0 0-15,0 0 0,-21 0 0,21-1 16</inkml:trace>
  <inkml:trace contextRef="#ctx0" brushRef="#br0" timeOffset="42198.26">4360 3493 0,'-21'21'16,"0"0"-16,21 42 16,0-41-16,-21-1 0,0 42 15,21-20-15,-22-1 16,22-21-16,0 21 0,-21 85 15,21-84-15,0-22 16,0 21-16,0 1 0,0-22 0,0 42 16,0-42-1,43 1-15,-22-22 16,21 0-16,-21 0 0</inkml:trace>
  <inkml:trace contextRef="#ctx0" brushRef="#br0" timeOffset="42393.2">4170 3874 0,'21'-22'31,"0"22"-31,0 0 0,0-21 16,1 21-16,20 0 15,-21-21-15,21 21 0,-20-21 0,20 21 16,-21 0-16,0-21 0</inkml:trace>
  <inkml:trace contextRef="#ctx0" brushRef="#br0" timeOffset="44067.9">4953 4170 0,'21'0'15,"-42"0"-15,63 0 16,-21-21-16,22-22 16,-22 43-16,0-21 0,0 0 15,0 0-15,1 0 0,-1 0 16,-21-1-16,0 1 0,0-21 16,0 21-16,0 0 0,0-1 15,0 1-15,-21 0 0,-22 0 16,22 21-16,0 0 15,-21 0-15,20 0 0,-20 0 0,21 0 16,-21 21-16,-1 0 0,1 0 16,21 1-16,-22-1 0,1 21 15,-21 22-15,41-22 0,1 0 16,0 1-16,21-1 0,-21-21 16,21 21-16,0-20 0,0 20 15,42 0-15,-21-21 0,1-21 16,20 0-16,-21 0 0,21 0 15,-20 0-15,20 0 0,-21 0 16,21-21-16,-20 0 0,20 21 16,-21-21-16,21-21 0,-20 20 0,20 1 15,-21-21-15,0 21 0,0-22 16,1 1-16,-1 0 0,-21 21 0,21-43 16,-21 22-16,0 21 0,0-1 15,0 1-15,0 0 16,-21 21-16,0 0 15,-1 21-15,22 0 16,0 1-16,0 20 0,0-21 0,-21 21 16,21-20-16,0 20 0,0 0 0,0 22 15,0-43-15,0 21 16,21-21-16,-21 1 0,22-1 0,41 0 16,-42-21-1,22 0-15,-22 0 16,21 0-16,64-64 15,-85 43-15,0 0 16,22 0-16,-22-21 0,21-43 16,-42 43-16,21-22 15,-21 43-15,0 0 0,21 0 16,-42 21 0,0 21-1,21 0-15,0 0 0,-21 0 0,21 22 16,-21-22-16,21 21 0,0-21 15,-21 0-15,21 22 0,0-22 16,0 0-16,0 0 0,0 0 0,0 1 16,0-44 15,0 1-15,21 21-16,0-63 0,0 42 15,-21-1-15,21-20 0,0 0 16,1 21-16,20-43 0,-21 22 15,0 21-15,22-22 0,-22 22 16,42 21 0,-42 0-16,1 0 0,20 0 15,-21 21-15,-21 0 0,21 1 16,-21 20-16,21-21 0,-21 21 0,22 22 16,-22-43-16,21 21 0,-21-20 15,0-1-15,21 0 0,0 0 16,0 0-16,22 0 15,-22-21 1,0 0-16,-21-21 0,21 0 0,21-21 16,-20 21-16,-1-1 0,0-20 15,0 21-15,0-21 0,0-1 16,43-20-16,-43 42 16,21-1-16,-20 1 0,-1 0 15,0 21-15,0 0 16,-21 21-16,0 0 15,0 1-15,0-1 16,0 0-16,0 0 0,-21 0 16,21-42 31,21 0-32,-21 0-15,0 0 0,0-1 16,0 1-16,0 0 15,0 0-15,0 0 0,-21 21 16,21-21-16,-21 21 0,0 0 0,-1 0 16,1 0-16,0 0 15,0 21-15,0 0 0,0 0 16,-1 21-16,1-20 0,0-1 16,21 21-16,0-21 0,-21 22 15,21-22-15,0 85 0,0-85 16,0 21-16,0-21 0,21 0 15,0 1-15,22-1 16,-22 0-16,0-21 0,21 0 0,-21 0 16,22 0-16,20 0 15,-20-21-15,-22 21 0,21-21 0,0-1 16,1 1-16,-22-21 0</inkml:trace>
  <inkml:trace contextRef="#ctx0" brushRef="#br0" timeOffset="44747.08">7027 3831 0,'-21'21'15,"21"1"-15,0-1 16,21-21 15,0 0-31,1 0 0,-1 0 16,0-21-16,0-1 15,-21 1-15,0 0 16,21 21-16,-21-21 0,0 0 16,-21 21-1,0 0-15,0 0 16,0 0-16,-1 0 16,1 21-16,0 0 0,21 0 0,-21 0 15,0 1-15,0-1 0,21 42 16,0-42-16,-22 64 15,22-64-15,0 22 16,0-1-16,22-21 0,-1 0 16,0 0-16,0-21 15,21 0-15,1 0 0,-1 0 16,0 0-16,-20-21 16,20 0-16,-21 0 0,21 0 0,1 0 15,63-85-15,-64 63 16,-21 22-16,0-21 15,22 0-15,-22-43 16,0 64-16,-21 0 0,0-1 16,0 1-16,-21 21 15,0 0-15,-1 0 0,1 21 16,0-21-16,21 22 0,-42 62 16,42-63-16,-21 1 0,21 20 15,0-21-15,0 21 0,0 1 16,21-22-16,-21 21 0,42 1 15,-42-22-15,21-21 16,0 21-16,-21 0 0,22-21 0,-22 21 16,-22-21 15,1 0-31,0 0 0,0 0 0,0 0 16,0 0-16,-1 0 15,22-21 1,0 0-1,0 0-15</inkml:trace>
  <inkml:trace contextRef="#ctx0" brushRef="#br0" timeOffset="45764.85">9186 3979 0,'0'0'0,"21"0"0,22-42 16,-43 21-16,21 21 0,0-42 15,-21 20-15,21 1 16,-21 0-16,0 0 0,0-21 16,0 20-16,0 1 0,-21 0 15,0 0-15,21 0 0,-85 0 16,64 21 0,0 0-16,-21 0 0,20 0 0,-20 21 15,-21 21-15,41 0 16,-20-20-16,21 20 0,-21-21 0,20 21 15,1-20-15,0 20 16,0 0-16,0-21 0,21 1 0,0 20 16,0-21-16,0 0 0,42 0 15,-21-21-15,64 0 16,-64 0-16,21 0 0,128-42 16,-128 21-16,-21 0 15,22 0-15,-22-1 0,42-20 16,-42 21-16,1 0 0,-22 0 15,21-1-15,0 1 16,-21 0-16,0 0 16,0 42 15,0 0-31,0 0 0,0 1 16,0 20-16,0 0 15,0 1-15,0 62 0,0-62 0,0 20 16,0 149-16,0-149 15,0 22-15,0 0 16,0-1-16,0 1 0,-21 84 16,21-84-16,0 0 0,0-22 0,0 22 15,0-22-15,0 1 0,0-1 16,-21 1-16,21-22 0,0 22 0,-22 20 16,1-41-16,21-22 0,-42 42 15,21-41-15,-43 20 16,22-21-16,21-21 0,-22 0 15,1 0-15,-21 0 0,20 0 0,-84-63 16,64 41-16,-1-20 16,22-21-16,-22 20 0,1-20 0,21 20 15,-22-20-15,22-1 0,21 22 16,-22-21-16,22 20 0,0 1 16,21 0-16,0-64 0,0 63 15,21 1-15,0 0 0,43-43 16,-1 0-16,-20 43 15,-1 0-15,43-43 0,-22 43 16,-21-1-16</inkml:trace>
  <inkml:trace contextRef="#ctx0" brushRef="#br0" timeOffset="46039.33">9758 3641 0,'0'-43'32,"0"65"-17,0-1 1,0 0-16,-21 0 0,-1 0 16,22 0-16,-21 1 0,0-1 0,21 0 15,-21 21 1,21-21-16,-21-21 0,21 22 0,21-22 47,-21-22-47,21 1 0</inkml:trace>
  <inkml:trace contextRef="#ctx0" brushRef="#br0" timeOffset="46426.6">9758 3260 0,'0'0'0,"-127"-21"32,106 42-32,-1-21 15,1 21-15,0 0 0,21 0 0,0 0 16,0 1-16,0-1 16,21 0-1,0-21-15,1 0 0,-1 0 0,21 0 16,-21 0-16,22-21 0,-1 21 15,0-21-15,64-43 16,-85 43-16,22 0 0,-22 0 16,-21-1-16,0-41 15,-43 42-15,22 21 0,0 0 16,-21 0-16,-1 0 0,1 0 16,21 0-16,-21 0 0,-1 21 0,22 0 0,0 0 15,0 0-15,-22 43 16,43-43-16,0 21 0,0-20 15,0 20-15,0-21 0,0 43 16,22-43-16,-1 0 0,0 0 16,0 0-16,0-21 0,64 21 15</inkml:trace>
  <inkml:trace contextRef="#ctx0" brushRef="#br0" timeOffset="46791.28">10139 3556 0,'21'-21'16,"-21"42"0,0 0-1,0 0-15,0 1 0,0-1 16,0 0-16,0 0 0,0 0 16,21 0-16,-21 1 0,21-1 0,-21 0 15,0 0-15,0 0 0,21-21 0,-21 21 16,22-21-16,-1 0 15,0 0-15,0 0 16,0-21 0,0 0-16,1 0 0,-1 0 15,0 0-15,-21-22 0,21 22 0,0 0 16,-21-21-16,0 20 0,0 1 16,21 0-16,-21 0 0,0 0 15,22 21-15,-22-21 16,0 42-1,0 0-15,0 0 16,0 0 0,21 0-16</inkml:trace>
  <inkml:trace contextRef="#ctx0" brushRef="#br0" timeOffset="47551.18">10731 3725 0,'0'0'15,"22"0"-15,20 0 16,-21 0-16,43-21 16,-43 0-16,0 21 15,0-21-15,0 0 0,43-22 16,-43 22-16,-21 0 16,0-21-16,0 21 15,0-1-15,-21 22 16,0 0-16,-1 0 0,1 0 0,0 22 15,-42 20 1,41-21-16,-20 0 0,0 43 0,21-43 16,-1 0-16,1 43 15,0-43-15,21 0 0,0 0 16,0 0-16,0 0 0,21 1 0,0-22 16,1 0-16,41 21 15,-21-21-15,1 0 0,20 0 16,1-21-16,-22-1 0,0 1 15,22 0-15,-22 0 0,43-21 16,-64 20-16,21-20 0,-20 21 16,-1-21-16,0 20 0,-21 1 15,21 0-15,-21 0 0,0 0 0,0 0 16,0 42 15,-21 0-31,21 0 0,0 0 16,0 0-16,-21 22 0,21-22 15,-21 0-15,21 0 0,-22 0 0,22 1 16,0-1-16,0 0 0,0 21 16,0-21-16,0 1 0,0-1 15,0-42 17,-21-1-17,21 1-15,0 0 0,0 0 16,0 0-16,0-22 0,0 22 15,0-21-15,21 21 0,22-64 16,-22 64-16,0-21 0,0 20 16,22 1-16,-1 0 0,-21 0 15,21 21-15,1 0 0,-1 0 0,22 0 16,20 42-16,-41 1 16,-1-22-16,0 0 0,-21 21 0,22-21 15,-43 22-15,21-1 16,-21 0-16,0 1 0,-21-22 15,0 0-15,-22 0 16,22 0-16,0 1 0,-21-22 16,20 0-16,1 0 15,0 0-15,21-22 0</inkml:trace>
  <inkml:trace contextRef="#ctx0" brushRef="#br0" timeOffset="47992.32">13081 3006 0,'0'0'0,"0"-21"0,0-1 32,0 1-32,0 42 15,0 1-15,0-1 16,0 0-16,0 21 0,0 1 15,-21-1-15,0 21 0,21-20 16,-22 20-16,1-20 0,21 20 0,-21-21 16,0 1-16,21-1 0,0 0 15,-21 22-15,21-22 0,0-21 16,0 22-16,0-22 16,0 0-16,0-42 31,0 0-31</inkml:trace>
  <inkml:trace contextRef="#ctx0" brushRef="#br0" timeOffset="48531.28">12721 3577 0,'0'0'0,"-21"0"0,-43 0 32,86 0-17,-1-21-15,0 21 16,21-21-16,1 21 0,20 0 15,1-21-15,-1 0 0,1 21 0,-1-22 16,1 1-16,-1 0 0,1 21 16,-1-21-16,-21 0 0,1 0 0,20-1 15,-42 22-15,1 0 0,-22-21 16,-22 42 15,22 1-31,-21-1 0,0 0 16,-21 0-16,21 0 0,-1 22 0,1-22 15,-21 21-15,21-21 0,0 22 16,-1-22-16,-20 42 16,42-42-16,0 1 0,0-1 0,0 21 15,21-42-15,0 0 0,1 21 16,20-21-16,-21 0 0,64 0 16,-22 0-16,-20-21 0,41 0 15,-41 0-15,41-22 16,-41 1-16,-1 21 0,-21-21 0,0-1 15,0 22-15,-21-21 0,0-22 16,-21 43-16,0-21 16,-21-1-16,-1 43 0,-41-21 15,41 21-15,22 0 16,-63 0-16,62 21 0,-20 1 16,0-1-16,21 0 15,-1 0-15,22 0 0,0 0 16,0 1-16,0 41 0,22-42 15,-1 0-15,21-21 16,-21 0-16,0 0 0,22 0 16,-1 0-16,0 0 0</inkml:trace>
  <inkml:trace contextRef="#ctx0" brushRef="#br0" timeOffset="48823.33">15007 3006 0,'0'0'0,"0"-21"0,-21 21 31,0 21-15,21 0-16,-21 0 0,21 21 0,0-20 16,-22 20-16,1 0 0,21 1 15,0-1-15,-21 0 0,0 1 16,0-1-16,0 21 0,-1-20 15,22-22-15,0 21 0,-21-21 16,21 1-16,-21 20 16,21-21-16,21-21 31,0-21-31,1 0 0,-1 0 16</inkml:trace>
  <inkml:trace contextRef="#ctx0" brushRef="#br0" timeOffset="49319.78">15325 2942 0,'0'0'0,"0"-21"0,0 0 0,0 42 31,0 0-31,0 0 0,-22 1 16,1 20-16,0 0 0,21 1 15,-21-1-15,0 43 0,21-43 16,-21 0-16,-1 1 0,22-1 15,-21 0-15,21 22 16,0-43-16,-21 0 0,21 21 16,-21-42-16,21 22 15,0-44 1,0 1 0,0 0-16,0 0 0,0 0 15,21 0-15,0-22 0,-21 22 0,21-21 16,1-1-16,20 1 0,-21 21 15,21-21-15,-20 20 0,83-41 16,-83 63-16,20 0 16,-21 0-16,0 0 0,0 0 0,22 42 15,-43-21-15,0 22 0,21-22 16,-21 21-16,0-21 0,0 22 16,0 20-16,0-20 15,0-22-15,0 0 0,-21 21 16,21-21-16,-21-21 0,-1 22 0,22-1 15,0 0-15,-21-21 0,0 0 16,42-21 15,0 0-31,1-1 0,-1 1 16,0 0-16,0 0 0</inkml:trace>
  <inkml:trace contextRef="#ctx0" brushRef="#br0" timeOffset="49694.99">15811 3387 0,'22'0'31,"-1"0"-15,0 0-16,0 0 16,0 0-16,-21-21 0,21 21 0,1-22 15,-22 1-15,21 0 16,-21 0-16,0 0 0,0 0 15,-21 21 1,-1 0 0,1 21-16,0 0 15,0 0-15,0 0 0,0 0 0,-22 43 16,43-22-16,0-21 0,0 1 16,-21 20-16,21 21 15,0-41-15,0-1 0,21 0 16,0-21-16,-21 21 0,43-21 15,-1 0-15,-21 0 0,22 0 16,-22 0-16,21 0 0,0-21 0,22 0 16,-22 0-16,22-43 15,-43 43-15,0 0 0,0-22 16</inkml:trace>
  <inkml:trace contextRef="#ctx0" brushRef="#br0" timeOffset="49924.74">14732 3175 0,'85'0'31,"-64"0"-31,21 0 0,0 0 0,1-21 0,20 21 16,-20 0-16,-1-21 0,21 21 16,-20 0-16,-1 0 0,-21-21 15,43-1-15</inkml:trace>
  <inkml:trace contextRef="#ctx0" brushRef="#br0" timeOffset="50724.56">17378 2942 0,'0'0'16,"-21"0"-16,-1 0 0,1 0 15,0 21 1,0 1-16,21-1 0,0 0 16,0 0-16,0 0 15,0 0-15,21 1 0,0-22 16,22 0-16,41 0 16,-41 0-16,20 0 15,-21 0-15,64-22 16,-85 22-16,1-21 0,20 0 15,-21 0 1,21-64-16,-42 1 16,0 62-16,0-20 15,0 21 1,0 42 0,-21 0-16,0 22 15,-21 62-15,42-62 16,-21-1-16,-1 0 15,22 1-15,-21 20 0,0 43 16,0-42-16,21-22 0,-21 64 16,21-64-16,0 43 15,0-64-15,-21 21 0,21-21 16,0 1-16,0-1 0,-22 21 16,22-21-16,-63-21 15,-1 0 1,43 0-16,-21-21 0,-22 0 15,22 0-15,-21-22 16,41 22-16,1 0 0,0 0 16,21 0-16,-21 21 15,21-21-15,42-1 16,-21 22 0,43 0-16,-43 0 15,21-21-15,43 21 0</inkml:trace>
  <inkml:trace contextRef="#ctx0" brushRef="#br0" timeOffset="51092.89">17780 3577 0,'21'-21'31,"-21"0"-31,21 21 16,-21-21-16,21 0 0,-21-1 15,22 22-15,-22-21 0,0-42 16,0 42 0,0-1-16,-22 22 31,1 0-31,0 0 0,21 22 0,-21-1 16,0 42-16,21-42 15,-21 22-15,-1-22 0,22 0 0,-21 21 16,21 43-1,0-64-15,0 22 16,0-22-16,0 0 16,21-21-16,1 0 0,-1 0 15,0 0-15,64 0 16,-22-42 0,-21 20-16,-20 1 0,62-42 15</inkml:trace>
  <inkml:trace contextRef="#ctx0" brushRef="#br0" timeOffset="51445.08">18330 3408 0,'21'-21'0,"-42"42"0,64-63 0,-22 20 16,0 1-16,-21 0 0,-21 21 31,0 0-31,-1 0 16,1 21-16,-21-21 0,21 21 0,0 1 16,-43 20-16,43-21 15,21 0-15,0 0 0,0 1 16,0-1-16,0 21 0,0-21 15,21 0-15,0 1 16,22-22-16,20 42 16,-42-42-16,0 21 0,1-21 15,-1 21-15,0 0 16,-42-21 0,0 0-16,-22 0 15,1 22-15,-85-22 16,85 0-16,20 0 0,-41 0 15,42 0-15,0 0 16,-1 0-16,22-22 16,22 1-1,-1 21-15,0-21 0,21 0 0,-21 0 16,64-22-16</inkml:trace>
  <inkml:trace contextRef="#ctx0" brushRef="#br0" timeOffset="51741.81">18859 2942 0,'0'0'0,"0"-21"0,0 0 31,0 42-15,-21 0 0,21 22-16,-21-22 0,21 21 15,-21 0-15,21 1 0,0-1 16,-21 0-16,21 22 0,-21-22 0,-1 43 15,22-43-15,0 1 16,-21-1-16,21 0 0,-21-21 0,21 43 16,0-43-16,0 0 15,0 0-15,0 1 0,21-1 16,0-21 0,1 0-16,-1 0 0,0-21 15,0-1-15,0 1 16,0 0-16</inkml:trace>
  <inkml:trace contextRef="#ctx0" brushRef="#br0" timeOffset="51911.72">18627 3281 0,'0'0'0,"-22"0"16,44 0 15,-1 0-31,0 0 0,21 0 0,-21 0 15,22 0-15,-1 0 0,0-21 16,1 21-16,-1 0 0,0-21 16,64-1-16,-42 1 0</inkml:trace>
  <inkml:trace contextRef="#ctx0" brushRef="#br0" timeOffset="52275.62">20193 2963 0,'0'0'0,"0"-21"16,0 0-16,0 0 15,0 0-15,0 0 16,0-1-16,-21 22 16,0-21-16,-1 21 0,1 0 15,0 0-15,0 0 0,-21 0 16,20 0-16,1 21 0,-21 1 0,-22 41 15,22-21-15,-43 22 16,43-1-16,21-20 0,-43 63 16,22-64-16,0 43 15,21-22-15,21-42 0,0 22 16,0-1-16,0 0 0,21 43 16,0-64-1,21 0-15,22 0 0,-22-21 16,43 0-16,-43 0 15,0 0-15,64 0 0,-63 0 16,62-21-16</inkml:trace>
  <inkml:trace contextRef="#ctx0" brushRef="#br0" timeOffset="53088.02">20764 3366 0,'0'0'15,"0"-22"-15,0 1 0,0 0 0,0 0 16,-21 0-16,0 0 0,-42-22 15,41 43-15,1 0 16,0 0-16,0 0 0,0 0 16,0 0-16,-22 0 0,1 21 0,21 22 15,-43-1-15,22 0 16,0 22-16,-1-22 0,43 1 16,-21 20-16,0-42 0,21 22 15,0-22-15,0 0 0,0 0 16,0 0-16,21-21 0,0 21 0,0-21 15,22 0 1,-22 0-16,0 0 0,43 0 16,-22 0-16,0-21 0,-21 0 15,22 0-15,41-64 16,-62 64-16,-1-21 0,21-22 16,-21 22-16,0-22 15,-42 64 16,0 22-31,0-1 0,0 0 16,21 0-16,-21 21 0,-1 43 16,22-64-16,-21 0 15,21 43-15,0-43 0,0 0 16,0 0-16,0 1 16,43-1-16,-22-21 15,0 0-15,42 0 16,43 0-1,-63 0-15,-1 0 0,21-43 16,-20 43-16,-22-21 0,21-21 16,-21 21-16,22 0 0,20-85 15,-42 63-15,-21-20 16,0 42-16,0 0 0,0-1 16,-21 22-1,0 22-15,0-22 0,0 21 16,21 0-16,-64 42 15,64-20-15,-21-22 16,21 21-16,0-21 0,0 22 16,0-22-16,0 21 15,0-21-15,21 1 16,0-1 0,1-21-16,20 21 15,-42 0 1,21-21-16,-42 0 15,0 0-15,0 0 16,-1 0-16,1 0 16,0 0-16,0 0 0,0 0 0,0-21 15,-1 21-15,1 0 0,0 0 16,0 0-16,21-21 16</inkml:trace>
  <inkml:trace contextRef="#ctx0" brushRef="#br0" timeOffset="53931.07">21548 3641 0,'21'0'15,"0"0"1,0-21-16,0 21 0,22-22 16,-22 1-16,0 21 0,0-21 15,0 21-15,0-42 16,1 21-16,-22-1 0,0 1 16,-22 21-1,1 0-15,0 0 0,0 0 16,0 0-16,-43 43 15,43-22-15,0 0 16,21 0-16,-21 0 0,-22 43 16,43-43-16,0 0 15,0 21-15,0-20 16,0 20-16,22-21 16,-1-21-16,0 0 0,0 0 15,0 21-15,0-21 0,1 0 16,-1 0-16,21 0 0,-21 0 0,0 0 15,64-21 1,-64 0-16,22 21 0,20-42 0,-21 20 16,1 1-16,20-42 15,-20 42-15,20-43 16,-21 22-16,-20-1 0,41 1 16,-42 21-16,-21 0 0,0-22 15,21 22-15,-42 21 31,0 0-31,0 0 0,0 21 0,0-21 16,-1 22-16,1-1 0,0 0 16,0 0-16,0 0 0,0 0 0,-1 43 15,22-43 1,0 21-16,0-20 0,0-1 16,0 0-1,22 0-15,-1-21 16,0 21-16,21-21 0,-21 21 15,1-21-15,20 0 16,21 22 0,-41-22-16,-22 21 15,-22-21 1,1 0-16,-21 0 0,21 0 16,0 21-16,-1-21 0,1 0 15,-21 0-15,21 0 0,-22 0 16,1 0-1,21 0-15,0 0 0,0 0 16</inkml:trace>
  <inkml:trace contextRef="#ctx0" brushRef="#br0" timeOffset="54145.95">22352 3895 0,'0'0'16,"-21"0"-16,0 0 15</inkml:trace>
  <inkml:trace contextRef="#ctx0" brushRef="#br0" timeOffset="64769.33">275 7027 0,'-21'0'15,"0"0"-15,0 0 16,-1 0-16,1 0 0,0 0 16,0 22-16,0-22 0,0 0 15,-1 0-15,1 0 0,0 0 32,42 0-1,0 0-16,22 0-15,-1 0 0,0 0 0,1 0 16,20 0-16,1 0 0,-1 0 16,1 0-16,63 0 15,-64 0-15,64 0 16,-63 0-16,-1 0 0,1 0 0,-1 0 16,-20 0-16,20 0 0,1 0 15,-22-22-15,-21 22 16,0 0-16,0 0 0,1 0 15,-22-21 1,-22 21 0,1 0-16,0 0 0,0 0 15,0-21-15,0 21 0,-1 0 0,1-21 16,-21 0-16,21 21 0,0 0 16,-22-21-16,22 21 15,0 0-15,0 0 0,0-22 16,-1 22-16,1 0 31,21 22 0,21-22-15,1 0-16,-1 0 0,21 0 16,-21 0-16,0 0 0,1 0 15,20 0-15,-21 0 0,0 0 16,0 0-16,1 0 0,-22 21 0,21-21 15,-21 21 1,0 0 0,-21 0-16,-1 0 15,1 1-15,0-1 0,-21 0 0,21 0 16,-1 0-16,-20 0 0,21 22 16,0-22-16,0 0 0,-1 0 15,1 22-15,0-22 0,0 0 16,0-21-16,21 42 0,0-21 15</inkml:trace>
  <inkml:trace contextRef="#ctx0" brushRef="#br0" timeOffset="65284.06">2265 6731 0,'0'0'0,"-43"-42"31,43 21-31,-21 21 15,21 21 1,0 0-16,0 21 0,0-21 16,0 22-16,0-22 0,-21 21 0,21 1 15,-21-22-15,21 21 0,0-21 16,0 22-16,-21-1 0,21-21 0,0 21 16,-21-20-16,21 20 15,0 0-15,0-21 16,0 1-16,0-44 31,0 1-31,0-21 16,0 21-16,21 0 0</inkml:trace>
  <inkml:trace contextRef="#ctx0" brushRef="#br0" timeOffset="65852.12">2138 6710 0,'0'0'0,"-21"-85"31,21 64-31,0 0 0,42-21 16,-21 42-16,0-22 0,43 1 15,-43 0-15,21 21 16,43 0-16,-43 0 0,22 0 16,-22 21-16,0-21 0,1 43 15,-1-1-15,-21 0 0,-21 1 16,0 20-16,-21-21 15,-42 43-15,20-64 16,1 22-16,-22-22 0,22 0 0,0 0 16,-64 21-1,85-42-15,0 0 0,-1 0 16,1 0-16,21-21 16,21 0-1,1 0-15,20 21 0,21-21 16,64 0-1,-84-1-15,-1 22 0,85 0 16,-63 0 0,-22 22-16,-21-22 15,43 63-15,-64 22 16,-22-43-16,1-21 16,0 22-16,-21-22 0,-1 21 15,1-21-15,0 22 0,-1-22 0,-20 0 16,21 0-16,-1 0 0,1-21 15,-64 0-15,64 0 16,21 0-16,-1 0 0,1 0 16,0-21-16,-21 0 0,42 0 15,-21 0-15,21-1 0,0 1 16,0-21 0,0 21-16,0 0 15,21 21-15,0-22 0,0 22 0,21-21 0</inkml:trace>
  <inkml:trace contextRef="#ctx0" brushRef="#br0" timeOffset="66540.11">3048 6879 0,'0'21'46,"0"1"-30,0-1-16,0 0 16,0 0-16,0 0 0,0 0 0,0 1 0,0-1 15,0 0-15,0 0 16,0 0-16,0 0 0,0 1 16,0-1-16,21-21 15,0 0-15,0 0 16,1 0-16,-1-21 0,0 21 15,0-22-15,0 1 0,0 21 0,-21-21 16,22 0-16,-1 0 0,0 0 0,-21-1 16,21 1-16,0 0 15,-21 0-15,0 0 16,0 0-16,21 21 0,-21-22 16,0 1-1,0 42 16,0 1-31,0-1 0,0 0 16,0 0-16,-21 0 0,21 0 16,0 22-16,-21-1 0,21 0 0,0 1 15,0 20-15,0-20 16,0 20-16,0 1 0,0-22 0,0 21 0,0 1 16,21-1-16,0 107 15,-21-107-15,0 1 16,0-1-16,0 1 0,0 105 15,0-105-15,-21-22 0,0 0 16,0 1-16,0-1 0,-22 21 16,22-41-16,0-1 0,-21 0 15,21-21-15,-1 0 16,1 0-16,0 0 0,-21 0 16,21-21-16,-22 21 0,22-21 0,-42-22 15,41 22 1,-20 0-16,21-21 0,21 20 0,-21-62 15,21 63 1,0-1-16,21 1 0,-21 0 16,63-64-16</inkml:trace>
  <inkml:trace contextRef="#ctx0" brushRef="#br0" timeOffset="67372.14">4826 6985 0,'0'-21'15,"0"0"1,0 0-16,0-1 16,0 1-16,0 0 0,-21 0 15,0 21-15,-1-21 16,1 0-16,0 21 0,-21-22 0,21 22 16,-64 0-16,64 0 0,-22 0 15,1 0-15,0 22 0,-64 41 16,64-42-16,20 0 15,-20 22-15,21-1 16,0 0-16,0 85 16,-1-84-16,22 41 0,0-41 15,0 20 1,22-42-16,-1-21 0,0 0 16,0 0-16,43 0 15,-43-21-15,21 21 0,0-21 0,1-21 16,-1 21-16,0-22 0,43-41 15,-21 41-15,-22 1 0,43-43 16,-64 43-16,42-64 16,-42 43-16,1-1 0,-1-42 15,-21 43-15,0-1 0,0-20 16,-21 62 0,-22-41-16,22 42 0,0 21 15,-43 0-15,43 0 16,0 42-16,0-21 0,21 22 15,0 126-15,0-127 16,0 22-16,0-1 0,0-20 16,21 20-16,-21-21 0,42 43 15,-42-43-15,22 1 0,-22-22 16,21 21-16,21 1 16,-21-22-16,0-21 0,22 0 15,-22 0-15,0 0 0,0 0 16,0 0-16,1-21 0,20-22 15,-21 22-15</inkml:trace>
  <inkml:trace contextRef="#ctx0" brushRef="#br0" timeOffset="67780.06">5143 6858 0,'0'0'0,"-21"21"15,21 0 1,0 1-16,21-22 31,1 0-31,-1 0 16,0 0-16,0 0 0,0-22 0,0 22 15,1-21-15,-1 21 0,0-21 0,0 21 16,0-21-16,0 21 0,1-21 16,-44 21-1,1 0 1,0 0-16,0 0 0,0 0 0,0 0 15,-1 0-15,1 21 0,0-21 16,0 21-16,0 0 0,0 0 0,-1 1 16,1-1-16,21 21 0,0-21 0,0 0 15,0 1-15,0-1 0,0 0 16,0 0-16,0 0 0,21-21 16,22 21-16,-22-21 0,0 0 15,0 0-15,0 0 0,1 0 16,20 0-16,43-21 0,-64 0 15,42 0-15,-20 0 0,-1 0 16,0-1-16,1 1 0,-22-21 0,21 21 16,0-22-16</inkml:trace>
  <inkml:trace contextRef="#ctx0" brushRef="#br0" timeOffset="68295.96">5884 6541 0,'0'0'0,"0"-22"0,0 1 15,0 0-15,0 0 0,-21 21 31,0 0-31,21 21 0,-21 21 16,21-20-16,-21 20 0,21 0 0,-22 1 16,22-1-16,0 0 0,-42 43 15,21-22-15,0 1 0,-22 126 16,22-126-16,21 21 16,-21-1-16,0 1 0,0-22 15,-22 128-15,22-106 16,-21-1-16,0 107 0,20-107 15,-20 86-15,42-86 16,0-20-16,0 84 0,0-106 16,0 149-1,21-170-15,0 0 0,1-21 16,-1 0-16,21 0 0,22-21 16,-22 0-16,0-21 0,64-22 15,-42 22-15,-22-22 0,85-20 16,-85 20-16,22 1 0,-22-1 15,0 1-15,1-1 0,-1-126 16,-42 126-16,0 1 0,0 20 16,-21 1-16,-85-106 15,64 105-15,-1 1 0,-62-21 16,62 41-16,1-20 0,-43 0 16,64 21-1,0 21-15,0-22 0,0 1 0,21 0 31,21 21-31,0 0 0,0 0 16,21-21-16,1 21 0,-1-21 0,0 0 16,22 21-16,-22-22 0,22-20 15,-22 21-15</inkml:trace>
  <inkml:trace contextRef="#ctx0" brushRef="#br0" timeOffset="69689.64">6498 6752 0,'0'0'0,"-106"-84"31,85 84-31,0 0 16,-21 0-16,20 0 0,1 0 15,0 21-15,0 0 0,0 0 0,-22 0 16,22 0-16,0 22 0,21-1 0,-21-21 16,0 22-16,21-1 0,-21-21 15,21 21-15,0-20 0,0 20 0,0-21 16,0 43-16,21-64 15,21 42-15,-21-42 0,0 0 16,43 0 0,-43-21-16,21 21 0,-20-21 0,20-1 15,43-41 1,-64 21-16,0 20 0,21-41 16,-21 42-16,1-43 15,-22 22-15,0 21 0,21 0 16,-21-1-16,-21 22 31,21 22-31,-22-1 0,1 0 16,21 0-16,-21 21 0,21-20 15,0-1-15,0 21 0,0-21 0,0 43 16,0-43-16,0 0 0,0 21 16,0-20-16,21-1 15,22 0-15,41-21 16,-63 0-1,22 0-15,-22 0 0,42-42 16,43-43-16,-85 64 16,22 0-16,-22-22 0,0 1 15,0 21-15,0-22 0,-21 22 16,0 0-16,22-21 0,-22 21 16,-22 21-1,1 21 1,21 0-16,0 0 0,0 0 15,-21 0-15,21 1 0,0 20 16,0-21-16,0 0 0,0 0 0,0 22 16,0-22-16,21 0 15,0 0-15,-21 0 0,22-21 0,20 22 16,-21-22-16,0 0 16,0 0-16,1-22 0,-1 1 15,0 21-15,0-21 0,0 0 0,0 0 16,22-43-16,-22 43 15,0-42-15,0 41 0,-21-20 16,21 21-16,-21 0 0,0 0 0,0-1 16,0 1-1,0 0-15,0 42 32,0 0-32,0 1 0,-21 20 15,21-21-15,-21 0 0,21 43 16,0-43-16,0 21 0,0-21 15,0 1-15,0-1 0,0 42 16,21-42-16,0 1 16,1-22-16,-1 0 0,0 0 0,42 0 15,-20 0-15,-1 0 0,22-22 16,-22 1 0,21-21-16,-20 0 0,-1 20 15,0-62-15,1 41 0,-22 1 16,0-21-16,-21 20 0,21-20 15,-21 20-15,21-20 0,-21 21 0,0-1 16,0-20-16,0 42 16,0-1-16,0 1 0,-21 21 15,0 21-15,0 1 16,21 20-16,0 0 0,-21 1 16,0-1-16,21 0 0,-22 1 15,22 20-15,0-21 0,0 1 0,0-1 16,0 0-16,0-20 0,0 20 15,0 21-15,64 1 16,-22-43-16,-21 0 16,1-21-16,20 0 0,-21 0 0,21 0 15,1 0-15,-1 0 0,-21-21 0,43-21 16,-22 21-16,-21-1 16,0-20-16,1 0 0,20 21 0,-21-43 15,0-21-15,0 22 0,1-43 16,-22 43-1,0 20-15,0-41 0,0 41 16,0 1-16,-22 42 31,22 21-31,-21 0 0,0 22 16,21-1-16,-21 0 0,21 1 16,0 20-16,-21-21 0,21 1 0,-21 20 15,21-20-15,-22-1 0,22 43 16,0-64-16,0 42 15,0-42-15,0 1 0,43 20 16,-22-42-16,21 0 16,-21 0-16,1 0 0,-1 0 15,0-21-15,0 0 0,0-1 0,22 22 16</inkml:trace>
  <inkml:trace contextRef="#ctx0" brushRef="#br0" timeOffset="69890.02">8445 6625 0,'0'0'0,"-42"21"31,42 1-31,21-22 16,0 0-16,1 0 0,-1 0 15,0 0-15,0 0 0,0 0 0,22 0 16,-22 0-16,0 0 0,0 0 15,0 0-15,0 0 16</inkml:trace>
  <inkml:trace contextRef="#ctx0" brushRef="#br0" timeOffset="70394.12">10520 6138 0,'0'0'0,"0"-21"0,-21 42 31,-1-21-31,22 43 15,-21-22-15,21 21 0,-21 1 16,0-1-16,21 21 0,-21-20 0,0 20 16,21 1-16,-43 63 0,43-85 15,-21 22-15,0 20 16,21-41-16,0-1 0,-21 0 16,21 1-16,0-22 0,0 63 15,0-62-15,21-22 31,-21-22-31,0 1 0,21 0 0,-21 0 16,21 0-16</inkml:trace>
  <inkml:trace contextRef="#ctx0" brushRef="#br0" timeOffset="70722.31">10266 6477 0,'0'0'0,"0"-42"0,0-191 31,0 191-31,21 20 0,0 1 15,0 0-15,0 0 0,22 0 16,-22 0-16,64-1 0,-43 22 16,21 0-16,-20 0 0,20 0 15,-20 0-15,20 22 0,-21-1 0,22 0 16,-43 0-16,21 21 0,-20-20 16,-22 20-16,0 0 0,-43 22 15,1-22-15,0 0 0,-1 1 16,-20-1-16,20 0 0,-62 22 15,62-43-15,1 0 0,0 0 0,20 1 16,1-1-16,0-21 0,0 21 16,42-21 15,0 0-31,0 0 0,1 0 16,-1 0-16,21-21 0,-21 21 15,0 0-15</inkml:trace>
  <inkml:trace contextRef="#ctx0" brushRef="#br0" timeOffset="71155.64">10774 6816 0,'-43'0'31,"43"-21"-15,0-1-16,22 1 15,-1 0-15,-21 0 0,21 21 0,0-21 16,0 0-16,0-1 0,1 1 16,20 21-16,-21-21 0,21 21 0,22-21 15,-22 21-15,1 0 16,-22 0-16,21 0 0,0 21 0,1 0 16,-1 22-16,-21-22 0,0 0 15,-21 21-15,0-21 0,0 22 16,0 20-16,-21-42 15,-63 43-15,62-43 16,22 0-16,-21 0 0,0-21 16,0 22-16,21-44 15,0 1 1,0 0-16,0 0 16,21 0-16,0 0 0,0-1 0,-21 1 15,22-21-15,-1 21 0,0 0 16,0-22-16,21 22 0,-20-21 0,-1 21 15,21-1-15,-21 1 0,64-42 16,-64 42-16,21-1 16,-20 22-16</inkml:trace>
  <inkml:trace contextRef="#ctx0" brushRef="#br0" timeOffset="71352.41">11811 6541 0,'0'0'0,"0"21"0,0 21 0,0-21 16,0 0-16,0 1 0,0 20 15,0-21-15,-21 21 0,21-20 0,-21-1 16,21 0-16,-22 21 0,22-21 16,0 1-16,0-1 0,0 0 15,0-42 17,22 0-17,-1-1-15,-21 1 0</inkml:trace>
  <inkml:trace contextRef="#ctx0" brushRef="#br0" timeOffset="71535.81">11853 6265 0,'0'0'0,"-21"-21"16,-21 0 0,21 21-16,-1 0 15,22 21 1,0 0-16,0 1 15,22-22-15,-1 21 0,-21 0 16,21-21-16,21 21 16,-21 0-16,1 0 0</inkml:trace>
  <inkml:trace contextRef="#ctx0" brushRef="#br0" timeOffset="71959.11">12319 6414 0,'0'0'0,"-21"0"31,0 0-31,21 21 0,-22-21 16,1 21-16,0 0 0,0 21 15,0-20-15,0-1 0,-22 21 0,43 0 16,-21-20-16,0 20 0,0 0 16,0 22-16,-1-43 15,22 42-15,0-41 0,0-1 16,0 0-16,22 0 0,-1-21 0,0 21 15,21-21-15,-21 0 0,22 0 16,-1 0-16,43 0 0,-43-21 16,0 21-16,22-42 15,-22 21-15,1-1 0,-22 1 16,0-21-16,0 21 0,0-22 0,-21 1 16,0 0-16,0-1 0,0 1 15,0 0-15,-21-1 0,-21 22 0,21 0 16,-1-21-16,-20 42 0,-64-21 15,64 21-15,0 0 16,-1 21-16,22 0 0,-64 42 16,64-41-16,21-1 0,0 0 15,0 0-15,0 21 0,21 1 16,1-43-16,20 21 0,-21 0 16,21-21-16,-20 0 0</inkml:trace>
  <inkml:trace contextRef="#ctx0" brushRef="#br0" timeOffset="72360.3">12721 6731 0,'0'0'0,"0"-21"0,0 0 0,0 0 16,0-1-16,0 1 0,0 0 16,0 0-16,0 0 0,0-22 15,0 22-15,21 0 16,0 21-16,1 0 0,-1 0 15,0 0-15,0 21 0,21 22 16,-20-22-16,20 0 0,-21 21 0,0-21 16,0 22-16,-21-22 0,22 64 15,-22-64-15,0 0 0,0 42 16,0-41-16,0-1 16,0 0-16,-22-21 0,22 21 15,-21-21-15,0 0 16,21-21-1,0 0-15,0 0 16,0-1-16,0 1 0,0 0 16,0 0-16,0 0 0,0-22 15,21 22-15,-21 0 0,21 0 16,1 0-16,-1 0 0,21-1 16,-21 1-16,22 0 0,-22 0 15,21 21-15,-21-21 0,85-22 16,-64 22-16</inkml:trace>
  <inkml:trace contextRef="#ctx0" brushRef="#br0" timeOffset="72563.11">13652 6435 0,'0'0'0,"0"21"15,0 0-15,-21 0 16,0 0-16,0 22 0,21-22 16,-21 21-16,0-21 0,21 22 0,-22-22 15,22 21-15,0-21 0,0 1 0,-21 20 16,21-21-16,0 0 0,0 0 15,0 1-15,0-1 0,0 0 16,21-21 0,1 0-16,-1 0 15,0-21-15,-21 0 16,21 21-16,0-22 0</inkml:trace>
  <inkml:trace contextRef="#ctx0" brushRef="#br0" timeOffset="72939.09">13631 6181 0,'0'0'0,"-21"0"0,-42 0 15,63 21 1,-22 0-16,22 0 16,0 0-16,0 1 0,0-1 15,22-21-15,-22 21 16,21-21-16,0 0 0,0 21 0,0-21 15,0 0-15,1 0 16,-1 0-16,0-21 0,0 21 16,-21-21-16,0 0 0,0-1 15,0 1-15,0 0 16,0 0-16,0 0 0,0-22 16,-21 22-16,-43-21 15,43 42-15,0 0 0,0 0 16,0 0-16,0 0 0,-1 21 15,22 0-15,0 0 16,0 1-16,0-1 0,0 42 16,0-42-16,22 1 15,-1-22-15,0 21 0,42-21 16</inkml:trace>
  <inkml:trace contextRef="#ctx0" brushRef="#br0" timeOffset="73863.28">14224 6075 0,'0'0'0,"0"-21"31,-21 21-31,0 0 16,-1 21-16,1 0 15,21 0-15,-21 22 0,21-22 16,0 0-16,-21 0 0,0 21 15,21 1-15,-21-1 0,-1 106 16,1-105-16,0 62 16,21-62-16,0-1 0,-21 43 15,21-43-15,-21 43 16,21-64-16,0 0 0,0 0 16,21 0-1,21-21-15,-21 0 0,1 0 16,20 0-16,-21 0 0,21 0 0,-20-21 15,20 0-15,0 21 16,-21-21-16,64-21 0,-64-1 0,22 22 16,20-42-1,-42 41-15,0 1 0,1-21 0,-22 21 16,0 0-16,0-1 16,-22 44-1,22-1-15,-21-21 16,21 21-16,-21 0 0,0 0 15,21 0-15,0 1 0,0-1 16,0 0-16,0 0 0,0 0 0,0 22 16,0-22-16,0 0 15,21-21-15,0 0 0,43 21 16,-22-21-16,-21 0 16,0 0-16,22 0 0,20-21 15,-42 0-15,1 0 16,-1-1-16,0 1 0,-21 0 0,21 0 15,0 0-15,-21 0 16,21-43-16,-21 43 16,-21 21 15,21 21-15,-21-21-16,0 21 0,21 0 0,-21 1 15,0 20-15,-1-21 0,1 21 16,0 1-16,0-22 0,-21 85 15,42-43-15,-22 1 0,1-1 16,0 1-16,21-1 0,-21 1 0,21-1 16,-21 22-16,0-22 0,21 1 0,0 21 15,0-22-15,0 22 0,0-22 16,0 22-16,0-22 0,0 22 0,0 42 16,0-63-16,0-1 15,0 64-15,0-63 0,0-1 16,0 1-16,0-22 0,0 0 15,-22 1-15,1-1 0,0 0 0,-21-21 16,21 22-16,-1-22 0,-20-21 0,21 21 16,-21-21-16,20 0 0,-20 0 0,21 0 15,0 0-15,0 0 16,-22 0-16,43-21 0,-21-21 16,0 20-16,21 1 0,0 0 0,0-21 15,0-1-15,0 22 0,0-85 16,21 64-16,0 0 0</inkml:trace>
  <inkml:trace contextRef="#ctx0" brushRef="#br0" timeOffset="74152.03">13695 6625 0,'0'0'0,"21"0"0,21 0 15,-21 0-15,22 0 16,-1 0-16,0 0 0,1 0 0,-1 0 16,0 0-16,22 0 0,-22 0 15,22 0-15,-22 0 0,43 0 16,-64 0-16,21 0 0,-21 0 0,1 0 15,-1 0-15</inkml:trace>
  <inkml:trace contextRef="#ctx0" brushRef="#br0" timeOffset="74812.13">16319 6435 0,'0'-21'31,"0"42"-15,0 0-1,0 0-15,0 0 0,-21 22 16,21-22-16,0 21 0,0 0 0,-42 22 16,42-22-1,-21 1-15,0-22 0,21 0 0,0 21 16,-22 1-16,22-22 15,-21 0-15,21 0 16,21-21 0,1-21-1,-1 0-15,0 21 0,0-21 16,0-1-16</inkml:trace>
  <inkml:trace contextRef="#ctx0" brushRef="#br0" timeOffset="75159.36">16891 6392 0,'0'0'0,"0"-21"0,21 21 16,-42 0-1,0 0-15,0 0 0,-1 21 16,-20 1-16,21-1 0,0 0 0,-43 21 16,43-21-16,-21 22 15,42-22-15,-21-21 0,21 21 16,0 21-16,0-20 15,21-22-15,0 21 0,21-21 16,-21 21-16,1-21 0,-1 21 16,21-21-16,-21 21 0,0 0 0,1-21 15,-1 22-15,0-1 0,0-21 16,-21 21-16,0 0 0,0 0 16,0 0-16,-21-21 15,-21 0-15,20 0 0,-20 22 0,21-22 16,-21 0-16,20 0 0,-41 0 15,42 0-15,-22 0 16,22-22-16,21 1 0,0-21 16,0 21-16</inkml:trace>
  <inkml:trace contextRef="#ctx0" brushRef="#br0" timeOffset="75512.11">16489 6096 0,'0'0'0,"-21"0"31,21 21-31,21-21 31,0 0-31,0 0 16,0 0-16,-21-21 16,0 0-1,-21 21 1,0 0-16,0 0 0,0 0 16,-1 0-16,22 21 15,0 0 1,22-21-16,-1 0 0,0 21 15,0-21-15,21 0 0,-20 0 16</inkml:trace>
  <inkml:trace contextRef="#ctx0" brushRef="#br0" timeOffset="76247.28">18267 6160 0,'0'0'0,"-21"0"0,42 0 32,0 0-32,0 0 15,0 21-15,22-21 0,-22 0 0,21 0 16,0 0-16,22 0 0,-22 0 15,64 0-15,-64-21 16,22 21-16,21-22 0,-43 1 16,-21 21-16,21-21 0,-20 0 0,-1 21 15,-21-42 1,0 20-16,0 1 0,0 0 16,-21 21-1,-1 0-15,1 0 0,-21 0 16,21 21-16,-22 0 0,-62 64 15,41-43-15,22 1 16,-1-1-16,-20 0 0,21 1 0,-64 84 16,42-64-16,22-20 0,0 20 15,-1-21-15,1 22 0,-22 21 16,43-64-16,0 21 0,0-21 16,0 22-16,0-22 0,-1 21 15,1-42-15,21 21 16,0-42-1,21 0 1,1 21-16,-22-21 0,21-22 0,0 22 16,0 0-16,0-21 0,0 21 15,1-22-15,-1 1 0,0 0 16,0-1-16,0 22 0,22-42 16,-22 41-16,0 22 15,0 0-15,-21 22 0,0-1 16,21 0-16,0 0 0,-21 21 0,0-20 15,22-1-15,-22 21 0,21-21 16,0 0-16,0 22 0,0-22 0,-21 0 16,43 0-16,-22-21 0,0 21 15,0 1-15,21-22 0,-20 0 0,-1 0 16,21 0-16,-21 0 0,0 0 0,1 0 16,-1 0-16,0 0 15,21 0-15,-21-22 0,1 1 16,-1 0-16,0 0 0,0-21 15</inkml:trace>
  <inkml:trace contextRef="#ctx0" brushRef="#br0" timeOffset="76640.03">19113 6646 0,'-21'0'0,"21"22"0,21-22 46,1 0-46,-1 0 0,0 0 16,0 0-16,0-22 0,0 22 16,1-21-16,-1 21 0,0-21 0,42-21 15,-41 21-15,-22-1 16,21-20-16,-21 21 0,0 0 0,0 0 16,0-1-16,-21 1 15,-1 21-15,1 0 0,0 0 0,0 0 16,-43 43-16,43-22 0,0 21 15,-21-21-15,21 22 16,-22 62-16,43-83 0,-21 20 16,21 0-16,0 1 15,0-1 1,0-21-16,0 0 0,21 0 0,0 1 16,1-22-16,-1 21 0,42 0 15,-20-21-15,-22 0 0,42 0 16,-42 0-16,85 0 15,-85-21-15,43 0 16,-22-1-16</inkml:trace>
  <inkml:trace contextRef="#ctx0" brushRef="#br0" timeOffset="77071.62">19685 6710 0,'0'0'0,"0"-21"0,0 0 16,0-1-16,0 1 15,0 0-15,0 0 0,21 21 0,-21-21 16,42-22-16,-20 22 15,-1 0-15,0 21 0,21 0 16,-21 0-16,1 0 0,-1 0 0,0 0 16,0 0-16,0 0 0,0 0 15,-21 21-15,22 0 0,-22 1 0,21-1 16,-21 0-16,0 21 0,0-21 16,0 1-16,0 20 0,0-21 15,0 0-15,0 22 0,0-22 0,0 0 16,0 0-16,0 21 0,0-20 15,-21-22-15,21 21 0,-22 0 0,1-21 16,21 21-16,-21-21 16,0 0-16,0 0 0,0 0 15,21-21 1,0 0-16,0 0 16,0-1-16,21 1 0,0 0 0,0 0 15,0 0-15,0 0 0,-21-22 16,22 22-16,-1 0 0,0-21 0,42-22 15,-41 43 1,-1-21-16,0 20 16,-21 1-16,42 0 0,-21 21 15,1 0-15,-1-21 16,0 21-16,21 0 0</inkml:trace>
  <inkml:trace contextRef="#ctx0" brushRef="#br0" timeOffset="77631.47">20955 6435 0,'0'0'16,"0"-21"-16,0-1 0,-21 1 16,0 21-16,-1 0 15,1 0 1,0 0-16,0 0 0,0 0 0,0 21 15,-22 1-15,22-1 0,0 0 0,0 0 16,-43 43-16,43-22 16,0-21-16,21 21 0,-21-20 0,0 20 15,21-21-15,-22 21 0,22-20 16,0-1-16,0 21 0,0-21 0,0 0 16,0 1-16,22-1 0,-1 0 15,0 0-15,21 0 0,22 0 16,-22 1-16,-21-22 0,64 0 15,-43 0-15,64-22 16,-21-20 0,-64 21-16,42-21 15,-20-128 1,-43 128-16,21 0 0,-21-22 16,0 22-16,0-22 0,0 22 15,0 0-15,-21 20 0,0-20 0,-1 21 16,-20 21-16,21 0 0,0 0 15,-22 0-15,22 0 0,-21 21 16,0 0-16,-22 0 0,22 22 16,-1-1-16,1-21 0,-21 22 15,20-22-15,22 21 0,-21 0 0,21-20 16,-22-1-16,43 21 0,0-21 16,-21 0-16,21 1 0,0 20 15,0-21-15,21 0 0,0 0 16,1-21-1,-1 0-15,0 0 0</inkml:trace>
  <inkml:trace contextRef="#ctx0" brushRef="#br0" timeOffset="81818.98">762 9610 0,'-21'0'16,"0"0"-16,21 21 0,-22-21 0,1 0 16,0 0-16,-21 0 0,21 0 15,-22 21-15,1-21 0,0 0 16,-22 0-16,22 0 0,-1 0 0,1 0 16,0 0-16,21 0 0,-22 0 15,22 0-15,0 0 0,21 21 47,21-21-47,21 0 0,1 0 16,20 0-16,1 0 0,-1 0 15,22 0-15,-22 0 0,22 0 0,-21 0 16,-1 0-16,22 0 0,-22 0 16,1 0-16,-1-21 0,-20 21 15,20-21-15,-21 21 0,1 0 16,-1 0-16,-21 0 0,22-21 15,-65 0 17,1 21-32,0 0 0,0 0 15,-21-22-15,20 1 0,1 21 16,0-21-16,0 21 0,-21-21 0,20 21 16,1-21-16,0 0 0,0-1 15,0 22-15,0 0 16,21-21-16,-22 21 15,1 0-15,21-21 16,21 21 15,1 21-31,-1-21 16,0 0-16,0 0 0,21 21 0,-20-21 16,105 22-1,-106-22-15,21 21 0,0-21 16,-20 0-16,83 0 15,-105 21 1,0 0 0,0 0-16,-42 0 15,21 1-15,0-22 0,-22 21 16,22 21-16,-21-21 0,-22 43 16,22-43-16,0 21 15,21-21-15,-22 22 0,22-22 16,0 21-16,-21-21 0,20 1 0,1 20 15,0-21-15,0-21 0,21 21 16,0 0-16,0 1 16,21-22 15</inkml:trace>
  <inkml:trace contextRef="#ctx0" brushRef="#br0" timeOffset="83504.35">2159 9313 0,'-21'22'16,"21"-1"-1,21-21 32,0 0-47,0 0 16,0-21-16,1-1 0,41 1 16,-42 0-16,0 0 15,-21 0-15,22 21 0,-1-21 0,-21-22 16,0 22-16,0 0 0,0 0 15,0 0-15,-21 21 16,-1 0-16,1 21 16,21 0-16,-21 0 15,21 0-15,0 22 0,0-22 16,0 21-16,0 0 0,0 1 0,0 41 16,0-41-16,0 105 15,0-21 1,0-85-16,21 43 15,-21-64 1,21 0-16,-21 0 0,-21-21 31,0 0-31,0-21 0,0 0 16,0 0-16,-1 0 0,-20 0 16,21-1-16,0 1 0,0 0 0,-1 0 15,1 0-15,0 0 16,0-1-16,21 1 0,-21 21 15,21 21 1,0 1 0,0-1-16,21 0 15,0-21-15,0 21 0,0 0 0,1 0 16,20-21-16,-21 0 0,21 22 16,1-22-16,-1 0 0,22 0 0,20 0 15,-20 0-15,-1-22 0,-20 1 16,20 21-16,-21-21 0,22 0 15,-22 0-15,1-22 0,-22 22 0,21-21 16,-21 21-16,0-22 16,1 1-16,20-21 0,-42 20 0,0 22 15,0-21-15,0 21 16,0-1-16,21-20 0,-21 21 16,0 0-16,0 42 31,0 21-31,-21-21 15,21 1-15,-21 20 0,21 0 16,0 1-16,0 20 0,-43 106 16,43-105-16,-21-1 15,21 22-15,-21-21 0,0 84 16,0-85-16,0 22 0,-1 0 0,1-1 16,0 1-16,-64 148 15,64-170-15,21 1 16,0 63-16,0-85 15,0 64-15,0-64 0,21 1 16,1-22-16,-1 0 0,0 0 0,0-21 16,43 0-16,-22-21 15,-21 0-15,21 0 0,1-22 16,-22 1-16,85-85 16,-64 63-16,-21 22 0,0-21 0,1-1 15,-1-21-15,-21 22 0,0-106 16,0 105-16,-21 1 0,-1-1 15,-20 1-15,-64-86 16,85 107-16,-21 21 0,-1 0 16,1 0-16,0 21 0,-1 0 15,22 0-15,0 0 0,0 0 16,42 0 15,0 0-31,0 0 0,22 0 16,-22 0-16,21 0 0,1-22 0,-1 22 15,0-21-15,1 0 0</inkml:trace>
  <inkml:trace contextRef="#ctx0" brushRef="#br0" timeOffset="83775.28">4403 8954 0,'0'0'0,"-22"0"0,1 0 0,0 0 16,0 0-16,21 21 0,-21 0 16,0 0-16,-1 21 0,1-20 0,21 20 15,-21 0-15,0 1 0,0-1 16,21 0-16,0 1 0,-21-1 0,-22 64 16,43-64-16,0 0 15,-21 22-15,0-22 16,21-21-16,0 1 0,0-1 0,0 0 15,0 0-15,21-21 16,0 0-16,-21-21 0,21 21 16</inkml:trace>
  <inkml:trace contextRef="#ctx0" brushRef="#br0" timeOffset="84924.28">3937 9462 0,'0'0'0,"0"21"0,-21-21 0,21 21 16,0 0 0,21-21-16,0 0 15,0 0-15,22 0 0,-22 0 16,21-21-16,0 21 0,1-21 0,-1 21 16,0-21-16,22-1 0,-22 1 15,22 21-15,-22-21 0,22 0 0,20 0 16,-63 21-16,1 0 0,-1 0 15,0 0 1,-42 0 0,0 21-16,-1 0 0,1 0 15,0 0-15,0 1 0,0-1 16,0 0-16,21 21 0,-22-21 16,1 22-16,21-22 0,-21 42 15,21-41-15,0-1 0,0 42 16,0-42-1,0 1-15,21-22 0,22 0 16,-22 0-16,0 0 0,64-43 16,-43 43-16,-21-21 15,43-42-15,20-22 16,-63 64-16,1 0 16,-1-1-16,0 1 0,0 0 15,-21 0-15,0 0 16,0 42 15,0 0-31,0 0 16,0 0-16,0 1 0,0 20 15,-21-21-15,21 21 16,0-20-16,0-1 0,0 21 16,0-21-16,21 0 0,0 1 15,0-22-15,22 0 16,-22 0-16,0 0 0,0 0 0,22 0 15,-22 0-15,42-64 16,-42 43-16,1 0 0,20-22 16,-42 22-16,0-42 15,0 42-15,0-1 0,0-41 16,0 42-16,-21 0 0,0-1 16,-1 22-16,1 0 0,0-21 15,0 21-15,0 0 0,0 0 16,42 0 15,0 0-31,0 0 0,21 0 0,-20 0 16,20 0-16,-21 0 0,21 0 15,22-21-15,-22 21 16,1-21-16,-1 0 0,21 21 16,-41 0-16,20-21 0,-21 21 15,0 0-15,0 0 0,1 0 16,-1 0-16,-42 21 31,-1 0-31,1 0 0,0 0 16,0 0-16,21 1 0,-21 20 15,0-21-15,-1 21 0,22 43 16,0-64-16,0 22 0,0-1 16,22-21-16,-1 0 15,0 0-15,0 1 0,0-22 16,43 0-16,-22 0 0,64 0 15,-64-22 1,1 22-16,20-42 0,-42 21 16,0-21-16,22-22 0,-22 22 15,0 21-15,-21-22 0,0 1 16,0 0-16,0-22 0,0 22 16,0-1-16,-42 1 15,-1 21-15,22 21 0,0 0 16,-21 0-16,-1 0 0,22 0 0,-21 0 15,21 0-15,-22 21 0,-20 0 16,42 0-16,-22 1 0,1-1 16,21 0-16,21 0 15,-21-21-15</inkml:trace>
  <inkml:trace contextRef="#ctx0" brushRef="#br0" timeOffset="86660.05">7154 8932 0,'0'-21'16,"0"42"-1,-21 1-15,21-1 16,0 0-16,-21 0 0,21 0 0,0 0 16,0 22-16,0-22 0,0 0 15,0 0-15,0 0 16,21-21-16,0 0 0,22 22 16,-22-22-16,0 0 0,42 0 15,-20-22-15,20 1 16,-20 0-16,-1 0 0,-21-21 0,21 20 15,-20 1-15,20 0 0,-42-21 16,21 21-16,-21-1 0,0 1 0,0-21 16,0 21-16,-21 21 15,0 0-15,0 0 16,-1 21-16,1 0 0,21 0 16,-21 22-16,21-1 0,0-21 15,-21 21-15,21 1 0,-21 20 0,21-20 16,0 41-16,0-41 15,0 20-15,0-21 0,-21 1 0,21-1 16,0 43-16,-22-43 16,22 43-16,0-64 15,0 0-15,0 0 16,-21-21-16,0 0 0,0 0 16,0-21-16,0 0 15,-1 0-15,-41-43 16,42 22-16,0 21 0,-43-43 15,43 43-15,21 0 0,-21 21 16,21-21-16,-21 21 0,21-21 16,-22 21-16,22 21 15,0 0-15,0 0 0,0 21 16,0-20-16,0-1 16,22 42-16,-1-42 15,21 22-15,0-22 0,22 21 16,-22-42-16,-21 21 15,22-21-15,-1 0 0,-21 0 16,22 0-16,-1-21 0,0 0 0,22 21 16,63-63-16,-85 20 15,0 22-15,1-21 0,-1 21 16,-21-22-16,22-20 16,-22 20-16,21-41 15,-42 63-15,0-1 0,0 1 16,0 0-16,-21 21 31,0 21-31,21 0 0,-21 1 0,-1 20 16,1-21-16,0 0 0,0 43 15,21-22-15,0-21 16,0 22-16,0-22 0,0 21 0,0 0 16,0-20-16,21-1 0,21 0 15,-20-21-15,-1 0 16,42 0-16,-20 0 0,-22-21 15,63-22-15,-62 22 16,62-21-16,-63 0 16,106-85-16,-105 105 15,-1 1-15,0 0 16,0 0-16,-21 0 0,-21 21 31,0 0-31,0 0 0,-1 21 16,1 0-16,0 0 0,21 0 0,0 1 15,0-1-15,0 0 0,0 42 16,0-41-16,0-1 0,0 0 16,0 0-16,0 0 0,21 0 15,0-21-15,-21 22 16,0-44 0,-21 1-1,0 0 1,0 21-16,0-21 0,21 0 0,-21 21 15,-22-21-15,22 21 0,0 0 16,0 0 0,21 21-16,0 0 15,0 0-15,0 0 0,21 0 16,0 1-16,0-22 16,0 21-16,1-21 0,-1 0 15,0 21-15,0-21 0,0 0 16,22 0-16,62 0 15,-83 0-15,20 0 0,0 0 0,-21-21 16,22 0-16,-22-22 0,21 22 16,-21-21-16,22-1 0,-22 1 0,21-43 15,-21 43-15,1 0 0,-1-22 16,0 22-16,0 0 0,21-64 16,-20 63-16,-22 1 15,21-21-15,-21 41 0,0 1 16,21 21-16,-21 21 15,0 1-15,0-1 0,-21 0 16,21 21-16,-21 1 16,-1-1-16,22 43 0,0-43 15,-21 0-15,0 22 16,21-22-16,0 0 0,0 1 0,0-1 16,-21 0-16,21-20 0,0 41 15,0-42-15,0 0 0,0 1 16,21-1-16,0-21 15,0 0-15,1 0 0,-1 0 0,21 0 16,-21-21-16,0-1 0,1 1 16,-1 0-16,21-21 0</inkml:trace>
  <inkml:trace contextRef="#ctx0" brushRef="#br0" timeOffset="86854.94">9165 9208 0,'0'0'0,"-42"0"0,21 0 16,21 21-16,21-21 31,0 0-31,21 0 16,-21 0-16,22 0 0,-22 0 16,21 0-16,1 0 0,-1-21 15,0 21-15,85-43 16</inkml:trace>
  <inkml:trace contextRef="#ctx0" brushRef="#br0" timeOffset="87148.01">10266 8890 0,'0'-21'16,"0"42"-16,0-63 0,0 21 0,0-22 16,-21 22-16,-1 21 0,-20-21 15,21 21-15,0 0 16,-22 0-16,22 21 0,-21 0 15,0 22-15,20-1 0,-20 0 16,21 1-16,0-1 16,0 0-16,-22 43 0,1-43 15,42 1-15,-42 41 16,42-41-16,0-1 0,0-21 0,0 21 16,0 1-16,0-22 0,42 42 15,-21-41-15,43 20 16,-22-42-16,0 21 0,64-21 15,-42 0-15,-22 0 0,64-21 16,-43 0-16,-20 21 0</inkml:trace>
  <inkml:trace contextRef="#ctx0" brushRef="#br0" timeOffset="88428.12">10689 9356 0,'0'0'0,"0"-21"0,0-22 0,0 1 16,0 21-16,0-22 0,0 1 0,0 0 15,-21 21-15,0-1 16,0 1-16,-1 21 0,1 0 15,-21 0-15,21 0 0,0 0 16,-22 43-16,22-1 16,-21 21-16,21-41 15,-1 83-15,22-62 0,0-22 16,0 21-16,0-21 16,0 22-16,0-22 0,0 42 15,0-41-15,0-1 0,43 0 16,-22-21-16,0 0 15,0 0-15,0 0 0,1 0 0,20-42 16,-21 42-16,0-43 0,-21 22 16,21 0-16,1 0 0,41-85 15,-42 0 1,0 85-16,-21 0 16,0 0-16,0-1 0,0 1 0,-21 42 31,0 1-31,21-1 15,0 0-15,-21 0 0,21 0 16,0 0-16,-21 43 0,21-43 0,0 0 16,0 0-16,0 22 0,21 20 15,0-42 1,0-21-16,22 22 16,-22-22-16,0 0 0,42 0 15,-41 0-15,20 0 0,21-43 16,-20 22-16,-1 0 0,-21 0 15,22 0-15,-1-22 0,21-20 16,-41 42-16,62-64 16,-84 43-16,0 20 0,0 1 15,-21 42 1,0 1 0,0-1-16,21 0 0,0 0 15,0 0-15,0 0 0,0 1 0,0-1 16,0 42-16,0-42 15,21 1-15,-21-1 0,0 0 16,21 0-16,0-21 0,-21-21 47,-21 21-47,21-21 0,-21 0 16,0 21-16,0-22 15,21 1-15,-22 21 0,-20-21 16,21 21-16,0 0 0,21 21 31,0 0-15,21 1-16,0-22 0,0 21 15,0 0-15,1-21 0,-1 0 16,0 0-16,0 21 0,0-21 0,43 0 16,-22 0-16,-21 0 0,0 0 15,22-21-15,-22 0 0,0 21 16,43-43-16,-43 43 0,0-21 15,0-21-15,0 0 16,0-1-16,-21 1 0,0 21 16,0-22-16,0 22 0,0 0 15,-21 21 17,0 21-32,0 0 0,21 22 15,0-22-15,-21 0 0,0 43 16,21-43-16,0 0 0,0 0 15,0 21-15,0 22 16,0-43-16,21-21 0,21 42 16,-21-42-16,22 0 0,20 0 15,-42 0-15,22 0 0,41-21 16,-41 21-16,-1-21 0,0 0 16,-21 0-16,22 0 15,41-43-15,-62 43 0,20 0 16,0-43-16,-21 43 0,1-21 15,-22 21-15,0-1 16,-22 1-16,1 21 0,0 0 16,0 0-16,0 21 0,0 1 15,-1-1-15,1 21 0,21-21 16,0 22-16,0-1 16,0-21-16,0 0 0,0 0 15,0 1-15,0 20 0,0-21 0,0 0 16,0 0-16,-42 1 15,21-1-15,0-21 16,-1 0-16,1 0 0,0 0 16,21-21-16,0-1 15,0 1-15,0 0 0</inkml:trace>
  <inkml:trace contextRef="#ctx0" brushRef="#br0" timeOffset="89204.14">14351 9419 0,'0'0'0,"42"-84"32,-42 41-32,0 1 15,0-43 1,0 64-16,-21-64 0,0 43 16,0 21-16,-43-43 15,22 43-15,0 21 0,-22 0 16,22 0-16,-1 0 0,1 43 15,0-22-15,21 21 0,-22-21 0,1 22 16,21 20-16,-22-21 0,1 43 16,21-43-16,21 107 15,0-107-15,0 21 16,0-41-16,63 62 16,-41-84-16,41 0 15,-42 0-15,22 0 16,20-42-16,-42 21 0,22 0 15,20-43-15,-42 43 16,22 0-16,-22-22 0,0 22 16,21-85-16,-42 64 15,21 21-15,-21-21 0,0 20 16,0 1-16,0 42 16,0 1-1,0-1-15,0 0 0,0 0 16,0 0-16,0 22 0,0-1 15,22-21-15,-22 0 0,21 22 16,-21-22-16,21-21 0,0 21 16,0 0-16,0-21 0,1 0 15,-1 0-15,0 0 0,42 0 16,-41-21-16,20 0 16</inkml:trace>
  <inkml:trace contextRef="#ctx0" brushRef="#br0" timeOffset="89589.18">14668 9313 0,'0'0'0,"0"-21"0,0-42 32,22 42-32,-22-1 0,21 22 15,0-21-15,0 0 0,0 21 16,0 0-16,1 0 0,-1 0 16,63 42-1,-41-20-15,-1-1 16,-21 21-16,0 22 15,-21-43-15,0 0 0,0 21 16,0-21-16,-21 1 0,0-1 16,0 0-16,0-21 0,0 21 15,-1-21-15,22-21 32,0 0-32,0 0 0,0-1 15,0 1-15,0 0 0,22 0 0,-1 0 16,0 0-16,0-22 0,0 22 15,22-21-15,-22 21 16,63-43-16,-62 43 16,62 0-1,-63 21-15,22 0 0,-22 0 16,0 0-16,0 0 16,-21 21-16,0 0 15</inkml:trace>
  <inkml:trace contextRef="#ctx0" brushRef="#br0" timeOffset="89906.15">15409 9292 0,'0'0'0,"21"0"16,1 0-16,-1 0 15,0 0-15,0 0 0,21-42 16,1 42-16,-1-42 16,-21 20-16,0 1 15,22-21-15,-43 21 0,0 0 16,0-1-16,0 1 0,0 0 15,0 0-15,-43 21 16,1 0-16,0 0 16,-1 21-16,22 0 0,-21 0 0,0 1 15,-43 62 1,85-63-16,0 43 16,0-43-16,0 64 15,42-64-15,-21 0 0,22 0 16,-22-21-16,64 0 15,42 0 1,-106 0-16,63-42 16</inkml:trace>
  <inkml:trace contextRef="#ctx0" brushRef="#br0" timeOffset="92818.92">16743 9525 0,'0'0'0,"21"0"32,0 0-32,0 0 0,0-21 0,1 0 15,-1 21-15,0-21 16,64-43-16,-64 22 15,42-22-15,-42 22 0,1 0 16,20-1-16,-21 1 16,64-191-16,-85 170 15,0-1-15,0 22 16,0-1-16,0-62 16,0 62-16,-21 43 0,-1-21 15,-41 42 1,42 0-16,0 22 0,-22 84 15,22-64-15,-21 64 16,42-84-16,-21 20 0,-1 64 16,1-85-16,0 64 15,21-63-15,0-22 0,0 42 16,0-20-16,0 20 16,21-63 15,0-21-31,-21 0 0,22 0 0,-1-1 15,-21 1-15,21 0 0,42-64 16,-63 64 0,22 0-16,20-42 0,-21 41 15,0 1-15,0 21 0,1 0 16,-22 21 0,21 1-16,-21-1 15,0 0-15,21 0 0,-21 0 16,0 0-16,0 22 0,21-22 0,0 0 15,0 0-15,1 0 0,-1 1 16,0-1-16,21 0 0,22 21 16,-43-42-16,21 0 0,22 21 15,-22-21-15,0 0 0,1 0 16,-1-21-16,0 0 0,1 21 16,20-42-16,-42 21 0,22-1 15,-22-20-15,0 21 0,0 0 16,-21-64-16,0 64 0,0-21 15,0-22-15,0 22 16,0-1-16,-21 22 0,0 21 16,0 0-16,0 0 0,-1 0 15,-83 21 1,83 1-16,-20-1 0,-21 42 0,41-42 16,-41 85-1,42-85-15,0 43 16,21-43-16,0 21 0,21 1 15,0-22-15,0 0 0,0 0 16,0-21-16,1 0 0,-1 0 0,0 0 16,21 0-16,-21 0 0,1 0 0,-1 0 15,0-21-15,64-42 16,-64 41-16,0 1 0,0-42 16,0 42-16,0-22 0,-21-20 15,0 42-15,0-22 16,22 22-16,-22 0 0,0 0 15,0 42 1,0 0-16,0 0 16,0 0-16,-22 1 0,22-1 15,-21 0-15,21 42 0,0-41 16,0-1-16,0 0 0,0 21 16,0-21-16,0 1 0,0-1 15,0 0-15,21-21 16,1 0-16,-22 21 0,21-21 0,21 0 15,-21 0-15,0-21 0,43 0 16,-43 0-16,0-1 0,22 1 16,-22 0-16,0-21 0,21 21 0,-21-1 15,22-20-15,-22 0 0,0 21 0,0-1 16,0 1-16,1 0 0,-22 0 16,21 0-16,-21 42 31,0 0-31,0 0 0,-21 0 15,21 1-15,-22-1 0,22 21 16,-21-21-16,21 0 0,0 1 0,0 41 16,0-42-16,0 0 15,0 1-15,0-1 0,21 0 16,1-21-16,-1 0 0,0 0 16,0 0-16,43 0 0,-43 0 15,63-42 1,-62 20-16,41-20 15,-42 21-15,0-21 0,22-22 16,-43 43-16,21-21 0,0-1 16,-21 22-16,21 0 0,-21-43 15,0 43-15,0 42 32,0 1-32,0-1 0,0 0 0,0 21 15,-21-21-15,21 1 0,-21 20 0,21-21 16,0 21-16,0 22 15,0-43-15,0 0 16,0 0-16,0 1 16,42-22-16,-21 0 0,1 0 15,20 0-15,-21 0 16,0 0-16,22-22 0,-22 22 0,0-21 16,0 0-16,0 0 0,22 0 15,-22-22-15,0 22 0,0-21 16,0 21-16,22-22 0,-43 22 0,21-21 15,0 21-15,0 0 0,-21-1 16,0 44 15,-21-1-31,0 0 0,21 0 0,-21 0 16,21 0-16,0 1 0,-22-1 0,22 21 16,0-21-16,0 0 15,0 22-15,0-22 0,0 0 16,0 0-16,22 0 0,-1 1 15,21-22-15,-21 0 0,22 21 16,41-21-16,-41 0 0,-1 0 16,0 0-16,1 0 0,-1 0 0,0-21 15,1 21-15,-1-22 0,-21 1 16,21 0-16,-20-21 0,-1 21 0,0-1 16,42-83-1,-63 83-15,0-20 16,0 21-16,-21 21 15,21 21 1,-21 0-16,0 0 0,0 22 16,0-22-16,21 42 15,-22-41-15,22-1 0,-21 0 16,21 0-16,0 0 0,0 0 0,-21 22 16,21-22-16,0-42 46,21 0-46,-21-1 0,0 1 16,21 0-16,1 0 0,-1 0 16,0 0-16,0-22 0,0 1 15,0 21-15,43-43 0,-43 22 16,21 21-16,-20 0 0,20-1 16,0 22-16,-21 0 0,22 0 15,-22 0-15,0 0 16,-21 22-16,0-1 0,0 0 0,0 21 15,0 1-15,0-22 0,0 21 16,0 0-16,0-20 16,0-1-16,0 0 0,0 0 0,0 21 15,21-20-15,0-1 0,22-21 0,-22 21 16,21-21-16,-21 0 16,22 0-16,20 0 0,-20 0 0,105 0 15,-106 0 1,0-21-16,1 0 0,-1-1 0,0 1 15,43-42-15,-43 20 16,-20 22-16,20-21 0,-21 0 16,43-64-16,-64 85 0,0-22 15,0 22-15,-22 21 16,-62 0-16,41 0 16,1 21-16,0 0 0,21 1 0,-22-1 15,-20 42 1,42-20-16,-1-22 0,-20 42 15,42-42-15,0 1 0,0 41 16,0-42-16,0 0 16,21-21-16,0 0 0,1 0 15,-1 0-15,0 0 0,21-21 16,1 21-16,-22-21 16,21-21-16,22-22 15,-43 43-15,0 0 0,-21 0 16,21 0-16,0-1 0,-21 1 15,21 21-15,-21-21 0,0 42 32,0 0-17,0 1-15,-21-1 0,21 0 16,-21 0-16,0 0 0,21 22 16,-21-22-16,0 21 0,-1 0 0,1 22 15,0-22-15,0 22 0,0 63 16,0-64-16,-1 1 0,22-1 15,-21 1-15,21-1 0,-21 85 16,21-84-16,-21-1 0,21 86 16,0-65-16,0 107 15,0-149-15,0 22 0,0-22 16,0 0-16,-21 1 0,-22 62 16,22-83-16,0-1 0,0 0 15,0 0-15,0-21 16,-43 0-16,43 0 0,-21 0 15,-1 0-15,22 0 0,0-21 16,0 0-16,0 0 0,-1 21 16,22-22-16,-21 1 0,21-21 0,0 21 15,-21-43-15,21 43 0,-21-21 16,0-64-16</inkml:trace>
  <inkml:trace contextRef="#ctx0" brushRef="#br0" timeOffset="93048.34">19621 8805 0,'0'0'0,"-21"-21"0,0 21 0,21-21 16,-21 21-16,0 0 15,21-21-15,-21 21 16,-1 0 0,1 21-16,0-21 15,0 21-15</inkml:trace>
  <inkml:trace contextRef="#ctx0" brushRef="#br0" timeOffset="94060.16">5016 10795 0,'22'0'15,"-1"-21"1,0 0-16,0 21 0,0-21 16,0-1-16,-21 1 0,22 0 15,-1 0-15,0 0 0,-21 0 0,21-1 16,-21 1-16,0 0 0,0 0 16,0 0-16,-21 0 0,0-1 15,0 22-15,-22 0 0,-20 0 16,42 0-16,-22 0 15,-41 22-15,62-1 0,-62 0 16,63 0-16,-22 21 16,1 1-16,21-22 15,21 21-15,0 22 16,42-1-16,-21-42 0,0 1 16,22 20-16,41 43 15,-20-43-15,-43 0 16,0-21-16,0 43 15,-21-43-15,0 21 0,0-20 0,0-1 16,0 0-16,-21 0 0,-21 0 16,0-21-16,-1 21 0,-20 1 0,20-22 15,-20 0-15,-1 0 0,1 0 0,-1 0 16,22 0-16,-21 0 0,-43-43 16,42-20-1,64 42-15,-21-22 16,0-63-16,21 85 0,0-42 15,0 42-15,0-1 0,21 1 16,0 0-16,0 21 0,1-21 16,20 21-16,-21 0 15,0 0-15,22 0 0,-22 0 16,21 0-16</inkml:trace>
  <inkml:trace contextRef="#ctx0" brushRef="#br0" timeOffset="95275.3">5334 11155 0,'0'0'15,"21"0"-15,0-21 0,-21 0 16,21 21-16,-21-22 0,0 1 0,0 0 16,0 0-16,0 0 0,0 0 15,0-1-15,-21 1 16,0 0-16,0 0 0,0 0 0,0 21 15,-22 0-15,22 0 16,0 0-16,0 0 0,0 21 16,-1 0-16,1 0 0,0 22 0,0-22 15,21 21-15,-21 0 0,0-20 16,21 20-16,-22 0 0,22 1 0,0-1 16,0-21-16,0 0 0,0 22 0,0-22 15,0 0 1,22-21-16,-1 0 0,0 0 0,0 0 15,0 0-15,0-21 0,22 21 16,-22-21-16,0-1 0,21-20 16,1 0-16,-22 21 0,0-22 0,0 1 15,22 21-15,-22-22 0,0-20 16,0 21-16,-21 20 0,0 1 16,0 0-16,-21 42 31,0 0-31,21 1 15,-21-1-15,21 0 0,-22 21 0,22-21 16,0 22-16,0-1 0,0-21 16,0 22-16,0-22 0,0 21 0,0-21 15,22 0-15,-1 1 16,0-1-16,21-21 0,1 0 16,-22 0-16,85 0 15,-64-21-15,0-1 0,1 1 16,-1 0-16,0 0 0,43-43 15,-64 22-15,0 21 0,0-21 16,1-1-16,-1-41 16,-21 62-16,0 1 0,0 0 15,-21 21 1,21 21 0,-22 0-16,1 1 0,21-1 0,-21 21 15,21-21-15,0 22 16,0-22-16,0 0 0,0 21 15,0 22-15,0-43 16,0 0-16,0 0 0,0 0 16,0-42 15,0 0-31,0 0 16,0 0-16,0 0 0,0-22 0,0 22 15,0-21-15,0 21 0,21-22 16,-21 22-16,21-21 0,1 21 15,-1-22-15,0 22 0,0 0 0,0 0 16,0 21-16,22 0 0,-22 0 0,42 0 16,-20 0-1,-22 21-15,0 0 0,0 0 0,0 22 16,-21-22-16,0 21 16,0-21-16,0 22 0,0-1 0,0-21 15,0 21-15,0-20 0,0 20 0,0-21 16,0 0-16,-21 0 0,21 1 15,0-1-15,0-42 32,0-1-32,0 1 15,0 0-15,0-21 0,0-1 16,0 22-16,21-63 0,1 41 16,-1 22-16,0-21 0,0-1 15,0 1-15,64-21 16,-43 41-16,1 1 0,-22 0 0,21 21 15,0 0-15,1 0 0,20 42 16,-42-20-16,1-1 0,-22 0 16,0 0-16,21 21 0,-21 1 0,0-22 15,0 21-15,0 1 0,-21-22 0,-1 21 16,1-21-16,21 22 0,-21-22 0,-21 21 16,42-21-1,0 0-15,0 1 16,0-44-1,21 1 1,-21 0-16,21 0 0,0-21 0,0 20 16</inkml:trace>
  <inkml:trace contextRef="#ctx0" brushRef="#br0" timeOffset="95654.08">7154 10986 0,'21'21'0,"1"-21"15,-1 0 1,0 0-16,0 0 16,0 0-16,0 0 0,1 0 15,-1 0-15,0-21 0,0 21 16,21 0-16,-20-22 0,-22 1 0,21 21 16,-21-21-16,21 0 0,-21 0 15,0 0-15,0-1 0,-21 22 16,0 0-16,-1 0 15,1 0-15,0 0 0,0 22 0,0-22 16,0 21-16,-1 21 0,-20-21 16,42 0-16,-21 22 0,0-22 15,21 21-15,-21 22 0,21-22 16,0-21-16,0 0 0,0 22 16,21-22-16,0 0 0,0-21 0,0 21 15,0-21-15,22 0 0,-1 0 16,22 0-1,-43 0-15,21 0 0,0-21 0,-20 0 16,20 0-16,0-22 0,22 1 0</inkml:trace>
  <inkml:trace contextRef="#ctx0" brushRef="#br0" timeOffset="96192.05">8784 10837 0,'0'0'0,"21"-21"0,0 0 0,1-21 15,-1 21-15,0-1 0,0 1 16,0 21-16,0-21 0,-21 0 0,0 42 31,0 0-31,0 0 16,0 1-16,0 20 0,0-21 0,0 21 15,0 1-15,-21 20 0,0-20 16,0 20-16,21 1 0,-21 20 16,0-20-16,-1 105 0,1-105 0,0 20 15,-21 86-15,21-65 16,-1-20-16,1 0 0,-21 21 16,21-22-16,-64 128 15,64-149-15,-21 1 0,20 42 16,1-85-16,21 0 0,-21 0 15,21-42 1,0 0-16,21-21 0,-21 20 16,21-20-16,1 0 0,-1-22 0,0 1 15,0-1-15,0 1 0,0-22 16,1 0-16,20 1 0</inkml:trace>
  <inkml:trace contextRef="#ctx0" brushRef="#br0" timeOffset="96543.23">8721 10922 0,'0'0'0,"-22"-42"0,1 21 0,0-1 0,0 1 16,0 0-16,0 0 0,21 0 15,0-22-15,0 22 0,0 0 16,21 0-16,0 0 0,21 0 16,85-43-16,-84 43 15,20 21-15,43 0 0,-43 0 16,43 21-1,-63 0-15,-22 22 0,21-1 16,-21 0-16,-21-21 0,0 64 16,-21-64-16,0 0 0,-21 22 15,20-22-15,-20 0 0,-85 43 16,106-43-16,-21 0 16,-1-21-16,22 21 0,0-21 0,-21 0 15,63 0 16,0-21-15,0 0-16,21 21 0,-20-21 16,41-22-16,-42 43 15</inkml:trace>
  <inkml:trace contextRef="#ctx0" brushRef="#br0" timeOffset="96964.34">9313 10859 0,'0'-22'16,"0"1"0,0 0-1,21 21-15,-21-21 0,22 21 0,-1-21 16,0 0-16,0 21 16,0 0-16,0-22 0,1 22 15,20 0-15,-21 0 0,21 22 16,-20-1-16,-1 0 15,0 0-15,-21 0 0,21 0 0,-21 1 16,0 41-16,0-42 0,0 0 16,0 1-16,0-1 0,-21 0 15,-21 21-15,20-21 16,1 22-16,0-43 0,21-21 31,0-1-15,0 1-16,0 0 0,0 0 15,0 0-15,21-22 16,0 22-16,-21 0 0,22 21 0,-1-21 16,-21 0-16,63-22 15,-42 22-15,1 21 0,-1-21 16,21 21-16,-21-21 0,64 0 16,-64 21-16,21-21 15</inkml:trace>
  <inkml:trace contextRef="#ctx0" brushRef="#br0" timeOffset="97168.28">10245 10732 0,'0'0'0,"0"42"16,0-21-16,0 0 15,-43 22-15,43-22 16,-21 0-16,0 21 0,21-21 16,-21 1-16,0 20 0,-1-21 15,22 0-15,0 0 16,0-42 15,22 0-31,-1 0 16,-21 0-16,0 0 0,0-1 15</inkml:trace>
  <inkml:trace contextRef="#ctx0" brushRef="#br0" timeOffset="97343.3">10181 10435 0,'0'0'0,"-21"-21"0,0 21 15,0-21-15,-1 21 16,1 0 0,21 21-1,0 0-15,0 0 16,21-21-16,1 22 0,-1-1 0,0 0 16,0-21-16,0 21 0,0 0 15,22-21-15</inkml:trace>
  <inkml:trace contextRef="#ctx0" brushRef="#br0" timeOffset="97804.04">10710 10647 0,'-21'0'32,"0"0"-32,0 0 15,0 0-15,-1 0 0,1 0 0,0 21 16,0 0-16,0 0 0,21 1 15,-21-1-15,-1 0 0,1 21 0,0-21 16,0 1-16,21 20 0,-42 43 16,42-64-1,0 0-15,0 0 0,0 0 0,21 0 16,42 43-16,-42-64 16,1 0-16,-1 0 0,21 0 15,-21 0-15,64-21 16,-64 0-16,43-1 0,-43 1 15,0 0-15,0 0 0,0 0 16,0-22-16,1 22 0,-22-42 16,0 20-16,-22-84 15,1 106-15,-21-42 16,0 42-16,20-1 0,-83 1 16,83 21-16,-20 0 15,21 21-15,-21 1 0,20-1 16,1 0-16,0 0 0,21 0 0,0 22 15,-21-22-15,21 21 0,0-21 0,0 0 16,0 22-16,0-22 0,21 0 16,0 0-16,0 0 0,1-21 0,-1 22 15,42-22-15,-20 0 0</inkml:trace>
  <inkml:trace contextRef="#ctx0" brushRef="#br0" timeOffset="98205.65">11070 10922 0,'0'0'0,"0"-63"31,0 41-31,0 1 0,0 0 0,21 21 16,0-21-16,1 21 0,41-21 16,-42 21-16,22 0 0,-1 0 15,0 0-15,-21 0 16,1 0-16,-1 21 0,0 0 0,21 21 15,-42-20-15,21-1 0,-21 0 16,0 21-16,0-21 0,0 1 16,0-1-16,-21 0 0,0 0 15,0 0-15,0 0 0,0-21 0,-1 22 16,1-22-16,0 0 16,21-22-1,0 1 1,0 0-16,21 0 0,0 0 15,1 0-15,-22-1 0,21 22 16,0-21-16,0 0 0,0 0 0,0 21 16,-21-21-16,43 0 0,-22 21 15,0-22-15,0 1 0,43 0 16,-43 21-16,0-21 0,43 0 16,-43 0-16</inkml:trace>
  <inkml:trace contextRef="#ctx0" brushRef="#br0" timeOffset="98396.33">11917 10710 0,'0'0'0,"0"22"15,0-1 1,0 0-16,-21 0 0,-1 0 16,22 0-16,-21 1 0,21-1 0,0 0 15,-21 0-15,21 0 0,-21 0 16,0 1-16,21-1 0,0 0 16,-21 0-16,21 0 15,0-42 16,21 0-15,0 0-16,0 0 0</inkml:trace>
  <inkml:trace contextRef="#ctx0" brushRef="#br0" timeOffset="98564.27">11896 10541 0,'0'0'0,"-85"-85"31,64 85-16,42 22 32,0-22-47,0 0 0,0 0 16,1 0-16,20 0 0</inkml:trace>
  <inkml:trace contextRef="#ctx0" brushRef="#br0" timeOffset="99408.16">12446 10329 0,'0'0'0,"0"-21"15,0 64 1,0-22 0,-21 0-16,0 21 0,21 1 15,-22-1-15,1 0 0,21 1 0,-21-1 16,-21 43-16,21-43 15,21 0-15,-22 1 0,1-22 0,21 21 16,-21-21-16,21 22 0,0-22 0,0 0 16,0 0-16,0 0 0,21 0 15,0 1-15,1-22 0,-1 0 0,0 0 16,0 0-16,0 0 0,0 0 0,22 0 16,-22-22-16,0 22 0,21-21 15,-20 0-15,20-21 16,-21 21-16,0-1 0,22-41 15,-43 42-15,21 0 0,0-1 16,-21 1-16,0 42 31,0 1-31,-21-1 16,0 0-16,-1 0 0,22 0 0,0 0 16,0 1-16,-21-1 0,21 0 15,0 0-15,0 0 0,0 0 16,21 1-16,1-1 0,-1-21 0,0 0 15,0 21-15,0-21 0,0 0 0,1 0 16,-1 0-16,21 0 16,22-42-16,-43 20 0,0 1 15,0 0-15,0 0 0,0-21 16,1-1-16,-22 22 16,21-21-16,-21-1 0,0 22 15,0 0 1,0 42-1,-21-21 1,-1 21-16,22 1 0,-21-1 0,21 0 16,0 0-16,-21 0 0,0 43 15,21-43-15,-21 42 16,21-20-16,-21-1 0,-1 43 16,22-43-16,-21 0 0,21 1 15,0-1-15,0 0 0,0 22 16,0-22-16,0 1 0,0-1 0,0 0 15,0 1-15,0-1 0,0 0 0,-21 1 16,21-1-16,-21 0 0,21 1 16,0-1-16,0 0 0,-21 1 0,0-1 15,-1 21-15,1-41 16,0-1-16,0 21 0,0-21 16,-43-21-16,43 0 15,0 0-15,-21 0 16,20 0-16,1-21 0,0-21 15,21 21-15,0-22 16,0 22-16,0 0 0,0-43 16,0 22-16,21 0 0</inkml:trace>
  <inkml:trace contextRef="#ctx0" brushRef="#br0" timeOffset="99634.33">12319 10668 0,'0'0'0,"21"0"16,0-21-16,0 21 16,22 0-16,-22 0 0,21 0 15,-21-21-15,1 21 0,41 0 0,-42-21 16,22 21-16,-22 0 0,0-22 15,21 1-15</inkml:trace>
  <inkml:trace contextRef="#ctx0" brushRef="#br0" timeOffset="100307.6">14372 10605 0,'0'0'0,"21"0"15,0 0 1,1 0 0,-1 0-16,0-22 0,0 22 15,0-21-15,0 21 0,1-21 0,-1 0 16,0 0-16,21-22 15,-21 1-15,1 21 16,-22-21-16,0 20 0,0-41 16,0 42-1,0 42 17,-22 0-32,1 43 0,0-22 15,0-21-15,21 85 16,-21-64-16,21 1 0,-21-1 0,21 0 15,0 1-15,0 84 16,0-106-16,0 21 0,0-21 16,0 22-16,0-22 0,0 21 15,0-21-15,0 0 0,0 1 16,-22-22 0,1 0-1,0-22-15,0 22 0,0-21 0,-22 0 16,1 0-16,21 21 0,0 0 15,0-21-15,-1 21 0,22-21 16,0-1 0,0 1-16,0 0 15,22 0-15,-1 21 0,0-21 16</inkml:trace>
  <inkml:trace contextRef="#ctx0" brushRef="#br0" timeOffset="100590.16">14986 10266 0,'0'0'0,"21"0"0,-21-21 0,0 42 31,0 0-31,0 21 16,0-20-16,-21 20 0,21 0 15,0 1-15,-21 20 0,0-21 0,-1 1 16,22-1-16,0 0 0,0 1 0,-21 20 15,21-42-15,0 43 16,0-43-16,0 0 0,0 0 16,0 1-16,0-1 15,21-21-15,1 0 16,-1 0-16,0 0 0,0-21 16,0-22-1,0 22-15</inkml:trace>
  <inkml:trace contextRef="#ctx0" brushRef="#br0" timeOffset="100767.19">14859 10668 0,'0'0'0,"21"0"32,0 0-32,0 0 15,22 0-15,-22 0 0,21 0 16,1-21-16,-1 21 0,0 0 0,22 0 15,42-42-15,-43 42 16,1 0-16</inkml:trace>
  <inkml:trace contextRef="#ctx0" brushRef="#br0" timeOffset="102212.18">16489 10478 0,'0'0'15,"0"-22"1,0 44 0,-21-22-16,-1 21 15,1 0-15,0 21 0,0 1 16,0-1-16,0 0 0,21-21 16,0 22-16,-22-22 0,1 21 15,21-21-15,-21 1 0,21-1 0,-21 21 16,21-21-16,0 0 15,21-21 1,0 0-16,0 0 16,1 0-16,-22-21 0,21 21 0,0-21 15,0 0-15,0 0 0,0 0 16,1-1-16,-1 1 0,0 0 16,0-21-16,21 21 0,-42-1 15,22 1 1,-22 42-1,0 1-15,0-1 0,0 0 16,0 0-16,0 0 0,0 0 16,0 1-16,21-1 0,0 21 15,0-42-15,0 21 0,0 0 16,22-21-16,-22 0 0,0 0 16,0 0-16,0 0 0,22 0 15,-22 0-15,0 0 0,43-42 16,-43 21-16,0 21 15,0-42-15,0 20 0,-21 1 0,21-85 16,1 64-16,-22 0 16,0 21-16,0-22 0,0 22 15,0 0-15,0 42 16,0 0 0,0 0-16,0 22 15,-22-22-15,22 0 0,-21 21 0,21-20 0,0 20 16,-21 21-1,21-41-15,0 20 16,0-21-16,21 0 0,0-21 16,1 0-16,-1 0 0,0 0 0,0 0 15,0 0-15,0 0 0,22 0 16,-22 0-16,0-21 0,43 0 16,-43 0-16,0-22 0,0 22 15,0 0-15,0-21 0,22 21 16,-43-22-16,21 22 0,0 0 0,0-21 15,-21 20-15,-21 44 32,21-1-32,-21 0 15,21 0-15,-21 0 0,21 0 16,0 1-16,0 20 0,0-21 0,0 0 16,0 0-16,0 22 0,0-22 15,0 0-15,21 0 0,0-21 16,0 21-16,22-21 15,-1 22-15,-21-22 0,21 0 0,1 0 16,-1 0-16,22 0 16,-43-22-16,0 1 0,21 0 15,-21-21-15,22-1 16,-43 1-16,21 0 0,21-43 16,-42 43-16,0-1 0,21-62 15,1 62-15,-22 1 0,0 21 16,0 0-16,0-1 0,0 1 15,-22 42 1,1 1-16,21-1 0,0 0 16,-21 21-16,21-21 0,-21 22 0,21-1 15,-21 0-15,21-20 0,0 20 0,0 0 16,0 1-16,0-22 0,0 21 16,0-21-16,0 22 0,0-22 0,0 0 15,21 0-15,21 21 0,-21-42 16,1 22-1,-1-22-15,0 0 0,0 0 0,0 0 16,22 0-16,-22-22 0,21 1 16,-21 0-16,22-21 0,-22 21 15,0-22-15,21 1 0,22-106 16,-22 84-16,-21 1 0,0-1 16,1 1-16,20-85 15,-42 105-15,21 22 0,-21-21 16,0 21-16,-21 21 15,0 21 1,0 0-16,21 0 0,-22 21 0,1 1 16,0-1-16,21 22 15,-21-22-15,0 21 0,21-20 0,0 20 16,-21 85-16,21-105 16,0-1-16,0-21 0,0 22 15,21-22-15,21 21 16,-21-21-16,0 0 0,43-21 0,-22 0 15,1 0-15,-22 0 0,21 0 16,0 0-16,1-21 0,-22 21 16,21-21-16,1 0 0,41-43 15,-63 22-15,1 21 0,-1-21 16,0 20-16,-21 1 0,21-85 16,-21 85-16,-21 0 15</inkml:trace>
  <inkml:trace contextRef="#ctx0" brushRef="#br0" timeOffset="102435.62">17166 10308 0,'0'0'0,"-21"0"15,0 0 48</inkml:trace>
  <inkml:trace contextRef="#ctx0" brushRef="#br0" timeOffset="105304.35">2498 12658 0,'0'0'0,"-22"21"16,1-21-1,21 21-15,0-42 16,21 21 0,1-21-16,-1 0 0,21-1 0,-21 1 15,22 0-15,-1 0 0,-21 0 16,21-22-16,1 22 0,-22-21 15,0 21-15,0-22 0,0-20 16,-21 21-16,0 20 0,0-20 16,0 21-16,-21-21 0,0 20 0,0 1 15,0 0-15,0 21 0,-43 0 16,43 0-16,0 21 0,0 0 16,-1 1-16,1 20 0,0-21 15,0 21-15,0 1 0,21-1 0,-21 0 16,21 1-16,0-1 0,0 0 15,0 22-15,0-22 0,21-21 16,0 1-16,0-1 0,-21 0 16,21-21-16,0 0 0,1 0 0,-1 0 15,0 0-15,0 0 0,21 0 16,-20-21-16,-1 0 0,0 21 0,21-22 16,-21 1-16,1 0 0,-1-21 15,0 21-15,21-22 0,-21 1 16,1 21-16,-1 0 0,0-1 15,0 1-15,0 21 0,0 0 16,1 0-16,-1 0 0,0 0 16,0 21-16,-21 1 15,21-1-15,-21 0 0,0 0 0,0 0 16,0 22-16,0-1 16,0-21-16,-21 0 0,0 0 0,21 1 15,0-1-15,-21 0 0,0 21 16,21-63 15,0 0-31,21 0 16,0 0-16,0-1 0,0-20 15,0 21-15,1 0 0,20-22 16,-21 22-16,43-63 0,-22 62 16,0-41-1,-21 42-15,1 21 0,-22-21 0,0 42 31,-22 0-31,1 0 16,0 0-16,21 0 0,-21 22 16,21-22-16,-21 0 0,21 21 0,0-20 15,0 20-15,0-21 0,0 21 0,0-20 16,0-1-16,0 21 0,21-21 16,0-21-16,0 21 0,22-21 15,-22 22-15,21-22 0,-21 0 16,22 0-16,-1-22 0,0 1 0,1 0 15,41 0-15,-41 0 16,41-43-16,-41 43 0,-22 0 16,21-43-16,-21 43 0,-21 0 15,0-21-15,0 21 0,0-1 16,-21-41-16,0 63 16,0 0-16,0 0 15,-1 0-15,1 21 0,0 0 16,0 0-16,-21 64 15,42-64-15,0 22 0,0-22 16,0 21-16,0-21 0,0 43 16,0-43-16,21 0 0,0 0 15,0 0-15,0-21 0,22 0 16,-22 0-16,0 0 0,0 0 0,0 0 16,0-21-16,1 0 0,20 0 15,-21 0-15,21-22 0,1 1 16,-22 0-16,42-22 15,-41 43-15,-1-21 0,21 21 16,-21-22-16,0 22 0,1 0 16,20 0-16,-21 21 15,0 21 1,-21 0-16,0 0 0,21-21 16,-21 21-16,0 1 0,0-1 0,0 0 15,0 0-15,0 0 0,22-21 31,-22-21-15,0 0 0,0 0-16,0 0 15,0-1-15,0 1 0,0 0 0,0 0 16,0 0-16,-22 0 16,1 21-16,21-22 0,-21 1 0,0 21 15,0 0-15,0 0 0,-1 0 16,22 21-16,-21 1 0,0-1 15,0 0-15,21 0 0,0 21 0,0-20 16,-21-1-16,21 21 0,0-21 16,0 22-16,0-1 0,0-21 0,0 21 15,0-20-15,0 20 0,21-21 16,-21 21-16,21-20 0,0-1 0,22 0 16,-22-21-16,0 21 0,21-21 0,-21 0 15,22 0-15,-1 0 0,0 0 16,1-21-16,41-21 15,-62 20-15,20 1 0,0 0 16,1 0-16,-22-21 0,0 20 0,0-20 16,0 21-16,0-21 0,22-43 15,-43 64-15,0 0 16,0-1-16,0 1 0,0 42 31,0 1-31,0-1 16,0 0-16,0 0 0,0 0 0,-21 22 15,21-22-15,0 0 0,0 0 16,0 21-16,0-20 0,0-1 16,0 0-16,21-21 0,-21 21 15,42 0-15,-21-21 16,0 0-16,1 0 0,-1 0 16,0 0-16,21-21 0,1 0 15,-22 0-15,0 0 0,0-1 16,0 1-16,43-63 15,-43 62-15,-21-20 0,0 21 16,21-21-16,-21-22 16,0 43-16,0 42 31,0 0-31,0 0 0,0 1 0,0-1 16,0 21-16,-21-21 0,21 0 15,0 22-15,0-22 0,0 0 16,0 0-16,0 0 0,0 22 0,0-22 15,21 0-15,0 0 0,0-21 0,1 21 16,-1-21-16,0 0 0,21 0 16,22 0-16,-22 0 0,64-63 15,-64 63 1,22-64-16,-43 43 16,21 0-16,22-85 0,-43 64 15,0-22-15,0 22 16,-21 0-16,0-22 0,0-20 15,21 41-15,-21 1 0,0 0 16,0 20-16,0 44 16,0-1-16,-21 0 15,21 0-15,0 0 0,-21 22 0,0-1 16,21 0-16,-21 1 0,0 41 16,21-41-16,0-22 0,0 21 15,0 0-15,0-20 0,0 20 16,0-21-16,0 0 0,21 0 0,0 43 15,0-64-15,0 21 16,0 0-16,1-21 0,-1 0 0,0 0 16,0 0-16,0 0 0,22 0 15,-22-21-15,21 0 0,-21 21 0,22-21 16,-22 0-16,21-1 0,0 1 16,1 0-16,20-42 0,-42 20 15,1 22-15,20-42 16,-42 41-16,0-20 0,0 21 15,0 0-15,-21 21 0,0 0 16,-1 0-16,1 0 0,0 21 16,0 0-16,0 0 0,-22 22 15,22-22-15,0 63 16,21-62-16,0-1 0,0 0 16,0 21-16,0-21 0,21 1 15,-21-1-15,21 0 0,1-21 16,-1 0-16,0 0 0,64 0 15,-64 0-15,0 0 16,21 0-16,-21-21 0,1 21 0,62-64 16,-84 43-1,21-21-15,-21 21 0</inkml:trace>
  <inkml:trace contextRef="#ctx0" brushRef="#br0" timeOffset="105504.34">6138 12256 0,'0'0'0,"0"21"31,21-21-15,1 0-16,20 0 0,-21 0 15,0 0-15,22-21 0,-1 21 0,0-22 16,1 22-16,-1-21 0,0 0 0,43 0 15,-43 0-15</inkml:trace>
  <inkml:trace contextRef="#ctx0" brushRef="#br0" timeOffset="106391.31">8530 11896 0,'0'0'16,"0"-21"-16,0-1 0,0 44 47,0 20-47,0-21 15,0 21-15,0-20 0,0 20 0,0 21 16,0-20-16,0-1 0,0 0 0,0 64 15,0-63-15,0 41 16,0-63-16,0 22 0,0 20 16,0-42-16,0 43 15,0-43 1,0-42 15,-21 0-31,21 0 0,0-1 16,0-20-16,0 21 0,0 0 15,0 0-15,0-22 0,21 22 16,0-21-16,0 21 0,22-43 16,-22 43-16,21 0 0,-21 0 15,22-1-15,-22 22 0,64 0 16,-64 0-16,21 0 0,22 0 16,-22 22-16,0-1 0,-21 0 15,1 0-15,-1 0 0,0 22 16,-21-22-16,0 0 0,-64 42 15,22-41-15,0-1 16,-22 0-16,22 0 0,-22 0 16,-63 22-16,85-43 0,-21 21 15,-22-21-15,43 0 0,20 21 16,1-21-16,0 0 0,0 0 16,42 0 15,21-21-31,-20 0 15,20 21-15,0-22 0,1 22 0,-1-21 16,0 21-16,1-21 0</inkml:trace>
  <inkml:trace contextRef="#ctx0" brushRef="#br0" timeOffset="108007.42">9610 12319 0,'21'-21'0,"-42"42"0,42-63 0,0 21 0,-21-22 15,0 22-15,0 0 0,0 0 16,0 0-16,-21-1 0,-22 22 16,22-21-16,0 21 15,0 0-15,0 0 0,0 21 16,-1-21-16,1 22 0,-21 20 0,21-21 16,0 0-16,-43 43 0,43-22 15,0 0-15,0-20 0,-1 20 16,1-21-16,0 21 0,0-20 0,0 20 15,21-21-15,0 21 16,0-20-16,0-1 0,21-21 16,0 0-16,0 0 0,0 0 15,22 0-15,-22 0 0,0-21 0,21 21 0,-20-22 16,-1 1-16,21 0 0,-21 0 16,22 0-16,-22 0 0,21-43 15,-21 43-15,0-21 0,1-1 16,-22 22-16,0-21 0,21-43 15,-21 64 1,0 0-16,-21 42 31,21 0-31,0 0 0,-22 0 0,1 1 16,0 41-16,21-42 16,0 0-16,0 22 0,0-22 0,0 0 15,0 43-15,0-43 0,0 0 16,21 0-16,0 0 15,1-21-15,20 0 16,-21 0-16,21 0 0,22 0 16,-43 0-16,21 0 0,-20-21 15,20 21-15,0-21 0,-21 0 0,22 0 16,-1-1-16,-21 1 0,43-42 16,-43 42-16,0-1 0,0-20 15,-21 21-15,0 0 16,-21 21-1,0 0-15,0 21 0,0 0 16,21 0-16,0 0 0,0 22 16,0-1-16,0-21 15,0 0-15,0 1 0,0-1 16,0 21-16,21-21 16,-21 0-16,0 1 31,-21-22-16,-1 0-15,1-22 0,0 1 16,0 21-16,0-21 0,0 21 16,-1-21-16,22 42 47,0 0-32,22-21-15,-1 21 16,0-21-16,0 0 0,21 0 15,-20 0-15,20 0 0,-21 0 0,21 0 16,1 0-16,-1 0 0,0 0 0,1 0 16,-1 0-16,0-21 0,1 21 15,20-42-15,-42 21 0,1 0 16,41-22-16,-42 1 0,-21 21 16,21-43-1,1-20-15,-22 62 0,0 1 16,-22 21-1,1 0 1,0 0-16,0 21 0,21 1 0,-21-1 16,21 0-16,-21 21 0,21-21 0,0 1 15,0 20-15,0-21 0,0 0 16,0 0-16,0 22 0,0-1 16,21-21-16,-21 0 0,42-21 0,-21 22 15,0-1-15,106 0 16,-84-21-16,-1 0 0,22 0 15,-1 0-15,-21 0 0,85-21 16,-84 0-16,20-1 0,22-20 16,-43 21-16,-21 0 15,64-64-15,-85 64 16,0-21-16,0 20 0,0 1 16,0 0-16,0-21 0,0 21 15,-21-1-15,-43 22 0,43 0 16,-42 0-16,42 0 15,-22 22-15,-20 20 0,42-21 16,-1 0-16,-20 43 16,21-43-16,0 21 0,21 1 15,-21-22-15,21 63 16,0-62-16,0-1 16,21 0-16,0-21 0,0 0 15,21 0-15,-20 0 0,-1 0 16,0 0-16,0 0 0,21-21 0,-20 0 15,-1-1-15,0 1 0,21-21 16,-21 21-16,22-22 0,-22 1 0,0 0 16,21-22-16,-20 1 0,-1-1 15,0 1-15,0-1 0,0 1 0,0-1 16,1 22-16,-22-22 0,0 22 16,0 21-16,0-43 0,-22 64 15,1 0 1,0 22-16,0-1 0,0 21 15,21 0-15,-21 1 0,21 20 16,-22-20-16,22 20 0,0 1 0,0-22 16,0 21-16,0-20 0,0 41 15,0-41-15,0-1 0,22 0 16,-22-20-16,21-1 0,42 21 16,-42-42-16,22 0 15,-1 0-15,-21 0 0,22 0 0,-1 0 16,0-21-16,64-43 15,-64 43-15,1-21 0</inkml:trace>
  <inkml:trace contextRef="#ctx0" brushRef="#br0" timeOffset="109120.34">12912 12446 0,'0'0'0,"21"-21"31,0 21-15,0-21-16,0 0 0,0-1 0,1 1 16,-1 0-16,0 0 0,0-21 15,0 20-15,22-20 0,-43 0 0,21-1 16,0 1-16,0-21 15,-21 20-15,0 22 0,0 0 16,0 0-16,-21 42 16,0 0-1,0 21-15,-1-20 0,-20 62 16,21-41-16,-21 84 16,20-85-16,22 0 15,-21-21-15,21 22 0,0 20 16,21-42-16,1 1 0,20-1 15,0-21-15,-21 0 16,22 0-16,-1 0 0,0 0 0,22 0 16,-22-21-16,43-43 15,-64 43 1,-21 0-16,0 0 0,0-1 0,0-20 16,-21-43-16,0 64 15,0 0-15,-22 0 0,22 0 16,0 21-16,-43-21 15,43 21-15,0 0 0,0 0 0,21-22 16,21 1 0,0 21-16,22-21 0,-1 21 15,0-21-15,43 0 16,-43 21-16,1 0 0,62-21 16,-83 21-16,20 0 0,0 0 15,1 0-15,-22 21 0,42 21 16,-63-21-16,21 0 0,-21 1 15,0 20-15,0 0 0,0-21 16,0 1-16,0-1 0,0 0 16,-21 42-16,21-41 0,-21-1 15,0 21-15,21-21 16,-21 0-16,21 1 0,0-1 16,-21-21-1,-1-21 1,22-1-1,0 1-15,0-21 0,0 21 16,0 0-16,22-22 16,-1 1-16,0 0 0,0-1 0,0 1 15,0 0-15,22-1 0,20-41 16,1 41-16,-22 22 0,43-21 16,-22 42-16,-20 0 0,41 21 15,-63 0-15,22 21 16,-22-20-16,0 20 0,0 0 0,-21 43 15,0-43-15,0 1 0,0 20 16,-21-42-16,0 43 16,0-43-16,0 0 15,-1 0-15,1 0 0,0 1 16,0-22-16,21-22 31,21 22-15,0-21-16,0 0 0,1 0 15</inkml:trace>
  <inkml:trace contextRef="#ctx0" brushRef="#br0" timeOffset="109396.16">15473 11811 0,'-43'21'15,"22"0"-15,0 1 16,0-1-16,0 21 0,0 0 0,-1 1 16,-20 41-16,21-41 0,0-22 15,0 21-15,-1 1 0,22-1 16,-21 0-16,0 1 0,21-22 16,0 21-16,0-21 15,0 0 1,21-21-1,0 0-15,1-21 0,20 0 16,-21 21-16,0-21 0</inkml:trace>
  <inkml:trace contextRef="#ctx0" brushRef="#br0" timeOffset="110082.09">15684 11917 0,'0'-42'0,"0"84"0,0-106 0,22 43 15,-22 0-15,0 0 0,0 42 31,-22 0-31,22 0 0,0 22 16,-21-1-16,21 0 0,-21 1 16,21-1-16,-21 0 0,21 1 15,-21 84-15,0-106 16,-1 21-16,22-21 0,0 22 0,0-22 16,-21 0-16,21 0 15,-21-21-15,42-21 31,0 21-31,1-21 16,-1 0-16,42-64 16,-42 43-16,1-1 0,-1 22 15,0 0-15,0-21 0,21-1 16,-20 22 0,-1 21-16,-21 21 15,0 1-15,0-1 16,0 0-16,0 0 0,0 0 0,0 22 15,0-22-15,0 0 0,0 0 16,0 0-16,0 0 0,21 1 16,0-1-16,-21 0 0,21-21 0,0 21 15,1-21-15,20 0 0,-21 0 16,0 0-16,22 0 0,-1 0 0,0 0 16,64-21-16,-85 0 15,22 21-15,-22-21 0,21-1 16,-21-20-16,22-21 15,-43 41-15,21-20 0,-21 0 0,0 21 16,0-1-16,0-20 16,0 21-16,-21 21 0,-1 0 15,1 21-15,0 0 0,-21 22 16,21-22-16,-1 42 16,22-42-16,-21 1 0,21 62 15,0-63-15,0 22 16,21-43-16,43 42 15,-43-42-15,21 0 0,-20 0 16,20 0-16,-21 0 0,64 0 16,-64 0-16,0-21 15,43-21-15,-43 42 0,-21-22 16,21 1-16,-21-21 0,0 21 16,0 0-16,0-1 0</inkml:trace>
  <inkml:trace contextRef="#ctx0" brushRef="#br0" timeOffset="110318.69">15092 12002 0,'-21'0'0,"42"0"0,-64 21 0,22-21 15,42 0 1,1 0-1,-1 0-15,21 0 0,0 0 0,1 0 16,-1 0-16,0-21 0,22 21 16,-22 0-16,22 0 0,-22 0 0,0-22 15,22 1-15,-43 21 0,0 0 16,0-21-16</inkml:trace>
  <inkml:trace contextRef="#ctx0" brushRef="#br0" timeOffset="114994.35">17865 12298 0,'0'0'0,"21"0"0,21 0 16,-21 0-1,0 0-15,-21-21 0,22 0 16,-1-1-16,-21 1 16,0 0-16,0 0 0,0-21 15,0 20-15,0-20 0,0-21 16,0 41-16,-43-41 16,22 42-16,0 0 0,-21-1 15,21 22-15,-22 0 16,1 0-16,21 0 0,-43 22 15,22 20-15,21-21 0,-85 106 16,85-85-16,0 22 16,-1-22-16,1 1 0,0-1 15,21 21-15,0-41 16,0 20-16,0 0 0,21-21 16,22-21-16,-22 0 15,42 0-15,-42 0 16,22 0-16,20-21 15,-42 0-15,22 0 0,-22 0 0,21 0 16,-21-1-16,1 1 0,20-42 16,-21 20-16,-21 1 0,0 0 15,21-1-15,0-62 16,-21 62-16,0 22 0,0 42 31,0 0-31,-21 22 16,21-22-16,-21 0 0,21 21 15,0 1-15,0-22 0,0 21 0,0 22 16,0-43-16,0 0 0,0 21 16,42 1-1,-20-22-15,-1-21 16,0 0-16,21 0 0,1 0 16,-22 0-16,0 0 0,21-21 15,1 21-15,-22-21 0,21-1 0,-21 1 16,22-21-16,-22 21 0,0-22 15,0 1-15,0 0 0,0-1 0,1-20 16,41-85 0,-42 105-16,-21 1 0,21 0 15,-21-1-15,22 22 0,-22-21 16,-22 42 0,1 21-16,0 0 15,0 0-15,0 1 0,0 20 0,-43 64 16,43-43-16,0 22 15,0-43-15,21 1 16,0 41-16,0-63 0,63 64 16,-42-64-1,0 0-15,1 1 0,20-22 0,-21 0 16,43 0-16,-22 0 16,0 0-16,1 0 0,-22 0 15,85-64-15,-64 43 16,-21 0-16,43-43 0,-43 43 15,42-64 1,-63 64-16,0 0 0,21-21 16,-21 21-16,-21 42 47,21 0-47,-21 21 0,0-21 15,21 22-15,0-1 0,-21 0 0,0 1 16,-1-1-16,22 0 0,-21 1 0,0-1 15,0 22-15,0-22 0,0 21 16,-1 1-16,1-1 0,0 1 16,0 42-16,0-43 0,21 1 15,-21-1-15,-1 1 0,22-22 16,-21 22-16,21-22 0,-21 0 0,21 22 16,0-43-16,-21 42 15,21-20-15,0-22 0,0 0 16,0-42-1,21 0-15,-21 0 0,21-1 16,0 1-16,1-21 16,-1 0-16,0-1 0,0 1 0,21-64 15,-20 43-15,-1-1 0,0-21 16,0 22-16,0-22 0,22-63 16,-22 63-16,0 1 0,0-43 15,0 42-15,0 22 16,-21-1-16,22 22 0,62-149 15,-63 170-15,22-21 16,-22 21-16,0 21 16,0 0-16,0 0 0,1 21 15,20 42-15,-42-20 0,0-22 16,0 21-16,0 0 0,0 1 16,0 20-16,0-42 0,-21 1 15,-22 20 1,22-21-16,0 0 0,-21-21 0,21 0 0,-1 0 15,1 0-15,-21 0 16,21-21-16,0 21 16,-1-21-16,22 0 0,0 0 0,-21-1 15,21 1 1,-21 21-16,21 21 31,0 1-31,0-1 16,21 0-16,0 0 0,1 0 15,-1 0-15,0-21 0,0 22 0,0-22 16,0 0-16,1 21 0,20-21 16,-21 0-16,21 0 0,-20 0 15,62 0-15,-41-21 0,-22 21 16,21-22-16,-21 1 0,22 0 16,-22-21-16,21-43 0,-21 43 15,0-22-15,22-42 0,-22 43 16,0-43-1,-21 64-15,0-1 0,0 1 16,0 21-16,0 0 0,0 42 16,0 0-16,-21 0 15,0 0-15,0 22 0,-1-22 16,22 21-16,-21 1 0,0-1 0,0 0 16,0 1-16,21-1 0,-21 0 15,21 1-15,-22-1 0,22-21 0,-21 0 16,21 22-16,0-22 0,0 0 15,0 0-15,21-21 32,1-21-17,-22 0-15,21 0 0,0-1 0,0 1 16,0-21-16,0 21 0,1 0 16,20-22-16,-21 22 0,0 0 15,0 21 1,-21 21-1,22-21-15,-22 21 0,0 0 0,0 1 16,0-1-16,0 21 16,0-21-16,0 0 0,21 22 15,0-43-15,0 21 0,0 0 16,0 0-16,22-21 16,-1 0-16,-21 0 0,85 0 15,-85 0-15,22 0 0,-22-21 16,21 0-16,0 0 0,22-22 15,-43 22-15,0-21 16,22-22-16,-43 22 0,21-21 16,-21 20-16,0 22 15,-43-21-15,22 42 0,0 0 16,-21 0-16,21 0 0,-1 0 16,-20 0-16,21 0 0,-21 21 0,20 0 15,1 0-15,0 0 0,0 1 0,0 20 16,0-21-16,-1 21 0,22-20 15,0 20-15,0 0 0,0-21 16,0 1-16,0-1 0,0 0 16,0 0-16,22-21 15,-1 21-15,0-21 0,21 0 16,-21 0-16,1-21 0,-1 21 16,0-21-16,0 0 0,43-43 15,-43 22-15,0 0 16,0 20-16,0-20 0,0 0 15,-21-22-15,0 43 0,0 0 16,-21 21 15,21 21-31,-21 0 0,21 0 0,-21 22 16,21-22-16,0 0 0,-21 21 16,21-20-16,0 20 0,0-21 15,0 0-15,0 43 0,0-43 16,21 42-1,0-63-15,0 22 0,22-1 16,-22-21-16,63 0 16,-41 0-16,-22-21 0,21-1 15,-21 22-15,1-21 0,41-42 16,-42 42-16,0-22 0,1 1 16,-1 0-16,0-1 0,42-105 15,-63 106-15,0-1 0,22 1 16,-22 21-16,0 0 0,0-22 15,-22 65 1,1-1 0,21 0-16,-21 21 0,0-21 15,0 22-15,21-1 0,-21 0 0,21 1 16,-22-1-16,1 22 0,21-22 16,0-21-16,0 21 0,0-20 15,0-1-15,21 21 0,1-21 16,-1-21-16,0 0 15,0 0-15,0 0 0,0 0 0,1 0 16,-1 0-16,21-21 16,-42 0-16,21 0 0,0 0 15,1-1-15,-22 1 0,21-42 16,-21 42-16,0-1 0,0 1 16,21 21 15,0 0-16,0 0-15,0 21 16,1-21-16,-1 0 0,21 0 16,0 0-16,-20 0 15,20 0-15,0-21 0,-21 21 0,64-42 16,-64 21 0,0 21-16,-21-21 0,0-1 0,0 1 15,0 0 1,-42 21-16,21 0 15,0 0-15,-22 0 16,22 21-16,0 0 16,0 22-16,0-22 0,0 21 15,21 1-15,0-22 0,0 0 0,0 21 16,0-21-16,0 1 0,0-1 16,0 0-16,0 0 0,0 0 0,42 0 15,-21 1-15,0-22 0,0 0 16,22 0-16,-22 0 0,42 0 15,-41 0-15,-1 0 0,42-43 16,-42 22-16,22 0 0,-22 0 16,0-22-16,0 1 15,0 0-15,22-1 0,-22-20 0,0 21 16,21-64-16,-20 42 0,-1 22 16,0 21-16,-21-22 0,0 22 15,0 0-15,0 0 0,-21 42 31,0 0-31,-1 0 0,22 1 16,-21-1-16,0 21 0,0-21 16,0 22-16,0 41 15,21-41-15,-22-1 0,22 0 0,0 22 16,0-22-16,0-21 16,0 22-16,0-22 0,22 0 0,20 0 15,-21 0-15,0-21 0,0 0 16,1 0-16,-1 0 0,21 0 15,-21-21-15,0 0 0,1 0 16,-1 0-16,0-22 16,0 1-16,0 21 0,-21-22 15,21 22-15,-21 0 0,0 42 32,0 0-32,0 1 15,-21-1-15,21 21 0,0-21 0,0 0 16,0 1-16,0-1 0,0 0 15,0 0-15,0 0 16,0 0-16,21-21 0,1 22 16,20-22-1,-21 0-15,0 0 0,22-22 16,-22 1-16,0 0 16,0 0-16,-21-21 0,42-22 15,-20 22-15,-1 21 0,0-22 16,0 1-16,0 21 0,0-22 0,1 22 15,-1 0-15,0 21 16,-21 21 15,0 0-15,0-42 31,0 0-32,-21 21 17,0 0-32,-1 21 0,1 0 15,0 1-15,0-1 16,21 0-16,-21 0 0,0 0 0,-1 43 16,1-43-16,21 21 0,0-21 15,0 1-15,0-1 0,0 21 16,0-21-16,21-21 0,22 21 15,-22-21-15,85 22 16,-85-22-16,21 0 16,43 0-16,-43 0 0,43 0 15,-43-22-15,1 1 16,41-21-16,-41 21 16,41-64-1,-20-21-15,-43 85 16,-21-21-16,0-1 15,-21 43-15,0 0 16,-1 0-16,1 0 0,0 0 0,-21 22 16,21-1-16,-1 0 0,-20 0 15,21 0-15,0 22 0,-22 41 16,22-63-16,21 1 16,-21-1-16,21 0 0,0 21 15,0-21-15,21-21 16,0 0-1,1 0-15,-1 0 0,0-21 16,0 0-16,0 21 0,0-21 16,1 0-16,-1 0 0,-21-1 15,21 1-15,0 0 0,-21 0 0,21 0 16,-21 0 0,0 42-1,-21 0 1,21 0-16,-21 0 0,21 0 0,0 1 15,0-1-15,0 0 0,0 0 16,0 0 0,0 0-16,21-21 0,0 22 15,0-22-15,22 0 16,-22 0-16,0 0 0,0-22 16,0 1-16,22-21 15,-22 21-15,0-22 0,21-41 16,-20 41-16,-1-20 0,42-106 15,-42 126 1,1 1-16,-1 0 0,-21-1 16,0-41-16,0 62 0,-21 22 31,-1 0-31,1 22 0,0-1 0,21 0 16,-21 0-16,0 0 0,0 22 0,-1-1 15,22 0-15,-21 1 16,0-1-16,0 64 0,21-64 15,0 0-15,0 43 16,0-43-16,0 1 0,0 20 16,0-42-16,0 1 0,21-1 15,0-21-15,0 0 0,1 0 16,20 0-16,-21 0 0,0 0 16,0 0-16,22 0 0,-22-21 0,21 21 15,-21-22-15,22 1 0,-22 0 16,0 0-16,0 0 0,0 0 0</inkml:trace>
  <inkml:trace contextRef="#ctx0" brushRef="#br0" timeOffset="115240.4">22945 11515 0,'0'0'0,"-43"0"0,22 0 0,-21 0 16,21 0-16,-1 0 0,1 0 0,0 0 16,42 0 46,-42 0-46</inkml:trace>
  <inkml:trace contextRef="#ctx0" brushRef="#br0" timeOffset="115460.09">21780 11705 0,'0'0'0,"0"21"16,22-21-16,-1 0 0,0 0 15,21 0-15,1 0 0,-22 0 16,21 0-16,0 0 0,1 0 16,-1 0-16,0 0 0,-20 0 15,20 0-15,-21 0 0,21 0 0,-20 0 16</inkml:trace>
  <inkml:trace contextRef="#ctx0" brushRef="#br0" timeOffset="116202.37">13483 13250 0,'-106'0'31,"106"22"-31,-21-1 16,0 0-16,0 0 0,0 0 0,-1 0 16,1 22-16,0-22 0,-21 64 15,42-64-15,0 63 16,0-62-16,0-1 0,0 42 16,21-42-16,21-21 0,22 0 15,-22 0-15,0 0 0,1 0 16,-1 0-16,-21-21 0,106-42 15,-106 42-15,22-22 16,-43 22-16,21-21 0,-21-1 0,21 1 16,-21 0-16,0 21 0,0-22 15,0 1-15,-21 0 0,0-1 16,0 1-16,-1 21 0,-20 0 16,21 21-16,0 0 0,-22 0 15,-41 42-15,63-21 16,-22 0-16,22 0 0,0 1 0,0-1 15,-22 42 1,22-42-16,21 22 0,0-1 0,0 0 16,0-20-16,0 20 15,21-21-15,1-21 0,20 21 16,-21-21-16,21 0 0,43 0 16</inkml:trace>
  <inkml:trace contextRef="#ctx0" brushRef="#br0" timeOffset="116591.3">13970 13420 0,'0'0'0,"0"-21"0,0-22 15,0 22-15,0 0 0,0 0 16,0 0 0,21 21-16,0 0 0,0 0 0,1 0 15,-1 0-15,21 0 0,-21 0 16,0 0-16,43 21 15,-43 0-15,21 21 0,-20 1 16,-1-22-16,0 0 16,-21 21-16,0-21 0,0 22 0,0-1 15,0-21-15,-21 0 0,0 1 16,-1-1-16,1 0 0,0-21 16,21-21-1,0 0 1,0-1-16,0 1 0,21 0 0,0-21 15,1 21-15,-22-1 0,21-20 0,0 21 16,0-21-16,0 20 0,22-20 16,-22 21-16,0 21 15,21-21-15,-21 21 16,1 0-16,-1 0 16,0 21-1,0-21-15</inkml:trace>
  <inkml:trace contextRef="#ctx0" brushRef="#br0" timeOffset="117187.15">15346 13441 0,'21'-42'15,"-21"20"-15,0 1 0,-42-21 16,20 21-16,1 21 15,0-21-15,0-1 0,-21 22 0,20 0 16,-20 0-16,21 0 0,0 0 0,-22 0 16,22 0-16,-21 22 0,-43 41 15,64-42-15,-21 0 16,21 1-16,-1 20 0,1-21 16,21 43-16,-21-22 0,21-21 15,0 43-15,0-43 0,0 0 16,21 0-1,0-21-15,1 0 0,-1 0 0,0 0 16,21 0-16,43-21 16,-64 0-16,21 0 15,-20-1-15,20-20 0,43-43 16,-43 43-16,-21 0 0,0-1 16,22 1-16,-22-21 0,21-43 15,-21 63-15,0 1 0,-21-21 0,0 41 16,0-20-16,22-21 15,-22 84 1,-22 0-16,1 0 0,0 21 16,21-20-16,-21 20 0,0 21 0,21-20 15,-21-1-15,21 0 0,-22 1 16,22 41-16,0-62 16,0 20-16,0 0 0,0-21 0,0 1 15,0 20-15,0-21 0,0 0 16,0 0-16,22-21 15,-1 0-15,0 0 16,0 0-16,0 0 16,0-21-16,1 0 15,-1 0-15,0 0 0,0 21 0,-21-21 16,21-1-16</inkml:trace>
  <inkml:trace contextRef="#ctx0" brushRef="#br0" timeOffset="117879.61">15621 13441 0,'21'0'0,"-21"-21"0,21 21 15,0 0 1,1 0-16,-1 0 0,-21-21 16,21 21-16,0 0 0,-21-22 0,21 22 15,0-21-15,1 0 0,-1 21 16,-21-42-16,21 42 0,-21-21 16,0-1-16,-21 22 31,0 0-31,-1 0 0,1 22 15,0-22-15,0 21 0,-21 21 16,20-21-16,1 0 0,0 1 16,21-1-16,-21 42 15,21-42-15,0 1 0,0-1 16,21 0-16,43 21 16,20-21-1,-63-21-15,43 0 16,-43 0-16,0 0 0,0 0 15,1-21-15,-22 0 16,21 0-16,-21 0 0,0 0 16,42-43-16,-42 43 0,42-21 15,-20 20-15,-1 1 16,0 0-16,0 21 0,0-21 0,22 21 16,20-21-16,-42 21 0,22 0 15,-1 0-15,-21 0 0,21 0 16,-20 21-16,20 0 0,-21 0 15,0 0-15,0 1 0,-21-1 16,22 0-16,-22 0 0,0 43 16,0-43-16,-22 21 15,1-42-15,21 21 0,-21 0 16,0-21-16,0 0 0,0 0 16,21-21-1,0 0 1,0 0-16,0 0 0,21 0 15,0-1-15,0-20 0,0 21 16,0-21-16,1 20 0,-1 1 16,21 0-16,-21 0 0,0 0 15,22 0-15,-22-1 0,0 22 16,21 0-16,-20 0 0,-1 0 16,0 0-1,0 0-15,0 0 16,0 22-1,-21-1-15</inkml:trace>
  <inkml:trace contextRef="#ctx0" brushRef="#br0" timeOffset="118091.55">17230 13589 0,'0'21'15,"0"-42"48,0 0-32</inkml:trace>
  <inkml:trace contextRef="#ctx0" brushRef="#br0" timeOffset="126031.35">593 14605 0,'0'0'0,"-22"21"0,1-21 16,0 0-16,0 0 15,21 21-15,21-21 16,0 0-1,0 0-15,22 0 0,-1 0 16,0 0-16,22 0 0,-1 0 16,1 0-16,63 0 15,-42 0-15,-22 0 0,22 0 16,-1 0-16,149-21 16,-169 0-16,-1 21 0,-20 0 15,-1-21-15,0 21 0,22-21 16,-43 21-16,-21-21 0,0-1 15,-21 22 1,0 0-16,-1 0 0,-41-21 16,42 21-16,-22 0 15,-20 0-15,42 0 0,-22 0 16,22 0-16,0 0 0,0 0 16,0 0-1,21-21 1,21 21-16,21 0 15,-21-21-15,43 0 16,-22 21-16,-21 0 0,22 0 0,-22 0 16,21 0-16,-21 0 0,-21 21 15,0 0-15,0 0 0,0 0 16,0 22-16,0-1 0,-21-21 16,-21 22-16,21-1 0,-22 0 0,1-21 15,0 22-15,21-1 0,-22-21 0,1 0 16,21 1-16,-22 20 15,43-21-15,22-21 16,-1-21 0,21 0-16</inkml:trace>
  <inkml:trace contextRef="#ctx0" brushRef="#br0" timeOffset="126547.69">3069 14161 0,'0'0'0,"21"0"0,0-64 31,-21 43-31,22 0 16,-22 0-1,-22 21 1,1 0-16,0 0 0,-21 0 16,21 0-16,-22 0 0,22 0 0,-21 0 15,21 21-15,-22 0 0,22-21 16,-21 21-16,21 0 0,21 0 16,0 22-16,0-22 15,0 0-15,0 0 0,21-21 16,21 21-16,-21 1 0,0-1 15,22 0-15,-1 21 0,0-21 16,-20 1-16,-22 20 0,0-21 16,0 0-16,0 22 0,0-22 0,0 0 15,-22 21-15,1-21 0,-21 1 16,0-1-16,-1 0 0,-63 0 16,64 0-16,-21-21 0,20 0 15,1 0-15,0 0 0,-43-21 16,64 21-16,0-21 0,-1 0 15,22-22-15,0 22 0,0 0 0,0 0 16,43-21-16,-22 20 0,42-20 16,-20 21-16,-1-21 15,43-1-15</inkml:trace>
  <inkml:trace contextRef="#ctx0" brushRef="#br0" timeOffset="126964.83">3196 14224 0,'0'21'16,"0"0"-16,0 1 15,0-1-15,-21 0 0,21 0 16,-21 0-16,21 22 0,-21-22 16,21 21-16,0-21 0,0 22 0,0-22 15,0 0-15,0 0 0,0 43 16,0-43-16,21 0 15,0 0-15,0-21 0,0 0 16,0 0-16,1 0 0,-1 0 0,21 0 16,-21-21-16,22 0 0,-22 0 15,21-1-15,-21 1 0,0 0 0,1 0 16,-1-21-16,-21 20 0,0-20 16,0 0-16,0 21 0,-21-22 0,-22-20 15,22 42 1,0 21-16,0-22 0,-22 22 0,22 0 15,0 0-15,0 0 0,0 0 16,0 22-16,-1-22 0,1 21 0,0 0 16,21 85-1,0-85-15,0 21 0,0 22 16,0-43-16,42 21 16,-20-21-16,20-21 0,0 0 0</inkml:trace>
  <inkml:trace contextRef="#ctx0" brushRef="#br0" timeOffset="127891.38">4297 14330 0,'-43'0'15,"22"0"1,21 21-16,0 0 0,-21 0 15,21 22-15,-21 20 16,21-42-16,0 64 16,-21-64-16,21 22 0,0-22 0,0 0 15,0 21-15,0-21 0,0 1 16,0-1-16,0 0 0,21-21 31,0 0-31,0-21 16,0 0-16,1-1 0,-22 1 0,21 0 15,0 0-15,0 0 0,-21-22 16,21 1-16,0 21 0,1-21 0,-22 20 16,0-20-16,21 21 0,0-21 15,-21 63 1,0 0 0,0 0-16,0 0 15,0 22-15,0-22 0,0 0 0,0 21 16,0 1-16,0-22 0,0 0 15,0 0-15,0 0 0,0 0 16,21 1-16,0-22 16,43 0-16,-43 0 15,0 0-15,43 0 16,-43-22-16,21 1 0,22-21 16,-43 21-16,21-43 15,-21 43-15,0-21 0,1-43 16,-22 43-16,21-1 0,-21-20 15,0 42-15,0 0 16,0 42 0,0 0-1,-21 0-15,-1 0 0,22 22 16,0-1-16,-21 21 0,21-41 16,0 20-16,0-21 0,0 21 15,0-20-15,21-1 0,1 0 0,-1 0 16,0 0-16,0 0 0,21-21 15,-20 0-15,20 22 0,-21-22 0,21 0 16,-20 0-16,20 0 0,0 0 16,-21-22-16,43-20 15,-22 21-15,-21 0 0,64-64 16,-64 64-16,0-21 16,-21-1-16,0 1 0,22-64 15,-22 85-15,0 0 0,0 0 16,-22 21-16,-20 0 15,21 21-15,0 0 0,0 0 16,-1 21-16,22-20 0,-21 41 16,21-21-16,0-20 0,0 41 15,0-21-15,0-20 16,0 20-16,21-21 0,1-21 16,-1 21-16,0-21 0,0 0 15,0 0-15,0 0 0,22 0 16,-22 0-16,42 0 0,-20-21 15,-22 0-15,42 0 0,-41 0 16,-1-1-16</inkml:trace>
  <inkml:trace contextRef="#ctx0" brushRef="#br0" timeOffset="129755.62">6456 14711 0,'21'0'16,"0"0"-1,0 0-15,0-21 0,22-22 16,-1 22-16,-21-21 0,64-22 16,-43 22-16,22-43 15,-43 43-15,0-21 0,0 20 16,-21 1-16,0 0 0,0-1 0,0-63 16,0 64-16,-21 21 15,21-21-15,-21 20 0,0 1 16,-43 21-16,22 21 15,21-21-15,0 43 16,-1-22-16,22 21 0,-42 22 16,42-22-16,-21 0 0,21 22 15,-21-22-15,21 128 16,0-128-16,0 0 0,0 1 16,0-1-16,0-21 0,0 43 15,0-43-15,0 0 0,21-42 31,0 0-15,0-1-16,0 1 0,1-21 16,-1 21-16,0-22 0,21 1 15,-21 21-15,22-21 0,-22-1 0,42 1 16,-20 21-16,-22 21 16,21 0-16,-21 0 15,1 63-15,-22-42 16,0 1-16,0 20 0,0-21 0,0 21 15,0-20-15,21 41 16,0-21-16,0-20 0,-21-1 0,21 0 16,0 0-16,1 0 0,-1-21 0,21 0 15,-21 0-15,0 0 16,22 0-16,-1 0 0,22 0 16,-22-21-16,0 0 0,-21 0 0,64-22 15,-64 22-15,22-21 16,-22 0-16,0 20 0,-21-20 0,0-64 15,0 64-15,0 0 0,0 20 16,0-20-16,0 21 0,-21 0 16,0 0-16,-1-1 0,-20 22 0,21 0 15,0 0-15,0 0 0,-43 22 16,43-1-16,-21 21 0,20-21 16,-20 64-16,21-43 0,0 22 15,0-22-15,21 0 16,0 1-16,0 20 0,0-42 0,0 22 15,0-22-15,21 0 16,0-21-16,0 21 0,0-21 16,0 0-16,64 0 15,-64-21-15,0 0 0,1 21 16,-1-21-16,0 0 0,21-43 16,-21 22-16,1 21 0,-22-22 15,21 1-15,0-43 16,-21 64-16,0 0 0,0 42 31,0 0-31,0 0 16,0 1-16,0 20 0,0-21 15,0 43-15,0-43 0,0 0 16,0 0-16,0 0 0,0 0 16,0 1-16,42-1 0,-21 0 15,1-21-15,-1 0 0,0 0 16,21 0-16,-21-21 15,1 21-15,-1-21 0,0-1 0,0 1 16,0 0-16,0-21 16,-21-1-16,22 22 0,-22 0 0,0-21 15,0 21-15,0-22 16,0 22-16,0 42 31,0 0-31,0 1 0,0-1 16,0 0-16,0 0 0,0 21 15,0-20-15,21 20 0,-21-21 0,0 0 16,21 0-16,-21 1 0,21-1 16,0 0-16,0 0 0,1-21 15,-1 0-15,0 0 0,0 0 0,0 0 16,0 0-16,1-21 0,-1 21 16,21-42-16,-21 20 0,0 1 15,-21 0-15,22-21 16,20-43-16,-42 43 15,21-1-15,0-20 0,0 42 16,-21 0 0,0 42 15,0 0-31,0 0 0,0 0 0,0 0 16,0 1-16,0-1 0,0 0 15,0 0-15,0 0 0,0 0 0,22-21 16,-1 22-16,-21-1 0,63 0 15,-20-21-15,-22 0 16,21 0-16,-21 0 0,22 0 16,62-42-16,-41 20 15,-22 1-15,-21 0 16,43-21-16,-43-1 0,-21 22 16,0-42-16,0 42 15,0-1-15,0 1 0,0 0 0,-21 21 16,0 0-16,0 0 15,-1 21-15,1 0 0,0 22 16,0 41 0,0-41-16,21-22 0,0 21 0,0-21 15,0 1-15,21 20 16,0 0-16,0-42 0,0 21 0,1 1 16,20-22-16,0 0 0,-21 0 15,22 0-15,-1 0 0,-21 0 0,22 0 16,-1 0-16,-21 0 0,21-22 0,-20 1 15,20 0-15,-21 0 0</inkml:trace>
  <inkml:trace contextRef="#ctx0" brushRef="#br0" timeOffset="131439.32">10435 14563 0,'64'-21'31,"-64"-1"-31,21 1 0,0 0 0,0 0 16,0-21-16,0 20 15,-21 1-15,0 0 0,0 0 16,0-43-16,0 43 0,0 0 16,0-21-16,-21 21 15,0-1-15,0 22 0,0 0 0,0 0 16,-64 0-16,64 22 15,-22-1-15,1 0 0,21 21 16,-21 1-16,-1-1 0,22 0 16,-21 22-16,21-22 0,-1 0 15,1 1-15,21-1 0,0 43 16,0-64-16,0 0 0,21 0 0,1 0 16,-1-21-16,21 0 0,-21 0 15,22 0-15,-22 0 0,21 0 0,43-21 16,-64 0-16,21 0 0,-21 0 15,22 0-15,20-85 16,-42 63-16,1 22 0,-1-21 16,-21 0-16,0-1 0,0 1 15,0 0-15,0 20 0,0 1 0,0 0 16,0 0-16,0 42 16,0 0-1,-21 0-15,21 22 0,0-22 0,-22 21 16,22 1-16,-21-1 0,21 0 15,0 1-15,0-1 0,0-21 16,0 21-16,0 22 16,21-43-16,22 21 15,-22-20-15,21-22 0,-21 0 0,1 0 16,20 0-16,-21 0 0,64 0 16,-64 0-16,21-22 0,1 1 0,-1 0 15,-21 0-15,21-21 0,22-43 16,-43 43-16,43-64 15,-64 63-15,21-20 0,0-85 16,0 84-16,-21 22 16,0 0-16,0 20 0,0 1 15,0 0-15,0 0 0,0 42 16,-21 0-16,0 0 16,-22 43-16,22-43 0,21 43 15,-21-22-15,21 0 0,-21 22 16,21-22-16,0 0 0,0 22 0,0-22 15,0 1-15,0 20 0,0-21 16,21-20-16,0-1 0,0 0 16,1 0-16,20 0 15,-21-21-15,0 0 0,22 0 16,-22 0-16,0 0 0,64-42 16,-43 21-16,0-43 15,-21 43-15,64-85 16,-85 64-16,21 21 0,0-22 15,-21 22-15,0 0 16,-21 42 0,0-21-16,21 21 15,0 1-15,-21-1 0,21 0 16,-21 21-16,21-21 0,0 22 16,0-22-16,0 0 15,0 0-15,0 0 16,0 1-16,21-22 0,-21 21 15,0-42 32,-21 21-31,21-22-16,-21 22 16,-1 0-1,22 22-15,0-1 16,0 0-16,0 0 15,22-21-15,-1 0 16,0 21-16,0-21 0,0 0 0,0 0 16,1 0-16,20 0 15,43 0-15,-43 0 0,0-21 16,43 0-16,-43 0 16,43-22-16,-43 22 0,-21 0 15,43-64-15,-43 64 0,21-106 16,-42 106-1,0-21-15,22 21 0,-22-1 16,-22 22 0,22 22-16,-21 20 15,0-21-15,-21 85 16,21-85-16,21 21 16,0-20-16,0 20 0,0 43 15,0-64-15,21-21 0,0 21 16,0 0-16,0-21 0,43 0 15,-22 0-15,0 0 0,22 0 16,-43 0-16,21 0 16,-20-21-16,20 0 0,-21 0 0,64-64 15,-85 43-15,21-1 16,-21 1-16,0 0 0,0-85 16,-21 105-16,0 1 15,-1 0-15,1 21 0,0 0 16,-21 0-16,-1 0 0,22 0 0,-21 0 15,-43 42-15,64-20 16,-42 20-16,20-21 16,22 0-16,0 0 0,21 1 0,0-1 15,0 0-15,0 0 16,21-21-16,0 21 0</inkml:trace>
  <inkml:trace contextRef="#ctx0" brushRef="#br0" timeOffset="132285.54">14245 14690 0,'0'0'0,"42"-21"16,107-43 0,-128 43-16,0-21 0,0 20 15,0-20-15,-21 21 0,0-21 16,0 20-16,0 1 0,0 0 0,-42-21 15,0 42-15,-1 0 0,1 0 16,0 0-16,-1 21 0,-63 21 16,64-21-16,0 1 0,-43 41 15,43-21-15,-22 22 16,43-43-16,21 21 0,0-20 16,0-1-16,0 0 0,0 0 15,21 0-15,0 0 0,1-21 16,62 0-16,-41 0 15,41 0-15,-41 0 16,-1-21-16,21-21 0,-20 21 16,-22 21-16,42-64 15,-41 43-15,-22 0 0,21 0 16,-21 0-16,0-1 0,0 1 16,0 42 15,0 1-31,0-1 0,-21 0 15,21 0-15,0 0 0,0 22 16,0-22-16,0 21 0,0 43 16,0-64-16,0 21 0,0 1 15,0 20-15,0-21 0,0 22 16,0 42-16,0-43 0,0 1 16,0-22-16,0 22 0,0-22 0,0 0 15,0 22-15,0-43 0,-22 21 16,22 1-16,0-22 0,-21 0 0,21 0 15,-21 0-15,0-21 0,0 21 16,0-21-16,-1 0 16,1 0-16,0-21 0,0 21 0,-21-21 15,20 0-15,1 0 0,-21 0 16,21-1-16,0-20 0,-1 21 16,1 0-16,21 0 0,0-22 0,-21 22 15,21 0-15,0 0 0,0 0 0,0-1 16,0-20-16,0 21 0,0-21 15,0-1-15,21 1 0,43-64 16,-1 43 0,-20 20-16</inkml:trace>
  <inkml:trace contextRef="#ctx0" brushRef="#br0" timeOffset="132544.37">14838 14499 0,'0'0'0,"0"21"32,0 1-17,0-1-15,0 0 16,0 0-16,0 21 0,0-20 0,0-1 16,0 0-16,0 0 0,-21 0 15,21 0-15,-22 1 0,22-1 16,0 0-16,0-42 47,0 0-47,0-1 15,0 1-15</inkml:trace>
  <inkml:trace contextRef="#ctx0" brushRef="#br0" timeOffset="132730.04">14859 14266 0,'-64'0'31,"43"0"-15,21 22-1,0-1 1,21-21 0,-21 21-16,22-21 0,-1 21 15,0-21-15,0 0 0,0 21 16</inkml:trace>
  <inkml:trace contextRef="#ctx0" brushRef="#br0" timeOffset="133119.37">15134 14415 0,'0'21'31,"0"0"-31,0 0 0,0 0 16,0 0-16,0 1 15,0-1-15,0 0 0,0 42 16,0-41-16,0-1 0,21 0 16,-21 0-16,0 0 15,0 0-15,0 1 0,21-22 0,-21 21 16,22-21 0,-1 0-1,-21-21-15,21-1 0,-21 1 16,21 0-16,0-21 0,0 21 15,1-1-15,-1-20 0,21-21 16,22-43 0,-43 85-16,0-1 15,0 22-15,-21-21 16,42 21-16,-20 0 16,-1 0-1,0 21 1,-21 1-1</inkml:trace>
  <inkml:trace contextRef="#ctx0" brushRef="#br0" timeOffset="133480.35">15621 14563 0,'0'0'0,"0"21"15,0 0-15,0 0 0,21 0 16,0 1-16,0-22 16,1 0-1,-1 0-15,0 0 0,21 0 0,-21 0 16,1-22-16,-1 1 0,0 21 0,0-21 15,0 0-15,0 0 0,22-22 16,-43 22-16,0 0 0,0 0 16,0-21-16,0 20 0,0-20 15,0 21-15,-21 0 0,-1 21 16,1 0-16,0 0 16,-21 21-16,21-21 15,-1 21-15,1 43 0,21-43 16,-21 63-16,21-62 15,0 20-15,0 21 0,0-41 16,0 41-16,21-42 16,0-21-16,-21 21 0,22 1 0,-1-22 15,0 21-15,21-21 16,-21 0-16,1 0 16,-1 0-16,0-21 0,0-1 0,43 1 15,-22 0-15,-21-21 0,21 21 0</inkml:trace>
  <inkml:trace contextRef="#ctx0" brushRef="#br0" timeOffset="134487.09">17653 14309 0,'0'0'0,"-21"0"15,0 0-15,-1 0 16,22-21 0,0-1-1,22 22-15,-1-21 0,0 0 0,0 0 16,0 0-16,22 21 0,-22-21 15,21-1-15,-21 1 0,22 21 16,-1 0-16,0-21 0,1 21 16,-22 0-16,0 0 0,0 21 15,-21 0-15,0 1 0,0 20 16,0-21-16,-21 106 16,21-85-16,-21 1 0,0-22 15,-1 21-15,22 1 0,-21-1 16,21-21-16,-21 0 0,21 0 15,0-42 17,0 0-32,21 0 15,0 0-15,-21 0 0,22-22 16,-1 1-16,0 21 0,0-22 0,0 1 16,0 0-16,1-1 0,20 1 15,-21 0-15,21 21 0,-20-1 0,20 1 16,21-21-16,-41 42 15,-1 0-15,0 0 0,-21 21 16,0 0-16,0 22 16,0-22-16,0 0 0,-21 21 0,21 1 15,-21-22-15,21 21 0,-22 0 0,22-20 16,0 20-16,0-21 16,0 0-16,0 0 0,43 22 15,-1-22-15,-21-21 0,43 0 16,-22 0-16,0 0 0,1 0 15,-1 0-15,0 0 0,64-64 16,-63 43-16,-22-21 16,21 0-16,-21-1 0,0 1 0,1-22 15,-22 22-15,21 21 0,-21 0 16,0 0-16,0-1 0,-21 22 16,-1 0-16,-20 43 15,0-22-15,21 0 16,-1 0-16,1 22 0,0-22 15,0 21-15,0 43 16,21-43-16,0-21 0,0 0 16,0 1-16,63 41 15,-42-42-15,22 0 0,-22-21 16,0 22-16,21-22 0,22 0 16,-22 0-16,43 0 15,-43 0-15,22-22 0,-1 22 0,1-21 16,-1 0-16</inkml:trace>
  <inkml:trace contextRef="#ctx0" brushRef="#br0" timeOffset="135114.98">20002 14309 0,'0'0'0,"22"-43"0,-1 22 0,-21-21 15,0 21-15,0 0 0,0-22 16,0 22-16,-21 21 0,-1 0 16,-41 0-16,21 0 0,20 0 15,-20 0-15,0 21 0,-1 0 16,1 1-16,0-1 0,-1 0 0,1 0 15,-21 43-15,41-22 16,1-21-16,21 43 0,0-22 16,0-21-16,21 21 15,22-20-15,-1 20 16,0-42-16,1 0 0,20 0 16,-20 0-16,-22 0 0,21-21 15,0 0-15,-20-1 0,41-41 16,-42 42-16,0-22 0,-21 22 0,22-21 15,-22 21-15,21 0 0,-21-43 16,0 43-16,0 0 16,0 42 15,0 0-31,0 0 0,-21 0 0,21 22 16,-22-22-16,22 21 0,0 85 15,0-84-15,-21-1 16,21 64-1,0 84 1,0-126-16,0 42 0,0-43 16,0 43-16,0-64 15,0 22-15,-21 20 0,21-41 16,-21-22-16,-21 42 16,20-41-16,22-1 0,-63 0 15,42-21-15,-43 0 16,22 0-16,21 0 0,-22-42 15,43 20-15,-21-41 16,21 21-16,0 20 0,0-20 16,0 0-16,0-1 0,0 22 15,0-21-15,0 0 0,21-1 16,1-20-16,-1 20 0,0 22 16,21-63-16,-21 62 15,43-62-15,-43 41 0,21 1 16,1 0-16,-1-1 0</inkml:trace>
  <inkml:trace contextRef="#ctx0" brushRef="#br0" timeOffset="136686.2">20616 14266 0,'0'0'0,"0"-21"16,0 0-16,0 0 0,0 0 0,0 0 15,0-1-15,0 1 16,0 0-16,0 0 0,-21 0 15,0 21-15,0 0 0,0 0 0,-1 0 16,1 0-16,0 0 0,-42 21 16,20 0-16,22 21 0,-21 1 15,-1-1-15,22 43 16,0-64-16,21 21 16,-21 64-16,21-85 0,0 43 15,0-43-15,21 0 16,43 0-1,-43-21-15,0 0 0,0 0 16,0 0-16,43 0 0,-43-21 16,85-106-1,-85 85-15,0-1 16,0 1-16,22-43 16,-43 43-16,0 21 0,0 0 15,-22 21 1,22 21-16,-42 21 15,21-21-15,-21 64 16,42-43-16,0-20 0,0-1 16,0 21-16,0-21 0,21 0 15,0 1-15,0-1 0,0 0 16,43 0-16,-43-21 0,21 0 16,-21 0-16,22 0 0,-22 0 15,21 0-15,-21 0 0,22-21 0,-22 0 16,42-64-16,-41 43 0,-1-1 15,21-62-15,-21 62 16,0-20-16,1-43 0,-1 42 16,0 22-16,-21 0 15,0-1-15,0 1 0,0 21 0,0 0 16,-21 42 0,0 0-16,-1 21 15,22-20-15,-21 20 0,0 0 0,21 22 16,-21-22-16,21 0 15,0 1-15,0-1 0,0 0 0,0 43 16,0-64-16,0 22 16,0-22-16,21 21 0,-21-21 0,42 22 15,-20-43-15,-1 21 0,0-21 16,0 0-16,0 0 0,0 0 16,43-21-16,-43-1 0,0 22 15,43-63-15,-43 42 16,0-22-16,0 1 0,-21 21 15,21 0-15,1-43 0,-22 43 16,0 0-16,0 42 31,-22 0-31,22 0 0,-21 1 16,21-1-16,0 0 0,0 0 16,0 21-16,0-20 0,0-1 15,0 0-15,0 21 0,0 1 16,0-22-16,0 0 0,21 0 15,1-21-15,20 0 16,-21 0-16,0 0 0,22 0 16,-1 0-16,-21 0 0,21-42 15,1 21-15,-22-1 16,0-20-16,21 21 0,-20-21 0,41-43 16,-42 64-1,0 0-15,-21 42 31,0 0-31,0 0 16,-21 0-16,21 0 0,-21 1 0,21-1 16,0 0-16,0 0 0,0 0 15,0 0-15,0 1 16,0-1-16,0 0 0,21-21 16,0 0-16,1 0 0,-1 0 15,0 0-15,0 0 0,0 0 16,0 0-16,1-21 0,41-22 15,-42 22-15,0-21 0,22 0 16,-22-1-16,0 22 16,0 0-16,0 0 0,1 0 0,-22-1 15,21 22-15,-21 22 32,0-1-32,-21-21 0,-1 42 15,22-21-15,0 0 0,0 1 16,0 20-16,0 0 15,0-21-15,0 1 0,0-1 16,22 21 0,-1-42-16,0 0 0,0 0 0,0 0 15,22 0-15,-22 0 16,21 0-16,-21 0 0,22-21 0,-1 0 16,-21 0-16,21-1 0,1-20 0,-1 21 15,-21-21-15,22-1 0,-22 1 0,21 21 16,-21-22-16,-21 22 0,0 0 0,0 0 15,-21 21 1,0 0-16,-43 0 16,22 21-16,21 0 0,-21 22 15,20-1-15,1-21 16,21 0-16,-21 22 0,21-22 16,0 42-16,0-42 0,21 1 15,22 20-15,-22-21 16,42 0-16,-42-21 15,22 0-15,-22 0 0,0 0 0,0 0 16,43-21-16,-43 0 16,0 0-16,21-22 0,-20 22 15,-1 0-15,0-21 16,-21 21-16</inkml:trace>
  <inkml:trace contextRef="#ctx0" brushRef="#br0" timeOffset="136885.18">22733 13822 0,'0'0'15,"-21"-21"-15,0 21 0,-1 0 0,1 0 0,0 0 16,0 0-16,0 0 16,0 0-16</inkml:trace>
  <inkml:trace contextRef="#ctx0" brushRef="#br0" timeOffset="137136.42">21061 14034 0,'0'0'0,"0"21"16,21-21-1,0 0-15,21 0 0,-20 0 0,20 0 16,0 0-16,1 0 0,-1 0 16,64 0-16,-43 0 0,-20 0 15,105 0-15,-106 0 16,-21 0-16,0 0 0,1 0 15</inkml:trace>
  <inkml:trace contextRef="#ctx0" brushRef="#br0" timeOffset="140463.35">4572 16425 0,'0'0'0,"-42"0"0,-43 22 16,64-22-16,0 0 16,-1 0-1,44 0 16,-1 0-31,0 0 16,0 0-16,21 0 0,1 0 16,20 0-16,64 0 15,-63 0-15,20 0 0,107 0 16,-85-22-16,0 22 0,21 0 16,0 0-16,21 0 0,127-21 15,-127 21-15,360 0 16,-339 0-16,1 0 0,20 0 15,1-21-15,-1 21 0,403 0 16,-381 0-16,211-21 16,-211 21-16,380 0 15,-380 0-15,-22 0 0,1 0 16,-1 0-16,1 0 0,380 0 16,-401 0-16,-1 0 15,0 0-15,1 0 0,-22 0 16,21 0-16,-42 0 0,0 0 0,0 0 15,-21 0-15,0 0 0,-21 0 16,-1 0-16,1 0 0,-43 0 16,22 0-16,-1 0 0,-42 0 15,-42 0 17,-21-21-32,21 21 0,-22 0 0,-20-21 15</inkml:trace>
  <inkml:trace contextRef="#ctx0" brushRef="#br0" timeOffset="141123.35">8742 16066 0,'0'21'47,"-21"21"-47,21-21 15,0 0-15,-22 1 0,22 20 16,0-21-16,0 21 0,-21 1 16,0-1-16,21-21 15,-21 0-15,21 1 0,0-1 0,0 63 16,0-62 0,0-1-16,0 0 0,0 0 15,0 0-15,0 0 0,0 1 16,0-1-1</inkml:trace>
  <inkml:trace contextRef="#ctx0" brushRef="#br0" timeOffset="141632.35">8721 16976 0,'0'0'0,"-22"0"0,1 21 15,21 0 1,0 0-16,-21 0 0,21 1 16,-21-1-16,21 0 15,0 0-15,0 0 0,0 0 0,0 22 16,0-22-1,0 0-15,0 0 0,21-21 16,43 21-16,-43-21 16,0 0-16,0 0 0,21 0 15,-20 0-15,41 0 0,-42 0 16,22 0-16,-22-21 0,21 0 16,-21 21-16,22-42 15,-43 21-15,0-1 0,0 1 0,0 0 16,0 0-16,-22-64 15,1 43-15,-21 21 0,21 0 16,-22-1-16,22 1 0,-42 0 16,42 21-16,-1 0 0,1 0 15,0 0-15,0 0 0,0 21 16,0 22-16,-1-22 0,22 0 16,-21 0-16,21 0 0,-21 0 15,21 1-15,0-1 0,21 0 16,0-21-16,1 0 15,20 0-15,0 0 0,1-21 0</inkml:trace>
  <inkml:trace contextRef="#ctx0" brushRef="#br0" timeOffset="141964.16">10308 16235 0,'0'0'15,"0"-21"-15,0 0 0,0 42 32,0 0-17,0 0-15,0 21 0,0 22 16,-21-43-1,0 43-15,21-43 16,0 0-16,0 0 0,0 0 16,-21 22-1,21-22-15,0 0 0,-22 0 16,22 0-16,0 0 0,0 1 16,0-1-16,0 0 15</inkml:trace>
  <inkml:trace contextRef="#ctx0" brushRef="#br0" timeOffset="142280.14">10372 17039 0,'0'21'31,"0"1"-15,0-1-16,0 0 15,0 0-15,0 0 0,0 0 16,0 1-16,0-1 16,0 0-16,0 0 0,-22-21 15,22 21-15,0 0 0,0 1 16,22-22 15,-1 0-31,0-22 16,0 22-16</inkml:trace>
  <inkml:trace contextRef="#ctx0" brushRef="#br0" timeOffset="142584.09">11853 16341 0,'0'-21'0,"0"42"31,0 0-15,0 0-16,0 0 15,0 0-15,0 1 0,0-1 16,0 0-16,0 0 0,0 0 16,0 0-16,0 1 15,-21-22-15,21 21 0,0 0 0,-21-21 16,21 21-16,0 0 0,0 0 16,0 1-16</inkml:trace>
  <inkml:trace contextRef="#ctx0" brushRef="#br0" timeOffset="143167.84">11938 16933 0,'0'0'0,"-21"0"16,0 0-16,21-21 15,0 0 1,0 0-16,21 0 16,0 21-16,-21-21 0,21 21 15,0 0-15,0 0 0,1 0 0,-1 0 16,0 0-16,0 0 16,0 21-16,-21 0 15,0 0-15,0 21 0,0-20 0,0-1 16,0 21-16,0-21 15,-63 85-15,42-64 16,-1-20-16,1 20 0,-21-21 16,21 21-16,-64 1 15,43-1-15,21-21 0,-22 0 16,1 1-16,0-1 0,-64-21 16,85 0-16,-1 0 15,1 0-15,0 0 0,21-21 0,0-1 16,0 1-16,0 0 0,0 0 15,21-21-15,0 20 0,1 1 0,-1 0 16,0 0-16,0 0 0,21 21 16,-20-21-16,-1 21 0,21 0 15,-21 0-15,0 0 0,1 21 16,-1 0-16,0 0 16,0-21-16,-21 21 0,21-21 0,0 21 15,1-21-15,-1 22 16,0-22-16,0 0 0,0 0 15,43 0-15,-43 0 16,0 0-16,0 0 0,0-22 0,22 22 16,-22-21-16,21 0 15,1 0-15</inkml:trace>
  <inkml:trace contextRef="#ctx0" brushRef="#br0" timeOffset="143597.16">12679 16341 0,'0'0'0,"-21"0"0,-1 0 0,44 0 62,-1 0-62,0 0 0,0 0 0,0 0 16,0 0-16,22 0 0,-22 0 16,21 0-16,1 0 0,-1 0 0,0 0 15,22 0-15,-1 0 0,1 0 16,-22 0-16,22 0 0,-1 0 0,64 0 15,-85 0-15,1 0 16,-1 0-16,0 0 0,-20 0 16,-1 0-16,0 0 0,0 0 0,0 0 15,-42 0 17,0-21-32,0 21 15</inkml:trace>
  <inkml:trace contextRef="#ctx0" brushRef="#br0" timeOffset="143855.35">13504 16235 0,'-42'0'16,"42"21"-16,0 0 15,0 0-15,0 1 16,-21-1-16,21 0 0,0 0 0,-21 0 16,21 0-16,0 1 0,0-1 0,-22 0 15,22 0-15,-21 0 0,21 0 16,-21-21-16,21 22 0,0-1 31</inkml:trace>
  <inkml:trace contextRef="#ctx0" brushRef="#br0" timeOffset="144430.62">13547 16828 0,'21'0'16,"0"0"-1,0 0 1,0 0 0,0 0-1,1 0-15,-1 21 16,-21 0-16,21 0 16,-21 0-16,0 0 15,0 1-15,0-1 0,-21 0 16,0 0-16,-1-21 0,1 21 15,0-21-15,0 21 0,0-21 0,-22 0 16,22 22-16,-21-22 0,21 0 16,0 0-1,42 0 32,0 0-47,0 0 0,0 21 16,0-21-16,1 0 0,-1 0 0,0 21 15,0-21-15,0 0 0,0 21 16,1-21-16,-1 21 0,-21 0 16,0 1-1,0-1-15,-21 0 16,-22-21-16,22 0 0,0 21 16,-21-21-16,20 0 0,-20 21 15,-21 0-15,20-21 16,1 0-16,21 0 0,-22 0 15,22 0-15,-42 0 0,42 0 16,-1 0-16,1 0 0,0 0 16,0 0-16,-21 0 0,20-21 15,1 21-15,0 0 0</inkml:trace>
  <inkml:trace contextRef="#ctx0" brushRef="#br0" timeOffset="145044.37">7599 16320 0,'0'0'0,"21"0"16,-21 21-1,0 0 1,0 0-16,0 0 0,0 22 16,0-22-16,-21 21 15,21-21-15,0 0 0,0 1 16,-21-1-16,21 0 0,-22-21 0,22 21 15,0 0-15,0 0 0,-21 1 32,0-22-32,21 21 15</inkml:trace>
  <inkml:trace contextRef="#ctx0" brushRef="#br0" timeOffset="145423.79">6985 17145 0,'0'0'0,"21"0"0,0 0 16,0 0-16,1 0 0,-1 0 0,21 0 15,-21 0-15,0 0 16,22 0-16,-22 0 15,0 0-15,0 0 0,-21-21 47</inkml:trace>
  <inkml:trace contextRef="#ctx0" brushRef="#br0" timeOffset="145660.85">7514 17018 0,'0'0'16,"0"21"0,0 0-1,0 1-15,0-1 0,0 0 0,0 0 16,0 0-16,0 22 0,0-22 16,0 21-16,0 0 0,0-20 15,-21-1-15,21 0 0,-42 42 16,42-41-1,-22-22-15,1 0 16,21-22 0</inkml:trace>
  <inkml:trace contextRef="#ctx0" brushRef="#br0" timeOffset="146043.81">5842 16383 0,'42'-63'31,"-42"84"-15,0 0 0,0 0-16,0 0 15,0 0-15,0 1 0,0-1 16,0 0-16,-21 0 0,21 0 15,-21 0-15,21 1 0,-21-22 0,21 21 16,-21-21-16,-1 21 16,1-21-16,0 21 0,0 0 15</inkml:trace>
  <inkml:trace contextRef="#ctx0" brushRef="#br0" timeOffset="146283.67">5397 17018 0,'0'0'0,"0"21"32,22-21-1,-1 0-31,0 0 0,0 0 15,0 0-15,0 0 16,1-21-16,-1 21 0,0 0 16,0-21-16</inkml:trace>
  <inkml:trace contextRef="#ctx0" brushRef="#br0" timeOffset="146807.92">6011 17039 0,'-21'0'31,"21"-21"-15,0 0-16,0 0 16,21 21-16,0-21 0,1-1 15,-1 22-15,0 0 16,0 0-16,0 0 15,0 22-15,-21-1 16,22 0-16,-22 0 0,0 21 0,0-20 16,0 20-16,0-21 0,0 21 15,-22-20-15,1 20 0,0-21 16,-42 64-16,41-64 16,-20 21-16,21-21 0,-21 1 0,-1 20 15,-20-21-15,20 0 16,1 0-16,0-21 0,21 0 15,-1 0-15,1-21 0,0 0 16,21 0-16,0 0 0,0 0 16,0-1-16,0 1 15,21 21-15,0 0 16,1 0-16,-1 0 16,0 21-16,0 1 0,0-22 15,0 21-15,1 0 0,-1 0 16,0-21-16,0 21 0,21-21 15,-20 21-15,-1-21 0,0 0 16,0 0-16,21-21 16,-42 0-1,0 0-15,0 0 0,-21 0 0,-21-1 16</inkml:trace>
  <inkml:trace contextRef="#ctx0" brushRef="#br0" timeOffset="147145.73">4847 16468 0,'21'0'31,"0"0"-15,1 21-16,-22 0 16,0 0-16,0 0 15,0 1-15,0-1 16,0 0-16,-22 0 15,22 0-15,-21 0 0,0 1 16,-21 20-16</inkml:trace>
  <inkml:trace contextRef="#ctx0" brushRef="#br0" timeOffset="147408.12">4106 17209 0,'21'0'32,"1"0"-32,-1 0 0,-21-22 15,21 22-15,0 0 0,0 0 16,0 0-16,1 0 0,-1 0 0,0 0 15,0 0-15,0 0 16,0 0-16,1 0 0,-1 0 16</inkml:trace>
  <inkml:trace contextRef="#ctx0" brushRef="#br0" timeOffset="147947.1">4593 17230 0,'21'0'47,"0"0"-47,1 0 16,-1-21-16,0 21 0,0 0 0,21 0 15,-20 0-15,-1 0 0,42 21 16,-42 0-16,-21 0 15,0 0-15,0 0 16,0 22-16,0-22 0,0 0 16,0 0-16,-21 0 0,0 1 15,0-1-15,21 0 0,-21-21 16,0 0 0,42 0 46,0 21-46,0 0-16,0 0 0,0 1 15,-21-1-15,0 0 0,22 0 16,-22 0-16,0 0 0,0 22 0,0-22 16,0 0-16,0 0 0,-22 0 15,1 1-15,-21-1 0,21 0 16,0 0-16,-22-21 0,22 21 15,-42-21-15,20 0 0,22 0 16,-21 0-16,21 0 16,-1-21-16,1 0 0,0 21 15,0-21-15,0-22 16,21 22-16,0 0 0,0 0 0</inkml:trace>
  <inkml:trace contextRef="#ctx0" brushRef="#br0" timeOffset="148884.51">4424 15960 0,'0'0'0,"-21"0"16,42 0 31,0 0-47,0 0 15,0 0-15,0 0 0,22 0 16,-22 0-16,21 0 0,43 0 15,-22 0-15,1 0 0,-1 0 16,1 0-16,169 0 16,-149 0-16,1 0 0,21-21 15,0 21-15,21 0 0,106-22 16,-106 22-16,0 0 0,21 0 16,0-21-16,0 21 0,0-21 15,149 21-15,-149 0 0,0 0 16,0-21-16,21 21 0,-20 0 15,126 0-15,-127 0 16,0 0-16,148 0 0,-147 0 16,-1 0-16,127 0 15,-127 0-15,-21 0 0,169 0 0,-169 0 16,149 0 0,-149 0-16,0 0 0,127 0 15,-127 0-15,0 0 0,84 0 16,64 0-1,-211 0-15,-1 0 0,1 0 0,42-21 16,-64 21-16,0 0 16,1 0-16,-22 0 0,0-21 0,0 21 15,0 0 1,-21-22 15,0 1 0,-21 21-31,0 0 0</inkml:trace>
  <inkml:trace contextRef="#ctx0" brushRef="#br0" timeOffset="149492.38">11557 15431 0,'0'21'15,"0"0"1,0 0-16,0 0 15,0 0-15,21-21 0,0 22 16,0-1-16,1-21 0,-1 21 0,0 0 16,21-21-16,-21 21 0,22-21 15,-1 21-15,0-21 0,1 0 0,-1 22 16,-21-22-16,22 0 0,-1 0 16,-21 0-16,21 0 0,-20 0 15,-1 0-15,0 0 0,0 0 16,-42 0 15,0 0-31,0 0 16,-1 0-16,1 0 15,0 21-15,0 0 0,0-21 0,0 21 16,-1 0-16,1 0 0,-21 22 16,21-22-16,0 0 0,-22 21 15,-20 1-15,42-1 0,-1-21 16,-20 22-16,21-22 15,0-21-15,21 21 0,0 0 16,-21-21-16,-1 0 94,22-21-94</inkml:trace>
  <inkml:trace contextRef="#ctx0" brushRef="#br0" timeOffset="150552.12">5673 18034 0,'0'21'0,"-22"-21"0,22 21 47,-21-21-32,0 0 1,0 0 0,0 0-1</inkml:trace>
  <inkml:trace contextRef="#ctx0" brushRef="#br0" timeOffset="151025.94">5651 18098 0,'-105'21'32,"83"-21"-32,1 0 0,0 0 15,0 0-15,42 0 47,0 0-47,22 0 16,-22 0-16,21 0 0,22 0 15,-22 0-15,0 0 0,22 0 0,-22-21 16,0 21-16,1 0 16,-1 0-16,-21 0 0,0 0 0,1 0 15,-1 0-15,-21-22 31</inkml:trace>
  <inkml:trace contextRef="#ctx0" brushRef="#br0" timeOffset="151404.38">6223 17949 0,'0'0'0,"21"0"31,0 0-31,-21 22 16,21-1-16,-21 0 0,0 0 15,0 0-15,22 0 0,-22 1 16,0-1-16,21 0 0,-21 0 0,0 21 16,0-20-16,0-1 15,21 0-15,-21 0 0,0 0 0,0 0 16,0 1-16,0-1 15,21-21 1,-21-21-16,21 21 16,-21-22-16,21 1 0,1 0 15,-22 0-15,21-21 0,0 20 0,0-20 16,0 21-16,0 0 0,22-43 16,-22 43-16,0 0 0,0 0 15,-21 0-15,21 21 0,1-22 16,-1 22-16,0 0 15,0 0-15,0 0 16</inkml:trace>
  <inkml:trace contextRef="#ctx0" brushRef="#br0" timeOffset="151787.48">6837 18119 0,'0'0'16,"0"21"-16,0 0 0,21-21 15,0 21 1,0-21-16,0 0 0,1 0 16,-1 0-16,21-21 15,0 21-15,-20-21 0,-1 21 16,0-21-16,0 0 0,0-1 16,-21 1-16,21 0 0,-21 0 0,22 0 15,-22 0-15,0-1 0,0 1 16,0 0-16,-22 0 15,1 21-15,0 0 0,0 0 0,0 0 16,0 0-16,-1 21 0,1 0 16,-21-21-16,21 43 0,0-22 0,21 0 15,-22 21-15,22-21 16,-21 85-16,21-85 0,0 22 16,0-22-16,0 0 15,21 21-15,1-20 0,-22-1 16,21-21-16,0 21 0,0-21 0,0 0 15,0 0-15,22 0 0,-22 0 16,0-21-16,0 0 0,43-22 16,-22 22-16,-21-21 0</inkml:trace>
  <inkml:trace contextRef="#ctx0" brushRef="#br0" timeOffset="152592.9">9038 17971 0,'0'-22'32,"0"44"-1,-21-22-31,0 21 0,0 0 15,-1 0-15,1 0 0,0 0 0,0 1 16,0-1-16,21 21 0,0-21 16,-21 22-16,21-22 0,0 63 15,0-62-15,21 20 16,-21-21-16,42 0 0,0 0 16,1-21-16,-1 0 0,0 0 15,1 0-15,-1 0 0,43-42 16,-43 21-16,-21 0 15,22-22-15,-22 22 0,0-21 16,0-22-16,-21 43 16,0-21-16,0 0 0,0-1 0,-21 1 15,-21-22 1,20 43-16,-20 0 0,-21 0 0,20 21 16,1 0-16,-22 21 15,22 0-15,-43 43 0,64-22 16,-21 0-16,21-20 0,0 20 15,-1 0-15,1 1 0,21-1 16,0 0-16,0 1 0,0-1 16,0-21-16,0 0 0,0 22 0,0-22 15,21 0-15,1-21 0,-1 21 16,21-21-16,0 0 0,1 0 16,-1 0-16,0-21 0,22 21 0,-22-21 15</inkml:trace>
  <inkml:trace contextRef="#ctx0" brushRef="#br0" timeOffset="153040.01">11218 17992 0,'0'0'15,"0"-21"-15,0-1 0,0 1 0,0 0 16,0 0-16,0 42 47,0 0-47,0 0 0,0 1 15,0-1-15,0 21 0,-21-21 16,21 0-16,0 43 16,-21-22-16,21-21 0,0 22 0,0-22 15,0 0-15,0 0 0,0 0 16,0 1-16,0-1 0,0 0 15,0 0-15,0-42 32,0 0-32,0 0 0</inkml:trace>
  <inkml:trace contextRef="#ctx0" brushRef="#br0" timeOffset="153279.37">10901 18182 0,'-21'0'32,"42"0"-17,0 0-15,21 0 0,-21 0 16,22 0-16,-1 0 16,-21 0-16,22 0 0,-1 0 0,0 0 15,-21 0-15,22-21 0,-22 21 16,0 0-16,21 0 0,-42-21 0,22 21 15,-1 0-15,0-21 16,0 21-16,-21-21 16</inkml:trace>
  <inkml:trace contextRef="#ctx0" brushRef="#br0" timeOffset="153739.75">11684 18034 0,'21'0'32,"0"0"-32,0 0 31,1 0-31,-22 21 0,21-21 16,-21 21-16,0 1 0,21-22 15,-21 21-15,21 0 0,-21 0 0,21 0 16,-21 0-16,21 43 15,-21-43-15,22 0 0,-22 0 16,0 1-16,0-1 0,0 0 0,0 0 16,0 0-1,21-42 17,-21 0-32,21 0 0,-21 0 15,21-1-15,0 1 0,0-21 0,1 21 16,-1-22-16,0 1 0,0 21 15,0-21-15,22 20 0,-22 1 16,21 0-16,-21 0 0,0 0 0,1 0 16,-1 21-16,0 0 0,0-22 15,0 22-15,0 0 32,-21 22-17,22-1 1,-1-21-16</inkml:trace>
  <inkml:trace contextRef="#ctx0" brushRef="#br0" timeOffset="154184.17">12467 18161 0,'0'0'0,"0"21"31,21-21-15,0 0-16,1 0 15,-1 0-15,0 0 0,0 0 16,0 0-16,0-21 16,1 21-16,-1-21 0,0 21 15,-21-21-15,0 0 0,21-1 16,-21 1-16,0 0 16,0 0-16,-21 21 15,0 0 1,0 0-16,-1 0 15,1 0-15,0 0 0,0 21 0,0 0 16,0-21-16,-1 21 0,22 1 0,-21-1 16,0 0-16,21 0 0,0 0 15,0 0-15,0 1 0,0 41 16,0-42-16,0 0 16,0 1-16,21-1 0,0 0 0,1 0 15,-1 0-15,0-21 0,0 0 16,21 21-16,-20-21 15,-1 0-15,0 0 0,0-21 16,0 21-16,0-21 0,1 0 16,-1 0-16,0 21 0,0-21 0,0-22 15,-21 22-15,43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2:42:28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995 0,'21'0'16,"0"0"0,-21-21-1</inkml:trace>
  <inkml:trace contextRef="#ctx0" brushRef="#br0" timeOffset="3072.75">3133 826 0,'-22'0'47,"22"-22"-1,22 22-30,-1-21-16,0 0 0,0 21 16,0-21-16,22 0 0,-22 0 15,21-1-15,0 1 0,22-42 16,-22 42-16,-21-22 0,22 22 16,-22-21-16,0 21 0,0-22 0,0 22 15,-21-21-15,0-1 16,0 22-16,0 0 0,0-21 15,0 21-15,-21 21 0,0 0 16,0 0 0,0 0-16,0 0 0,21 21 15,-22 0-15,1 0 0,0 0 16,-21 43-16,42-22 0,-21 0 16,-1 1-16,1 20 0,0-20 15,0 20-15,0 1 0,0 20 16,21-20-16,0 20 0,-22 1 0,22-21 15,-21 20-15,0 1 16,21 0-16,-21-1 0,0 86 0,0-65 16,-1-20-16,22 0 15,0 21-15,-21-43 0,0 106 16,21-84-16,0-21 0,0 63 16,0-64-16,0 1 0,0-22 15,0 0-15,21-21 0,0 22 16,1-22-16,-1 0 0,0-21 0,0 0 15,0 0-15,0 0 0,22 0 16,-22 0-16,0-21 0,21 0 0,1 0 16,-22-1-16,21-20 0,1 0 15,-22-1-15,21-20 0,0 21 16,-20-22-16,41-42 0,-42 43 16,22-85-16,-43 84 15,0 1-15,0-86 0,-22 86 16,-41-64-16,21 63 15,-1 22-15,-63-21 16,43 20-16,21 22 0,-22 0 0,22 0 16,-1 21-16,-41-21 15,63 21-15,-1 0 0,1 0 16,0 0-16,0 0 0,21-22 31,21 22-31,21-21 0,22 0 16,-22 21-16,1-21 15,20 0-15,-21 0 0,1-1 16,63-20-16,-64 21 16,0 0-16,1 0 0,-1-1 0,-21 1 15,0 0-15,22 0 0,-43 0 16,21 0-16</inkml:trace>
  <inkml:trace contextRef="#ctx0" brushRef="#br0" timeOffset="3548.66">4022 614 0,'0'0'0,"0"-21"16,0 42 15,0 0-31,0 0 16,0 0-16,0 1 0,-22 20 15,1-21-15,21 21 0,-21 1 0,0-1 16,21 0-16,-21 1 0,21-1 15,0-21-15,0 22 0,0-22 0,0 21 16,0-21-16,0 0 0,21 1 16,0-1-16,0-21 15,0 0-15,1 0 0,-1 0 0,0 0 16,0 0-16,0 0 0,0-21 16,22-22-16,-22 22 15,0 0-15,0-21 0,0-1 16,-21 22-16,0-21 0,0-1 0,0 1 15,0 0-15,0-1 0,-21 1 16,0 21-16,-42-43 16,41 43-16,1 21 0,0 0 15,0 0-15,0 0 0,0 0 0,-22 21 16,22-21-16,0 22 0,0-1 16,0 0-16,21 0 0,-22 21 15,22-20-15,0 20 0,0-21 16,0 0-16,0 0 0,0 1 15,22-1-15,-22 0 0,21 0 0,0 0 16,0 0-16,21-21 16,1 0-16,-1 22 0,-21-22 15</inkml:trace>
  <inkml:trace contextRef="#ctx0" brushRef="#br0" timeOffset="3999.98">4530 826 0,'-22'0'0,"44"0"0,-44-22 0,22 1 0,0 0 15,-21 21-15,21-21 16,0 0-16,0 0 16,21 21-1,1 0-15,-1 0 0,0 0 16,21 0-16,-21 0 0,1 0 15,20 21-15,-21 0 0,0 0 0,22 0 16,-22 0-16,0 22 0,0-22 16,0 21-16,0-21 0,-21 22 0,0-1 15,0-21-15,0 22 0,0-22 16,-21 21-16,0-21 0,0 0 0,21 1 16,-21-22-16,0 21 0,-1-21 15,1 0 1,0 0-16,21-21 15,0-1-15,0 1 0,0 0 16,0-21-16,0 21 0,21-22 16,-21 1-16,21 0 0,1-1 15,-1 1-15,0 21 0,21-43 16,-21 43-16,1 0 0,-1 0 16,0 0-16,0 21 0,0 0 0,-21-22 15,21 22-15,1 0 16,-1-21-16</inkml:trace>
  <inkml:trace contextRef="#ctx0" brushRef="#br0" timeOffset="4631.85">5376 1207 0,'0'0'16,"21"0"-16,1 0 0,-1-22 0,0 22 15,0-42-15,0 21 0,22 0 16,-22-22-16,21 1 0,-21-21 0,22 20 15,-22-20-15,0-1 0,21 22 16,-21-22-16,1 22 0,-1-21 16,-21 20-16,0 1 0,0 0 0,0-1 15,0 22-15,0-21 0,0 21 16,-21-1-16,-1 22 0,1 0 16,0 0-16,0 0 15,0 22-15,0-1 0,-1 0 0,1 21 16,0 1-16,21-1 15,-21 43-15,0-43 0,0 21 0,21-20 16,0 20-16,0-20 16,0 62-16,0-62 0,0-1 15,0 0-15,0 1 0,21-1 16,0-21-16,21 43 0,-21-43 16,22-21-16,-22 21 0,21-21 15,1 21-15,20-21 0,-42 0 16,0 0-16,22-21 0,-22 0 15,0 0-15</inkml:trace>
  <inkml:trace contextRef="#ctx0" brushRef="#br0" timeOffset="5575.17">6371 720 0,'0'0'0,"0"-43"31,-21 43-16,21 22-15,-21-1 16,0 0-16,21 0 0,-22 0 0,22 22 16,-21-22-16,21 21 0,-21 0 15,21 1-15,0-22 0,-21 21 0,21 1 16,0-22-16,0 21 0,0-21 16,0 0-16,0 1 0,0-1 15,42 0-15,-21-21 16,1 21-16,20-21 0,0 0 15,-21 0-15,22-21 0,-22 0 16,21 21-16,1-21 0,-22-1 16,21 1-16,-21-21 0,22-22 15,-22 22-15,0 21 0,-21-21 16,0-1-16,0-84 16,-21 106-16,0 0 0,-22 0 15,1 21-15,-106 0 16,105 0-16,22 0 0,-21 0 15,21 21-15,-43 21 16,64-21 0,0 1-16,21-1 15,1-21 1,-1 0-16,21 0 0,0 0 0,1 0 16,-1 0-16,22 0 15,-22-21-15,21-1 0,-20 22 0,-1-21 16,22 0-16,20 0 0,-41 0 15,20 0-15,-42 21 0,22-22 16,-22 22-16,21-21 16,-21 21-16,0 0 0,-21-21 15,0 42 17,-21-21-32,0 21 15,0 1-15,21-1 0,-21 0 0,0 0 16,-1 0-16,22 22 0,-21-22 15,21 21-15,-21-21 0,21 22 0,0 20 16,0-42-16,0 0 16,0 1-16,0-1 0,0 0 0,42 21 15,-20-42-15,-1 21 16,0-21-16,0 0 0,0 0 0,22 0 16,-22 0-16,0 0 0,21 0 15,-21 0-15,22 0 0,-22-21 16,0 0-16,43-21 15,-43 21-15,21-43 0,-21 22 16,-21-1-16,0 1 0,0 0 16,0-1-16,0 22 0,-21-21 0,0 21 15,21 0-15,-64-22 16,43 22-16,0 21 0,-21-21 16,-1 21-16,22 0 0,0 0 15,0 0-15,0 0 0,-22 0 16,22 0-16,0 21 0,21 0 15,-21-21-15,21 21 0,0 1 16,0-1-16,0 0 0,0 0 0,0 21 16,0-20-16,21-1 15,0 0-15,0-21 0,1 21 0,41-21 16</inkml:trace>
  <inkml:trace contextRef="#ctx0" brushRef="#br0" timeOffset="6027.77">7980 677 0,'0'0'0,"0"-21"0,0 0 15,0 0-15,0 0 16,0 0-16,0-1 0,0 1 16,0 42 30,0 1-46,0-1 0,0 0 0,0 0 16,0 0-16,0 22 0,0 41 16,0-20-16,0-22 0,0 22 15,0-1-15,0 1 0,0-1 16,0 1-16,0 20 0,0-20 16,0 20-16,0 1 0,0 21 0,21-21 15,0 105-15,0-105 16,0-1-16,-21 1 0,43 84 15,-22-84-15,0 0 0,0-22 16,0 1-16,1 63 16,-22-64-16,21-20 0,-21 20 0,0 1 15,0-43-15,0 0 0,0 0 16,0 0-16,-21-21 16,-1 0-16,22-21 15,-21 0-15,21 0 16,0 0-16,0-1 0,0-20 0,0 21 15,0-21-15,0-22 0,0-42 16</inkml:trace>
  <inkml:trace contextRef="#ctx0" brushRef="#br0" timeOffset="6476.05">7810 995 0,'-21'-42'0,"42"84"0,-42-127 16,0 64-16,21-21 0,-21-1 0,21 22 16,-21-21-16,21 21 0,0 0 15,0-22-15,0 22 0,0 0 0,0-21 16,21 20-16,0 1 0,0 0 15,22 0-15,-22 0 0,0 0 0,21 21 16,-21-22-16,22 1 0,-1 21 16,-21 0-16,22 0 0,-1 0 0,0 0 15,1 0-15,-22 0 0,21 21 16,0 1-16,-20-1 0,-1 0 0,0 21 16,0-21-16,-21 22 15,0-22-15,0 21 0,0-21 0,0 22 16,0-22-16,-21 21 0,0-21 15,0 22-15,-22-1 0,22 0 16,-21-20-16,-1 20 16,22-42-16,21 21 0,-21 0 0,0-21 15,21 21-15,-21-21 16,21 22-16,-21-22 16,-1 0-16,1 0 0,0 0 15</inkml:trace>
  <inkml:trace contextRef="#ctx0" brushRef="#br0" timeOffset="7178.75">3471 1482 0,'0'0'0,"-63"-21"31,84 21 16,0 0-32,21 0-15,-20 0 0,20 0 0,0 0 16,1 0-16,20 0 0,1 0 16,-1 0-16,1 0 0,105 0 15,-84 0-15,-1-22 0,22 22 16,21 0-16,0 0 0,0 0 0,0 0 16,0 0-16,0 0 0,169-21 15,-147 21-15,316-21 16,-317 21-16,22 0 0,-1 0 15,-21-21-15,318 21 16,-318-21-16,0 21 16,0-21-16,1 21 0,-22 0 15,127-22-15,-149 22 0,1 0 16,0-21-16,-21 21 0,-1 0 16,128 0-16,-170 0 15,22-21-15,-43 21 0,21 0 16,22 0-1,-43 0-15,-42 0 16,-21 0 0,20 21-16,-20-21 0,-21 0 0,20 0 15</inkml:trace>
  <inkml:trace contextRef="#ctx0" brushRef="#br0" timeOffset="8007.99">4149 1651 0,'-43'0'0,"86"0"0,-128 0 0,43 0 16,20 0-16,-20 0 0,0 0 0,21 0 15,-22 0-15,1 0 16,0 0-16,20 0 0,-20 0 16,21 0-16,0 0 0,0 0 15,-22 0-15,22 0 0,0 0 0,0 0 16,0 0-16,-1 0 0,-20 0 15,21 0-15,0 0 0,0 0 16,-1 0-16,1 0 16,0-21-16,0 21 0,0 0 15,0 0 1,21-21-16,-22 21 0,1 0 16,42 0 62,1 0-78,20 0 0,-21 0 15,21 0-15,1 0 0,20 0 16,1 0-16,-1 0 0,22 0 16,-22 0-16,22 0 0,0 0 0,21 0 15,-22 0-15,22 0 0,0 0 16,21 0-16,0 0 0,-21-21 0,148 21 15,-127 0-15,127 0 16,-127-22-16,21 22 0,-21 0 16,0 0-16,0 0 0,21-21 15,-21 21-15,21 0 0,0 0 0,1 0 16,-1-21-16,0 21 0,0 0 16,-21 0-16,21-21 0,0 21 15,1 0-15,105 0 0,-149-21 16,22 21-16,-21 0 0,-21 0 15,21 0-15,-22 0 0,65 0 16,-86 0-16,1 0 0,-22 0 16,0-21-16,1 21 0,-22 0 0,0 0 15,0 0-15,0 0 0</inkml:trace>
  <inkml:trace contextRef="#ctx0" brushRef="#br0" timeOffset="8129.01">9017 1461 0</inkml:trace>
  <inkml:trace contextRef="#ctx0" brushRef="#br0" timeOffset="17960.47">3260 847 0,'0'0'0,"0"-21"0,-22 21 15,22 21 1,0 0-16,0 0 15,0 21-15,0 1 0,0-1 16,0 22-16,0-22 0,0 0 0,0 1 16,0 20-16,0 22 0,0-64 15,0 21-15,0-21 0,22 1 16,-22 20-16,0-21 0,0 0 16,0 0-16,21-21 0,-21 22 15,21-22 1,-21-22-1,21 22-15,-21-21 0,21 0 16,0 0-16,1 0 0,-1 0 16,0-22-16,0 22 0,21-21 15,22-64-15,-22 64 0,1-22 16,-1 22-16,0-22 0,1 22 16,-1 0-16,0-1 0,1 22 15,20-21-15,-21 42 0,-20 0 16,-1 0-16,0 0 0,0 21 15,0 0-15,0 0 0,1 22 0,-1-22 16,-21 21-16,0 0 0,0-20 16,0 20-16,0 0 0,0-21 15,0 22-15,0-22 0,0 21 16,0-21-16,0 1 0,0-1 16,0 0-16,0 0 0,0 0 15,21-21 1,0 0-16,0 0 15,0-21-15,1 21 16,-1-21-16,0-21 0,0 20 0,21-20 16,-20 0-16,-1-1 0,21 1 15,0-21-15,-20-1 0,20 22 16,0-22-16,1 22 0,-22 0 16,63-43-16,-62 85 15,-1-21-15,0 21 0,0 0 16,0 0-16,0 21 0,1 0 15,-22 21-15,21 1 0,0-1 16,-21 0-16,21 1 0,-21 20 16,0-20-16,0-1 0,21 0 15,-21 1-15,21-1 0,1-21 16,-22 21-16,0-20 0,21-1 0,0 0 16,0 0-16,-21 0 0,42-21 15,-20 0-15,-1 0 16,0 0-16,0 0 0,21-21 0,-20 0 15,-1 0-15,21 0 0,0-22 16,-20 1-16,20 0 0,0-1 0,-21-20 16,22-1-16,-1 1 0,0-1 15,-20 22-15,20 0 0,-21-1 16,0 22-16,0 0 0,1 0 0,-22 0 16,21 21-16,0 0 0,0 21 15,0 0-15,0 21 0,1-21 16,-22 22-16,21-22 0,0 21 15,0-21-15,0 43 0,0-22 16,1-21-16,-1 1 0,0-1 16,0-21-16,21 42 15,-20-42-15,-1 0 16,0 0-16,0 0 0,0 0 0,0 0 16,1 0-16,-1-21 0,0 0 15,0 0-15,0-1 0,22-20 0,-22 21 16,21-21-16,64-107 15,-64 107-15,1 21 0,-22-21 16,21 20-16,-21 1 0,43-21 16,-43 42-16,0 0 0,0 21 15,0 0 1,-21 0-16,0 1 0,0-1 0,22 21 16,-22-21-16,21 0 0,-21 22 15,0-22-15,0 21 0,21-21 16,0 1-16,0-1 0,0 0 15,-21 0-15,43 0 16,-22 0-16,21 1 0,-21-22 16,1 0-16,-1 21 0,0-21 15,0 0-15,0 0 16,0-21-16,-21-1 0,22 22 16,-1-21-16</inkml:trace>
  <inkml:trace contextRef="#ctx0" brushRef="#br0" timeOffset="18133.03">7959 1058 0,'0'0'0,"21"0"0,0 22 31,-42-44 16,0 22-47,-1 0 15,1 0-15</inkml:trace>
  <inkml:trace contextRef="#ctx0" brushRef="#br0" timeOffset="21089.76">974 2879 0,'0'0'0,"-22"0"0,22 21 15,-21 0-15,21 0 16,0 0 0,0 1-1,21-22 1,1 0-16,-1 0 15,0 0-15,42-64 16,-20 43-16,-22 0 0,21 0 16,-21-1-16,43-41 15,-43 42-15,21-43 16,-20 22-16,-22 0 0,0-22 16,0 43-16,0 0 0,0-22 15,-22 43-15,22-21 0,-21 0 16,0 42-1,21 0-15,-21 1 0,21 20 0,-21 0 16,21 1-16,0-1 16,0 21-16,0-20 0,0 20 0,0 43 15,0-42-15,0-22 16,0 21-16,0 1 0,0-1 16,-21 64-16,21-84 0,-22 20 15,22-20-15,0-1 0,-21 0 16,0 43-16,0-43 15,21-21-15,-21 1 0,0-22 16,-1 0-16,1 0 16,0 0-16,0 0 15,0-22-15,21 1 0,-21 0 16,-22-21-16,22 21 0,0-22 0,0 22 16,0-21-16,-1 21 0,1-1 15,0 1-15,21 0 0,-21 21 16,21 21-1,0 22 1,0-22-16,0 0 0,0 21 0,21-21 16,0 22-16,-21-22 0,43 42 15,-22-41-15,0-1 0,0 0 16,0 0-16,0 0 0,1-21 16,20 0-16,-21 0 0,21 0 15,-20 0-15,20 0 0,0 0 16,1-21-16,-1 0 0,0 0 0,1 0 15,-22-1-15,21 1 0,0-21 16,-20 21-16,-1-22 0,0 1 16,-21 0-16,0-1 0,21 22 0,-21-21 15,0 21-15,0-22 16,0 65 15,0-1-31,0 0 0,0 21 0,0-21 16,0 22-16,0-1 0,-21-21 15,21 22-15,0-1 0,0-21 16,-21 0-16,21 22 0,-21-1 16,21-21-1,0 0-15,21-42 32,0 21-32,-21-21 0,21 0 15,0 0-15,-21-1 0,21-20 16,1 21-16,-1-21 0,0-1 0,0 22 15,21-42 1,-20 20-16,-1 22 0,0 0 0,0 21 16,0 0-16,22 0 15,-43 21-15,21 0 16,-21 22-16,0-22 0,0 21 16,0-21-16,0 22 0,0-22 15,21 0-15,-21 21 0,0-21 0,0 1 16,21-1-16,0 0 0,22 21 15,-22-42-15,42 0 16,-42 0-16,43 0 16,-43 0-16,21-21 0,22-21 15,-43 21-15,85-64 16,-85 43-16,0 20 16,0-20-16,-21 0 15,0-1-15,22 1 0,-22 21 16,0 0-16,0 0 0,0 42 31,0 0-15,-22 0-16,22 21 0,0 1 15,0-22-15,0 21 0,0-21 16,0 1-16,0 20 0,0 0 16,0-21-16,0 1 0,0-1 15,22-21-15,-1 21 0,42-21 16,-42 21-16,1-21 0,20 0 15,-21 0-15,21 0 0,22 0 16,-43-21-16,0 0 0,22 21 16,-22-21-16,0-1 0,0 1 15,0 0-15,-21-21 0,0 21 0,0-22 16,0 22-16,0-21 0,0-1 16,0 1-16,0 21 0,-21-21 0,-21 20 15,21 1-15,-1 0 0,1 21 16,-21 0-16,21 0 0,-22 0 0,22 0 15,0 0-15,-21 21 16,21 0-16,-64 85 0,64-63 16,21-1-16,0 0 15,0-21-15,0 22 0,0-1 0,0-21 0,0 22 16,21-22-16,0 0 16,21 0-16,-20-21 0,41 21 15,-21-21-15,1 0 0,-1 0 16,-21 0-16,22 0 0,-1-21 0,0 21 15,1-21-15,-22 0 0,21 0 16,0-1-16,-20 1 0,-1-21 0,21-22 16,-21 22-16,0 21 15,1-21-15,-22 20 0,21-20 0,-21 21 16,0 0-16,0 0 0,0 42 47,0 0-47,0 0 0,0 0 0,0 22 15,0-22-15,-21 21 16,21-21-16,0 22 0,-22 20 0,22-42 16,0 22-16,0-22 15,0 0-15,0 0 0,0 0 0,22 0 16,-1-21-16,0 0 0,0 0 16,21 0-16,-20 0 0,20 0 0,0 0 15,-21 0-15,22-21 0,-1 0 16,0 0-16,1 0 0,-22 0 0,21-1 15,-21-20-15,1 21 0,20-21 16,-21-1-16,0 22 0,-21-21 16,21 21-16,-21-1 0,22 1 0,-22 0 15,0 42 32,21 0-31,0-21-16,0 0 0,0 0 15,0 0-15,1 0 16,-1-21-16,0 0 0,0 21 0,0-21 0,0 0 16,22 0-1,-22-1-15,0 1 0,-21 0 16,0 0-16,0 0 16,0 42 15,-21 0-31,21 0 0,-21 22 0,21-22 15,-21 21-15,-1 0 0,22 22 16,-21-22-16,21-21 0,-21 43 16,21-22-16,0-21 0,0 1 15,0-1-15,0 0 0,21 0 16,0-21-16,1 21 0,-1-21 0,63 21 16,-62-21-1,20 0-15,0 0 0,1-21 16,62-21-1,-62 21-15,20-43 0,-42 22 16,1 0-16,-22-43 0,0 43 16,0-1-16,0 1 15,0 0-15,-22 20 0,1-20 0,-42 21 16,20 0-16,22 21 0,-21 0 16,0 0-16,-1 0 0,1 21 15,21 0-15,-22 0 0,22 0 0,0 22 16,0-22-16,0 21 0,-22 22 15,43-22-15,0 0 0,0 22 16,0-43-16,0 21 16,0-20-16,22-1 0,41 21 15,-42-42 1,0 0-16,1 0 0,20 0 0,-21 0 16,64-21-16</inkml:trace>
  <inkml:trace contextRef="#ctx0" brushRef="#br0" timeOffset="21406.4">5249 3281 0,'0'0'0,"0"-21"0,0 0 0,0-1 16,-21 1-16,0 21 15,0 0-15,0 0 0,-1 0 0,1 0 16,0 0-16,0 0 0,-21 43 15,20-1-15,1-21 0,21 21 16,-21 1-16,0-1 0,-21 22 16,42-22-16,0 0 0,0 1 15,0-1-15,0-21 0,0 21 0,0 1 16,21-22-16,0 0 16,0 0-16,0 0 0,0-21 15,22 0-15,-1 0 0,0 0 16,-20 0-16,20 0 0,0 0 0,1-21 15,-1 0-15,0 0 0,1 0 0,-1 0 16,-21-1-16</inkml:trace>
  <inkml:trace contextRef="#ctx0" brushRef="#br0" timeOffset="23612.39">6181 3662 0,'0'0'16,"21"0"-16,21-21 0,-21 0 0,0 21 15,1-22-15,-1 1 0,21-21 16,-21 42-16,-21-21 0,0-22 0,0 22 15,0 0-15,0-21 0,0 21 16,0-22-16,0 1 0,-63-43 16,20 64-16,1-21 15,0 42-15,-43 0 16,43 0-16,21 21 16,-22 0-16,1 0 0,-85 149 15,85-128 1,-1 0-16,22 1 0,0 20 15,0 64 1,21-106-16,0 22 0,0-22 16,21 21-16,0-21 0,64 22 15,-43-43-15,85 0 16,-85 0-16,43-22 16,-43 1-16,-20 0 0,41-21 15,-21 21-15,-20-22 0,-1-20 16,0-64-1,-21 84-15,0 1 0,0-43 16,0 22 0,-21 84-1,21 0 1,-21 0-16,21 22 0,-22-22 0,22 21 16,0 1-16,0-1 0,0 0 15,0-21-15,0 22 0,0-1 0,0-21 16,43 43-16,-43-43 0,21-21 15,0 21-15,0 0 0,22-21 16,-22 0-16,0 0 0,21 0 0,1 0 16,20 0-1,-21-21-15,1 21 0,-1-42 0,0 21 16,-20-1-16,20-20 0,0 0 0,-21-1 16,1-20-16,41-64 15,-42 63-15,0 1 0,22-128 16,-43 128-16,0 21 15,0-22-15,21 22 0,-21-1 0,0 22 16,0-21-16,0 21 0,-21 21 31,0 21-31,-1 0 0,22 21 0,-21 1 16,0-1-16,21 22 0,-21-1 16,21 1-16,-21-1 0,21 1 15,-21 63-15,21-64 16,0 1-16,0-22 0,0 0 0,0 1 15,0-1-15,0 21 0,21-41 16,0-1-16,0 0 0,0-21 16,0 0-16,43 0 15,-22 0-15,-21 0 0,64-21 0,-64 0 16,22-1-16,-22 1 0,21 0 16,-21-21-16,64-64 15,-43 64-15,-21-1 16,-21 1-16,22 21 0,-22 0 0,21-1 15,-21 1-15,0 42 16,0 1 0,0 20-16,-21-21 0,-1 0 15,22 22-15,0-22 0,0 21 16,-21-21-16,21 22 0,0-22 0,-21 21 16,21 0-16,0-20 0,0-1 15,0 0-15,21 0 0,0 0 16,1-21-16,-1 0 0,21 0 0,-21 0 15,22 0-15,-22 0 0,21 0 16,85-21 0,-106 0-16,22 0 0,-1-22 0,-21 22 15,0-21-15,43-22 16,-43 22-16,0 0 0,0-43 16,-21 64-16,0-21 0,0-1 15,-21 64 1,21 1-1,0-1-15,0 21 0,-21-21 16,21 22-16,0-22 0,0 21 0,0 0 16,0-20-16,0 20 0,0-21 15,0 0-15,0 0 0,21 1 16,0-1-16,0 0 0,1 0 0,-1-21 16,21 0-16,-21 0 15,22 0-15,-1 0 0,-21 0 16,0-21-16,22 0 0,-22 21 0,0-21 15,0-22-15,0 22 0,0-21 16,1 21-16,-1-64 0,0 21 16,-21 22-16,0 0 0,0-1 15,0 1-15,0 0 0,-21 21 0,0-1 16,-1 1-16,1 21 0,0 0 16,0 0-16,-21 0 0,20 0 0,-20 21 15,0 1-15,21-1 0,-43 63 16,43-41-16,-21 20 15,42-20-15,0-1 0,0 64 16,21-85-16,21 21 16,-21-21-16,0 1 15,22-22-15,-22 0 0,21 0 0,22 0 16,-22 0-16,22 0 16,20-22-16,-20 1 15,84-42-15,-106 42 0,1-22 16,-1 1-16,0 21 15,-21-43-15,43-42 0,-64 64 16,0 0 0,0 21-16,0-1 0,-21 22 15,0 0 1,-1 22-16,1 20 0,0 0 16,0 1-16,21-1 0,-21 21 15,0-20-15,21-22 0,0 21 16,0-21-16,0 22 0,-22 20 15,22-42-15,0 1 0,0-1 16,22-21 15,-1-21-15,-21-1-16,21 1 0,-21-21 16,21 21-16,0-22 0,0 1 0,1 0 15,-1-1-15,0 1 16,0 0-16,43-43 15,-43 43-15,21 21 0,-21-1 0,0 1 0,1 0 16,20 21-16,-21 0 16,0 21-16,0 22 0,-21-1 15,0-21-15,0 21 0,0 1 16,0-1-16,0 0 0,0 1 16,0-1-16,22 64 15,-22-85-15,21 0 0,-21 0 16,21 1-16,0-1 0,43-21 15,-43 0 1,21 0-16,-21 0 0,0 0 0,43-21 16,-43-1-16,0 1 0,22 0 15,-22 0-15,0 0 0,21-22 16,-21 1-16,-21 0 0,22-1 0,-22-41 16,0 41-16,0-20 0,0 21 15,0-1-15,-22 1 0,1 21 16</inkml:trace>
  <inkml:trace contextRef="#ctx0" brushRef="#br0" timeOffset="23840.53">8445 2688 0,'0'0'0,"-21"21"0,0-21 0,0 0 15,0 0-15,21 22 47,-21-22-15,-1 21-32</inkml:trace>
  <inkml:trace contextRef="#ctx0" brushRef="#br0" timeOffset="24040.83">6985 3196 0,'0'0'0,"-21"21"0,42-21 31,0 0-31,0 0 16,22 0-16,-1 0 0,-21 0 0,21 0 15,1 0-15,20-21 16,-20 21-16,20-21 0,-21 0 0,22 21 16,-22-21-16,22 21 0</inkml:trace>
  <inkml:trace contextRef="#ctx0" brushRef="#br0" timeOffset="24644.35">11388 2921 0,'0'0'0,"21"-42"0,42-43 16,-42 43-16,-21 21 0,0-22 16,0 22-16,0-21 0,0 21 0,-21-1 15,0-20-15,0 21 16,-21 21-16,-1 0 0,1 0 0,0 0 16,-22 0-16,22 21 0,-85 21 15,63 1-15,-63 41 16,85-20-16,-22-22 0,22 22 0,0-1 15,-1 1-15,22 20 0,0-20 16,0 21-16,0-1 0,21-20 0,-21 84 16,21-85-16,0-20 15,21-1-15,0 22 0,0-43 0,0 21 16,64 22-16,-43-43 0,1-21 16,-1 21-16,21-21 0,-20 0 15,63 0-15,-43 0 0,1-21 16,41 0-16,-62-1 0,-1-20 15,0 21-15,1-21 0,-1 20 16</inkml:trace>
  <inkml:trace contextRef="#ctx0" brushRef="#br0" timeOffset="26024.02">11684 3239 0,'0'0'0,"0"-22"0,0-20 0,0 21 16,0 0-16,-21 21 15,0 21 1,-1 21-16,22-21 0,-21 22 0,0-22 15,0 21-15,0 1 0,21-1 16,0 0-16,-21 22 0,21-43 0,0 64 16,0-43-16,0-21 0,0 21 15,0-20-15,0-1 0,21 21 16,0-21-16,0-21 0,21 0 16,-20 21-16,-1-21 0,21 0 15,0 0-15,-20 0 0,20-21 16,-21 21-16,21-21 0,1 0 0,-22 0 15,21 0-15,-21-1 0,1 1 16,-1 0-16,0-21 0,-21 21 0,0-22 16,0 1-16,0 0 0,0-1 15,-21 1-15,-22 21 0,22 0 0,0-22 16,-21 22-16,-64-42 16,64 63-16,-1 0 0,1 0 15,21 21-15,0 0 0,-43 21 16,43 1-16,0-1 0,0 43 15,-1-43-15,22 64 16,0-64-16,0-21 0,22 0 16,-1 22-16,0-43 0,42 42 15,-41-21-15,20-21 0,0 0 16,1 0-16,-22 0 0,21 0 16,22 0-16,-22 0 0,0-21 0,1 0 15,-1 0-15,0 21 0,1-21 0,-1-22 16,-21 22-16,21 0 0,-20-21 15,-1 20-15,21-20 0,-42 0 16,21-1-16,0 22 0,1-21 0,-1 21 16,0-22-16,-21 65 31,0-1-31,0 0 16,0 21-16,0 1 0,0-22 0,-21 21 15,21 0-15,-21-20 0,21 20 16,-22-21-16,22 21 0,0 1 15,0-22-15,0 0 0,43 0 16,-43 0-16,21-21 0,0 0 16,21 0-16,-20 0 0,-1 0 0,42 0 15,-42-21-15,1 21 0,20-21 16,-21 0-16,21 0 0,1-43 16,-22 43-16,21-21 0,-21-1 15,1 1-15,-1 21 16,0-21-16,0-1 0,0 1 0,0 0 15,1 20-15,-1 1 0,-21 0 0,0 42 32,0 0-32,0 1 0,-21-1 15,-1 21-15,22 0 0,-21-20 16,0 20-16,21 0 0,0 1 0,0-1 16,-21-21-16,21 43 15,0-43-15,0 0 0,0 0 16,21 0-16,0 0 0,0 1 0,43-22 15,-22 0-15,1 0 0,-1 0 16,0 0-16,1 0 0,-1-22 16,43-20-16,-43 21 0,-21 0 15,21 0-15,-20-22 0,-1 1 16,0 0-16,0-1 0,-21 1 0,21 0 16,-21-43-16,0 43 15,0-1-15,0 22 0,0 0 0,0 0 16,0 0-16,-21 21 15,21 21-15,0 0 16,-21 0-16,21 43 0,0-22 16,0 0-16,0-21 15,0 22-15,0-22 0,0 42 16,0-41-16,0-1 0,-21 21 16,21-21-16,0 0 0,0 1 15,-21-1-15,21-42 31,0-1-15,0 1-16,0 0 0,0-21 16,21 21-16,0-22 0,0 1 15,0-22-15,0 22 0,1 0 16,-1-22-16,0 22 0,21 0 0,22-22 16,-43 43-16,21 0 15,22 21-15,-22 0 16,-21 0-16,22 21 0,-22 21 0,0-21 15,0 22-15,-21 41 0,0-41 16,0-1-16,0 0 0,0-20 16,0 20-16,0-21 0,0 21 15,0-20-15,-21-1 0,21 0 0,0 0 16,0 0-16,0 0 16,21-21-1,0 0-15,0 0 16,1 0-16,-1-21 15,-21 0-15,21-21 0,0 21 16,0-22-16</inkml:trace>
  <inkml:trace contextRef="#ctx0" brushRef="#br0" timeOffset="26339">14647 2752 0,'0'0'0,"0"-21"0,-21 21 16,0 0-1,0 0-15,0 21 0,-1 0 16,1 21-16,0-21 0,21 22 0,-21-1 16,0 0-16,0 1 15,-1-1-15,1 0 0,0 64 16,21-63-16,-21 20 0,21-21 16,0 1-16,0-1 0,0 43 15,0-43-15,21-21 0,0 22 0,-21-22 16,21 0-16,22 0 15,-22 0-15,0-21 0,0 0 0,43 0 16,-43 0-16,0 0 16,0 0-16,0 0 0,43-42 15,-43 21-15,0 0 0,-21-22 16,21 22-16,1-85 16</inkml:trace>
  <inkml:trace contextRef="#ctx0" brushRef="#br0" timeOffset="26572.85">14372 3175 0,'0'0'16,"-42"0"-16,21 0 0,42 0 31,0-21-31,21 21 0,1 0 0,-1 0 16,21 0-16,22 0 15,-21 0-15,-1-21 0,-21 21 16,22 0-16,-22 0 0,1 0 0,-1 0 15,0 0-15,-21-21 0,1 21 16,-1 0-16,-42 0 31,-1 0-31,-20 0 0,0 21 16,-1-21-16,1 0 0</inkml:trace>
  <inkml:trace contextRef="#ctx0" brushRef="#br0" timeOffset="27494.7">1482 4339 0,'0'0'0,"-64"0"0,-105-21 16,105 0-16,22 21 0,0-21 15,-22 21-15,43 0 0,0 0 16,42 0 15,0 0-31,0 0 0,22 0 16,62 0-16,-41 0 15,21 0-15,-22 0 0,43 0 0,-21 0 16,20 0-16,1 0 16,296 0-16,-253-21 15,20 21-15,0 0 0,1 0 0,20-22 16,1 22-16,20-21 0,-20 21 16,20-21-16,22 21 0,-21-21 15,21 21-15,0 0 0,253-21 16,-253 21-16,21 0 0,254-21 15,-254 21-15,529-22 16,-507 22-16,-1 0 0,-21 0 16,21 0-16,0 0 0,275 0 15,-274 0-15,-1 0 0,275 0 16,-275 0-16,487 0 16,-508 0-1,233 0-15,-254 0 0,0 22 16,211-22-16,-253 0 15,-1 0-15,1 0 0,-1 0 0,-20 0 16,274 0 0,-338 0-16,106 0 0,-128 0 15,1 0-15,-22 0 0,43 0 16,-85 0-16,1 0 16,20 0-16,-63 0 31,0 21-31</inkml:trace>
  <inkml:trace contextRef="#ctx0" brushRef="#br0" timeOffset="28149.66">1037 4868 0,'-21'0'0,"42"0"0,-42-21 16,21 0-1,0 0 1,21 21 0,0 0-16,22 0 0,-1 0 15,64-21-15,-43 21 16,1 0-16,-1 0 0,1 0 0,-1 0 16,1 0-16,-22-21 0,22 21 15,20 0-15,-63 0 0,1 0 16,-1 0-16,-64 0 15,22 21-15,-21-21 16</inkml:trace>
  <inkml:trace contextRef="#ctx0" brushRef="#br0" timeOffset="28396.6">1355 4868 0,'-22'22'16,"22"-1"-1,0 0-15,0 21 16,0-21-16,-21 22 0,21-1 16,-21 22-16,21-22 0,-21 0 0,0 22 15,21-22-15,-21 0 0,-1 1 16,1 20-16,0-20 0,0-1 16,0 0-16,0 1 0,21-22 15,0 21-15,0-21 0,0 0 16,0-42-1,21 21-15,0-21 16,0 0-16</inkml:trace>
  <inkml:trace contextRef="#ctx0" brushRef="#br0" timeOffset="28788.57">1799 5165 0,'0'0'0,"0"21"31,0 21-31,0-21 0,-21 1 16,0 20-16,0-21 0,21 21 0,-22 1 16,22-1-16,-21-21 0,21 22 15,0-1-15,0 0 0,0-21 16,0 22-16,0-22 0,0 0 0,21 0 16,1 0-16,-1-21 0,0 0 15,0 0-15,0 0 0,22 0 0,-22-21 16,21 0-16,0 0 0,-20 0 15,20-22-15,0 22 0,1-21 0,-22 0 16,21-1-16,-21 1 16,0 0-16,-21-1 0,0 1 0,0 0 15,0 20-15,0-20 0,-21 0 16,0 21-16,0-1 0,-43 1 16,43 21-16,-42 0 15,42 0-15,-1 21 0,1 1 16,0-1-16,0 0 0,0 42 15,21-20-15,0-22 0,0 21 0,0-21 16,0 1-16,21 20 16</inkml:trace>
  <inkml:trace contextRef="#ctx0" brushRef="#br0" timeOffset="29261.04">3598 4911 0,'0'0'0,"0"21"31,0 0-31,0 21 0,0 1 0,0-1 16,0 0-16,0 1 0,0 20 15,0 1-15,0-1 0,0 1 0,0-1 16,0 107-16,0-86 15,-21 1-15,0 0 0,0-1 0,-22 1 16,22 21-16,-21-22 0,21 22 0,-22-21 16,22 0-16,-21-1 0,21-20 15,0 20-15,-1 22 16,22-42-16,-21-43 0,21 21 16,0-21-16,0 1 0,0-1 15,0-42-15,0-1 16,0-20-16,0 0 0,0-1 15,21-20-15,1-1 0</inkml:trace>
  <inkml:trace contextRef="#ctx0" brushRef="#br0" timeOffset="29592.89">3344 5376 0,'0'0'0,"-21"-63"0,0-1 0,21 22 15,0 0-15,-21-22 0,21 22 16,0 0-16,0-43 0,21 64 15,-21-22-15,42 22 0,-21 0 16,22 0-16,41-21 0,-20 42 16,-1 0-16,1 0 15,-1 0-15,-20 0 0,63 42 16,-64-21-16,0 21 0,1 43 16,-43-43-16,0 22 0,-22-22 15,1 1-15,-21-1 0,0 0 0,-1 1 16,-20-1-16,20 0 0,-62 22 15,62-43-15,1-21 0,0 42 16,20-42-16,1 0 16,42 0-1,1-21 1,41 0-16,-42 0 0,22 0 16,41-22-16,-63 22 0</inkml:trace>
  <inkml:trace contextRef="#ctx0" brushRef="#br0" timeOffset="29941.01">4170 5228 0,'21'0'16,"0"-21"0,0 0-16,0 0 15,1 21-15,-1-21 0,0-22 0,0 22 16,0 0-16,0-43 15,-21 43-15,22 0 0,-22-21 16,0 21-16,-22 21 16,1 0-16,0 21 0,0 0 0,0 0 15,-22 21-15,22-20 0,0 20 0,0-21 16,0 21-16,0 1 16,21-1-16,-22-21 0,22 22 0,0-22 15,0 0-15,0 21 0,0-21 16,43 22-16,-22-43 15,0 0-15,0 0 0,22 0 16,62 0-16,-62 0 16,-1-21-16,0-1 0,1 1 0,-1 21 15,0-21-15,-20 0 0,20 0 16</inkml:trace>
  <inkml:trace contextRef="#ctx0" brushRef="#br0" timeOffset="30272.56">4784 5101 0,'0'0'16,"0"-21"-16,0 0 15,0 0-15,0 0 0,0-1 16,0 1-16,21 0 0,-21 0 0,21 21 16,0-21-16,0 21 0,22 0 15,-22 0-15,0 0 0,0 0 0,21 0 16,-20 0-16,-1 21 0,21 42 16,-21-41-16,0 20 0,-21-21 15,0 21-15,0 1 0,0-22 16,0 42-16,0-41 0,0-1 15,-42 21-15,21-21 0,21-42 47,0 0-31,0 0-16,21-22 0,-21 22 16,21 0-16,0-21 0,-21 21 0,22-22 15,-1 22-15,-21-21 0,21 21 16,0-1-16,0 1 0,22 0 15,-22 21-15,0 0 0</inkml:trace>
  <inkml:trace contextRef="#ctx0" brushRef="#br0" timeOffset="31337">5334 5313 0,'0'0'0,"63"21"16,-41-21-1,20 0-15,-21-21 0,21 0 0,1 21 16,-1-21-16,0-22 0,-20 22 16,20-21-16,43-22 0,-43 22 15,-21 0-15,43-43 0,-43 64 16,0-22-16,-21 1 0,0 21 16,0 0-16,0 0 0,0-1 15,-21 1-15,0 21 16,-1 0-16,1 0 0,0 0 0,0 0 0,0 0 15,0 0-15,-1 21 0,1 1 16,21 20-16,-21 0 0,0 1 16,0-1-16,0 21 0,21 1 0,-22-1 15,1 1-15,0-1 0,0 22 16,0-21-16,0 20 0,-1 1 0,-41 169 16,42-169-1,0 84-15,-1-84 0,22-1 16,-21 86-16,21-65 0,0-20 15,-21 63-15,21-63 16,0-22-16,0 1 0,0-1 0,0 1 16,0-1-16,0 22 0,0-43 15,0 1-15,21-22 0,0-21 16,1 0-16,20 0 16,-21 0-16,0-21 0,0 0 0,22-1 15,-1-20-15,0 0 0,-20-1 0,41 1 16,-21 0-16,1-22 0,-1 22 15,0-22-15,-20 1 0,20-1 0,0-84 16,-42 85-16,0-1 0,0-20 16,-21 20-16,0 1 0,-21-22 15,-1 21-15,1 1 0,-22-1 0,1 1 16,-1 21-16,22-1 0,-21 1 0,20 0 16,-20 20-16,42-20 15,-43 21-15,43 0 0,0 21 16,21-21-16,0-1 15,0 1-15,21 0 16,0 0-16,0 0 0,22 0 16,-1-1-16,0 1 0,1 0 0,20-21 15,1 21-15,41-43 0,-41 22 16,-1-1-16,-20 1 16,-1 0-16,0 21 0,-20-22 0,20 22 15,-21 0-15,0 0 0,-21 0 0,0-1 16,-21 22 15,21 22-31,-21-1 0,0 0 16,0 0-16,-1 21 0,22 1 0,-42 63 15,42-64 1,-21-21-16,21 21 0,0 1 0,0 20 16,21-42-16,0 1 15,0-1-15,1-21 0,-1 0 16,42 0-16,-42 0 15,22 0-15,-22-21 0,21 21 0,-21-22 16,43-20-16,-43 21 0,0-21 16,0 20-16,-21-20 0,22 0 15,-22-1-15,0 1 0,0 0 16,0-1-16,0 1 0,0 21 16,-22 0-16,1 0 0,-42-22 15,42 43-15,-1 0 0,-41 21 16,21-21-16,20 22 0,1-1 15,0 0-15,0 21 0,0-21 0,21 1 16,0-1-16,0 21 0,0-21 0,0 0 16,0 1-16,21-1 0,21 0 15,-21 0-15,22-21 0,20 0 16,-42 21-16,22-21 16,-22 0-16</inkml:trace>
  <inkml:trace contextRef="#ctx0" brushRef="#br0" timeOffset="31703.95">6562 5271 0,'0'0'0,"0"-22"0,0 1 0,0 0 16,21 0-16,-21 0 15,21 0-15,0-1 0,0 1 16,0 0-16,1 21 16,20 0-16,-21 0 0,0 0 15,0 0-15,1 21 0,-1-21 0,21 21 16,-21 1-16,-21-1 0,21 0 15,1 0-15,-22 0 0,0 22 0,0-22 16,0 0-16,0 0 0,0 0 16,0 0-16,-22 1 0,1-1 0,0 0 15,0-21 1,0 0 0,21-21-16,0 0 0,0-1 15,0 1-15,0 0 16,0 0-16,0 0 0,21 0 15,0-1-15,0 1 0,0 21 0,-21-21 16,43 0-16,-22 0 16,85-22-1,-64 22-15,0 21 0,-20-21 0,20 0 16,-21 21-16</inkml:trace>
  <inkml:trace contextRef="#ctx0" brushRef="#br0" timeOffset="32280.55">7408 5038 0,'0'0'0,"0"21"0,0 21 15,-21-21-15,21 1 0,0-1 16,-21 0-16,21 21 0,-21-21 0,21 1 16,-21-1-16,21 0 0,0 0 0,0 21 15,0-20-15,0-1 16,-22-21-16,22 21 0,-21-21 31,0-21-15,21 0-1,-21-1-15,21 1 0,0 0 16,0 0-16,0-21 0,0 20 16,0-20-16,21 21 0,0-21 0,0-1 15,22 22-15,-22-21 0,0 21 16,21-1-16,-20 1 0,20 0 16,0 21-16,1 0 0,20 0 15,-42 21-15,22 0 0,-22 1 16,0-1-16,21 21 0,-42-21 0,43 43 15,-43-43-15,0 21 0,0-21 0,0 1 16,0-1-16,0 21 16,0-21-16,-43 0 15,22-21 1,0 0-16,0 0 0,0-21 16,21 0-16,0 0 15,0 0-15,0-22 16,42-20-16,-21 42 0,21-22 15,64-84 1,0 43-16,-64 63 16,22 21-16,-22-22 0,43 22 15,-43 22-15,-21-1 0,1 0 16,-1 0-16,21 85 16,-42-64-16,0-21 0,-21 43 15,0-22-15,21-21 0,-43 1 16,22 20-16,0-21 0,-21 21 15,21-42-15,-1 22 0,-20-22 16,21 0-16</inkml:trace>
  <inkml:trace contextRef="#ctx0" brushRef="#br0" timeOffset="33271.98">10308 4911 0,'21'0'16,"0"-21"-16,1-1 16,-1 1-16,21 0 15,-21 0-15,0 0 0,1 0 16,-1-1-16,0 1 0,21-21 16,-21 21-16,-21-22 0,0 1 15,0 21-15,0 0 0,0 0 16,-21-1-16,0 1 0,0 21 0,-21 0 15,20 0-15,-20 0 0,-21 0 16,20 0-16,1 0 0,21 21 16,-22 1-16,22-1 0,-21 0 0,21 42 15,21-20-15,0-22 16,0 21-16,0 1 0,21-1 0,21 43 16,-21-64-16,1 21 15,20 0-15,-21 1 0,0-1 16,22-21-16,-1 64 0,-21-64 15,-21 64-15,0-64 16,-42 21-16,21-21 0,-1 1 16,-20-1-16,-64 0 0,43-21 15,-1 0-15,22 0 0,-22 0 16,1 0-16,-43 0 16,43-21-16,20 0 0,-20-22 15,20 1-15,22 0 0,-21-43 16,42 43-16,-21-22 0,21-42 15,0 43-15,0-1 0,0 22 16,0 0-16,0-1 0,42 1 16,-21 21-16,0 0 0,1 21 15,-1 0-15,21 42 16,-42-21-16,21 21 0,22 85 16,-43-84-1,42 63-15,-42-64 0,0 0 16,42 85-16,-21-84 15,1-1-15,-1-21 0,0 0 16,21 0-16,-21 1 0,1-1 16,20 0-16,0-21 0,1 0 15,-1 0-15,0 0 0,1 0 0,-1 0 16,21-21-16,64-22 16,-63 22-16,-22 0 0,1 0 15,20-21-15,-21 20 0,1-20 0,-22 0 16,21-1-16,-21 1 0,1-21 15,-22 20-15,-22-20 0</inkml:trace>
  <inkml:trace contextRef="#ctx0" brushRef="#br0" timeOffset="34315.9">10477 5038 0,'-21'127'16,"21"-85"-1,0-21-15,0 22 0,0-22 16,0 0-16,0 0 0,0 0 0,21 0 15,1-21-15,-1 0 0,21 0 16,-21 0-16,0 0 0,22 0 16,-22 0-16,42-42 0,-20 21 15,-22 0-15,21 0 0,-21-1 16,1 1-16,20-42 16,-21 20-16,-21 22 0,0 0 0,21 0 15,-21 0-15,0 0 0,0-1 16,-21 22-16,0 0 0,0 0 15,0 22-15,-1-1 0,1 0 16,0 0-16,0 64 16,0-43-16,21-21 0,0 43 15,0-43-15,0 0 16,0 0-16,0 0 0,0 1 0,21-22 16,21 21-16,-21-21 0,1 0 15,20 0-15,-21 0 0,0-21 16,64-1-16,-64 1 0,85-42 15,-64 42-15,1-1 16,-22-20-16,0 21 0,0-21 16,21-43-1,-42 43-15,0 20 0,0 1 16,0 0-16,0 42 16,-21 0-1,21 1-15,-21-1 0,0 0 16,21 21-16,-21-21 0,21 22 0,0-22 15,-21 21-15,-22 43 16,43-64-16,0 0 0,-21 22 16,0-43-16,21 21 0,0 0 15,0-42 17,0 0-32,0-1 15,0 1-15,0 0 16,0 0-16,21-21 0,-21 20 0,21-20 15,0 0-15,1-22 0,-1 22 16,0 21-16,0-22 0,0 22 16,0 0-16,22-21 15,-22 42-15,0 0 0,0 0 0,0 0 16,1 21-16,-1 21 16,0-21-16,-21 1 0,21 83 15,-21-83-15,0-1 16,0 0-16,0 21 0,0-21 0,0 22 15,0-22-15,0 0 16,0 0-16,0-42 47,0 0-47,0 0 16,0 0-16,0-1 0,21 1 0,0-21 15,-21 21-15,22-22 0,-1 1 16,0 0-16,0 21 0,0-22 0,22 1 15,-22 21-15,21 0 16,0-1-16,22 22 0,-43 0 16,0 0-16,22 22 0,-22-1 0,0 0 15,-21 42 1,0-20-16,0 41 16,0-41-16,0-22 0,0 0 15,0 21-15,0-20 0,0 20 16,-21-42-16,0 21 0,21 0 15,0 0-15,0-42 32,0 0-17,0 0-15,21 21 0,0-21 16</inkml:trace>
  <inkml:trace contextRef="#ctx0" brushRef="#br0" timeOffset="34720.87">12255 5144 0,'0'21'0,"0"0"31,22-21-31,-1 0 0,0 0 16,0 0-16,21 0 0,-20 0 16,-1-21-16,21 21 0,0-21 15,-20-1-15,20 1 0,-21 21 0,21-21 16,-20 0-16,-1-21 0,0-1 15,-21 22-15,0 0 0,0-21 16,-21 20 0,0 22-16,-22 0 0,-20 0 15,20 22-15,1-1 16,-43 42-16,-63 85 16,127-126-16,0 20 15,21 0-15,0-21 0,0 22 16,0-1-16,0 0 0,85 1 15,-43-43-15,0 0 16,1 0-16,-1 0 0,0 0 16,1 0-16,-1 0 0,0 0 0,1-21 15,41-1-15,-63 1 16,22 0-16,-1-42 16,-21 41-16,-21-20 0,0 21 15,0-21-15</inkml:trace>
  <inkml:trace contextRef="#ctx0" brushRef="#br0" timeOffset="35342.94">10795 4953 0,'-21'0'0,"21"-21"16,0 0-16,-21 0 15,21-1-15,-22 22 0,22-21 16,-21 0-16,0 21 0,0-21 16,0 21-16,-22 0 0,1 0 15,0 0-15,-22 21 16,43 0-16,-21 0 0,-22 64 15,43-43-15,0 1 0,-21-1 16,20 0-16,1 1 0,0-1 0,21 43 16,0-43-16,0-21 0,21 43 15,0-43-15,43 21 16,-22-42-16,106 0 16,-84 0-16</inkml:trace>
  <inkml:trace contextRef="#ctx0" brushRef="#br0" timeOffset="36142.54">14668 4741 0,'0'0'0,"0"-21"0,0 0 16,0 0-16,0 0 0,0 0 16,-21 21-16,-21-22 15,21 1-15,0 21 0,-1 0 0,1 0 16,-21 0-16,21 0 0,-22 21 15,1 1-15,21-1 0,-64 21 16,64 0-16,-21 1 0,-1 20 16,22-20-16,-21 20 0,-22 106 15,43-105-15,0 84 16,21-106-16,0 43 16,0-64-16,21 22 15,22-1-15,-22-42 0,42 0 16,-20 0-16,-22 0 15,21 0-15,43-21 0,-43-22 16,0 22-16,22 0 0,-22-21 16,1-1-16,20 1 0,-21 0 0,-20-1 15,62-126 1,-84 106-16,0-64 16,0 84-16,-106-126 15,64 127-15,0 20 16,-22 1-16,-190 21 15,191 0-15,-1 21 0,22 1 16,-22 20-16,1 0 0,-22 43 16,43-22-16,21-20 0,-22 20 15,22 1-15,21-1 0,0 107 16,0-107-16,21-21 16,22 64-16,-1-63 15,43 20-15,-22-21 0,-20-20 16,84-1-16,-64-21 0,1 0 15,-22 0-15,21 0 16</inkml:trace>
  <inkml:trace contextRef="#ctx0" brushRef="#br0" timeOffset="36478.49">15049 5122 0,'0'-21'0,"0"42"0,0-63 0,0 21 0,-21 21 16,0 0-1,0 0-15,0 21 0,0 21 16,-1 1-16,22-1 0,0 0 16,-21 1-16,0 20 0,21-20 15,-21 20-15,21 1 0,-21-1 0,-22 85 16,43-63-16,-21 0 16,0-1-16,0 1 0,-43 190 15,43-169-15,0-21 16,0-1-16,0 1 0,0 0 0,21-22 15,-22 1-15,22-1 0,-21-21 16,21 22-16,0-22 0,0-21 0,0 1 16,0-1-16,0 0 0,0-42 15,0-22 1,21 1-16,1 21 0,-22-43 16,21 22-16,0-21 0,21-86 15,-21 65-15,-21-22 0</inkml:trace>
  <inkml:trace contextRef="#ctx0" brushRef="#br0" timeOffset="36789.54">14901 5249 0,'0'-42'0,"0"84"0,0-147 15,0 62-15,0-20 0,0 20 16,0 1-16,21 0 0,-21 21 0,43-64 16,-22 64-1,21 0-15,-21 21 0,22-22 16,20 22-16,-20 0 0,-22 22 15,21-1-15,-21 0 0,0 21 16,1 22-16,-22-22 16,0 0-16,0 43 15,-22-43-15,-62 43 16,41-64-16,-41 43 16,20-43-1,43-21-15,42 0 31,0-21-31,1 0 16,-1-1-16,0 22 0,21-42 16</inkml:trace>
  <inkml:trace contextRef="#ctx0" brushRef="#br0" timeOffset="37459.08">15494 5186 0,'0'0'0,"21"0"0,0-21 15,0 21-15,1-21 0,-1 21 16,0-22-16,0 1 0,0 21 0,0-21 16,1 0-16,-1 0 0,-21 0 15,0-1-15,21 1 0,-21 0 0,0 0 16,0 0-16,0 0 16,-21 21-16,0 0 0,-1 0 15,-20 0-15,21 21 0,0 0 16,0 0-16,-1 0 0,-20 22 15,21-22-15,0 0 0,21 21 0,-21-21 16,21 22-16,0-22 0,0 42 16,0-41-16,0-1 15,0 0-15,21 0 0,0-21 16,0 0-16,0 0 0,0 0 0,22 0 16,-22 0-16,0 0 0,0 0 0,22 0 15,-22 0-15,0-21 0,0 0 16,0 0-16,0-1 0,-21 1 15,22 0-15,-22-21 16,0 21-16,21-1 0,0-20 0,0 21 16,-21-21-16,21 20 0,0-20 0,1 21 15,-1 0-15,0 0 0,21-1 16,-21 1-16,22 21 0,-1 0 0,-21 0 16,22 0-16,-22 21 0,21 1 15,-21-1-15,0 21 0,1-21 16,-1 22-16,-21-22 0,21 21 0,-21 0 15,0-20-15,0 20 0,-21 0 16,0-21-16,-1 1 0,1-1 0,0 0 16,0 0-16,0-21 15,0 0-15,21-21 32,0 0-32,0 0 15,0-1-15,0 1 0,21-21 0,0 21 16,0-22-16,-21 22 0,21-21 15,43-64-15,-22 85 16,-21 0-16,0 0 16,1 21-16,83-22 15,-83 22-15,-1 22 0,0-22 16,85 21 0,-85-21-16</inkml:trace>
  <inkml:trace contextRef="#ctx0" brushRef="#br0" timeOffset="37992.78">17187 5101 0,'0'0'15,"0"-21"-15,0 0 0,0 0 16,21 0-16,-21-1 0,22 1 16,-22 0-16,0 0 0,0 0 0,0-22 15,0 22-15,-22 21 0,-41-84 16,63 62-16,-42 22 15,20 0-15,1 0 0,0 0 16,-21 0-16,-1 43 0,22-22 16,-42 42-16,42-20 15,-22-1-15,22 0 0,0 1 16,0-1-16,0 0 0,-1 1 0,22-22 16,0 21-16,0-21 0,0 1 15,0-1-15,0 0 0,22 0 16,-1-21-16,0 0 0,0 0 0,0 0 15,0 0-15,1 0 0,-1 0 16,21-21-16,-21 0 0,0 21 0,1-21 16,-1-1-16,0-20 0,21 21 15,-21-21-15,1 20 0,20-62 16,-42 41-16,21 1 0,0 0 16,0-1-16,-21 22 0,0 0 15,0 0-15,0 0 0,-21 42 31,0 0-31,0 21 0,0-20 0,21 20 16,0-21-16,0 21 0,0 1 16,-21-22-16,21 21 0,0-21 0,0 22 15,0-22-15,0 0 0,0 0 16,0 0-16,21-21 0,-21 22 0,21-22 16,0 0-16,21 0 0,-20 0 15,-1 0-15,0-22 16,21 22-16,-21-21 0</inkml:trace>
  <inkml:trace contextRef="#ctx0" brushRef="#br0" timeOffset="38272.37">17780 4403 0,'0'0'16,"0"-21"-16,0-1 15,-21 44-15,0-1 16,-1 0-16,1 21 0,0-21 15,21 22-15,-21-22 0,0 21 16,-22 43-16,22-43 0,0 1 16,21-1-16,-21 21 0,21-20 0,-21-1 15,21 0-15,-21-20 16,21 20-16,0-21 0,0 43 16,0-43-16,0 0 0,21 0 15,0-21-15,0 0 0,21 0 16,-20 0-16,-1 0 0,21-21 15,-21 21-15,0-21 0,22 0 16,-1-1-16</inkml:trace>
  <inkml:trace contextRef="#ctx0" brushRef="#br0" timeOffset="38508.42">18097 4805 0,'0'0'16,"0"-21"-16,-21 21 31,0 0-31,0 0 15,0 21-15,0 0 0,21 21 16,-22-20-16,1-1 0,0 21 0,0-21 16,21 22-16,0-22 0,-21 0 15,21 21-15,-21-21 0,21 1 0,0-1 16,0 0-16,0 0 16,0 0-16,21-21 0,0 0 0,0 0 15,0 0-15,0 0 0,22 0 16,-1 0-16,-21 0 0,22 0 0,-1-21 15,21 0-15</inkml:trace>
  <inkml:trace contextRef="#ctx0" brushRef="#br0" timeOffset="39204.08">18542 4868 0,'0'0'16,"-21"-21"0,0 0-16,-1 21 0,-41 0 15,42 21-15,0-21 16,-22 43-16,22-22 15,21 21-15,0-21 0,0 0 16,0 1-16,0-1 0,0 0 16,0 0-16,21 0 0,0 0 15,1 1-15,-1-22 0,0 21 16,0-21-16,0 0 16,-21-21-1,0-1-15,0 1 0,0 0 16,0 0-16,0 0 0,0 0 15,0-22-15,0 22 0,0-42 16,0 20-16,21 22 0,1 0 16,-1 0-16,21 0 0,43-22 15,-43 43-15,0 0 0,-20 0 16,20 0-16,0 0 0,22 43 16,-22-22-16,-21 21 15,0-21-15,1 22 0,-1-22 16,21 42-16,-42-20 0,21-22 15,-21 42-15,0-42 16,-21 43-16,0-64 16,0 21-16,-22-21 0,22 0 15,0 0-15,0 0 16,0 0-16,21-21 16,0 0-16,0 0 15,0-1-15,0-20 0,21 21 0,0 0 16,0-22-16,0 1 0,1 0 0,20-1 15,0 1-15,-21 21 16,22-21-16,-1 20 0,22 1 0,-22 0 16,0 21-16,1 0 0,-22-21 0,63 63 15,-62-21-15,20-21 0,0 43 16,-21-22-16,1 42 16,-22-20-16,-22-1 0,1-21 0,0 22 15,0-1-15,0-21 0,0 0 0,-1 22 16,1-22-16,0 0 0,0 0 15,0-21-15,0 21 0,-1-21 0,22 21 16,-21-21 15,21-21-31,21 0 16,-21 0-16,43 0 0,-43-22 0</inkml:trace>
  <inkml:trace contextRef="#ctx0" brushRef="#br0" timeOffset="39417.04">18796 4297 0,'0'0'0,"-21"0"0,0 0 0,-1 0 16,1 0 0,0 0-1,21 21 1,-21-21-16,21 21 15,-21-21 1,21 21-16,21-21 0,-63 0 16,20 0-16</inkml:trace>
  <inkml:trace contextRef="#ctx0" brushRef="#br0" timeOffset="39634.26">17505 4614 0,'0'0'0,"0"22"0,21-22 16,0 0-16,0 0 15,22 0-15,-22 0 0,21 0 16,0 0-16,1 0 0,-22 0 0,64 0 16,-43 0-16,0 0 15,1-22-15,-22 22 0,42 0 0,-42 0 16</inkml:trace>
  <inkml:trace contextRef="#ctx0" brushRef="#br0" timeOffset="41242.18">6921 6710 0,'0'0'0,"22"-21"0,62-22 15,-63 22-15,-21 0 16,22 0-16,-1-43 16,-21 43-16,0 0 0,0 0 15,-21-21-15,-1 20 0,-20-20 16,21 21-16,-21 0 0,-22 0 15,43 21-15,-21 0 0,-1 0 16,-20 0-16,42 0 0,-22 21 0,1 0 16,0 21-16,20-21 0,-83 106 15,83-84-15,1-1 16,0 0-16,21 1 0,0-1 0,0 22 16,0-43-16,0 0 0,0 0 15,0 0-15,21-21 16,0 0-16,1 0 0,20 0 15,0 0-15,1 0 0,-1 0 16,43-42-16,-43 21 16,0 0-16,1-1 0,-22 1 0,21-21 15,0 21-15,-20-22 0,20 22 16,-42 0-16,21-21 0,0 21 0,-21-1 16,21 1-16,-21 0 15,0 42 1,0 0-1,-21 1-15,21-1 0,0 0 0,0 21 16,-21-21-16,21 1 0,-21 20 16,21-21-16,0 0 0,0 0 0,0 1 15,0-1-15,21 0 0,0 0 0,0-21 16,1 21-16,-1-21 0,21 0 0,-21 0 16,0 0-16,22 0 0,-1 0 15,0 0-15,1-21 0,-1 0 0,0 21 16,64-42-16,-63 20 15,-1 1-15,0 0 0,1-21 0,-1 21 16,21-43-16,-41 43 16,-22 0-16,21-43 0,-21 43 15,0 0-15,0 0 0,-21 21 0,-1-21 16,1 21-16,0 0 0,-21 0 16,-1 0-16,22 21 0,-21 0 15,21-21-15,0 21 0,-43 21 16,43 1-16,-43 20 15,64-20-15,0-22 0,0 0 16,-21 0-16,21 0 0,0 22 16,21-43-16,1 0 15,-1 0-15,63 0 16,-41 0-16,-22-22 0,21 1 16,-21 0-16,1 0 0,41 21 0,-42-21 15,0 0-15,-21-1 16,22 1-16,-1 0 0,-21 0 15,0 0-15,21 0 0,-21-1 16,-21 22 0,0 0-1,21 22-15,0-1 16,-22 0-16,22 21 0,-42 1 0,42-1 16,0-21-16,-21 43 0,0-22 15,0 21-15,21 43 0,0-42 16,-22-22-16,22 43 0,0-22 15,0 1-15,0-1 0,0 22 0,0-22 16,0 1-16,0 21 0,-21 126 16,0-147-16,21 20 0,-21-20 15,0-1-15,0 1 0,-43 21 16,43-22-16,0-42 0,-22 22 16,22-22-16,0 0 0,-21 0 0,-22-21 15,43 0-15,-21-21 0,-1 0 16,1 0-16,0-1 0,-1-20 15,-62-43-15,62 43 16,-20-21-16,20 20 0,1-20 0,-21-1 16,-22-105-16,64 105 15,21 22-15,0-64 0,21 64 16,21-64 0,-21 85-16,22-21 0,20-1 0,1 1 0,-22 0 15,22-1-15,-1 1 0,85-43 16,-84 43-16</inkml:trace>
  <inkml:trace contextRef="#ctx0" brushRef="#br0" timeOffset="42368.44">8488 6583 0,'0'0'0,"0"-42"0,0 20 0,0 1 0,0 0 16,0 0-16,0-21 0,-21 20 0,-1 1 15,1 0-15,0 0 0,21 0 16,-21 21-16,0 0 0,0 0 0,-1 0 16,-20 0-16,0 21 0,-1 0 15,22 21-15,0-20 0,-21 20 16,21 0-16,-22 43 0,22-43 16,21 1-16,-21-22 0,21 21 15,0-21-15,0 22 16,0-22-16,21 0 0,0-21 0,0 0 15,1 21-15,-1-21 0,21 0 16,-21 0-16,22 0 0,-22-21 16,0 21-16,0-21 0,21 0 15,-20-1-15,-1-20 0,21 0 16,-21-1-16,0 22 0,-21-63 16,0 62-1,0 1-15,0 0 0,0 0 0,0 0 16,0 42-1,0 0 1,0 0-16,-21 0 0,21 22 16,0-22-16,-21 0 0,21 21 15,0-20-15,0 41 0,0-42 16,0 0-16,21 1 0,0-22 16,1 21-16,-1-21 0,0 0 15,0 0-15,21 0 0,-20 0 16,-1 0-16,21 0 0,22-21 15,-43-1-15,21 1 0,-21 0 16,22 0-16,-22 0 0,0-22 0,0 22 16,0 0-16,-21-21 0,43-43 15,-43 64-15,21 0 16,-42 21 0,-1 21-16,22 0 0,-21-21 15,21 42-15,-21-20 0,21-1 0,-21 42 16,21-42-1,0 22-15,0-22 0,0 0 0,0 43 16,21-64-16,0 21 16,0-21-16,1 0 0,-1 0 15,63 0-15,-62 0 16,20 0-16,21-43 0,-41 22 16,20 0-16,-21 0 15,0 0-15,0 0 0,1-43 0,-22 43 16,0-21-16,21-22 15,-21 43-15,0 0 16,0 0-16,-21 42 16,21 0-1,0 21-15,0-21 0,-22 1 16,22-1-16,0 21 0,-21 0 16,21 1-16,0-22 0,-21 42 15,21-41 1,-21-22-1,21 21-15,0-42 16,0-1 0,0 1-1,0 0-15,21-21 0,0 21 0,-21-22 16,21 1-16,1 21 0,-1-22 16,0 1-16,0 0 0,0-1 15,0 22-15,22 0 0,-22 0 0,21 0 16,1 21-16,-1 0 0,-21 0 0,64 63 15,-64-42-15,21 1 0,-42 20 16,21-21-16,-21 21 0,0 1 0,0-1 0,0 0 16,0-20-16,0 20 0,0 0 15,0-21-15,-21 1 0,21-1 0,-42 21 16,21-21 0,0-21-16,-1 0 0,1 0 15,0 0-15,0 0 0,-21-21 16,20 0-16</inkml:trace>
  <inkml:trace contextRef="#ctx0" brushRef="#br0" timeOffset="42560.16">8996 6244 0,'0'0'0,"-21"0"16,42 0 31,0 0-47,0 0 0,0 0 15,0 0-15,1 0 0,-1 0 0</inkml:trace>
  <inkml:trace contextRef="#ctx0" brushRef="#br0" timeOffset="44144.53">11684 6519 0,'21'0'16,"0"-21"-16,0 0 15,1 0-15,-1 0 16,0-43-16,0 1 15,-21 42 1,0-1-16,-21-20 0,0 21 0,-127-43 31,126 64-31,-20 0 0,-21 0 0,20 0 16,-84 85-16,64-64 16,20 0-16,-41 64 0,41-43 15,22 1-15,-42 41 16,42-20-16,21-22 0,0 1 15,0-1-15,0 0 0,21 22 16,0-43-16,0 0 0,0-21 16,22 21-16,-22-21 0,21 0 0,43 0 15,-64-21-15,21 21 0,1-21 16,20 0-16,-21 0 0,-20-1 16,20-20-16,0 21 0,1-21 0,-22-1 15,0 1-15,21 0 0,-21-1 16,1 1-16,-1 21 0,0-22 0,-21 22 15,0-21-15,0 63 32,0 0-32,0 0 0,0 1 0,0-1 15,0 21-15,0-21 16,0 22-16,0-22 0,0 0 16,0 21-16,0-21 0,0 1 0,21-1 15,0 0-15,0 0 0,1-21 16,20 0-16,-21 0 0,0 0 15,22 0-15,-1 0 0,43-42 16,-43 42-16,-21-21 0,21-1 16,-20 1-16,-1-21 0,21 0 15,-42-1-15,0 22 0,0-21 16,21 21-16,-21-1 0,0-20 16,0 63-1,-21 0 1,21 1-16,-21-1 0,21 21 0,-21-21 15,21 22-15,-21-22 0,21 21 0,0-21 16,-22 22-16,22-22 0,-21 0 16,21 0-16,0 0 0,0 0 15,0-42 17,21 0-32,1 21 0,-1-21 15,-21 0-15,21 0 0,0-22 16,0 22-16,0-21 0,22-22 15,-22 43-15,0-21 0,21-22 16,1 43-16,-22 0 0,21 0 16,1 21-16,-22 0 0,0 0 15,0 21-15,-21 21 0,21-21 0,-21 1 16,0 20-16,21 0 0,-21 22 16,0-43-16,0 21 0,0-21 15,0 1-15,22-1 0,-1 0 0,-21 0 16,21-21-16,0 0 0,0 21 15,0-21-15,22 0 0,-22 0 0,21 0 16,43-21-16,-22 0 16,-20 21-16,-1-21 0,22 0 15,-22-1-15,0 1 0,1 0 0,-22-21 16,21 21-16,22-43 16,-43 22-16,-21 21 0,21-43 15,-21 22-15,0 21 0,0-22 16,-21 22-16,0 0 0,-1 21 15,1 0-15,0 0 0,-42 0 16,41 0-16,-41 21 16,21 0-16,20 0 0,-41 22 15,42-1-15,0-21 0,-22 43 16,43-22-16,-21-21 0,21 0 16,0 1-16,0-1 0,21 42 15,0-63-15,1 0 16,-1 0-16,21 0 15,0 0-15,-20 0 0,-1 0 16,42-63-16,-42 42 0,1-1 16,20-62-16,0 63 15,-21-22-15,1 1 0,-1 0 0,-21-1 16,21 1-16,0-64 16,0 64-16,-21-43 15,0 43-15,0-1 0,21 1 16,-21 21-16,0 0 0,0 42 15,0 0-15,0 0 0,-21 0 16,21 22-16,-21-1 16,21 0-16,0 1 0,0-1 0,0 64 15,0-64-15,0 22 0,0-22 16,0 0-16,0 22 0,0 21 16,0-64-16,0 21 0,0-21 15,21 0-15,-21 1 0,21-1 0,1-21 16,-1 0-16,0 0 0,0 0 15,43 0-15,-22-21 0,0-1 16</inkml:trace>
  <inkml:trace contextRef="#ctx0" brushRef="#br0" timeOffset="45543.72">15536 6519 0,'43'-21'0,"-86"42"0,107-63 0,-43 21 0,0 0 16,21 0-16,-20-1 15,-1 1-15,-21 0 0,0 0 0,21-21 16,-21 20-16,0 1 0,0 0 0,0 0 16,0 0-16,-21 0 0,-22-1 15,22 22-15,-21 0 0,-22 0 16,22 0-16,21 22 16,-21-1-16,-1-21 0,1 21 0,21 0 15,-22 21-15,1-20 0,21 20 0,0-21 16,0 21-16,-1 1 0,22-22 15,-21 42-15,21-41 0,0-1 16,43 21-16,-22-21 16,21-21-16,0 0 15,-20 0-15,41 0 0,-21 0 16,1-21-16,-22 0 0,21 0 16,-21 0-16,43-22 15,-22 22-15,-21 0 0,1-21 0,-1 20 0,-21 1 16,0-21-16,21 0 15,-21 20-15,0 1 16,-21 21 0,0 21-16,21 1 0,-22-1 15,1 0-15,0 0 0,21 0 0,0 22 16,-21-22-16,21 0 0,0 21 16,0-21-16,0 1 0,21 20 15,21 0-15,1-42 0,-22 21 16,21 1-16,-21-22 0,22 0 15,41 0-15,-41 0 0,-1 0 16,0-22-16,22 1 0,-22 0 0,1 0 16,-1 0-16,0 0 0,1-22 15,-1 22-15,0-21 0,1 21 0,-22-22 16,21-20-16,-21 42 16,-21-22-16,0 1 0,0 21 15,-21 0-15,-21-1 16,-1 22-16,22 0 0,0 0 15,-21 0-15,-1 0 0,1 0 0,-21 43 16,20-22-16,22 0 0,0 0 16,0 0-16,0 1 0,21 41 15,0-42-15,0 0 0,21 22 16,0-22-16,64 0 16,-43 0-16,85-21 15,-106 0-15,21 0 16,1-21-16,-22 0 0,42-21 15,-41 20-15,-1 22 16,-21-21-16,0 0 0,21 0 16,-21 0-16,21 21 15,-21 21 17,0 0-32,-21 0 0,0 22 15,0-1-15,21 0 0,-43 64 16,43-42-16,-21-1 0,0-21 15,21 22-15,-64 148 16,64-149-16,-21 22 0,0 63 16,0-63-16,0-22 0,21 22 15,-21-22-15,-1 22 0,22-22 0,0 22 16,-21-21-16,0-1 0,0 22 0,0 21 16,0-43-16,21-21 15,-22 1-15,22-1 0,-21-21 16,21 0-16,-21 1 0,21-1 0,-21-21 15,0 0-15,0 0 0,-1-21 16,1 21-16,0-43 0,0 22 0,-43-64 16,22 43-16,0-21 15,-1-1-15,22 1 0,-21 20 16,0-20-16,-1-1 0,-20-63 16,42 64-16,-1-43 0,1 42 15,21 22-15,0-43 16,0 43-16,0 0 0,21-22 15,1 22-15,-1 0 0,42-1 16,-20 1-16,-1 21 0,21-22 16,1 22-16,-1-21 0</inkml:trace>
  <inkml:trace contextRef="#ctx0" brushRef="#br0" timeOffset="46248.82">17314 6371 0,'0'0'0,"0"-21"0,0 0 0,0 0 0,0-22 0,0 22 15,-21 0-15,21 0 16,-21 21-16,0-21 0,0 21 0,-1 0 16,1 0-16,0 0 0,0 0 0,-21 0 15,20 0-15,-20 21 16,21 0-16,-21 0 0,20 22 0,-41 20 15,21-21-15,20 1 0,1-1 16,0 0-16,21-20 0,0 41 16,0-42-16,0 0 0,0 22 15,21-43 1,0 0-16,1 0 0,20 0 0,-21 0 16,0-21-16,22-1 0,-22 1 0,21 0 15,-21 0-15,22 0 16,20-43-16,-42 22 0,0 21 15,1-22-15,-1 22 0,-21-21 16,0 0-16,21 42 0,-21-22 16,-21 22 15,0 0-31,21 43 0,-22-22 0,1 0 16,0 21-16,0 1 0,21-1 15,0-21-15,0 22 0,0-22 16,0 21-16,0-21 0,0 0 0,21 22 15,0-43-15,0 21 16,1-21-16,20 0 0,-21 0 0,0 0 16,22 0-16,-1 0 0,0-21 0,-21 0 15,22 21-15,-1-22 0,-21 1 16,22-21-16,-22 21 0,21-22 0,-21 22 16,0-21-16,1 21 0,-1-22 15,0 22-15,0 0 0,-21 0 0,-21 42 47,0 21-47,21-20 0,-21-1 0,-1 0 16,1 21-16,21-21 0,0 1 15,0 41 1,0-42-16,0 0 0,0 1 16,21-22-1,1 0-15,-1 0 0,0 0 0,0 0 16,0-22-16,0 1 0,-21 0 0</inkml:trace>
  <inkml:trace contextRef="#ctx0" brushRef="#br0" timeOffset="46570.11">17843 6075 0,'0'0'0,"-21"0"15,21 21-15,21-21 32,1 0-32,-1 0 15,0 0-15,0-21 16,-21 0-16,0 0 16,0-1-16,-21 22 15,0 0-15,0 0 16,-1 0-1,1 0-15,21 22 0,-21-1 16,0 0-16,21 0 16,0 0-16,0 0 0,0 1 0,0-1 15,0 0-15,21-21 0,0 21 0,0 0 16</inkml:trace>
  <inkml:trace contextRef="#ctx0" brushRef="#br0" timeOffset="47064.11">18224 6541 0,'0'42'31,"-21"-42"-31,21 21 0,-21-21 31,21-21-15,0 0-16,0 0 16,0-1-16,0 1 15,0-21-15,21 21 0,0-22 0,1 22 16,20-42-16,0 42 0,1-22 15,-1 22-15,0 0 0,22 0 16,42 21-16,-64 0 0,21 0 16,-20 0-16,-1 0 0,0 21 15,1 0-15,20 21 0,-42-20 16,-21 20-16,0-21 0,0 21 0,0-20 16,0 20-16,0-21 0,-21 21 15,0-20-15,0-1 0,21 0 16,-21-21-16,0 21 0,-1-21 0,1 21 15,0-21 1,0 0 0,21-21-1,0 0 1</inkml:trace>
  <inkml:trace contextRef="#ctx0" brushRef="#br0" timeOffset="47222.45">19558 6477 0,'-21'0'15</inkml:trace>
  <inkml:trace contextRef="#ctx0" brushRef="#br0" timeOffset="47328.47">19431 6519 0,'0'22'16</inkml:trace>
  <inkml:trace contextRef="#ctx0" brushRef="#br0" timeOffset="47821.12">18034 6202 0,'0'0'0,"0"21"63,0 0-63,0 0 15,0 1-15,0-1 0,0 0 0,0 21 16</inkml:trace>
  <inkml:trace contextRef="#ctx0" brushRef="#br0" timeOffset="47858.17">17970 6583 0,'0'21'0,"0"0"15</inkml:trace>
  <inkml:trace contextRef="#ctx0" brushRef="#br0" timeOffset="53389.78">847 9864 0,'-22'0'16,"1"0"-16,0 0 16,0 0-16,0 0 15,0 0-15,-1-21 0,1 21 16,0 0-16,21-22 31,21 22-15,0 0-16,22 0 0,-1 0 15,22 0-15,-22 0 0,21 0 16,1 0-16,-1 0 0,1 0 16,21 0-16,-22 0 0,22 0 0,-22 0 15,1 0-15,-1 0 0,43 0 16,-64 0-16,1 0 0,-22 0 0,0 0 16,0 0-16,0 0 0,1 0 15,-22-21 16,-22 21-31,1-21 0</inkml:trace>
  <inkml:trace contextRef="#ctx0" brushRef="#br0" timeOffset="53733.32">1672 9589 0,'0'0'16,"-21"-22"-16,21 1 0,-21 21 15,0-21-15,-1 21 0,1 0 16,42 0 15,1 0-15,-1 21-16,0-21 0,21 0 0,1 21 15,-22-21-15,21 0 0,0 22 16,-20-22-16,-1 0 0,21 21 0,-21 0 16,-21 0-16,0 0 15,0 0-15,0 1 0,0-1 0,-63 42 16,42-42-16,-22 22 15,-20-1-15,20 0 0,-20-20 0,-1 20 16,-41 21-16,41-20 16,22-22-16,-1 0 0,1 0 15,-21 0-15,41-21 16,44 0 0,-1 0-16,21-21 0,0 0 15,1 0-15,-1 0 0,22 0 0</inkml:trace>
  <inkml:trace contextRef="#ctx0" brushRef="#br0" timeOffset="54012.04">2815 9250 0,'0'0'0,"-21"85"15,0-43 1,-22 43-16,22-22 0,0-21 16,-21 64-16,21-63 15,-1-1-15,1 0 0,0 1 0,21-22 16,-21 0-16,0 0 0,21 0 0,0 0 16,0-42 15,21 0-31,-21-21 15,21 21-15,-21-22 0</inkml:trace>
  <inkml:trace contextRef="#ctx0" brushRef="#br0" timeOffset="54512.02">2519 9123 0,'63'-42'15,"-42"20"1,1 1-16,20 21 0,0 0 0,1 0 15,-1 0-15,0 0 0,1 0 16,-1 21-16,0 1 0,1-1 0,-22 21 16,21 22-16,-21-22 15,-21 0-15,0-21 0,0 22 16,-21-1-16,-42 22 0,41-22 16,-20-21-16,0 21 0,-1-20 15,1-1-15,21-21 0,-21 21 16,20-21-16,1 0 0,0 0 0,0 0 15,21-21-15,0 0 0,0-1 16,21 1-16,0 0 0,0 0 0,22 0 16,-22 0-16,21 21 0,1-22 15,-1 22-15,0 0 0,22 0 0,-22 0 16,0 0-16,1 22 0,-1-1 16,-21 0-16,22 0 0,-22 0 15,0 22-15,0-22 0,-21 21 0,0 0 16,0-20-16,-21 20 0,-21-21 15,-43 43-15,21-22 0,22-21 16,-21 0-16,-22 0 0,21 1 16,-84 20-16,85-42 0,-1 0 15,1 0-15,20 0 0,1 0 16,-43-21-16,85 0 16,0-1-16,0 1 0,0 0 15,22 0-15,41-21 16,1 20-16,-22 1 0,21 0 0,-20 0 0,20 0 15,1 0-15</inkml:trace>
  <inkml:trace contextRef="#ctx0" brushRef="#br0" timeOffset="55328.5">3577 9483 0,'0'-21'16,"0"42"31,0 0-47,0 0 0,0 0 0,-21 22 15,21-22-15,-21 21 0,21-21 16,-21 22-16,21-1 0,-22-21 0,1 21 16,21-20-16,0-1 15,0 0-15,0 21 0,0-21 0,21-21 16,22 0-16,-22 0 16,21 0-16,22-21 15,-22 0-15,0 0 0,22-43 0,-22 22 16,22-21-1,-43 20-15,21 1 0,-21-22 16,1 43-16,-22-21 0,21 0 16,-21 20-16,0 44 31,0-1-31,0 21 0,0-21 16,0 22-16,0-1 0,0 21 15,0-20-15,-21-1 0,-1 22 0,1 63 16,21-85-16,-21 21 15,21 1-15,0 21 0,-21-22 0,21 22 16,-21-22-16,0 22 0,21 0 0,-43 63 16,22-85-1,0 22-15,21-22 0,-21 22 0,0-21 16,-1-1-16,-41 64 0,42-85 16,-22 22-16,-20 21 0,21-64 15,-22 0-15,22 0 0,-1 0 16,1-21-16,0 0 0,-64 0 15,64-21-15,-22 0 0,22 0 16,-22-22-16,22 22 0,-22-42 16,22 20-16,21 1 0,0 0 15,21-1-15,0 1 0,21-64 16,0 64-16,21 0 0,-20-22 16</inkml:trace>
  <inkml:trace contextRef="#ctx0" brushRef="#br0" timeOffset="56068.03">6117 9821 0,'0'0'0,"-21"-21"16,21 0 0,0 0-1,0 0-15,0 0 0,0-1 16,0 1-16,0-21 0,0 21 15,-21-22-15,21 1 0,-21 21 16,-1-21-16,-62-22 16,41 64-1,1 0-15,-43 0 0,43 0 16,-64 42-16,64-20 16,0-1-16,-1 0 0,1 21 0,0 1 15,-1-1-15,-20 43 16,42-64-16,-1 21 0,22 0 0,0-20 15,0 20-15,0-21 0,0 21 16,22-20-16,20-22 0,-21 0 16,0 0-16,22 0 0,-1 0 0,0 0 15,1 0-15,-1 0 0,0-22 0,22 1 16,-22 0-16,0 0 0,22-21 16,-22-1-16,1 22 0,41-85 15,-63 64-15,22 0 0,-22-22 16,0 22-16,21-22 0,-42 22 15,22-64-15,-1 64 0,-21-1 16,0-20-16,0 42 16,0-22-16,-21 43 15,-1 0-15,22 22 0,-21-1 0,0 0 16,21 21-16,0 1 0,-21-1 16,21 0-16,-21 1 0,21 20 0,0-21 15,0 22-15,0 42 16,0-64-16,0 0 0,0 22 0,0-43 15,0 21-15,21 1 0,-21-22 16,21 0-16,0 0 0,22 0 16,-22-21-16,0 0 15,0 0-15,21-21 0,-20 21 0,-1-21 16,0 0-16</inkml:trace>
  <inkml:trace contextRef="#ctx0" brushRef="#br0" timeOffset="58292.65">6456 9652 0,'-21'21'31,"42"-21"-15,0 0-16,0 0 16,21-21-16,-20 21 0,-1-21 0,21 0 15,22-22-15,-43 43 16,21-21-16,0 0 0,-42 0 15,-21 21 1,0 0 0,0 0-16,-21 0 0,20 0 0,-20 21 15,0 0-15,21 0 0,-22 1 16,22-1-16,0 0 0,-21 21 16,42 1-16,0-22 0,0 0 15,0 0-15,0 0 0,21 0 0,0 1 16,0-22-16,21 0 15,-20 0-15,20 0 0,0 0 0,-21 0 16,43 0-16,-22 0 0,1 0 16,62-43-16,-62 22 0,-1 0 15,64-43-15,-64 22 16,1 0-16,-1-1 0,-21 1 0,21 21 16,22-106-16,-43 106 15,0-22-15,-21 22 0,0 0 16,0 0-16,0-21 15,-21 42-15,0 0 16,0 0-16,0 21 16,-1 21-16,1-21 0,21 22 0,-21-1 15,0 0-15,0 22 0,21-1 0,-21 1 16,21 20-16,-22 1 0,1-21 16,0 20-16,0 1 0,0 0 0,0 20 15,-1-20-15,1 21 0,0 0 0,-21-22 16,21 22-16,-1 0 0,-20 0 15,21 0-15,0 0 0,0-22 0,-1 22 16,1-21-16,0-1 0,0-20 16,21 63-16,0-64 0,0-20 0,0-1 15,0 0-15,0-20 16,0-1-16,42 0 0,-21-21 16,22 0-16,20-42 0,-20 20 15,-1-20-15,106-106 16,-84 84-16,-22 1 0,64-85 15,42-85 1,-127 148-16,0 1 0,0-86 16,-21 86-16,-21-1 0,-21 21 15,0-20-15,-1 20 0,1 1 0,-22-1 16,22 22-16,-21 0 0,-43-22 16,63 43-16,1 0 0,0 0 0,21 21 15,-1-22-15,1 22 16,21-21-16,0 0 15,21 21-15,1-21 0,-1 21 16,21-21-16,0 21 0,1-21 16,-1-1-16,0 1 0,1 0 0,20 0 15,1-21-15,-22 20 0,22-20 16,-1 21-16,1-21 0,-1-1 0,1 22 16,84-85-16,-106 64 15,-21 21-15,0 0 0,1-1 16,-22 1-16,0-21 15,0 21-15,0 0 0,-43-1 16,22 22-16,0 0 0,-43 0 16,43 0-16,-21 0 0,21 22 15,0-22-15,-22 21 0,1 42 16,0-42-16,20 22 0,1 20 16,0-20-16,21-1 0,-21 64 15,21-64-15,0-21 16,0 0-16,21 1 0,21-1 15,1-21-15,-22 0 16,0 0-16,0 0 0,22 0 16,20-21-16,-21-1 15,-20 1-15,62-42 0,-63 42 16,1-22-16,-1 22 0,0-21 16,0-1-16,0-20 0,0 42 15,-21 0-15,0-1 16,0 1-16,0 42 31,-21 1-31,0-1 0,0 21 16,21-21-16,0 22 0,-21-22 15,21 21-15,-21 0 0,21 22 16,0-43-16,0 0 0,0 0 16,21 1-16,0-1 0,0-21 15,0 0-15,0 21 0,1-21 0,41 0 16,-42-21-16,0 21 15,1-21-15,-1-1 0,0 1 16,21-21-16,-21 0 0,1-1 16,20-20-16,-21 20 15,-21 22-15,0-21 0,21 21 0,-21 0 16,21-1-16,-21 44 31,0 20-31,-21-21 16,21 0-16,0 0 0,-21 22 15,21-22-15,0 0 0,0 21 16,0-20-16,0-1 0,0 0 0,0 0 16,0 0-16,21-21 0,0 21 15,1-21-15,-1 0 0,0 0 16,0 0-16,0-21 0,0 0 16,1 0-16,20 0 0,-21 0 0,0-1 15,0-20-15,1 21 0,20-64 16,-21 64-16,0-21 0,-21 21 15,21-22-15,-21 22 0,22-21 16,-22 63 15,0 0-31,0 0 0,-22 0 0,1 1 16,21-1-16,0 21 0,-21-21 16,21 22-16,-21-22 0,21 21 0,0-21 15,0 22-15,0-22 0,0 0 16,0 0-16,21 0 15,0 0-15,0-21 0,1 0 0,-1 0 16,0 0-16,0 0 0,64 0 16,-64-21-16,21 0 0,22-21 15,-22 21-15,-21-22 0,64-84 16,-64 85 0,-21 0-16,21-22 0,-21 22 0,43-85 15,-43 84-15,0 1 16,0-21-16,0 20 15,-22 43 1,1 21-16,0 1 16,21-1-16,0 21 0,0-21 15,0 64-15,0-43 0,0 1 16,0-1-16,0 0 0,0 1 0,0-1 16,0 43-16,0-64 15,0 21-15,0 0 0,21-20 0,0-1 16,-21 0-16,22 0 0,-1 0 15,0-21-15,0 0 0,0 0 16,0 0-16,1 0 0,-1 0 0,0-21 16,21 0-16,-21 0 0,1 0 15,-1-1-15,0-20 0,42-43 16,-41 43-16,-1 0 0,0-1 0,21-20 16,-21 21-16,1-1 0,-1-20 15,0 20-15,0 1 0,0-64 16,0 85-16,-21 0 0,0 0 15,-21 42 1,0 0-16,0 0 0,0 22 16,0-1-16,-1 0 0,1 1 15,-21 41-15,42-41 16,-21 20-16,21-21 0,0 1 0,0-1 16,0 0-16,0 22 0,0-22 15,0-21-15,21 1 0,0-1 16,0 0-16,22 0 15,-22-21-15,0 0 0,0 0 0,21 0 0,-20-21 16,-1 21-16,42-42 16,-20-1-16,-22 22 0</inkml:trace>
  <inkml:trace contextRef="#ctx0" brushRef="#br0" timeOffset="58485.8">9864 9229 0,'0'0'0,"-22"0"0,1 0 16,21 21-16,21 0 31,1-21-31,-1 0 0,21 0 16,0 0-16,43 0 0,-43 0 16,1 0-16,-1-21 0,-21 21 15,85-21 1</inkml:trace>
  <inkml:trace contextRef="#ctx0" brushRef="#br0" timeOffset="58967.99">12150 9059 0,'0'0'0,"0"-42"0,0-21 15,0 41 1,0 44 0,-22 20-1,1-21-15,21 21 0,-21-20 16,21 20-16,-21 0 0,0 1 0,0-1 15,21 0-15,-22-21 0,1 22 0,0 63 16,21-85 0,-21 42-16,21-42 15,0 43-15,21-64 32</inkml:trace>
  <inkml:trace contextRef="#ctx0" brushRef="#br0" timeOffset="59218.02">11642 9610 0,'0'21'0,"0"-42"0,0 63 16,0-21-16,0 0 16,0 1-16,0-1 0,21 0 15,0 0-15,0-21 0,0 0 16,22 21-16,-1-21 0,-21 0 0,21 0 15,22 0-15,-22 0 0,1 0 0,-1 0 16,0-21-16,1 21 0,-1-21 16,-21 21-16,21-21 0,-20 21 15,-22-21-15,0-22 0,0 22 16,0 0-16,0 0 0,0 0 16,0-22-16,-22 22 0</inkml:trace>
  <inkml:trace contextRef="#ctx0" brushRef="#br0" timeOffset="59433.89">11811 9123 0,'0'0'0,"-21"0"0,0-21 31,42 0-15,0 21-1,0-22-15,21 22 0,-20 0 16,20 0-16,-21-21 0,21 21 0,1 0 15,-22 0-15,21 0 0,-21 0 0,22-21 16,-22 21-16,0 0 0,0 0 16,22 0-16,-22 0 0,0 0 15,21 0-15</inkml:trace>
  <inkml:trace contextRef="#ctx0" brushRef="#br0" timeOffset="59805.63">13398 8975 0,'0'-21'0,"0"42"0,0-64 16,0 22-16,-21 21 16,0 0-16,0 0 0,0 0 15,0 0-15,-22 0 0,1 21 0,0 1 16,-1 20-16,-20-21 0,20 21 0,1-20 15,-21 20-15,20 0 0,1 1 16,0-1-16,-1 0 0,22 1 0,0 20 16,21-21-16,0-20 15,0 20-15,0-21 0,0 21 16,21-20-16,21-1 0,-20 0 0,20 0 16,0-21-16,43 21 0,-22-21 15,-20 0-15,-1 0 16,22 0-16,-22 0 0,64 0 0,-64 0 15,0 0-15,22-21 16,-22 21-16,-21-21 0,1 21 16,-22-21-16,21 21 0,-21-21 0,21-1 15</inkml:trace>
  <inkml:trace contextRef="#ctx0" brushRef="#br0" timeOffset="60700.03">14668 9271 0,'0'0'0,"0"21"16,22-21-1,-1 0-15,0 0 0,21 0 0,1 0 16,-1 0-16,21 0 0,1 0 16,-1 0-16,107 0 0,-86 0 15,-20 0-15,21 0 0,-22 0 16,22 0-16,21 0 15,-43 0-15,-21 0 0,1 0 0,-22 0 16,0 0-16,0 0 16,-21-21-16,-21 21 15,0-21-15,0 21 16,0 0-16,-1 0 0,1-21 0,0 21 16,21-21-16,-21 21 0,0-22 15,0 1-15,21 0 16,-22 0-16,1 21 0,0-21 15,21 0-15,-21 21 0,0-22 16,0 22 0,-1-21-16,22 42 47,0 1-32,22-1-15,-1-21 0,0 21 16,0-21-16,0 21 0,0-21 0,1 21 15,-1-21-15,0 0 16,0 21-16,0-21 0,22 0 16,-22 22-16,0-22 0,0 0 15,-21 21-15,0 0 16,0 0 0,-21 0-16,0-21 0,0 21 15,-1 1-15,1-1 0,-21 0 0,21 0 16,-22 0-16,1 0 0,21 1 0,-21 20 15,20-21-15,1 0 0,-21 0 16,21 22-16,0-22 0,-1 0 16,1 0-16,21 0 0,0 1 15,0-1 1,21-21-16</inkml:trace>
  <inkml:trace contextRef="#ctx0" brushRef="#br0" timeOffset="61612.09">17568 9250 0,'0'-21'16,"0"0"-1,0-1 1,21 22-16,-21-21 0,22 0 16,-1 0-16,-21 0 0,21 0 15,0-1-15,-21 1 0,21-63 16,0-1 0,1 64-16,-22 0 15,0-1-15,0 44 31,0-1-31,0 0 0,-22 0 16,22 21-16,-21-20 0,21 20 16,0 0-16,-21 1 0,21-1 0,0 0 15,0 22-15,-21-22 16,21 0-16,0 1 0,-21-22 16,21 21-16,0 43 0,0-64 15,0 21-15,0-20 0,0 20 16,0-21-16,0 0 0,0 0 0,0 1 15,0-1-15,0 0 0,-21-21 0,21 21 16,-22-21-16,1 21 16,0-21-16,0 0 0,0 0 15,-22 0-15,22 0 0,0 0 16,-21 0-16,21 0 0,-22 0 16,1 0-16,0 0 0,20 0 0,-20 0 15,21 0-15,0 0 0,0 0 16,-1 0-16,1 0 0,42 0 31,1 0-15,20 0-16,0 0 0,1 0 0,-1 0 15,21 0-15,-20 0 0,20 0 0,1 0 16,42 0-16,-64 0 16,21-21-16,-20 21 0,-1 0 0,-21 0 15,22 0-15,-1 0 16,-21 0-16,-42 0 78,0 0-62,0-21-1,-1 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2:49:47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2752 2561 0</inkml:trace>
  <inkml:trace contextRef="#ctx0" brushRef="#br0" timeOffset="1152.7">2074 1228 0,'0'-21'16,"21"21"0,-21-22-16,22 22 0,-22-21 15,21 0-15,-21 0 16,21 21-16,0-21 0,0 0 15,0-22-15,1 22 0,-1 0 16,0 0-16,0-22 0,0 22 16,0 0-16,1-21 0,-22 21 15,21-1-15,-21 1 16,0 0 0,-21 21-16,-1 0 0,-41 0 15,21 0-15,20 0 0,-20 21 16,0-21-16,21 21 0,-22 1 15,22-1-15,-21 0 0,21 0 0,-1 0 16,1 0-16,0 1 0,0 41 16,21-42-16,0 0 0,0 22 15,0-22-15,0 0 0,0 43 16,0-43-16,21 0 16,-21 0-16,21 0 0,0 0 15,22 22-15,-22-22 16,21 0-16,-21-21 0,22 21 0,-22 0 15,21 1-15,-21-1 0,22-21 16,-22 21-16,0 0 0,0 21 0,0-20 16,1 20-16,-22-21 0,0 21 15,0 1-15,0 20 16,-22-20-16,-41 41 16,21-63-16,-1 22 0,22-22 0,-21 0 15,-1 0-15,22-21 0,-21 0 16,21 0-16,-22 0 0,22 0 15,-21 0-15,21-21 0,-22 0 0,1-43 16,0 43-16,-1-63 16,1 20-16,21 22 0,0-1 15,0 1-15,-1 21 0,1-43 16,21 43-16,0 0 16,0 0-16,0 0 0,21 0 15,1 21-15,-1 0 0,0 0 16,42-22-16,-41 22 15,41-21-15,-21 21 16,1-21-16</inkml:trace>
  <inkml:trace contextRef="#ctx0" brushRef="#br0" timeOffset="2164.19">2752 1058 0,'21'-21'0,"-42"42"0,63-63 0,-21 0 16,-21 21-16,0-1 0,0 1 16,0 0-1,0 0-15,0 42 32,0 0-32,0 0 15,0 22-15,0-1 0,0 0 0,0 128 16,0-128-1,-21 22-15,0-22 0,21 21 0,-21-20 16,-1 84 0,1-85-16,21 22 0,-21 20 0,0-41 15,21 20-15,0-42 16,0 0-16,0 1 0,0-1 16,0-42-1,0-1 1,0-20-16,0 21 0,21-64 15,0 43-15,0 0 16,-21-1-16,22 1 0,-1-22 0,0 1 16,0 21-16,0-1 15,0 22-15,1 0 0,-1-21 0,0 42 16,0-22-16,0 1 0,0 21 16,22 0-16,-22 0 15,-21 21-15,21 1 0,-21-1 16,0 21-16,0-21 15,0 0-15,-21 1 0,0-1 0,0 0 16,-1 0-16,1 0 0,-21 0 16,21 1-16,0-1 0,-1 0 15,1-21-15,0 0 0,0 21 16,0-21-16,0 0 0,-22 0 16,22-21-16,0 0 0,0 0 15,21-1-15,-21 22 16,21-21-16,21 21 31,0 0-15,0 21-16,-21 1 0,21-22 15,0 21-15,1 21 0,-22-21 0,42 22 16,-42-22-16,21 21 16,0-21-16,-21 0 0,21 1 15,1 20-15,-1-21 0,0 0 16,0 0-16,0 1 0,0-22 15,1 21-15,20-21 0,-21 0 16,0 0-16,0 0 0,22 0 16,-1-43-1,0 22-15,-20 0 0,41-42 0,-42 20 16,22 1-16,-1-43 16,-21 43-16,0 0 0,0 20 15,1 1-15,-22-21 0,0 0 16,0 20-16,0 44 47,0-1-47,-22-21 0,22 21 15,-21 21-15,21-21 0,-21 43 16,21-43-16,0 21 16,0-20-16,0-1 0,0 0 0,0 0 15,0 0-15,0 0 16,0 1-16,21-22 15,0 0 1,-21-22-16,22 22 0,-22-21 16</inkml:trace>
  <inkml:trace contextRef="#ctx0" brushRef="#br0" timeOffset="2568.84">3683 1037 0,'0'0'0,"-21"0"0,0 0 16,-1 0-16,1 0 0,0 21 0,0-21 16,0 22-16,-22 41 15,43-42-15,0 22 16,0 20 0,0-42-1,22-21-15,-1 0 0,0 0 16,21 0-16,-21 0 0,1 0 15,20 0-15,-21 0 0,0-21 0,22 0 16,-22 0-16,-21 0 16,21-1-16,-21-20 0,0 21 15,0-21 1,-21 20-16,0 1 0,-1 21 16,1 0-16,-21 0 15,21 0-15,0 0 0,-22 0 16,22 21-16,0 1 0,0-1 0,0 21 15,-1-42-15,22 21 16,-21 0-16,21 1 0,0-1 0,0 21 16,21-21-1,1 0-15,-1-21 0,0 22 0</inkml:trace>
  <inkml:trace contextRef="#ctx0" brushRef="#br0" timeOffset="3012.12">4000 1355 0,'-21'-21'31,"0"21"-31,0 0 16,21 21-16,0 0 0,-21 0 15,21 0-15,-21 22 0,21-22 16,0 21-16,-22 22 0,22-22 16,0 21-16,0 1 0,0-1 0,0 86 15,0-65-15,0-20 0,0 20 16,0 1-16,-21 0 0,0 105 16,21-84-16,-21-21 15,0 105-15,0-105 16,-1 105-16,1-105 0,0 21 15,0 127-15,0-170 16,21 1-16,-21-1 0,21 1 16,-22 63-1,22-106-15,0 21 0,0-21 16,-21-21-16,21-21 16,0 0-16,0 0 0,0-64 15,21 43-15,22-191 16,-22 148-16,0-20 0,0-1 15</inkml:trace>
  <inkml:trace contextRef="#ctx0" brushRef="#br0" timeOffset="3380.17">3895 1566 0,'0'0'16,"0"-21"-16,0 0 0,0 0 0,0 0 15,21 0-15,-21-1 16,0 1-16,21 21 0,0-21 16,0 0-16,0 21 0,1-21 15,-1 21-15,21-21 16,-21 21-16,0 0 0,22 0 16,-22 0-16,42 21 15,-41 0-15,-22 0 0,21 0 16,0 0-16,-21 1 0,0 41 15,0-21-15,0-20 0,-21 20 16,0 0-16,-22-21 0,22 22 0,-21-22 16,-1 21-16,1-21 0,-43 22 15,43-22-15,0 0 0,-43 21 16,64-42 0,0 0-16,21 22 15</inkml:trace>
  <inkml:trace contextRef="#ctx0" brushRef="#br0" timeOffset="3864.12">5270 931 0,'0'0'0,"-21"-21"16,0 21-16,21-21 16,0 0-1,0 0 1,42 21-16,-20-21 0,41-1 15,1 22-15,-1-21 0,85 0 16,-63 0-16,0 0 0,-22 21 16,1 0-16,-1-21 0,43 21 15,-64 0-15,1 0 0,-22 0 16,0 0-16,0 0 0,-21 21 16,0 0-1,-21-21-15,0 21 0</inkml:trace>
  <inkml:trace contextRef="#ctx0" brushRef="#br0" timeOffset="4182.05">5736 889 0,'-85'0'31,"64"0"-31,21 21 15,-21 0-15,0 22 0,21-22 0,0 21 16,0 1-16,-21 20 0,21-21 16,-21 22-16,-1-22 0,22 64 15,0-42-15,-21-22 0,0 64 16,0-64-16,21 22 0,-21 20 16,21-63-16,0 22 15,-21-22-15,21 0 0,0 0 0,0 0 16,0-42-1,21 0 1,0 0-16,0-21 0,-21-1 16,21 1-16,0 0 0,1-22 15</inkml:trace>
  <inkml:trace contextRef="#ctx0" brushRef="#br0" timeOffset="4682.14">5884 974 0,'0'0'0,"0"-64"31,0 85-15,0 1-16,0 20 0,0-21 0,0 21 15,0 22-15,0-22 16,0 22-16,0-22 0,0 22 0,0-22 16,0 21-16,-21 1 0,21-1 15,-21 86-15,0-86 16,21-21-16,0-20 0,0 20 15,0-21-15,-21 21 0,21-84 47,0 21-47,0 0 0,0-22 16,21 1-16,-21-21 0,42-22 16,-42 43-16,21-22 0,0 22 15,22-1-15,-22 22 0,0-21 16,0 0-16,22 20 0,-22 1 0,21 21 15,-21 0-15,22 0 0,-1 0 16,-21 0-16,21 21 0,-42 1 16,22-1-16,-1 21 0,-21-21 15,0 22-15,0-22 0,0 21 0,0 0 16,0-20-16,0 20 0,0 21 16,-21-41-16,21-1 0,-22 21 15,22-21-15,-21 0 16,0-21-16,21 22 0,0-44 31,0 1-31,0 0 0,0 0 16,0-21-16,0 20 15</inkml:trace>
  <inkml:trace contextRef="#ctx0" brushRef="#br0" timeOffset="5101.12">6667 1461 0,'0'0'16,"0"21"-16,0 0 15,22-21-15,-1 0 16,0 0-16,0 0 16,0 0-16,22 0 0,-22 0 15,42 0-15,-20-21 0,-22 21 16,42-43-16,-42 43 15,22-42-15,-22 21 0,-21 0 16,0 0-16,0-1 16,0 1-16,-21 21 0,-22 0 15,22 0-15,-21 0 0,21 0 16,-22 21-16,1-21 0,-21 43 16,20-22-16,1 0 0,0 21 0,20-20 15,-20 20-15,21 0 0,0 1 16,0-1-16,21 0 0,0-21 0,0 22 15,0-22-15,0 21 0,21-21 16,0 1-16,21-1 0,1-21 0,41 0 16,-41 0-16,-1 0 15,21 0-15,-20 0 0,20-21 0,-20-1 16,-1 1-16,0 0 0,1-21 16,-22 21-16,21-22 0,-21 1 0</inkml:trace>
  <inkml:trace contextRef="#ctx0" brushRef="#br0" timeOffset="5581.1">8721 720 0,'0'0'0,"-22"0"0,-62 0 16,63 0-16,-1 0 16,22-21 15,22 21-31,-1-22 0,85 22 16,-43-21-16,1 21 0,-1 0 15,22-21-15,-1 21 0,65 0 16,-86-21-16,-21 21 0,22 0 15,-22 0-15,1 0 0,20 0 16,-42 0-16,0 0 16,-42 0-1,0 0-15,0 0 0,0 0 0,-22 0 16</inkml:trace>
  <inkml:trace contextRef="#ctx0" brushRef="#br0" timeOffset="5857.1">9186 635 0,'0'0'0,"-21"0"0,0 0 32,21 21-32,0 0 15,-21 1-15,21-1 0,0 0 16,0 21-16,-21 1 0,21 20 16,-22-21-16,1 22 0,21-22 0,-21 22 15,0-1-15,21-20 0,-21 20 16,0 1-16,-1-22 0,22 0 0,-21 22 15,0-22-15,0 0 0,0 1 0,21-1 16,0-21-16,-21 43 16,21-43-16,-22 0 0,22-42 31,22 0-15,-1-22-16,0 22 0,21-21 15,-21 0-15</inkml:trace>
  <inkml:trace contextRef="#ctx0" brushRef="#br0" timeOffset="6268.7">9419 1122 0,'0'63'32,"0"-41"-32,0-1 0,0 0 15,0 0 1,21-21-1,0 0-15,1 0 0,-1 0 16,0 0-16,0-21 0,0 0 16,22 21-16,-22-21 0,42-43 15,-63 43-15,0-21 16,0 20-16,0 1 16,-21 21-16,-21 0 15,21 0-15,-22 0 0,22 21 0,-42 22 16,20-22-1,22 0-15,-42 43 0,41-22 0,-20 21 16,21-20-16,0-22 16,0 42-16,21-41 15,0 41 1,0-42-16,42 0 16,-21 1-16,0-1 0,0-21 15,22 0-15,-22 0 0,0 0 16,0 0-16,0 0 0,85-43 15,-63 22-15</inkml:trace>
  <inkml:trace contextRef="#ctx0" brushRef="#br0" timeOffset="6709.05">10372 1143 0,'0'0'0,"21"-21"0,0-43 31,-21 43-31,-21 21 15,0 0-15,-1 0 16,-20 0-16,21 21 0,0 1 0,-22-22 16,22 21-16,-21 0 0,21 0 0,0 0 15,-1 0-15,-20 22 16,42-22-16,-21 0 0,21 0 16,0 0-16,21 1 15,0-1-15,0-21 0,22 0 16,-22 21-16,21-21 0,-21 0 0,64 21 15,-43 0 1,-20-21-16,-1 21 16,-21 1-16,0-1 0,-43 0 15,22-21-15,-85 21 16,43 0-16,21-21 16,-1 0-16,-20 0 0,20 0 15,-41 0-15,41 0 0,22 0 16,-42 0-16,42-42 15,-1 42-15,22-21 16,22 0 0,-1 21-1,21 0-15,-21-22 0,43-20 16,-22 42-16,0-21 0</inkml:trace>
  <inkml:trace contextRef="#ctx0" brushRef="#br0" timeOffset="7057.1">11134 487 0,'0'-21'31,"-22"21"-31,1 0 0,0 21 15,0 0-15,0 0 0,0 0 0,-1 22 16,1-22-16,21 21 0,-21 22 16,0-22-16,0 22 0,0-1 0,21 1 15,-22-1-15,1 1 16,0-1-16,0 1 0,0 20 16,0-41-16,21-1 0,-22 21 15,22-20-15,0-1 16,0-21-16,0 0 0,22-21 15,-1 0 1,0 0-16,0 0 0,0-21 0,0 21 16,1-21-16,-1 0 0,0 0 15</inkml:trace>
  <inkml:trace contextRef="#ctx0" brushRef="#br0" timeOffset="7280.03">10626 1016 0,'0'0'0,"-22"0"0,1 0 0,21 21 15,0 0 1,21-21 0,22 0-16,-22 0 0,21 0 15,-21 0-15,22 0 0,63 0 16,-64 0-16,0 0 0,-21 0 15,22-21-15,-22 21 0,42-21 16</inkml:trace>
  <inkml:trace contextRef="#ctx0" brushRef="#br0" timeOffset="7656.87">12086 699 0,'0'0'16,"21"-22"-16,-21 1 0,21 0 0,-21 0 15,0 0-15,0-64 16,0 43 0,-21 42-16,0-21 0,-42 21 15,20 0-15,1 0 0,21 0 16,-22 21-16,1 0 0,-43 42 15,43-41-15,-21 20 0,20 0 16,1 22-16,0-1 0,-43 64 16,64-63-16,-22-1 0,1-20 15,21 20-15,0 1 0,0-22 16,21 21-16,0-20 0,0-1 0,0 0 16,0 1-16,21-22 0,0 21 15,64 22-15,-1-43 16,-41-21-16,-1 0 15,85 0-15,-64-21 0,1 0 16,-1-1-16</inkml:trace>
  <inkml:trace contextRef="#ctx0" brushRef="#br0" timeOffset="8152">12509 1185 0,'22'-21'0,"-44"42"0,65-84 0,-43 42 0,0-22 15,0 22-15,0-21 0,0 21 16,-21 0-16,21-1 0,-22 1 0,1 0 15,0 21-15,0 0 0,0 0 16,0 0-16,-22 0 0,22 0 0,-42 42 16,20-20-16,1-1 15,21 21-15,-22 0 0,1 1 16,-21 41-16,41-41 0,-41 41 16,63-62-16,-21 20 15,0 21-15,21-20 0,0-22 16,0 0-16,0 0 0,0 0 15,21 1-15,0-22 0,21 0 16,1 0-16,-1 0 16,0-22-16,1 1 0,-22 0 0,21 0 15,43-21 1,-64 20-16,21-20 0,1-21 0,-22 20 16,0-20-16,0-22 15,-21 64-15,21-21 0,-21 20 16,0 1-16,0 0 0,0 0 15,0 42 1,0 0-16,-21 0 0,21 1 0,-21 41 16,0-42-16,0 64 15,-1-64-15,1 21 0,0 22 16,21-43-16,0 21 16,0-20-16,0-1 0,0 0 0,0 21 15,0-21-15,21-21 16,0 0-1,1 0-15,-1 0 0,21 0 0</inkml:trace>
  <inkml:trace contextRef="#ctx0" brushRef="#br0" timeOffset="8616.69">13144 1122 0,'0'0'0,"0"-21"0,0 0 16,0-1-16,0 1 15,-21 21-15,0-21 0,-21 21 16,21 0-16,-1 0 0,-20 0 16,21 0-16,-21 0 0,20 21 0,1-21 15,-21 21-15,21 1 0,0-22 0,21 21 16,-22 0-16,22 0 0,0 0 16,-21-21-16,21 21 0,0 22 15,21-22 1,1 0-16,-1 0 0,0 0 15,0-21-15,0 22 0,0-22 16,22 21-16,-22 0 0,0-21 16,21 42-1,-20-21-15,-22 1 0,0-1 16,0 0-16,0 0 16,-22-21-16,1 21 15,-21-21-15,21 0 0,-22 0 16,22 0-16,-21 0 0,-22 21 15,22-21-15,21 0 0,-43 0 16,43 0-16,-42 0 16,42 0-16,-1 0 15,1 0-15,0 0 16,21-21 15,21 21-31,0 0 0,1-21 0</inkml:trace>
  <inkml:trace contextRef="#ctx0" brushRef="#br0" timeOffset="9457.19">13525 1312 0,'0'0'0,"-21"0"0,21-21 15,0 0 1,21 0-16,1 21 16,-1-21-16,0 0 0,0 21 0,21-43 15,-20 22-15,-1 0 16,-21 0-16,0 0 0,21 21 16,-21-22-16,0 1 0,0 0 15,-21 21 1,0 21-16,-1 0 15,1 1-15,-21-1 0,21 0 16,0 21-16,-1-21 0,-20 1 0,21 20 16,0-21-16,0 0 0,-1 0 15,22 22-15,0-22 0,-21 0 0,21 0 16,0 0 0,0 1-16,0-1 0,21 0 15,1-21-15,-1 0 0,42 21 16,-42-21-16,1 0 15,-1 0-15,21 0 0,22 0 16,-43 0-16,0 0 0,21-21 16,-21 21-16,1-21 0,41 0 15,-21-1-15,-20 1 0,20 0 16,-21 0-16,21-21 0,1 20 16,20-41-16,-42 21 0,22 20 15,-22-20-15,21 21 0,-21-21 0,1-1 16,-22 22-16,0 0 15,0 0-15,-22 21 32,1 0-32,0 21 15,0 0-15,0 0 0,0 0 16,-1 1-16,1-1 0,0 21 0,0-21 16,0 0-16,0 1 0,21-1 15,0 0-15,0 0 0,0 21 16,0-20-16,0-1 0,42 21 15,-21-21-15,0-21 0,0 21 16,22 1-16,-22-22 0,64 42 16,-43-42-16,0 21 15,-21 0-15,1-21 16,-22 21-16,-22 1 31,1-22-31,0 0 0,0 0 16,0 0-16,-43 0 0,43 0 15,0 0-15,0 0 0,0 0 16,-1 0-16,1 0 0,0 0 16,0 0-1,0 0-15,0 0 16,-1 0-16</inkml:trace>
  <inkml:trace contextRef="#ctx0" brushRef="#br0" timeOffset="10649.12">1884 2561 0,'0'0'0,"-64"0"31,43 0-31,0 0 16,0 0-16,21 21 63,21-21-63,0 0 0,0 0 0,0 0 15,1 0-15,-1 0 0,21 0 16,22 22-16,-22-22 0,21 0 15,1 0-15,-1 0 0,170 0 16,-127 0-16,-21 0 16,21 0-16,-1 0 15,1-22-15,106 22 16,-85 0-16,0 0 0,0 0 0,0 0 16,0-21-16,296 21 15,-275 0-15,170 0 16,-149 0-16,1 0 0,168 0 15,-168 0-15,-1 0 0,21 0 0,-20 0 16,20 0-16,22 0 0,-22 0 16,22 0-16,-21 0 0,20 0 0,213 0 15,-192 0-15,-20 0 16,0 0-16,-1 0 0,1 0 0,0 0 16,-1 0-16,1 0 0,0 0 15,-1 0-15,1 0 0,0 0 16,190 0-16,-190 0 0,-22 0 15,191 0-15,-169 21 0,-22-21 16,1 0-16,-1 0 0,-20 0 16,20 0-16,170 22 0,-191-22 15,1 0-15,-1 0 0,-21 0 16,21 0-16,149 0 16,-170 0-16,0 21 0,-21-21 15,21 0-15,-21 0 0,106 0 16,-127 0-16,0 0 0,0 0 0,-22 0 15,1 21-15,-21-21 0,-1 0 16,-21 0-16,1 0 0,-22 0 0,0 0 16,0 0-16,0 0 0,-42 0 93,0 0-93</inkml:trace>
  <inkml:trace contextRef="#ctx0" brushRef="#br0" timeOffset="10816.17">15642 2688 0,'0'21'16,"0"1"31,-21-1-32</inkml:trace>
  <inkml:trace contextRef="#ctx0" brushRef="#br0" timeOffset="18834.66">4085 4360 0,'0'0'0,"-21"0"16,21 22 15,-21-22-31,21 21 0,0 0 16,0 0-16,0 0 15,0 0-15,21-21 16,-21 22-16,21-22 16,0 0-16,0 0 0,1 0 15,-1 0-15,21 0 0,-21 0 16,22 0-16,-1 0 0,-21-22 16,64 1-16,-43 0 15,43-21-15,-64 21 0,21-43 16,-42 43-16,0 0 15,0 0-15,-21-1 0,0 1 16,-21 21-16,20-21 0,-20 21 0,-21 0 16,-22 0-1,43 21-15,-1-21 0,-41 43 0,62-22 16,-41 42 0,42-42-16,0 22 0,-22 20 15,43-42-15,0 22 0,0-22 16,0 0-16,0 0 0,0 22 0,21-1 15,1-21 1,-1 0-16,0-21 0,0 21 0,21-21 16,1 0-16,-22 0 15,21 0-15,-21 0 0,85 0 16,-63-21-16,-22 21 16,0 0-16,0 0 0,-21-21 15,-21 21-15,0 0 16,0 0-16,-22 0 0,1 21 15,-22 0-15,22 22 0,-43-1 16,43 0 0,-85 64-1,106-63-15,0-1 0,0 0 0,-1 1 16,22-22-16,-21 63 16,21-62-16,0 20 0,21 0 15,1-21-15,62 22 16,-41-43-16,62 0 15,-62 0-15,63-21 16,-43-1-16,1 1 0,147-42 16,-126 20-16,-43 22 15,22-21-15,-22 0 0,43-64 16,-64 85-16,-21-22 16,0 1-16,0 21 0,0-64 15,-21 85 1,0 0-1,-1 42-15,1-20 0,0-1 16,21 21-16,0-21 0,-21 22 16,0-1-16,21-21 0,0 21 0,0 1 15,-21-22-15,-1 42 16,22-41-16,0 20 16,0-21-16,0 0 0,0-42 46,0 0-46,0 0 0,22-22 16,-1 22-16,-21-21 0,42-22 16,-42 22-16,64-85 15,-22 85-15,-21-1 16,0 22-16,22 0 0,-22 0 0,21 0 16,0 21-16,1 21 15,-22-21-15,-21 63 16,0-41-16,0 20 15,0 0-15,0-21 0,0 22 16,0-1-16,21 22 0,-21-22 16,0-21-16,21 21 0,-21-20 15,21-1-15,22 0 0,-22 0 16,127-21 0,-106 0-16,43 0 15,-21-21-15,-22 0 0,106-43 16,-63 1-1,-64 20-15,21 1 0,1-64 16,-43 0 0,0 64-16,0 0 15,-22 21-15,1 21 0,-42 0 16,42 0-16,-22 0 0,-20 0 16,20 21-16,1 0 15,-21 42-15,20-20 0,22-1 16,0 0-16,0 1 0,0-22 15,-1 64-15,22-43 16,0-21-16,0 21 0,22-20 16,20 20-16,-21-42 0,0 0 15,22 0-15,20 0 16,-42 0-16,22-21 0,-1 21 16,-21-21-16,64-64 15,-64 64-15,0-22 0,0 22 16,0-21-16,-21 0 0,0-85 15,0 84-15,0 22 0,0-21 16,0 21-16,0 42 31,0 21-31,0 22 16,0-22-16,-21 106 16,21-106-16,0-20 15,0 20-15,0-21 0,21 43 16,43-43-1,-43-21 1,43 0-16,-43-21 16,21 21-16,22-43 0,-43 1 15,63-64-15,-62 43 16,20-43-16,-21 63 16,0-20-16,-21-43 15,0 64-15,0-1 0,0 1 0,21 0 16,-21 21-16,0-1 15,0 44 1,0-1-16,0 21 0,-21 22 16,21-22-16,0 64 15,0-64-15,0 22 0,-21 20 16,21-20-16,-21-22 0,0 22 16,21-22-16,0-21 15,0 0-15,0 0 0,0 1 16,0-44 15,0 1-31,21 0 0,-21 0 16,21 0-16,0-64 0,0 43 15,-21 21-15,22-22 0,-1 1 16,0 0-16,0 20 0,0-20 16,0 21-16,22-21 15,-22 20-15,21 22 0,-21 0 0,1 0 16,20 0-16,43 22 15,-43-1-15,-21 0 0,0 21 16,22-21-16,-1 106 16,-42-84-16,0 20 15,0-20-15,-106 41 16,85-63-16,-43 1 16,22-22-16,-43 0 15,64 0-15,-21 0 16,21 0-16,0-22 0,-1 22 0,-41-63 15,42-1 1,21 43 0,-21 21-16,21-21 15,0 42 17,21 0-32,0 1 15,0-1-15,0 0 0,22 21 16,-22-21-16,0 1 0,0-22 15,0 21-15,22-21 0,-22 21 16,0-21-16,21 0 0,1 0 0,20 0 16,-21 0-16,1 0 0,20 0 15,-20-21-15,20-22 16,-21 22-16,-20-21 0,-1 0 16,21-1-16,-21 1 0,0 0 0,1-22 15,-1 22-15,-21-22 0,0 22 16,21-43-16,-21 43 0,0 21 15,0-22-15,0 22 0,0 0 16,0 0-16,0 0 0,-21 21 16,0 0-1,21 21-15,0 0 0,0 0 16,-22 0-16,22 64 0,0-43 16,0 1-16,0-1 0,0 0 15,0 22-15,0 21 16,0-43-16,0 0 0,0 22 15,0-22-15,0-21 0,43 22 16,-43-22-16,21 0 0,0-21 16,21 0-16,-20 0 0,20 0 0,-21 0 15,21 0-15,1 0 0,20-21 16,-20 0-16,-1-1 0,21-20 16,-41 21-16,-1-21 0,0 20 15,0-20-15,-21 0 0,0-22 16,0 43-16,0-21 0,0 21 15,0-1-15,0 1 16,-21 21-16,0 0 0,0 0 16,-22 21-16,22 1 15,21-1-15,0 0 0,0 21 16,0-21-16,0 64 16,0-43-16,0-20 0,21-1 0,0 21 15,43 22 1,-22-43-16,1 0 0,41 0 15,-41-21-15,62 21 16,-62-21-16,-1 0 0,64 0 16,-43 0-16,107-84 15,-128 62-15,-21-20 16,22 21-16,-22-21 0,42-85 16,-63 84-16,0 1 0,0 21 15,0-22-15,0 22 16,-21-42-16,0 42 0,0 21 15,0-22-15,-1 22 0,-20 0 0,21 0 16,0 0-16,-22 0 0,22 0 16,-42 43-16,42-22 15,-22 21-15,1 43 0,21-64 16,-22 64-16,43-43 0,-21 0 16,21 64-1,0-63-15,0-22 0,0 0 16,21 0-16,1 0 0,20 22 15,43-43 1,-64 0-16,21 0 0,-21 0 16,22-22-16,-1 1 0,-21 0 0,64-42 15,-64 41-15,21-20 0,22-64 16,-1-63 0,-42 105-16,1 1 0,-22-1 15,0 22-15,0-21 0,0 20 16,0-41-16,0 41 0,0 22 15,0 0-15,0-21 0,-22 42 16,22-22-16,-21 1 0,21 42 16,0 1-16,0-1 15,0 21-15,0 22 16,0-1-16,0-21 0,0 22 16,0-1-16,0 1 0,21 105 15,-21-126-15,22 20 0,-1-21 16,-21 1-16,0-1 0,0-21 15,21 0-15,-21 22 0,21-43 0,0 42 16,0-42-16,1 0 16,-1 0-16,0 0 0,0 0 0,0-21 15,0 0-15,43-43 16,-43 43-16,21-21 0</inkml:trace>
  <inkml:trace contextRef="#ctx0" brushRef="#br0" timeOffset="19081.2">10033 4678 0,'0'0'16,"-21"0"-16,21 21 15,21-21 16,0 0-31,0 0 0,0 21 16,1-21-16,-1 0 0,21 0 0,-21 0 16,0 0-16,1 0 0,-1 0 15,0 0-15,0 0 0</inkml:trace>
  <inkml:trace contextRef="#ctx0" brushRef="#br0" timeOffset="19274.09">9948 4890 0,'0'0'0,"0"21"0,0 0 0,0 0 15,21-21 1,1 0-16,-1 0 0,0 0 16,0 0-16,0 0 0,0 0 15,1 0-15,-1 0 0,0 0 16,0 0-16,0-21 15,-21 0-15</inkml:trace>
  <inkml:trace contextRef="#ctx0" brushRef="#br0" timeOffset="19904.81">11599 4614 0,'-21'0'32</inkml:trace>
  <inkml:trace contextRef="#ctx0" brushRef="#br0" timeOffset="21226.22">11430 4530 0,'0'0'0,"0"21"16,21-21 0,0 0-16,0 0 15,1 0-15,-1-21 0,0 21 0,21-21 16,-21-1-16,22 1 0,-1 0 15,0 0-15,1-21 0,84-64 16,-106 63 0,0 1-16,0 0 0,0-1 0,-21 1 15,0-43-15,0 64 16,-42-21-16,21 21 16,0 0-16,-64 21 15,64 0-15,0 0 16,0 0-16,-1 21 0,1 0 0,-21 42 15,21-20-15,21-1 0,0 22 16,0-22-16,-21 21 0,-1 64 16,22-63-16,0-1 0,-21 64 15,21-63-15,-21 21 0,21-1 16,0 1-16,-21 0 0,21-1 0,0 86 16,0-86-16,0 22 15,0-21-15,-21 21 0,21-1 16,-43 65-16,43-86 0,0 22 15,-42 64-15,42-86 0,-21-20 16,21 20-16,0-20 0,0 21 16,0 20-16,0-41 0,0-22 15,0 1-15,0 20 0,0-42 16,0 0-16,0 1 0,21-22 16,0 0-16,0 0 0,22 0 15,-22-22-15,0 1 0,64-63 16,-43 41-16,106-126 15,-105 105-15,20-20 0,22-64 16,-22 84-16,-20-21 0,-1-63 16,-21 64-16,-21-1 0,0 0 15,-21 22-15,0-22 0,-106-105 16,63 147-16,-42-63 16,43 64-16,-85-43 15,105 64-15,1 0 0,0 21 16,21-21-16,-1 21 15,44 0 17,-1 0-32,0 0 15,0 0-15,21-21 0,-20 21 0,20 0 16,-21 0-16,21-21 16,-20-1-16,20 22 0,21-42 0</inkml:trace>
  <inkml:trace contextRef="#ctx0" brushRef="#br0" timeOffset="21761.13">12827 4593 0,'21'-21'0,"-42"42"0,42-63 16,-21 0-16,0 20 0,0 1 16,0 0-16,0 0 0,-21 0 0,0 0 15,-43 21-15,43 0 16,-64 0-16,64 0 0,-21 0 15,-22 42-15,22 0 0,0-21 16,21 22-16,-22-22 0,22 21 16,0 1-16,-21 20 0,20-21 0,22 1 15,0-1-15,0 0 0,0 1 16,0-1-16,0 22 0,22-43 16,-1 0-16,0 0 0,0 0 0,21-21 15,-20 0-15,-1 0 16,21 0-16,-21 0 0,43-42 15,-22 21-15,-21-22 0,0 22 16,22-21-16,-22 21 0,21-43 0,-21 22 16,1 0-16,20-1 0,-42 1 0,42-43 15,-42 43-15,0 0 16,0-1-16,0 22 0,0 0 0,0 0 16,-21 21-1,0 0-15,21 21 0,-21 0 16,0 21-16,-1 1 0,22-1 15,0 0-15,0 1 0,0 41 16,0-41-16,0-1 16,0 0-16,0-20 0,0 20 0,0 0 15,22 1-15,-22-22 16,21 0-16,0 0 0,0-21 16,21 0-1,-20 0-15,-1 0 0,0-21 16,0 0-16,0 0 0,22-85 15</inkml:trace>
  <inkml:trace contextRef="#ctx0" brushRef="#br0" timeOffset="22034.09">13525 3979 0,'0'0'0,"22"-21"0,-22 0 0,0 0 0,0 0 15,0 42 1,0 21-1,-22 1-15,1-1 0,21 0 0,-21 22 16,21-1-16,-21 1 0,0-1 16,0 107-1,-1-107-15,1 43 0,21-64 16,-21 1-16,21 20 16,0-21-16,0-20 0,0 41 0,0-42 15,0 0-15,21-21 16,0 0-1,1 0-15,-22-21 0,21 0 0,0 0 16,0 0-16</inkml:trace>
  <inkml:trace contextRef="#ctx0" brushRef="#br0" timeOffset="22478.09">13970 4572 0,'63'-42'16,"-63"21"-16,0-1 15,0 1-15,-21 21 16,0 0-16,0 0 16,-21 0-16,20 0 15,1 21-15,0 1 0,0-22 0,-21 21 16,20 0-16,22 0 0,-21 0 16,0 0-16,21 1 0,0-1 15,21 21 1,0-42-16,1 21 0,-1-21 15,0 21-15,21-21 0,-21 22 0,1-1 16,-1 0-16,0-21 0,0 21 16,0 0-16,0 0 0,1 22 15,-22-22-15,0 0 0,0 0 16,0 0-16,-22 1 16,-20-1-16,21-21 0,0 0 15,-22 0-15,22 0 0,-21 0 0,0 0 16,-1 0-16,22 0 15,0 0-15,0 0 0,-22-43 16,43 22-16,0 0 16,0 0-16,0 0 15,0 0-15,0-1 16,22 1 0,-1 0-16,42 0 15</inkml:trace>
  <inkml:trace contextRef="#ctx0" brushRef="#br0" timeOffset="22913.09">14563 4805 0,'21'0'15,"0"0"1,0-21-16,0 0 0,0 21 15,-21-22-15,22 22 0,-1-21 0,21 0 16,0 0-16,-20 0 0,20 0 16,-21-1-16,0 22 15,0-21-15,1-21 0,-22 21 16,0 0-16,0-1 16,-22 22-1,1 0-15,0 0 0,0 22 16,-21-1-16,20 0 0,-41 21 15,42-21-15,-22 22 0,22-22 16,0 21-16,0 1 0,0 20 16,0-21-16,21-20 0,0 41 15,0-42-15,63 43 16,-21-43-16,1-21 16,-22 0-16,0 0 0,21 0 15,-20 0-15,-1 0 16,21 0-16,-21-21 15,43 0-15,-43-1 16,0 1-16,0 21 0</inkml:trace>
  <inkml:trace contextRef="#ctx0" brushRef="#br0" timeOffset="23092.91">15663 5101 0,'0'0'0,"0"21"16,0 1 15,-21-22 1,0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2:54:59.8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953 0,'21'0'78,"1"-22"-63</inkml:trace>
  <inkml:trace contextRef="#ctx0" brushRef="#br0" timeOffset="633.37">1249 635 0,'0'0'0,"0"21"32</inkml:trace>
  <inkml:trace contextRef="#ctx0" brushRef="#br0" timeOffset="1227.99">1228 762 0,'0'0'0,"0"-21"16,0 0-16,0 0 15,21-1 1,-21 1-16,21 21 0,-21-21 0,0 0 16,0 0-16,21 0 0,-21-22 15,21 22-15,-21 0 0,21 0 16,-21 0-16,0-1 0,0 1 15,0 0 1,0 42 0,0 0-1,0 1-15,0-1 0,0 0 16,-21 21-16,21 1 0,-21-1 16,0 0-16,21 22 0,-21-1 15,0 1-15,-1-1 0,1 1 16,21-22-16,-21 22 0,0-1 15,0-21-15,21 1 0,-21 41 16,-1-62-16,1 41 16,21-42-16,0 0 0,0 1 15,0-44 17,21-20-17,-21 21-15,22 0 0,-1-22 16,-21 1-16,0 0 0,21-1 15</inkml:trace>
  <inkml:trace contextRef="#ctx0" brushRef="#br0" timeOffset="1527.93">1312 466 0,'21'21'0,"1"42"16,-1-20-16,-21-22 16,0 21-16,0 22 0,0 42 15,0-64-15,0 21 16,0 1-16,0-1 0,0 64 16,0-84-16,0-1 15,0-21-15,0 22 0,0-22 0,0 21 16,0-21-1,0-42 17,0 0-32,-21 21 15,21-42-15</inkml:trace>
  <inkml:trace contextRef="#ctx0" brushRef="#br0" timeOffset="2253.03">1058 1185 0,'21'0'16,"1"0"0,20 0-16,-21 0 0,21 0 0,1-21 15,-1 0-15,22 21 0,41-42 16,-62 42-16,41-43 15,-41 43-15,41-21 16,-62 0-16,-1 0 16,21 0-16,-42 0 15,0-1 1,0 44 31,0-1-47,0 0 15,-21 0-15,21 0 0,-21 0 16,21 22-16,-21-22 0,21 0 16,0 21-16,0-20 0,-22 41 15,22-42-15,-21 43 16,21-43-16,0 0 16,0 0-1,0-42 16,0 0-15,0 0-16,0 0 0,0-1 16,0 1-16,0-21 0,21 0 0,1 20 15,-1-20-15,0 0 0,21 21 16,-21-22-16,1 1 16,20 21-16,21-22 0,-41 22 0,20 0 15,-21 21-15,0 0 16,0 0-16,1 0 0,-1 21 15,0 0-15,-21 1 0,0 41 16,0-21-16,0-20 0,0 20 16,0 0-16,-21-21 0,0 43 15,21-43-15,-22 0 16,22 0-16,0 1 0,0-1 16,0-42 15,0-1-16,22 1 1,-22 0-16,21 0 0,0 0 0</inkml:trace>
  <inkml:trace contextRef="#ctx0" brushRef="#br0" timeOffset="2764.96">2519 826 0,'0'21'16,"0"0"-16,0 0 16,0 21-16,-21 1 15,21-1-15,-22 22 16,22-43-16,0 0 0,-21 42 16,21-41-16,-21 20 0,21-21 15,0 0-15,0 0 0,0 1 16,0-1-16,-21-21 15,21-21 17,0-1-17,0 1-15,0 0 0,0-21 16,0-22-16,0 43 0,21-21 16,-21 21-16,21-22 0,0 1 15,43-22 1,-43 43-16,85-21 15,-85 21-15,43 21 16,-22 0-16,-21 21 0,0-21 16,0 21-16,1 0 0,-1 43 15,0-22-15,-21 43 16,-21-1 0,0-62-16,21-1 0,-22 21 15,1-21-15,21 0 0,-21-21 16,21 22-16,0-44 47,0 1-47</inkml:trace>
  <inkml:trace contextRef="#ctx0" brushRef="#br0" timeOffset="3270.18">3344 783 0,'0'0'0,"-21"0"31,0 0-15,21 21-16,-21 1 0,0-1 0,-1 21 16,1-21-16,0 22 0,0-22 15,0 21-15,0 0 0,21 1 16,-22 20-16,1-42 0,21 22 15,0-22-15,0 0 0,0 0 16,0 22-16,21-43 0,43 21 31,21-21-31,-43 0 0,85-21 16,0-22 0,-106 22-1,64-64 1,-64 64-16,0-63 0,-21 41 15,0 1-15,0-43 16,0 64-16,-21-21 0,0 21 16,0-1-16,-1 1 0,-41 0 15,21 21-15,20 0 0,-20 21 16,0 0-16,-43 22 16,64-22-16,-21 0 0,20 21 0,1-20 15,0 20-15,0-21 0,0 0 16,21 22-16,-21-22 0,21 0 0,0 0 15,0 0-15,42-21 16,-21 0-16,21 0 16,-20-21-16,20 0 0</inkml:trace>
  <inkml:trace contextRef="#ctx0" brushRef="#br0" timeOffset="3556.26">4064 572 0,'21'-22'0,"-42"44"0,42-65 16,-21 64 15,0 1-15,-21-1-16,21 21 0,-21 0 16,21 1-16,-21-1 0,-1 0 0,22 1 15,-21 20-15,0-20 0,21-1 16,-21 0-16,0 1 0,21-1 0,0 21 15,0-20-15,0-22 16,0 21-16,0-21 16,21-21-16,0 0 15,0 0-15,0 0 0,1 0 16,20-42-16,-21 21 0,0 0 16</inkml:trace>
  <inkml:trace contextRef="#ctx0" brushRef="#br0" timeOffset="3765.31">3937 974 0,'0'0'0,"21"0"47,0 0-47,0 0 0,1 0 0,-1 0 16,0-21-16,0 21 0,0-22 15,22 22-15,-22 0 0,0 0 16,21-21-16,-21 21 0,1 0 16,41 0-16</inkml:trace>
  <inkml:trace contextRef="#ctx0" brushRef="#br0" timeOffset="4398.58">4805 1143 0,'42'21'16,"-21"-21"-1,0-21-15,1 21 0,-22-21 16,21 0-16,0 0 0,-21-1 0,21 1 16,0 0-16,-21 0 0,0-43 15,0 43-15,0-42 16,0 42-16,0-1 0,-42-20 15,21 42 1,-22 0-16,22 0 0,-21 0 16,21 0-16,-22 21 0,22 0 15,-21 1-15,0-1 0,20 21 0,-20-21 16,21 22-16,-21-1 16,20 0-16,-20 43 0,42-64 15,0 85 1,0-85-16,0 0 0,0 22 15,21-22-15,0-21 0,1 0 16,-1 0-16,0 0 0,21 0 16,-21 0-16,22 0 0,-22-21 15,0-1-15,0 1 0,43-21 16,-43 21-16,21-43 16,-21 22-16,1 0 0,-1-1 0,-21 1 15,0 0-15,0-1 0,0-20 16,0 20-16,0 22 0,0 0 15,0 0-15,0 42 32,0 0-32,0 0 15,0 22-15,0-22 0,0 21 0,0 43 16,0-43-16,0-21 16,0 22-16,0 20 0,0-42 15,0 22-15,0-22 0,0 0 16,42 21-16,-21-42 15,0 0-15,1 0 16,-1 0-16,0 0 0,21 0 16,-21-21-16,22-21 15</inkml:trace>
  <inkml:trace contextRef="#ctx0" brushRef="#br0" timeOffset="4700.62">5440 423 0,'0'0'0,"0"-21"0,-21 0 0,-1 0 16,1 21-16,0 0 16,0 21-16,0 0 15,21 22-15,-21-22 16,21 63-16,0-41 0,0 20 16,0-20-16,-22 20 0,22 1 15,-21 41-15,21-62 16,0 20-16,0-20 15,0-1-15,0-21 0,0 21 0,0-20 16,0-1-16,0 0 0,0 21 16,21-42-16,1 0 15,-1 0-15,0 0 16,0 0-16,0-21 0,0 21 0,1-21 16,20 0-16,-21-22 0,21-20 15</inkml:trace>
  <inkml:trace contextRef="#ctx0" brushRef="#br0" timeOffset="4949.47">5694 762 0,'0'0'0,"0"-21"0,0 42 31,0 0-31,0 0 16,0 1-16,0 20 0,0 0 15,-21-21-15,-1 64 0,22-64 16,-21 85-1,21-42 1,0-43-16,0 0 0,0 0 16,0 0-16,21-21 15,1 0 1,-1 0-16,0 0 0,0-21 16,21 0-16,-20 0 0,-1 0 15,21-1-15</inkml:trace>
  <inkml:trace contextRef="#ctx0" brushRef="#br0" timeOffset="5704.05">6096 889 0,'0'0'0,"0"-21"0,0 0 16,0 42 15,0 0-15,-21 0-16,21 0 0,-21 1 0,-1-1 15,22 0-15,0 0 0,0 21 16,-42 43-1,42-64-15,0 22 16,0-22-16,0 0 0,0 0 16,21-21 15,-21-21-15,0 0-16,0 0 15,0-1-15,0 1 0,0-21 0,0 21 16,0-22-16,0 1 0,0-21 15,21 20-15,-21 22 16,22-21-16,-1 21 0,-21-1 16,42-20-16,-21 42 0,0 0 15,22-21-15,-22 21 16,0 0-16,0 21 0,0-21 16,-21 21-16,43 22 0,-43-1 15,21 0 1,-21 1-16,0-22 0,21 42 0,-21-42 15,0 1-15,0 20 16,0-21-16,0 0 0,0 0 16,0 1-16,-21-22 47,21-22-32,0 1-15,0 0 0,0 0 16,0 0-16,0 0 0,0-22 0,0 22 15,0-21-15,21-1 0,0 1 16,22-43-16,-1 64 0,21-42 16,-41 42-16,20-1 15,85 22-15,-42 0 16,-43 0-16,-21 22 16,43 41-16,-64-42 15,0 22-15,0 62 16,0 1-1,0-85-15,-43 43 16,43-43-16,-42 21 16,42-20-16,-42-22 15,42 21-15,-22-21 0,22-21 32,0-1-32,22 1 15,20 0-15,-21-21 0</inkml:trace>
  <inkml:trace contextRef="#ctx0" brushRef="#br0" timeOffset="6151.93">7578 699 0,'0'0'0,"0"-22"0,0 1 16,-22 21-16,1-21 15,0 21-15,0 0 16,0 0-16,0 0 0,-1 0 15,1 21-15,0 0 0,-21 1 0,21-1 16,-1 0-16,1 0 0,0 0 16,0 0-16,21 1 0,-21-1 15,21 0-15,0 0 0,0 0 0,0 0 16,21-21-16,0 0 0,21 22 16,-20-22-16,20 0 0,21 21 15,-41-21-15,41 0 16,-42 21-16,0-21 0,22 21 15,-22-21-15,-21 42 16,0-20-16,0-1 16,-21 0-1,-22 0-15,22 0 0,-21-21 16,21 21-16,-22-21 16,-41 22-16,41-22 15,22 21-15,-21-21 0,21 0 16,-85 0-1,85 0-15,-22 0 16,22 0-16,0-21 16,0-1-16,21 1 15,-21 0-15</inkml:trace>
  <inkml:trace contextRef="#ctx0" brushRef="#br0" timeOffset="6424.93">6159 254 0,'0'0'0,"-21"0"0,0 0 16,0 0-1,21 21 32,-21-21-47,0 21 16,-1-21-16</inkml:trace>
  <inkml:trace contextRef="#ctx0" brushRef="#br0" timeOffset="6702.43">5080 529 0,'0'21'0,"21"-21"31,0 0-31,0 0 0,43 0 16,-43 0-16,21 0 0,1 0 16,-22 0-16,21 0 0,1 0 0,-1 0 15,-21 0-15,43-21 16,-43 21-16,42-21 16,-63 42-16,-21-21 15</inkml:trace>
  <inkml:trace contextRef="#ctx0" brushRef="#br0" timeOffset="7597.26">783 1863 0,'0'0'0,"-21"0"15,0-21 1,0 21 0,21-22-16,21 22 47,0 0-32,0 0-15,0 0 16,0 0-16,1 0 0,20 22 0,-21-22 15,0 0-15,22 0 16,-22 0-16,21 0 0,22 0 16,-22 0-16,64 0 15,-43 0-15,1 0 0,20 0 16,-20 0-16,21 0 0,-1 0 0,107 0 16,-85 0-16,-1-22 15,1 22-15,21 0 0,21-21 0,-21 21 16,0 0-16,0-21 0,127 21 15,-105-21-15,-1 21 0,0-21 16,0 21-16,0-21 0,0 21 16,170-22-16,-149 1 15,-21 21-15,22-21 0,-1 21 16,149-21-16,-170 21 16,0-21-16,148 21 0,-169-21 15,127 21-15,-127 0 16,-21 0-16</inkml:trace>
  <inkml:trace contextRef="#ctx0" brushRef="#br0" timeOffset="7844.37">7641 1418 0,'42'0'0,"-20"0"0</inkml:trace>
  <inkml:trace contextRef="#ctx0" brushRef="#br0" timeOffset="8832.37">8699 931 0,'0'0'0,"-63"0"15,42 0 1,0 0-16,-1 0 16,1 0-16,0 0 0,0 0 15,21 22-15,-21-22 0,0 0 16,-1 0-16,1 0 16,0 0-1,42 0 32,0 0-47,22 0 16,-1 0-16,0 0 0,22 0 15,-1 0-15,22 0 0,-21 0 0,20 0 16,-20 0-16,20 0 0,-20 0 16,21-22-16,-22 22 0,43-21 15,-64 21-15,1 0 0,-1 0 16,-21-21-16,0 21 0,0 0 0,1 0 15,-22-21 17,0 0-1,-22 0-15,1 21-16,0 0 15,0-22-15</inkml:trace>
  <inkml:trace contextRef="#ctx0" brushRef="#br0" timeOffset="9320.84">9229 593 0,'0'0'15,"0"21"17,0 0-32,0 0 15,0 0-15,21 1 16,0-1-16,0 0 0,0 0 16,22 0-16,-22 0 0,0 1 15,21-22-15,-21 21 0,22-21 16,-22 0-16,0 0 0,21 0 15,-20 0-15,-1 0 0,0 0 16,0 0-16,-42 0 47,0 0-47,0 0 0,-1 0 16,1 0-16,0 21 0,0-21 15,-21 42-15,20-21 0,1 1 0,-21 20 16,21-21-16,-22 21 0,22-20 15,0 20-15,-21-21 0,21 0 0,-22 22 16,22-22-16,0 0 16,0 0-16,21 0 0,-21 0 15,-1-21-15,22 22 16,0-44 15</inkml:trace>
  <inkml:trace contextRef="#ctx0" brushRef="#br0" timeOffset="10940.42">10837 529 0,'0'0'0,"0"-42"31,0 21-31,0 0 0,0-1 15,0 1-15,0 0 16,-21 0-16,0 21 16,21-21-16,-21 21 0,0 0 0,-1 0 15,1 0-15,-21 0 0,21 0 16,0 0-16,-1 0 0,1 0 16,-63 63-16,41-42 15,22 22-15,0-22 0,0 21 16,-22 1-16,1 20 15,21-21-15,0 1 0,0 20 0,-1-20 16,1 84 0,0-85-16,21 0 0,0 1 15,0-1-15,0-21 0,0 43 16,21-43-16,-21 0 0,43 21 16,-22-21-16,0-21 0,42 22 15,-20-22-15,-22 0 0,21 0 16,-21 0-16,22-22 0,41 1 15,-41 0-15,-1 0 0,64-21 16,-64-1-16,1 22 16,41-42-16,22-43 15,-85 63 1,0 1-16,1 0 0,-1 21 16,-21-22-16,0 22 15,0 42 16,-21 0-31,-1 1 16,1 20-16,0-21 0,21 21 16,-21-20-16,0 62 15,21-63-15,-21 22 0,21-22 0,0 0 16,0 0-16,0 0 0,0 1 16,0-1-16,21-21 0,0 0 15,0 0-15,21 0 0,22 0 16,-22-21-16,1-1 0,-1 22 15,0-21-15,1 0 0,-1-21 0,21-1 16,-41 1 0,-22 21-16,21-21 0,-21-1 0,0 1 15,0 0-15,-21-1 16,-22 1-16,1 21 0,21 21 16,-64-21-16,64 21 15,-21 0-15,20 0 0,-20 0 16,21 0-16,-43 21 15,64 0-15,-21-21 0,21 21 16,0 0-16,21-21 16,1 0-16,20 0 15,-21 0-15,106 0 16,-85-21-16,1 21 0,20-21 16,-20 0-16,-1 21 0,43 0 15,-43-21-15,-21 21 0,21-22 16,-20 22-16,-1 0 15,-21 22 1,0-1-16,0 0 0,0 0 16,0 0-16,0 0 0,0 1 15,-21-1-15,21 0 0,0 21 0,-22 1 16,22-22 0,-21 0-16,21 21 0,-21-21 15,21 1-15,0-1 16,-21-21 15,21-21-15,0-1-1,0-20-15,0 21 0,0 0 16,0 0-16,0-22 0,21 22 16,0-21-16,0 21 0,1-1 0,-1-20 15,0 21-15,21 0 0,1 0 16,-22-1-16,21 22 0,43-42 15,-43 42-15,0 0 0,1 0 16,-1 0-16,0 0 0,-20 0 16,41 21-16,-63 0 0,21 1 15,-21-1-15,0 21 0,0-21 16,0 43-16,0-43 0,-21 21 16,21-21-16,-21 22 0,0-22 15,21 0-15,-43 21 0,43-20 16,-21-1-16,21 0 15,-21 0-15,0-21 16,21-21 31,0 0-47,0-22 0,21 22 0,0 0 16,0-21-16</inkml:trace>
  <inkml:trace contextRef="#ctx0" brushRef="#br0" timeOffset="11315.84">12806 275 0,'0'-21'31,"-21"21"-31,-1 0 16,-20 42-1,42-20-15,-21-1 0,0 0 16,21 21-16,0-21 0,-21 22 16,-1-1-16,22 0 0,-21 43 15,0-43-15,0 1 0,0 41 16,21-41-16,0-1 0,-21 43 16,21-64-16,0 42 15,0-41-15,0-1 0,0 0 16,0 0-16,21-21 15,0 0 1,0 0-16,0 0 0,0 0 0,-21-21 16,22 21-16,-1-21 15,0 0-15,-21-1 0,21 1 0,0 0 16,0 0-16,-21 0 0,0-22 16,43 1-16</inkml:trace>
  <inkml:trace contextRef="#ctx0" brushRef="#br0" timeOffset="11675.83">12509 614 0,'0'0'0,"0"-21"31,22 21-16,-1 0-15,0 0 16,0 0-16,0-21 0,0 21 16,22 0-16,-22 0 0,0 0 0,0-22 15,22 22-15,-22 0 0,0 0 16,21 0-16,-21 0 16,-21-21-16,22 21 0,-44 0 109</inkml:trace>
  <inkml:trace contextRef="#ctx0" brushRef="#br0" timeOffset="14728.82">13060 741 0,'-21'0'16,"-1"0"15,22-21-15,0 0-1,0-1 1,22 1 0,-1 21-16,-21-21 0,21 21 0,0-21 15,0 21-15,22 0 0,-22 0 16,0 0-16,0 0 0,21 0 0,-20 0 15,-1 0-15,21 21 0,-21 0 16,0 0-16,1 22 0,-1-1 0,-21-21 16,0 22-16,0-1 0,0 0 15,0 1-15,0-1 0,0 0 0,0-21 16,0 22-16,-21-22 0,-1 0 16,22 0-16,-21-21 0,21 21 15,-21-21 1,21-21-1,0 0-15,0 0 16,0 0-16,0 0 0,0-22 16,21 22-16,0-21 0,-21 21 0,22-22 15,-1 1-15,-21 21 0,21-22 16,0 22-16,-21 0 0,42-21 16,-42 21-16,22-1 15,-1 22-15,0 0 0,0-21 0,0 21 16,0 0-16,1-21 0</inkml:trace>
  <inkml:trace contextRef="#ctx0" brushRef="#br0" timeOffset="15503.81">13949 572 0,'0'21'15,"0"0"1,0 0-16,-21 0 0,-1 0 15,22 1-15,-21-1 0,21 21 0,-21-21 16,21 22-16,-42 20 16,42-42-16,0 22 0,0-22 15,0 0-15,0 0 0,0 21 16,0-20-16,0-1 0,21-21 16,0 0-16,43 0 15,-43 0-15,21 0 0,-21-21 16,22 21-16,-1-22 0,0 1 0,1 0 15,-22 0-15,21-21 0,22-1 16,-43 1-16,-21 21 0,0-64 16,0 64-16,0-21 15,0 20-15,0 1 0,-21-21 0,-22 21 16,22 0-16,-21 21 0,21-22 16,-64 22-16,64 0 15,-22 0-15,1 0 0,21 22 0,-21-1 16,-22 21-16,43-21 15,0 22-15,0-22 0,-1 21 16,1 0-16,21 1 0,0-22 0,0 21 16,0 1-16,0-22 0,0 21 15,21-21-15,1 0 0,20 1 16,0-1-16,-21-21 0,22 0 16,-1 0-16,0 0 0,1 0 0,-1 0 15,-21 0-15,22-21 0,-1-1 16,0 22-16,-21-21 0,64-63 15,-43 41-15,-20 1 16,-1 21-16,0-22 0,0 1 16,21-43-16,-20 43 0,-22 21 15,21-21-15,0-1 0,0-41 16,0 62 0,-21 44 15,0-1-31,0 0 15,0 0-15,-21 43 16,21-22-16,-42 43 16,42-43-16,0 0 0,0 43 15,0 21 1,0-85-16,0 0 0,0 0 0,0 22 16,21-22-1,0-21-15,0 0 0,0 0 16,1 0-16,-1 0 15,0 0-15,0-21 0,0-1 0,22 1 16,-22 0-16,21-21 0</inkml:trace>
  <inkml:trace contextRef="#ctx0" brushRef="#br0" timeOffset="18920.82">15473 995 0,'0'0'0,"-21"0"31,42 0 0,0-21-31,0 0 0,0-1 16,0 1-16,1 0 0,20-21 0,0-22 15,-21 43-15,1-21 16,20-22-16,-42 43 0,0-21 16,0 21-16,0-1 15,0 1-15,-21 21 16,0 0-16,-1 21 15,1 1-15,-42 20 0,20-21 16,1 43 0,0-22-16,21 0 0,-1 43 15,22-43-15,0 1 0,0 20 16,0-42-16,0 0 0,0 1 16,22-1-16,-1 0 0,0 0 0,0-21 15,0 0-15,43 0 16,-22 0-16,-21 0 0,0-21 15,22 0-15,-22 0 0,0-1 16,0-20-16,0 21 0,1-21 0,-1-1 16,0 1-16,0 0 0,0-1 15,0 22-15,1-21 0,-1 21 0,0-1 16,0 1-16,0 0 0,0 21 16,1 0-16,-1 0 15,0 0-15,0 0 0,0 0 0,-21 21 16,21 0-16,-21 1 15,22 20-15,-22-21 0,0 21 0,0-20 16,0 20-16,0 0 0,-22 22 16,1-43-16,21 0 0,-21 0 15,0 0-15,0 22 16,0-43-16,21 21 0,-22-21 16,22-21 15,0 0-31,0-1 0,22 1 0,-1 0 15,0-21-15,0 21 0,0-22 16,22 1-16,-22 0 0,63-64 16,-62 85-16,-1-1 15,0 1-15,0 0 0,0 0 16,-21 42 15,0 0-31,-21-21 0,0 43 16,0-22-16,0 0 0,-1 21 15,22 1-15,-42 20 0,42-42 16,-21 43 0,21-43-16,0 0 0,0 21 15,0-20-15,0-1 0,21-21 16,0 0-16,0 21 0,43-21 16,-22 0-16,1 0 0,-1 0 15,0-21-15,1 21 0,-1-21 0,0-1 16,1 1-16,-1 0 0,21-64 15,-41 64-15,-1-21 0,0 0 16,-21-1-16,0 22 0,0-42 16,0 41-16,0 1 0,-21 21 15,0 0-15,-1 0 16,-20 0-16,21 0 0,0 21 16,-22 1-16,22-1 15,21 0-15,-21 42 0,0-20 16,21-1-16,0-21 0,0 22 15,0 41-15,21-63 16,0 1-16,0-22 0,-21 21 16,22-21-16,20 0 15,-21 0-15,21 0 0,1 0 16,-22 0-16,21 0 0,-21-21 16,1-1-16,20 1 0,21-42 15,-41 20-15,-1 1 0,42-21 16,-20 20-16,-22 1 0,0 21 15,0 0-15,0-1 0,0 1 16,-21 0-16,22 21 16,-1 0-1,-21 21-15,0 0 16,0 1-16,0-1 0,0 0 16,0 0-16,0 0 15,21-21 1,0 0 15,0-21-31,-21 0 16,0 0-16,0 0 0,21-1 15,-21 1-15,0 0 0,0 0 16,0 0-16,0 0 16,-21 21-1,0 0-15,0 0 16,0 21-16,0-21 0,-1 21 15,1 0-15,0 0 0,0 0 16,0 22-16,0-22 0,-1 21 0,1 22 16,21-43-16,0 21 15,0 1-15,0-22 0,0 0 0,0 21 16,0-21-16,0 1 0,21-1 16,1 0-16,-1 0 0,0-21 15,0 0-15,21 0 16,-20 0-16,41 0 0,-42 0 15,22-21-15,-22 21 0,21-21 16,-21 0-16,43-43 16,-43 43-16,0-21 0,0-1 0,0 22 15,1-21-15,-1-43 16,-21 64-16,0 0 0,0 0 16,0 42 15,-21-21-31,-1 21 0,1 21 15,21 1-15,-42 62 16,42-83-16,0 20 16,0-21-16,0 0 0,0 0 15,0 1-15,0-1 0,21-21 0,0 21 16,0-21-16,1 0 0,-1 0 16,63 0-16,-62-21 15,-1 21-15,0-21 0,0-1 16,43-83-1,-43 83-15,0-20 0,0 0 0,-21-1 16,0 1-16,42-43 16,-42 64-16,0 0 15,0 42 17,0 0-32,0 1 0,-21-1 15,21 21-15,0-21 0,0 22 16,0-22-16,0 21 0,0-21 0,0 0 15,0 22-15,0-22 0,0 0 16,21-21-16,1 21 0,-1 0 0,0-21 16,0 0-16,0 0 0,0 0 15,1 0-15,-1 0 0,0 0 0,0-21 16,0 0-16,22 0 0,-43 0 16,42-64-16,-21 43 0,0-1 15,-21 1-15,0 0 16,64-106-16,-64 84 15,21 22-15,-21-22 0,21 22 16,-21 21-16,0-43 16,0 43-16,-21 42 15,21 0 1,-21 1-16,0 20 0,-1 0 16,1 1-16,21-1 0,-21 0 15,21 1-15,-21-1 0,21 0 0,0 1 16,0-1-16,0 21 0,0 1 15,0-22-15,0 1 16,0-22-16,21 0 0,0 0 0,-21 0 16,21 0-16,1-21 0,-1 0 15,21 0-15,-21 0 16,0 0-16,1 0 0,20-21 0,-21 0 16,0 0-16,22 0 0,-22-22 15,0 1-15,21 21 0,-21-21 0,1-1 16,-1 22-16,0-21 0,0 21 15,-21-1-15,0-20 16,0 63 0,0 0-1,-21 22 1,21-22-16,-21 0 0,21 21 0,-21-20 16,21 20-16,0-21 0,0 43 15,0-43-15,0 0 0,0 0 16,0 0-16,21 0 0,0-21 15,0 22-15,0-22 16,0 0-16,1 0 0,-1-22 16,0 1-16,0 0 0,0 0 0,22-21 15,-1-1 1,-21 22-16,0-21 0,0-1 0,43-41 16,-43 63-16,-21-1 15,21 1-15,-42 42 31,0-21-15,0 43-16,21-22 0,0 0 16,-21 21-16,21-20 0,-22 20 0,22-21 15,0 21-15,0-20 0,0-1 16,0 0-16,0 0 0,0 21 16,0-20-16,43-22 15,-22 0-15,0 0 0,0 0 16,0 0-16,1 0 0,-1-22 15,0 22-15,0-21 0,-21 0 0,21-21 16,-21 21-16,21-22 16,-21 1-16,0 21 0,0-22 0,0 1 15,0 21-15,-21 0 0,0 0 16,0-1-16,0 1 0,0 21 0,-1 0 16,1 0-16,0 0 0,0 0 15,0 0-15,0 0 16,42 21 15,0-21-15,0 0-16,0 0 0,22 0 0,-1 0 15,0 0-15,85-21 16,-84 0-16,-1 21 0,43-21 16,-43 21-16,21 0 15,-41 0-15,-1 0 0,0 0 16,-21 21-16,0 0 15,0 0-15,0 1 0,0 20 16,-21-21-16,0 21 16,-1-20-16,1 20 0,21-21 15,0 21-15,-21-20 0,21-1 16,-21 42-16,21-42 0,0 1 0,0-1 16,0 0-1,0-42 32,0 0-47,21-1 0,0 1 16,0 0-16,-21-21 0,22 21 0,-1-22 15,42-41 1,-20 41-16,-22 22 0,21-21 0,0-1 16,-20 22-16,105-42 15,-106 42-15,21-1 0,-21 22 16,0 0-16,1 0 0,-1 0 15,-21 22-15,0-1 0,0 0 0,0 0 16,0 21-16,-21 43 16,-1-43-16,22 1 15,0-22-15,-21 21 0,21 43 16,0-64-16,0 0 16,0 0-16,21-21 0,1 22 15,20-22-15,0 0 16,-21 0-16,1 0 0,20-22 15,-21 1-15,21 0 16,1 0-16,-22 0 0,42-43 0,-20 43 16,-22-21-16,21-22 15,-21 43-15,1 0 0,-22 0 16,0 0-16,0-22 0</inkml:trace>
  <inkml:trace contextRef="#ctx0" brushRef="#br0" timeOffset="19208.09">19748 233 0,'0'0'0,"-21"0"16,0 0 0,21 21 15,0 0-31,-21-21 16,21 21-1,-21-21-15,0 0 0</inkml:trace>
  <inkml:trace contextRef="#ctx0" brushRef="#br0" timeOffset="19460.78">18754 466 0,'0'0'0,"21"0"16,0 0-16,0 0 16,0 0-16,22 0 0,20 0 0,-42 0 15,85-21 1,-85 21-16,22 0 0,-22 0 16,0 0-16,-21-22 15,-21 22 1</inkml:trace>
  <inkml:trace contextRef="#ctx0" brushRef="#br0" timeOffset="20720.73">9737 2138 0,'-22'0'31,"44"0"1,-1 0-32,21-21 0,-21 0 15,22 21-15,-1-22 0,0 1 16,1 0-16,-1 0 0,-21 0 0,21 0 15,1-22-15,-1 22 0,0-42 16,1 20-16,-22 1 0,0-43 16,-21 43-16,0-22 15,0 22-15,0 21 0,0 0 16,0 0-16,0-1 0,-63 22 16,41 0-1,1 0-15,-21 0 0,21 22 16,0-1-16,-1 21 0,1 0 15,0 1-15,0-1 0,-21 22 0,20-1 16,1 1-16,0 20 0,0-20 16,21-1-16,-21 22 0,21-22 15,-21 22-15,21 0 0,0-1 16,0 1-16,0 0 0,0-22 0,-22 85 16,1-84-16,21-1 0,-21 1 15,0-1-15,0 1 0,21 42 16,-21-64-16,21 0 0,0-20 0,0-1 15,0 0-15,0 0 0,21-21 16,0 0 0,0 0-16,0-21 0,22-21 15,41-22-15,-41 43 0,-1-21 16,0-1-16,1 1 0,-22 0 0,21-1 16,-21 1-16,0 0 0,1-1 15,-22 1-15,0 0 0,0-22 0,0 22 16,-43-64-16,22 42 15,-21 22-15,-1-21 0,1 20 0,-21 22 16,-22-42 0,43 41-16,-1 1 0,-20 21 0,42 0 15,-1 0-15,1 0 16,21-21 0,21 21-16,1 0 0,41-21 15,-21 21-15,1-21 16,-1 0-16,22 21 0,-22-22 0,85-20 15,-64 0-15,-20 21 16,20-22-16,-20 1 0,-1 21 0,43-64 16,-64 43-16,0-1 15,0 1-15,0 0 0,0-1 0,-21-41 16,0 63-16,0-1 16,0 1-1,0 42 1,0 1-16,0-1 15,0 0-15,0 21 0,0 1 0,-21-1 16,21 0-16,-21 1 16,0-1-16,21 0 0,-21-21 0,21 22 0,0-1 15,-21-21-15,-1 43 16,22-43-16,0 0 0,0 21 16,0-20-16,22-22 15,-1 0 1,0-22-16,0 22 0</inkml:trace>
  <inkml:trace contextRef="#ctx0" brushRef="#br0" timeOffset="21215.6">11049 1820 0,'0'0'0,"0"-21"16,-21 21-1,0 0-15,-1 21 0,1 1 16,0-22-16,0 21 0,0 21 16,0-21-16,-1 22 15,1-1-15,0-21 0,21 0 16,0 22-16,-21-22 0,21 21 16,-21-21-16,21 0 0,0 1 15,0-1-15,21-21 16,0 0-16,0 0 0,0 0 0,1 0 15,20 0-15,-21 0 0,21 0 16,-20-21-16,20-1 0,0 22 0,-21-21 16,22 0-16,-22 0 0,21-21 15,-21-1-15,1 22 0,-22 0 16,0-21-16,0 20 0,0-20 16,0-21-16,-22 20 0,1 22 15,0-21-15,0 21 16,0 21-16,0-22 0,-1 22 0,1 0 15,0 0-15,-21 0 0,21 22 16,-1-1-16,-20 42 0,21-42 16,0 22-16,-22 41 15,43-62-15,-21 20 0,21 0 0,0-21 16,0 22-16,0-1 16,21-21-16,1-21 0,-1 0 15,21 0-15,-21 0 0,22 0 0</inkml:trace>
  <inkml:trace contextRef="#ctx0" brushRef="#br0" timeOffset="21799.44">11578 1884 0,'0'0'0,"21"-21"0,-21 0 31,0 42-15,0 0-16,0 0 0,0 0 15,0 0-15,-42 22 0,42-1 16,-21-21-16,21 0 16,0 1-16,0-1 0,-21 21 15,21-21-15,-22-21 0,22 21 16,22-21 15,-1 0-31,-21-21 0,21 0 16,0 0-16,0 0 0,0 0 0,1-1 15,-1 1-15,0 0 0,-21-21 16,21 21-16,0-1 0,-21 1 16,0 42-1,0 1 1,0-1-16,0 0 0,0 0 16,0 0-16,0 0 0,21 1 15,-21-1-15,22 0 16,-1-21-16,-21 21 15,21-21-15,0 0 0,0 0 0,0 0 16,22 0-16,20 0 16,-42 0-16,22-21 0,-22 0 15,21 21-15,43-85 16,-85 64-16,21 0 0,-21-22 16,0 1-16,0 21 0,0-85 15,-21 85-15,21 0 0,-21 0 16,0 21-16,21-22 0,-22 22 15,1 0-15,0 0 0,21 22 32,0-1-17,0 0-15,21 0 0,0-21 16,43 0-16</inkml:trace>
  <inkml:trace contextRef="#ctx0" brushRef="#br0" timeOffset="22668.56">12954 1630 0,'-21'0'32,"0"0"-32,-1 21 0,22 0 15,-21 22-15,0-22 0,0 0 16,0 21-16,0 1 0,-1-22 0,-20 63 15,42-62-15,-21 20 16,21-21-16,0 0 0,0 0 0,0 1 16,0-1-16,0 0 0,21-21 15,0 21-15,0-21 0,1 0 16,-1 0-16,0 0 0,21 0 0,-21-21 16,22 21-16,-22-21 0,21 0 15,1-22-15,-22 22 0,0 0 16,-21 0-16,0 0 15,0-22-15,0 22 0,0-21 0,0 21 16,-21-1-16,21 1 16,-21 0-16,-1 0 0,1 0 0,-21 21 15,21 0-15,0 0 16,-1 0-16,1 0 0,42 0 31,1 0-15,20 0-16,-21 0 0,0 0 15,22 0-15,-1 0 0,-21 0 0,64-21 16,-43-1-16,-21 22 16,22-21-16,-22 0 0,63-21 15,-62 21-15,-1 21 16,-21-22-16,21 22 16,-21 22 15,-21-1-16,0 0-15,21 21 0,-22-21 16,1 22-16,0 20 16,0-20-16,21-1 0,-21 0 0,0 1 15,-22 105 1,43-106-16,0 22 0,0-22 16,-21 21-16,21 1 0,0-22 0,0 85 15,0-63-15,0-22 0,0 22 16,0-22-16,0 106 15,0-106-15,-21-20 0,-21 62 16,20-63-16,-20 43 16,0-22-16,21-21 0,-43 22 15,43-43-15,-21 21 0,-1-21 16,1 0-16,21 0 16,0-21-16,-1 0 0,-20-1 0,21 1 15,-43-21-15,22 21 16,21 0-16,-21-1 0,20 22 15,1-21-15,-21-21 0,42 21 16,0 0-16,0-1 16,0 1-16,21 0 15,0 0-15,0 0 0,22 0 0,-22-22 16,21 1-16</inkml:trace>
  <inkml:trace contextRef="#ctx0" brushRef="#br0" timeOffset="22996.82">14182 1566 0,'0'0'0,"0"-21"0,-22 21 31,1 21-16,0 1-15,0-1 0,21 21 16,-21-21-16,0 22 0,-1-1 16,22 0-16,-21 1 0,0 41 15,0-41-15,21-1 0,0-21 16,-21 21-16,0 22 16,21-43-16,0 0 0,21-42 46,0 21-46,0-21 0,0 0 16,22 0-16</inkml:trace>
  <inkml:trace contextRef="#ctx0" brushRef="#br0" timeOffset="23468.2">14436 1566 0,'0'0'0,"0"-21"0,21 0 31,-21 42-16,0 0-15,-21 1 16,-1 20-16,22-21 0,-21 64 16,21-43-16,-21 0 0,0 1 15,0-22-15,0 85 16,-1-85-16,22 0 0,0 0 16,0 0-16,-21-21 0,21 22 15,0-44 16,0 1-31,21 0 16,-21 0-16,22 0 16,-1-22-16,-21 22 0,21-21 0,0 21 15,21-22-15,-20 22 0,-1 0 16,21-21-16,-21 21 0,0-1 0,22 1 16,-22 21-16,0 0 0,21 0 15,1 0-15,-43 21 16,0 22-1,0-22-15,0 42 0,0-20 0,0-1 16,-21 0 0,-1 1-16,1-22 0,21 21 15,-21-21-15,0 22 16,0-22-16,42-42 47,0 0-47,0 21 0</inkml:trace>
  <inkml:trace contextRef="#ctx0" brushRef="#br0" timeOffset="23863.78">14901 1863 0,'21'0'16,"-21"21"-1,22-21-15,-1 0 0,0 0 16,42 0-16,-20-21 16,-22 0-16,21 21 0,-21-22 15,22 1-15,20-42 16,-42 42-16,-21-1 0,22 1 16,-22 0-16,0 0 0,-43 21 15,22 0-15,0 0 0,-21 0 16,-1 21-16,-20 43 15,20-43-15,22 21 0,-21-21 0,21 22 16,0-1-16,-22 43 16,43-64-16,0 21 15,0 0-15,0-20 0,43-1 16,-22-21-16,21 0 16,22 0-16,-22 0 0,43 0 15,-43 0-15,0 0 16,1-21-16,-22-1 0,21 1 0,-21 0 15,0 0-15</inkml:trace>
  <inkml:trace contextRef="#ctx0" brushRef="#br0" timeOffset="24120.28">13822 1820 0,'-21'0'15,"42"0"-15,-21 0 32,21 0-32,21 0 0,-21 0 15,1 0-15,20-21 0,0 21 16,-21 0-16,22 0 0,-1-21 0,0 21 15,1-21-15,-1 21 0,-21 0 16,22-21-16</inkml:trace>
  <inkml:trace contextRef="#ctx0" brushRef="#br0" timeOffset="24764.22">16468 1820 0,'-43'-21'16,"43"0"0,-21 21-1,0 21 1,21 0-16,0 1 0,0-1 16,-21 21-16,0-21 0,21 22 0,-22-1 15,1 0-15,21 1 16,0-1-16,-42 64 0,21-43 15,21 1-15,-21-1 0,-1 1 16,1 20-16,0-20 0,0-1 0,0 22 16,0-21-16,-43 63 0,43-85 15,0 21-15,0-20 0,-22 20 16,22-20-16,0 20 16,21-42-16,-21 0 0,21 1 15,0-44 1,0 1-16,0 0 0,21 0 15,0-21-15,-21-1 0,21 22 16,0-21-16,-21-22 0,22 22 0,-1 0 16</inkml:trace>
  <inkml:trace contextRef="#ctx0" brushRef="#br0" timeOffset="25108.7">16087 2053 0,'-22'-42'16,"44"84"-16,-44-105 0,22 42 0,-21 21 15,21-22-15,0-20 0,0 21 16,0 0-16,0 0 16,64-22-1,-43 22-15,21 21 0,1-21 16,-1 21-16,0 0 0,43 0 16,-22 0-16,-20 0 0,-1 0 15,0 0-15,43 85 16,-85-43-16,0-21 0,0 0 15,0 22-15,-21-22 0,-64 42 16,22-20 0,20-22-16,22-21 0,-63 42 15,62-42-15,1 0 16,42 0 31,1-21-47,-1 21 15,0-21-15,21 21 0</inkml:trace>
  <inkml:trace contextRef="#ctx0" brushRef="#br0" timeOffset="25546.83">16722 1905 0,'0'0'0,"0"-21"16,0 0-16,21 21 15,0-21-15,0-1 0,0 1 16,0 21 0,1-21-16,-1 21 0,0-21 15,0 21-15,0 0 0,0 0 16,1 0-16,-1 0 0,0 0 0,0 21 16,0 0-16,0 0 0,1 1 15,-1-1-15,-21 0 0,0 0 0,0 21 16,0 1-16,0-1 15,0-21-15,-21 0 0,-1 1 16,1-1-16,-42 21 16,42-21-16,-1-21 15,22-21 17,0 0-32,22 21 0,-1-21 0,21-22 15,-21 22-15,0-21 16,1 21-16,-1 0 0,42-85 15,-42 85-15,1-1 16,-1 1-16,0 0 0,0 0 16,0 21-1,0 0-15,1 0 16</inkml:trace>
  <inkml:trace contextRef="#ctx0" brushRef="#br0" timeOffset="26014.27">17886 1757 0,'0'-21'16,"-21"21"-16,-1 0 16,1 0-16,0 0 0,0 21 15,0 0-15,-22 0 0,22 0 16,0 1-16,-21 20 0,-1 0 15,22 1-15,0-22 16,0 0-16,21 0 0,0 0 0,0 22 16,0-22-16,0 0 15,21-21-15,-21 21 0,42-21 0,-20 0 16,41 0-16,-42 0 0,22 0 16,-22 0-16,21-21 0,-21 21 15,22-21-15,-22 0 0,21-1 0,-21 1 16,22 0-16,-22 0 0,0-21 15,0-64-15,-21 63 16,0 1-16,0 0 0,0-1 16,-21 22-16,-21-21 15,-1 21-15,1 0 16,0 21-16,-1 0 0,-41 0 16,62 21-16,-20 0 0,-43 21 15,64-21-15,0 1 0,-21 20 16,42-21-16,0 21 0,0 1 15,0-22-15,0 0 0,21 0 16,0 0-16,21-21 0,43 22 16</inkml:trace>
  <inkml:trace contextRef="#ctx0" brushRef="#br0" timeOffset="26730.96">18817 1757 0,'0'0'0,"-42"-64"32,21 43-32,-1 21 0,1 0 0,0 0 15,0 0-15,0 0 0,-22 0 16,22 0-16,-21 21 0,-22 22 16,22-22-16,0 21 0,21-21 15,-22 1-15,22 20 0,-21 0 16,42-21-16,0 1 0,0-1 15,0 0-15,0 0 0,21-21 16,0 0-16,0 0 16,0 0-16,22 0 0,-1 0 0,0 0 15,43-21-15,-64 21 16,22-21-16,20-22 0,-21 22 16,-20 0-16,20-21 0,-21-1 15,0 22-15,-21 0 0,0 0 16,0 0-16,0 0 0,21 21 15,-21 21 17,-21 0-32,21 0 15,-21 0-15,21 22 0,-21-1 16,0 0-16,21 1 0,-21-1 16,21 21-16,-22-20 0,1 20 0,0-20 15,21 41-15,0-20 0,-21-1 16,21 22-16,-21 0 0,21-22 0,-21 85 15,21-63-15,0-22 16,-22 1-16,22-1 0,-21 1 0,0-1 16,21 1-16,0-22 0,-42 43 15,42-43-15,-21-21 0,-22 43 16,22-43-16,-42 0 16,41 0-1,1-21-15,0 0 0,0 0 16,-21-21-16,42 0 15,0 0-15,-22-21 0,22 20 16,0-20-16,-21-64 16,21 64-16,0-22 0,0-41 0,0 62 15,0-126 1,0 127-16,21-22 0,-21 22 16,22-1-16,-1-20 0,0-22 15,21 43-15,-21 0 0,43-43 16,-22 43-16,1-1 0,-1 1 15</inkml:trace>
  <inkml:trace contextRef="#ctx0" brushRef="#br0" timeOffset="27181.38">18965 1651 0,'-21'0'15,"42"0"-15,-42-21 0,21 0 0,-21 21 0,21-21 16,0-1-16,0 1 16,21 21-1,0 0-15,0 0 16,1 0-16,-1 0 0,0 0 16,0 0-16,0 21 15,0 1-15,1-1 0,-1 0 0,0 0 16,-21 21-16,0-20 0,21 20 15,-21-21-15,0 21 0,0-20 0,0 41 16,0-42-16,0 0 0,0 1 16,-21-22-16,0 21 15,0-21 1,-1-21 0,22-1-16,0 1 0,0 0 15,0 0-15,0 0 16,0-22-16,43 1 0,-43 0 15,21-1-15,0 1 16,0 21-16,0 0 0,1 0 16,-1 21-16,0-22 15,0 22-15,0 0 0,0 0 16,1 0-16,20 0 0</inkml:trace>
  <inkml:trace contextRef="#ctx0" brushRef="#br0" timeOffset="28799.67">20087 1820 0,'0'0'0,"21"-63"31,-21 42-31,21 0 0,-21-1 0,0 1 0,0-21 16,0 21-16,0 0 0,0-1 15,0 1-15,0 0 0,-21 0 16,0 21-16,0 0 0,0 0 16,0 0-16,-22 0 15,22 21-15,-21 0 0,-1 0 16,1 22-16,0-22 0,-22 64 16,22-43-16,21-21 0,0 21 15,-1-20-15,1 62 16,21-63-16,0 1 0,0-1 15,21 0-15,22-21 16,-1 0-16,-21 0 0,0 0 16,22 0-16,-22 0 0,42-21 15,-20 0-15,-22-1 0,0 1 16,0 0-16,0 0 16,43-85-16,-43 85 15,-21 0-15,0-22 0,0 22 16,21 0-16,-42 42 47,21 0-47,0 1 0,0-1 0,0 0 15,0 0-15,0 21 0,0-20 16,0-1-16,0 0 0,0 0 16,21-21-16,0 21 0,1 0 0,20-21 15,-21 0-15,0 22 0,43-22 16,-22 0-16,-21 0 0,22 0 0,-1-22 15,-21 1-15,21 21 0,-20-21 16,-1-21-16,0 21 0,0-1 16,0-20-16,0 21 0,-21-21 15,0 20-15,22-20 0,-22 21 0,0 0 16,0 0-16,0 42 31,-22 0-31,1 21 16,0-21-16,21 1 0,-21 20 0,21-21 15,0 0-15,0 22 0,0-22 16,-21 0-16,21 21 16,0-21-16,0 1 0,0-1 15,0-42 32,0-1-31,0 1-16,21-21 0,-21 21 0,0 0 15,21-22-15,0 22 0,0 0 16,1-21-16,-1 20 0,21-41 16,-42 42-16,21 0 0,43-1 15,-43 22-15,0 0 0,0 0 16,0 0-16,1 0 16,-1 0-16,-21 22 0,21-1 15,-21 0-15,21 64 16,-21-64-16,0 0 15,0 0-15,0 21 0,0-20 16,0-1-16,0 0 0,0 0 16,0 0-1,0-42 17,0 0-17,21 0 1,-21 0-16,21-1 0,1 1 0,-22 0 0,21-21 15,0 21-15,0-1 0,0 1 16,0-21-16,1 21 0,-1-22 16,0 22-16,0 21 15,0-21-15,0 21 0,1 0 0,-1 0 16,0 0 0,0 21-16,-21 0 0,0 22 15,0-22-15,0 0 16,0 21-16,0 1 0,0-1 0,0-21 15,0 22-15,0-22 16,0 0-16,0 0 0,0 0 16,0 0-1,21-21-15,0 0 0,1 0 16,20 0 0,0 0-16,-21 0 0,43-42 15,-22 21-15,-21 0 0,64-43 16,-43 43-16,1-21 0,-1-1 15,-21 1-15,22 21 0,-1-43 16,-21 22-16,0 21 0,-21-21 16,0 20-16,0 1 15,-21 21-15,0 0 16,0 0-16,0 0 0,-22 21 0,22 1 16,0-22-16,0 21 0,0 0 15,-1 0-15,1 0 0,0 0 16,21 22-16,0-22 0,0 0 15,0 0-15,0 22 0,0-22 16,0 0-16,0 0 0,0 0 16,0 0-16,0 1 15,0-1-15,21 0 0,0 0 16,-42-21 31,0 0-47,0 0 0,0 0 15,0 0-15,-1 0 0,1 0 16,21 21 0,-21-21-16,0 0 0,0 0 15</inkml:trace>
  <inkml:trace contextRef="#ctx0" brushRef="#br0" timeOffset="29036.6">22267 1926 0,'-21'0'15,"0"0"63,0 0-78</inkml:trace>
  <inkml:trace contextRef="#ctx0" brushRef="#br0" timeOffset="60959.65">1439 3260 0,'21'0'16,"-21"21"31,22-21-16,-1 0-15,0 0-1,0 0-15</inkml:trace>
  <inkml:trace contextRef="#ctx0" brushRef="#br0" timeOffset="61916.1">1651 3344 0,'0'-21'62,"0"0"-62,0 0 16,0 0-16,0 0 15,0-1-15,0 1 16,-21 21 0,0 0-16,-1 0 0,1 0 15,-21 0-15,0 0 16,-1 21-16,22 1 0,-21-1 15,21 0-15,-85 64 16,85-43-16,-43 43 16,64-64-16,0 42 15,0-42-15,0 1 0,0 20 16,42-21 0,-20-21-16,41 0 15,-42 0-15,22 0 16,-22 0-16,0-21 0,42-21 15,-41 42-15,-1-43 16,21 22-16,-21 0 0,0 0 0,-21-22 16,22 22-16,-22-21 15,21 21-15,-21-22 0,0 22 16,0 0-16,0 42 31,0 0-31,0 1 16,0-1-16,0 0 0,0 21 15,0-21-15,0 43 16,0-43-16,0 0 0,21 22 16,0-22-16,0 0 15,0-21-15,1 0 0,-1 0 16,0 0-16,21 0 16,-21-21-16,1 21 0,-1-21 15,0-1-15,-21 1 0,0-21 16,21 21-16,-21-22 0,0 1 15,0 0-15,0-1 0,0 1 16,0-43-16,-21 43 16,-21-43-16,-1 64 15,-20-42-15,20 42 0,1-1 16,-64-20-16,43 42 16,-1 0-16,-63 0 15,85 0-15,-22 21 0,22 0 16,-21 1-16,20-1 0,-20 63 15,20-41-15,-20 63 16,42-43-16,0 1 0,-22 63 16,43-64-16,0 43 15,0-43-15,0-20 0,43 41 16,-22-41-16,0-1 0,0 0 16,21-20-16,1 20 0,20 0 15,1-42-15,63 0 16,-64 0-16,-20 0 15,20-21-15,-21 0 0,1 21 16,63-42-16,-64-1 16,21 1-16,-20 21 0,-22 0 15,0-22-15,21 22 16,-20 0-16</inkml:trace>
  <inkml:trace contextRef="#ctx0" brushRef="#br0" timeOffset="62226.92">2392 3069 0,'0'0'0,"0"43"0,-21-1 15,-1 64-15,22-64 0,-42 64 16,21-64-16,21 1 16,-21 41-16,21-63 15,-21 1-15,21 20 16,-22-21-16,22 0 0,22-21 31,-1 0-31,-21-21 0,21 0 16,0 0-16,0-43 15</inkml:trace>
  <inkml:trace contextRef="#ctx0" brushRef="#br0" timeOffset="62800.11">2371 3006 0,'0'0'15,"-22"0"-15,1-21 0,21-1 16,0 1-16,64 0 15,-43 0-15,21 0 16,43 0-16,-43 21 0,1 0 16,-1 0-16,21 0 0,-20 0 15,-22 0-15,21 21 0,1-21 16,-22 21-16,0 0 0,-21 0 16,0 43-16,0-22 15,-42-21-15,20 22 0,-62 20 16,41-21-16,-20 1 0,21-22 15,-1 0-15,1 21 0,-22-20 16,22-1 0,84-42-1,-20 21 1,20-22-16,0 22 0,1-21 0,20 0 16,-21 21-16,1 0 15,41 0-15,-41 0 0,-1 0 16,-21 0-16,22 21 0,-22 0 15,21 1-15,-21-1 0,-21 0 16,0 0-16,0 21 0,0-20 16,0-1-16,-21 42 0,-85 1 15,85-43 1,-21 0-16,-1 0 0,-20 0 16,21 1-16,-43-1 0,43-21 15,-43 21 1,43-21-16,-1 0 0,-20 0 15,42 0-15,-1 0 0,1 0 16,0 0-16,0 0 0,0 0 16,21-21-16,0 0 15,0-1-15,21 1 0,21 21 16,-21-21-16,22 0 0</inkml:trace>
  <inkml:trace contextRef="#ctx0" brushRef="#br0" timeOffset="63192.88">3048 3450 0,'85'0'31,"-64"0"-31,-21-21 16,21 21-16,0-21 0,0 21 15,0-21-15,-21 0 0,22-1 16,-1 1-16,-21 0 16,0 0-16,-21 21 15,-1 0-15,1 0 16,0 0-16,0 0 0,0 21 16,0 0-16,-1 0 0,-20 43 15,21-43-15,0 21 16,0 22-16,21-43 0,0 0 15,0 0-15,0 1 0,0-1 16,0 21-16,0-21 16,21-21-16,0 21 0,42-21 15,-20 0-15,-22 0 16,21-21-16,-21 0 16,22 0-16,-1 0 0,0 0 0</inkml:trace>
  <inkml:trace contextRef="#ctx0" brushRef="#br0" timeOffset="63584.66">3662 2900 0,'0'0'0,"-21"-21"0,-22 21 32,22 0-32,0 0 0,21 21 15,0 0-15,0 0 0,-21 43 16,21-22-16,-21 64 15,21-43-15,0 1 0,0-1 16,-22 22-16,22-21 0,-21-1 0,21 1 16,-21-1-16,21 22 0,0-22 15,-21 107-15,21-107 16,-21 22-16,0-1 0,21-20 16,-22 21-16,1 42 0,0-43 15,0-20-15,21 20 16,0-20-16,-21-1 0,0 86 15,21-107-15,-22 21 0,22-20 0,0-1 16,0 0-16,0-20 0,22 20 16,-1-42-16,0 0 0,42-21 15,-41 21-15,62-64 16,-41 22-16,-1 0 0,0-22 0,-21 1 16,22-1-16,-1 1 0,0-1 15,-20-21-15,20 22 0,-42-1 0</inkml:trace>
  <inkml:trace contextRef="#ctx0" brushRef="#br0" timeOffset="64152.69">3768 4255 0,'-22'-64'16,"44"128"-16,-86-170 0,22 85 0,-1-22 16,-84-20-16,22-1 15,83 64-15,1 0 16,0-21-16,21 0 16,0 0-1,21 0 1,22-1-16,-22 22 0,42-42 15,-20 21-15,20-21 16,-21 20-16,1 1 0,20-42 16,-20 20-16,-22 22 0,21-42 15,-21 42-15,0-1 0,-21-20 16,22 21-16,-22-21 16,0 20-16,0 1 15,-22 21 1,1 0-16,21 21 15,-21 1-15,0-22 0,0 21 16,21 0-16,0 21 0,-21-21 16,-1 43-16,22-43 0,0 0 15,0 43-15,0-43 0,0 0 16,0 0-16,0 0 16,22-21-16,20 22 15,-21-22-15,21 0 0,-20 0 16,-1 0-16,42-22 15,-42 1-15,1 0 0,-1 0 16,0 0-16,0 0 0,-21-43 16,0 22-16,0-22 15,0 43-15,0-21 0,-21-1 16,0 1-16,0 42 0,-22-42 16,1 42-16,21 0 0,-22 0 15,22 0-15,-21 0 0,21 21 16,0 0-1,-1 21-15,22-20 0,0 20 16,0-21-16,0 0 16,64 43-16,-43-64 15,21 0-15</inkml:trace>
  <inkml:trace contextRef="#ctx0" brushRef="#br0" timeOffset="64567.81">4212 3408 0,'0'0'0,"-21"0"0,21-21 15,-21 21-15,21-43 16,0 22 0,21 21-16,0 0 15,0 0-15,0 0 0,1 0 16,-1 0-16,21 21 0,-21-21 0,22 43 15,-22-22-15,42 42 16,-63-20-16,0-22 16,0 0-16,0 0 15,0 0-15,0 22 0,-21-22 16,0 0-16,0-21 16,0 0-1,21-21 1,0 0-16,0 0 15,0-1-15,0 1 0,0 0 16,21 0-16,-21 0 0,21 0 16,-21-1-16,21 1 0,0 0 15,0 0-15,1 21 0,20-42 16,-21 42-16,0-22 0,0 22 0,1-21 16,20 21-16,-21-21 0</inkml:trace>
  <inkml:trace contextRef="#ctx0" brushRef="#br0" timeOffset="64926.9">4889 3450 0,'0'0'0,"0"21"0,22-21 47,-1-21-47,0 21 0,0-21 16,0 0-16,0 0 15,1 0-15,-22-1 0,0 1 0,21 0 16,-21 0-16,0 0 0,0 0 16,0-1-16,-21 22 15,-1 0 1,1 0-16,0 22 0,-21-22 0,21 21 16,-1 21-16,-20-21 0,0 43 15,21-22-15,-1-21 0,22 22 16,0-22-16,0 21 0,0 0 15,0-20-15,22-1 0,20 0 16,0 0-16,-21-21 16,43 0-16,-43 0 0,21 0 15,-20 0-15,-1 0 16,21-21-16,0 0 0</inkml:trace>
  <inkml:trace contextRef="#ctx0" brushRef="#br0" timeOffset="65636.7">3768 4339 0,'21'0'15,"0"0"17,-21 21-32,0 1 0,0-1 15,0 0-15,0 0 0,0 0 16,0 0-16,0 1 15,0 20-15,-21-21 0,0 0 16,21 0-16,0 1 16</inkml:trace>
  <inkml:trace contextRef="#ctx0" brushRef="#br0" timeOffset="66551.95">6075 3175 0,'0'0'0,"0"21"15,21-21 16,0 0-15,0 0-16,0-21 0,1 21 16,-1-21-16,21-21 0,-21 20 15,0 22-15,1-21 0,-22 0 16,0-21-16,0 21 16,-22 21-16,1 0 15,0 0-15,-21 0 0,21 0 16,-22 0-16,22 0 0,-21 0 15,-1 21-15,22 0 0,-42 0 16,42 0-16,-1 0 0,1 1 0,21 20 16,0 0-1,0-21-15,0 1 0,43 20 16,-22-21-16,21 0 0,22 22 16,-43-22-16,63 42 15,-41-42-15,-1 22 16,-21-22-16,22 42 15,-43-41-15,0-1 16,-22 21-16,1-21 0,-85 22 16,64-43-1,0 0-15,-1 21 0,1-21 16,0 0-16,-43 0 16,43 0-16,21-21 0,-22-1 0,22 1 15,-21 0-15,-43-42 16,64 41-16,21 1 0,0 0 0,0 0 15,0 0-15,0 0 0,0-1 16,0 1-16,0 0 0,42 21 16,-21-21-16,1 21 0,-1 0 15,21 0-15,-21 0 0,64-21 16,-64 21-16,21 0 0</inkml:trace>
  <inkml:trace contextRef="#ctx0" brushRef="#br0" timeOffset="67244.91">6413 3196 0,'0'0'0,"43"0"0,-43-21 15,-43 21-15,86 0 16,-43 21 0,0 0-16,0 22 0,0-22 0,-21 0 15,21 21-15,-22 43 16,1-64-16,42 22 0,-21-22 0,0 21 15,0-21-15,0 22 16,0-22-16,0 0 0,0 0 16,22-21-16,41 0 15,1 0 1,-43 0-16,0-21 0,21 0 0,-21 0 16,22-1-16,-22 1 0,0 0 0,21-21 15,-20-1-15,20-62 16,-42 41-16,0 43 0,0-43 15,0 43-15,0 0 16,0 0 0,0 42-16,-21 0 15,0 0-15,21 1 0,0-1 16,-22 0-16,1 0 0,21 0 0,0 22 16,-21 41-1,21-41-15,0-22 0,0 42 0,21-42 16,-21 1-16,21 20 15,1-21-15,-1-21 16,0 0-16,0 0 0,0 0 0,0 0 0,1 0 16,20 0-16,-21 0 0,0-21 15,0 0-15,22 0 0,-22-1 0,0 1 16,0-21-16,0 21 0,1-22 16,-1 1-16,0 0 0,-21-1 0,0 22 15,0-21-15,0 21 0,0-22 16,42 43-1,-42 22 1,0-1-16,-21 0 0,0 0 16,21 21-16,-21-20 0,21 20 0,0-21 15,-21 43-15,21-43 16,0 42-16,0-42 16,0 1-16,0-1 15,0 0-15,21-21 16,-21-21-1,21 0-15,0-1 0,-21 1 16</inkml:trace>
  <inkml:trace contextRef="#ctx0" brushRef="#br0" timeOffset="67584.82">7239 2942 0,'0'0'0,"-21"0"0,0 0 0,-1 21 15,22 1-15,-42-22 0,42 21 16,0 0-16,21-21 16,0 0-16,1 0 15,-1 0-15,0 0 0,0 0 16,43-42-16,-43 42 16,-21-22-16,21 1 0,0 0 15,-21 0 1,0 0-16,0 0 0,-21 21 15,0 0-15,0 0 0,-22 0 16,1 0-16,21 21 0,0 0 16,-1 0-16,1 0 0,0 22 15,21-22-15,0 0 16,0 0-16,0 0 0,21-21 0,22 21 16,-22-21-16,0 0 15,21 0-15,-21 0 0,1 0 16</inkml:trace>
  <inkml:trace contextRef="#ctx0" brushRef="#br0" timeOffset="67848.6">7768 2879 0,'-21'42'31,"21"-21"-31,-21 0 0,21 22 0,-21-22 16,21 21-16,0-21 0,0 22 0,-22-1 15,-20 85 1,42-85-16,0 43 16,-21-43-16,21-20 0,0-1 15,0 0-15,0 0 0,0 0 0,0 0 16,0 1-16,21-22 16,0 0-1,0-22-15,1 22 0,-22-21 16,21 0-16,-21 0 0</inkml:trace>
  <inkml:trace contextRef="#ctx0" brushRef="#br0" timeOffset="68044.63">7535 3281 0,'-21'0'0,"0"0"15,42 0 16,0 0-31,0 0 0,1 0 0,-1 0 16,21-21-16,-21 21 0,22 0 16,-22 0-16,0-21 0,21-1 0,-21 22 15,22-21-15,-22 21 0,21 0 16,-21-21-16</inkml:trace>
  <inkml:trace contextRef="#ctx0" brushRef="#br0" timeOffset="68422.37">8043 3323 0,'85'0'32,"-64"0"-32,0-21 0,0 0 15,1 0-15,-1 0 0,0-1 16,0 1-16,-21 0 15,21 0-15,-21 0 0,0 0 0,0-1 16,0 1 0,0 0-16,-21 21 0,0 0 15,0 0-15,-85 21 16,85 0-16,0 1 0,-1 20 16,-20-21-16,0 21 0,21 1 0,-22 20 15,43-20-15,0 20 16,0-42-16,0 22 0,64 20 15,-22-63 1,-21 21-16,22-21 0,-22 0 0,21 0 16,22 0-16,-22 0 0,-21-21 15,21 0-15,-20 21 16,41-42-16</inkml:trace>
  <inkml:trace contextRef="#ctx0" brushRef="#br0" timeOffset="69716.53">1503 5757 0,'0'22'15,"0"-44"1,0 1-16,0 0 16,21 0-16,-21 0 15,0 0-15,21-1 0,-21 1 0,0 0 16,0 0-16,0 0 0,0 0 16,0-1-16,-21 1 0,-43-42 15,43 63 1,-21-21-16,21 21 0,-22 0 0,22 0 15,0 21-15,-21 0 0,21 21 16,-43 1-16,43-1 0,0 0 16,0 1-16,21-1 0,0 0 15,-22-21-15,22 22 0,0-1 16,-21 0-16,21-20 0,0-1 16,21-21-1,1 0-15,20 0 16,-21-21-16,21-1 0,22-20 15,-22 0-15,1 21 0,-22-22 16,21 1-16,-21 21 0,43-64 16,-43 64-16,-21-21 0,0 20 15,21 1-15,-21 42 32,0 1-32,0 20 0,0 0 15,-21-21-15,0 22 0,0-1 16,21-21-16,0 22 0,-22-1 0,22-21 15,0 0-15,0 0 0,22 22 16,-1-43-16,21 0 16,-21 0-16,0 0 15,106-21-15,-105-1 16,20 1-16,0-21 0,1 0 16,-1-1-16,0-41 15,-21 41-15,1-41 0,-22 41 16,0-20-16,-22-22 15,1 43-15,0-1 0,-127-84 16,-85 64 0,-42 42-1,190 63-15,-63 22 16,85-22-16,-1 0 0,-42 64 16,64-42-16,0 20 15,20 1-15,1-22 0,21 22 0,0 0 16,0-22-16,21 1 0,1-1 15,20 43-15,0-42 0,1-22 16,-1-21-16,0 21 0,43 1 16,-22-22-16,-20 0 15,20-21-15,-20 0 0,20 0 0,1 0 16,-1 0-16,-21-21 0,22 0 16,-22 0-16,1-1 0,20 1 15,-21 0-15,22-42 16,-43 20-16,21 1 0</inkml:trace>
  <inkml:trace contextRef="#ctx0" brushRef="#br0" timeOffset="69971.82">2371 5186 0,'-22'85'16,"22"-64"-16,-21 21 15,0 0-15,0-20 0,21 20 0,-21 21 16,21-20-16,0-1 0,-21 0 16,-1 1-16,22-1 0,-21 0 15,21 1-15,0-1 0,0-21 16,0 0-16,0 1 0,0-1 16,21-21-1,1-21-15,-1-1 0,0-20 16,0 21-16,0-21 0</inkml:trace>
  <inkml:trace contextRef="#ctx0" brushRef="#br0" timeOffset="70508.38">2328 5249 0,'0'0'16,"-21"-21"-16,21 0 0,-21 0 0,21 0 16,0 0-16,0-1 15,21 1-15,43 21 16,-22-21-16,43 21 15,-43 0-15,0 0 0,1 0 16,-1 21-16,0 0 0,1 1 16,-1 41-16,-42-42 0,0 43 15,0-22-15,-21-21 16,-64 43-16,43-22 0,-1-21 16,-41 22-1,41-22-15,1 0 0,21 0 0,0-21 0,-22 0 31,65-21-15,-1 0-16,21 0 0,-21 21 16,22-22-16,-1 22 0,0-21 15,1 21-15,-1 0 0,106 0 16,-106 0-16,1 0 0,-22 0 16,21 21-16,1 1 0,-1 41 15,-42-42-15,0 0 16,0 22-16,-21-22 0,0 21 15,-64 1-15,43-1 0,-1-21 16,-20 0-16,20 0 0,-20 1 16,-1-1-16,22-21 0,0 0 15,-1 21-15,1-21 0,0 0 16,21 0-16,-1 0 0,1 0 0,0-21 16,0 0-16,21-1 15,0 1-15,21 0 16,0 21-16,0-21 0,1 0 15,20 21-15,0-21 0,-21-1 16,22 1-16,20 0 0,-20 0 0</inkml:trace>
  <inkml:trace contextRef="#ctx0" brushRef="#br0" timeOffset="70867.89">3133 5609 0,'0'0'0,"21"0"0,0 0 16,0 0-16,0 0 16,0-21-16,1 0 0,-1 0 15,0 0-15,0 21 16,0-22-16,-21 1 0,21 0 0,1 0 16,-22 0-16,0 0 15,-22 21 1,1 0-16,0 0 0,0 21 15,-21-21-15,20 21 0,-20 0 16,21 0-16,0 0 0,-22 43 16,22-22-16,0-21 0,21 22 15,0-1-15,0 22 16,0-43-16,0 0 0,0 0 16,21-21-16,43 21 15,-43-21-15,21 0 0,22-21 16,-22 0-16,64-21 15,-43 20-15,1-20 0,-22 21 16</inkml:trace>
  <inkml:trace contextRef="#ctx0" brushRef="#br0" timeOffset="71843.33">4000 5038 0,'-21'0'0,"42"0"0,-63 0 16,21 0-16,0 0 15,21 21-15,-21 0 0,21 0 16,0 22-16,-22-22 0,1 21 16,21 0-16,-21 1 0,21-1 0,-21 0 15,0 1-15,0 20 0,21 1 16,-22-1-16,1 1 0,0-1 0,0 22 16,0-22-16,21 22 0,0-21 15,-21 20-15,-1 1 0,1 84 16,21-84-16,-21 21 0,0 63 15,0-84-15,0-1 16,-1 86-16,22-86 0,-21 1 16,21 42-16,0-63 0,0-22 15,21 21-15,1-41 16,20-1-16,-21-21 0,21 0 16,-20-21-16,20-1 0,0-20 0,85-85 15,-84 85 1,-1-22-16,0 22 0,-21-22 0,22 1 15,-1-1-15,-21 22 0,0-21 16,1-1-16,-22 1 0,0-22 16,0 21-16,-43-126 15,22 126-15,-21 22 0,-43-64 16,22 64-16,20 21 0,-63-43 16,64 43-16,0 0 0,-1 21 15,1 0-15,21-21 0,0 21 0,0 0 16,21-21-1,21-1-15,0 22 16,0-21-16,0 0 0,22 0 16,-1 21-16,-21-42 0,21 20 15,1 1-15,63-42 0,-64 20 16,-21 1-16,21 0 0,1-1 16,-1 22-16,0-42 0,-20 20 15,-1 22-15,-21 0 0,0 0 16,21 0-16,-21 0 0,0-1 15,0 1-15,0 42 32,-21-21-17,21 22-15,0-1 0,0 0 0,0 21 16,-21-21-16,21 22 0,0 20 16,0-42-16,0 43 15,0-22-15,0-21 0,0 22 16,21-43-16,0 21 15,0 0-15,0-21 0,64 0 16,-64-21-16,43-21 16,-43 42-16,42-85 15,-42 43-15,1 20 16,-22-20-16,0 0 16,0-43-16,0 64 0,-22-21 15,1 20-15,0 22 0,0-21 16,-64 0-16,43 21 15,21 0-15,0 0 16,-1 0-16,1 21 0,-21 22 16,21-43-16,21 21 0,-21 21 15,21-21-15,0 43 16,0-43-16,0 0 0,21 0 16,0 0-16,0-21 0,0 0 15,0 0-15,1 0 0,20 0 0,21 0 16</inkml:trace>
  <inkml:trace contextRef="#ctx0" brushRef="#br0" timeOffset="72260.88">4720 5461 0,'0'0'0,"0"-21"0,0 0 15,0 0-15,0-1 16,0 1-16,0 0 15,21 21-15,0 0 0,1-21 16,-1 21-16,0 0 0,21 0 16,-21 0-16,1 21 0,-1-21 15,0 21-15,0 0 0,0 1 0,0-1 16,1 21-16,-22-21 0,21 0 16,-21 22-16,0-22 0,0 42 15,0-41-15,0 20 0,0-21 16,0 0-16,0 0 15,-21-21-15,-1 0 16,22-21 0,0 0-1,0 0-15,0 0 0,0-22 0,0 22 16,0 0-16,0 0 0,22-21 16,-22-1-16,0 22 0,21 0 15,-21 0-15,21 0 0,0-1 16,0 1-16,0 0 0,1 21 15,-1-21-15,0 21 16,0 0-16,0 0 16</inkml:trace>
  <inkml:trace contextRef="#ctx0" brushRef="#br0" timeOffset="72642.39">5376 5461 0,'21'0'0,"1"0"16,-1 0-16,0 0 16,0-21-16,-21 0 0,64-22 15,-64 22 1,21 0-16,-21 0 16,21 0-16,-21 0 0,0-1 15,-21 22 1,0 0-16,-1 0 0,1 22 15,-21-22-15,21 21 0,0 0 16,-1 21-16,1-21 0,0 1 0,21 20 16,0-21-16,0 0 0,0 22 0,0-22 15,0 21-15,0-21 0,0 0 16,21 1-16,0-1 0,1 0 0,-1 0 16,0-21-16,0 0 0,21 0 15,-20 0-15,20 0 0,21 0 16,-41-21-16,20 0 0,0-22 15,1 22-15,-22 0 16,21-21-16,-42 21 0,21-1 16</inkml:trace>
  <inkml:trace contextRef="#ctx0" brushRef="#br0" timeOffset="73952.21">6181 4720 0,'0'0'0,"21"0"31,21 0-31,-21 0 15,22 0-15,-1 0 0,0-21 0,85 21 16,-63-21-16,-1 21 0,-20 0 16,20 0-16,1-21 0,63 21 15,-106 0 1,0 0-16,-42 0 16,-22 0-1,22 21-15,-21-21 0</inkml:trace>
  <inkml:trace contextRef="#ctx0" brushRef="#br0" timeOffset="74252.92">6498 4763 0,'0'0'0,"0"21"16,0 0-16,0 0 0,0 0 0,0 22 15,0-1-15,0 0 0,0 1 16,0 20-16,0-21 0,-21 1 0,0 105 16,0-85-1,21-20-15,0-1 0,-22 0 0,22 1 16,0-22-16,-21 21 16,21-21-16,0 22 0,0-22 15,21-21 1,1 0-16,-1-21 15,0 0-15,0-1 0,0 1 16,0 0-16,1-21 0</inkml:trace>
  <inkml:trace contextRef="#ctx0" brushRef="#br0" timeOffset="74629.57">6900 5271 0,'21'0'15,"1"0"-15,-1 0 16,0-22 0,0 22-16,0 0 0,0-21 0,1 21 15,-1-21-15,0 0 0,0 0 16,0 21-16,0-21 16,-21-1-16,0 1 15,-21 21 1,0 0-16,0 0 15,0 21-15,0 1 0,-1-22 16,1 21-16,0 21 0,-21-21 16,21 0-16,-1 22 0,-41 41 15,63-62-15,0-1 16,0 0-16,-21 0 0,21 43 16,0-43-16,21-21 0,0 21 15,0-21-15,0 0 0,22 0 16,-1 0-16,-21-21 15,0 0-15,22 21 0,-22-22 16,42-20-16,-41 21 0</inkml:trace>
  <inkml:trace contextRef="#ctx0" brushRef="#br0" timeOffset="75016.52">7641 5122 0,'0'0'0,"0"-21"0,0 0 16,0 0-16,-21 21 15,0 0 1,0 21-16,-22 0 0,22 0 16,0 1-16,21-1 0,-21 0 15,0 0-15,21 0 0,-22 43 16,22-43-16,0 0 16,0 0-16,22 0 15,-1-21-15,-21 22 0,21-22 16,0 0-16,0 21 0,0-21 0,22 21 15,-22 0-15,0-21 0,0 21 16,-21 0-16,0 1 16,0-1-16,-21 0 15,0-21-15,0 21 0,0-21 16,-22 0-16,22 21 0,-21-21 16,-1 0-16,-20 0 15,42 0-15,0 0 0,-1 0 0,1 0 16,0 0-16,0-21 0,21 0 15,0 0-15,0 0 0,0-1 16,0-20 0,21 21-16,0 0 0,0 0 0</inkml:trace>
  <inkml:trace contextRef="#ctx0" brushRef="#br0" timeOffset="75315.85">8213 4720 0,'0'0'16,"0"-21"-16,-22 21 0,1 0 15,21 21-15,0 0 0,-21 22 16,0-22-16,21 21 0,0 1 16,-21-1-16,0 0 0,21 1 0,-22 20 15,22 22-15,0-43 16,-21 0-16,21 1 0,-21-1 0,21-21 15,0 22-15,-21-22 0,21 0 16,0 0-16,0 0 0,0 0 16,0 1-16,21-22 15,0 0-15,0 0 16,1 0-16,-1 0 0,0-22 0,21 1 16,-42 0-16,21 0 0</inkml:trace>
  <inkml:trace contextRef="#ctx0" brushRef="#br0" timeOffset="75523.75">7959 5144 0,'0'0'16,"21"0"0,0 0-16,0 0 0,0 0 0,0-22 15,22 22-15,-22 0 0,21 0 16,-21-21-16,43 21 15,-22 0-15,-21-21 0,22 21 16,-22 0-16,0 0 0,21 0 0,1 0 16,-22 0-16,0 0 0</inkml:trace>
  <inkml:trace contextRef="#ctx0" brushRef="#br0" timeOffset="76776.34">1249 7599 0,'21'-21'0,"-42"42"0,63-42 0,-21 0 15,0-1-15,-21 1 16,22 0-16,-22 0 0,0 0 0,21 0 15,-21-1-15,0 1 0,0-21 16,0 21-16,-21 0 0,-1-1 0,1 1 16,-21 0-16,21 0 0,0 21 15,-1 0-15,-20 0 0,21 21 16,-43 43-16,43-22 16,0 0-16,0-21 0,0 22 15,0 41-15,21-62 0,0 20 16,0-21-16,0 0 0,0 0 15,0 1-15,0-1 16,21-21 0,0 0-16,0 0 0,21-43 15,-20 22-15,-1 21 0,21-42 16,-21 21-16,0 0 0,22-43 16,-22 43-16,0-21 0,0 20 15,-21-20-15,0 21 0,0-21 16,0 63 15,0 0-31,0 21 0,0-21 16,0 22-16,0-22 0,0 21 15,0 22-15,0-43 16,0 21-16,0-21 0,0 1 16,0-1-16,21 0 0,1 0 0,-1 0 15,0-21-15,0 0 0,0 0 16,22 0-16,-22 0 0,42 0 15,-20-21-15,-22 21 16,21-21-16,-21-21 0,22-1 0,-22 1 16,-21 0-16,0-43 15,0 43-15,0-1 0,0-20 16,0 20-16,-21 1 0,-43-43 16,22 43-16,-1 21 0,1-21 15,-21 20-15,20 22 0,-147 0 16,126 0-1,1 0-15,-1 43 0,22-22 0,-22 21 16,22 22-16,21-22 0,-21 22 16,20 20-16,1-20 0,0-1 0,21 64 15,0-84-15,0 20 16,21 22-16,0-43 0,22 0 16,-22-20-16,21 20 0,1-21 15,41 0-15,-41-21 16,20 0-16,-21 0 0,1 0 15,20 0-15,-20 0 0,-1-21 16,0 0-16,1 0 0,41-43 16,-41 43-16,-22-21 0,21 21 0</inkml:trace>
  <inkml:trace contextRef="#ctx0" brushRef="#br0" timeOffset="77012.5">2265 6943 0,'0'21'16,"21"0"-16,-21 43 16,0-22-16,0 0 0,0 64 15,0-64-15,-21 22 16,0 21-16,21-43 16,-43 43-16,22-64 15,21 0-15,0 21 0,0-21 16,0 1-16,0-44 15,21 1 1,0 0-16,1 0 0,-1-43 16</inkml:trace>
  <inkml:trace contextRef="#ctx0" brushRef="#br0" timeOffset="77506.78">2286 7049 0,'-21'-22'0,"42"44"0,-42-65 0,21 1 16,0 21-16,21 0 31,0 21-31,0 0 0,0 0 0,22 0 16,-22 0-16,21 0 0,1 21 15,-1 0-15,-21-21 0,21 21 0,-20 0 16,-1 22-16,-21-22 0,0 0 16,0 0-16,0 21 0,-21-20 0,-1 20 15,-20-21-15,21 0 0,-21 22 16,-1-22-16,-20 21 0,20-42 15,22 21-15,-21-21 16,21 0-16,21-21 16,0 0-1,21 21-15,0-21 0,64 21 16,-43 0-16,-21 0 0,22 0 16,-1 0-16,85 21 15,-85 0-15,1 0 0,-22 0 16,21 1-16,-21-1 0,0 21 15,-21-21-15,0 0 0,-42 43 16,21-43-16,-64 21 16,22-20-16,20-1 15,-62 0-15,41 0 0,-63 0 16,85-21 0,21 0-16,-1 0 0,1 0 0,21-21 15,0 0-15,0 0 16,0 0-16,21-1 0,22 1 15,-22 0-15,21 0 0,1 0 16,20 0-16</inkml:trace>
  <inkml:trace contextRef="#ctx0" brushRef="#br0" timeOffset="77875.91">3048 7451 0,'0'21'0,"0"-42"0,21 42 31,0-21-15,0-21-16,1 21 0,-1-21 15,0-1-15,0 1 0,-21 0 16,21 0-16,0 0 0,-21 0 0,0-1 16,0-20-16,0 21 15,0 0-15,-21 21 16,0 0-16,0 21 0,-21 0 15,20 0-15,1 0 0,0 22 16,0-22-16,0 21 0,21 1 16,0-22-16,-21 21 0,21 0 15,0-20-15,0-1 0,0 21 16,0-21-16,21-21 16,0 0-16,0 0 0,0 0 0,0 0 15,22 0-15,63-42 16,-64 21-16,21 0 0,-20-1 15,-1-20-15,22 21 0,63-106 16</inkml:trace>
  <inkml:trace contextRef="#ctx0" brushRef="#br0" timeOffset="78780.12">3831 6922 0,'0'-43'16,"0"86"-16,-21-86 0,0 22 15,0 21-15,-1 0 16,1 21-16,21 22 15,-21-22-15,21 0 0,0 21 16,0 1-16,0-1 0,-21 64 16,21-43-16,-21-20 0,0 84 15,21-64-15,0 1 16,-22-22-16,1 21 0,21 1 0,0 63 16,-21-64-16,21 1 0,-21-1 15,21 1-15,0-1 0,-42 64 16,42-84-16,-22 20 0,1 1 15,0-22-15,21 0 0,-21 1 16,-21 41-16,42-41 0,0-1 16,-22 0-16,22-20 0,0-1 0,-21 0 15,21 21-15,0-21 16,21-21-16,1 0 16,-1 0-16,0-21 0,21 0 0,1 0 15,-1-21-15,0-1 16,1 22-16,-1-42 0,43-22 15,-43 21-15,0 22 0,22-85 16,-64 64-16,0-1 0,0-21 16,0 22-16,0-1 0,-64-41 15,22 62-15,-85-63 16,63 85-16,22 0 0,0 21 16,21 0-16,-22-21 0,1 21 15,42-21 1,21 21-1,0-21-15,22-1 0,-22 22 16,21-21-16,0 0 16,107-21-16,-22-43 15,-106 64 1,85-64-16,-85 43 16,0 21-16,0-22 0,-21 22 15,21 0-15,-21 0 16,-21 21-1,21 21-15,-21 0 16,0 0-16,21 1 0,0-1 16,0 0-16,0 21 0,0-21 0,0 22 15,0-22-15,0 0 0,0 21 16,0 1-16,21-43 0,0 42 16,0-21-16,0-21 0,1 0 15,-1 0-15,0 0 0,21 0 16,-21 0-16,1-21 0,20 0 15,-21 0-15,0 0 16,0-1-16,-21 1 0,0-21 0,0-43 16,0 43-16,0 21 15,0-22-15,-42 22 0,21 0 16,-21-21-16,-1 42 0,22 0 16,0 0-16,0 0 15,-64 42-15,64-21 0,21 0 16,0 1-16,-21-1 15,21 0-15,0 42 16,0-41-16,42 20 16,-21-42-16,22 0 15,-22 0-15,21 0 0</inkml:trace>
  <inkml:trace contextRef="#ctx0" brushRef="#br0" timeOffset="79140.92">4614 7239 0,'0'0'0,"0"-21"0,0 0 0,0 0 16,0-1-16,0 1 16,0 0-16,21 21 31,1 0-31,-1 0 0,0 21 0,0-21 16,0 21-16,0 1 0,1-1 0,-1 21 15,0-21-15,0 22 0,-21-22 16,0 21-16,21 22 0,-21-43 15,0 21-15,0 0 16,0-20-16,0-1 16,-21-21-16,0 0 0,0 0 15,21-21 1,0-1-16,0-20 16,0 21-16,0 0 0,42-43 15,-21 43-15,43-106 16,-43 106-16,0-21 15,0 20-15,0 1 0,1 0 0,-1 21 16,0 0-16,0 0 16</inkml:trace>
  <inkml:trace contextRef="#ctx0" brushRef="#br0" timeOffset="79448.77">5143 7260 0,'0'0'15,"22"0"-15,-22 21 0,21-21 16,21 0-1,-21-21-15,0 21 0,1-21 16,-1 0-16,21-21 16,-21-22-1,-21 43-15,0 0 0,0 0 16,0-1-16,-21 22 16,0 0-16,0 0 0,-43 0 15,43 22-15,0-1 0,0 0 16,0 21-16,-1 1 0,-20 105 15,42-64 1,0-62-16,0-1 0,21 42 16,0-42-16,1 1 0,41-22 15,-42 0-15,22 0 16,20 0-16,-21 0 16,1-22-16,41 1 0,-41 0 15,-1-21-15</inkml:trace>
  <inkml:trace contextRef="#ctx0" brushRef="#br0" timeOffset="79944.88">6435 6943 0,'0'0'0,"-22"-43"32,1 43-32,0 0 15,0 0-15,-21 0 16,20 0-16,1 22 0,0-1 16,0 0-16,0 0 0,0 0 0,-1 22 15,1-1-15,0 0 0,21 85 16,0-84-16,0-1 15,0 0-15,0-21 0,0 22 0,42-1 16,-20 0-16,41-20 16,-21-22-16,22 0 0,-22 0 15,22 0-15,-1 0 0,1 0 0,126-64 16,-126 43 0,-1-21-16,-20-1 0,20 1 15</inkml:trace>
  <inkml:trace contextRef="#ctx0" brushRef="#br0" timeOffset="80189.44">7260 6731 0,'0'0'0,"0"-42"0,0 21 16,0-1-16,0 1 0,0 0 15,-21 21 1,0 21-16,0 0 0,21 1 0,-22-1 0,1 21 16,0-21-16,21 22 0,-21-1 15,0 0-15,21 1 0,-21 62 16,21-62-16,-22-1 0,22 22 15,-21-22-15,21 0 0,0 1 16,0 20-16,0-21 0,21 22 16,1-64-1,20 0-15,0 0 0,64 0 16,-64-21-16,1 0 16,-1-1-16</inkml:trace>
  <inkml:trace contextRef="#ctx0" brushRef="#br0" timeOffset="81260.78">7768 7006 0,'0'0'0,"0"-42"0,0 21 16,-21-22-1,-21 22-15,20 21 0,-20 0 16,21 0-16,-21 0 0,-1 43 16,22-22-16,0 0 0,0 0 15,0 0-15,-1 22 0,1 62 16,0-83-16,21 20 0,0 0 15,0-21-15,0 22 0,0-1 16,0-21-16,0 0 0,21-21 16,0 0-16,1 0 0,-1 0 15,0 0-15,21 0 0,-21 0 16,64-63-16,-64 42 16,22-43-16,-22 22 15,0 21-15,21-64 16,-42 64-16,0-21 0,21-22 15,-21 43-15,22 0 16,-44 21 0,1 21-16,21 0 15,-21 0-15,21 22 0,0-22 0,-21 21 16,21-21-16,-21 22 0,21 20 16,0-21-16,0 22 15,0-43-15,21 0 0,21 0 16,-21 1-16,1-22 0,20 0 15,0 0-15,-21 0 16,22 0-16,-1-22 0,0 1 0,64-42 16,-85 20-16,22 22 15,-1-21-15,-21 0 0,0-1 16,64-63-16,-85 85 16,0-21-16,0 21 0,0 0 15,-21 21 1,0 0-16,21 21 0,-21 0 15,21 0-15,0 0 0,0 0 16,0 1-16,0 20 0,0-21 16,0 0-16,0 0 0,21 43 15,0-43-15,0 21 16,-21-20-16,21-1 0,-21 0 16,-21-21 15,0 0-31,0 0 0,0-21 15,-1 21-15,1-21 0,0 21 16,0 0-16,0 0 0,0 0 16,-1 0-16,1 0 0,21 21 15,0 0 1,0 0-16,21 0 16,1-21-16,-1 0 15,0 0-15,0 0 0,21 0 16,1 0-16,-22 0 0,21 0 0,1 0 15,-1 0-15,0-21 0,1 0 0,-1 21 16,0-21-16,1 0 0,-22-1 16,21-20-16,0-21 15,-20 41-15,-1-20 0,0 21 16,-21-21-16,0 20 0,0-62 16,0 63-16,0-1 0,-42 22 15,20 0-15,-20 0 16,21 0-16,-21 22 0,20-1 15,22 0-15,0 21 0,0-21 0,0 43 16,0-22-16,0 1 16,0-1-16,0-21 0,0 21 0,22 43 15,-22-43-15,0-20 16,0-1-16,0 0 0,-22 21 16,1-21-16,0-21 15,-21 0-15,21 0 16,-43 22-1,43-22-15,0 0 0,-22 0 16,22 0-16,0 0 0,0 0 0</inkml:trace>
  <inkml:trace contextRef="#ctx0" brushRef="#br0" timeOffset="82376.69">1122 9398 0,'0'0'0,"21"21"0,42-21 16,-41 0-16,-1 0 16,21-21-16,-21 21 15,64-42-15,-64 21 16,-21-1-16,0 1 0,0 0 15,0-64 1,0 64-16,-21 0 0,0-21 0,0 42 16,-22-21-16,-20 21 15,20 0-15,22 0 0,-21 21 16,21 0-16,-85 64 16,85-64-16,0 21 0,-1 0 15,1-20-15,0 20 0,21 64 16,0-85-16,0 0 15,0 0-15,0 0 0,0 1 0,64-1 16,-43-21-16,0 0 16,21 0-16,1-21 0,-1-1 0,43-20 15,-43 21 1,21-21-16,-20 20 0,-22-20 16,21 0-16,-42-1 15,0 22-15,0-21 0,0 21 16,-21 21-1,0 21-15,0 0 16,0 0-16,-1 0 16,22 1-16,0-1 0,-21 0 0,21 42 15,0-41-15,0-1 0,0 0 16,21 0-16,1 0 0,20 0 0,-21 1 16,21-22-16,-20 0 15,20 0-15,0 0 0,-21 0 0,64 0 16,-64-22-16,64-20 15,-64 21-15,0 0 0,43-43 16,-43 22-16,-21 0 16,0-1-16,0 1 0,0 0 0,0-64 15,0 42-15,-21 22 16,0-22-16,-1 22 0,-20 0 0,0-1 16,-64-20-16,42 42 15,-63 21-15,43 21 0,20 0 16,-20 21-16,20 1 0,1-1 15,-1 22-15,22-1 16,-1 1-16,1-1 0,0 64 16,21-63-16,21-1 0,0 1 15,0-1-15,0 1 0,0 63 16,42-43 0,0-63-16,-21 1 0,64 20 15,-43-42-15,1 0 0,41 0 16,-20 0-16,-22 0 0,22 0 15,-22-21-15,0 0 0,43-22 16,-43 22-16</inkml:trace>
  <inkml:trace contextRef="#ctx0" brushRef="#br0" timeOffset="82773.66">2921 8763 0,'0'0'0,"-21"0"0,21 21 31,0 0-31,0 1 0,0 20 0,0 0 16,0 22-16,0-22 0,0 0 15,0 64-15,0-63 0,0 20 16,0-21-16,0 1 16,0 20-16,-21-42 0,21 1 15,0-1-15,0 0 0,0-42 47,21 0-47,-21-22 16,0 22-16,0 0 0,0-21 0</inkml:trace>
  <inkml:trace contextRef="#ctx0" brushRef="#br0" timeOffset="83240.77">2794 8890 0,'0'0'0,"0"-21"0,0-21 0,0 20 0,0 1 16,0 0-16,0 0 0,21 0 15,0 21-15,0 0 0,1 0 16,20 0-16,-21 0 0,21 0 16,-20 21-16,20 0 0,-21 0 0,43 43 15,-22-22-15,-42 64 16,0-64 0,0 1-16,0-22 0,-42 21 0,20-21 15,-41 22-15,42-22 16,-22 0-16,1 0 0,0-21 15,21 0-15,-1 0 16,22-21 0,0 0-16,22 21 0,-1 0 15,0 0-15,21 0 0,-21 0 16,22 0-16,-1 0 0,0 0 0,22 21 16,84 21-1,-106-21-15,1 1 0,-1 20 16,-21-21-16,-21 0 0,0 0 15,-21 1-15,0-1 0,-43 21 16,22-42-16,-21 21 0,-22 0 16,21-21-16,22 0 15,0 0-15,-1 0 0,1 0 0,0 0 16,-1-21-16,1 0 0,21 0 16,0 0-16,0 0 0,-1-1 0,22 1 15,0-42 1,43 20-16,-1 22 15,-21 0-15,64-21 0,-43 21 0</inkml:trace>
  <inkml:trace contextRef="#ctx0" brushRef="#br0" timeOffset="83593.23">3598 9186 0,'21'0'16,"1"0"-1,-1 0-15,42 0 16,-42-21-16,1 0 0,-1 0 16,0 0-16,64-64 15,-64 64 1,-21 0-16,-21 21 16,-1 0-1,1 0-15,0 21 0,0 0 0,-21 0 16,-1 43-16,22-43 15,0 21-15,-21 22 0,20-43 16,22 21-16,0-21 16,0 1-16,0-1 0,0 21 15,22-21-15,-1-21 0,42 0 16,-20 0-16,-22 0 0,21 0 16,0-21-16,1 21 0,63-42 15,-64-1-15,0 22 0,1-21 16,-1 21-16</inkml:trace>
  <inkml:trace contextRef="#ctx0" brushRef="#br0" timeOffset="84464.78">4487 8551 0,'0'0'16,"-21"-21"-16,0 0 0,0 21 0,0-21 16,-1 21-16,1 0 0,0 0 0,0 0 15,21 21-15,-21 0 16,0 43-16,21-22 15,0 22-15,0-1 0,0 1 0,0-1 16,0 1-16,0 20 0,0-20 16,0 20-16,-22-20 0,22 21 0,0-1 15,0 1-15,0 0 0,0-1 0,0 22 16,0 127 0,0-148-16,0-1 0,-42 149 15,42-148-15,-21-22 0,21 1 16,0-22-16,0 106 15,0-127-15,0 1 0,0-1 16,0 0-16,21-21 0,21-21 16,-20 0-16,41-64 15,-42 43-15,22-1 16,84-147-16,-85 126 16,-21-20-16,21 20 0,-20-21 0,-1 22 15,-21-85-15,0 63 16,-21 22-16,-43-86 0,22 107 15,-1-21-15,1 20 16,0 1-16,-22 0 0,1-1 0,42 22 16,-22 0-16,22 21 15,21-21-15,21 21 16,0 0 0,1-21-16,126-22 15,-85 22 1,22-21-16,-22-1 0,-20 22 15,-1-21-15,0 21 0,1-22 0,-1 1 16,-21 21-16,0-21 0,1 20 16,-1-20-16,0 21 0,-21 0 15,-21 21 1,21 21 0,-21 0-16,-1 0 0,22 0 0,-21 1 15,0 20-15,21 0 0,0 1 16,-21-1-16,21 0 0,0 1 0,0-22 15,0 21-15,0 0 0,0-20 16,0-1-16,42 21 16,-21-21-16,1 0 0,20-21 15,-21 0-15,21 0 0,-20 0 16,-1 0-16,21-21 0,-21 21 0,0-21 16,1 0-16,-1 0 0,21-22 15,-42 1-15,0-64 16,0 64-16,0 0 0,0-43 15,-21 43-15,-21-1 16,20 22-16,1 21 16,-42 0-16,42 0 0,-22 0 0,-20 64 15,63-43 1,0 21-16,0 0 16,0-20-16,21 20 0,-21-21 15,21-21-15,21 21 0,-20-21 16,-1 0-16</inkml:trace>
  <inkml:trace contextRef="#ctx0" brushRef="#br0" timeOffset="84805.88">5355 9038 0,'0'-21'0,"0"42"0,0-63 0,0 21 0,0 0 16,0-1-16,0 1 15,21 0-15,0 21 0,-21-21 16,22 21-16,-1 0 0,0 21 15,0 0-15,0 0 0,0 1 16,22 41-16,-22-42 0,0 22 16,0-1-16,0-21 0,-21 21 0,22 43 15,-22-43 1,0 1-16,-22-22 16,1-21-16,0 0 15,21-21 1,0 0-1,0-1-15,0 1 0,0 0 0,0-21 16,0 21-16,0-22 16,21 22-16,0-21 0,22-1 15,-22 43-15,0-21 0,0 0 16,22 21-16,-22 0 0,21 0 16</inkml:trace>
  <inkml:trace contextRef="#ctx0" brushRef="#br0" timeOffset="85112.71">6032 9123 0,'0'0'0,"22"0"0,-1 0 16,0 0-16,0 0 15,0 0-15,0-21 0,-21 0 16,22-1-16,-1 1 0,0 0 16,0 0-16,-21 0 0,0 0 0,21-1 15,-21 1-15,0-21 0,-21 42 16,0 0-1,0 0-15,0 0 0,-1 0 0,1 42 16,0-21-16,-21 43 16,21-22-16,-1 1 0,1-1 0,21 0 15,0-21-15,0 43 16,0-22-16,0-21 0,0 1 0,21 20 16,1-21-16,20-21 15,-21 0-15,0 0 0,22 0 16,-22 0-16,21 0 0,64-42 15,-64 21-15</inkml:trace>
  <inkml:trace contextRef="#ctx0" brushRef="#br0" timeOffset="85548.66">6943 8742 0,'0'0'16,"0"-42"-16,21-1 15,-21 22-15,0 0 0,0 42 32,0 21-32,0-20 15,0 20-15,-21 64 0,21-64 16,0 0-16,-22 22 0,22-22 15,-21 1-15,21 41 16,-21-41-16,21-22 0,-21 42 16,21-42-16,0 22 15,-21-43 1,21-21-16</inkml:trace>
  <inkml:trace contextRef="#ctx0" brushRef="#br0" timeOffset="86074.7">6667 8869 0,'0'0'16,"-21"-42"-16,21-1 0,0 1 0,0 0 16,0-1-16,0 1 0,0 21 0,0-22 15,21 22-15,1-21 0,-1 21 0,21 0 16,-21 21-16,22-22 0,-1 22 16,43 0-16,-22 22 0,-21-1 15,1 0-15,-1 21 0,0 1 16,64 105-1,-85-106-15,-21 22 0,0-22 0,22 21 0,-22-20 16,0-1-16,0 0 16,0 1-16,0-1 0,-22 0 15,22-20-15,0-1 0,-21-21 16,0 0 0,21-21-16,0-1 0,0 1 15,0 0-15,0-21 0,0-1 0,0 1 16,0 0-16,21-22 0,0 1 15,1 20-15,-22-20 0,21 21 0,42-64 16,-42 63-16,22 22 16,-22-21-16,21 21 0,1 21 15,20 0-15,-42 0 0,22 21 0,-22 0 16,0 0-16,0 22 16,21 105-16,-42-85 15,0 1-15,0-1 0,0 1 0,0-22 16,-42 64-1,21-64-15,21 1 0,0-22 0,0 21 0,-21-21 16,21 0-16,0 1 0,21-22 31,0-22-31,0 22 16,0-21-16,1 0 0,-22 0 16,21-21-16,0 20 0,0-20 0</inkml:trace>
  <inkml:trace contextRef="#ctx0" brushRef="#br0" timeOffset="86425.31">7959 8975 0,'0'0'0,"21"0"15,0 0 1,0 0-16,0 0 0,0 0 16,1-21-16,20-1 0,-21 1 15,0 0-15,0 0 0,22 0 0,-22 0 16,0-1-16,0 1 0,-21 0 15,0 0-15,0 0 0,0 0 16,-21 21-16,0 0 16,0 0-16,0 21 0,-1 0 15,-20 0-15,21 21 0,-21-20 16,20 20-16,1-21 0,0 21 0,0 1 16,0-1-16,21-21 0,0 43 15,0 20 1,0-62-16,21-1 0,21-21 15,-21 21-15,22-21 0,-22 0 16,0 0-16,21 0 0,22-21 16,-22 0-16,1-1 0,-22-20 15,21 21-15,0-21 0,1-1 16</inkml:trace>
  <inkml:trace contextRef="#ctx0" brushRef="#br0" timeOffset="86640.46">8826 8403 0,'0'0'15,"0"-21"-15,0 0 0,0 0 16,-21 42-16,0 0 16,21 0-16,0 0 0,-21 64 15,-21 63-15,42-84 16,0-22-16,0 22 16,-22-22-16,22 0 0,-21 1 0,0 41 15,21-63-15,0 22 0,0-1 16,0-21-1,21-21-15,0 0 0,1 0 16,20-42-16,-21 21 0,0 0 16,22-22-16</inkml:trace>
  <inkml:trace contextRef="#ctx0" brushRef="#br0" timeOffset="87076.14">9059 8382 0,'0'0'0,"0"-21"0,0 0 16,0 0-16,0 42 15,0 0-15,0 21 16,0-21-16,0 22 0,0-1 16,0 0-16,0 1 0,-21 63 15,21-64-15,-21 0 0,21 1 16,0 20-16,0-21 0,-21 1 0,21 20 16,-21-42-16,21 1 0,0-1 15,0 0-15,0 0 16,0-42-1,0-21 1,0 20-16,0-20 0,0 0 16,0 21-16,21-22 0,42-84 15,-20 85 1,-1 0-16,0 20 0,43 1 16,-64 42-1,0 1-15,0-1 0,1 21 16,-22 64-1,0-85-15,0 21 0,0 22 16,0-22-16,-22 1 16,1-22-16,0 0 0,21 0 15,-21-21-15,0 0 0,0 0 16,21-21 0,-22 0-16,1 0 15,0-1-15</inkml:trace>
  <inkml:trace contextRef="#ctx0" brushRef="#br0" timeOffset="87244.89">8636 8721 0,'0'0'15,"-21"0"-15,0 0 0,42 0 32,0 0-17,21 0-15,-21 0 0,22 0 0,-1 0 16,0 0-16,22 0 0,-22 0 15,22-21-15,-22 21 0,22 0 0,-1 0 16</inkml:trace>
  <inkml:trace contextRef="#ctx0" brushRef="#br0" timeOffset="87621.41">9842 8657 0,'-21'0'0,"-63"0"16,62 21-16,-41 22 15,21-22-15,-43 64 16,64-64-16,-22 42 16,43-20-16,-21-22 0,0 42 15,21-42-15,0 22 16,0-22-16,0 0 0,21 0 16,0-21-16,1 0 0,-1 0 15,0 0-15,42 0 0,-20 0 16,63-42-16,-85 21 15,42-22-15,-42 1 16,1 21-16,-1-64 16,-21 64-16,0-21 0,0-1 15,0 22-15,-85-63 16,64 62-16,0 22 0,-22 0 0,1 0 16,21 0-16,-43 22 15,64-1-15,0 0 0,-21 21 16,21-21-16,0 22 15,21-22-15,22 0 16</inkml:trace>
  <inkml:trace contextRef="#ctx0" brushRef="#br0" timeOffset="88124.86">10329 8742 0,'0'-21'0,"0"42"0,0-63 0,0 20 0,0 1 16,-21 21-16,0 0 15,0-21-15,-22 21 0,-20 0 16,42 0-16,-22 21 0,-20 22 16,21-1-16,20-21 0,1 21 15,0-20-15,0 20 0,0 21 16,21-20-16,0-1 0,0-21 0,0 0 16,0 1-16,21-1 0,-21 0 15,21 0-15,0-21 0,0 0 0,22 0 16,-22 0-16,21 0 0,22-21 15,-43 21-15,64-42 16,-64-1-16,21 22 0,85-169 16,-106 126-1,22-42-15,-1-148 16,-42 191 0,0-1-16,0 1 0,0 20 0,0-20 15,0 42-15,0 0 16,-21 21-16,-22 21 0,22 21 15,0 43-15,0-43 16,21 22-16,-21 63 0,21-64 16,0 149-1,0-149-15,21 1 0,0-1 16,-21-20-16,21-1 0,43 64 16,-22-85-16,-21 0 0,64-21 15,-64 0-15,21 0 16,1 0-16,-1 0 0,22-21 0,20 0 15,-41 0-15,-1-1 0,-21 1 16</inkml:trace>
  <inkml:trace contextRef="#ctx0" brushRef="#br0" timeOffset="89260.96">1905 11070 0,'0'0'0,"-21"21"0,21 22 16,0-22-1,21-21-15,0 0 16,0 0-16,0 0 16,1 0-16,-22-21 0,21 0 0,0 21 15,0-22-15,-21 1 16,0 0-16,21 0 0,-21 0 15,0 0-15,0-1 0,0 1 16,0 0-16,0 0 0,-63-21 16,42 42-1,-1 0-15,-20 0 0,21 0 0,-64 63 16,64-21 0,0-20-16,0 20 0,21 0 0,-21-21 15,21 22-15,0-1 0,0-21 16,0 22-16,0-22 0,0 0 15,42-21 1,-21 0-16,0 0 0,43-21 16,-43 0-16,64-64 15,-64 64-15,42-43 16,-42 22-16,1 21 0,20-43 16,-42 43-16,0-21 15,0 21-15,0-1 0,0 44 31,0-1-31,-21 0 16,21 21-16,0-21 0,0 1 16,0 20-16,0-21 0,0 0 15,0 22-15,21-22 0,-21 0 16,21 0-16,0-21 0,0 21 0,1-21 16,-1 0-16,0 0 0,0 0 15,0 0-15,43-42 0,-22 21 16,22-22-16,-43 1 15,63-43 1,-62 43-16,-22 0 0,0-43 16,0 22-16,-22-22 15,1 21-15,-21 22 0,-22 0 0,22 21 16,-21-22-16,-149 22 16,127 21-16,22 21 0,-22 0 15,22 1-15,-22 20 0,-84 43 16,105-22-16,-21 1 0,22-1 15,21 1-15,-22-1 0,1 106 16,63-105-16,0 21 16,0-22-16,21 1 0,0-1 0,0 1 15,21-22-15,1 0 0,-1-21 16,22 1-16,-22-1 0,21 0 0,1-21 16,63 0-16,-85 0 0,85-21 15,-63 0-15,-1-1 16,1-20-16,-22 21 0,22 0 15,105-85-15,-127 64 16,1-1-16,-1 1 0,-21 0 16,21-1-16</inkml:trace>
  <inkml:trace contextRef="#ctx0" brushRef="#br0" timeOffset="89520.92">2815 10456 0,'0'0'15,"21"0"17,0 22-32,1-22 0,20 0 15,0 0-15,-21 0 16,22 0-16,-1 0 0,0 0 0,1-22 16,-1 22-16,0 0 0,1 0 15,-1-21-15,22 21 0,-43 0 16,0 0-16,-42 0 15,0 0 1,-1 0-16,-41 21 0,42-21 16,0 0-16,-1 0 0</inkml:trace>
  <inkml:trace contextRef="#ctx0" brushRef="#br0" timeOffset="89724.66">3154 10520 0,'0'0'0,"0"21"15,0 0-15,0 22 0,-21-22 16,21 21-16,0 0 0,0 1 0,0 41 15,0-41-15,-22-1 0,1 43 16,21-43-16,0 0 16,0 1-16,-21-1 0,21 43 15,0-64-15,0 0 16,0 0-16,21-21 31,-21-21-31,21 0 0,1 0 16,-1 0-16,0-1 0,0 1 0</inkml:trace>
  <inkml:trace contextRef="#ctx0" brushRef="#br0" timeOffset="90264.47">3408 11070 0,'0'0'0,"21"0"0,0-21 16,0 21-16,0-21 0,22 0 15,-22 0-15,0 21 16,0-22-16,0 1 0,43-42 15,-43 42-15,-21-1 16,21 1-16,-21 0 0,-21 21 31,0 0-31,0 21 16,0 0-16,-1 1 0,1-1 0,0 21 16,0-21-16,0 0 0,0 22 0,21-1 15,-22-21-15,22 22 0,-21-22 16,21 0-16,0 42 0,0-41 15,21-1-15,1-21 16,-1 0-16,0 0 0,42 0 16,-20-21-16,-22 21 0,21-22 15,1 1-15,84-63 16,-85 62-16,-21 1 0,64-63 16,-64 62-16,21-41 15,-21 42-15,-21-22 0,0 22 16,0 0-16,-21 21 15,0 21 1,0 0-16,21 1 0,0-1 0,-21 0 16,21 21-16,0-21 0,0 22 15,0-22-15,0 0 0,0 0 16,0 0-16,0 1 0,0-1 0,0 0 16,0 0-16,0 0 0,0 0 15,-21-21 1,-1 0-1,22-21-15,0 0 16,0-21-16,0 21 16,0-1-16,0-20 0</inkml:trace>
  <inkml:trace contextRef="#ctx0" brushRef="#br0" timeOffset="90504.33">4466 10435 0,'0'0'0,"21"0"16,0 0-16,-21 21 0,0 1 15,0-1-15,0 21 0,0-21 0,0 64 16,0-43-16,0 1 16,0-1-16,0 0 0,-21 1 15,-21 20-15,21-21 0,-22 43 16,43-43-16,-21-20 16,21-1-16,0 0 0,0 0 15,21-21 1,1 0-16,-1 0 0,0 0 15,42-42-15,-63 21 16,0-1-16,0 1 0</inkml:trace>
  <inkml:trace contextRef="#ctx0" brushRef="#br0" timeOffset="90699.97">4254 10901 0,'-21'0'16,"42"0"-16,-42-21 31,64 21-31,-22-21 0,21 21 15,0-22-15,1 22 0,-1-21 16,64 0-16,-64 0 0,64 0 16,-42 0-16,-22 21 0,64-22 15,-85 22-15,21 0 16,-21 0-16,-21 22 16,0-1-16,0 0 0,-21 0 0,0 0 15</inkml:trace>
  <inkml:trace contextRef="#ctx0" brushRef="#br0" timeOffset="91627.55">1185 12869 0,'0'0'15,"-21"0"-15,21-21 31,0 0-15,0 0-16,0-21 16,21-1-16,0 1 15,-21 21-15,0-22 0,0 1 16,0 21-16,-21 21 16,0 0-16,-21 0 15,-1 21-15,22 0 0,-21 22 16,21-1-16,-22 21 15,22-20-15,21-1 0,0 0 16,0-20-16,0 62 16,0-63-16,21-21 15,1 0-15,20 0 16,-21-21-16,0 0 16,0 0-16,1 0 0,-1 0 0,21-22 15,-21 22-15,-21-21 0,21 21 16,-21-1-16,22 1 0,-22 0 0,0 0 15,0 0-15,0 42 32,-22 0-32,22 0 15,0 22-15,0-22 0,0 21 16,0 0-16,0-20 0,0 20 0,0-21 16,0 21-16,0-20 0,0-1 15,22 0-15,-1 0 0,0-21 0,0 0 16,0 21-16,0-21 0,22 0 15,-22 0-15,21-21 0,1 0 0,-1 0 16,-21 0-16,21-1 0,1-20 16,-1 0-16,-21-1 0,0 1 0,1 0 15,-22-1-15,0 1 0,0-43 16,-43 43-16,22 0 16,-21-1-16,-22 1 0,1 21 15,-1 0-15,-20 0 0,-1 21 16,-63 0-16,63 21 0,0 0 15,1 0-15,-1 0 0,0 22 16,-84 147 0,127-126-16,21 20 0,21-20 0,0 20 15,0-20-15,21-1 0,0 1 16,21-22-16,1 1 0,-1-1 16,0-21-16,22 0 0,-22 0 15,0-21-15,22 0 0,-22 0 0,85 0 16,-63-21-16,42-21 15,-43 21-15,1-22 0,-1 1 16,-21 21-16,22-43 0</inkml:trace>
  <inkml:trace contextRef="#ctx0" brushRef="#br0" timeOffset="92059.65">2053 12446 0,'0'0'0,"21"-21"15,-21 0-15,0 0 0,0-1 16,0 44-16,0-1 15,0 21-15,0-21 16,0 22-16,-21-22 0,21 21 0,-21 0 16,0 22-16,0-22 0,21 1 15,-22 20-15,-41 64 16,42-85-16,21-20 0,-21 20 16,21-21-16,-22-21 0,22 21 15,0-42 1,0 0-16,22 0 0,-1 0 0,21-64 15,-21 43-15,0-1 16,1 1-16,-1-22 0,21-84 16,-21 85-16,0 20 15,1 1-15,-1 21 0,21-43 16,-21 64 0,0 0-16,-21 22 0,22-1 0,-22 0 15,21 106-15,-21-85 16,0 43-16,0-43 15,0 1-15,0 41 16,0-41-16,0-1 16,0 0-16,0-21 0,0 1 15,-21-22 1,-1-22-16,1 22 0,0-21 16</inkml:trace>
  <inkml:trace contextRef="#ctx0" brushRef="#br0" timeOffset="92889.46">1820 12827 0,'85'-21'31,"-64"0"-31,21 21 0,1-21 16,-1 21-16,0-22 0,1 1 16,84 0-16,-64 0 0,1-21 15,-1 20-15,1 1 0,-1-21 16,85-22-16,-84 22 15,-22 21-15,43-64 0,-43 43 16,-21 0-16,-21-1 0,0 22 16,0-21-16,0-1 0,0 22 15,-21 21-15,0 0 16,0 0-16,-43 85 16,43-64-16,0 21 0,0 1 15,0 20-15,0-20 0,-22 147 16,43-105-16,-21-1 15,0 1-15,0 0 0,-43 148 16,43-149-16,21 1 0,-21 0 16,21-1-16,-21-20 0,21 105 15,0-105-15,0-1 16,0 1-16,0-1 0,0 43 16,21-85-16,0-21 15,21 0-15,-20 0 0,20-21 16,21-21-16,-20-1 15,-1 1-15,0-22 0,1 22 0,-1-21 16,-21-1-16,22 1 0,-22-1 16,0 1-16,-21-1 0,0 22 0,0-22 15,0 1-15,-64-43 16,22 64-16,0-22 0,-1 22 16,1 21-16,0-22 0,-22 22 0,43 21 15,-21-21-15,21 21 0,-1-21 16,44 0-1,20 21 1,0 0-16,1-22 0,-1 1 0,0 0 16,22 0-16,-22 0 0,22 0 15,-22-1-15,21-20 0,-20 0 0,20 21 16,1-22-16,-22 1 0,22 0 16,41-64-16,-83 63 0,20 1 15,-21 0-15,0-1 0,-21 1 0,0 21 16,0 0-16,0 0 0,0-1 15,-21 22 1,0 0-16,0 22 0,21-1 16,-21 0-16,-1 21 0,22 1 0,-21-1 15,21 0-15,0 1 0,-21 20 16,21-21-16,0 1 0,-21 63 16,21-64-16,0 0 0,0 1 0,0-22 15,0 21-15,0-21 0,0 22 16,21-43-16,0 0 15,0 0-15,-21-22 16,22 1-16,-22 0 0,21 0 16,-21-21-16</inkml:trace>
  <inkml:trace contextRef="#ctx0" brushRef="#br0" timeOffset="93089.38">3217 12488 0,'0'0'0,"-21"22"0,-21-1 15,63-21 17,0 0-32,21 0 0,-20 0 15,20 0-15,0-21 0,1 21 16,-1-22-16,43 22 16,-43-21-16,0 21 0,-21-21 0,22 21 15,-22 0-15,0 0 0</inkml:trace>
  <inkml:trace contextRef="#ctx0" brushRef="#br0" timeOffset="93638.89">3768 12531 0,'0'21'16,"21"-21"15,0 0-31,0 0 16,0-21-16,22 0 15,-22-22-15,0 22 0,-21 0 16,21 0-16,-21 0 15,-21 21 1,0 21 0,0 0-16,21 0 0,-22 0 0,1 0 15,0 1-15,21 41 16,-21-21-16,21-20 0,0 20 0,0-21 16,0 21-16,0-20 0,0 20 15,0-21-15,21 0 0,0 0 16,0-21-16,1 0 0,-1 0 0,21 0 15,64-42 1,-85 21-16,0 0 0,22-43 16,20-42-1,-42 85-15,0-21 16,22-22-16,-22 43 0,0 21 16,21-21-16,-20 21 15,20 0-15,-21 0 16,21 64-16,-42-43 15,22 0-15,-22 0 0,0 0 16,0 64-16,0-64 16,0 0-16,0 0 0,0 1 15,0-1-15,21-21 32,-21-21-32,21-1 15,-21 1-15,0 0 16,0 0-16,0 0 0,0-22 0,21 22 15,-21 0-15,21-21 0,0-22 16,1 43-16,-1-21 0,42-22 16</inkml:trace>
  <inkml:trace contextRef="#ctx0" brushRef="#br0" timeOffset="94040.87">5292 12065 0,'0'0'0,"0"-21"0,-22 21 15,22 21 1,0 21-16,0-20 0,0 41 16,0-21-16,0 1 0,0-1 0,0 64 15,0-64-15,0 1 16,0-1-16,0 0 0,0 1 0,0-1 15,0 43-15,0-64 16,0 0-16,0 0 0,0-42 31,-21 0-15</inkml:trace>
  <inkml:trace contextRef="#ctx0" brushRef="#br0" timeOffset="94532.23">4847 12383 0,'0'0'0,"-21"-43"0,21 1 0,21-85 16,43 63 0,-22 43-16,-21-21 0,64 21 15,-22 0-15,149 63 16,-149-21 0,1 21-16,-1 1 0,1-1 15,21 43-15,-43-43 0,-21 0 16,0 43-16,-21-43 0,0 1 15,0-1-15,-21-21 0,0 22 16,-21-22-16,20 0 0,1 0 16,0 0-16,-21-21 15,21 0-15,-1 0 16,22-21-16,0 0 0,0-21 16,0 20-16,0-20 0,22 21 15,-1-21-15,0-22 0,64-105 16,-43 105-16,0 1 0,1 20 15,-1-20-15,85-43 16,-64 106-16,-20 0 0,-1 0 16,0 21-16,1 0 0,20 43 15,-42-1-15,1-20 0,20 63 16,-42-43-16,0 43 16,0-64-16,0 1 15,-21 41-15,0-41 0,-1-1 16,-20 0-16,42 1 0,-21-43 15,21 21-15,-21 0 0,21-42 32,0 0-32,21-1 0,0 1 15,-21-21-15,21 21 0</inkml:trace>
  <inkml:trace contextRef="#ctx0" brushRef="#br0" timeOffset="94873.2">6435 12488 0,'0'22'16,"21"-22"0,0 0-16,0 0 15,0 0-15,0 0 16,1 0-16,-1-22 0,21 1 16,22-21-16,-43 21 0,21 21 15,-21-43-15,0 22 0,1 0 0,-1 0 16,-21 0-16,0 0 0,0-1 0,0 1 15,0 0-15,-21 21 16,-1 0-16,-41 0 0,21 0 16,20 21-16,-41 43 0,42-43 15,-22 21-15,1 22 16,21-22-16,21-21 0,0 43 16,0-43-16,0 21 15,0-21-15,21 1 0,21-1 16,-20-21-16,20 0 0,85 0 15,-85-21-15,1-1 16,-1 1-16</inkml:trace>
  <inkml:trace contextRef="#ctx0" brushRef="#br0" timeOffset="95127.86">7345 11832 0,'0'0'0,"0"21"31,-21 22-31,21-1 0,-22 0 16,1 1-16,21-1 0,0 22 0,0-22 16,-21 0-16,21 64 15,-21-64-15,21 43 16,0-43-16,0 1 0,0-1 0,0 0 16,0 1-16,0-22 15,0 0-15,21-21 16,0 0-16,0 0 0,1 0 0,-1-21 15,0 0-15,0 0 0,0-1 0,22-20 16,-22 21-16,21-21 0</inkml:trace>
  <inkml:trace contextRef="#ctx0" brushRef="#br0" timeOffset="95528.32">7662 11917 0,'0'0'16,"0"-21"-16,0-22 0,0 65 15,0-1 1,0 0-16,-21 21 0,21 1 15,0 105-15,-21-106 16,21 0-16,0 22 0,0-22 16,0 1-16,0 41 15,-21-41-15,21-22 0,-21 21 16,21-21-16,0-42 31,0 0-31,0 0 16,0 0-16,21-22 0,0 22 15,0 0-15,0-21 0,22-1 0,-22 22 16,0 0-16,21 0 0,1 0 16,-22-1-16,21 22 0,-21 0 15,43 22-15,-1 62 16,-63-63 0,21 43-16,-21-22 0,0-21 15,0 64-15,0-64 16,-21 0-16,0 1 15,21-1-15,-21-21 0,0 0 16,0 0-16,-1 0 0,1 0 16,21-21-16,-21-1 0,-21 22 15,21-21-15</inkml:trace>
  <inkml:trace contextRef="#ctx0" brushRef="#br0" timeOffset="95694.24">7175 12256 0,'0'0'0,"-21"0"0,0-22 31,63 22-15,-20 0-1,-1-21-15,21 21 0,0 0 0,1 0 16,-1-21-16,22 21 0,-22-21 0,64 21 16,-43 0-16</inkml:trace>
  <inkml:trace contextRef="#ctx0" brushRef="#br0" timeOffset="96054.34">8276 12107 0,'0'0'0,"-21"22"15,21-1-15,-21 0 16,0 0-16,-1 0 0,-20 22 16,21-1-16,0 43 15,0-43-15,21-21 0,0 0 16,0 22-16,0-22 0,21 42 15,0-42-15,0-21 0,0 0 16,0 22-16,1-22 0,41 0 16,-42 0-16,0 0 0,22-22 15,-22 1-15,0 21 0,21-42 16,-20 21-16,-1-22 16,-21-20-16,21 42 0,-21-22 15,0-62-15,0 83 16,-21 1-16,0 0 0,-1 0 15,1 21-15,-21 0 0,21 0 16,0 0-16,-22 0 0,22 21 16,21 21-1,0-20-15,0-1 0,21 0 16,0-21-16,1 21 0,-1 0 0</inkml:trace>
  <inkml:trace contextRef="#ctx0" brushRef="#br0" timeOffset="96604.91">9059 12234 0,'0'0'0,"0"-21"0,0 0 15,0 0-15,-21 0 0,0 0 0,0 21 16,-22-22-16,1 22 16,21 0-16,-21 0 0,20 0 0,-20 22 15,-21 20-15,41-21 0,1 21 16,0-20-16,0 20 15,21-21-15,-21 21 0,21 22 16,0-43-16,0 0 0,0 22 0,0-22 16,0 0-16,21 21 15,0-42-15,0 21 0,22-21 16,-22 0-16,63 0 16,-62-21-16,20 0 0,0 21 15,-21-42-15,85-43 16,-85 43-16,22-1 0,-22 1 0,0-21 15,0 20-15,0-168 16,1 147-16,-22 1 0,0-43 16,0 42-16,0-20 15,0 62-15,0 1 16,-22 21-16,1 0 0,-42 64 16,42-22-16,-22 22 15,1 63-15,21-64 16,21 149-16,0-149 15,0 1-15,0-22 16,21 22-16,42 41 0,-20-62 16,-22-22-16,42 0 15,-20 0-15,-22-21 0,64 0 16,63-21 0,-127 0-16,21 0 0,22-22 15,-43 22-15,21-21 16,-42 0-16,0 20 0,0 1 15</inkml:trace>
  <inkml:trace contextRef="#ctx0" brushRef="#br0" timeOffset="97705.53">0 14478 0,'0'-21'31,"0"0"-31,0 0 16,21-22-1,0 22-15,0 0 0,-21 0 16,0 0-16,0-43 15,0 43-15,-21 21 16,0-21-16,0 0 0,21 42 31,0 0-31,0 0 0,0 0 16,0 22-16,0-22 0,0 21 16,0 0-16,0-20 0,0 20 0,0 21 15,0-41-15,0-1 16,0 0-16,0-42 31,0 0-31,0-1 16,0 1-16,0 0 0,21-21 15,21 21-15,-20-1 0,-1-20 16,0 21-16,0-64 16,-21 22-1,0 42-15,0 42 16,0 0-1,0 0-15,0 0 0,0 0 16,0 22-16,0-1 0,0-21 16,21 22-16,0-22 0,1 21 0,-1-21 15,21 22-15,-21-22 16,64 0-16,-22-21 0,-20 21 16,-1-21-16,0 0 0,107-42 15,-107 21-15,0-1 16,1-20-16,-22 21 0,21-21 15,0-64-15,-42 63 16,0 1-16,0 0 0,-21-1 16,-42-41-1,20 41-15,1 1 0,-85-21 16,64 41-16,-107 1 16,86 21-16,-22 0 0,-85 43 15,149-1-15,42 85 16,0-64-16,0 1 0,0 21 15,0-22-15,0 22 0,0 42 16,0-43-16,0 65 16,0-107-16,0 21 15,0-41-15,0-1 0,127-21 16,-21 0-16,-22 0 16,1-21-16,21-1 0,-21-20 0,-1 21 15</inkml:trace>
  <inkml:trace contextRef="#ctx0" brushRef="#br0" timeOffset="98255.98">2117 13822 0,'0'0'0,"0"-21"0,-43 21 15,22 21 1,21 0-16,0 0 0,-21 22 0,21-22 16,-21 21-16,0 0 15,21 22-15,0-22 0,-22 1 0,1 20 16,21 1-16,0-22 0,0 0 15,-21 22-15,0 20 0,21-62 16,0 20-16,0-21 0,0 0 16,0-42-1,21 0 1,-21 0-16,42-106 16,-20 84-16,-1 1 15,-21 0-15,21-22 0,0-84 16,-21 85-16,21 20 15,-21 1-15,21 21 0,-21-22 16,0 65 0,0-1-16,22 21 0,-22 0 15,0 1-15,21-1 0,-21 0 16,0 1-16,0-1 0,21 0 0,-21 22 16,0-22-16,21 1 0,-21-22 15,0 42-15,0-42 0,0 1 16,21-1-16,-21-42 31,-21-1-15</inkml:trace>
  <inkml:trace contextRef="#ctx0" brushRef="#br0" timeOffset="99072.91">1820 14351 0,'0'0'15,"43"0"1,-22 0-1,0 0-15,21-21 0,1 0 0,-1 21 0,21-21 16,1-1-16,-1 1 0,107-21 16,-86 21-16,86-43 15,-86 43-15,-20-21 16,42-22-16,-43 43 0,22-64 16,-85 43-1,0 21-15,0-21 0,0 20 16,-42 1-16,-1 21 15,22 0-15,-42 43 0,41-1 16,-41 85-16,42-85 16,0 22-16,-1-1 0,1 1 15,21-1-15,0 85 16,0-63-16,0 63 16,0-84-16,0-1 0,0 85 15,0-84-15,0-1 0,0 22 16,0-21-16,0-1 0,0 1 0,0 20 15,0-20-15,0-43 16,21 21-16,1-21 0,-1 1 0,0-1 16,0-21-16,43-21 15,-43-1-15,0 1 0,21 0 16,1-64-16,-1 43 0,-21-21 16,0 20-16,0-20 0,-21-1 15,0-42-15,0 43 16,-21 21-16,-21-85 0,0 84 15,20 1-15,-20 0 0,-21-1 16,20 1-16,-41 0 0,41 42 16,22 0-16,0-22 0,0 22 15,21-21 1,21 21-16,21 0 0,-21-21 16,22 21-16,20-21 0,-20 21 0,-1-21 15,21 0-15,-20-1 0,20 1 16,-20-21-16,20 21 0,106-85 15,-105 64-15,-22-1 16,1 1-16,20 0 0,-21-1 0,22-63 16,-43 64-16,-21 0 0,0-1 15,21 22-15,-21-42 16,-21 63 0,0 0-16,21 21 0,-64 64 15,64-64-15,0 21 16,-21 0-16,21 22 0,-21-22 15,21 43-15,0-43 0,0 1 16,0-1-16,0 0 0,0 1 16,0-22-16,0 42 15,0-42-15,21 1 0,0-1 16,1-21-16,-1 0 16,0 0-16,-21-21 0,0-1 15,0 1-15</inkml:trace>
  <inkml:trace contextRef="#ctx0" brushRef="#br0" timeOffset="99287.68">3344 14139 0,'0'0'0,"-21"0"0,21-21 16,21 21 0,43 0-16,-43-21 0,0 21 15,43-21-15,-22 0 16,-21 21-16,21-21 0,1 21 0,-1-22 15,0 22-15,1 0 0,-22-21 16,21 21-16,-21 0 0,22 0 16,-22 0-16,0 0 0,0 0 15</inkml:trace>
  <inkml:trace contextRef="#ctx0" brushRef="#br0" timeOffset="99872.87">3958 14076 0,'0'21'0,"21"-106"0,-42 149 16,21-22-16,0-21 0,21-21 15,0 0-15,1 0 16,-1 0-16,0 0 0,0-21 16,0 0-16,0 21 0,-21-21 0,22 0 15,-22 0-15,0-1 16,21-20-16,-21 21 16,0 0-16,0 0 0,-21 21 15,-1 0 1,1 21-16,0 0 15,21 0-15,-21 21 0,21-20 16,0 20-16,0 0 0,0 1 16,0-1-1,0 0-15,0-21 0,21 22 16,0-43-16,0 21 0,1-21 16,-1 0-16,42 0 15,-42-21-15,1 0 16,-22-1-16,21 1 0,0-21 15,0 21-15,0 0 0,22-43 16,-22 43-16,21-43 16,-21 43-16,0 0 0,1 21 15,41-21-15,-42 0 0,0 21 16,1 0-16,-1 0 0,0 21 16,0 21-16,-21-21 0,21 1 15,-21-1-15,0 21 0,0-21 16,0 0-16,0 22 0,0-22 0,0 0 15,-21 0-15,0 22 16,21-22 0,0-42-1,0-1 1,0 1-16,21-42 16,0 42-16,0-1 0,-21-20 15,22 21-15,-1-21 0,21-43 16,-21 43-16,0-1 0,1 1 0,20 0 15,-21-1-15,43-41 16,-43 62-16</inkml:trace>
  <inkml:trace contextRef="#ctx0" brushRef="#br0" timeOffset="101611.93">5461 13801 0,'0'0'0,"-21"0"15,21-85 1,0 64-16,0 0 15,0 0-15,21-1 0,0 1 0,-21 0 16,0 0-16,21 0 0,0 0 16,-21-1-16,-21 44 31,0-1-31,0 21 0,0-21 0,0 22 16,-22 62-16,22-62 15,21-1-15,-21 22 0,0-22 0,0 85 16,21-85-16,0 1 15,0-1-15,0-21 16,21 21-16,42 1 0,-42-22 16,22-21-16,-22 0 0,21 0 0,1 0 15,-1 0-15,64-21 16,-43 21-16,-20-21 0,20-22 16,-21 22-16,22 0 0,21-64 15,-43 43-15,0 0 0,43-64 16,-64 42-16,43-42 15,-64 43-15,21 21 0,-21-43 16,0 43-16,0 20 0,0-41 16,-21 63-16,-1 0 15,1 0-15,21 21 0,-42 43 16,42-43-16,0 21 16,-21 0-16,0 22 0,21-22 15,0 64-15,0-64 0,0 1 16,0-1-16,0 0 0,0 1 15,21 63-15,0-85 16,0 0-16,0 0 0,0-21 0,1 21 16,20-21-16,-21 0 0,21 0 15,1 0-15,-22 0 0,21-21 0,1 0 16,-1 21-16,0-21 0,43-43 16,-43 43-16,22-42 15,-43 20-15,0 22 0,0-64 16,-21 43-16,0 21 0,0-21 15,-21 20-15,0 1 0,-21 0 16,20 21-16,-20 0 0,21 0 16,-21 0-16,20 21 0,1 0 15,0 22-15,-21-22 0,21 21 0,-22 22 16,43-22-16,-21 0 0,0 22 16,0-22-16,21-21 15,0 1-15,0 20 0,0-21 0,0 0 16,21 0-16,0-21 15,43 0-15,-43 0 0,0 0 16,21 0-16,1-21 0,-22 0 16,21 0-16,22-21 15,-22 20-15,-21-20 0,21 21 0,-20-21 16,-1-1-16,42-63 16,-63 85-16,21-42 15,-21 42-15,0 42 31,0 0-31,0 0 0,-21 21 16,21 1-16,0-22 0,0 0 16,0 21-16,0-20 0,0 20 15,0-21-15,21 0 0,22 0 16,-22 1-16,0-22 16,21 0-16,-20 0 0,20 0 15,0 0-15,-21 0 0,22 0 0,-1-22 16,22 1-16,-22 0 0,0 0 15,-21 0-15,22-22 0,-22 22 16,42-85-16,-41 64 16,-22 0-16,0-1 0,0 22 15,0 0-15,0 0 16,-22 21-16,1 0 0,0 0 16,0 21-16,0 0 0,0 0 0,-1 1 15,1 62 1,21-41-16,0-22 0,0 0 0,0 42 15,21-20 1,1-22-16,-1 0 0,-21 0 16,21 0-16,-21-42 47,-21 0-47,21 0 15,-21 0-15,-1 0 16,1-1-16,21 1 0,-21 21 0,0-21 15,0 21 1,21 21-16,0 0 16,0 1-16,0-1 15,0 0-15,21 0 0,0 0 16,0-21-16,0 21 0,1 1 16,20-22-16,-21 0 0,64 0 15,-43 0-15,0 0 0,1 0 16,-1 0-16,106-22 15,-105 1-15,-1 0 0,0 0 0,-21 0 16,22-22-16,-22 22 0,21-63 16,-21 41-16,-21 1 0,22-22 15,-22 22-15,0 0 0,0-43 16,0 64-16,-22 0 16,-20 0-16,0 21 0,21 0 15,-1 21-15,1 0 0,0 0 16,0 64-16,21-43 0,0 0 15,0 85-15,0-84 16,0-22-16,21 21 0,-21-21 16,0 1-16,21 20 15,-21-21-15,0 0 0,21 0 16,-21 1-16,-21-22 16,0 0-16,-21 21 15,21-21-15,-1 0 0,-41 0 16,42 0-16,0 0 0,-43-21 15,22 21-15,-1 0 0</inkml:trace>
  <inkml:trace contextRef="#ctx0" brushRef="#br0" timeOffset="102711.86">1185 15875 0,'0'0'0,"0"21"0,-21 0 15,0-21-15,21-21 16,0 0 0,0 0-16,21 0 0,21-22 15,-20 22-15,-22-21 16,0 21-16,0-22 0,0-20 15,0 42-15,0 0 0,-22-1 16,1 1-16,0 21 0,-42 0 16,20 0-16,22 21 0,-64 43 15,64-43-15,-42 43 16,42-22-16,-1-21 0,22 21 16,0 1-16,-21-22 0,21 64 15,0-64 1,21 0-16,1-21 0,-1 0 15,21 0-15,-21 0 0,22-21 16,-22 0-16,21-1 0,0 1 16,1-21-16,-22 21 0,21 0 15,-21-1-15,1-20 0,-1 0 16,-21 21-16,0-1 0,0 1 16,0 0-16,-21 21 31,21 21-31,-22 0 0,1 1 15,21-1-15,0 21 0,0-21 0,0 0 16,0 22-16,0 41 16,21-41-16,1-22 15,20 0-15,-21-21 0,106 21 16,-63-21 0,-22 0-16,0-21 0,1 21 0,-1-21 15,-21 0-15,21-22 0,-20 22 16,41-42-16,-42 42 0,-21-22 15,0-20-15,0 20 16,0-20-16,0-22 0,-21 22 16,0-1-16,-21 22 0,-1-22 15,1 22-15,-64-43 16,64 64-16,-85 0 16,84 21-16,-20 21 0,-1 0 15,1 22-15,-1-1 0,1 22 0,-64 63 16,63-43-16,-41 86 15,41-86-15,22 1 0,21 0 16,21-1-16,0 1 0,0-22 16,21 1-16,21-1 0,0-20 15,1-1-15,20-21 0,1 22 0,84-22 16,-85-21-16,22 0 16,21 0-16,-21-21 0,-1 21 0,86-64 15,-86 22-15,-20 21 16</inkml:trace>
  <inkml:trace contextRef="#ctx0" brushRef="#br0" timeOffset="103164.34">2836 15388 0,'0'0'16,"0"-21"-16,-21 21 15,0 21-15,0 0 0,21 22 16,-21-22-16,-1 21 0,-20 43 15,21-43-15,-21 64 16,20-64-16,1 1 0,-21 63 16,21-64-16,0 21 0,21-41 15,-22 20-15,1 0 0,0 1 16,21-22-16,21-42 31,-21-1-31,43-20 16,-22 0-16,42-43 0,-20 43 15,-22-1-15,21-20 0,-21 21 16,22-22-16,-1-42 0,-21 64 16,0 0-16,-21-1 0,21 1 15,-21 21-15,22 21 16,-1 21-16,-21 21 16,21-21-16,-21 64 15,0-43-15,0-20 0,0 62 16,21-41-16,-21 62 15,0-83-15,0-1 0,0 21 16,0-21-16,0 0 16,-21-42 15</inkml:trace>
  <inkml:trace contextRef="#ctx0" brushRef="#br0" timeOffset="104006.79">2540 15896 0,'0'0'0,"-21"0"0,42 0 31,21 0-31,-21 0 16,22 0-16,-22 0 0,64-21 15,-22 0-15,-21 0 0,1 21 0,20-21 16,-20-1-16,62-20 16,-41 21-16,-22 0 0,1-22 15,20 22-15,-21-21 0,22-22 16,-43 22-16,0 21 0,0-64 15,-21 64-15,0-21 0,0 21 16,0-1-16,0 44 16,-21-1-1,21 0-15,-21 21 0,21 1 0,-21-1 16,21 0-16,0 22 16,0-1-16,-21-20 0,0 41 0,-1-20 15,1-1-15,21 22 0,0-22 0,-21 22 16,21-21-16,-21 20 0,21-20 15,0-1-15,-21 64 0,21-42 16,0-22-16,0-20 0,-21 20 16,21 1-16,0 20 0,0-41 15,0-22-15,0 0 16,21 0-16,0 0 0,21-21 16,-21 0-16,1-21 0,20 21 15,0-21-15,1-21 0,-1 21 0,21-43 16,-20 22-16,-1-1 0,-21 1 15,0 0-15,1-85 16,-22 84-16,-43 1 0,-20-43 16,20 43-16,-41-21 15,41 41-15,-20 1 0,-43 0 16,64 0-16,21 21 16,-43 0-16,64-21 15,21 0 1,0 21-16,22-22 0,-1 1 0,0 21 15,1-21-15,-1 0 0,22-21 16,63-22-16,-64 43 16,-21-21-16,85-64 0,-84 63 15,20 1-15,-20-21 16,-1-1-16,-21 22 0,43-85 0,-43 63 16,-21 22-16,0 0 0,0-1 15,0 1-15,0 21 0,0-22 16,-21 22-16,-1 21 0,1 0 15,0 0-15,-21 43 16,21-1-16,21 0 0,0 1 16,0-1-16,0 0 0,0 1 0,0 62 15,0-62-15,0-1 16,0 0-16,0 1 0,0-22 16,21 42-16,0-41 0,0 20 15,0-21-15,0 0 16,1-21-16,-1 0 0,0 0 15,0-21-15,-21 0 16,21-21-16</inkml:trace>
  <inkml:trace contextRef="#ctx0" brushRef="#br0" timeOffset="104203.75">3873 15621 0,'-21'0'16,"42"0"-16,-42 21 0,42-21 31,1 0-31,-1 0 16,0 0-16,0 0 0,0-21 0,0 21 15,1-21-15,20 21 0,-21-21 16,21 21-16,-20 0 0,20-21 0,-21-1 16,0 22-16,22 0 0,-22 0 0,0-21 15</inkml:trace>
  <inkml:trace contextRef="#ctx0" brushRef="#br0" timeOffset="104828.63">4403 15515 0,'0'43'32,"0"-22"-32,0 0 15,21-21 1,0 0-16,0 0 0,0 0 16,0 0-16,1-21 0,-22 0 15,21 21-15,0-22 0,0 1 0,-21 0 16,0 0-16,0 0 15,0 0-15,0-1 0,0 1 16,-21 21-16,0 0 16,0 0-16,-1 0 0,1 21 15,0 1-15,0-1 0,21 0 16,0 0-16,0 21 0,-21-20 16,21 20-16,0-21 0,0 0 0,0 22 15,0-22-15,21 0 0,0 0 16,0 0-16,0 0 0,1 1 15,62-22-15,-63 0 16,1 0-16,-1 0 16,0 0-16,42-43 0,-63 22 15,22 0-15,-22 0 16,21 0-16,0-1 0,-21-20 16,0 21-16,21-21 0,21-22 0,-20 43 15,20-43 1,-21 43-16,0 21 0,0 0 0,22 0 15,-22 0-15,42 43 16,-41-22-16,-1 0 0,0 42 16,-21-20-16,21 20 15,-21-20-15,0-1 0,0-21 16,0 0-16,0 0 0,0 1 0,0-1 16,0 0-16,-21 0 0,0-21 15,21-21 1,0 0-1,0 0-15,0-1 0,0-20 16,21 21-16,0-43 16,0 43-16,0-21 0,1 0 15,-1-1-15,0 1 0,21-43 16,-21 64-16,1-21 0,-1 21 16,-21-1-16,21 1 0,0 21 0,0-21 15,0 21-15,1-21 0</inkml:trace>
  <inkml:trace contextRef="#ctx0" brushRef="#br0" timeOffset="105220.46">5969 15219 0,'-21'0'0,"42"0"0,-63 0 0,20 0 0,22-21 15,22 21 1,-1 0-1,0-21-15,21 21 0,1-22 0,-1 22 16,0 0-16,106-21 16,-105 0-16,-1 21 0,64 0 15,-64-21-15,22 21 16,-43 0-16,0 0 0,-42 0 31,0 0-31,0 0 0,-22 0 0,22 0 16,-21 0-16,21 0 0</inkml:trace>
  <inkml:trace contextRef="#ctx0" brushRef="#br0" timeOffset="105467.9">6286 15113 0,'0'21'16,"0"0"-16,-21 1 16,21-1-16,0 21 0,-21-21 15,21 22-15,0-1 0,0 0 0,-21 1 16,21-1-16,-21 0 0,21 1 15,-21-1-15,21 0 0,0 43 16,-22-64-16,22 21 0,-21 1 16,21-1-16,0-21 15,0 0-15,21-42 32,-21 0-32,22 21 15,-1-21-15,0 0 0,-21 0 16,21-1-16</inkml:trace>
  <inkml:trace contextRef="#ctx0" brushRef="#br0" timeOffset="106158.73">6477 15642 0,'21'0'16,"0"-21"-1,0 21-15,1-21 0,-1 21 16,0-21-16,-21 0 0,21 21 15,0-22-15,0 1 0,1 0 0,-1 0 16,0 0-16,0 0 16,-21-1-16,0 1 15,-21 21-15,0 0 0,0 0 16,-1 0-16,1 0 0,0 21 16,-21 22-16,21-22 0,-22 21 15,43-21-15,0 22 16,-21-1-16,0-21 15,21 22-15,0-1 0,0-21 0,0 0 16,0 0-16,0 1 16,0-1-16,21-21 15,0 21-15,0-21 0,1 0 16,-1 0-16,0 0 0,0 0 16,21-21-16,1 21 0,-1-21 0,0-1 15,1 1-15,-1 21 0,43-42 16,-43 0-16,0 20 0,43-20 15,-43 0-15,-20 21 0,-1-1 16,21-20-16,-21 21 0,-21 0 0,0-22 16,-21 43-1,0 0 1,0 0-16,0 22 0,-1-1 16,-20 0-16,42 21 15,0-21-15,0 1 0,0-1 16,0 0-16,42 21 0,1 1 15,-22-22 1,64 21-16,-64-21 16,-21 0-16,0 1 15,-21-22 1,-22 21-16,22-21 16,-21 0-16,-22 0 15,22 0-15,21 0 0,-22 0 16,22 0-16,0 0 0,-21-21 15,42-1-15,-21 22 0,21-21 16,21 0 0,0 0-16,21 21 0,-21-21 0,1 0 15,20-1-15</inkml:trace>
  <inkml:trace contextRef="#ctx0" brushRef="#br0" timeOffset="106436.44">7768 15113 0,'0'0'0,"0"-21"16,21-21-16,0-1 16,-21 22-1,0 42-15,0 0 16,-21 22-16,0-1 0,21 22 16,-21-22-16,0 21 0,21 1 0,0-1 15,-21-20-15,-1 20 0,22-20 16,-21-1-16,21 0 0,0-21 0,0 22 15,0-22-15,0 0 0,0 0 16,0 0-16,21-21 16,1 0-16,-1 0 0,21 0 15,-21-21-15,0 0 0,43-21 16,-43 21-16,0-1 16,0 1-16</inkml:trace>
  <inkml:trace contextRef="#ctx0" brushRef="#br0" timeOffset="106660.9">7599 15346 0,'0'0'0,"-21"0"0,-1 0 15,22 21 1,64-21 0,-43 0-16,21 0 15,1 0-15,20 0 0,85-21 16,-105 21-16,-1 0 0,0-21 15,1 21-15,-22-21 0,0 21 16,0 0-16,0-22 0,1 22 0,-44 0 31,1 0-31</inkml:trace>
  <inkml:trace contextRef="#ctx0" brushRef="#br0" timeOffset="107771.75">1333 17293 0,'0'0'16,"0"21"-16,0 1 0,22-1 16,-1 0-16,-21 0 15,21-21 1,0 0-16,0 0 15,-21-21-15,21 21 0,1-21 16,-1 0-16,0 21 0,-21-22 0,0 1 16,0 0-16,0-42 15,-21 41-15,-22 1 16,22 21-16,-21 0 0,21 0 0,-22 0 16,22 0-16,-21 0 0,21 0 15,0 21-15,-1 1 0,1-1 16,0 0-16,0 0 0,21 0 0,0 22 15,0-22-15,0 0 16,0 0-16,0 0 0,0 0 16,0 1-16,0-1 0,21-21 15,0 0 1,0-21-16,22 21 0,-22-22 16,0 1-16,85-42 15,-85 42-15,43-43 16,-43 64-16,-21-21 0,0 0 15,21 21-15,-21 21 32,0 0-32,0 0 0,0 0 0,0 1 15,0-1-15,0 0 0,0 0 16,0 0-16,21 22 0,-21-22 16,0 0-16,21-21 0,0 21 15,1 0-15,-1-21 16,0 0-16,0 0 0,0 0 0,22-21 15,-22 0-15,0 0 0,21 0 16,-21-22-16,1 22 0,20-21 16,-21-64-16,-21 64 15,0-1-15,0 1 0,0 0 16,-63-107 0,20 107-16,-63-21 15,43 41-15,-22 1 0,-42 21 16,43 21-16,20 1 0,1-1 15,-1 21-15,1 0 0,-43 64 16,42-63-16,22 20 0,0 22 16,20-22-16,1 1 0,0 20 15,21-20-15,0-1 0,0 1 16,21-1-16,0 1 0,1-22 16,20 1-16,0-1 0,1-21 0,-1 0 15,21 0-15,1 1 0,-1-22 16,1 0-16,-1 0 0,1 0 15,-1-22-15,1 1 0,-1 0 0,-20-21 16,20 21-16,-20-22 16,20 22-16</inkml:trace>
  <inkml:trace contextRef="#ctx0" brushRef="#br0" timeOffset="108204.52">2646 17103 0,'0'0'15,"0"21"1,0 0-16,0 0 0,0 22 0,0-22 16,0 21-16,0 64 15,-21-64-15,-1 1 16,1-1-16,0 0 0,0 1 16,-21 41-16,-1-41 15,43-22-15,-21-21 16,21-21-1,0-1-15,21-20 0,0 21 16,1-21-16,-1-1 0,0 1 16,0 0-16,0-1 0,0-20 0,1-1 15,-1 22-15,0-22 16,0 22-16,0-21 0,43-1 16,-43 22-16,0 21 0,0 21 15,0 0-15,1 0 0,-1 21 0,0 0 16,-21 0-16,21 0 0,0 64 15,-21 21 1,0-64-16,0-21 0,0 64 16,0-43-16,0 22 15,0-43-15,0 21 0,0 1 16,0-22-16,-21-21 16,0 0-1</inkml:trace>
  <inkml:trace contextRef="#ctx0" brushRef="#br0" timeOffset="109054.21">2498 17484 0,'0'0'0,"-43"0"31,64 0-31,22-21 16,-22 21-16,21-22 0,22 22 15,-22-21-15,22 0 0,84 0 16,-85-21-16,1 20 0,-1 1 15,1 0-15,20-21 0,107-85 16,-128 106-16,43-64 16,-63 43-16,-1-1 0,-21 22 15,0-21-15,0 21 16,-42 21 0,0 0-16,21 42 15,-42 21-15,21-20 0,-22 41 16,22-20-16,0-1 15,0 64-15,0-63 0,-43 169 16,43-149 0,0 1-16,0 0 0,-1-1 0,-20 149 15,21-148 1,0 0-16,21-1 16,0-20-16,-21 105 15,21-105-15,0-43 0,0 0 16,21 0-16,0-21 0,64-21 15,-43 0-15,0 0 16,1-22-16,-1 1 0,0 0 0,22-22 16,-22 1-16,0-1 0,43-42 15,-64 43-15,0-1 0,1 22 16,-22-22-16,0 1 0,0 21 16,0-1-16,-22 1 0,-20 0 0,21-1 15,-21 22-15,-22 0 16,22 0-16,-64 21 0,64 0 0,-1 0 15,22 0-15,-21 0 0,21 0 16,21-21-16,0-1 16,21 22-1,0-21-15,21 21 0,-21-21 16,22 0-16,-1 0 0,0 0 0,22-1 16,-22 1-16,1-21 0,-1 0 15,21 20-15,-20-20 0,41-43 16,-41 43-16,20-21 0,-20 20 15,-22 1-15,21 0 0,0-22 16,-20 43-16,-22 0 0,0 0 16,0-1-16,-22 22 15,1 0-15,0 43 16,0-22-16,21 0 16,-21 64-16,21-64 15,-21 64-15,21-43 0,-22 0 16,22 22-16,0-22 15,0 43-15,0-43 0,0-21 16,0 0-16,0 1 0,0-1 16,22-21-16,-1 0 15,0 0-15,-21-21 16,21-1-16,0 1 0</inkml:trace>
  <inkml:trace contextRef="#ctx0" brushRef="#br0" timeOffset="109244.1">4064 17230 0,'-21'0'15,"42"0"17,0 0-32,0 0 15,0 0-15,1 0 0,-1-21 16,0 21-16,21-22 0,-21 22 0,22-21 15,-22 0-15,21 21 16,-21 0-16</inkml:trace>
  <inkml:trace contextRef="#ctx0" brushRef="#br0" timeOffset="109868.41">4551 17209 0,'0'0'0,"0"21"0,-21-21 15,21 21-15,-22 0 0,22 21 16,0-20-1,22-22-15,-1 0 16,0 0-16,0-22 16,0 1-16,0 0 0,1 0 15,-22 0-15,21-22 16,-21 22-16,0 0 16,0-21-16,-21 42 15,-1 0-15,1 0 16,21 21-16,-21 0 15,0 21-15,21-20 0,0 20 0,0-21 16,0 21-16,-21-20 0,21 20 16,0-21-16,0 21 0,0-20 0,0-1 15,0 0-15,21 0 0,0 0 16,0-21-16,0 0 16,1 0-16,-1 0 0,0 0 0,0-21 15,0 21-15,22-21 0,-22 0 16,0 0-16,-21-22 0,21 22 15,0 0-15,0-21 0,1 20 0,20-62 16,-21 63-16,0-22 0,0 22 16,1 0-16,-1 0 0,21 21 15,-21 0-15,0 0 0,1 0 16,-1 0-16,21 63 16,-42-42-16,21 22 0,-21-22 15,0 21-15,0-21 0,0 85 16,0-85-16,-21 1 15,0 20-15,21-21 0,-42 0 16,42-42 15,0 0-31,21 0 0,0 0 16,0-1-16,-21 1 0,21-21 16,0 21-16,43-85 15,-43 64-15,0-1 0,0 1 16,1 0-16,-1-1 0,21-41 15,-21 62-15,0 1 0,1 0 0</inkml:trace>
  <inkml:trace contextRef="#ctx0" brushRef="#br0" timeOffset="111744.15">6202 16997 0,'21'0'16,"0"0"-16,0-21 0,0 0 15,22-1-15,-1-20 16,-21 21-16,0 0 0,1 0 16,-1-22-16,-21 22 0,0-21 15,0 21-15,0-1 0,-21 1 16,-1 21-16,-83 0 15,62 0-15,22 21 16,-21 1-16,21-1 16,-64 85-16,85-85 15,0 21-15,0-21 16,0 22-16,0-22 0,63 63 16,-41-62-16,-1-1 0,0 0 15,21 0-15,-21 0 0,43 22 16,-43-1-16,0-21 0,0 0 15,1 0-15,-22 1 0,0 41 16,0-42-16,-22 0 0,-20 1 16,21-22-16,0 21 0,-43-21 15,43 0-15,-21 0 16,-1 0-16,22 0 0,-21-21 16,-22-1-16,43 1 0,0-21 15,0 21-15,0 0 0,0-22 16,-1 22-16,22-42 0,0 20 15,0 22-15,0 0 0,0 0 16,0 0-16,0-1 0,22 22 16,-1 22-1,-21-1-15,0 0 0,0 0 16,21 0-16,0 22 0,-21-22 16,21 0-16,-21 0 0,21 43 15,1-43-15,-1 21 16,0-42-16,0 21 0,0 0 0,0-21 15,1 0-15,-1 0 0,21 0 16,-21 0-16,0 0 0,1-21 16,20 0-16,-21 21 0,43-42 15,-43 21-15,0-22 0,21 1 16,-21 0-16,1 20 16,-22-20-16,21-21 15,0 63-15,-21 21 31,0 0-31,0 0 16,-21 0-16,21 0 0,-21 1 16,21-1-16,0 0 0,0 0 0,0 0 15,0 22-15,0-22 16,0 0-16,21 0 0,0 0 16,0-21-16,0 0 15,0 0-15,22 0 0,-22 0 16,0 0-16,0-21 0,43 0 15,-43 0-15,0 0 0,21-22 16,-20 22-16,-1 0 0,0-43 16,-21 22-16,0 21 15,0 0-15,0 0 0,0-1 0,0 1 16,0 42 0,0 1-1,0-1-15,0 0 16,0 21-16,0-21 0,0 1 15,0-1-15,0 0 0,0 0 16,0 0-16,21-21 0,-21 21 0,21 1 16,0-22-16,1 0 15,-1 0-15,0 0 0,0 0 16,0 0-16,0-22 16,1 1-16,-1 0 0,21-21 15,-21 21-15,0-1 0,-21 1 16,0 0-16,43-64 15,-43 64-15,0 0 16,0 42 0,0 0-1,0 1-15,0-1 0,0 0 0,0 21 16,0 1-16,0-22 0,0 0 16,0 0-16,0 43 15,0-43-15,21-21 16,0 0-16,0 0 0,43 0 15,-43 0-15,0 0 16,0-21-16,22-1 16,-22 1-16,21-21 0,0 0 15,-20 20-15,-1-20 0,0 0 16,0-1-16,0-126 16,0 127-16,-21-22 15,0 22-15,0 0 0,0-43 16,0 64-16,0 0 0,0 42 31,0 21-31,-21-21 0,21 22 0,-21-1 16,21 0-16,-21 64 15,21-64-15,0 1 0,0 105 16,0-127 0,0 64-16,0-64 0,21 21 15,21 1-15,-20-22 0,-1-21 16,21 21-16,0-21 0,85 0 15,-84 0-15,-1 0 16,-21-21-16,22 0 16,84-64-16,-106 43 15,0 20-15,-21-20 16,21 21-16,-21-85 16,0 85-16,0 0 0,-21 21 15,0 42 1,0-21-16,21 0 15,-22 22-15,22-22 0,0 64 16,0-43-16,0-21 16,0 0-16,22 0 0,41 43 15,-42-64-15,0 0 0,22 0 16,-22 0-16,0 0 0,43 0 16,-22-21-16,-21 21 0,0-21 15,22-1-15,-22 1 16,63-63-16,-84 62 15,22-20-15,-22 21 0,0-21 16,0-1-16</inkml:trace>
  <inkml:trace contextRef="#ctx0" brushRef="#br0" timeOffset="112005.43">7662 16849 0,'0'0'0,"21"0"16,1 0-16,-1 0 15,0 0-15,21 0 0,-21 0 16,1 0-16,20-21 0,-21-1 16,64 1-16,-64 21 0,21-21 15,-21 0-15,22 21 0,-22-21 16,21 0-16,-21-1 0,1 22 15,-22-21-15,0 0 16,-22 21-16</inkml:trace>
  <inkml:trace contextRef="#ctx0" brushRef="#br0" timeOffset="112205.01">7535 16616 0,'0'0'0,"-21"0"0,0 0 16,0 0-16,0 21 15,21 0 1,-22-21-16,22 21 16,-21-21-1,42 0 17,1 0-32</inkml:trace>
  <inkml:trace contextRef="#ctx0" brushRef="#br1" timeOffset="117588.9">9356 3577 0,'-22'0'15,"1"0"1,0-21-16,0 21 16,0 0-1,0 0-15,-1 0 16,1 0-16,0 0 31,42 0 0,0 0-15,1 0-16,20 0 0,0 0 0,1 0 16,20 0-16,1 0 0,-1 0 15,22 0-15,21 0 0,-1-21 0,1 0 16,0 21-16,85 0 16,-86-21-16,-20 21 0,0 0 15,63 0-15,-63 0 16,20-22-16,-62 22 0,-1 0 15,0 0-15,-20 0 0,-1 0 16,-21-21 15,0 0-15,-21 21-16,-1 0 16,1 0-16,0-21 15,0 21-15,0 0 0,0-21 16,21 0-16</inkml:trace>
  <inkml:trace contextRef="#ctx0" brushRef="#br1" timeOffset="118072.87">10668 3154 0,'0'0'16,"0"-21"-16,0 42 31,0 0-15,0 0-16,0 0 15,21-21-15,0 22 0,-21-1 16,21 0-16,22-21 0,-22 21 0,21 0 16,-21-21-16,22 21 0,-1-21 15,-21 22-15,64-22 0,-64 0 16,0 21-16,22-21 0,-22 0 0,0 0 15,0 0 1,-21 21 0,-21-21-1,0 21-15,0 0 16,-22 0-16,1 1 16,-22 20-16,43-21 0,-21 21 15,-22 1-15,22-1 0,0-21 16,21 0-16,-22 22 0,22-22 15,-42 21-15,41-21 0,1 1 16,-21 20-16,42-21 16,-21-21-1,21 21-15,21-21 47</inkml:trace>
  <inkml:trace contextRef="#ctx0" brushRef="#br1" timeOffset="119666.91">9419 17293 0,'-21'0'15,"0"-21"16,0 21-15,21-21-16,-22 21 16,1 0-16,21-21 0,-21 21 15,0 0-15,0 0 0,0 0 16,21-21-16,-22 21 0,1 0 16,0 0 15,42 0-16,0 0 1,1 0-16,-1 0 0,0 0 0,21 0 16,1 21-16,-22-21 0,21 0 15,0 0-15,22 0 0,-22 0 0,22 0 16,-1 0-16,1 0 0,63-21 16,-43 21-16,-20 0 0,84-43 15,-106 43-15,22 0 16,-22 0-16,1-21 0,-22 21 15,21 0-15,-21 0 0,-21-21 16,0 0 0,-21 21-1,0-21-15,0 21 16,0-22-16,-1 22 0,1-21 0,0 21 16,-42-21-1,41 0-15,-20 21 0,-21-21 16,41 0-16,1 21 0,-21 0 15,21-22-15,0 22 0,-1 0 16,1 0 0,21 22-1,21-1 1,1-21-16,-1 0 16,0 21-16,0-21 0,0 0 0,43 21 15,-43-21-15,21 0 16,-21 0-16,22 0 0,-22 0 0,0 0 15,0 0-15,0 0 0,1 0 16,-22 21 15,-22 0-31,1 1 16,0-1-16,-21 0 0,21 0 16,-22 0-16,-20 43 0,20-43 15,1 21-15,21-21 16,-21 1-16,-1 20 0,22-21 0,-21 0 15,21 0-15,-1 1 0,1-1 16,0-21-16,0 21 0,0-21 16,21-21-1,0 0-15,0-1 16</inkml:trace>
  <inkml:trace contextRef="#ctx0" brushRef="#br1" timeOffset="122920.15">11896 3725 0,'0'22'0,"-43"-22"16,64-22 15,1 1-31,-1 21 16,0-21-16,21 0 0,-21-21 16,22 20-16,-1-20 0,0 21 0,-20-21 15,20-1-15,-21 1 0,21 0 0,-20-43 16,-22 64-1,0-85-15,0 85 0,0 0 16,-22-1-16,1 22 16,0 0-16,-21 0 0,21 0 15,-1 22-15,-20 41 16,21-42-16,0 85 0,21-64 16,0 107-1,0-107-15,0 0 0,42 43 16,-21-64-16,0 0 0,22 43 15,-22-64-15,0 21 0,0-21 16,0 0-16,1 0 0,41 0 16,-42 0-16,0 0 0,22-21 15,-43 0-15,42-22 16,-21 22-16,-21 0 0,0 0 16,43-43-16,-43 22 0,0 0 15,21-1-15,0 1 0,0 0 16,0-22-16,0 43 0,1 0 15,20 0-15,-21-1 0,43 22 16,-43 22 0,0-1-16,0 21 0,0-21 15,-21 22-15,0 41 0,0-41 16,0-1-16,-21 0 16,0 1-16,0-1 15,0-21-15,-1 21 16,22-63 15,22 0-31,-1 0 0,0 0 0,21 0 16,-21-22-16,1 22 0,20-64 15,-21 43-15,21 0 0,1-22 16,-22 22-16,-21 0 16,21 20-16,-42 22 31,0 22-31,0-1 15,-1 0-15,22 0 0,-21 21 0,0-20 16,0 20-16,21 0 16,-21-21-16,0 64 0,21-64 15,0 22-15,0-1 0,0 0 16,0-21 0,21 1-16,0-1 0,0-21 0,0 0 15,22 0-15,-1 0 0,-21 0 16,21 0-16,1-21 0,105-22 15,-106 1-15,1 21 0,20-22 16,-21 1-16,1-21 16,-22 41-16,-21-20 0,0-21 15,0 41-15,0 1 0,0 0 16,-21 21-16,0 0 16,-1 0-16,1 21 0,0 0 15,0 1-15,0-1 0,0 0 16,-1 42-16,1-20 15,21-22-15,0 42 0,0-41 16,0 41-16,0-42 0,21-21 16,22 43-16,-22-43 0,0 0 15,43 0-15,-22 0 16,64 0-16,-85-22 16,21 22-16,22-42 15,-22 21-15,22-21 16,-43-1-16,0 22 0,21-42 15,-42 20-15,0 1 0,21 0 16,-21 20-16,22-20 0,-1-21 16,-21 41-16,42 22 15,-21 0-15,-21 22 16,21 41 0,-21-42-1,0 0-15,0 1 0,0-1 0,0 21 16,22-42 15,-22-21-15,0 0-16,21 0 15,-21-1-15,0 1 0,0 0 16,0 0-16,0 0 0,0 0 16,0-1-16,0 1 15,0 0-15,-21 21 0,-1 0 31,1 21-31,0 0 0,0 22 16,0-1-16,0-21 0,21 22 16,-22-1-16,1-21 0,-21 64 15,42-64-15,0 21 0,0 22 16,0-43-16,0 0 16,0 21-16,21-42 0,0 22 15,22-22-15,-1 0 0,-21 0 16,21 0-16,1 0 0,-22 0 15,64-22-15,-43 1 0,-21 0 16,43-21-16,-22 21 16,0-43-16,-21 43 0,-21-21 15,22-22-15,-22 22 16,0 21-16,21-43 16,-21 43-16,0 0 0,0 42 31,0 0-31,-21 0 15,21 0-15,-22 22 0,22 20 16,0-42-16,0 22 0,-21-22 16,21 21-16,0-21 0,0 1 0,0-1 15,0 0-15,0 0 0,0 0 0,21 0 16,1-21-16,20 0 16,-21 0-16,0 0 0,22-21 15,-22 21-15,21-21 16,-21 0-16,0 0 0,1 0 15,-1-43-15,0 43 0,0-21 16,-21 20-16,21-20 0,-21 0 16,0-43-16,0 64 15,0 0-15,0 42 32,0 0-32,-21 0 0,21 22 15,-21-22-15,21 0 0,0 21 16,0-21-16,0 1 0,0 41 15,0-42-15,0 0 0,0 1 16,0-1-16,42 21 16,-21-21-16,1-21 0,20 0 15,-21 0-15,0 0 0,22 0 16,-1-21-16,43-21 16,-64 21-16,0-22 15,0 22-15,0-21 0,0 21 16,22-64-16,-22 21 0,-21 22 15,0-43-15,21 43 0,-21 0 16,0 21-16,0-1 0,0 1 16,0 0-16,0 0 0,0 42 31,-21 0-15,21 0-16,-21 1 0,21-1 15,0 21-15,-21 43 16,21-64-16,0 21 0,-22 43 15,22-43-15,0 22 16,0-43-16,0 0 0,22 21 16,-1-20-16,0-1 0,0-21 15,0 21-15,0-21 0,43 0 16,-43 0-16,85-42 16,-64 42-16,-21-22 15,1 1-15,20-21 0,-21 21 0,21-43 16,-42 43-16,0 0 15,22-21-15,-22 20 0,0 1 0,0 0 16,-22 21 0,1 0-1,0 0-15,0 21 0,0 0 16,21 1-16,0 41 16,-21-42-16,21 43 15,0-43-15,0 42 16,0-41-16,21-1 15,0-21-15,0 21 0,21-21 16,-20 0-16,-1 0 0,21 0 16,-21 0-16,43-21 15,-43 0-15,21 21 0,-21-22 16,22 1-16</inkml:trace>
  <inkml:trace contextRef="#ctx0" brushRef="#br1" timeOffset="123685.71">16446 3302 0,'22'-42'0,"-192"253"0,340-443 0,-192 295 0,44-148 0,-22 64 16,0-21-16,-22 21 0,1 21 16,21-21-16,-21 21 0,0 0 15,-21 0-15,20 0 16,1 0-16,0 21 0,0-21 16,0 21-16,-22 42 15,22-41-15,-42 83 16,42-62-16,21-22 0,0 21 15,0-21-15,0 22 0,0-1 16,0-21-16,0 0 16,21 1-16,0-22 0,42 0 15,-41 0-15,-1 0 0,42 0 16,-42 0-16,1-22 16,20 1-16,-21 0 0,0 0 0,43-43 15,-43 22-15,21-43 16,-21 43-16,1-21 0,-1-22 15,-21 43-15,21-22 16,-21-21-16,0 43 16,0 0-16,0-43 0,0 64 15,0 0-15,0 0 0,0-1 16,0 44 15,-21-1-31,21 0 16,0 0-16,0 0 0,0 0 15,0 1 1,0-1 0,21-21-1,-21 21 79,0 0-94,0 0 0,0 0 16,0 1-16,0-1 0,0 0 15,0 0-15,0 0 0,0 0 0,0 22 16,0-22-16,-21 21 16,21-21-16,0 22 0,0 20 0,0-20 15,0-22-15,0 42 16,0-42-16,0 22 15,0-22-15,21 0 0,21 0 16,-21-21-16,1 0 16,-1 0-16,0 0 0,21 0 15,-21 0-15,22-21 16,-1 0-16,22-43 16</inkml:trace>
  <inkml:trace contextRef="#ctx0" brushRef="#br1" timeOffset="123976.54">15409 3090 0,'0'0'0,"-21"22"16,42-22-16,0 0 15,1 0-15,-1 0 0,21 0 16,-21 0-16,22 0 0,41 0 16,-63 0-16,22 0 0,41-22 15,-41 22-15,-22-21 16,42 21-16,-41-21 0,-1 21 15</inkml:trace>
  <inkml:trace contextRef="#ctx0" brushRef="#br1" timeOffset="126272.03">17822 2985 0,'21'-43'16,"-21"22"-16,0 0 15,0 0-15,0 0 0,0-1 16,0 1-16,0 0 16,-21 21-16,0 0 15,0 21 1,0-21-16,0 21 0,-1 22 0,1-22 15,-21 42-15,21-20 16,0-1-16,-1 0 0,22 22 0,-21-22 16,0 64-16,21-64 15,-21 85 1,42-21-16,0-85 16,43 1-1,-22-22-15,85 0 16,-85 0-16,22-22 0,-22 1 15,22 0-15,-22 0 0,22 0 0,-22-22 16,0 1-16,1 21 0,-22-21 16,21-1-16,-21 1 0,-21-106 15,0 105-15,-21 1 0,0 0 16,-21-1-16,20 22 0,-62-42 16,63 42-16,-22-1 0,-20 22 15,20 0-15,-20 43 16,21-22-16,20 0 0,-41 64 15,42-43 1,-22 64-16,22-64 0,21 22 16,-21 84-16,21-106 15,21 43-15,0-64 16,22 0-16,-1 22 16,0-22-16,1-21 0,-1 0 15,0 0-15,1 0 0,105 0 16,-106-21-16,22-1 0,-1 1 15,-20 0-15,84-85 16,-85 85-16,-21-21 0,21 21 16,-20-22-16,-22 22 0,21-21 15,-21 21-15,0-1 0,0 44 32,0-1-32,0 0 15,-21 0-15,21 0 0,-22 43 16,22-43-16,-21 0 0,21 0 15,-21 43-15,0-43 16,21 0-16,0 0 0,-21-21 16,21 21-16,21-42 31,0 0-31,-21 0 0,21 0 16,0 0-16,1-1 0,-1 1 15,21-85 1,-21 85-16,0 0 0,1 0 15,-1 0-15,-21 0 0,21-1 16,0 22-16,0 0 16,-21 22-16,0-1 15,21 0-15,-21 0 0,0 0 0,0 0 16,0 22-16,0-22 0,0 21 16,0-21-16,0 1 0,22 20 15,-1-21 1,0-21-16,0 0 0,0 0 15,0 0-15,1 0 16,-1-21-16,0 21 0,21-21 16,-21 0-16,1-1 0,-1-20 0,21 21 15,0-43-15,-20 22 16,-1-21-16,21-64 16,-42 63-16,21 22 15,-21-1-15,0 1 0,0-43 16,21 64-16,-21-21 0,0 21 15,0 42 1,0 0 0,0 0-16,0 0 0,0 22 0,0-1 0,-21 0 15,21 1-15,-21-1 0,21 22 16,-21-22-16,21 0 0,0 43 16,-21-43-16,21 1 0,0-22 15,0 21-15,0-21 0,0 22 16,0-1-16,21-42 0,21 21 15,1-21-15,-22 0 16,63 0-16,-62 0 0,20 0 16,43-42-16,-64 21 15,21-1-15,-21 1 0,22 0 16,-22 0-16,21-64 16,-42 64-16,21-21 0,-21 21 15,0-1 1,0 44-1,-21-22-15,21 21 16,-21 0-16,21 0 0,0 21 16,0-20-16,0 20 15,0-21-15,0 0 16,0 0-16,21-21 0,21 0 16,-20 0-16,20 0 15,-21 0-15,21 0 16,1-21-16,-22 0 0,0 0 0,0-21 15,0 20 1,-21 1-16,22 0 0,-22 0 0,0 0 16,0 0-16,0-1 15,0 1-15,0 42 32,0 1-17,0 20-15,0-21 0,-22 64 16,22-1-1,0-41-15,-21-1 0,0 106 16,0-105-16,21 20 0,0-21 16,0 22-16,-21-1 0,0 43 15,-1-42-15,22-1 0,0 64 16,0-84-16,-21 105 16,0-42-1,21-64-15,0 0 0,0 43 16,-21-64-16,21 21 15,-21-42-15,21 22 16,-21-22 0,-1-22-16,1 1 0,21 0 15,-21 0-15,21-21 16,-21 20-16,0-20 0,0-43 0,21 22 16,-22 21-16,22-85 0,0 42 15,0-63 1,22 84-16,-22 1 0,42-64 15,-21 63-15,21 1 0,-20 20 16,-1-20-16,0 21 0,21-43 16,-21 64-16,1-22 0,20 1 15,-21 42-15,0-21 0,0 0 16,1 21-16,-1 0 16,-21 21 46</inkml:trace>
  <inkml:trace contextRef="#ctx0" brushRef="#br1" timeOffset="130476.33">21230 3090 0,'0'-21'0,"-21"21"16,21-21-1,0 0 1,0 0-16,0 0 16,0-1-16,0 1 15,0 0-15,21 0 16,-21 0-16,0 0 15,21 21-15,-21-22 0,0 1 16,0 42 31,-21 1-47,0-1 0,21 0 16,-21 0-16,21 21 0,-21-20 0,-1 20 15,22 0-15,0 22 16,0-22-16,0 0 0,0 1 15,0-1-15,0 0 0,0 22 16,0-22-16,0-21 0,0 1 16,22-1-16,-1 0 0,0 0 0,0-21 15,0 0-15,0 0 0,43 0 16,-22-21-16,1 0 0,-22 21 16,21-21-16,0-22 0,1 22 0,-1 0 15,-21-21-15,22-1 0,-22 22 16,21-21-16,-21-1 0,0 1 0,-21-43 15,0 43-15,0 0 16,0-1-16,0 1 0,0 0 16,-21-43-16,0 43 0,0 21 15,0-22-15,0 22 0,-22 21 16,22 0-16,-64 0 0,64 0 16,-21 21-16,0 0 0,20 22 15,-83 84 1,83-85-16,1 0 0,21 1 0,0 20 15,0-20-15,0 105 16,0-106-16,0 0 0,21-20 16,22 20-16,63 0 15,-64-42-15,0 0 0,64 0 16,-42-21-16,-22 0 16,21 0-16,1 0 0,-22-1 0,64-41 15,-85 21-15,22 20 16,-22-20-16,21 21 0,-42 0 0,21-22 15,0 1-15,-21 21 16,0 42 0,-21-21-1,21 21-15,-21 0 0,0 22 16,21-22-16,-21 42 0,0-20 16,21-22-16,-22 21 0,22-21 0,0 22 15,0-1 1,0-21-16,0 0 0,0 1 15,0-1-15,0-42 32,0-1-32,0 1 0,0 0 15,0 0-15,0 0 0,22-22 16,-1 22-16,0-21 0,-21 21 0,21-22 16,-21 22-16,21-21 0,0 21 15,1 0-15,-1-1 0,0 22 16,0 0-16,0 0 15,0 22-15,-21-1 0,0 0 16,43 42-16,-43-41 16,21 20-16,0-21 0,0 21 15,64 22-15,-64-43 16,21 0-16,-20 0 0,-1-21 16,0 0-16,21 0 0,-21 0 15,1 0-15,-1 0 0,0-21 0,0 0 16,-21 0-16,21 0 15,0 0-15,1-22 0,-1 22 0,0-42 16,0 20-16,0 1 0,0 21 16,1-22-16,-1 22 0,21-21 15,-21 42-15,0 0 0,1 0 16,-1 0-16,-21 21 16,0 0-1,0 0-15,0 1 16,0-1-16,0 0 0,0 0 15</inkml:trace>
  <inkml:trace contextRef="#ctx0" brushRef="#br1" timeOffset="130969">23114 3133 0,'0'0'16,"0"-21"-16,0-1 0,0 1 16,0 0-16,0 0 15,0 0 1,-21 21-16,0 0 15,-1 0-15,1 21 0,0-21 16,0 21-16,0 0 0,0 0 0,21 22 16,-22-22-16,1 21 0,0-21 15,0 22-15,21-1 0,-21 22 16,21-43-16,0 21 0,0-21 16,0 0-16,21 1 0,0-1 0,43 0 15,-43-21-15,21 21 16,0-21-16,1 0 0,-1 0 0,85-42 15,-85 21 1,22-1-16,-22 1 0,1 0 16,20-42-16,-21 20 0,-20 22 15,20-42-15,-42 20 16,0-20-16,0 42 16,-21 21-16,0 0 15,-1 0-15,1 0 16,0 21-16,0 0 0,0 0 15,0 21-15,21-20 0,-22 41 16,22-42-16,0 22 0,0-22 16,0 0-16,0 21 0,43 1 15,-22-43-15,0 21 0,21 0 16,-20-21-16,20 0 0,21 0 16,-20 0-16,-22 0 15,21 0-15,1-21 0,-1 21 0,21-43 16</inkml:trace>
  <inkml:trace contextRef="#ctx0" brushRef="#br1" timeOffset="131212.28">24532 3090 0,'0'0'16,"0"22"-1,0-1 1,0 0-16,0 21 15,0-21-15,-21 1 0,0-1 16,21 0-16,-21 0 0,21 0 16,0 0-16,0 1 0,-22-1 0,22 0 15,-21 0-15,21-42 47,0 0-47,0 0 16</inkml:trace>
  <inkml:trace contextRef="#ctx0" brushRef="#br1" timeOffset="131385.44">24469 2985 0,'0'0'0,"0"-22"0,0 1 16,0 42 31,0 1-32,21-1 1,0-21-16,0 21 16</inkml:trace>
  <inkml:trace contextRef="#ctx0" brushRef="#br1" timeOffset="131820.76">24701 3048 0,'0'42'31,"0"-20"-31,0-1 0,0 0 16,0 21-16,0-21 0,0 1 16,0-1-16,0 0 0,0 0 15,0 21-15,0-20 0,0-1 16,0 0-16,0 0 16,-21-21-16,0 0 15,21-21 16,0 0-31,0 0 0,0-1 0,0 1 16,0 0-16,0 0 0,0-21 16,21 20-16,0-20 0,22-21 15,-22 41-15,21 1 0,22-21 16,-22 21-16,0 21 0,-20 0 16,20 0-16,-21 0 0,85 21 15,-85 0-15,0-21 16,-21 42-16,0-20 0,21-1 15,-21 85-15,0-85 0,0 0 16,-21 0-16,21 21 16,-42 1-16,21-22 15,21 0 1,21-42 0,0 21-16,0-21 15</inkml:trace>
  <inkml:trace contextRef="#ctx0" brushRef="#br1" timeOffset="132088.14">25866 2794 0,'0'0'0,"0"21"15,0 0-15,-22-21 16,1 22-16,21 20 0,-21-21 0,0 0 15,21 22-15,-21-22 0,0 21 16,21 0-16,0-20 0,-22 20 0,-20 64 16,42-85-16,0 0 15,0 0-15,0 0 0,0 1 16,0-1-16,21-21 16,0 0-16,22-21 15,-22 21-15,0-22 16,0-20-16</inkml:trace>
  <inkml:trace contextRef="#ctx0" brushRef="#br1" timeOffset="132543.9">26183 2815 0,'0'0'0,"0"-21"0,0 42 32,0 0-32,-42 22 15,42-1-15,-21 0 0,-1-20 16,22 20-16,0 0 0,-42 22 15,42-22-15,-21-21 16,0 43-16,21-43 0,0 0 16,0 21-16,0-20 15,0-1-15,0-42 32,21-1-32,-21 1 15,21-21-15,21 0 16,-42-1-16,43-20 0,-22 42 15,0-22-15,0 22 0,22-21 16,-22 21-16,0 21 16,0 0-16,0 0 0,22 0 15,-22 0-15,0 0 0,0 21 16,-21 0-16,0 0 0,0 0 16,0 22-16,0-22 0,0 21 0,0-21 15,0 22-15,0-22 0,0 0 16,0 21-16,0-21 0,0 1 0,-42 20 15,42-21 1,0-42 15,21 0-31,0 0 16,0-1-16</inkml:trace>
  <inkml:trace contextRef="#ctx0" brushRef="#br1" timeOffset="132935.2">26649 3175 0,'0'0'15,"21"0"17,0 0-32,0 0 0,0 0 0,1 0 15,-1 0-15,21-21 0,-21 0 0,0 21 16,1-21-16,-1-1 0,0 22 15,0-21-15,0 0 0,0 0 0,-21 0 16,0 0 0,-21 21-1,-21 0-15,21 21 0,0-21 16,-22 21-16,22 0 0,0 0 16,0 22-16,0-22 0,-1 21 0,1-21 15,21 0-15,-21 22 0,21-22 16,0 0-16,0 0 0,0 0 15,0 1-15,21-1 16,0-21-16,1 0 0,-1 0 0,21 0 16,-21 0-16,0 0 0,85-43 15,-63 43-15,-22-21 16,0 0-16,21 0 0,-21 0 0</inkml:trace>
  <inkml:trace contextRef="#ctx0" brushRef="#br1" timeOffset="133160.24">25400 2963 0,'0'0'0,"-21"0"0,21 22 16,21-22-16,0 0 15,0 0-15,22 0 0,-22 0 0,42 0 16,-20 0-16,-1 0 0,0 0 16,22 0-16,-22-22 0,22 22 0,-22-21 15,-21 21-15,21-21 0,1 0 0</inkml:trace>
  <inkml:trace contextRef="#ctx0" brushRef="#br1" timeOffset="133683.71">27855 2540 0,'0'0'16,"0"-21"-16,0 0 0,-21 21 15,0 0-15,0 21 16,0 0-16,21 21 16,-22 1-16,22-1 15,-21 0-15,0 1 0,0 41 16,0-41-16,21-1 0,-21 0 0,-1 1 15,1 63 1,0-85-16,21 21 0,-21 0 16,21-20-16,0-1 15,0-42 1,0-1 0,0 1-16</inkml:trace>
  <inkml:trace contextRef="#ctx0" brushRef="#br1" timeOffset="134004.04">27559 2731 0,'0'0'0,"0"-43"0,0 1 16,0 0-16,0 20 0,0-20 15,0-21-15,0 20 0,21 22 16,0-21-16,0 21 0,22-1 16,-22 1-16,21 0 0,1 0 0,-1 0 15,0 21-15,22 0 16,-22 0-16,0 0 0,64 42 0,-63-21 15,-1 0-15,-21 22 16,0-1-16,0 0 0,-21 43 16,-21-43-16,0 1 0,0-22 0,-21 21 15,-1-21-15,-20 1 0,-43 20 16,64-21-16,-1 0 0,1-21 16,21 0-16,0 21 0,-22-21 15,64 0 16,1 0-31,-1 0 0,0 0 0,21 0 16,1 0-16,-1 0 0</inkml:trace>
  <inkml:trace contextRef="#ctx0" brushRef="#br1" timeOffset="134400.89">28194 2879 0,'-42'-21'16,"42"-1"0,-22 22-16,22-21 0,0 0 0,0 0 15,22 21 17,-1 0-32,0 0 0,0 21 0,0 0 15,0 0-15,1 1 0,-1-1 16,0 21-16,-21-21 0,0 0 0,0 22 15,0-22-15,0 0 0,0 21 16,0-20-16,0-1 16,0 0-16,0 0 15,-42-21-15,42-21 32,0 0-32,0 0 15,0-1-15,0 1 0,21 0 16,0 0-16,0 0 0,0 0 15,-21-1-15,21 1 0,1 0 16,-1 0-16,21 0 0,-21 0 0,0 21 16,1-22-16,-1 22 0,21 0 15</inkml:trace>
  <inkml:trace contextRef="#ctx0" brushRef="#br1" timeOffset="134767.97">28723 2794 0,'0'21'15,"-21"0"1,0 1-16,0-1 0,-1 0 16,1 0-16,21 0 0,-21 0 15,0 22-15,21-22 16,0 0-16,0 0 0,0 0 16,0 1-16,21-22 15,0 0-15,0 0 16,1 0-16,-1 0 0,0 0 15,0 0-15,21-22 0,-20 22 0,-1-21 16,21 21-16,-21-21 0,0 0 16,1 0-16,-1 0 0,-21-1 0,0 1 15,0 0-15,0 0 0,0-43 16,-21 43-16,-22-21 16,22 42-16,0 0 0,0 0 15,0 0-15,-1 0 0,-41 0 16,42 21-16,0 0 0,21 0 15,0 1-15,-22-1 16,22 21-16,0-21 16,22 0-16</inkml:trace>
  <inkml:trace contextRef="#ctx0" brushRef="#br1" timeOffset="135372.19">29464 2879 0,'-21'-85'32,"0"85"-32,-1 0 15,-20 0-15,21 0 0,-85 42 16,64-20-16,21-22 16,-22 21-16,22 0 0,0 0 0,-21 21 15,42-20-15,0-1 0,0 0 16,0 0-16,21-21 15,0 0-15,0 21 0,0-21 0,22 0 16,-22 0-16,21 0 0,-21 0 16,0 0-16,22 0 0,-22-21 0,0 21 15,0-21-15,0 0 0,1 21 16,-1-43-16,-21 22 0,21 0 16,0 21-16,-21-21 15,21 0-15,-21 0 0,-21 21 47,21 21-31,-21 0-16,0 21 15,0-21-15,21 1 0,0-1 0,-22 21 16,1 0-16,0 1 0,21 41 16,-21-41-16,0 63 15,21-64-15,0 0 0,0 1 16,0-1-16,0 21 0,-21 43 15,21-63-15,-22-1 16,1 0-16,0-21 0,0 22 16,21-22-16,-21 21 0,0-21 0,-1 1 15,1-1-15,0 0 0,0-21 16,-43 21-16,43-21 16,0 0-16,0 0 0,21-21 15,0 0 1,0 0-16,0-22 15,0 22-15,85-85 16,-64 64-16</inkml:trace>
  <inkml:trace contextRef="#ctx0" brushRef="#br1" timeOffset="135833.01">29570 2836 0,'0'0'0,"-21"0"0,21-63 31,0 42-31,0 0 0,0-1 16,21 1-16,0 21 0,0-21 16,0 21-16,0 0 15,1 0-15,-1 21 16,0-21-16,-21 21 0,21 1 0,0 20 15,0-21-15,-21 0 0,0 22 16,0-22-16,0 0 0,0 21 0,0-21 16,0 1-16,0-1 0,0 0 15,0 0-15,0 0 16,-21-21 0,21-21-1,0 0 1,0 0-16,0 0 0,0-1 15,0 1-15,21 0 0,1-21 16,-22 21-16,21-1 16,21-20-16,-42 21 0,42 0 15,-42 0 1,22 21-16,-1 0 0,0 0 16,0 0-16,21 0 0,-20 0 15,-1 0-15,21 0 0,-21 0 0</inkml:trace>
  <inkml:trace contextRef="#ctx0" brushRef="#br1" timeOffset="136977.01">30543 2836 0,'0'0'0,"0"-21"0,0 0 15,0 0-15,0 0 0,0 0 16,0-1-16,0 1 0,-21 0 15,21 0-15,-21 0 0,0 21 16,0-21-16,0 21 0,-1 0 16,1 0-16,0 0 0,-21 0 15,-1 21-15,22 0 0,-21 0 0,0 0 16,-1 22-16,1-22 0,42 0 16,-21 0-16,0 21 15,21 1-15,0-22 16,0 0-16,0 0 0,21 0 15,0-21-15,0 0 0,0 0 16,0 0-16,1 0 0,20 0 16,-21 0-16,0 0 0,0 0 0,22 0 15,-22-21-15,0 21 0,0-21 16,0 0-16,1 0 0,-1 0 0,-21-22 16,0 22-16,21 0 0,-21 0 15,0 0-15,0-1 0,0 1 16,0 42-1,-21 1 1,21-1-16,0 0 16,0 21-16,0-21 0,0 1 0,0-1 15,0 0-15,0 0 0,21-21 16,21 42-16,-21-42 16,1 0-16,-1 0 0,0 0 15,0 0-15,0 0 16,0 0-16,1 0 0,-1-21 0,0 0 15,-21 0-15,21-43 16,-21 43-16,21 0 0,-21 0 16,0 0-16,0 0 0,0-22 15,0 64 17,0 1-32,0-1 0,0 0 15,-21 0-15,21 0 0,0 0 0,-21 22 16,21-22-16,0 0 15,0 0-15,0 0 0,0 1 16,0-1 0,0-42 31,0-1-47,0 1 0,0 0 15,0 0-15,0 0 16,0-22-16,21 22 0,0 0 0,0-21 15,1 21-15,20-22 16,-21 22-16,0 0 0,0 0 0,1 21 16,-1 0-16,0 0 15,0 21-15,0-21 0,0 21 0,-21 0 16,0 0-16,22 43 16,-22-43-16,0 0 0,0 0 15,0 1-15,0 20 16,0-21 15,-22-21-15,22-21-1,0 0-15,0 0 0,0-1 16,22 1-16,-1 0 0,0 0 16,64-64-1,-43 64-15,-21 0 0,21 0 0,1 0 16,41-1-1,-62 22-15,-1 0 0,0 22 16,-21-1-16,21 21 0,-21-21 16,0 0-16,0 22 0,-21 20 15,0-42-15,21 1 0,-21 20 0,-1-21 16,1 0-16,-42 43 16,42-43-16,-1-21 15,1 21-15,0 0 0,0-21 0,-21 0 16,20 0-16,1 0 0,0 0 15</inkml:trace>
  <inkml:trace contextRef="#ctx0" brushRef="#br1" timeOffset="140387.91">9144 5228 0,'21'0'16,"0"0"0,-42 0 46,0 0-62,0 0 16,0 0-16,-1 0 0,1 0 0,0 0 15,0 0-15,0 0 16,0 0-16,-1 0 0,65 0 31,-22 0-15,21 0-16,-21 0 0,43 0 0,-22 0 15,1 0-15,-1 0 0,21 0 16,-20 0-16,20 0 0,-20 0 16,20 0-16,-21 0 0,22 0 15,-22 0-15,1 0 0,-1 0 0,0 0 16,1 0-16,-1 0 0,-21-21 0,0 21 16,0 0-16,-21-21 31,-21 21-16,21-21 1,-21 0-16,0 21 0,21-22 16</inkml:trace>
  <inkml:trace contextRef="#ctx0" brushRef="#br1" timeOffset="140856.04">9631 4868 0,'0'0'0,"-21"0"15,21 22-15,0-1 16,0 0-16,0 0 0,0 0 16,21 0-16,0 1 0,0-1 15,0 0-15,22 0 16,-22 0-16,0-21 0,0 21 15,21-21-15,43 0 16,-43 0-16,-20 0 0,20 0 16,-21 0-16,0 0 0,43-21 15,-43 21-15,0-21 16,-21 0-16,-21 21 31,0 0-31,-22 0 0,22 21 16,-21 0-16,21 0 0,-22 1 0,-20 20 15,21-21-15,-1 21 16,22-20-16,-21-1 0,21 0 16,-1 21-16,1-21 0,0 1 0,0-1 15,21 21-15,-21-42 0,21 21 16,-21 0-16,21 1 16,0-44 15,0 1-31,21 21 15</inkml:trace>
  <inkml:trace contextRef="#ctx0" brushRef="#br1" timeOffset="141344.35">10541 4614 0,'0'0'0,"-21"0"0,-43 0 16,85 0 15,1 0-16,-1 0-15,21 0 0,-21 0 16,22 0-16,-1 0 0,-21 0 16,21 0-16,22 0 0,-22 0 0,1 0 15,-1 0-15,0 0 0,-21 0 16,22 0-16,-22 0 0,0 0 0,0 0 16,-42 0 15,0 0-31,0 0 0</inkml:trace>
  <inkml:trace contextRef="#ctx0" brushRef="#br1" timeOffset="141631.47">10837 4614 0,'-21'22'0,"0"-1"15,21 0-15,-21 0 16,21 21-16,0-20 0,0 20 0,-21 43 15,-1-43-15,1 21 16,21-20-16,-21-1 0,21 0 16,-42 64-16,21-63 0,21-22 15,0 0-15,0 21 0,-22 1 16,22-22-16,0 0 16,0-42 30,22 0-46,-1 21 0,0-22 16,-21 1-16,42 0 0</inkml:trace>
  <inkml:trace contextRef="#ctx0" brushRef="#br1" timeOffset="141981.5">10837 5249 0,'0'0'0,"21"0"0,1 0 15,-1 0 1,0 0-16,0-21 0,0 21 15,0 0-15,1-21 0,-1 0 0,0 21 16,0-21-16,0 0 16,0 21-16,1-22 0,-1 1 0,0 0 15,0 0-15,-21 0 0,0 0 16,0-1-16,0 1 0,-21 21 16,0 0-1,0 0-15,-1 21 0,1 1 16,-21-1-16,21 21 0,0-21 0,-1 0 15,1 22-15,0-1 16,0-21-16,0 22 0,21-22 0,-21 21 16,21-21-16,0 43 15,0-43-15,0 0 16,42-21-16,21 0 16,-20 0-16,-22-21 15,21 0-15,1 0 0,-1 21 16,0-22-16,1-20 0,-1 21 0,43-43 15</inkml:trace>
  <inkml:trace contextRef="#ctx0" brushRef="#br1" timeOffset="142287.89">11620 4995 0,'0'-21'15,"-63"148"-15,126-233 0,-105 85 16,21 21-16,0 0 16,-22 21-16,22-21 15,0 22-15,0-1 0,0 0 16,21 0-16,-21 21 15,21-20-15,0-1 0,21 0 16,0 0-16,0 0 0,21 0 16,-20-21-16,-1 22 0,0-1 15,0-21-15,0 21 0,0-21 16,-21 21-16,0 0 16,0 0-16,-21 1 15,0-22-15,0 0 16,-21 0-16,20 0 0,-20 0 0,-21 0 15,20 0-15,22 0 16,-21 0-16,21 0 0,21-22 16,0 1-16,0 0 15,0 0-15,21 0 0,21 0 16</inkml:trace>
  <inkml:trace contextRef="#ctx0" brushRef="#br1" timeOffset="142572.74">12001 4636 0,'0'0'0,"0"-22"0,-21 22 31,0 22-15,21-1-16,-21 0 0,0 0 0,0 64 15,-1-43-15,1 0 16,0 1-16,21-1 0,-21 0 0,0 43 15,21-43-15,0 1 0,-21-22 16,21 0-16,0 21 0,0 1 16,0-22-16,21-21 15,0 0-15,0 0 16,0 0 0,0 0-16,1-21 0,-1 0 15,0 21-15</inkml:trace>
  <inkml:trace contextRef="#ctx0" brushRef="#br1" timeOffset="142767.66">11726 4974 0,'0'0'0,"21"0"31,1 0-15,-1 0-16,0 0 0,0 0 0,0 0 15,22-21-15,-22 21 0,21-21 0,-21 21 16,22-21-16,-22 21 16,21 0-16</inkml:trace>
  <inkml:trace contextRef="#ctx0" brushRef="#br1" timeOffset="143776.69">12721 5038 0,'0'0'0,"0"-21"15,0-1-15,-21 22 16,21-21-16,0 0 0,0 0 16,0 0-16,0 0 0,0-1 0,0 1 15,0 0-15,0 0 0,21 0 16,-21 0-16,21 21 0,0 0 16,1 0-16,-1 0 15,0 21-15,0 0 0,0 0 0,0 43 16,1-43-16,-22 21 0,0 0 15,0 1-15,0-22 16,0 64-16,0-64 0,0 21 16,0 0-16,0-20 15,0 20-15,0-21 0,-22-21 32,22-21-17,0 0-15,0 0 0,0-1 16,0 1-16,22 0 0,-22-21 15,21 21-15,0-22 0,-21 1 0,21 0 16,0-1-16,22-41 16,-1 41-16,-21 1 0,21 21 15,-20-22-15,20 22 0,0 21 0,22 0 16,-43 0-16,21 0 0,-21 21 16,1 1-16,-1-1 0,21 63 15,-42-41-15,0-1 0,0 64 16,0-64-16,0-21 15,0 22-15,-21-1 0,0-21 0,21 0 16,0 1-16,-21-1 0,-1 0 0,1-21 31,21-21-15,0 0 0,0-1-16,0-20 0,0 21 0,21-21 15,1-1-15,-1 22 0,0-42 0,0 20 16,21 1-16,-20 0 15,-1-1-15,21 1 0,22-22 16,-43 43-16,21 21 0,0 0 16,1 0-16,-1 43 15,-21-22-15,0 21 0,1 43 16,-22-43-16,0 0 0,0 1 16,0-1-16,0-21 0,-22 43 15,1-43-15,21 0 0,-21 0 0,0 22 16,0-43-1,21 21-15,0-42 32,21 21-32,0-22 0,-21 1 15,21 0-15</inkml:trace>
  <inkml:trace contextRef="#ctx0" brushRef="#br1" timeOffset="144139.9">14076 4995 0,'0'0'0,"0"22"16,21-22 0,0 0-1,21 0-15,-20 0 16,-1 0-16,0-22 0,64-20 16,-64 21-16,0 0 0,0 21 15,0-21-15,-21-1 0,21-20 16,-21 21-16,0 0 15,-21 21-15,0 0 0,-42 0 16,41 0-16,1 21 0,-21 0 16,21 0-16,-22 0 0,22 22 15,-21 20-15,21-20 0,0-22 16,21 42-16,0-20 0,0-22 16,0 0-16,0 0 15,0 0-15,42 22 0,-21-43 16,21 0-16,-20 0 0,20 0 0,0 0 15,1 0-15,41-22 16,-20 22-16,-22-21 0,0 0 0,22-21 16,-22 21-16,1-22 0</inkml:trace>
  <inkml:trace contextRef="#ctx0" brushRef="#br1" timeOffset="144382.91">15028 4530 0,'0'-21'0,"0"42"0,0-64 0,-21 43 31,0 22-31,0-1 16,0 0-16,21 21 0,-22-21 16,1 22-16,0 20 0,0-20 15,0 62-15,0-62 0,21-1 16,-22 0-16,22 1 0,0-1 0,0-21 16,-21 43-16,21-43 15,0 0-15,21-21 16,1 0-1,-1 0-15,0-21 0,21-21 0,-21 20 16,22 1-16</inkml:trace>
  <inkml:trace contextRef="#ctx0" brushRef="#br1" timeOffset="144823.92">15430 4445 0,'0'0'0,"-21"21"16,0 0-16,0 1 15,0 20-15,21-21 0,-21 21 16,-1 1-16,1-1 0,21 0 0,-21 22 16,0-22-16,21 1 0,-21-1 15,21 43-15,0-64 0,0 21 16,0-21-16,-21 0 0,21 1 0,0-1 16,0-42 15,0-1-16,0 1-15,0 0 0,0-21 16,21 21-16,-21-22 0,21 1 0,0 0 16,0-1-16,22 1 0,-22 0 15,21-1-15,0 22 0,-20 0 0,20-21 16,0 42-16,-21 0 0,22 0 16,-22 0-16,0 0 0,0 21 0,0 21 15,-21 0-15,22 1 0,-22-1 16,21 0-16,-21 1 0,0-1 15,0-21-15,0 22 0,0-1 16,-21 0-16,-1-21 0,1 1 16,21-1-16,0 0 0,-21-21 15,0 0-15,21-21 32,0 0-32,0-1 15,-21 1-15</inkml:trace>
  <inkml:trace contextRef="#ctx0" brushRef="#br1" timeOffset="145017.12">14774 4657 0,'0'0'0,"-21"42"31,42-42-15,0 0-16,22 0 0,-22 0 15,0 0-15,21 0 0,1 0 16,-22 0-16,21 0 0,1 0 0,41 0 16</inkml:trace>
  <inkml:trace contextRef="#ctx0" brushRef="#br1" timeOffset="145456.39">16044 4678 0,'0'0'0,"-21"0"0,-21 0 16,21 0-16,-22 21 16,43 0-16,-21 0 0,0 1 0,0-1 15,21 0-15,-21 21 0,-1-21 16,22 22-16,0-22 0,0 21 0,0-21 15,0 1-15,0-1 0,0 42 16,22-63 0,20 21-16,-21-21 0,0 0 15,22 0-15,-22 0 0,42-42 16,-20 42-16,-22-21 16,0 0-16,21-22 0,-42 22 15,21-42-15,-21 20 16,0 22-16,0-42 15,0 20-15,-21 22 0,0 0 0,0 0 16,0 0-16,-22 21 16,22 0-16,-21 0 0,0 0 15,-1 0-15,22 21 0,-21 21 16,21-21-16,21 1 0,0-1 16,0 21-16,0-21 0,21 0 15,0-21-15,0 22 0,0-1 0</inkml:trace>
  <inkml:trace contextRef="#ctx0" brushRef="#br1" timeOffset="146008.07">16827 4741 0,'0'0'0,"0"-21"0,-21-85 31,0 106-31,0 0 0,0 0 15,0 0-15,-1 0 0,-20 0 16,0 22-16,21-1 0,-22 0 0,22 21 16,-21-21-16,-1 64 15,22-64-15,0 22 0,0 41 16,21-63-16,0 22 0,0-22 16,0 0-16,0 0 0,21 0 0,0 1 15,0-22-15,22 21 16,-1-21-16,-21 0 0,22 0 0,20-21 15,-42 21-15,64-85 16,-64 64 0,21-64-16,-20 43 0,-1-1 15,42-105-15,-63 85 16,0 20-16,21 1 0,-21-21 16,0-43-16,0 63 15,0 22-15,-21 42 31,21 1-31,-21 20 0,21-21 16,0 21-16,-21 1 0,0 63 16,21-22-1,0-20-15,0-22 0,0 0 0,0 1 16,0-1-16,0 0 0,0 1 0,0-1 16,0 0-16,0-20 15,21-1-15,0 0 0,0-21 16,0 0-16,1 0 15,-1 0-15,0 0 16,-21-21-16,21 0 0,0-1 0,22 22 16</inkml:trace>
  <inkml:trace contextRef="#ctx0" brushRef="#br1" timeOffset="149219.88">9631 6816 0,'0'0'0,"-21"0"0,-22 0 0,22 0 15,0 0-15,0 0 16,42 0 0,0 0-16,21 0 15,-20 0-15,20 0 0,21 0 16,-20 0-16,20 0 0,1 0 0,63-21 16,-64 21-16,1 0 15,-1-22-15,-20 22 0,-1 0 0,0 0 16,-21-21-16,1 21 0,-22-21 31,-22 21-31,1 0 16,0 0-16,-21 0 0,21 0 0,-22 0 15,22 0-15,0 0 0,0 0 16,-22 0-16,65 0 31,-1 0-31,0 0 16,0-21-16,0 21 0,22 0 0,-22 0 15,21 0-15,-21 0 0,0 0 16,1 21-16,20 0 0,-42 0 16,0 1-16,0-1 15,-21-21-15,0 21 0,-1 0 16,1-21-16,-21 21 0,0 0 0,20 1 16,-20-1-16,0-21 0,-1 21 0,1 0 15,21-21-15,0 21 0,0-21 16</inkml:trace>
  <inkml:trace contextRef="#ctx0" brushRef="#br1" timeOffset="149523.9">11388 6477 0,'0'0'0,"-22"0"0,1 0 16,0 0-16,0 0 16,21 21-16,-21 0 0,0 1 15,21-1-15,-22 0 0,-20 64 16,42-43-16,-21-21 0,0 21 0,21 1 16,-21-1-16,-1 0 0,1 22 15,0-43-15,0 85 16,21-85-16,-21 0 15,21 0-15,0 1 16,21-44 0,0 1-16,-21 0 0</inkml:trace>
  <inkml:trace contextRef="#ctx0" brushRef="#br1" timeOffset="150014.89">11112 6541 0,'0'0'0,"-21"-22"0,21-105 31,0 106-31,21 0 0,1 0 0,-1 21 16,21-21-16,0 21 0,1 0 15,-1 0-15,0 0 0,1 0 16,20 0-16,-20 0 0,-1 21 0,21 21 16,-20-21-16,-22 64 15,-21-64-15,0 22 0,0-1 0,-21 0 16,-22-21-16,22 22 0,-85 20 15,43-42-15,21 1 0,-22-1 16,22 0-16,-22-21 0,-20 21 16,62-21-16,22-21 31,22 0-31,-1 21 0,21 0 16,-21-21-16,22 21 0,-1 0 15,0 0-15,1 0 0,20 0 0,-21 0 16,1 0-16,20 21 0,-20 0 15,-22-21-15,0 21 0,0 0 16,0 0-16,-21 1 16,0-1-16,0 0 0,-63 21 15,42-21-15,-22 1 0,-20-1 16,20 0-16,1-21 0,-21 21 0,20-21 16,1 0-16,-22 0 0,43 0 0,-21 0 15,0 0-15,20 0 0,-20 0 16,42-21-16,0 0 15,21 0-15,0-1 16,1 1-16,20 0 0,-21 21 16,21-21-16</inkml:trace>
  <inkml:trace contextRef="#ctx0" brushRef="#br1" timeOffset="150365.51">11811 6858 0,'42'21'32,"-21"-21"-32,1 0 0,20-21 15,-21 0-15,0 21 0,0-21 16,22 0-16,-22-1 0,21 1 0,-21 0 16,1 0-16,20 0 0,-42 0 0,21-22 15,-21 22-15,0 0 16,-21 21-16,0 0 0,-22 0 15,22 0-15,-21 21 0,-22 21 16,43-20-16,-21-1 16,0 42-16,-1-42 0,43 22 15,-42-1-15,42 0 0,-21-20 16,21-1-16,0 0 0,0 0 16,0 0-16,21 0 0,0 1 15,0-22-15,22 0 0,-1 0 16,21 0-16,-20 0 15,-1-22-15,43 1 0</inkml:trace>
  <inkml:trace contextRef="#ctx0" brushRef="#br1" timeOffset="151256.18">12573 6329 0,'0'0'0,"0"-21"0,0 0 16,0 42-1,0 0 1,0 21-16,0 1 0,0-1 0,0 0 16,0 1-16,0 20 0,-21 1 15,-22 41-15,22-41 0,0-1 16,-21 64-16,21-63 0,-64 148 16,64-149-1,-43 85-15,43-84 16,-42 126-16,41-126 15,1-1-15,0 22 16,21-43-16,0 1 0,0-1 16,0-21-16,21 0 0,0-21 15,1 0-15,-1 0 0,85-42 16,-64 21-16,0 0 0,1-22 16,-1 1-16,21 0 0,64-64 15,-105 42-15,41-20 16,-42 41-16,0-20 0,-21-43 15,0 42-15,-21 1 0,0 21 16,0-22-16,0 1 0,-64-64 16,43 105-16,21-20 15,-1 21-15,1 0 0,0 21 16,0-21-16,0 21 0,21-22 16,21 1-1,0 21-15,0 0 16,0 0-16,22-21 0,-22 21 0,0-21 15,0 21-15,0-21 0,22 0 16,-22-1-16,21 22 0,-21-42 16,22 21-16,-22 0 0,0 0 0,0-22 15,22 22-15,-43 0 0,21-21 16,-21 20-16,21 1 0,-21 0 16,0 0-16,0 42 31,-21 0-31,0 0 0,-1 1 0,22-1 15,-21 21-15,0-21 0,21 22 16,0-22-16,0 21 0,-21-21 0,21 22 16,0-22-16,0 0 0,0 21 15,21-42-15,43 21 16,-43-21-16,0 0 16,85-21-1,-85 0-15,0 0 16,0 0-16,22 0 0,-22-1 0,-21-20 15,42-43 1,-42 43-16,0 0 0,0 21 0,0-22 16,-21 22-16,-43-42 15,43 63-15,-21 0 0,21 0 16,-22 0-16,22 21 0,-42 0 16,42 0-16,-1 0 0,1 0 0,0 1 15,21 20-15,0 0 16,0-21-16,0 1 0,21-22 0,0 21 15,1 0-15,-1-21 0,63 0 16,-62 0-16,20 0 16</inkml:trace>
  <inkml:trace contextRef="#ctx0" brushRef="#br1" timeOffset="151639.92">13504 6646 0,'-21'-21'0,"42"42"0,-63-63 0,21 21 15,21 0-15,-21 0 0,21-22 16,0 22-16,0 0 0,0 0 16,0 0-16,21-1 0,21 1 15,-21 21-15,22 0 16,-22 0-16,0 0 0,42 85 16,-41-43-16,-1 22 15,0-22-15,-21 0 0,0 1 16,0-22-16,0 21 0,0-21 0,0 1 15,0-1-15,-21 0 0,0 21 16,-1-42-16,22-21 31,0 0-31,0 0 16,0 0-16,0-1 0,0 1 16,0-21-16,0 21 0,22 0 15,-22-22-15,42-20 16,-42 42-16,42-43 15,-21 43-15,1 0 0,-22 0 0,21 21 16,0-22-16,21 22 16,-21 0-16,1 0 0</inkml:trace>
  <inkml:trace contextRef="#ctx0" brushRef="#br1" timeOffset="151964.94">14033 6646 0,'0'0'0,"22"0"0,-22 22 16,21-22-16,0 0 15,0 0-15,0 0 16,-21-22-16,21 22 0,1-21 0,-1 0 16,0 0-16,0 0 0,0 0 15,0-1-15,1 1 0,-1-21 0,0 21 16,-21 0-16,0-1 0,0 1 0,0 0 16,0 0-16,-21 21 15,0 0-15,-22 0 0,22 0 16,0 21-16,-21 21 0,20-20 15,1-1-15,0 21 0,0 0 16,21-20-16,-21 83 16,21-83-16,0 20 0,0-21 15,0 0-15,21 0 0,21 1 16,1-22-16,-22 0 0,0 0 16,21 0-16,43 0 15,-64-22-15,21 1 0,-20 0 16,-1 21-16</inkml:trace>
  <inkml:trace contextRef="#ctx0" brushRef="#br1" timeOffset="152546.51">15706 6350 0,'21'-21'16,"-42"42"-16,63-63 0,-21 42 0,-21-21 0,0-1 15,21 22-15,-21-21 0,0 0 0,0 0 16,-21 0-1,0 21-15,0 0 16,0 0-16,-1 0 0,-20 21 16,21 0-16,0 0 0,-22 43 15,22-22-15,0 0 0,0 1 16,0-1-16,0 43 16,-1-43-16,22 0 0,0 1 0,0 20 15,0-42-15,43 22 16,-22-43-16,21 21 0,1-21 15,-1 0-15,64 0 16,-64 0-16,0-21 16,1 0-16,-1-1 0,106-62 15,-84 41-15,-22 1 16,0 0-16</inkml:trace>
  <inkml:trace contextRef="#ctx0" brushRef="#br1" timeOffset="152797.04">16446 6011 0,'0'-21'0,"0"42"0,0-63 0,-21 63 32,21 0-32,-21 22 15,21-22-15,-21 21 0,0 1 16,21-1-16,-21 0 0,-1 22 0,1-22 16,21 22-16,-21-22 0,-21 43 15,21-43-15,21 0 0,0 1 16,-22-22-16,22 21 0,0-21 0,0 0 15,0 1-15,22-22 16,-1 0 0,0 0-16,21 0 0,-21 0 0,22-22 15,20-20-15,-20 21 0,-1 0 16,0 0-16</inkml:trace>
  <inkml:trace contextRef="#ctx0" brushRef="#br1" timeOffset="154012.04">16933 6308 0,'0'0'15,"21"0"-15,-21-21 0,0-22 0,0 22 16,0 0 0,-21 21-16,0 0 0,0 0 15,0 0-15,0 0 0,-1 0 16,-20 21-16,21 0 0,0 0 16,-22 22-16,22-22 0,-21 64 15,21-43-15,0 0 0,21 22 16,-22-22-16,22 0 0,0 1 15,0-22-15,0 0 0,0 0 16,22-21-16,-1 0 0,42 0 16,-42 0-16,1 0 15,20 0-15,-21-21 0,0 0 16,43-21-16,-43 20 16,0-20-16,0 21 0,0-21 0,1-1 15,-22 1-15,21 0 0,-21-1 16,21 22-16,-21-21 0,0 21 15,0-1-15,0 44 32,0-1-32,0 0 15,-21 21-15,21-21 0,-21 22 16,21-22-16,0 21 0,-22 1 0,22-22 16,0 21-16,0-21 0,0 22 15,0-22-15,22 21 16,-1-42-16,0 0 0,21 21 15,-21-21-15,22 0 0,-22 0 16,0 0-16,21-21 0,1 0 16,-22 0-16,21 0 0,1-1 0,-22-20 15,21 21-15,0-21 0,-20-1 16,41-20-16,-42 20 0,-21 22 16,0-21-16,-21 42 31,21 21-31,0 0 15,0 0-15,0 1 0,0 20 16,0-21-16,0 43 16,0-43-16,21 0 0,-21 21 15,0-21-15,21 1 0,-21-1 16,22 0-16,-22 0 0,21 0 16,-42-42 30,21 0-46,-22 21 0,22-21 16,-21 0-16,21-1 0,0-20 0,0 21 16,-21 0-16,21 0 0,-21-1 0,0 1 15,0 21 1,21 21 0,0 1-16,-22-1 0,22 0 15,0 0-15,0 0 0,0 0 16,0 1-16,22-1 0,-1 0 15,0 0-15,0-21 0,0 21 16,0-21-16,1 0 0,-1 0 0,21 0 16,-21 0-16,22 0 0,-1 0 15,-21 0-15,85-21 16,-64 0-16,-21 21 0,22-21 16,-22-22-16,21 22 0,22-42 15,-43 20-15,0 22 0,21-21 0,-20 0 16,-1-1-16,0 22 0,0-21 15,-21 21-15,0-1 0,0 1 16,-21 21 0,0 0-16,0 21 15,-22 22-15,22-22 0,0 106 16,21-106 0,0 0-16,0 22 0,0-22 15,42 42 1,-42-42-16,21 1 0,1-22 0,-22 21 15,21 0 1,0-21-16,-42 0 31,0 0-31,-1 0 16,1 0-16,0 0 0,-21 0 16,21 0-16,-1 0 0,1 0 15,0 0-15,0 0 0,42 0 63</inkml:trace>
  <inkml:trace contextRef="#ctx0" brushRef="#br1" timeOffset="154216.69">18330 6731 0,'0'-21'79,"21"0"-48</inkml:trace>
  <inkml:trace contextRef="#ctx0" brushRef="#br1" timeOffset="155424.82">19664 6435 0,'0'0'0,"21"-21"0,0 21 0,0-22 16,-21 1-16,0 0 0,0 0 16,0 0-16,0 0 0,0-1 15,0 1-15,-21 0 0,0 0 16,0 21-16,-22 0 16,22 0-16,0 0 0,-42 0 15,41 0-15,-20 21 0,-21 21 16,20-20-16,22 20 0,-42 21 15,20-20-15,-20 63 16,42-64-16,21 21 16,0-41-16,0-1 0,0 21 15,21-42-15,0 21 16,0-21-16,0 0 0,85 0 16,-64-21-1,1 0-15,41 0 0,-41 0 16,41-22-16,-62 1 15,-1 21-15,21-22 0,-21 1 16,0 21-16,-21-21 16,0 20-16,0 44 31,0-1-31,0 0 0,0 0 0,0 21 16,0 1-16,-21-1 0,21 0 0,-21 1 15,21-1-15,0 64 16,-21-64-16,21 1 0,-21 20 0,0 43 15,21-43-15,-22 1 0,22-1 16,0-20-16,-21 20 16,21 1-16,0-22 0,-21 0 0,21 1 15,0-1-15,-21 0 0,0-20 0,0 20 16,-1 0-16,1-42 16,0 21-16,0-21 0,0 0 0,0 0 15,-22 0-15,22-21 0,0 21 0,0-21 16,21 0-16,-43-43 0,22 22 15,21 21-15,-21 0 0,21-22 16,0 22-16,0-42 0,0 20 16,0 22-16,42-42 15,-20 20-15,41-20 16,-42 21-16,22-1 0,-1 1 0</inkml:trace>
  <inkml:trace contextRef="#ctx0" brushRef="#br1" timeOffset="155815.92">20087 6392 0,'0'22'16,"21"-22"31,0 0-47,1-22 0,-22 1 0,21 21 15,0-21-15,-21 0 0,21 0 16,-21 0-16,21 21 0,-21-22 16,0 1-16,0 0 0,-21 21 15,0 0-15,0 0 16,0 0-16,-1 0 16,1 21-16,0 0 0,-21 43 15,21-43-15,-1 0 0,1 43 16,21-22-16,-21 22 15,21-43-15,0 0 0,0 0 16,21 0-16,0-21 16,22 0-16,-22 0 0,21 0 15,22 0-15,-22 0 16,22-42-16,-22 21 0,0 0 16,43-22-16,-64 1 0</inkml:trace>
  <inkml:trace contextRef="#ctx0" brushRef="#br1" timeOffset="156060.81">20807 5906 0,'0'0'0,"0"21"31,-21-21-31,-1 21 0,22 21 16,-21-21-16,0 22 0,0-22 0,21 0 15,-21 21-15,0 1 0,-22 20 16,22-42-16,0 22 0,0 41 15,0-62-15,-1 20 16,1-21-16,21 21 0,-21-20 0,21-1 16,0 21-16,0-21 0,21-21 15,0 0-15,1 0 16,-1 0-16,0 0 0,0 0 0,0-21 16,22 0-16</inkml:trace>
  <inkml:trace contextRef="#ctx0" brushRef="#br1" timeOffset="156414.75">21040 6287 0,'0'0'0,"-22"0"16,1 0-16,0 0 0,0 0 16,0 0-16,0 0 0,-1 21 15,1-21-15,21 21 0,0 0 16,0 0-16,0 0 15,0 1-15,0-1 16,21-21-16,1 21 0,-1-21 16,0 21-16,0-21 0,0 21 0,0 0 15,1-21-15,-22 22 0,21-22 0,0 21 16,-21 0-16,0 0 16,-21-21-1,21 21-15,-43-21 16,22 0-16,0 0 0,-21 0 15,21 0-15,-22 0 0,-20 0 0,42 0 16,-22 0 0,22-21-16,0 0 0,21 0 15,0 0-15,0-1 0,0-41 16</inkml:trace>
  <inkml:trace contextRef="#ctx0" brushRef="#br1" timeOffset="156636.45">20574 6033 0,'0'0'0,"0"21"0,-21-21 0,42 0 32,21 0-32,-21 0 15,22 0-15,-22 0 0,21 0 16,1 0-16,-1 0 0,0-21 0,-21 21 15,22 0-15,-22 0 0,21 0 16,-21-22-16,1 22 16</inkml:trace>
  <inkml:trace contextRef="#ctx0" brushRef="#br1" timeOffset="159305.06">21569 6668 0,'0'0'0,"0"21"16,0 0-1,21-21 17,0-21-32,0 21 0,0-21 15,1-1-15,20 1 0,-21 0 0,0-21 16,0 21-16,1-1 15,20-62-15,-21 63 0,0-22 16,-21-20-16,0 42 0,0-22 16,-21 64 15,21 22-15,-21-22-16,0 21 0,21 1 0,-21-1 15,21 0-15,0-21 0,0 22 0,0-1 16,0-21-16,0 22 0,0-22 15,21 0-15,21 0 0,-21-21 16,0 0 0,1 0-16,-1 0 0,21 0 0,-21 0 15,22-42 1,-22 21-16,0-1 0,0-20 16,0 21-16,0-21 0,1-1 0,41-20 15,-42 20-15,0 1 16,22 21-16,-22 0 0,0-22 0,43 22 15,-22 21-15,-21 0 0,21 0 16,-20 21-16,-1 1 16,-21-1-16,0 21 0,0 22 15,0-43-15,0 21 0,0-21 16,-21 0-16,-1 22 0,1-22 16,0 0-16,0 0 0,0 0 15,-22 1 1,43-44 15,22 1-31,-1 0 0,0 0 16,0 0-16,0-22 0,43-20 15,-43 21-15,21 20 0,-21-20 16,22 0-16,-1 21 0,-21-1 16,0 1-16,22 0 0,-43 0 0,21 0 15,-42 42 1,0-21-16,-1 21 15,1 0-15,0 0 0,0 1 0,0-1 16,0 0-16,-1 0 0,22 21 16,0-20-16,0-1 0,0 21 15,0 0-15,0-20 16,0 20-16,0-21 0,22-21 0,-1 21 16,21 0-16,-21-21 15,22 0-15,-22 0 0,21 0 0,0 0 16,-20 0-16,62-21 15,-41 21-15,20-42 16,-42 0-16,0 20 0,1 1 0,-1-21 0,0 21 16,0-85-1,-21 85-15,0 0 0,0-1 16,0 1-16,0 0 16,-21 21-16,0 0 0,-22 42 15,22-20-15,0 62 16,21-63-16,0 22 0,0-22 15,0 21-15,0-21 0,21 22 16,-21-22-16,21 0 0,22 0 16,-22-21-16,0 0 0,0 0 15,22 0-15,-22 0 0,21 0 16,0 0-16,43-63 16,-64 20-1,0 22-15,1 0 0,-1-21 16,0 21-16,42-43 0,-41 43 15,-22 0-15,21 0 0,0 21 16,0 0-16,-21 21 31,0 0-31,0 0 16,0 0-16,0 0 16,0-42 30,0 0-46,0 0 16,0 0-16,0 0 0,0-1 16,0 1-16,0 0 15,0 0-15,-21 21 16,0 0 0,21 21-16,-21-21 0,-1 21 15,22 0-15,-21 22 0,0-22 0,0 0 16,21 21-16,-21 22 0,21-43 15,0 21-15,0-20 16,0-1-16,0 63 16,21-62-16,-21-1 0,21-21 15,0 0-15,22 21 16,-22-21-16,0 0 0,0 0 0,21 0 16,-20-21-16,-1 21 0,21-21 15,-21-1-15,0 1 0,1 0 0,41-42 16,-42 41-16,22-41 15,-22 21-15,-21 20 0,21-41 16,0 42-16,-21 42 31,-21-21-31,0 21 16,21 43-16,0-43 0,-21 21 16,21-21-16,0 0 0,0 64 15,0-64 1,0 0-16,0 1 0,21-22 15,0 21-15,0-21 16,21 0-16,-20 0 0,-1 0 0,0 0 16,0 0-16,0 0 15,0 0-15,1-21 0,-1-1 0,21-20 16,-21 21-16,-21 0 0,21 0 16,-21-22-16,22 22 0,-22 0 0,0 0 15,0 0-15,21-1 0,-21 44 31,-21-1-31,21 0 0,0 21 16,0-21-16,-22 1 0,22-1 16,0 0-16,0 0 0,0 0 15,0 0-15,0 1 0,0-1 16,22-21-16,-1 21 0,0-21 16,0 0-16,0 0 0,0 0 15,22 0-15,-22 0 0,0 0 0,0-21 16,0 0-16,1-1 0,-1 1 15,0 0-15,0-21 0,0 21 16,-21-22-16,21 1 0,22-43 16,-22 43-16,0-85 15,0 21 1,0 85-16,-21 0 0,0 0 16,0-1-16,0 44 15,-21-1-15,0 0 0,0 0 16,0 21-16,0-20 0,-1 41 15,1-21-15,0 1 0,21-22 16,0 21-16,0 1 0,0-22 16,0 21-16,0-21 0,0 22 0,0-22 15,0 0-15,0 0 0,0 0 0,0 0 16,21-21-16,0 22 16,1-22-16,-1 0 0,0 0 0,0 0 15,85 0-15,-85 0 16,43-22-16,-43 22 15,21-21-15,-21 0 0,22-21 16,-22-22-16,-21 43 16,21 0-16,-21-21 15,0 20-15,-21 22 16,0 22-16,21-1 16,-22-21-16,1 21 0,0 0 0,21 0 15,0 0-15,-21 1 0,21-1 16,0 0-16,0 0 0,0 0 0,0 0 15,0 1 1,0-1-16,21-21 0,0 0 0,0 21 16,22-21-16,-22 0 0,21 0 15,-21 0-15,22 0 0,-22 0 16,42 0-16,-41-21 0,-1 0 16</inkml:trace>
  <inkml:trace contextRef="#ctx0" brushRef="#br1" timeOffset="159807.91">25696 6435 0,'0'-21'16,"0"42"-16,0-64 0,0 22 16,0 0-16,-21 21 15,0 0-15,0 0 16,0 0-16,-1 0 0,1 21 16,0 0-16,21 1 15,-21-1-15,21 0 0,0 0 0,-21 21 16,21-20-16,-21-1 0,21 0 15,0 0-15,0 0 0,0 0 16,0 1-16,21-22 16,0 0-16,0 0 15,0 0-15,0 0 0,-21-22 16,0 1-16,22 0 0,-1 0 0,0-21 16,-21-1-1,0 22-15,21-21 0,0-1 0,0 1 16,22-106-16,-43 106 15,21-1-15,-21 1 0,21 0 16,-21-1-16,21 1 0,-21 21 0,0 0 16,0-1-16,0 44 15,-21 20 1,0-21-16,0 21 0,21 1 16,-21-1-16,-1 0 0,1 1 0,0 41 15,0-41-15,0 41 16,21-41-16,0-1 0,0-21 15,0 22-15,0-22 0,0 21 16,0-21-16,0 0 0,21-21 31,0 0-31,0 0 0,0 0 0,1 0 16,-1-21-16,0 0 0,0 0 16</inkml:trace>
  <inkml:trace contextRef="#ctx0" brushRef="#br1" timeOffset="160077.1">24490 6160 0,'63'21'15,"-42"-21"-15,22 0 16,-22 0-16,21 0 0,1 0 0,-1 0 16,0 0-16,1 0 0,-1 0 15,0 0-15,1 0 0,-22 0 0,0 0 16,0-21-16,-42 21 31,0 0-31</inkml:trace>
  <inkml:trace contextRef="#ctx0" brushRef="#br1" timeOffset="161366.51">11324 8700 0,'-21'0'0,"42"0"0,-63 0 0,-1 0 0,22 0 16,0 0-16,0 0 0,0 0 16,0 0-16,-1 0 0,44 0 31,-1 0-16,21 0-15,0 0 0,1 0 16,-1 21-16,0-21 0,1 0 0,-1 0 16,22 0-16,-22 0 0,0 0 15,1 0-15,-22 0 0,21 0 0,0-21 16,-20 21-16,20 0 0,-21 0 0,0-22 16,22 22-16,-43-21 15,0 0 1,0 0-16,-22 0 15,1 21-15,0 0 0,0-21 0,0 21 16,-22 0-16,22 0 0,0 0 16,0 0-16,-21 0 0,20 0 15,1 0-15,42 0 32,1 0-32,-1 0 0,0 0 15,0 0-15,0 0 0,43 0 16,-43 0-16,21 0 15,-21 0-15,1 0 0,-1 21 0,-21 0 16,0 0 0,0 0-16,0 0 0,-21 1 15,-1-1-15,1 0 0,-21 21 0,21-21 16,-43 22-16,43-1 0,0-21 16,-43 22-16,43-22 15,0 42-15,0-63 16,21 21-16</inkml:trace>
  <inkml:trace contextRef="#ctx0" brushRef="#br1" timeOffset="162640.71">12636 8276 0,'0'0'0,"0"-21"0,22 21 15,-22-21-15,0 0 0,0 42 47,0 0-47,0 0 0,0 0 16,0 22-16,0-22 0,0 21 15,0 1-15,-22-1 0,22 0 0,0 1 16,0-22-16,-21 21 16,0 43-16,0-43 0,21 0 0,0-20 15,-21 20-15,0-21 0,-1 0 16,22 0-16,0-42 31,0 0-31,0 0 16,0-21-16,0 20 0</inkml:trace>
  <inkml:trace contextRef="#ctx0" brushRef="#br1" timeOffset="163218.74">12594 8276 0,'0'0'0,"0"-21"16,0 0 0,21 21-16,0-21 0,1 21 15,-1 0-15,0 0 0,0-21 16,21 21-16,-20 0 0,20 0 0,-21 0 16,21 0-16,1 0 0,-22 0 15,64 0-15,-64 21 0,0 0 16,0 0-16,-21 0 0,0 0 15,0 22-15,-21-22 16,-21 0-16,20 0 0,-20 0 16,0 1-16,-22-1 15,22 0-15,0 0 0,-22-21 0,22 21 16,21-21-16,-1 0 16,44 0 15,-1 0-31,0 0 0,21 0 15,-21 0-15,22 0 0,-1 0 16,0 0-16,1 0 0,-1 21 0,0-21 16,1 22-16,-1-1 0,0 0 15,1-21-15,-1 21 0,-21 0 16,0 43-16,-21-43 0,-42 64 16,21-64-1,-21 21-15,-1-21 0,1-21 0,0 21 16,-22 1-16,-21-22 0,43 0 15,0 0-15,-1 0 0,22 0 16,-21 0-16,0-43 16,20 43-16,1-21 0,21-21 15,0 21-15,0-1 0,0-20 16,0 21-16,0 0 16,0 0-16,21 21 0,1 0 15,-1-22-15,0 22 0,42-21 16,-41 21-16</inkml:trace>
  <inkml:trace contextRef="#ctx0" brushRef="#br1" timeOffset="163561.9">13441 8657 0,'0'0'0,"21"0"0,0 0 15,0 0-15,0 0 16,1 0-16,-1-21 0,0 0 15,21 0-15,-21 0 0,-21-1 16,22 1 0,-22 0-16,0 0 0,0 0 0,0 0 15,-22 21 1,1 0-16,-21 0 16,21 0-16,-22 0 0,-20 63 15,42-42-15,21 0 16,-21 22-16,-1-22 0,1 85 15,0-64-15,21-21 0,0 43 16,0-43-16,0 21 16,21-42-16,0 0 0,43 0 15,-22 0-15,1 0 0,41-21 16,-41 0-16,-1 0 16,21 0-16</inkml:trace>
  <inkml:trace contextRef="#ctx0" brushRef="#br1" timeOffset="164447.95">14224 8170 0,'0'-42'0,"0"84"0,0-105 0,0 42 15,-21 0-15,21-1 0,-21 22 16,-1 0-16,1 22 16,21-1-16,-21 0 0,0 21 15,21 1-15,0-1 0,-42 127 16,42-126-16,-22 20 0,22 1 15,-21-1-15,0 1 0,0 20 0,21-20 16,-21 20-16,0-20 0,-1 21 16,-20 63-16,21-64 15,-21-20-15,20 21 0,-20-1 0,0-20 16,-22 84-16,22-85 0,0 1 16,20-22-16,1 1 0,0-1 0,0 0 15,21-21-15,0 1 0,0-1 16,0 0-16,21-21 0,0 0 15,22 0-15,20-21 0,-21 0 16,1-1-16,-1-20 0,0 21 16,22-21-16,21-43 15,-43 43-15,0-22 0,1 1 0,-1 20 16,-21-20-16,0-1 0,0 22 0,-21-22 16,0 1-16,0 21 0,-21-22 15,0 1-15,0 20 0,-21 1 0,-1 0 16,1-1-16,0 1 0,20 0 0,-20 20 15,0 1-15,21 0 0,-22 0 16,43 0-16,0 0 16,0-1-16,21 22 15,1-21-15,-1 0 0,21 21 16,-21-21-16,22 0 0,84-43 16,-85 43-16,21 0 15,-20-21-15,-1 20 0,0 1 16,64-63-16,-63 41 15,-22 22-15,0 0 0,0 0 16,-21 0-16,0-1 16,-21 44-1,0-1 1,0 0-16,-1 0 0,1 0 0,21 22 16,0-22-16,-21 21 0,21-21 0,0 22 15,0-22-15,0 0 0,0 21 16,0-21-16,0 1 0,21 20 15,0-21-15,1-21 0,-1 21 16,0-21-16,21 0 0,-21 0 16,1 0-16,-1 0 0,21 0 0,0-42 15,-20 21-15,-1 0 16,0-1-16,0 1 0,0 0 16,-21-21-16,0-22 0,0 43 0,0-21 15,0 21-15,0-22 0,0 22 16,-42-21-16,21 21 15,0-1-15,-43 22 0,43 0 16,-43 0-16,43 0 16,0 0-16,0 22 0,0-1 0,0 0 15,21 0-15,-22 0 0,22 0 16,0 1-16,0-1 0,22 21 16,-1-21-16,21-21 0,43 21 15</inkml:trace>
  <inkml:trace contextRef="#ctx0" brushRef="#br1" timeOffset="164840.22">14922 8530 0,'-21'-21'16,"42"42"-16,-63-63 0,42 21 0,0 0 16,0-1-16,0 1 15,0 0-15,0 0 0,0 0 16,21 21-16,0-21 0,1 21 0,-1 0 15,0 0-15,0 0 16,0 0-16,0 21 0,1-21 0,-1 21 16,0 21-16,-21-21 0,21 1 15,-21-1-15,21 42 0,-21-42 16,0 1-16,0-1 0,0 21 16,0-21-16,0 0 15,-21-21-15,0 0 0,0 0 16,0 0-1,21-21 1,0 0-16,0 0 0,0 0 16,0 0-16,0-1 0,21-20 15,-21 21-15,21 0 16,0-22-16,0 22 0,0 0 16,43 0-16,-43 21 0,21 0 15,-20 0-15,-1 0 16,0 0-16</inkml:trace>
  <inkml:trace contextRef="#ctx0" brushRef="#br1" timeOffset="165180.64">15430 8446 0,'0'21'15,"43"0"1,-22-21-16,0 0 16,0 0-16,0 0 0,1-21 15,-1 21-15,0-21 0,0 21 16,-21-22-16,21 1 0,0 0 0,1 0 15,-22 0-15,0 0 0,0-1 16,0 1-16,-22 21 16,1 0-16,0 0 0,0 0 15,0 0-15,-22 0 0,22 21 16,0 1-16,-21-1 0,21 0 0,-22 42 16,22-41-16,21-1 15,0 42-15,0-42 16,0 1-16,0-1 0,0 0 0,21 0 15,0 0-15,22 0 0,-22-21 16,0 0-16,21 22 16,-20-22-16,-1 0 0,42 0 0,-42 0 15,1-22-15,20 22 0,-21-21 16,0 0-16,0 21 0,1-21 16,-1 0-16</inkml:trace>
  <inkml:trace contextRef="#ctx0" brushRef="#br1" timeOffset="167777.7">16658 8107 0,'-21'0'0,"42"-21"31,0 21-15,0 0-16,1 0 0,20-21 16,0 21-16,22 0 0,20-22 15,-20 22-15,-1 0 0,43-21 16,-63 21-16,41 0 15,-105 0 1,-21 0 0,21 0-16,-22 21 0,1-21 0,0 0 15</inkml:trace>
  <inkml:trace contextRef="#ctx0" brushRef="#br1" timeOffset="168036.85">16849 8065 0,'21'0'16,"-21"21"-16,21-21 16,-21 21-16,0 21 0,0-21 15,0 1-15,0 20 0,0 0 16,-21-21-16,0 22 0,-1 20 16,1-20-16,0-22 0,21 21 15,-21-21-15,0 0 0,0 22 16,-1-22-16,22 0 0,-21 21 15,21-20 1,21-44 0,1 22-1,-1-21-15</inkml:trace>
  <inkml:trace contextRef="#ctx0" brushRef="#br1" timeOffset="168244.57">17060 8488 0</inkml:trace>
  <inkml:trace contextRef="#ctx0" brushRef="#br1" timeOffset="169264.49">16806 8128 0,'0'-21'15,"0"42"32,0 0-47,0 0 0,0 22 16,0-22-16,0 21 0,0 1 16,0-22-16,0 21 0,-21 22 15,0-22-15,21-21 0,-21 0 0,21 0 16,0 1-16,-21-1 0,21 0 15,0 0-15,-22-21 0,22 21 16,0-42 15,0 0-31,0 0 16,22 0-16,-1-22 16,-21 22-16,21 0 0,0-21 0,0-1 15,0 1-15,1 0 0,-1-1 0,21 1 16,-21-22-16,0 22 0,1 0 15,41-22-15,-21 43 16,-20 0-16,20 0 0,-21 21 16,0 0-16,0 42 15,-21-21-15,22 0 0,-22 64 16,0-43-16,0 43 16,0-43-16,0-20 0,-22 20 0,1-21 15,21 21-15,-21-20 0,0-1 16,21 0-16,0 0 0,-21 0 0,0 0 15,21-42 17,0 0-17,21 0-15,0 0 0,0 0 0,21-43 16,-20 22-16,-1 21 16,0-22-16,0 1 0,21 0 15,-20 20-15,-1-20 0,0 21 0,21 0 16,1 0-16,-22 21 15,0 0-15,0 42 0,-21-21 16,0 21-16,0 1 0,0-22 16,0 21-16,0 43 0,0-43 15,-21-21-15,0 64 0,0-64 16,-1 0-16,1 1 16,21-1-16,-21 0 0,21 0 0,-21 0 15,0 0-15,42-21 31,0-21-31,0 0 16,-21 0-16,21 0 0,1 0 16,-1-1-16</inkml:trace>
  <inkml:trace contextRef="#ctx0" brushRef="#br1" timeOffset="169616.74">17674 8446 0,'0'0'0,"21"0"0,0 0 0,-21 21 0,22-21 15,-1 0-15,0 0 16,42 0-16,-41-21 16,-1 21-16,21-22 15,-21 22-15,0-21 0,22-21 16,-22 42-16,0-21 0,0-22 16,-21 22-16,0 0 0,0-21 15,-21-1 1,0 43-16,0 0 0,0 0 15,-1 22-15,1-1 0,0 0 0,-21 42 16,21-20-16,-1-22 0,1 21 16,0-21-16,21 22 0,0 20 15,-21-42-15,21 1 0,0-1 16,0 0-16,0 0 0,42 21 16,-21-42-16,22 0 15,-1 0-15,-21 0 16,85-21-16,-85 0 15,22 0-15,-1 0 0,0 0 16</inkml:trace>
  <inkml:trace contextRef="#ctx0" brushRef="#br1" timeOffset="169852.67">18627 7916 0,'0'0'15,"0"-21"-15,-22 42 16,22 1-1,0 20-15,-21-21 0,0 43 0,0-22 16,0 0-16,21 22 0,-21-22 16,-1 22-16,1-22 0,0 0 0,0 1 15,21-1-15,-21-21 0,0 21 16,21-20-16,0-1 0,0 0 0,0 0 16,0 0-16,21-21 15,0 0-15,0 0 16,0 0-16,0 0 0,22-21 0,-22 0 15</inkml:trace>
  <inkml:trace contextRef="#ctx0" brushRef="#br1" timeOffset="170336.36">19092 7938 0,'0'0'0,"-21"21"0,-64 127 31,64-106-31,21 1 16,-21-1-16,0-21 0,21 21 0,-21 22 16,21-22-16,-21-21 0,21 22 15,-22-22-15,22 0 0,0 0 16,0 0-16,0 1 0,0-1 0,0 0 16,0 0-16,0-42 46,0 0-46,0 0 16,0-1-16,0 1 0,22 0 16,-1-21-16,0 21 0,21-43 15,-21 22-15,1 21 0,-1-1 16,21 1-16,-21 0 0,0 21 0,1 0 16,-1 0-16,0 21 0,0 0 15,-21 1-15,21 20 16,-21-21-16,0 0 0,0 0 0,0 22 15,0-22-15,0 0 0,0 0 16,0 0-16,0 1 0,-21-1 16,0-21-16,21 21 0,-21-21 0,0 21 15,-1-21 1,22-21 15,-21 0-31,21 0 0,-21-1 16</inkml:trace>
  <inkml:trace contextRef="#ctx0" brushRef="#br1" timeOffset="170529.96">18457 8149 0,'-127'21'31,"254"-42"-31,-233 64 16,128-43-16,-1 0 0,21 0 0,0 0 15,1 0-15,-1 0 0,22 0 16,-1 0-16,-21 0 0,1 0 0,20-22 16,-20 1-16,-22 21 0,42-21 15</inkml:trace>
  <inkml:trace contextRef="#ctx0" brushRef="#br1" timeOffset="171013.61">19706 8213 0,'-42'0'16,"21"0"-16,-1 0 15,1 0-15,0 0 0,0 0 16,0 21-16,0-21 0,21 21 15,-22 0-15,1 0 0,0 1 0,0 20 0,21-21 16,-21 0-16,21 0 16,0 1-16,0-1 0,0 0 0,0 0 15,0 0-15,21 0 0,0-21 0,0 22 16,22-22-16,-22 0 0,0 0 16,21 0-16,-21 0 0,22 0 0,-22 0 15,0 0-15,21 0 0,-20 0 0,41-43 16,-42 43-16,0-21 15,1 0-15,-1 0 0,0 0 16,0-43-16,-21 43 16,21-21-16,-21-43 15,0 64-15,-42-43 16,0 64-16,20 0 0,1 0 16,-21 0-16,-85 21 15,106-21-15,-22 22 0,1-22 16,21 21-16,0 0 0,21 0 0,0 0 15,0 0-15,21 1 0,0-1 16,0-21-16,22 21 0,-1-21 16,-21 0-16</inkml:trace>
  <inkml:trace contextRef="#ctx0" brushRef="#br1" timeOffset="171939.86">20341 8319 0,'0'0'0,"21"-22"0,-21 1 0,0 0 15,0-21-15,0 21 0,0-22 16,0 22-16,0 0 0,0-21 0,-21 20 16,0 1-16,21 0 0,-21 21 15,-22 0-15,22 0 16,0 0-16,0 21 0,0 0 16,0 22-16,-1-22 0,1 21 15,-21-21-15,21 22 0,0-1 0,-1 22 16,22-1-1,0-42-15,0 22 0,0-22 0,0 0 16,0 0-16,22 0 0,-1 0 0,0-21 16,0 0-1,0 0-15,0 0 0,1 0 0,-1 0 16,0-21-16,0 0 0,0 0 16,0 0-16,1 0 0,-1-1 15,0-20-15,0 21 0,0-21 0,0-22 16,1 22-16,-1-22 0,-21 22 15,21-22-15,0 22 0,-21-21 16,0 20-16,0-41 0,0 41 0,0 22 16,0-21-16,0 21 15,0-1-15,-21 65 32,21-22-32,0 0 15,-21 21-15,21 1 0,-21-1 0,21 0 16,0 22-16,0-22 0,-22 22 15,22-22-15,-21 0 0,21 1 0,0 41 16,0-41-16,0-1 16,0-21-16,0 22 0,0-22 0,0 21 15,0-21-15,0 0 0,21 1 16,1-22-16,20 0 16,-21 0-16,21 0 15,22 0-15,-22 0 0,1-22 16,62 1-16,-62 0 15,-1 0-15,0-21 0,1 20 0,-1-20 16,-21 0-16,22-1 16,-22 1-16,21 0 0,0-43 0,-20 43 15,-22 21-15,0-43 16,-22 43 0,-20 21-16,21 0 0,0 21 0,-64 21 15,64-20-15,-43 41 16,64-21-16,0-20 0,0 41 15,0-42-15,0 22 0,0-22 16,0 0-16,22 0 0,-1 0 0,0-21 16,0 21-16,0 1 0,0-22 15,1 21-15,-1-21 16,0 0-16,0 21 0,0-21 16,0 21-1,-42-21 16,0 0-15,0 0-16,0 0 16,0 0-16,-1 0 0,1 0 15,0 0-15,0 0 16</inkml:trace>
  <inkml:trace contextRef="#ctx0" brushRef="#br1" timeOffset="174260.82">5609 10922 0,'0'21'0,"-21"-21"156,0 0-140</inkml:trace>
  <inkml:trace contextRef="#ctx0" brushRef="#br1" timeOffset="175245.18">5673 10901 0,'0'0'0,"-22"0"0,1 0 15,0 0 1,0 0-16,0 0 16,0 0-16,-1 0 0,1 0 15,0 0-15,0 0 0,0 0 16,0 0-16,-1 0 0,-20 0 15,21 0 1,0 0-16,0 0 16,42 0 31,21 0-47,-21 0 15,43 0-15,-22 0 0,22 0 16,-1 0-16,1 0 0,-1 0 0,22 0 15,42 0-15,-64 0 16,1 0-16,-1 0 0,1 0 0,-1-21 16,149 21-16,-127-21 15,-22 21-15,1 0 0,-1 0 16,1-22-16,-22 22 0,43 0 16,-64 0-16,0-21 15,0 21-15,0 0 0,-42 0 31,0 0-31,-21-21 16,20 21-16,1 0 0,-21 0 0,0 0 16,20 0-16,-20 0 0,21-21 15,-21 21-15,20 0 0,1 0 16,-21-21-16,21 21 0,0 0 0,-1-21 16,1-1-16,0 22 0,21-21 15,-21 0-15,0 21 0,0-21 16,21 42 46,0 0-62,21 0 16,0-21-16,0 22 0,21-22 16,-20 0-16,20 0 0,0 21 15,1-21-15,20 0 0,43 0 16,-64 0-16,64 0 15,-64 0-15,1 0 0,41-21 16,-62 21-16,-1 0 16,0 0-16,-21-22 0,-21 22 31,0 0-31,-1 22 16,1-1-16,0-21 0,-21 21 15,-22 0-15,43 0 0,-64 22 16,43-22-16,0 0 15,21 0-15,-64 21 0,64-20 16,-22 20-16,22-21 16,0 0-16,-21 0 0,42 1 15,0-1-15,-21-21 16,21 21 0,0-42 30,0 0-46,0-1 16</inkml:trace>
  <inkml:trace contextRef="#ctx0" brushRef="#br1" timeOffset="179200.69">7874 10774 0,'0'0'0,"0"21"0,-21-21 16,0 21-16,-1 0 15,22 1-15,0-1 31,22-21-15,-1 0-16,0 0 0,21 0 16,-21-21-16,43-22 0,-22 43 15,22-42 1,-22 0-16,-21 20 0,43-41 16,-43 21-16,21-43 15,-21 43-15,-21 20 0,0-41 16,0 42-16,0 0 0,-63-22 15,21 43 1,20 0-16,1 0 0,0 21 16,0 1-16,21 20 0,-21-21 15,21 21-15,0 1 0,0-22 16,0 21-16,0 1 0,0-1 0,0 0 16,0-21-16,0 22 0,21-22 0,0 21 15,-21-21-15,0 1 0,21-22 16,22 42-16,-22-42 15,0 0-15,0 0 16,0 0-16,0 0 16,1-21-16,-22 0 0,21-1 0,0 1 15,0 0-15,-21 0 16,42-21-16,-20 20 0,-1-20 0,0 0 16,21-1-16,43-105 15,-43 127-15,43-42 16,-64 41-16,21 1 0,1 21 15,-22 0-15,0 21 0,0 1 16,-21 20-16,0-21 0,0 85 16,0-64-16,0-21 0,0 22 15,-21-1-15,0-21 0,0 43 16,0-22-16,21-21 0,-43 22 16,43-22-16,-21-21 15,21 21-15,0-42 31,0 0-31,21-22 0,0 22 16,1-21-16,-1 21 0,0-22 16,0 1-16,0 0 0,22-1 15,-22 1-15,0 0 0,0 20 0,0-20 16,0 21-16,1-21 16,-22 20-16,0 1 0,0 42 15,0 1 1,-22-1-16,1 0 0,21 21 15,-21-21-15,0 22 0,21-1 0,-21-21 16,21 22-16,0-1 0,0 21 16,0-41-16,0 20 0,0-21 15,0 0-15,0 0 0,21 1 16,0-22-16,0 21 0,0-21 0,1 21 16,20-21-16,-21 0 0,21 0 0,43 0 15,-64-21-15,22 0 16,-1-1-16,0 22 0,-21-21 0,85-63 15,-85 62-15,1-20 16,-1 0-16,0 21 16,0-22-16,-21-63 0,0 64 15,0 21-15,0 0 16,0 0-16,-42 21 16,21 0-16,21 21 0,-22 0 15,1 0-15,0 64 16,21-64-16,-21 21 0,21 22 15,0-43-15,0 21 0,0 1 16,0-22-16,42 21 16,-21-21-16,1-21 0,20 0 15,21 0 1,-41 0-16,-1 0 0,21-21 0,22 0 16,-22 0-16,-21 0 15,21-1-15,-20 1 0,20-21 16,-21 21-16,0-22 0,22 22 0,-22-21 15,0 0-15,21 20 0,-21-20 0,1 21 16,20-21-16,-21 20 16,0 22-16,0 0 0,1 0 15,-22 22-15,0-1 16,0 0-16,0 0 0,0 0 16,0 0-16,0 1 15,0-1-15,0-42 47,0-1-47,0 1 16,0-21-16,0 21 15,0 0-15,0-1 0,0 1 16,0 0-16,-22 21 0,1 0 16,0 0-16,0 21 15,0 0-15,21 1 16,-21-1-16,-1 0 0,1 21 0,21-21 15,-42 43-15,21-22 16,21 22-16,-21-22 0,21-21 16,0 22-16,0-22 0,0 0 15,0 0-15,21 21 16,0-20-16,0-1 0,0-21 0,22 21 16,-22-21-16,21 0 0,22 0 15,-22 0-15,-21 0 0,21 0 16,1-21-16,41-43 15,-41 43-15,-22 0 0,21-43 16,-21 43-16,1-21 0,-1-22 16,-21 22-16,21 21 0,-21-21 15,0 20-15,21 1 0,-21-21 16,0 63 15,0 0-31,0 0 0,-21 22 0,21-22 16,-21 0-16,21 21 0,-21-20 15,21-1-15,0 42 0,0-42 16,0 1-16,0-1 0,0 0 0,0 0 16,21 0-1,0-21-15,0 0 0,21 0 16,-20 0-16,-1 0 16,21-21-16,-21 21 0,43-42 0,-43 21 15,21-1-15,1-41 16,-22 42-16,0-22 0,0 22 0,-21-21 15,21 21-15,-21-22 0,21 1 16,1 21-16,-22 0 0,0 42 31,0 0-15,0 0-16,-22 22 0,22-22 16,-21 0-16,21 0 0,0 21 0,0-20 15,0 41-15,0-42 0,0 0 16,0 1-16,0-1 0,0 0 15,0 0-15,21-21 0,1 21 16,-1-21-16,21 0 0,-21 0 0,0 0 16,22 0-16,-22 0 15,0 0-15,21-21 0,-20 21 0,-1-21 16,0 0-16,0 0 0,21-64 16,-20 64-16,20-85 15,-21 64-15,21-128 16,-42 128-16,22 0 0,-22-1 15,21 1-15,-21 0 0,0-22 16,0 43-16,0 0 0,-21 42 31,21 0-31,-22 0 0,22 22 16,-21-22-16,21 21 0,0 85 16,0-85-16,0 22 15,0-22-15,-21 1 0,21 84 16,0-106-1,0 21-15,0-21 0,0 0 0,0 1 16,0-1-16,42 21 16,-20-42-16,-1 0 0,0 0 15,21 0-15,-21 0 0,1-21 0,20 21 16,-21-21-16,21 0 0,-20-1 16,-1 1-16,21-21 0,-21 21 15,0-22-15,1 22 0,-1-21 0,0 0 16,-21 20-16,21-20 0,-21 21 0,21 0 15,-21 0-15,0 42 32,0 0-32,0 0 15,-21 21-15,21-20 0,-21-1 0,21 0 16,0 21-16,0-21 0,0 1 0,0 20 16,0-21-16,0 0 15,0 0-15,0 1 0,0-1 0,21 0 16,21-21-1,1 0-15,-22 0 0,0 0 16,0 0-16,22 0 0,-22-21 0,0 21 16,0-21-16,43-22 15,-43 22-15,0-21 0,0 21 16,0-1-16,0-20 0,22-21 16,-43 20-16,0 1 0,21 21 0,0 0 15,-21-1-15,0 44 31,0 20-15,0-21-16,0 0 0,0 22 0,-21-22 16,21 0-16,-21 21 0,21 1 15,0-1-15,0-21 0,0 21 16,0-20-16,0-1 16,0 0-16,21-21 15,0 0-15,0 0 0,0 0 16,1 0-16,-1-21 15,0 0-15,0 21 0,0-22 0,0-20 16,-21 21-16,0 0 16,0 0-16,0-43 0,0 22 15,-42-43-15,21 64 16,0 0-16,0 0 0,-1 21 16,1 0-16,-21 0 15,21 0-15,42 0 31,0 0-31,0 0 16,0 0-16,1 0 0,20-22 16,-21 22-16,0-21 0,22 21 0,20 0 15,-42 0-15,0 0 0,22 0 16,-22 0-16,0 21 16,0 1-16,0-1 0,-21 0 0,0 0 15,0 21-15,0-20 0,0-1 16,0 0-16,0 0 0,0 0 15,0 22-15,0-22 0,0 0 16,0 0-16,0 0 0,-21 0 16,21 1-16,0-1 15,0-42 32,0-1-31,0 1-16,0 0 0,0-21 0,21 21 15,1-22-15,20 1 0,-21 21 16,21-22-16,1 1 0,63-64 16,-64 85-16,0 0 15,1 0-15,-22 21 0,21 0 0,-21 0 16,0 0-16,1 0 0,-22 21 16,0 21-16,0 1 0,0 41 15,0-63 1,0 22-16,0-22 0,-22 0 0,22 21 15,-42 1-15,42-22 16,-21-21-16,21 42 0,-21-21 16,21 1-16,21-22 31,0 0-15,0 0-16,-21-22 0,43-20 15,-22 42-15</inkml:trace>
  <inkml:trace contextRef="#ctx0" brushRef="#br1" timeOffset="179668.45">14182 10266 0,'0'0'0,"0"-21"0,0 0 15,0-1-15,-22 22 47,1 0-47,0 22 16,-21-1-16,21 0 0,-1 0 15,-20 0-15,21 0 0,0 1 16,0-1-16,-22 0 16,43 0-16,0 0 0,0 22 15,0-22-15,21 0 16,1-21-16,-1 21 0,0-21 15,21 0-15,-21 21 0,64 0 16,-64 1-16,0 20 16,1-42-16,-22 21 15,0 0-15,-22 0 16,1-21-16,0 22 16,-21-1-16,21-21 15,-43 0-15,43 0 0,-21 21 16,-43-21-16,64 0 15,0 0-15,-1 0 0,1 0 16,0 0-16,21-21 0,0 0 16,-21-1-16,21 1 15,0 0-15,0 0 16,0 0-16</inkml:trace>
  <inkml:trace contextRef="#ctx0" brushRef="#br1" timeOffset="179896.54">12975 10012 0,'0'0'16,"-21"0"-16,0 0 0,0 0 15,-1 0 1,22 21-1,-21-21 1,0 0-16,0 0 0,0 0 16,0 0-16,-1 0 15</inkml:trace>
  <inkml:trace contextRef="#ctx0" brushRef="#br1" timeOffset="180093.78">11705 10308 0,'0'0'0,"-21"21"31,42-21-31,0 0 0,43 0 16,-1 0-16,-20-21 0,-1 21 16,21 0-16,86-42 15,-86 42-15,-21-21 16,1 21-16</inkml:trace>
  <inkml:trace contextRef="#ctx0" brushRef="#br1" timeOffset="180861.71">15790 10202 0,'0'0'0,"-21"0"16,0-21-16,21 0 15,0 0 1,0 0-16,21 21 16,-21-21-16,21-1 0,0 1 0,22 0 15,-43 0-15,21 0 16,-63 21 15,20 0-31,1 0 0,0 0 16,-42 42-16,41-42 0,-20 21 15,21 0-15,0 1 0,21-1 16,0 0-16,0 0 0,0 0 0,0 0 16,0 1-16,21 20 0,0 0 15,0-21-15,0 1 0,22 20 16,20 43 0,-42-64-16,1 21 0,-22-21 15,0 0-15,-22 64 16,1-64-16,0 0 0,-21-21 0,-1 22 15,1-1-15,0-21 0,-64 0 16,42 0-16,22 0 0,-64-21 16,64-1-16,21 1 0,-43-21 15,43 0-15,0-22 16,21 22-16,0 21 0,0-22 16,0 1-16,0 21 0,21-22 0,0 22 15,0 0-15,1 0 0,20 0 16,21 0-16,-41-1 0,105-41 15</inkml:trace>
  <inkml:trace contextRef="#ctx0" brushRef="#br1" timeOffset="181120.55">16319 9758 0,'0'0'0,"22"0"16,-44 21-1,1 0-15,21 0 0,-21 22 16,0-22-16,0 21 0,-22 22 16,22-22-16,0 0 0,0 1 15,0-1-15,0 0 0,-1 1 0,1 41 16,0-41-16,21 41 16,0-62-16,0-1 0,0 21 15,0-21-15,0 0 16,42-21-16,-20 0 15,-1 0-15,-21-21 0,21 0 16</inkml:trace>
  <inkml:trace contextRef="#ctx0" brushRef="#br1" timeOffset="181297.45">15833 10224 0,'0'0'0,"0"-22"16,21 22-1,0 0-15,0 0 16,21 0-16,-20 0 0,20-21 16,0 21-16,22 0 0,20-21 15,-20 21-15,-22 0 0,43 0 16,-43 0-16</inkml:trace>
  <inkml:trace contextRef="#ctx0" brushRef="#br1" timeOffset="181828.32">16785 10266 0,'0'0'0,"21"0"0,0 0 0,1 0 15,-22-21-15,0 0 0,21-1 16,-21 1-16,21 0 16,-21 0-16,0 0 0,0 0 15,0-1-15,0 1 0,-21 0 16,0 0-16,-22 0 15,22 21-15,0 0 0,0 0 0,-22 21 16,22 0-16,-42 21 16,20-20-16,-62 83 15,83-62-15,1-22 0,-42 64 16,42-64-16,21 21 0,0 0 16,0-20-16,0-1 15,21 0-15,0-21 16,21 0-16,-21 0 0,22 0 15,-22 0-15,21-21 0,1 0 0,-22-1 16,42-20-16,-20 21 16,-22-21-16,21-1 0,-21 1 15,0 21-15,-21-43 0,0 43 16,0-21-16,0 21 16,0 42 15,0 0-31,0 21 0,0-21 15,0 1-15,0 20 0,0-21 0,0 21 16,0 1-16,0-22 0,0 42 16,0-41-16,22 20 15,-1-42-15,21 0 0,-21 0 16,0 0-16,1 0 0,20 0 16,0-21-16,-21 0 0,1-1 15,20 1-15</inkml:trace>
  <inkml:trace contextRef="#ctx0" brushRef="#br1" timeOffset="182185.42">17187 10287 0,'-21'-148'47,"42"296"-47,-42-317 0,21 148 0,21 21 0,0 0 16,1 0-16,20-22 16,-21 22-16,0 0 0,43 0 15,-43 22-15,21-1 0,1 0 16,-22 0-16,21 21 15,-21-20-15,0-1 0,-21 21 0,0-21 16,0 0-16,0 22 0,0-22 16,0 0-16,0 0 0,0 0 0,-21 22 15,0-22-15,0-21 0,21 21 16,-21-21 0,21-21-1,0 0-15,0 0 0,0-1 16,0 1-16,0 0 0,21 0 15,-21 0-15,0-22 0,21 22 0,0 0 16,22-42-16,-22 41 16,0 1-16,-21 0 0,21 0 15,0 0-15,22-22 0,-22 22 16,0 0-16,0 0 16,0 0-16,0 0 0</inkml:trace>
  <inkml:trace contextRef="#ctx0" brushRef="#br1" timeOffset="182453.48">18140 9694 0,'21'0'0,"-127"106"0,191-212 16,-64 128-1,-21-1-15,0 0 0,-21 21 16,21-21-16,-21 22 0,21-1 0,0 0 16,0 1-16,-22-22 0,22 21 15,-21 1-15,21-1 0,0-21 0,0 21 16,-42 22-16,42-43 15,-21 0-15,21 22 0,0-22 0,0 0 16,0 0-16,0 0 0,0 0 16,21-21-1,0 0-15,0 0 16,0-21-16,1 0 16,-1 0-16,0 0 0,21 0 15,1-1-15,-1 1 0,-21 0 0</inkml:trace>
  <inkml:trace contextRef="#ctx0" brushRef="#br1" timeOffset="182784.51">18627 10012 0,'21'0'16,"-106"85"-16,170-191 0,-106 127 0,21-42 15,-22 21-15,1 0 0,0 21 16,0-21-16,-21 21 0,20 0 0,-20 0 16,42 1-16,0-1 15,0 0-15,0 0 16,21 0-1,0-21-15,1 21 0,-1-21 16,0 0-16,42 22 0,-63-1 16,22-21-16,20 21 0,-21 0 15,-21 0-15,0 0 16,0 1-16,0-1 16,-42 0-16,21-21 0,-1 0 15,-20 0-15,21 21 0,-43-21 16,43 0-16,-21 0 0,21 0 15,0 0-15,-1 0 0,1-21 16,21 0-16,0 0 16,0-1-16,0 1 0,0 0 15,0 0-15,0 0 0</inkml:trace>
  <inkml:trace contextRef="#ctx0" brushRef="#br1" timeOffset="183041.62">17992 9864 0,'42'0'16,"-21"0"-16,43 0 16,-22 0-16,0 0 0,1 0 15,-1 0-15,0-21 0,64 21 16,-42 0-16,63-22 15,-85 22-15,-21 0 0,21 0 16,-20 0-16,-1 0 0</inkml:trace>
  <inkml:trace contextRef="#ctx0" brushRef="#br1" timeOffset="184001.54">19770 10224 0,'0'0'0,"0"21"16,21-21 31,0 0-47,0 0 0,0 0 16,0 0-16,1 0 0,-1 0 0,21-21 15,-21-1-15,22 22 0,-1-21 16,-21 0-16,21 0 0,22-21 15,-43 20-15,0 1 0,0-42 16,-21 20-16,0 22 0,0-42 16,0 20-16,0 22 0,-21-21 15,0 21-15,0 21 16,21-21-16,-21 21 0,0 0 0,-1 0 16,1 21-16,21 0 0,-21 0 15,0 0-15,21 22 16,-42 84-16,20-85 15,22 0-15,-21 1 0,0 20 0,0 1 16,21-1-16,-21 1 0,0-1 16,-1 1-16,1 84 0,21-85 15,-21 1-15,0 84 16,21-85-16,0 1 0,-21 21 0,0-22 16,21 1-16,-22 84 15,22-106-15,-21 22 0,21-1 0,-21-21 16,21 1-16,0-1 0,0 22 15,0-43-15,0 0 0,0 21 16,21-42-16,22 0 16,-22 0-16,21-21 15,-21 0-15,22 0 0,-1 0 0,43-43 16,-43 22-16,0-1 0,43-62 16,-64 41-16,21 1 15,-20-1-15,-1 1 0,-21-1 0,0-126 16,-21 147-1,-85-126-15,85 127 16,-22-1-16,1 22 0,0 0 16,-1-21-16,-20 20 0,42 1 15,-43 21-15,64-21 16,-21 21-16,21-21 31,21 21-31,0 0 16,0-21-16,22 0 0,-1-1 15,0 22-15,-20-21 0,20 0 16,-21 21-16,21-21 0</inkml:trace>
  <inkml:trace contextRef="#ctx0" brushRef="#br1" timeOffset="184420.39">20426 10181 0,'0'-21'0,"0"42"0,-21-63 15,-1 21-15,22 0 16,0-1-16,0 1 16,43 0-16,-22 21 15,0-21-15,21 21 0,1 0 16,-22-21-16,64 21 16,-43 0-16,64 21 15,-64-21-15,-21 21 0,0 0 16,1 0-16,-1 1 0,-21-1 0,21 42 15,-21-42-15,0 1 0,0-1 16,0 0-16,0 0 0,-21 0 16,0 0-16,-1-21 0,1 0 15,0 0 1,0 0-16,21-21 0,-21 0 16,21 0-16,0 0 15,0 0-15,0-1 0,0-20 16,0 21-16,0 0 0,21 0 15,0-22-15,0 22 16,0 0-16,1 0 0,-1 0 16,0 21-16,0 0 0,21 0 0,-20-22 15,-1 22-15,0 0 16,0 0-16,21 0 0</inkml:trace>
  <inkml:trace contextRef="#ctx0" brushRef="#br1" timeOffset="185384.66">21653 9885 0,'-169'21'16,"338"-42"-16,-169 0 16,-21 21-16,0 0 0,0 0 15,0 0-15,0 0 0,-43 42 16,22-21-16,21 0 0,-43 22 16,43-22-16,0 0 15,0 0-15,21 0 0,0 1 0,0 41 16,0-42-1,0 0-15,0 1 0,21-1 0,21-21 16,0 21-16,1-21 16,-22 0-16,42 0 0,-41 0 15,-1 0-15,21 0 0,-21-21 16,0 0-16,-21-1 16,0 1-16,0 0 15,0 0-15,0-21 0,-21 20 0,0 1 16,21-21-16,-21-22 15,21 43-15,0 0 0,0-64 16,0 64-16,0 0 16,21 21-16,0 0 0,0 0 0,22 0 15,-22 0-15,21 0 0,-21 0 16,22 21-16,-1 0 0,22 43 16,-43-43-16,21 21 0,0-20 15,-20-1-15,20 21 0,-21-21 16,0 22-16,0-22 0,1 0 0,-1 42 15,-21-41 1,0-1-16,0 0 0,-21-21 31,-1 0-15,1 0-16,0-21 16,21 0-16,0-1 0,0 1 15,0 0-15,0 0 0,0 0 0,0 0 16,0-22-16,21 22 0,0 0 15,-21-21-15,43 20 0,-1-41 16,-21 21-16,22 20 0,-1 1 16,0 0-16,1 21 0,-1 0 0,21 0 15,-20 0-15,-1 21 16,-21 0-16,0 1 0,1-1 0,-1 42 16,-21-20-16,0-22 15,0 0-15,0 21 0,0-21 16,0 1-16,-21-1 0,-1 0 0,1 0 15,0 0-15,0-21 16,0 21 0,0-21-1,-1 0-15,22-21 0,0 0 16,0 0-16,0 0 16,0 0-16,22-1 0,-1-20 15,0 21-15,21-21 0,1 20 0,-1-20 16,0 0-16,22-1 0,-1 1 15,1 0-15,-1 21 0,1-1 0,-22 1 16,22 21-16,-22 0 0,21 21 16,-41 1-16,-1 20 0,0 21 15,-21-20-15,0-1 16,0 0-16,0 1 0,0-22 0,-42 42 16,20-41-16,22 20 0,-21-21 15,0-21-15,0 21 0,21 0 16,-21-21-16,0 22 0,-1-22 15,1 0-15,0 0 0,0 21 16,0-21-16,0 0 16</inkml:trace>
  <inkml:trace contextRef="#ctx0" brushRef="#br1" timeOffset="186520.18">10033 12340 0,'0'0'0,"-21"0"15,0 21-15,-22-21 0,22 0 0,0 0 16,-43 0-16,43 0 15,42 0 1,1 22-16,20-22 16,0 0-16,1 0 0,20 0 15,106 0-15,-105 0 16,126-22 0,-147 22-16,84-21 15,-64 0-15,-20 21 0,-1 0 0,0 0 16,-21 0-16,1-21 0,-1 21 0,-21-21 15,-21 21 1,-1-21-16,-20 21 0,21-22 16,-21 22-16,20 0 0,-62-21 15,63 21-15,-22-21 0,1 21 16,21 0-16,21-21 16,-21 21-16,42 0 31,0 0-31,0 0 15,0 0-15,0 0 0,1 0 0,-1 0 16,21 0-16,-21 0 0,43 0 16,-64 21-1,21 0-15,-21 22 0,0-22 16,0 0-16,0 42 16,-21-41-16,-64 62 15,64-63-15,-21 1 0,20 20 16,1-21-16,-21 0 0,21 0 0,-22 1 15,1 20 1,42-21-16</inkml:trace>
  <inkml:trace contextRef="#ctx0" brushRef="#br1" timeOffset="187516.33">11938 11811 0,'0'0'16,"0"21"-1,0 0-15,0 1 0,-21-1 16,0 21-16,-1 0 0,1 1 0,0-1 16,0 0-16,-21 1 0,20-1 15,1 0-15,-42 22 16,42-22-16,-1-21 0,-20 43 15,21-43-15,0-21 0,0 21 16,21 0-16,-22-21 0,22-21 31,22 0-15,-1 0-16,0 0 0,0 0 0,0-22 16,22 1-16,-22 0 0,21-1 0,22-84 15,-22 85 1,0-22-16,43-20 0,-64 41 0,43-41 15,-43 63-15,21-1 16,-21 22 0,-21 22-16,0-1 0,21 0 15,-21 21-15,22 22 16,-22-1-16,0-20 0,0 41 16,0-41-16,0-1 0,0 0 15,0 1-15,0-22 0,0 42 16,0-42-16,0 1 0,0-1 15,0 0-15,-22-21 16,1 0-16,0 0 0,0 0 16,0 0-16</inkml:trace>
  <inkml:trace contextRef="#ctx0" brushRef="#br1" timeOffset="188426.05">11684 12234 0,'0'0'15,"21"0"1,0 0-16,22-21 16,-1 21-16,43-21 0,-22 21 15,85-42-15,-84 21 16,20-1-16,65-20 0,-86 21 16,128-64-1,-128 64-15,1-21 0,-22 21 16,0-1-16,-21 1 0,43-42 15,-64 42-15,0-1 0,0 1 0,0 0 16,0 0-16,-42 21 16,20 0-16,1 0 0,0 0 15,0 21-15,-21 21 16,20 1-16,22-1 0,-21 0 16,0 22-16,21-22 0,-21 22 0,-21 63 15,20-64-15,1 1 16,0-1-16,21 1 0,-21-1 0,-21 85 15,20-84 1,1-1-16,-21 86 0,42-86 0,-21 1 16,0 63-16,21-85 15,-22 21-15,22-20 0,-21-1 16,21 0-16,0 1 0,0-1 0,0-21 16,0 22-16,0-22 0,0 0 15,21 0-15,1-21 0,-1 0 0,0 0 16,0 0-16,0 0 0,43-42 15,-43 21-15,21-1 0,1-20 16,-1 0-16,-21 21 0,64-85 16,-64 63-16,0 1 0,0 0 0,0-85 15,-21 84-15,0-84 16,-21 85-16,0-21 0,0 20 16,0 1-16,-22 0 0,22-1 15,-42 1-15,20 0 16,1 20-16,21 1 0,-21 21 15,42-21 1,21 0 0,42 0-16,-20 0 15,-1 21-15,0-22 0,22 1 0,126-63 32,-126 62-32,20-20 0,43-43 15,-84 43-15,-1 0 0,43-43 16,-64 43-16,0 21 0,0-22 15,-21 22-15,21 0 0,-21-21 16,0 20-16,0 1 0,-21 21 31,0 0-31,0 21 0,0 1 16,21-1-16,-21 0 0,-1 21 16,1 1-16,0-1 0,0 0 0,0 1 15,0-1-15,21 0 0,-22 1 16,1 20-16,21-21 0,0 1 15,0-22-15,0 0 16,0 0-16,21-21 16,1 0-16,-1 0 15,0 0-15,0-21 16,-21 0-16,21 0 0</inkml:trace>
  <inkml:trace contextRef="#ctx0" brushRef="#br1" timeOffset="188627.58">13144 12023 0,'0'0'0,"22"0"31,-1 0-31,0 0 0,21 0 16,-21 0-16,1 0 0,20-21 0,0-1 15,-21 22-15,22 0 16,20-21-16,-20 21 0,-22-21 15,21 21-15,-21-21 16,22 21-16</inkml:trace>
  <inkml:trace contextRef="#ctx0" brushRef="#br1" timeOffset="189265.16">13737 12086 0,'0'0'0,"0"43"31,42-43-15,-20 0 0,-1-22-16,0 1 0,0 21 0,21-42 15,-20 21-15,-1 0 16,0-1-16,-21 1 0,0 0 16,0 0-16,-21 21 15,0 0 1,-1 21-16,1 0 0,0 0 15,0 1-15,0-1 0,0 21 16,21-21-16,0 22 0,0-22 0,-22 21 16,22 0-16,0-20 15,0-1-15,0 0 0,0 0 0,22-21 16,-22 21-16,21-21 0,0 21 16,21-21-16,-21 0 15,1 0-15,-1 0 16,0-21-16,0 0 0,0-21 15,0 21-15,-21-1 0,22-20 16,-1 21-16,0-21 0,0-1 0,43-41 16,-43 62-16,21-20 15,-21 21-15,22 0 0,-1 21 0,21 0 16,-41 0-16,-1 0 0,21 0 16,-21 21-16,0 0 0,1 0 15,-1 22-15,-21-22 0,21 21 0,-21 22 16,0-43-16,0 21 15,0-21-15,0 22 0,0-22 16,-21 0-16,21 0 0,-21-21 0,-1 21 16,22 0-16,-21-21 15,0 0-15,0-21 16,21 0 0,0 0-16,0 0 0,0 0 15,0-22-15,0 22 0,0-21 16,21 21-16,0-22 0,0 1 0,-21 21 15,22-22-15,-1 22 0,0 0 16,0-21-16,0 21 0,0 21 0,43-43 16,-43 22-16</inkml:trace>
  <inkml:trace contextRef="#ctx0" brushRef="#br1" timeOffset="189719.96">16044 11853 0,'0'0'16,"0"22"-1,0-1 1,-21 0-16,0 0 0,0 21 15,21 1-15,-21-1 0,-1-21 0,1 22 16,0-1-16,0 0 0,21-21 16,-42 43-16,20-43 0,22 0 15,0 0-15,0 22 0,-21-43 16,21 21-16,-21-42 31,21 0-15,-21 21-16,21-22 0</inkml:trace>
  <inkml:trace contextRef="#ctx0" brushRef="#br1" timeOffset="190208.56">15663 12044 0,'0'-169'15,"21"126"-15,-42 297 0,21-296 0,21-212 0,1 233 16,-1-22-16,21 22 0,0-42 16,1 63-16,-1-21 0,43 21 15,-43 0-15,22 0 16,-22 21-16,0 0 0,22 0 0,-22 0 15,43 43-15,-64-22 0,0 0 16,0 1-16,-21-1 0,0 0 16,0 1-16,0-22 0,0 21 15,0 22-15,-21-43 16,21 0-16,-21 0 0,21 0 0,-21-21 16,0 22-16,21-44 31,0 1-31,0 0 0,0 0 15,0-21-15,0 20 0,0-20 16,0 0-16,21-1 0,21-41 16,0 41-16,-20 1 0,20 0 0,0-1 15,1 22-15,41-42 16,-41 42-16,20 21 0,1 0 16,-22 0-16,0 21 0,1 21 15,-22 0-15,-21-20 0,0 62 16,0-41-16,0-1 15,0 0-15,-21 1 0,-1-1 16,-20 43-16,21-64 0,0 21 16,0-21-16,21 0 0,0 1 15,-22-22-15,22 21 0,22-42 47,-1-1-47,0 1 0,0 0 0</inkml:trace>
  <inkml:trace contextRef="#ctx0" brushRef="#br1" timeOffset="190593.35">17166 12002 0,'21'21'0,"0"0"16,1-21-1,-1 0-15,0 0 0,0 0 16,0 0-16,0 0 0,43-42 15,-43 42-15,21-22 16,1-20-16,-22 42 0,0-63 16,-21 41-1,0 1-15,0 0 0,0 0 16,-42 21 0,21 0-16,-1 0 0,1 21 15,-21-21-15,-43 85 16,64-43-16,0-21 0,-21 64 15,42-64-15,0 21 0,0-20 16,0 20-16,0-21 0,0 21 16,0-20-16,21-1 0,0 0 0,21 0 15,-21-21-15,22 0 0,-1 0 16,0 0-16,22 0 0,-22 0 0,43 0 16,-22-21-1,22-21-15,-43-1 0,1 22 16,63-64-16</inkml:trace>
  <inkml:trace contextRef="#ctx0" brushRef="#br1" timeOffset="190845.21">18288 11748 0,'0'-64'15,"0"43"-15,-42 169 0,84-211 0,-42-43 0,0 85 0,0-1 16,-21 22-16,0 0 0,-1 0 16,1 22-16,0-1 15,0 0-15,21 0 0,-42 43 16,20-22-16,22-21 0,-21 21 0,21 1 15,-21-1-15,21 43 16,-21-43-16,21 0 0,-21 43 16,21-64-16,0 0 15,0 1-15,0-1 0,0 0 16,21-21-16,0 0 0,0 0 16,22 0-16,41-64 15,-63 43-15,22 0 16</inkml:trace>
  <inkml:trace contextRef="#ctx0" brushRef="#br1" timeOffset="191629.68">18669 11705 0,'0'-42'15,"-21"148"-15,42-170 0,-42 43 16,0 42 0,-1 0-16,1 1 0,0 20 15,0-21-15,0 21 0,0 43 16,-1-43-16,1 1 0,0-1 15,21-21-15,0 22 0,-21-1 16,21-21-16,0 0 0,-21 43 16,21-43-16,0 0 15,21-42 1,0 21 0,0-21-16,0 0 15,1-22-15,-1 22 0,0 0 0,0-21 16,43-22-16,-43 43 15,21-21-15,-42 20 0,21 22 16,-21 22 0,0-1-16,0 0 15,0 0-15,0 21 0,0-20 16,0 20-16,0-21 16,0 0-16,0 22 15,0-22-15,21 0 16,1-21-16,-1 0 15,0 0-15,0 0 0,21 0 0,1 0 16,-22 0-16,0-21 16,21 0-16,-20-1 0,-1 1 0,21-21 15,-21 21-15,0-43 16,1 43-16,-22 0 16,0 42-1,0 0 1,-22 0-16,1 1 0,0 20 0,0-21 15,21 21-15,-21-20 0,21-1 16,0 0-16,0 0 0,0 0 16,0 0-16,0 1 15,21-1-15,0-21 16,21 0-16,1 0 16,-22 0-16,0 0 0,43-43 15,-43 43-15,21-42 16,-21 0-16,0 21 0,1-43 15,-22 22-15,21-85 16,-21 84-16,0 22 0,0-21 16,0 21-16,-64 0 15,43 21-15,0 0 0,0 0 16,0 21-16,-43 21 16,64 0-16,-21-20 0,21-1 0,0 42 15,0-42 1,0 22-16,21-22 15,0 0-15,0-21 0,22 0 0,-1 21 16</inkml:trace>
  <inkml:trace contextRef="#ctx0" brushRef="#br1" timeOffset="192400.65">20129 11959 0,'0'-21'0,"0"42"16,22-63-16,-22 21 0,0 0 0,0-1 15,-43 22 1,1 0-16,21 0 16,0 0-16,-1 0 0,-20 22 15,21-1-15,0 0 0,-22 21 0,22-21 16,-21 43-16,21-22 0,0-21 16,-1 22-16,1-22 0,0 0 15,21 21-15,-21-20 0,21 20 16,0-21-16,0 0 15,21-21-15,0 0 0,64 0 16,-64 0-16,21 0 16,1 0-16,-22-21 15,106-85 1,-85 64-16,-21 0 0,1-22 0,20 22 16,0-64-1,-21 64-15,22-22 0,-22 22 0,0-22 16,-21 43-16,21-21 15,-21 21-15,-21 42 16,0-21-16,0 21 16,0 0-16,-1 21 0,1-20 15,0 20-15,0 0 0,0 1 0,21-1 16,0 0-16,0 1 0,0 41 16,0-41-16,0-1 0,0 21 15,0-41-15,0 41 16,21-42-16,0 0 15,0-21-15,0 22 0,1-22 0,83 0 16,-83 0-16,20 0 16,0 0-16,1 0 0,-1-22 15,43-20-15,-43 21 0,0-21 16,-21 20-16,22-20 0,-1 21 16,22-85-16,-43 64 15,-21 21-15,0-1 16,-21 22-16,-22 0 15,22 0-15,-21 22 0,21-1 0,-22 0 16,22 0-16,-21 64 16,42-43-16,0-21 0,0 22 15,0-22-15,0 0 0,0 21 16,0-21-16,0 1 0,0-1 16,0 0-16,0 0 0,0 0 15,-21-21 16,-1 0-31,1 0 16,0 0-16,0-21 0,0 0 16,0 0-16,-1 21 0,-20-21 0,21-22 15</inkml:trace>
  <inkml:trace contextRef="#ctx0" brushRef="#br1" timeOffset="192672.72">18076 11980 0,'0'0'0,"-21"22"0,63-22 31,1 0-31,-1 0 0,22 0 16,63 0-16,-64-22 0,1 22 15,-1-21-15,1 21 0,-1 0 16,1 0-16,-1 0 0,-21 0 0,1 0 16,-22 0-16,0 0 0,0 0 15,-42 0 1,0 21-16,0-21 0</inkml:trace>
  <inkml:trace contextRef="#ctx0" brushRef="#br1" timeOffset="193532.61">9271 13949 0,'0'0'0,"-21"0"0,0 0 16,21 21-1,21-21 1,0 0-16,0 0 0,21 0 15,1 0-15,20 0 0,64 0 16,-63 0-16,20 0 0,-20 0 16,21 0-16,-22 0 0,128 0 15,-149 0-15,-21 0 16,21 0-16,-20 0 0,-22-21 0,0 0 16,-22 21-1,-20 0-15,21-21 0,-43 21 16,43 0-16,0-22 0,-21 22 15,21 0-15,-1 0 16,44 0 0,-1 0-1,21 0-15,-21 0 0,22 0 16,41 22-16,-41-1 16,-22-21-16,0 21 0,0-21 15,0 21-15,-21 0 0,21-21 16,-21 21-16,0 1 0,0-1 0,-21 0 15,0 0-15,0 0 0,0-21 16,-22 21-16,22 1 0,-42-1 16,20 0-16,1-21 0,21 0 15,0 0-15,0 0 0</inkml:trace>
  <inkml:trace contextRef="#ctx0" brushRef="#br1" timeOffset="194160.77">11980 13526 0,'0'0'0,"0"-22"0,-21 22 0,0 0 16,21 22-16,0-1 0,-64 85 15,1 42 1,42-106-16,0 0 15,-1 1-15,1-1 0,0 0 0,0 1 16,0 20-16,0-42 0,-1 1 16,1-1-16,21 0 15,0 0-15,-21-21 16,21-21 0,0 0-1,0 0-15,0-1 0,0 1 0,21 0 16,0-21-16,-21 21 0,22-22 15,20 1-15,-21 0 0,21-64 16,1 42-16,-22 22 0,21 0 16,-21-1-16,22 1 0,20 0 15,-42 20-15,1 22 0,-1 0 0,0 22 16,-21-1-16,0 21 0,21 0 16,-21 1-16,0-1 0,0 0 0,0 43 15,0-43 1,-21 43-16,0-43 0,21-20 15,-43 62-15,43-63 16,-21 1-16,21-1 16,-21-21-16,0 0 15,0 0-15,0 0 0</inkml:trace>
  <inkml:trace contextRef="#ctx0" brushRef="#br1" timeOffset="195043.77">11515 14012 0,'0'0'0,"21"0"32,21 0-17,-21 0-15,0-21 0,22 21 0,-1 0 16,22-21-16,-22 21 0,21-21 16,1 21-16,21-21 0,-22 0 0,85-22 15,-84 22-15,20 0 16,-41-21-16,20 20 0,85-126 15,-126 127 1,-1-21-16,-21 21 0,21-1 0,-21 1 16,0-21-16,0 21 0,0 42 31,-21 0-31,21 0 16,-21 22-16,21-1 0,-22 0 15,22 1-15,0-1 0,-21 64 16,21-64-16,-21 22 0,0 41 15,0-41-15,0-1 0,21 22 16,-22-21-16,1 20 0,-21 64 16,21-84-16,0 21 0,-1-22 15,1 1-15,0-1 0,0 64 16,21-63-16,0-22 0,0 64 16,0-64-16,0-21 0,21 22 15,0-22-15,0-21 16,64-21-16,21-64 15,-64 64 1,1-22-16,-1-20 0,-21 21 0,21-1 16,22-63-16,-43 43 0,0-1 15,-21-63-15,0 64 16,-42-64-16,21 85 0,0-22 16,-22 22-16,-41-22 0,41 22 15,-20 0 1,20 42-16,1 0 0,0-22 15,42 1 1,42 21 0,-21-21-16,22 21 0,-22-21 0,85 0 15,-64 0-15,64-22 16,-43 22-16,1 0 0,84-43 16,-85 22-16,1 0 15,-1-1-15,-20-20 0,20 21 0,-20-1 16,20-41-16,-42 41 0,0-20 15,-21 42-15,0-1 16,-21 22 0,0 22-16,0-22 15,0 42-15,21-21 0,-21 21 16,-1-20-16,1 20 0,0 0 0,21 22 16,-21-22-16,0 0 0,21 1 15,0-1-15,-21-21 0,-1 43 16,1-22-16,21-21 0,0 0 15,0 1-15,0-1 16,21-21 0,1 0-16,-1 0 0,0-21 15,-21-1-15,0 1 0,21 0 0</inkml:trace>
  <inkml:trace contextRef="#ctx0" brushRef="#br1" timeOffset="195228.68">13060 13737 0,'0'0'16,"-21"0"-16,-1 0 0,22 21 16,22-21-1,-1 0 1,0 0-16,21 0 0,-21 0 0,22 0 16,41-21-1,-41 21-15,20-21 0,22 0 16,-43 21-16,64-42 15</inkml:trace>
  <inkml:trace contextRef="#ctx0" brushRef="#br1" timeOffset="195909.24">13737 13737 0,'-21'21'0,"42"-42"0,-42 64 16,21-22-16,0 0 15,0 0-15,21-21 16,0 0-16,0 0 15,1 0-15,-1 0 0,0 0 16,21-21-16,-21 0 0,1 21 16,20-21-16,-21-1 15,0 1-15,0-21 0,-21 21 16,0 0-16,0-22 0,0 22 16,0 0-16,-21 21 15,0 0-15,0 0 0,0 0 16,0 21-16,-64 85 15,85-64-15,-21-21 16,0 22-16,21-22 0,0 21 0,0-21 16,0 22-16,0-22 0,0 21 15,0-21-15,0 1 0,21-22 0,0 21 16,0-21-16,0 21 0,0-21 16,1 0-16,-1 0 0,0 0 0,0 0 15,21-21-15,-20 0 16,20-1-16,-42 1 0,21 0 15,0-42-15,0 41 0,1-20 16,-22 0-16,21-1 0,0 1 16,42-64-16,-41 85 15,20 0-15,-21 0 0,0 21 16,0 0-16,22 0 0,-22 21 16,0 0-16,21 21 0,-42 1 15,22-1-15,-1-21 0,0 22 0,-21-1 16,0 43-1,0-43-15,0 0 16,0-21-16,-21 1 0,-22 20 16,22-21-1,0-21-15,0 0 16,21-21-16,0 0 16,0 0-16,0-1 15,21 1-15,-21 0 0,21-21 0,0 21 16,1-22-16,-1 1 0,21-43 15,-21 22-15,0 20 16,1 22-16,41-42 0,-21-1 16,-20 43-16,-1 21 15,0-21-15</inkml:trace>
  <inkml:trace contextRef="#ctx0" brushRef="#br1" timeOffset="197800.73">16002 13504 0,'0'-21'0,"0"42"0,21-63 0,-21 21 15,0 0-15,0 0 16,-21 21-16,0-22 16,0 22-16,-1 0 0,1 0 0,-21 22 15,21-22-15,0 21 16,-1 0-16,1 21 0,-21 64 16,21-64-16,0 1 0,-1-1 15,22 0-15,0 1 0,0 63 16,0-64-16,0-21 15,0 21-15,0-20 0,0-1 16,43 0-16,-22 0 0,0-21 16,64 0-16,-64 0 15,21 0-15,1 0 0,20-21 16,-21 21-16,64-42 0,-63-1 16,20 22-16,1 0 0,-22-21 0,21-1 15,-20 1-15,-1-22 0,0 22 16,22-21-16,-22-1 0,22-42 15,20-21 1,-62 85-16,-22 0 0,21-1 16,-21 22-16,0-21 15,-21 42-15,-1 0 0,1 21 16,0 0-16,-21 21 16,21 1-16,-1-1 0,22 0 15,-42 43-15,42-21 0,0 20 16,-21-20-16,21-22 15,0 43-15,0-43 0,0 0 16,42 22-16,-21-43 0,22 0 16,-22 0-16,21-21 0,-21 0 15,106 22-15,-84-22 16,20 0-16,-20-22 0,20 1 16,1 21-16,41-42 15,-41 0-15,-22 20 0,43-62 16,-43 63-16,-21-43 0,1 22 0,-1-1 15,-21 1-15,0-21 16,0 41-16,0 1 0,-21 0 16,-1 0-16,-20 21 0,21 0 0,-43 0 15,22 0-15,0 21 0,21 0 16,-22 0-16,1 1 0,0 41 16,-1-21-16,22 1 0,0 20 15,0-20-15,0 20 16,21-42-16,0 0 0,0 22 15,0-22-15,21-21 16,0 0-16,0 0 0,0 0 16,22 0-16,-22 0 0,21-21 15,-21 0 1,0 21-16,43-43 0,-43 1 16,21-43-1,-20 43-15,-1 0 0,-21 20 0,0-20 16,0 21-16,21-21 15,-21 63 1,0 0-16,0 0 0,0 0 16,0 0-16,0 22 0,-21-22 15,21 0-15,0 106 16,0-106-16,0 0 16,0 1-16,21-1 15,21 0-15,-21-21 0,1 0 16,-1 0-16,0 0 0,0 0 15,21 0-15,-20 0 0,20 0 0,0-21 16,43 0-16,-43-1 0,1 1 16,-22 0-16,21-21 0,-21 21 15,22-22-15,-1-41 0,-21 41 16,0 22-16,-21-21 0,0 21 16,0-1-16,0 1 0,-21 21 31,0 0-31,0 21 15,21 22-15,0-22 0,0 42 16,0-41-16,0-1 0,0 21 0,0-21 16,21 0-16,-21 22 0,21-22 15,-21 0-15,0 0 0,21 0 16,-21 1-16,21-22 0,-21 21 16,-21-42 15,0-1-16,0 1-15,21 0 16,-21 0-16,21 0 0,-21 0 16,-1-22-16,22 22 15,0 42 1,-21-21 0,21 21-16,0 1 0,0-1 15,0 0-15,0 0 0,0 0 16,0 0-16,64 1 15,-43-1-15,0-21 0,0 0 16,22 0-16,-22 0 0,63 0 16,-41 0-16,20 0 0,22 0 15,-22-21-15,22-22 16,-43 22-16,1-21 0,41-22 16,-41 22-16,-22 0 0,42-43 15,-41 43-15,-1-1 16,-21-20-16,0 20 15,0 22-15,-85 21 16,64 21-16,-21 1 16,-1 41-16,43-21 15,0 22-15,0-22 0,0 1 16,21 62-16,1-83 16,-1 41-16,-21-42 15,0 0-15,0 22 16,0-22-16,0 0 0,0 0 15,0 0-15,0 1 0,0-1 16,-21-21-16,-1 0 16,1 0-16,21 21 0,-21-21 15,0 0-15,0 0 0,0 0 16,-1 0-16,1 0 0,0-21 0</inkml:trace>
  <inkml:trace contextRef="#ctx0" brushRef="#br1" timeOffset="198696.36">9652 15219 0,'0'0'15,"-64"0"-15,22 21 0,0 0 0,-1-21 0,1 21 16,-21 1-16,41-22 15,1 21-15,21 0 16,21-21-16,1 21 0,20-21 16,-21 0-16,21 0 0,128 21 15,-107-21 1,1 0-16,63-21 0,-64 21 16,43-21-16,-64 0 15,-20 21-15,20-21 0,-21 21 0,-21-22 16,0 1-1,0 0-15,0 0 0,-21 0 16,0 21-16,0-21 0,-22-22 16,22 43-16,0-21 0,21 0 15,0 0-15,0 0 16,21 21-16,0 0 16,0 0-16,1 0 0,83 0 15,-83 21-15,-1-21 16,0 21-16,0 21 0,-21-21 15,0 43-15,0-43 0,0 21 16,-42 22-16,-1-22 16,1-21-16,-43 43 0,43-22 15,0-21-15,-1 1 0,-20-1 0,42 0 16,-22 0-16,22 0 0,0-21 16,0 0-16</inkml:trace>
  <inkml:trace contextRef="#ctx0" brushRef="#br1" timeOffset="199390.91">12679 15240 0,'0'0'15,"-21"0"-15,-1-21 0,22 0 0,-21-22 16,21 22-16,0 0 0,-21-42 16,21 41-16,-21-20 15,21 21-15,-21 21 16,0 0-16,-1 42 16,1 1-16,0-1 0,0 0 15,0 1-15,-22 20 0,22-21 16,-42 64-16,42-63 0,-1 20 15,1-21-15,0-20 0,0 20 16,0 0-16,0-21 0,21 1 16,21-22-1,0 0 1,0-22-16,21-20 0,-20 21 16,20-21-16,-21-1 0,0 1 15,22 0-15,20-64 0,-42 63 16,0-20-16,22-1 0,-22 22 15,0 0-15,0-1 0,0 1 16,1 21-16,-1 0 0,-21 0 0,21 21 16,-21 21-16,21 0 15,-21 0-15,0 0 0,0 22 0,21 41 16,-21-41-16,0 62 16,0-62-16,0-1 0,0 0 15,0-20-15,0 20 0,0 0 0,0-21 16,0 1-16,0-1 0,0 0 15,0 21-15,-21-42 16,0 0-16,0 0 16</inkml:trace>
  <inkml:trace contextRef="#ctx0" brushRef="#br1" timeOffset="200642.72">12319 15452 0,'-42'-43'31,"84"86"-31,-63-86 15,63 43-15,22 0 16,-22-21-16,0 21 0,1 0 16,20-21-16,128-21 15,-107 21-15,1-1 0,63-20 16,-84 0-16,-1 21 0,1-1 16,-22-20-16,0 21 0,1 0 0,-22-22 15,0 22-15,0-21 16,-21 21-16,0 0 15,-21 42 1,0 0-16,21 0 16,-21 0-16,21 22 0,-22-1 0,1 64 15,0-43-15,0 1 16,21-1-16,-21 1 0,0-1 0,-1 1 16,-62 126-16,63-105 15,-1-22-15,1 1 0,0 21 16,-42 105-1,63-126-15,0-1 0,0-21 16,0 1-16,0 20 0,21 43 16,0-85-16,0 0 0,0 1 15,22-22-15,-22 0 0,63 0 16,-41-22-16,-1 1 0,43-42 16,-43 42-16,0-22 15,1 22-15,-1-21 0,-21-22 0,0 22 16,1-22-16,-1 1 0,-21-1 0,0 1 15,0-1-15,0 1 0,-21-1 16,-22-63-16,22 85 16,-21 0-16,21-1 0,-22 1 0,1 21 15,0-21-15,20 20 16,1 22-16,0-21 0,0 21 16,42 0-1,0 0-15,0 0 16,22-21-16,-1 21 0,0-21 15,1 0-15,20 0 0,43-22 16,-42 22-16,-1-21 0,43-43 16,-43 43-16,43-43 15,-63 43-15,-1-1 0,0-20 16,-21 42-16,1 0 0,-22-1 16,0 1-16,0 0 15,-22 21-15,1 0 16,0 0-16,0 0 15,-21 42-15,20-20 0,1 20 16,-21 21-16,21-20 0,0 63 16,21-64-16,0 0 15,0 43-15,0-64 0,42 64 16,-21-64 0,0 0-16,0 0 0,1 0 0,20-21 15,0 0 1,-21 0-16,85 0 15,-85-21-15,22 0 0,20-42 16,-42 41-16,1 1 16,-1 0-16,-21-21 0,0-43 15,0 64-15,0 0 0,0 0 16,0 42 0,0 0-1,-21 0-15,21 0 0,-22 22 16,22 20-16,0-42 0,0 0 15,0 1-15,0 20 0,0-21 16,43 0-16,-43 0 0,21-21 16,21 0-16,-21 0 15,1 0-15,-1 0 0,0 0 16,0 0-16,43-42 16,-43 21-16,21 0 0,0-22 0,-20 22 15,-1-21-15,0 21 0,0-22 16,-21 22-16,21 0 0,0-21 15,-21 21-15,0 42 16,0 0 0,0 21-16,0-21 0,-21 1 15,21-1-15,0 21 0,0-21 0,0 22 16,0-22-16,0 0 0,0 0 16,0 0-16,21-21 0,1 21 15,-1-21-15,0 0 16,42 0-16,-41 0 0,-1 0 15,0-21-15,21 0 0,-21 21 16,1-42-16,-22-1 0,21 22 16,-21 0-16</inkml:trace>
  <inkml:trace contextRef="#ctx0" brushRef="#br1" timeOffset="200864.94">13991 14923 0,'-42'0'0,"84"0"0,-105 0 15,41 0-15,22 21 16,22-21-16,-1 0 16,0 0-16,106 0 15,-21-21-15,-43 21 16,1 0-16,-1-22 0,1 1 0,-22 21 15,22-21-15,-22 21 0</inkml:trace>
  <inkml:trace contextRef="#ctx0" brushRef="#br1" timeOffset="202585.43">16722 14817 0,'0'0'0,"-22"-21"16,1 21-16,0 0 16,21 21 15,0 0-31,0 0 16,21-21-16,0 0 0,-21 21 15,22-21-15,-1 0 0,0 0 16,0 0-16,0 0 15,0 0-15,1 0 0,20 0 0,-21-21 16,0 0-16,43-21 16,-43 20-16,-21 1 15,21 0-15,-21 0 0,0-21 16,0 63 15,0 0-31,0 0 0,0 21 16,-21-20-16,21 20 0,-21 0 0,0 43 15,21-43-15,-43 85 16,43-63-16,-21-22 16,0 43-16,21-64 15,-42 85 1,20-43-16,1-42 16,21 1-16,-21-22 0,0 0 15,0 0 1,0 0-16,-22-22 15,22 1-15,21 0 0,-21 0 16,0-21-16,0 20 0,-43-105 16,43 85-16,21 0 0,0-1 15,-21 22-15,21 0 0,-21-21 16,21 63 0,0 0-1,0 0-15,0 22 0,0-22 16,0 21-16,0 0 0,0-20 15,21 20-15,0-21 0,-21 21 0,21-20 16,0 20-16,0-21 0,1 0 0,-1 0 16,0-21-16,21 22 0,-21-1 15,1-21-15,41 0 0,-21 0 16,-20 0-16,20 0 0,0 0 16,64-43-1,-64 22-15,1 0 0,-1-21 0,-21 21 0,22-22 16,20-20-1,-42 20-15,0 1 0,1 21 0,-22-21 16,0-1-16,0 1 16,0 21-16,0 42 15,-22 0 1,1 0-16,21 0 0,-21 1 16,0 20-16,0-21 0,21 21 0,0 1 15,-21-1-15,21 0 16,0-20-16,0-1 0,21 21 15,0-42-15,0 21 16,0-21-16,0 0 0,1 0 16,41 0-16,-21-21 0,-20 21 15,20-21-15,0 0 0,1 0 16,-1-1-16,0-20 0,1 0 16,-22 21-16,42-64 15,-42 43-15,22 20 0,-43 1 0,0 0 16,21-21-1,-21 63-15,-21 0 16,0 0-16,21 0 0,-22 22 16,22-22-16,-21 0 0,21 21 15,0-20-15,0 41 16,0-42-16,0 0 0,0 1 16,0-1-16,0-42 62,0-1-62,0 1 0,-21 21 0,0-21 16,21 0-16,-21 0 0,21 0 15,-21 21-15,21-22 0,-22 22 16,1 0 0,21 22-16,-21-22 0,21 21 15,0 0-15,0 0 16,0 0-16,0 0 0,0 1 15,21-22-15,0 21 0,43 0 16,-43-21-16,0 21 0,22-21 16,-22 0-16,21 0 0,22 0 15,-22 0-15,0-21 0,-21 0 0,22 21 16,-1-21-16,0-1 0,1-20 16,-22 21-16,21 0 0,1-22 0,20-41 15,-42 41-15,22-20 16,-22 21-16,0-1 0,0-20 0,21-85 15,-42 105-15,22 1 16,-22 21-16,21 0 0,-21-1 16,0 44-1,0-1-15,-21 0 16,-43 64 0,1 20-1,41-83-15,1 20 0,0-21 16,0 21-16,21 1 0,0 63 15,0-85-15,0 21 0,0-21 16,0 0-16,0 1 0,0 20 16,21-21-16,0-21 0,0 0 15,1 0-15,-1 0 0,0 0 16,0 0-16,0 0 0,-21-21 16,21 21-16,1-21 0,-22 0 15,21-1-15,-21-20 0,21 21 16</inkml:trace>
  <inkml:trace contextRef="#ctx0" brushRef="#br1" timeOffset="202842.67">18373 14880 0,'0'0'16,"-22"0"-16,1 0 0,42 21 31,1-21-31,-1 0 0,0 0 15,21 0-15,1 0 0,-1 0 16,0 0-16,1 0 0,62 0 16,-62 0-16,63-21 15,-64 0-15,0 21 0,43 0 16,-64 0-16,0-21 0,22 21 16,-22 0-16,-21 21 15,-21-21 1,-1 21-16</inkml:trace>
  <inkml:trace contextRef="#ctx0" brushRef="#br1" timeOffset="206026.04">11366 17187 0,'0'0'0,"0"22"16,-21-22 0,21 21-16,21-21 47,1 0-47,-1 0 0,0 0 15,0-21-15,0-1 0,22 22 16,-22-21-16,0 0 0,21 0 15,-21-21-15,1 20 0,-1-83 16,-21 62-16,21-20 16,-21 42-16,0-1 15,-21 22-15,0 0 16,21 22-16,-22-1 0,1 21 0,0-21 16,21 22-16,0-1 0,-21 0 15,21 1-15,0-1 0,-21 21 16,21-20-16,0-1 15,0-21-15,0 22 0,0-22 0,21 0 16,0 0-16,0 0 16,0-21-16,1 0 15,-1 0-15,0 0 0,0-21 16,21 0-16,-20 0 0,-1 0 16,21-43-16,-21 43 15,0-21-15,1 20 0,20-20 0,-21 0 16,0-1-16,22 1 15,-22 21-15,21 0 0,0 0 0,-20-1 16,20 22-16,-21 0 0,0 0 16,0 22-16,1 20 0,-22-21 0,0 43 15,0-43-15,0 21 0,0-21 16,0 22-16,-43 41 16,22-63-16,21 1 0,0-1 15,-21-21-15,21 21 16,21-42 15,-21 0-31,21 21 0,0-22 0,1 1 16,-1-21-16,0 21 0,-21 0 15,21-22-15,21 1 0,-20 0 16,-1 20-16,0-20 0,0 0 16,0 21-16,-21-1 0,0 1 0,0 0 15,0 42 1,0 0-16,0 1 0,-21-1 15,0 0-15,0 21 0,21-21 16,-21 22-16,-1-22 0,1 42 16,21-41-16,0 20 0,0-21 15,0 0-15,0 0 0,43 22 16,-22-22-16,0-21 16,0 0-16,0 0 0,64 0 15,-64 0-15,21 0 0,22-21 16,-22 21-16,1-21 0,-1-1 15,43-20-15,-43 21 0,0 0 16,-21-22-16,1 22 0,-1-21 16,0 0-16,-21 20 0,0-20 15,0 21-15,-21 21 16,0 21-16,-1 0 16,-20 22-16,42-22 15,-21 0-15,21 21 0,-21-21 16,21 1-16,0 41 15,0-42-15,0 0 0,21 22 16,0-43-16,0 21 0,0-21 16,1 0-16,20 0 0,43 0 15,-43 0-15,0 0 0,1-21 16,-22 21-16,21-21 0,0-1 0,22-20 16,-43 21-16,0 0 15,0 0-15,1-22 0,-1 22 0,0-21 16,0 21-16,-21-22 0,0 22 15,21-21-15,0 21 0,-21-1 0,22 22 32,-1 0-32,-21 22 15,0-1-15,0 0 0,0 0 16,0 0-16,0 0 16,0 1-16,0-44 46,0 1-30,0 0-16,0 0 0,0 0 16,0 0-16,0-1 0,0 1 15,0 0-15,-21 21 16,-1 0-16,1 0 16,21 21-16,-21 0 0,0 1 0,21-1 15,0 0-15,-21 21 16,0 22-16,-1-43 0,22 0 15,0 21-15,0-20 0,0 62 16,22-63 0,-1 1-16,0-1 0,0-21 15,21 0-15,1 0 16,-22 0-16,21 0 0,-21 0 0,22-21 16,41-22-16,-62 22 15,41-42 1,-42 41-16,22 1 0,-1-42 15,-21 42-15,0-22 0,0 22 16,-21 0-16,0 0 0,22 0 16,-44 42-1,22 0-15,-21 0 16,0 0-16,21 0 0,-42 43 16,42-43-16,-21 21 0,21 1 15,0-22-15,0 0 0,0 0 16,0 0-16,21-21 15,0 0-15,0 0 0,21 0 0,-20 0 16,20 0-16,0 0 16,-21 0-16,64-21 0,-64 0 15,43-21-15,-22 21 0,-21-1 16,22-41-16,-22 21 16,0 20-16,-21-20 15,0 21-15,21-43 0,-21 43 16,0 42-1,0 1-15,0-1 16,-21 0-16,21 0 0,0 43 16,-21-1-1,21-42-15,0 0 0,0 1 16,21-1-16,42 21 16,22-21-1,-43-21-15,43 0 16,-64-21-16,43-21 15,-43 21-15,42-85 16,-41 63-16,-1 1 16,0 0-16,-21-1 15,0-168-15,0 168 16,0 22-16,0-21 0,0 21 16,-21 42-1,21 21 1,-21-21-16,21 22 15,0-1-15,0 0 0,0 1 0,0-1 16,0 0-16,0 1 0,0-1 16,0-21-16,0 22 0,0-1 15,0-21-15,0 0 0,0 0 16,21 1-16,0-22 0,0 0 0,21 0 16,1 0-16,20 0 15,-20-22-15,-1 22 0,64-42 16,-64 21-16,43-43 15,-43 43-15,-21-21 16,43-22-16,-43 43 0,-21 0 16,0 0-16,0 0 0,-21 21 15,0 0 1,-22 21-16,22 0 16,-21 43-16,42-43 15,0 21-15,0-21 16,0 0-16,0 43 15,0-43-15,21 0 0,21 22 16,-21-43-16,22 21 0,41-21 16,-41 21-16,41-21 15,-41 0-15,20 0 0,22 0 16,-22-21-16,-20 21 0,41-43 16,-62 22-16,20 0 15,0-21-15,-21 21 16,1-43-16,-22 43 0,0-21 15,0-1-15,-22 43 16,-62-42-16,41 42 16,1 0-16,21 0 0,-21 0 0,-1 42 15,22-21-15,0 1 16,0 62-16,21-63 16,0 1-16,0-1 0,0 0 15,0 21 1,0-21-16,21-21 0,0 0 15,0 0-15,22 0 16,-22 0-16,21 0 0,-21 0 16,0-21-16,22 0 0,41-64 15,-62 64-15,-1-42 16,0 20-16,0 1 0,-21-21 0,21-43 16,0 42-16,1 22 0,-22-22 15,0 22-15,21-43 16,-21 64-16,0 0 0,-21 42 31,-1 22-31,-41 62 16,42-62-16,0 105 15,-1-106 1,22 22-16,0-22 0,0 0 0,0 85 16,0-84-1,0-22-15,22 21 16,-1-21-16,42 1 15,-42-22-15,43 0 16,-22 0-16,1-22 16,-1 1-16,-21 0 0,43-21 15</inkml:trace>
  <inkml:trace contextRef="#ctx0" brushRef="#br1" timeOffset="206279.89">15198 16679 0,'-43'22'0,"86"-44"0,-107 44 16,43-22-16,0 21 0,42-21 31,21 0-31,-21 0 15,22 0-15,-1 0 0,0 0 16,22 0-16,42-21 16,-43 21-16,1-22 0,20 1 15,-41 0-15</inkml:trace>
  <inkml:trace contextRef="#ctx0" brushRef="#br1" timeOffset="208160.7">18584 16574 0,'0'0'0,"21"-22"0,-21 1 0,0-21 0,22 21 16,-22-22-16,0 1 0,0 21 15,0 0-15,-22 0 16,-62-22-16,41 43 16,22 0-16,-21 0 0,0 0 15,-1 21-15,-41 22 16,41-1-16,22-21 0,-21 22 15,-1-1-15,22 21 0,-42 43 16,42-42-16,21-1 0,0 1 16,0-1-16,0-20 0,0 105 15,0-127-15,21 21 16,0-21-16,0 1 0,0-1 0,43-21 16,-43 0-16,64 0 15,-22 0-15,-21-21 0,43-22 16,-43 22-16,43-42 15,-64 20-15,22 1 16,-22-64-16,0 64 0,-21-22 0,0-42 16,0 64-1,0-64-15,-21 64 0,21 0 16,-43-1-16,22 1 16,0 21-16,-21 0 0,-22-1 0,22 22 15,21 0-15,-64 43 16,64-22-16,-21 21 0,20-21 15,1 22-15,0-1 0,0 0 0,21 22 16,0-22-16,-21 106 16,21-105-16,0-1 0,42 22 15,64-1 1,-64-42-16,1-21 0,41 0 16,-41 0-16,-1 0 0,64-21 15,-64 0-15,43-43 16,-43 43-16,0-21 15,22-22-15,-43 43 0,-21-21 16,21 0-16,-21 20 16,0 1-16,0 42 31,0 1-31,-21-1 0,21 0 0,0 21 16,-21-21-16,0 43 15,0-43-15,21 0 0,0 0 0,0 1 16,0-1-16,0 0 15,21-42 17,0 0-32,-21-1 15,21 1-15,0 0 0,-21 0 0,21-21 16,1 20-16,-22-20 0,21-21 16,0 41-16,-21 1 0,0-21 15,21 42-15,0 0 16,-21 21-16,0 0 15,0 0-15,0 22 0,0-22 16,21 21-16,-21-21 0,0 22 0,22-22 16,-22 21-16,0 1 0,42-22 15,-42 0 1,21 0-16,21-21 0,-20 0 16,41 0-16,-42 0 15,22-21-15,20-21 16,-21 20-16,22-41 15,-22 21-15,-21-1 0,64-84 16,-64 64-16,0 20 0,1 1 16,-1 0-16,0-22 0,-21 1 15,21 20-15,-21 22 0,21 0 16,-21 0-16,0 42 16,0 0-16,-21 22 15,21-1-15,-21 0 16,0 22-16,0-1 0,-1-20 15,1-1-15,21 0 0,0 1 16,-21 62-16,21-83 0,0 20 16,0 0-16,0-21 0,0 1 15,21 20-15,0-42 16,1 0-16,20 0 0,-21 0 0,85-21 16,-64 0-1,-21-1-15,1-20 0,-1 21 16,0-64-1,0 64-15,-21 0 0,0 0 16,0 42 15,0 0-31,0 0 0,0 0 0,0 22 16,-21-22-16,21 0 16,0 0-16,0 0 0,0 22 15,21-43-15,21 0 16,-20 0-16,-1 0 0,0 0 15,0 0-15,21-21 0,-20 21 16,20-22-16,-21 1 0,0 0 16,22-21-16,-22-1 0,42-41 15,-63 63 1,0-1-16,0 1 0,0 0 16,0 42-1,-21 0-15,21 1 16,0 20-16,0 0 15,-21-21-15,21 22 0,-21 41 16,21-41-16,-21-1 0,21 43 16,0-43-16,0 0 0,0 22 15,-22-22-15,1 1 16,21-1-16,0-21 0,-21 0 16,0 0-16,0 1 0,0-22 15,-1 0-15,1 0 0,-21 0 16,21 0-16,0 0 15,-1 0-15,1-22 0,0 22 0,0-21 16,0-21-16,21 21 0,0 0 16,0-1-16,0 1 0,0-21 15,42-22-15</inkml:trace>
  <inkml:trace contextRef="#ctx0" brushRef="#br1" timeOffset="209611.87">21696 16277 0,'0'0'0,"-21"0"0,-1 0 15,1 0-15,0 21 0,-21-21 0,21 22 16,-22-1-16,22 21 0,-21-21 15,21 22-15,-22-22 0,22 21 0,-21 0 16,21 1-16,-1-1 0,1 0 16,0 1-16,21-22 0,0 21 15,0 1-15,0-22 0,21 0 16,64 42-16,-64-41 16,21-1-16,1-21 0,-1 0 15,106 0 1,-105 0-16,-22-21 0,21-1 15,0 1-15,1-21 0,20-64 16,-42 64-16,-21-43 16,0 43-16,0-128 15,-21 128-15,0-21 0,0 20 16,-21 1-16,-107-22 16,107 64-16,0 0 0,-22 22 15,22 20-15,-85 43 16,106-43-16,-22 0 15,22 1-15,21-1 0,21 106 16,22-106 0,-22 1-16,21-22 15,22 21-15,-22-21 0,85 1 16,-21-1-16,-43-21 16,-20 0-16,84-43 15,-85 22-15,0 0 0,-20 0 0,-1 0 16,0 0-16,0-22 0,0 22 15,0 0-15,-21 0 0,22 21 16,-22-21-16,0 42 16,-22 0-1,22 0-15,-21 0 0,21 0 16,-21 1-16,21-1 0,0 0 0,0 0 16,0 0-16,-21 0 0,21 1 15,0-1 1,0-42 15,0-1-31,21 22 0,-21-21 16,21 0-16,0-21 0,1 21 15,-1-1-15,0 1 0,0 21 16,0-21-16,-21 42 16,0 0-16,21 1 15,-21-1-15,0 0 16,0 0-16,0 0 0,22 43 15,-1-64-15,0 21 16,0 0-16,0-21 0,0 0 0,1 21 16,20-21-16,-21 0 0,43 0 15,-43 0-15,63-42 16,-62 21-16,-1 0 0,0-1 16,0-20-16,0 21 0,43-85 15,-22 85 1,-21 0-16,0 0 0,64 21 15,-64 0-15,-21 21 32,0 0-32,0 0 15,0 0 1,21-21 15,1-21-31,-22 0 16,21 0-16,-21 0 15,0-1-15,0 1 16,0 0 0,-21 21-16,-1 0 15,1 0-15,0 0 0,0 0 16,0 0-16,-22 21 0,1 0 16,21 1-16,0-1 0,0 0 15,21 0-15,0 21 0,0 1 16,0-1-16,0 0 15,21-20-15,-21 20 16,42-21-16,0 0 0,-20-21 16,-1 0-16,21 21 0,0-21 0,1 0 15,-1 0-15,22 0 0,-22 0 16,21-42-16,-20 21 16,-1 0-16,0-43 0,-20 22 15,20-43 1,-21 64-16,-21 0 0,0 0 15,0 0-15,-85 21 16,64 0-16,0 0 16,21 21-16,-21 0 0,0 64 15,21-64-15,0 42 16,0-42-16,0 1 0,42 20 16,-42-21-16,21-21 0,0 21 15,1-21-15,20 0 0,-21 0 16,43 0-16,-22 0 15,0-21-15,1 21 0</inkml:trace>
  <inkml:trace contextRef="#ctx0" brushRef="#br1" timeOffset="209900.23">24363 16510 0,'0'21'0,"0"0"15,-21 1-15,-1-1 16,22 0-16,-21 0 0,21 0 16,-21 0-16,21 1 0,-21 20 15,0-42-15,21 42 16,0-63 31,0 0-47,0 0 15,0 0-15</inkml:trace>
  <inkml:trace contextRef="#ctx0" brushRef="#br1" timeOffset="210072.78">24342 16320 0,'0'-22'0,"0"44"0,0-65 15,-22 43 32,22 21-47,0 1 16,0-1 0,22-21-16</inkml:trace>
  <inkml:trace contextRef="#ctx0" brushRef="#br1" timeOffset="210499.83">24617 16510 0,'0'0'0,"-21"21"16,21 0-16,-22-21 15,22 22-15,0-1 0,0 0 16,0 0-16,-21 0 0,21 0 15,0 1-15,-21-1 16,21 0-16,0 0 16,0-42 31,0 0-47,0 0 0,0-1 15,0 1-15,0 0 0,0-21 16,21 21-16,0-1 0,1 1 15,41-42-15,-21 42 0,43-22 16,-43 22-16,85 21 16,-84 0-16,-1 0 15,-21 21-15,0 0 0,-21 1 16,0 41-16,0-42 16,0 22-16,0-22 0,-21 0 0,0 21 15,-21 1-15,21-1 16,-22-21-16,22 0 0,0-21 15,-21 21-15,-22 1 16,22-22-16,-1 0 0,-20 21 0</inkml:trace>
  <inkml:trace contextRef="#ctx0" brushRef="#br1" timeOffset="211176.55">9610 17949 0,'0'-21'0,"0"42"0,0-63 16,0 63 15,0 0-15,0 1-16,0-1 0,0 21 0,0-21 15,0 22-15,0-1 0,0-21 16,0 21-16,-22 1 0,-20 20 15,21-20-15,21-22 16,-21 21-16,21-21 0,-21-21 16,-1 0-1,1-21 1,0 21-16,0-42 0</inkml:trace>
  <inkml:trace contextRef="#ctx0" brushRef="#br1" timeOffset="211912.46">9144 18225 0,'21'0'31,"21"0"-31,-20 0 0,-1 0 0,21 0 16,0 0-16,1-22 0,-1 1 16,0 0-16,1 0 0,20 0 15,1 0-15,-22-1 0,0 1 0,22 0 16,-22 0-16,-21 0 0,43-43 15,-43 43-15,0 0 0,-21 0 16,0 0-16,0-1 0,0 1 16,-21 21-1,0 21 1,21 1-16,-21-1 0,21 21 16,-21-21-16,21 64 0,-22-64 15,22 21-15,0 1 0,-21-1 16,21 0-16,0-20 0,0 20 15,-21 0-15,21-21 0,-21 1 16,21-1-16,-21 0 0,21 0 0,0-42 47,0-21-47,0 20 0,21 1 16,0-21-16,0 21 0,0 0 0,1-22 15,-1 22-15,0 0 16,21 0-16,1 21 15,-22 0-15,0 0 0,0 0 16,0 21-16,-21 0 0,0 0 16,0 22-16,21-22 0,-21 42 15,0-20-15,0-22 16,0 21-16,0-21 16,22 22-16,-1-43 15,0 0-15,0 0 0,0 0 16,0-22-16,1 1 0,-1 0 15,21 0-15,-21 0 0,0-22 16,22 22-16,-22 0 0,-21-21 16,21 21-16,-21-1 0,0 1 0,0 0 15,0-21-15,0 21 16,0-1-16,-21 22 16,21 22-16,-21-1 15,0 0-15,21 21 16,0-21-16,-22 1 0,22 20 15,0-21-15,0 0 0,0 22 0,0-22 16,0 0-16,0 0 0,22 0 16,-1 0-16,0 1 0,0-22 15,21 0-15,1 0 0,-1 0 16</inkml:trace>
  <inkml:trace contextRef="#ctx0" brushRef="#br1" timeOffset="212237.2">11747 18013 0,'0'0'15,"0"21"1,0 0 0,0 0-16,0 22 0,-21-22 0,0 21 15,21 1-15,-21-1 16,0 21-16,21-20 0,-21 20 0,-1-20 15,1 20-15,0-21 0,-21 85 16,21-84-16,-1 20 16,-41 43-16,42-42 15,0-22-15,-1-42 0,1 0 0,-21 0 16,21 0-16,42 0 47,0 0-47,0 0 15,0 0-15</inkml:trace>
  <inkml:trace contextRef="#ctx0" brushRef="#br1" timeOffset="212553.02">11472 18246 0,'0'0'15,"0"-43"-15,0 22 0,0-21 0,0 21 0,43-43 16,20 1-1,-42 42-15,22-1 16,-22 22-16,21-21 0,0 21 0,22 0 16,-22 0-16,1 21 15,-22 1-15,0-1 0,0 21 16,0-21-16,-21 0 0,0 22 16,0-22-16,-21 42 0,0-41 15,-43 20-15,43 0 16,0-21-16,-21-21 0,21 22 15,-1-1-15,-20-21 16,21 0-16,0 0 0,21-21 31,21-1-31,42 1 16,-41 0-16,20 0 0</inkml:trace>
  <inkml:trace contextRef="#ctx0" brushRef="#br1" timeOffset="212916.54">12065 18203 0,'0'-21'16,"0"0"-1,0 0-15,0-21 0,21 20 16,0 1-16,0 21 0,1-21 16,-1 21-16,0 0 0,0 0 15,43 0-15,-43 0 0,0 21 16,0 0-16,0 1 15,0 20-15,-21-21 0,22 0 0,-22 0 16,0 22-16,0-22 16,0 0-16,0 0 0,0 0 15,0 1-15,-22-1 0,1-21 0,0 0 16,21-21 0,0-1-1,0 1-15,0 0 16,21 0-16,0 0 0,-21 0 15,22-1-15,-1-20 0,0 21 0,21 0 16,-21 0-16,1-1 16,-1 22-16,0-21 0,0 21 15,0 0-15,0 0 16</inkml:trace>
  <inkml:trace contextRef="#ctx0" brushRef="#br1" timeOffset="213292.62">12890 18055 0,'-84'0'0,"168"0"15,-62 0-15,-22 21 16,0 1 0,-43-1-16,43 0 0,-21 0 15,0 0-15,0 0 0,0 22 16,-1-22-16,1 21 0,0-21 16,0 1-16,21 20 0,0 0 15,0-21-15,21 1 16,0-22-16,0 0 0,43 0 15,-43 0-15,21 0 16,-20-22-16,20 1 0,0 0 0,22-21 16,-43 21-1,0-1-15,21-41 0,-42 42 0,0-43 16,0 43-16,0 0 16,-42-21-16,21 20 15,0 22-15,0 0 0,-22 0 0,22 0 16,0 0-16,0 0 0,0 0 15,-22 64 1,22-64-16,21 42 16,0-21-16,0 1 0,21-22 15,0 0-15,22 21 0,-22-21 0</inkml:trace>
  <inkml:trace contextRef="#ctx0" brushRef="#br1" timeOffset="213892.7">13631 18119 0,'0'-21'16,"0"42"-16,0-64 0,0 22 0,0 0 16,-21 21-16,0 0 15,0 0-15,0 0 0,-1 0 16,1 21-16,0-21 0,0 21 16,-21 1-16,20-1 0,1 0 15,21 0-15,0 43 0,0-43 16,0 0-16,0 0 0,21 0 15,22-21 1,-22 0-16,21 0 0,-21 0 16,1-21-16,20 0 15,-21 0-15,-21 0 0,21-1 16,-21 1-16,21 21 0,-21-42 16,0 21-16,0 42 46,0 0-46,-21 0 0,0 0 0,21 22 16,-21-1-16,0 0 0,0 1 16,21 20-16,0 1 0,-22-1 0,22 1 15,0-1-15,0 22 0,0-22 16,0 107-16,22-149 0,-1-21 16,0 0-1,0 0-15,-42 0 31,0 0-15,0 0-16,-1 0 16,1 0-16,0 0 0,0 0 0,0 0 15,42-42 32,-21-43-47,21 21 16,0-20-16,-21 20 0,21 1 15,1-1-15,-1 22 0,-21 0 0,21-22 16,0 43-16,-21-21 0,21-1 16,0 22-16,1 0 0</inkml:trace>
  <inkml:trace contextRef="#ctx0" brushRef="#br1" timeOffset="214273.3">13843 18034 0,'0'-21'15,"0"0"1,0 0 0,0-1-16,0 1 15,21 21-15,0-21 16,0 21-16,1 0 16,-1 0-16,0 21 0,0 0 15,0 22-15,-21-22 16,21 42-16,-21-41 15,0 20-15,0-21 0,0 21 0,0 1 16,0-22-16,0 0 16,0 0-16,-21-21 0,0 0 31,21-21-31,0 0 16,0 0-16,0 0 0,0-1 15,21-20-15,0 21 0,-21 0 16,22 0-16,20-43 0,-42 43 15,21 21-15,0-21 16,0 21-16,22-21 16,-22 21-16,21 0 0,-21 0 0,1 0 15</inkml:trace>
  <inkml:trace contextRef="#ctx0" brushRef="#br1" timeOffset="-213800.76">14901 17949 0,'0'0'16,"0"-21"-1,-21 21-15,0 0 16,0 0-16,0 0 0,-1 0 16,1 21-16,0 1 0,-21-1 15,21 0-15,-22 0 0,22 0 16,0 0-16,0 1 0,0-1 15,-1 0-15,22 0 0,0 0 0,0 0 16,43 22 0,-22-43-16,0 21 0,0-21 15,0 0-15,1 0 0,-1 0 16,0-21-16,21 0 0,-21 21 0,1-22 16,-1 1-16,0-21 15,0 0-15,0 20 0,-21 1 0,0 0 16,0 0-16,0-21 15,21 42-15,-21 21 32,-21 0-32,21 0 0,0 0 15,0 0-15,0 1 0,0-1 0,0 0 16,0 0-16,0 21 0,0-20 16,21 20-16,1-21 15,41-21-15,-42 0 16,22 0-16,-22 0 15,21 0-15,0 0 0,1-21 0,-1 21 16,0-21-16,1 0 0,-1-1 16,-21 1-16,0 0 0,22-42 15,-22-22 1,-21 64-16,0 0 0,-21 21 16,0 21-1,21 0-15,-22 0 0,1 0 16,0 0-16,21 1 0,0-1 0,0 21 15,-21-21-15,21 0 0,0 22 16,0-22-16,0 0 0,0 0 16,0 0-16,0 1 15,0-44 17,0 1-32,0 0 15,0 0-15,21 0 0,0 0 16,0-22-16,-21 22 0,43 0 0,-22-21 15,0-1-15,21 1 16,-20 0-16,-1 20 0,0 22 0,0 0 16,0 0-16,0 0 15,-21 22-15,0-1 16,22 0-16,-22 0 0,0 21 0,0 1 16,0-22-16,0 0 15,0 21-15,0-20 0,0 20 16,0-21-16,0 0 15,21-21 1,0 0-16,0 0 16,0-21-16,0 0 15,1 0-15,-1 0 0,0-1 0,0 1 16,21 0-16,-20-21 0,20 21 16,-21-1-16,21-20 0,-20 21 0,20 0 15,-21 21-15,0 0 0,0 0 16,-21 21-1,0 0 1,0 0-16,0 0 0,0 1 16,0-1-16,-21 21 15,21-21-15,0 0 0,0 1 16,0-1-16,0 0 16,21-21-1,1 0-15,-1 0 0,21 0 16,-21 0-16,22 0 0,-1 0 0,-21-21 15,21 21-15,22-21 0,-22-1 16,43-20-16,-43 21 0,1-21 16,-1 20-16,0 1 0,-21-21 15,22 21-15,-22-22 16,0-20-16,-21 42 16,-21 21-1,0 21-15,0 0 16,-1 0-16,-20 0 0,21 1 15,0-1-15,0 0 16,-1 0-16,22 0 0,0 0 0,0 1 0,0-1 16,0 0-16,0 21 15,0-21-15,0 1 16,0-1-16,22-21 0,-1 42 16,-21-21-1,-21-21 48,-1 0-48,22 21-15,-21-21 16</inkml:trace>
  <inkml:trace contextRef="#ctx0" brushRef="#br1" timeOffset="-213575.95">17018 18309 0,'-21'0'16,"0"0"0,21-21 15,-22 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3:23:1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2688 0,'0'-21'16,"0"0"-16,0 0 16,0 0-16,0-1 0,0 1 15,0 0-15,0 0 16,0 42 15,0 0-15,0 22-16,0-1 0,0 0 0,0 1 15,0-1-15,0 21 0,0 1 16,-22-1-16,1 22 0,0 0 16,-42 211-16,20-190 15,22-21-15,0 42 0,0-22 16,-22 128 0,22-127-16,21 0 0,-21-21 0,21 20 15,-21-20-15,21 106 16,0-128-16,0 1 0,0 63 15,0-85-15,0 85 16,0-106-16,0 0 0,21-21 16,-21 21-16,21-21 15,-21-21-15,21 0 16,-21-21-16,22-1 0,20-84 16,-21 64-16</inkml:trace>
  <inkml:trace contextRef="#ctx0" brushRef="#br0" timeOffset="882.88">1545 2900 0,'0'0'0,"-21"-21"0,0 0 16,21-1-16,0 1 15,0 0 1,21 21 0,0-21-16,0 21 15,0 0-15,1 0 0,20-21 0,0 21 16,43-21-16,21 21 15,-43-22-15,1 22 16,147-21-16,-84 0 16,0 21-16,127-42 0,-127 42 15,22-21-15,126-1 0,-148 22 16,0-21-16,0 21 16,0 0-16,-21 0 0,148 0 15,-106 0 1,-85 0-16,-20 0 0,20 0 15,-42 0-15,0 0 16,1 0-16,-1 0 16,-21 21-16,0 1 15,0-1-15,0 0 0,0 0 0,0 21 16,0-20-16,0 20 0,0 21 16,0-20-16,0-1 0,0 22 15,-21-22-15,21 21 0,-43 128 16,43-106-16,0-22 15,0 22-15,0-1 0,0 1 16,0 84-16,0-84 16,0 21-16,0-21 0,0-1 0,0 1 15,0-22-15,0 86 16,0-65-16,0-20 0,0 20 0,21-20 16,-21-1-16,0 1 0,22-1 15,-22 1-15,0-22 0,0 1 16,0 20-16,0-21 0,-43 43 15,22-43-15,-21-20 0,21-1 16,-1 0-16,-20 0 0,-21 21 16,20-42-16,-20 22 0,-43-1 15,42 0-15,-126 0 16,84 0-16,0-21 0,-42 21 16,21-21-16,-42 22 0,21-1 15,-43-21-15,22 21 0,-1-21 0,22 21 16,-148 0-16,169-21 15,-85 21-15,128-21 0,-22 0 16,42 0-16,-20 0 0,20 0 16,-63 0-16,85-21 0,-1 0 15,1 0 1,21 0-16,21 0 0,-21-1 0,21-20 0,0 21 16,0-64-1,21 43-15</inkml:trace>
  <inkml:trace contextRef="#ctx0" brushRef="#br0" timeOffset="1346.12">952 1842 0,'0'0'0,"0"-22"16,0 1 15,22 21-31,20 0 0,-21-21 16,43 21-16,-22-21 0,21 0 15,22 0-15,-21 21 0,-1-22 0,1 1 16,-1 21-16,1-21 0,-22 21 15,0 0-15,1 0 0,-22 0 16,0 0-16,-21 21 16,0 0-16,-21-21 15,0 22-15,-43-1 0,22 0 0</inkml:trace>
  <inkml:trace contextRef="#ctx0" brushRef="#br0" timeOffset="1595.88">1355 1778 0,'-22'21'16,"22"0"-1,0 22-15,-21-22 0,0 21 16,21-21-16,-21 22 0,-21 41 16,42-41-16,-22-1 0,1 0 15,21-20-15,-21 83 16,21-83-16,0-1 15,0 0-15,0 0 0,0 0 16,0 0 0,21-21-16,0-21 15,1 0-15</inkml:trace>
  <inkml:trace contextRef="#ctx0" brushRef="#br0" timeOffset="1931.34">2032 1693 0,'21'-21'0,"-42"42"0,63-63 15,-42 21-15,0 0 0,-21 21 32,0 21-17,-21 0-15,20 21 0,1-20 0,-21 20 16,21 0-16,-22 1 0,22-1 15,-85 106-15,85-84 16,0-22-16,21-21 16,0 21-16,0-20 0,0-1 15,21 42-15,0-42 16,1-21-16,-1 0 16,21 0-16,-21 0 0,43 0 15,-22 0-15,-21 0 0,22 0 16,-22 0-16,0-21 0,42 0 15,-20 0-15,-1 0 0,-21 0 16,22-1-16</inkml:trace>
  <inkml:trace contextRef="#ctx0" brushRef="#br0" timeOffset="2132.73">2371 2138 0,'-22'21'16,"44"-42"-16,-65 42 0,43 0 15,21-21 17,1 0-32,-1 0 15,0 0-15,0 0 0,0 0 16,0-21-16,1 21 0,20-21 16,-21 0-16,21 21 0,1-21 15,-1-1-15</inkml:trace>
  <inkml:trace contextRef="#ctx0" brushRef="#br0" timeOffset="2369.94">3238 1566 0,'0'-21'16,"-21"21"-16,0 0 15,21 21-15,-21 1 0,21-1 16,0 42-16,-21 1 0,0-22 15,-1 43-15,22-22 16,0-20-16,-21-1 0,0 0 0,21 1 16,-21-1-16,21-21 0,0 21 15,0 22-15,-21-43 0,21 0 16,0 0-16,0 22 16,0-22-16</inkml:trace>
  <inkml:trace contextRef="#ctx0" brushRef="#br0" timeOffset="2978.49">6096 2985 0,'0'0'0,"0"-22"0,-42-105 31,42 106-31,-22 0 16,1-21-16,0 21 0,0 21 16,0 0-1,0 42 1,-1-21-16,22 21 0,0 1 0,0 20 15,-21 1-15,0-1 0,21 22 16,-21 105-16,0-84 0,-22 106 16,22-106-16,0 0 15,-21 148-15,21-149 0,-1 1 16,-41 127 0,42-127-16,21 0 0,-21-22 0,-1 22 15,22-21-15,-21 0 0,21 105 16,0-105-1,0-43-15,0-21 0,0 0 0,21 1 16,1-44 0,-22 1-16,0-21 0,21-64 15,-21 21-15,21 1 0,-21-22 16</inkml:trace>
  <inkml:trace contextRef="#ctx0" brushRef="#br0" timeOffset="3647.49">5905 2900 0,'0'0'0,"0"-21"0,0 0 0,0-22 16,0 22-16,0 0 0,0 0 16,0 0-1,22 21-15,-1 0 0,21 0 16,0-22-16,1 22 0,-1-21 0,22 21 15,20 0-15,1-21 0,148 0 16,-106 21-16,0-21 16,21 21-16,0-21 0,318 21 15,-318 0-15,-21 0 16,0 0-16,-21 0 0,-22 0 0,128 21 16,-170 0-1,1 0-15,-22 0 0,0 0 0,-21 43 16,0-22-16,0-21 15,0 22-15,0-1 0,0 0 16,-21 43-16,0-21 0,21-1 16,0 1-16,-21-1 15,-22 191-15,43-190 16,0 63-16,0-64 16,0 22-16,0-22 0,0 22 15,0-22-15,0 22 0,0 63 16,0-63-16,21-22 0,1 1 15,-22 21-15,0-22 0,42 85 16,-42-84-16,21-1 0,-21 128 16,0-149-16,0 0 15,0 22-15,0-22 0,-21-21 0,-21 22 16,20-1-16,-20 0 0,0-20 0,-64 41 16,42-21-16,-20-20 15,-1-1-15,0 21 0,-20-21 0,-192 43 16,170-64-16,21 21 15,-169 0-15,127 0 16,-127 0-16,148-21 16,-21 0-16,-106 0 0,148 0 15,0 0-15,-42 0 0,84 0 16,1-21-16,-22 0 16,64 0-16,0-21 0,0-1 15,21 1-15,0 0 0,21-128 16</inkml:trace>
  <inkml:trace contextRef="#ctx0" brushRef="#br0" timeOffset="3855.5">5715 2011 0,'0'0'0,"-42"-21"0,-85-22 16</inkml:trace>
  <inkml:trace contextRef="#ctx0" brushRef="#br0" timeOffset="4150.18">5440 1926 0,'0'0'0,"0"-21"16,0 0-1,21 21-15,21-21 16,1 21-16,41-21 0,-41-1 16,20 1-16,-21 21 0,22-21 15,84 21-15,-106-21 16,1 21-16,-22 0 0,0 0 16,0 0-16,0 0 15,-42 21 1,-21-21-16</inkml:trace>
  <inkml:trace contextRef="#ctx0" brushRef="#br0" timeOffset="4378.62">5842 1842 0,'0'21'15,"0"0"1,0 0-16,0 0 0,-21 22 15,21-22-15,-21 21 0,21-21 0,-22 0 16,1 22-16,0-22 0,-21 64 16,42-64-1,-21 0-15,21 0 0,21-21 32,0 0-32,0 0 15</inkml:trace>
  <inkml:trace contextRef="#ctx0" brushRef="#br0" timeOffset="4653.68">6731 1693 0,'0'0'0,"0"-21"16,-21 21-16,0 0 15,-22 0-15,22 0 0,-21 21 0,-1 1 16,1-1-16,21 0 0,-21 21 15,-1 1-15,22-22 0,0 21 16,0 0-16,0 22 0,21-22 16,0 1-16,0-22 15,0 21-15,0-21 16,0 0-16,0 1 16,21-22-16,0 21 0,21-21 0,1 0 15,-1 0-15,21-21 16,-20-1-16,-1 22 0</inkml:trace>
  <inkml:trace contextRef="#ctx0" brushRef="#br0" timeOffset="4862.5">7048 2053 0,'-21'21'15,"0"1"-15,0-22 16,42 0 31,0 0-47,22 0 0,-22 0 0,0 0 15,0 0-15,0-22 0,22 1 16,-22 21-16</inkml:trace>
  <inkml:trace contextRef="#ctx0" brushRef="#br0" timeOffset="5197.89">7662 1693 0,'0'0'16,"-21"0"-16,21-21 0,-21 21 0,21-21 15,0 0-15,0 0 16,21 0-16,64-1 16,-43 1-16,0 21 15,1 0-15,-22 0 0,21 0 0,43 64 16,-64-43-1,-21 21-15,0-21 0,0 22 16,-106 63-16,64-64 16,-22 0-16,1 1 0,21-22 15,-22 21-15,-21 0 0,64-20 16,-21-1-16,21 0 0,0 0 16,21 0-16,42-21 15,-21 0 1,21 0-16,1 0 0,-1 0 15,0 0-15,22-21 0,-22 0 0,22 21 16,-1-21-16,1 21 0,-22-21 16,22 21-16,-22-22 0</inkml:trace>
  <inkml:trace contextRef="#ctx0" brushRef="#br0" timeOffset="5738.14">9715 2773 0,'0'-21'15,"0"42"-15,0-85 0,0 43 0,0 0 0,0 0 0,-21 0 16,0 21-16,0 0 15,0 0-15,0 0 0,21 21 16,-22 21-16,1-21 0,0 22 16,21-1-16,-21 64 0,0-43 15,0 1-15,21 21 0,-22 20 0,1 1 16,0 106-16,0-106 16,21 21-16,0 0 0,0 0 0,-21 0 15,21-21-15,0 21 16,0 0-16,-21 0 0,21 0 0,0-22 15,0 1-15,0 0 0,0-21 0,0 84 16,0-105-16,21 20 0,-21-41 16,21 20-16,-21-21 0,0 1 0,0 20 15,21-42 1,-21-42-16,0 0 0,0 0 16</inkml:trace>
  <inkml:trace contextRef="#ctx0" brushRef="#br0" timeOffset="6418.15">9821 2794 0,'0'0'16,"-21"-21"-16,0 0 0,0 21 0,21-21 16,0-1-16,21 1 15,21 21-15,1-21 0,62 0 16,-41 21-16,21-21 0,-1 21 16,1 0-16,21 0 0,0 0 0,21 0 15,-22 0-15,44 0 0,105 0 16,-127 0-16,254 0 15,-254 0 1,-22 0-16,1 0 0,-21 0 0,0 0 16,42 0-16,-85 0 15,-21 0-15,0 21 0,0 0 0,1 0 16,-22 43 0,0-43-16,0 42 0,0-20 15,-22-1-15,1 43 16,21-43-16,-21 0 0,21 22 15,0-1-15,-21 1 0,21 148 16,0-128-16,0-20 0,0 20 16,0 1-16,0 190 15,0-190-15,0 21 0,0 63 16,0-84-16,0 105 16,0-105-16,0 21 0,0 42 15,0-63-15,0-22 0,-42 85 16,20-84-16,1-1 15,0-20-15,-21 20 0,-1-21 0,1 22 16,-43 21-16,22-64 0,21 21 16,-22-21-16,1 22 15,-22-22-15,-169 42 16,148-63-16,-127 21 0,127-21 16,1 0-16,-86 0 15,106-21-15,1 0 0,-64-21 16,105-1-16,-20 1 0,-1-64 15,43 43-15,0-22 0</inkml:trace>
  <inkml:trace contextRef="#ctx0" brushRef="#br0" timeOffset="6882.67">9229 1757 0,'0'0'0,"-22"0"0,22-21 0,22 0 31,-1 21-16,21 0-15,0 0 0,1-22 0,20 22 16,1-21-16,-1 21 0,1-21 16,84 21-16,-85-21 0,1 21 15,42 0-15,-85 0 16,0 0 0,-42 0-16,0 0 15,-22 0-15</inkml:trace>
  <inkml:trace contextRef="#ctx0" brushRef="#br0" timeOffset="7106.8">9567 1630 0,'0'21'31,"0"0"-31,-21 0 0,21 1 16,-21 20-16,0-21 0,0 21 15,21 1-15,-22-1 0,1 0 0,0 43 16,21-64-16,-21 22 0,21-22 15,-21 21-15,21-21 16,0 22-16,0-22 0,0 0 16,0 0-1,21-21-15,0 0 0,0 0 0,0 0 16,1-21-16,-1 0 0</inkml:trace>
  <inkml:trace contextRef="#ctx0" brushRef="#br0" timeOffset="7378.31">10329 1736 0,'0'0'0,"0"-21"0,21-22 15,-63 43 1,21 0-16,0 0 0,-22 21 0,1 1 16,21-1-16,-21 0 0,-85 64 15,84-43-15,22-21 16,0 21-16,0-20 0,0 62 15,21-41-15,0-22 16,0 0-16,21 0 16,21 0-16,-21 0 0,0-21 15,22 0-15,-1 0 16,64 0 0,-64 0-16,-21 0 0,64-21 15</inkml:trace>
  <inkml:trace contextRef="#ctx0" brushRef="#br0" timeOffset="7554.69">10477 2074 0,'0'0'0,"-21"0"0,0 0 16,42 0 31,0 0-47,1 0 0,-22-21 15,21 21-15,0 0 16,0-21-16</inkml:trace>
  <inkml:trace contextRef="#ctx0" brushRef="#br0" timeOffset="8044.23">11155 1630 0,'0'0'0,"0"-21"15,0-22 1,0 22 0,21 21-1,21-21-15,-21 21 0,22 0 16,-22 0-16,21 0 0,22 0 16,-43 0-16,21 0 0,-21 42 15,-21-20-15,0-1 0,0 21 16,0 0-16,-42-20 15,0-1-15,-1 21 0,-20-21 0,-43 43 16,43-43-16,-1 0 16,-21 0-16,43 0 15,0-21-15,21 22 0,21-1 32,42-21-32,-21 0 15,21 0-15,1 0 0,-1 0 16,0 21-16,1 0 0,41 0 15,-41-21-15,-1 21 0,-21-21 16,0 22-16,1-1 0,-1 0 16,-21 0-16,0 0 0,-43 0 15,1 1-15,0-22 0,-43 21 16,22 0-16,-1-21 0,1 21 16,20 0-16,1-21 0,-43 21 15,64-21-15,0 0 16,21 22-16,0-1 0,21-21 15</inkml:trace>
  <inkml:trace contextRef="#ctx0" brushRef="#br0" timeOffset="8493.69">12742 4699 0,'0'-21'15,"-21"21"-15,21-21 47,21 21-15,0 0-32</inkml:trace>
  <inkml:trace contextRef="#ctx0" brushRef="#br0" timeOffset="8662.39">13293 4678 0,'0'21'15,"0"-42"-15,21 42 0,0-21 47,0 0-47,0 0 16,0 0-16,1 0 15</inkml:trace>
  <inkml:trace contextRef="#ctx0" brushRef="#br0" timeOffset="8850.46">13970 4636 0,'0'0'0,"0"-22"31,42 22 16,-21 0-47,1 0 0,-1 0 15,21 0-15,0 0 0,-20 0 16</inkml:trace>
  <inkml:trace contextRef="#ctx0" brushRef="#br0" timeOffset="8982.33">14520 4614 0,'0'0'0,"21"0"0,1 0 15,-1 0 48,0 0-63</inkml:trace>
  <inkml:trace contextRef="#ctx0" brushRef="#br0" timeOffset="9133.69">14986 4614 0,'21'0'16,"-42"0"-16,63 0 0,-21 0 78,1 0-78</inkml:trace>
  <inkml:trace contextRef="#ctx0" brushRef="#br0" timeOffset="9302.35">15621 4551 0,'-21'0'0,"42"0"0,0 0 0,0 0 16,-21-21-16,0 0 62,0-1-62,0 1 16</inkml:trace>
  <inkml:trace contextRef="#ctx0" brushRef="#br0" timeOffset="9498.15">17357 3323 0,'0'0'0,"-22"-42"0,1 0 0,0-1 16,21 22-16,-21-21 0,21 21 16,0-22-16,0 22 0</inkml:trace>
  <inkml:trace contextRef="#ctx0" brushRef="#br0" timeOffset="9794.7">17208 2794 0,'-21'-21'0,"42"42"0,-63-63 0,42 21 32,-21 21-32,0 0 0,21 21 15,-21 0-15,21 21 0,0 1 16,-22 20-16,22 1 0,-21-1 0,0 22 16,21 21-16,0-22 0,-21 22 15,21 0-15,-21 0 0,21 0 16,-21 21-16,21 0 0,0-22 0,0 22 15,0-21-15,-22 127 16,1-127-16,21 0 0,-21 0 0,21-1 16,-21-20-16,0 0 0,0 63 15,21-85-15,-22 1 0,1 21 16,21-43-16,0-21 0,0 0 16,0 0-16,0-42 15,0 0-15,21 0 16,1-21-16,-1-22 0,0 22 15,64-106-15</inkml:trace>
  <inkml:trace contextRef="#ctx0" brushRef="#br0" timeOffset="10463.68">17357 3196 0,'0'0'0,"-22"-63"0,-83-128 31,105 149-31,-22 21 0,22 0 16,0-1-16,0 1 16,22 21-16,20-21 0,127 0 15,-21 0 1,-42 21-16,-21-21 0,21 21 0,127 0 16,-85-22-16,0 22 0,-21 0 15,21 0-15,-21 0 0,148 0 16,-127 0-16,-21 0 15,22 0-15,-44 0 0,1 0 0,-21 0 16,0 0-16,-22 0 0,1 0 16,-22 0-16,-21 0 0,21 22 15,-20-22-15,-1 42 0,-21-21 16,0 21 0,0-20-16,0 20 0,0 85 15,0-85-15,0 22 16,0-1-16,0 1 0,42 84 15,-42-85-15,21 22 0,0 84 16,1-63-16,-22 0 0,21 106 16,-21-106-16,0 84 15,0-84-15,0 0 0,0 105 16,0-126-16,0 0 0,-21 84 16,21-84-16,-22-22 15,1 1-15,21-1 0,-21 1 0,-42 105 16,63-127-16,-43 22 15,22-43-15,0 21 0,-21 1 16,-43-1-16,43 0 0,-22-20 16,-63 20-16,42-42 0,1 21 15,-1-21-15,0 0 0,-20 0 16,-1 0-16,0 0 0,-42 0 16,0 0-16,-1 0 0,1-21 0,-21 0 15,21 21-15,0-21 0,-1 21 16,22 0-16,0-22 0,-84 22 15,126 0-15,22-21 0,-64 0 16,63 0-16,22 0 0,21 0 16,-22-1-16,22-20 0,21-106 15</inkml:trace>
  <inkml:trace contextRef="#ctx0" brushRef="#br0" timeOffset="10914.4">16870 1630 0,'-21'0'15,"-1"0"1,22-21 0,22 21-16,-1 0 0,0 0 0,21-21 15,-21-1-15,22 22 0,-1 0 16,22 0-16,20-21 0,-20 21 16,-22 0-16,0 0 15,-20-21-15,20 21 0,-21 0 16</inkml:trace>
  <inkml:trace contextRef="#ctx0" brushRef="#br0" timeOffset="11145.71">17166 1524 0,'0'0'0,"-21"0"0,0 0 16,21 21-1,-21-21-15,21 21 0,-22 1 0,22-1 16,-21 0-16,21 21 15,0 1-15,-21 41 0,21-41 16,-21-1-16,21 0 0,0 1 16,-42 62-16,42-83 15,0-1-15,0 0 0,0 0 16,0 0-16,21-42 31,21 21-15</inkml:trace>
  <inkml:trace contextRef="#ctx0" brushRef="#br0" timeOffset="11447.64">17949 1545 0,'0'0'0,"-21"-21"0,0 21 0,0 0 16,0 0-16,-22 0 0,22 0 0,-21 0 15,-1 0-15,1 21 0,0 22 16,-43 20-16,64-42 0,-21 22 16,-1-1-16,22 0 0,0-21 15,0 64-15,21-64 16,0 0-16,0 1 0,0-1 16,0 0-16,63 21 0,-42-42 0,1 0 15,20 21-15,-21-21 16,21 0-16,-20 0 0,41 0 15,-21 0-15,-20 0 0,-1-21 16,21 0-16,-21 21 0,22-42 16,-22 42-16</inkml:trace>
  <inkml:trace contextRef="#ctx0" brushRef="#br0" timeOffset="11648.69">18182 1947 0,'-21'0'16,"42"0"15,0 0-15,0 0-16,1 0 0,20 0 0,-21 0 16,0 0-16,22 0 0,-22-21 15,21 21-15,22-21 16,-43 0-16</inkml:trace>
  <inkml:trace contextRef="#ctx0" brushRef="#br0" timeOffset="11926.72">19135 1439 0,'0'0'0,"21"0"15,-21 22 1,0 20-16,0-21 0,0 21 16,0-20-16,-21 20 0,-1 0 15,1 43-15,0-43 0,21 1 16,0-1-16,-21-21 0,0 21 16,0 1-16,21-22 15,0 0-15,0 0 0,-22-21 16,44 0-1,-1 0 1</inkml:trace>
  <inkml:trace contextRef="#ctx0" brushRef="#br0" timeOffset="12638.51">19939 1524 0,'0'0'0,"-21"0"15,0 0-15,-1 0 0,-20 0 16,21 0-16,-21 21 0,-1 0 16,-20 1-16,20 20 0,-20-21 0,21 21 15,-64 43-15,63-43 16,22 1-16,-21-1 0,21-21 0,21 22 16,0 41-1,0-63-15,63 1 0,-20-1 16,-1-21-16,106 0 15,-106 0-15,1 0 16,-1-21-16,22-1 0,-43 1 0,63-21 16,-62 0-16,20-22 15,-42 22-15,0-1 0,0-62 16,0 83-16,0-62 16,-21 63-16,0-1 0,21-20 15,0 21-15,0 0 16,0 0-16,21 21 15,0 0-15,21 0 0,-21 0 16,64 0-16,-43 21 0,22 0 16,-22 0-16,-21 0 15,106 64 1,-105-22-16,-22-41 16,-43 83-1,22-62-15,0-22 0,0 0 16,0 0-16,-1 0 0,1 22 15,0-43-15,21 21 0,0 0 16,0 0-16,42-21 16,-20 0-16,-1 0 0,21 0 0,0 0 15,1 0-15,-1 0 0,43-21 16,-43 0-16,22 0 0,-22 0 16,-21-1-16,21-20 0,1 0 15,-22-1-15,21 1 0,-21-21 0,-21-1 16,0 22-16,0-22 0,0 1 15,0 20-15,-21 22 16,0 0-16,0 0 0,-21 21 16,-22 0-16,43 21 0,-21 0 15,20 0-15,-20-21 0,21 43 16,-21-22-16,-1 21 0,22-21 16,21 1-16,0 20 0,0-21 15,21 0-15</inkml:trace>
  <inkml:trace contextRef="#ctx0" brushRef="#br0" timeOffset="12802.45">21188 2265 0,'0'0'0,"0"21"0,-21-21 31,-1 0-31,22-21 16</inkml:trace>
  <inkml:trace contextRef="#ctx0" brushRef="#br0" timeOffset="16282.8">2900 6181 0,'0'-21'0,"0"-1"15,-21 1 1,-1 21 15,22 21-15,0 1 0,0 20-16,0-21 0,0 21 0,0-20 15,0 20-15,0 21 16,0-20-16,-21-1 0,21 64 0,-21-64 15,21 43 1,0-43-16,0 1 0,0-1 16,0-21-16,0 0 0,0 22 15,0-22 1,0-42 0,0-1-1,0 1-15,0 0 0,0-64 16</inkml:trace>
  <inkml:trace contextRef="#ctx0" brushRef="#br0" timeOffset="18054.72">2921 6160 0,'0'0'0,"0"-22"31,21 22 16,0 0-31,0 22-16,1-22 0,-1 21 15,0 0-15,0-21 0,21 42 16,-20-21-16,-1 1 0,42 20 15,22 0 1,-64-21-16,0 1 16,43 20-16,-43-42 15,0 0-15,-21 21 0,21-21 16,-21 21-16,0 0 31,-21-21-31,0 0 16,0 0-16,0 22 15,-1-22-15,1 21 0,-21 0 16,0 0-16,20 0 0,-20-21 16,21 21-16,-21 1 0,-22 41 15,22-42-15,21 0 0,-22 1 16,22-22-16,-21 21 0,-1 21 16,22-21-16,0-21 0,0 21 15,0-21-15,21 22 16,-21-22-16,21-22 47,21 1-32,-21 0-15,21 0 0,-21 0 16,21 0-16,0-1 0,-21-20 16,43-43-16,-43 43 15,21 0-15,0-64 0,0 64 16,-21-1-16,21-20 15,-21 42-15,0-1 0,0 1 16,0 0-16,0 42 31,0 0-31,0 1 0,0-1 16,0 0-16,-21 0 0,21 21 0,-21 1 16,21-1-16,0 0 0,0 1 15,-21-1-15,0 0 0,21 1 0,-22-1 16,22-21-16,0 22 0,0-22 15,0 0-15,0 0 0,0 0 16,0-42 15,22 0-31,-1 0 0,-21 0 16,21-22-16,-21 22 0,0-21 16,21-1-16,0-41 0,-21 41 15,0 1-15,0 0 16,0-1-16,0 22 0,0-42 15,21 42-15,-21-1 16,0 44 0,0-1-16,0 0 15,0 0-15,0 21 0,0 85 16,0-84-16,-21-22 16,21 21-16,0 1 0,0-22 0,0 42 15,0-42-15,21-42 47,1 0-47,-22 0 0,0 0 16,42-43-16,-42 22 0,21 0 15,-21-1-15,0 1 0,21-85 32,-21 106-32,0 42 31,0 0-31,0 21 15,0-20-15,-21 20 0,0 21 16,21-41-16,-21-1 0,21 21 16,0-21-16,0 0 0,0 22 15,0-64 17,21-1-32,0 1 15,-21 0-15,21-21 0,-21 21 16,21-64-16,-21 64 0,22-22 15,-22 22-15,21 0 16,-21-42-16,0 84 31,0 0-31,0 0 0,0 21 16,0-20-16,0-1 0,0 0 16,0 21-16,0 1 0,0-22 15,-21 21 1,42-63 15,-21 0-15,0 0-16,0-1 0,0 1 15,0 0-15,0 0 0,0-21 16,0 20-16,0 1 16,-21 42-1,21 1 1,-22-1-16,22 0 15,0 0-15,0 0 16,-21-21 15,21-21-15,0 0-16,-21 21 16,21-21-16,0 0 0,-21-1 15,0-20-15,0 21 16,21 0-16,-22 0 15,22-1-15,-21 22 0,21 22 47,0-1-47,0 0 16,21 0-16,1 0 16,-1 0-1,0-21 1,-21-21-1,0 0 1</inkml:trace>
  <inkml:trace contextRef="#ctx0" brushRef="#br0" timeOffset="19732.7">6562 6265 0,'0'-21'0,"0"42"0,0-63 16,0 21-16,0 42 31,0 0-31,-22 0 16,22 22-16,0-1 0,0 0 0,0 1 16,0 20-16,-21-20 0,0 62 15,21-62-15,0-1 0,0-21 16,-21 43-16,0-1 15,21-42-15,0 1 16,0-44 15,0 1-31,0 0 0,0-21 0,0 21 16,0-22-16,0 1 0,0 0 0,0-22 16,0 1-16,0-1 0,0 1 15,0-43-15,0 42 16,0 22-16,21 0 0,-21 20 15,21-20-15,-21 21 0,21 0 16,0 21-16,1 0 16,-1 0-16,0 21 0,0 0 0,0 0 15,22 0-15,-22 1 0,21 20 16,0-21-16,-20 21 0,20-20 0,43 62 16,-43-63-16,64 43 15,-64-43-15,64 43 16,-64-43-16,-21-21 15,1 0-15,-1 0 0,0 0 16,-42 0 0,-22 0-1,22 0-15,-21 0 0,0 21 16,-1 0-16,1-21 0,-22 21 0,22-21 16,-21 21-16,-1 1 0,22-1 15,-22-21-15,1 21 0,20 0 0,1 0 16,-43 0-1,43 1-15,21-22 0,-21 21 16,20-21-16,22-21 31,22-1-15,-22 1-16,21 0 0,0-21 0,0 21 16,0-22-16,0 22 0,-21-64 15,22 43-15,-22 21 0,0-21 16,0 20-16,0 1 0,0-42 15,-22 84 17,22 0-32,0 0 0,0 0 0,0 22 15,0-22-15,0 21 0,0 1 16,0-22-16,0 21 0,0-21 16,0 0-16,0 1 0,0-1 0,0 0 15,0 0 1,22-21-16,-1 0 0,0-21 15,0 21-15,0-21 0,-21 0 16,21-1-16,1 1 0,-22-21 16,0 21-16,0-22 0,21-41 15,-21 41-15,0-20 16,0 42-16,0 0 0,0 42 31,0 0-31,0 0 0,0 21 0,0 1 16,0-1-16,0 0 0,0-20 0,0 20 15,0 0-15,0-21 16,0 1-16,0-1 0,0 0 0,0 0 16,21-21-1,0 0-15,0 0 0,0 0 0,1 0 16,-1-21-16,21-21 16,-21 20-16,0-20 0,1 21 0,-1-21 15,0-43 1,0 64-16,-21 0 0,0 42 31,0 0-31,0 0 0,-21 21 0,0-20 16,0 20-16,-1-21 0,22 43 15,-21-43-15,21 21 16,0-21-16,21-21 0</inkml:trace>
  <inkml:trace contextRef="#ctx0" brushRef="#br0" timeOffset="21106.46">9927 6456 0,'0'0'0,"0"-21"0,0 0 0,-21-1 16,21 1-16,0 0 0,0 0 16,0 0-16,0 42 31,0 0-31,0 21 0,0-20 15,0 20-15,0 0 0,0 64 16,0-64-16,0-20 16,-21 62-16,0-63 15,21 43-15,0-43 16,-22 0-16,22 0 16,0-42-1,0 0 1,0-21-16,0 21 0,22-1 15,-22-20-15,0 0 0,0-1 16,0 1-16,0-21 0,21-43 16,-21 63-16,21 1 0,-21 0 15,0 21-15,0-22 0,0 22 16,0 0-16,0 0 0,21 21 16,0 0-1,0 0-15,1 21 0,-1 0 16,21 0-16,-21 0 0,22 1 0,-1-1 15,0 0-15,1 0 0,-1 21 16,43 1-16,-43-22 0,0 21 16,1-21-16,-22 1 0,21-1 15,0 0-15,-20 0 0,-22 0 32,-22-21-17,-20 0-15,21 21 16,-21-21-16,20 22 0,-20-22 15,0 21-15,-22 0 0,22 0 16,-22-21-16,22 21 0,-127 43 16,126-43-16,-41 0 15,63 0-15,-64 0 16,64-21-16,42-21 47,0 0-47,0 0 0,-21 0 15,43 0-15,-43-1 0,42-20 16,-42 21-16,21-21 0,0-1 0,0 1 16,-21 0-16,22 20 0,-22-20 15,0 21-15,0-21 0,0 20 0,0 1 16,0 42 0,0 1-1,0-1-15,0 42 16,-22-20-1,22-22-15,0 21 0,0 0 16,0-20-16,0-1 0,0 0 16,22-21-1,-1 0-15,0 0 16,0 0-16,0 0 0,-21-21 0,21 0 16,1-1-16,-1 1 0,0 0 15,-21 0-15,0-21 0,21 20 0,-21 1 16,0-21-16,0 21 0,0 0 15,0-1-15,0 44 32,0-1-32,0 0 0,0 0 0,0 21 15,-21 1-15,21-1 16,0-21-16,0 0 0,0 1 0,0-1 16,0 0-16,0 0 0,0 0 15,21-21 1,0 0-1,0 0-15,22-21 16,-43 0-16,21 0 0,0 0 16,-21-22-16,21 1 15,0 21-15,-21 0 0,0-1 16,0 1-16,0 42 31,0 1-31,0-1 0,0 0 16,0 0-16,0 0 0,0 0 0,0 1 15,0-1-15,0 0 0,0 0 32,22-21-17,-1 0-15,0 0 0,0 0 16,21-21-16</inkml:trace>
  <inkml:trace contextRef="#ctx0" brushRef="#br0" timeOffset="21529.88">13610 6498 0,'21'0'78,"0"0"-78,1 0 16,-1-21-16</inkml:trace>
  <inkml:trace contextRef="#ctx0" brushRef="#br0" timeOffset="21731.68">14393 6456 0,'0'0'0,"21"0"31,1 0 0,-1 0-15,0 0-1,0 0-15,0-21 0,0 21 16,1-21-16</inkml:trace>
  <inkml:trace contextRef="#ctx0" brushRef="#br0" timeOffset="21913.43">15071 6414 0,'0'0'0,"21"0"78,0 0-62,0 0-16,0 0 15</inkml:trace>
  <inkml:trace contextRef="#ctx0" brushRef="#br0" timeOffset="22101.7">15748 6435 0,'-21'0'31,"42"0"16</inkml:trace>
  <inkml:trace contextRef="#ctx0" brushRef="#br0" timeOffset="22278.17">16192 6456 0,'0'0'0,"22"0"0,-1 0 16,-21-21 62</inkml:trace>
  <inkml:trace contextRef="#ctx0" brushRef="#br0" timeOffset="24962.42">18923 6456 0,'0'0'0,"0"-106"31,0 85-15,0 42-1,-21 0-15,0 43 0,21-43 16,-22 127 0,1-106-16,21 1 0,-21-1 15,21 0-15,-42 64 16,42-63-16,-21-22 0,21 42 16,0-42-16,0 1 0,-22-22 15,22 21-15,0-42 47,0-1-47,0 1 0,22 0 0,-22 0 16,42-43-16,-42 22 0,21 0 15,0-1-15,-21 1 0,21 0 16,1-64-16,-1 42 16,-21 22-16,0 0 0,0-1 15,21 22-15,-21-21 0,0 21 0,21 21 16,-21-21-16,0-1 15,0 44 1,0-1-16,21 0 16,-21 0-16,21 0 0,-21 0 15,22 1-15,-1 20 0,0-21 0,0 21 16,0-20-16,22-1 0,-22 0 16,21 21-16,0-21 0,85 43 15,-63-64-15,-22 21 16,1 0-16,-1-21 0,0 0 0,43 21 15,-64-21-15,21 0 16,-20 0-16,-22 22 16,-22-1-1,-20-21 1,21 0-16,-21 0 0,-1 21 0,1 0 16,0-21-16,-64 21 0,63 0 15,-20 1-15,21-22 0,-22 21 16,1 0-16,-43 0 15,63 0-15,-20 0 0,-43 1 16,64-22-16,21 21 0,-22-21 16,22 0-16,-42 21 15,84-21 17,0-21-32,0 21 0,0-21 15,0 21-15,1-22 0,83-41 16,-20-22-1,-43 64-15,-20-21 16,20-22-16,-21 43 0,-21 0 16,0 0-16,0 0 0,-21 42 31,0-21-31,0 21 16,-1 0-16,1 0 0,0 0 15,21 1-15,-21-1 0,0 0 16,0 0-16,-1 21 15,22-20-15,-21-22 0,0 21 16,42-21 15,-21-21-15,0-1-16,21 1 16,-21 0-16,0 0 0,22-21 0,-22 20 15,0 1-15,0 0 0,0 0 0,0 0 16,0 0-16,0-1 15,0 44 17,0-1-32,0 0 0,-22 0 15,22 0-15,-21 22 0,21-22 16,0 0-16,0 0 0,0 0 16,21-21 15,1 0-31,-1 0 0,0-21 15,0 0-15,0 21 16,0-21-16,1 0 0,-1-22 16,0 22-16,0-21 0,-21 21 15,21-1-15,-21 1 0,0-21 16,0 21-16,0 42 31,0 0-31,-21 0 0,0 0 16,21 1-16,-21-1 0,21 0 0,-21 0 15,21 0-15,0 0 0,0 1 16,0-1-16,0 0 0,21-42 47,0 0-31,-21-1-16,0 1 15,0 0-15,21 0 0,-21-21 0,21 20 16,-21-20-16,0-21 15,0 41-15,21 22 0,-21-21 16,0 42 0,0 1-16,0-1 0,0 21 15,-21-21-15,21 22 0,-21-1 16,21-21-16,0 21 0,-21 22 16,0-43-16,0 43 15,21-43-15,0 0 16,21-21 15,0 0-31,0-21 0,0 0 16,0-1-16,1 1 0,-1 0 15,0 0-15,0 0 16,43-43-16,-43 43 16,-21 42-1,0 0 1,0 1-16,0-1 15,-21 0-15,-1 21 16,22-21-16,0 1 0,22-22 47,-1 0-47,0 0 0,0 0 0,0 0 16,0 0-16,1-22 0,-1 22 15,0-21-15,0 0 0,21 0 0,1 0 16,-1 0-16,-21-1 15,0 1-15,1 21 0,-22-21 16,-22 21 0,22 21-16,-21 0 15,0-21-15,-21 22 0,21-22 16,-1 21-16,1-21 0,0 21 16,0-21-16,0 21 0,0-21 15,-1 0-15,22 21 16,-63-21-1,42 0-15,0 0 0,-1 0 16,1 0-16,0 0 0,0-21 0,-21 21 16,20-21-16,1 0 0,-21 0 15,21-1-15,21 1 0,-21 0 16,21 0-16,0 0 0,0-22 16,0 22-16,0 0 0,0 0 15,0 0-15,-22 21 31,22 21-15,0 0-16,0 0 16,0 0-16,0 1 15,0-44 32,0 1-31,22 0-16,-22 0 0,0 0 15,0 0-15,0-1 16,0 1-16,0 0 0,0-42 16,0 41-16,0 1 15,0 42 1,0 1 0,0-1-16,0 0 0,0 0 15,0 21-15,0-20 0,0-1 0,21 0 16,-21 0-16,21-21 15,-21 21-15,21-21 16,0 0 0,-21-21-16,21 0 0,1 21 15,-1-42-15,0-1 16,-21 22-16,21 0 16,-21 0-16,21-22 15,-21 22-15,0 42 47,0 1-47,0-1 0,-21 0 0,21 0 16,0 0-16,-21 0 0,21 1 15,0-1-15</inkml:trace>
  <inkml:trace contextRef="#ctx0" brushRef="#br0" timeOffset="38397.69">19029 6668 0,'0'0'0,"21"0"94,0 0-94,0 0 0,0 0 16,1 21-16,-1 0 0,0-21 0,21 21 15,-21 0-15,43 0 16,-43 1-16,21-22 0,1 21 15,-1-21-15,0 21 16,-20-21 0,-44 0-1,1 0 1,0 0-16,0 0 0,-21 0 0,20 0 16,-20-21-16,21 21 0,-21 0 15,20-21-15,1 21 0,0 0 0,0-22 16,-21 22-16,20 0 15,44 0 32,-1 0-31,0 22-16,0-22 0,0 0 0,22 0 16,-22 0-16,0 0 0,0 21 15,0-21-15,0 0 0,1 0 0,-44-21 31,1 21-15,0 0-16,0-22 0,-21 22 0,20-21 16,-20 0-16,21 21 0,-21-21 15,20 0-15,1 21 0,-21-21 0,21 21 16,0-22-16,-1 22 16,1 0-16,0 0 15,42 0 32,0 0-47,1 0 0,-1 0 16,-21-21 31,0 0-32,-21 0-15,21 0 16,-22 0-16,22-1 0,0 1 15,0 0-15,-21 0 16,21 0-16,0 0 0,-21 21 16,21-22-16,0 44 15,0-1-15,0 0 16,-21 0-16,21 21 0,-21-20 16,21 20-16,0 0 0,0-21 0,-21 22 15,-1-1-15,1-21 0,0 22 16,21-22-16,0 0 0,-21 0 0,21 0 15,-21 0-15,21 1 0,0-1 16,0-42 15,0-1-15,0 1-16,0 0 0,21 0 16,0 0-16,-21-22 0,0 22 15,21-21-15,0 0 0,-21-1 0,22 1 16,-22 0-16,21-43 15,0 64-15,-21 42 32,0 0-32,0 0 0,0 22 0,0-1 15,0-21-15,-21 21 16,21 1-16,-21-1 0,21 0 16,-22-20-16,22 20 0,0-21 0,0 21 15,0 1-15,0-22 16,0 0-16,0 0 0,22-42 47,-22 0-47,0 0 15,21 0-15,-21-1 0,21 1 0,-21 0 16,0-21-16,0 21 0,0-1 16,21-20-16,-21 21 0,0-21 15,0 20-15,-21 44 31,21-1-15,-21 0-16,0 0 0,21 0 0,0 0 16,-22 1-16,22-1 0,-21-21 0,21 42 15,0-21 1,21-21 0,1 0-1,-1 0-15,0 0 0,0-21 16,0 0-16,0 21 0,-21-21 15,22 0-15,-1-1 0,0 1 16,-21 0-16,21 21 0,-21-21 16,21 21-16,-21 21 31,0 0-31,0 0 16,0 1-16,0-1 15,-21 0 1,0-21-16,0 21 15,0-21 1,21-21 15,21 21-15,0 0-16,-21-21 0,21 21 16,21-21-16,-20-1 15,-1 22-15,0 0 16,0 0-16,0-21 0,0 21 15,-21 21 17,-21-21-32,0 22 15,0-22-15,0 21 0,-22-21 16,22 21-16,0-21 16,21 21-16,-21-21 15,42 0 16,0 0 1,-21-21 202,0 0-187,-21 21-16,0 0-15,21-21-16</inkml:trace>
  <inkml:trace contextRef="#ctx0" brushRef="#br0" timeOffset="41122.5">1693 8573 0,'0'-22'0,"0"1"31,0 0-31,0 0 16,0 0 0,0 0-16,0-1 15,0 1 17,0 42 14,0 1-46,0-1 0,0 0 16,0 0-16,0 0 0,0 0 16,0 22-16,0-22 0,0 21 15,0 1-15,0-1 0,0 0 16,-21 1-16,21-1 0,-21 85 16,0-85-16,21 1 0,0-1 15,0-21-15,0 21 0,0 1 16,0-22-16,0 0 0,0 0 15,0 0-15,0 1 16,0-44 15,0 1-31,0 0 16,0 0-16,0-21 16,0 20-16,0 1 0</inkml:trace>
  <inkml:trace contextRef="#ctx0" brushRef="#br0" timeOffset="41713.73">1714 8467 0,'0'0'0,"-21"0"15,21-21-15,0-1 16,0 44 31,21-22-47,1 21 15,-1-21-15,0 21 0,21 0 0,-21-21 16,1 21-16,-1 0 0,21-21 16,-21 22-16,0-1 0,22-21 15,-22 21-15,21 0 0,1 0 16,-22-21-16,63 43 0,-41-22 15,-22-21-15,21 21 0,-21 0 16,1-21-16,20 42 16,-21-42-16,0 22 0,-21-1 15,0 0 1,0 0 0,-21-21-16,0 0 15,0 0-15,0 0 0,-1 0 16,1 21-16,0-21 15,0 0-15,-21 21 0,-43 22 16,43-22-16,-1 0 16,22 0-16,-21-21 0,-1 21 0,-41 22 15,41-1-15,22-42 16,-63 42-16,62-20 0,-41 20 16,42-42-1,0 21-15,-1-21 0,1 0 16,21-21 31,0 0-32,0 0-15</inkml:trace>
  <inkml:trace contextRef="#ctx0" brushRef="#br0" timeOffset="44182.1">1757 8551 0,'0'0'15,"0"-21"1,0 42 15,0 1-31,0-1 16,0 0-16,0 0 0,0 21 0,0-20 15,0 20-15,0 0 0,0-21 16,-21 22-16,21-1 0,0 0 0,0-20 16,-22 20-16,22-21 0,0 21 15,0-20-15,0-1 0,0 0 16,0-42 15,0 0-15,0-1-16,0 1 0,0-21 0,0 21 15,0-22-15,22 1 16,-22 0-16,0-1 0,0 1 0,21 0 16,-21 21-16,0-22 0,0 22 15,0-21-15,0 21 16,0 42 15,0 0-31,0 0 0,0 0 16,0 0-16,0 43 0,0-22 15,0 22 1,0-22-16,0-21 0,-21 43 16,21-22-16,-22 0 15,22-20-15,0-1 0,0 0 16,0-42 15,0 0-31,0-1 0,22 1 0,-22-21 16,21 21-16,-21-22 0,0-41 15,21 41-15,-21 22 0,21-21 16,-21 21-16,0-22 0,21 1 16,-21 21-16,21 21 15,-21-21-15,0 42 32,0 0-32,0 0 15,0 0-15,0 22 0,0-22 16,0 21-16,0-21 0,0 22 15,0-1-15,0-21 0,-21 22 16,21-22-16,-21 21 0,21-21 16,-21 0-16,21 1 0,0-1 0,0 0 15,0-42 17,0 0-32,0-1 15,0-20-15,21 21 0,-21-21 0,0 20 16,21-20-16,-21 0 0,0-1 15,0 22-15,21-21 0,-21 21 16,0 0-16,22-1 0,-22 1 0,0 0 16,0 42 15,0 0-31,0 1 16,0 20-16,0-21 0,0 21 15,0-20-15,0 20 0,-22-21 0,22 21 16,-21 43-16,21-64 15,0 0-15,0 1 16,0-1 0,0-42-1,0-1 1,0 1-16,0 0 0,21-21 16,-21 21-16,22-22 0,-1-63 15,0 64-15,-21 21 16,0 0-16,21 0 0,-21-1 0,21 1 15,-21 0 1,0 42 0,0 0-1,0 1-15,0-1 0,0 21 16,0 0-16,-21 1 0,21-22 16,-21 21-16,21-21 15,0 22-15,-21-1 0,21-21 16,0 0-16,0 1 0,0-1 15,0-42 17,0-1-32,0 1 0,21 0 0,-21 0 15,0 0-15,21-22 0,-21 22 16,21-21-16,0 0 0,-21 20 16,0-20-16,0 21 0,22-21 15,-22 20-15,21 1 0,-21 42 47,0 1-47,0-1 0,0 0 16,-21 0-16,21 0 0,-22 22 15,22-22-15,0 0 0,0 21 0,-21 22 16,21-43 0,0 0-16,0 0 15,0-42 16,0 0-31,0 0 0,21 0 16,-21-1-16,22 1 0,-22 0 0,0-21 16,21-22-1,0 43-15,-21 0 0,21-21 16,-21 20-16,21 22 16,-21 22-1,0-1 1,0 0-16,0 0 0,0 0 15,0 0-15,0 1 0,0 20 0,0-21 16,-21 0-16,21 0 0,0 1 16,0-1-16,0 0 0,0-42 47,0 0-47,0-1 15,21 1-15,-21 0 0,0 0 0,21 0 16,-21 0-16,22-1 0,-22 1 15,21 0-15,-21 0 0,0 42 47,0 0-47,0 0 16,0 1-16,0-1 0,0 0 0,0 0 16,0 0-16,0 0 15,0 1-15,0-1 0,21-42 47,0 21-31,-21-22-16,0 1 0,0 0 15,21 0-15,-21 0 0,21 0 0,-21-1 16,0 1-16,0 0 16,22 0-16,-22 42 31,0 0-16,0 0-15,0 1 16,0-1-16,0 21 0,0-21 16,0 0-1,0 1-15,21-22 32,0 0-32,-21-22 0,21 1 15,-21 0-15,21 21 16,-21-21-16,0 0 0,0-43 15,21 64-15,-21-21 16,0 42 15,0 0-15,0 1-16,0-1 16,0 0-16,0 0 0,22 0 15,-1-21 16,0 0-15,-21-21 0,0 0-16,21 21 0,-21-21 15,0 0-15,0-1 0,0 1 16,21 0-16,-21 0 16,21 21-1,-21 21 1,0 0-1,0 0-15,0 1 32,22-22-17,-22-22 63,0 1-62</inkml:trace>
  <inkml:trace contextRef="#ctx0" brushRef="#br0" timeOffset="44693.81">3514 8700 0,'0'0'15,"-22"0"-15,1 0 0,0 0 0,0 0 16,0 0 0,0 0-16,42 0 47,0 21-47,21-21 0,-21 0 0,22 0 15,-1 0-15,43 0 16,-43 0-16,22 0 0,41 0 15,-62 0-15,20 0 16,-20 0-16,-1 0 0,148 0 16,-147 0-16,-1 0 15,0 0-15,-20 0 0,-1 0 16,21 0-16,-63 0 47,0 0-47,0 0 0,-1 0 0,1 0 15,0 0-15,-21 0 0,21 0 16,-43 0-16,43 0 16</inkml:trace>
  <inkml:trace contextRef="#ctx0" brushRef="#br0" timeOffset="44967.65">3535 8763 0,'-21'0'16,"42"0"0,0 0-16,0 0 15,0 0-15,22 0 0,-1 0 16,0 0-16,22 0 0,-22 0 0,64 0 16,-64 0-1,1-21-15,62 21 0,-62 0 16,41-21-16,-41 21 15,-22 0-15,-21-21 16,0-1 0,0 1-1</inkml:trace>
  <inkml:trace contextRef="#ctx0" brushRef="#br0" timeOffset="45405.92">4191 8382 0,'0'0'0,"-21"0"0,21 21 15,-21 0-15,21 1 16,0-1-16,0 0 16,0 0-16,0 0 0,21 0 15,0-21-15,0 22 0,0-1 0,22-21 16,-22 0-16,21 21 0,0-21 15,1 0-15,41 0 0,-41 0 16,41 0-16,-41 0 0,-1 0 16,0 0-16,-20 0 15,-1 0-15,0 0 0,-21-21 16,-21 21 0,0 0-1,-22 0-15,22 21 0,-21 0 0,-22 0 16,43 0-16,-21 1 0,21 20 15,-22-21-15,22 21 0,-42 22 16,41-43-16,-20 21 0,0 22 16,21-43-16,-1 0 15,1 0-15,21 1 0,0-1 0,-21 0 16,21 0 0,21-21 15,0-21-31</inkml:trace>
  <inkml:trace contextRef="#ctx0" brushRef="#br0" timeOffset="45854.18">5884 8467 0,'0'0'0,"0"-21"16,0-1-16,-21-20 0,21 0 31,-21 42-31,21 21 16,0 0-1,0 21-15,0-20 0,0 20 16,0-21-16,0 21 0,0-20 0,0 20 16,-21 0-16,21 1 0,0-22 15,0 21-15,-21 64 16,21-85-16,0 0 0,0 22 15,0-22-15,0-42 47,21-1-31,0 1-16</inkml:trace>
  <inkml:trace contextRef="#ctx0" brushRef="#br0" timeOffset="46646.08">6308 8467 0,'0'0'0,"0"-21"0,21 21 16,-21-22-16,0 44 31,-21-22-15,21 21-16,-22 0 0,22 0 15,-21 0-15,0 0 0,21 1 0,0-1 16,0 0-16,0 64 15,0-22 1,0-42-16,0 0 0,21 22 16,-21-22-1,21-21-15,43 0 16,-43-21 0,21 0-16,-20-1 0,-22 1 15,0 0-15,21 0 0,-21 0 16,0-43-16,0 43 15,0 0-15,0 0 0,-21 0 0,-1 21 16,1-43 0,0 43-16,0-21 15,21 0 1,21 21 0,0-21-16,22 21 0,-22-21 0,21 21 15,0 0-15,22 0 16,-22 0-16,1 0 0,-22 0 0,21 0 15,-21 0-15,22 0 0,-22 21 0,0 0 16,-21 0-16,21-21 0,-21 21 16,0 0-16,0 1 0,0 20 15,-21-42-15,21 21 0,-21 21 16,21 1-16,-21-1 16,21-21-16,0 0 0,0 22 15,0-22 1,21 0-16,21-21 0,-21 21 15,0-21-15,1 0 0,-1 0 16,21 0-16,0 0 16,1-21-16,-22 0 0,21 0 15,-21 0-15,1-22 0,20 1 16,-42 0-16,0 20 0,0-41 16,0 21-16,0 20 0,0-41 15,-21 21-15,-22-1 16,22 43-16,-21-21 0,-22 21 15,43 0-15,-21 0 0,-22 21 16,43 0-16,-42 22 16,42-22-16,-1 0 0,1-21 15,21 21-15,-21 0 0,21 1 0,0-1 16,0 0 0,64 0-16,-43-21 0,0 0 15,42 0-15,-20 0 0,-1 0 16</inkml:trace>
  <inkml:trace contextRef="#ctx0" brushRef="#br0" timeOffset="47005.87">7959 8297 0,'-22'0'0,"44"0"0,-65-21 0,22 21 16,42 0 0,0 0-1,1 0-15,-1 0 0,21 0 0,-21 0 16,22 0-16,-1 0 16,0 0-16,43 0 0,-64 0 15,21 0-15,43 0 0,-64 0 16,22 21-16,-22-21 0,0 0 15,0 0-15,0 0 0,0 22 16,-42-22 0,0 21-1,0-21-15,0 0 0,-22 0 16,22 0-16,-21 0 16</inkml:trace>
  <inkml:trace contextRef="#ctx0" brushRef="#br0" timeOffset="47257.24">8318 8340 0,'-21'0'16,"0"0"-1,21 21 1,-21-21-16,21 21 0,-21 0 16,21 0-16,0 1 0,-21-1 0,21 21 15,-22 0-15,1-20 16,21 20-16,0-21 0,0 0 15,-21 64-15,21-64 0,0 21 16,-21-20-16,21-1 0,0 0 16,0 0-1,0 0-15,21-21 32,0-21-32,-21 0 0,21 0 0</inkml:trace>
  <inkml:trace contextRef="#ctx0" brushRef="#br0" timeOffset="47672">9059 8319 0,'0'0'15,"0"-43"1,0 22-16,-21 21 15,0 0-15,0 0 16,0 0-16,-1 0 0,1 0 16,0 21-16,0 0 0,0 1 15,0-1-15,-1 0 0,-62 64 16,63-64-16,-22 42 16,22-42-16,21 22 0,-21-1 15,21-21-15,0 22 0,21-1 16,0-21-16,-21 0 0,21-21 15,22 21-15,20 1 16,-42-22-16,1 0 0,20 0 16,-21 0-16,0 0 0,0 0 0,1 0 15,-1 0-15,0 0 0,-21-22 16,42 1-16,-21 21 16,-21-21-16,22 21 0,-1 0 0,-21-21 15,21 21-15,-21-21 16,21 21-16,0 0 15,-21-21-15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2T13:24:0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931 0,'21'0'15,"0"0"-15,0 0 16,-21-21-16,21 0 0,1 21 15,-1-21-15,0 0 0,21 0 16,-21-1-16,1 1 0,20-21 16,-21 21-16,-21 0 15,0-1-15,-21 22 0,-43-21 16,22 21 0,0 0-16,-22 0 0,22 0 0,0 0 15,-64 21-15,63 1 16,1 20-16,21-21 0,0 21 0,0-20 15,21 62 1,0-63-16,21 64 0,0-64 16,106 85-16,-85-85 15,1 22-15,-1-1 0,0 0 16,1-21-16,20 64 16,-42-43-16,-21 22 0,0-22 15,-21 1-15,0 20 0,-64 43 16,22-64-16,20 1 0,-20-22 15,-1 21-15,1-21 0,-85 0 16,84-21-16,22 0 0,-22 0 16,22 0-16,0-21 0,-22-42 15,43 20-15,0 22 16,21-21-16,0-22 0,0 22 0,0 0 16,0-1-16,21 1 0,0 0 15,43-43-15,-43 64 16,21-21-16,1 20 0,-1-20 0</inkml:trace>
  <inkml:trace contextRef="#ctx0" brushRef="#br0" timeOffset="283.02">1736 677 0,'21'0'0,"-42"0"0,42 22 16,-21-1-1,0 21-15,0 0 0,0 1 16,0 20-16,-21-20 0,-1 20 0,1 1 16,-21-22-16,21 21 0,0 1 15,-22-22-15,22 22 0,0-22 16,-21 0-16,20 1 0,22-1 0,-21 0 16,21-20-16,0-1 0,0 21 15,0-21-15,0 0 16,21-21-16,1 0 15,-1-21-15,21 0 16,-21 0-16,0 0 0,-21 0 0</inkml:trace>
  <inkml:trace contextRef="#ctx0" brushRef="#br0" timeOffset="484.35">1397 1312 0,'0'0'15,"-21"22"-15,21-1 16,21-21 0,0 0-16,0 0 0,0 0 0,1 0 15,20 0-15,-21 0 0,21 0 16,1 0-16,-1-21 0,0 21 0,1-22 16,-22 22-16,21 0 0,-21-21 15,22 0-15,-22 21 0</inkml:trace>
  <inkml:trace contextRef="#ctx0" brushRef="#br0" timeOffset="1148.31">1884 1355 0,'0'0'0,"0"21"16,0 0 0,0 0-16,21-21 15,0 0 1,0 0-16,0-21 0,22 0 15,41-21 1,-62 20-16,20-20 16,-42 21-16,0 0 15,0 0-15,-21 21 16,0 0-16,-1 0 16,-41 42-16,21-42 0,-1 42 15,-20 1 1,42-22-16,-43 42 0,43-20 15,0-1-15,21 21 0,0-41 16,0-1-16,0 21 0,0-21 16,21-21-16,0 21 0,21-21 0,-20 0 15,-1 0-15,21 0 16,0 0-16,1-21 0,41 0 16,-41-21-16,20 21 0,-20-1 0,-1 1 15,0 0-15,1-21 0,-1 21 16,-21-1-16,21-20 0,-20 21 0,-22 0 15,0 0-15,0-1 16,21 1-16,-42 21 31,-1 0-31,1 21 0,0 22 16,21-22-16,-21 21 0,0-21 16,0 43-16,21-22 0,-22 43 0,1-22 15,0 22-15,21 0 0,-21-1 16,-21 86-16,-1-64 0,22-1 15,0-20-15,0 21 0,-22-21 16,1 84-16,21-106 16,-43 128-1,43-149-15,0 1 0,21-1 0,-21-21 16,21 0-16,0 22 16,0-22-16,0-42 15,0-1-15,0 1 16,0-21-16,21 21 0,0-22 0,0-20 15,1 21-15,20-85 16</inkml:trace>
  <inkml:trace contextRef="#ctx0" brushRef="#br0" timeOffset="1449.54">2328 1418 0,'0'-21'16,"0"42"-16,0-63 0,0 21 0,0 0 0,21-1 15,1 1-15,-1 0 0,0 0 16,0 21-16,0-21 0,0 21 0,22 0 16,-22 0-16,21 0 15,1 0-15,-1 0 0,21 21 16,-41 0-16,-1 0 0,-21 43 16,0-43-16,0 0 0,-43 21 15,22-20-15,-21 20 0,0-21 0,-22 21 16,22-20-16,-1 20 0,-20-21 15,21 0-15,20 0 0,-20 1 16,0-22-16,21 21 16,21-42-1,21 21-15,0-22 16,0 1-16,21 0 0</inkml:trace>
  <inkml:trace contextRef="#ctx0" brushRef="#br0" timeOffset="1848.09">3260 1334 0,'0'0'0,"21"0"15,-21-22 1,-21 22-16,-1 0 0,-20 0 0,21 0 16,-64 22-1,64-1-15,-21-21 0,21 21 16,-1-21-16,1 21 0,-21 21 15,42-20 1,0-1-16,21 0 16,0-21-16,0 21 0,43 0 15,-22-21-15,-21 21 0,64 22 16,-64-22 0,0-21-16,-21 21 0,0 0 0,0 0 15,-21 1-15,-63 20 16,41-21-1,1-21-15,-22 21 0,22-21 0,-127 21 32,126-21-32,1 0 0,21 0 0,-21 0 15,20 0-15,22-21 16,22 0-16,-1 0 16,21 0-16,0 0 0,43-43 15</inkml:trace>
  <inkml:trace contextRef="#ctx0" brushRef="#br0" timeOffset="2156.12">4720 720 0,'0'-21'15,"0"42"-15,0-64 0,-21 43 16,0 0-16,0 0 0,21 22 0,-22-1 15,1 0-15,0 21 0,-21 1 16,21 20-16,-1-21 0,-20 22 16,21-1-16,0 1 0,-22-1 0,22 1 15,0-22-15,-21 64 16,21-64-16,21 1 0,0-22 16,-22 21-16,22-21 0,0 22 15,0-22-15,0 0 0,22-21 31,-1 0-31,0-21 16,0 0-16,0 0 0,0-1 0</inkml:trace>
  <inkml:trace contextRef="#ctx0" brushRef="#br0" timeOffset="2665.63">4297 1334 0,'0'0'0,"-21"0"0,42 0 47,0 0-47,21 0 0,1 0 16,-1 0-16,21 0 0,-20-22 15,20 1-15,1 21 0,-1-21 0,-20 21 16,20-21-16,64-21 16,-106 42-16,0 0 0,1 0 15,-44 0 16,22 21-31,-21 0 0,0 0 16,0 0-16,0 0 0,0 22 0,-1-22 16,1 0-16,0 21 0,0-20 15,0 20-15,21 0 0,0-21 16,0 1-16,0-1 0,0 0 16,21 0-16,21 0 0,-21-21 15,22 0-15,-22 0 0,21 0 16,1 0-16,-1-21 0,0 0 0,1 21 15,-1-21-15,0 0 0,1-1 16,-22 1-16,0-21 0,21 21 0,-21-22 16,-21-20-1,22 21-15,-22-1 0,0 1 0,0 0 16,0 20-16,-43-20 16,22 21-16,0 0 0,-64 21 15,64 0-15,-64 21 16,43 0-16,0 0 0,-22 0 15,22 1-15,21-1 0,-22 0 16,22-21-16</inkml:trace>
  <inkml:trace contextRef="#ctx0" brushRef="#br0" timeOffset="5656.35">7027 995 0,'0'-21'31,"21"0"-15,1 21-16,-1-22 0,21 1 15,-21 0-15,0 0 0,1 0 16,-1 0-16,21-22 0,-21 22 16,0 0-16,1 0 0,-1-22 15,-21 22-15,0 0 16,0 0-16,0 0 0,-21 21 16,-43 0-1,22 0-15,-22 21 0,-42 21 16,64-21-16,-21 22 0,20-22 15,22 21-15,-21-21 0,-1 64 16,43-43-16,0 1 0,0 41 16,22-41-16,-1-1 0,0 0 15,0-20-15,0 20 0,22 21 16,-22-20-16,0-22 0,-21 42 16,0-41-16,0-1 15,-21 21-15,0-21 16,-43 0-16,43-21 15,-21 0-15,20 0 0,-20 0 0,0 0 16,-1 0-16,1 0 0,21-21 0,-21 0 16,-1 0-16,22-21 0,0 20 15,0-20-15,0 0 0,-1-1 16,1 1-16,21 0 0,-21-1 0,21 22 16,0-21-16,0 21 0,0 0 15,0-1-15,0 1 0,21 21 16,0 21-16,-21 1 15,22-1-15,-1 0 0,21 42 16,-21-41-16,0 20 0,1-21 16,-1 21-16,0-20 0,21 41 15,-21-21-15,22-20 0,-22-1 16,0 21-16,21-21 0,-20 0 16,20 1-16,0-1 0,1 0 0,41 0 15,-41-21 1,-1 0-16,64 0 0,-64 0 0,127-42 31,-126 21-31,20-1 0,-20 1 0,20 0 16,64-42-1,-106 41-15,22-20 0,-43 21 0,21 0 16,-21-22-16,0-41 16,-21 20-1,21 43-15,-22 0 0,-62-21 16,63 42-16,-43 21 15,22 0-15,-64 64 16,85-64-16,-22 21 0,22 0 16,0-20-16,0 20 0,-21 21 15,42-41-15,-22 20 0,22 0 16,0-21-16,0 1 16,22-22-16,-1 21 15,21-21-15,-21 0 16,43-43-16,-22 43 0,0-21 15,1 0-15,-1 0 0,-21 0 0,22 0 16,20-22-16,-42 22 16,22 0-16,-1-21 0,-21 20 15,-21 1-15,21 0 16,-21 0 0,0 42-1,0 0 1,0 0-16,0 1 0,-21 20 15,21-21-15,-42 127 16,21-84-16,21-1 0,-22 1 16,1-1-16,-42 149 15,42-127-15,-1-1 0,-20 64 16,21-63-16,-43 148 16,43-170-16,0 1 15,21-22-15,-21 1 0,21-1 0,0 21 16,0-41-16,0-1 15,0 0-15,21-42 16,0-22 0,22 22-16,-22-21 0,0 0 15,0-1-15,85-147 16,-64 105-16,1 0 0,-1 1 16,0-1-16,85-317 15,-84 296 1,-22 21-16,0 1 0,0 20 0,21-126 15,-42 147-15,22 1 16,-22 0-16,0 21 0,0-1 0,0-20 16,21 21-16,-21 42 15,0 0 1,0 0-16,0 1 0,0-1 16,0 21-16,-21-21 0,21 0 15,0 22-15,0-22 0,0 21 0,0-21 16,0 1-16,0-1 0,0 0 15,0 21-15,0-21 0,0 1 16,21-1-16,0-21 0,0 0 16,21 0-16,-20 0 15,-1-21-15,0-1 16,0 1-16,0 21 0,0-21 16,1-21-16,20 21 0,0-22 15,-21 1-15,-21 21 0,22-22 16,-1 22-16,0 0 0,0-21 15,-21 21-15,0-1 16,-21 44 15,21-1-31,-21 0 0,0 0 0,-1 0 16,22 22-16,-21-22 0,0 0 16,21 21-16,0-21 0,0 1 0,0 20 15,0 0 1,0-21-16,0 1 0,21-1 15,43 0-15,-22-21 16,22 0-16,-22 0 0,0-21 16,43-22-16,-22 22 15,22-21-15,-43 0 16,1 20-16,20-62 16,-42 63-16,22-22 0,-22-20 15,-21 20-15,0 22 0,0 0 16,0 0-16,-21 21 15,0 0-15,-1 21 0,1 0 16,0 0-16,-42 64 16,41-64-16,22 43 15,0-43-15,0 0 0,0 43 16,22-43-16,-22 0 0,63 0 16,-42 0-16,0-21 15,22 0-15,-1 0 0,-21 0 16,22 0-16,62-21 0,-62 21 15,41-42-15,-41 21 16,-1-1-16,22-41 0,-43 42 16,0-22-16,0 22 0,0-21 15,-21 21-15,0 0 0,21-1 0,-42 22 32,0 0-32,0 22 15,0-1-15,0 0 0,-1 0 16,22 0-16,-21 0 0,-21 43 15,42-43-15,0 0 0,0 0 16,-21 22 0,0-22-16,21 0 0,0-42 47,0 0-47,0 0 0,21-1 15,0 1-15,0 0 0,43-85 16,-43 85-16,0-21 15,0 21-15,0-1 0,22 1 16,20-21-16,-42 42 0,0 0 16,1 0-16,-1 0 15,0 21-15,0 0 0,-21 0 16,21 1-16,-21 20 0,0-21 16,0 0-16,0 0 0,0 1 15,0-1-15,0 0 0,0 0 0,0 0 16,0 0-16,21 1 0,1-1 15,-1-21-15,0 0 0,0 0 0,0 0 16,0 0-16,22 0 0,-22 0 16,0 0-16,0 0 0,22-21 0,-1-22 15,-21 22-15,21-21 16,-20 21-16,-1-22 0,0 1 16,21-64-16,-21 43 15,22-64-15,-22 63 0,-21 1 16,21 20-16,0-41 0,-21 62 15,0-20-15,0 63 32,0 22-17,0-22-15,-21 21 0,21 0 16,-21 1-16,0 20 0,21-20 0,0 20 16,-21-21-16,-1 107 15,22-86-15,0-21 16,0-20-16,0 20 0,0 0 0,0 1 15,22-22-15,-1 0 0,0-21 16,0 0-16,0 0 0,43 0 16,-43 0-16,21 0 0,1 0 15,-22-21-15,127-64 16,-106 64-16,-21-21 16,22 20-16,-22-20 0,42-64 15,-63 85 1,0 0-16,0 0 0,0 42 15,-21-21 1,0 21-16,21 21 0,-21-20 16,21-1-16,-21 0 0,21 0 15,0 21-15,0 1 0,0-22 16,0 0-16,0 0 16,0 0-16,21-21 0,0 0 15,0 0-15,0 0 16,1 0-16,-1 0 0,21 0 15,-21-21-15,0 0 0,1 0 0,-1 0 16,0-22-16,-21 22 0</inkml:trace>
  <inkml:trace contextRef="#ctx0" brushRef="#br0" timeOffset="5835.22">11493 720 0,'0'0'0,"-21"0"0,0 0 0,0 0 15,0 0-15,0 0 0,-1 0 16,1 0 0,21 21-16</inkml:trace>
  <inkml:trace contextRef="#ctx0" brushRef="#br0" timeOffset="6048.43">10245 953 0,'-22'21'0,"44"-42"0,-44 63 16,44-42-1,-1 21-15,0-21 0,0 0 16,21 0-16,1 0 0,84 0 15,-85 0-15,0 0 16,64-42-16,-42 21 16,42-1-16</inkml:trace>
  <inkml:trace contextRef="#ctx0" brushRef="#br0" timeOffset="7752.06">11959 1397 0,'21'0'32,"0"-21"-32,1 21 15,-22-21-15,21 0 0,0 21 16,0-22-16,-21 1 0,21 0 0,0 21 16,-21-21-16,22-43 15,-22 22-15,0 21 16,0-21-16,0 20 0,-43-41 15,22 42-15,0 21 16,-21 0-16,20 0 0,1 0 0,-63 21 16,62 0-16,-20 0 15,0 22-15,21-22 0,-22 21 0,-20 22 16,42-22-16,-1 0 0,1-21 16,0 22-16,21-22 0,0 64 15,0-64-15,0 0 16,0 0-16,21-21 15,0 0-15,1 0 16,-1 0-16,42 0 0,-42 0 16,22-21-16,20-21 15,-42 42-15,22-22 0,-22-20 0,21 21 16,1 0-16,20-43 16,-42 22-16,0 0 0,1-1 0,20 1 15,-42 21-15,21-22 0,-21 22 16,0 0-16,21 21 0,-42 21 31,0 22-31,0-22 0,0 21 0,21-21 16,0 22-16,-22-1 0,22-21 15,0 21-15,0 1 0,0-22 0,0 0 16,0 21-16,22-20 0,-1-1 0,0-21 16,0 21-16,0 0 15,0-21-15,22 0 0,-1 0 0,-21 0 16,22 0-16,-1 0 0,0-21 15,-21 21-15,22-21 0,-1 0 0,-21-1 16,22-20-16,-22 21 0,0-21 16,64-107-16,-64 86 15,-21-22-15,42-42 0,-42 64 16,0-85 0,0 105-16,0 22 0,0 0 0,0 0 15,-21 42 1,0 0-16,21 0 0,-21 22 15,-1-1-15,1 21 16,0-20-16,0 20 0,21 1 0,0-1 16,-21-20-16,21 20 0,0 43 15,0-64-15,0 1 0,0 20 16,0-42-16,21 0 16,0 1-16,-21-1 0,64-21 15,-43 0-15,0 0 0,21 0 16,-21 0-16,1-21 0,20-1 15,21-41-15,-20 42 16,-22-22-16,21 1 0,1 0 0,-1-22 16,-21 1-16,64-64 0,-64 63 15,0 1-15,0-1 16,0 22-16,-21 21 0,22-43 16,-22 43-16,-22 21 15,-20 21-15,21 22 16,0-22-16,0 42 0,-22-20 0,22 20 15,0 1-15,-64 105 16,64-127-16,-21 64 16,42-64-16,0 64 15,0-85-15,0 1 0,21-1 16,0-21-16,0 21 16,22-21-16,-22 0 0,0 0 0,64 0 15,-64-21-15,21 0 16,43-1-16,-64-20 15,21 21-15,-21 0 0,1 0 0,-1-1 16,21-20-16,-21 42 16,-42 21 15,0 0-31,21 1 0,-21-1 0,21 0 16,-21 0-16,21 0 15,0 0-15,0 1 0,0-1 16,21-21-16,21 0 15,-21 0-15,0 0 0,22 0 16,-22 0-16,21 0 0,-21 0 0,1-21 16,20-1-16,-21 22 0,0-42 15,0 21-15,22 0 0,-22-22 0,0-20 16,-21 42-16,21 0 0,-21-1 16,0 1-16,0 0 0,0 0 15,-21 21 1,21 21-1,-21 0-15,0 0 0,0 1 0,21 20 16,-22-21-16,1 21 0,0 1 16,0 41-16,0-41 15,0-1-15,-43 106 16,43-84-16,0-1 0,0 1 16,-1-1-16,22 1 0,-21 63 15,0-64-15,21 22 0,0 63 16,0-84-16,-21 147 15,0-147-15,21-1 0,0 1 16,-21-1-16,-1-20 0,-20 62 16,21-62-16,-21-1 0,-1-21 15,1 22-15,-22-22 0,-126 0 16,126-21-16,1 0 16,-43 0-16,-21-64 15,106 43-15,0-21 16,0-43-16,21 43 0,0-22 15</inkml:trace>
  <inkml:trace contextRef="#ctx0" brushRef="#br0" timeOffset="11288.38">15049 1397 0,'0'0'0,"-21"42"31,42-42 1,22-21-32,-22 21 0,0-21 0,21 0 15,1 0-15,-1 0 0,0-22 16,1 22-16,-1-21 0,22-43 15,-43 43-15,21-1 0,-42 1 16,0 0-16,0 21 0,0-1 0,0 1 16,0 0-16,-21 21 0,-21 0 15,-1 21-15,22 22 0,-21-22 16,21 21-16,-1 0 16,-41 43-16,42-43 0,21 1 0,0 20 15,0-20 1,0 41-16,21-63 15,0 22-15,0-22 0,43-21 16,-43 0 0,0 0-16,0 0 0,0 0 15,22-21-15,20 0 16,-42-1-16,22-20 0,20-21 0,-20 20 16,-1 1-16,21-22 15,-20 22-15,-1 0 0,-21 21 16,22-1-16,-22 1 0,0 21 0,0 0 15,0 0-15,0 0 0,-21 43 16,0-22-16,0 0 0,0 21 16,0-21-16,-21 22 0,0 20 15,0-20-15,0-22 0,0 0 16,-1 21-16,22-21 0,0 1 16,-21-1-16,0-21 0,21 21 15,21-42 16,0 0-31,1-1 0,-1 1 0,0 0 16,21-21-16,-21 21 16,22-22-16,41-41 0,-41 41 15,20-41 1,-42 62-16,1 1 0,-1 0 0,-42 21 31,-1 0-31,-20 21 0,0 43 16,-1-43-16,-20 42 15,42-20-15,0-22 0,-1 42 16,22-20-16,0 63 16,0-85-16,0 0 0,22 21 15,-1-21-15,0 1 0,42 20 16,-20-21-16,-1-21 16,43 0-16,-22 0 0,85 0 15,-105-21 1,-1 0-16,0 0 0,1-22 0,-1 22 15,0-21-15,-20 21 16,-1-22-16,42-84 0,-63 85 16,0-43-16,0 64 15,0 0-15,0-21 0,-21 42 16,0 0-16,0 21 16,0 0-16,-1 0 0,1 0 15,0 22-15,0-22 0,21 21 16,0 0-16,-21-20 0,21 20 0,0 21 15,0-41-15,0-1 0,21 21 16,0-21-16,0 0 0,0 1 16,1-1-16,-1-21 0,0 0 15,0 0-15,0 0 0,0 0 16,1 0-16,20-21 0,-21-1 0,43-20 16,-43 21-16,21 0 15,22-43-15,-22 22 16,0 0-16,43-43 0,-43 64 15,1-43-15,-22 43 0,0 0 16,0 21-16,-21 21 16,0 0-1,0 0-15,0 22 0,0-22 16,0 0-16,-21 0 16,21 0-16,0 1 0,0-1 15,0-42 16,0-1-15,0 1-16,0 0 0,0 0 16,0 0-16,21-22 0,-21 1 15,0 0-15,0 21 0,0-1 16,-21 22 0,0 0-16,0 0 0,-1 22 0,-20 20 15,21-21 1,-43 85-16,22-21 15,42-43-15,0-21 16,0 43-16,0-43 16,0 0-16,42 21 0,-20-21 15,-1 1-15,0-1 16,21-21-16,-21 0 0,64 21 16,-64-21-16,22 0 0,-1 0 15,0-21-15,1 21 0,41-64 16,-63 43-16,1-21 15,20 21-15,-21-22 0,21-63 16,-20 64-16,-22 0 16,21 21-16,-21-1 0,0 1 0,0 42 31,0 1-31,-21-1 0,-1 0 16,1 42-16,21-41 15,0 20-15,0-21 0,0 0 16,0 43-16,0-43 15,0 0-15,21 0 16,1-21-16,20 0 16,-21 0-16,0 0 0,0 0 15,1-21-15,20 0 16,-21 0-16,0 0 0,0-22 16,1 22-16,-1-21 0,21-43 15,-21 64-15,0-64 16,-21 64-16,0 0 0,0 0 15,0 42 1,0 0-16,0 21 0,-21-20 16,21-1-16,-21 21 0,0 22 15,21-43-15,0 0 0,0 21 16,0-21-16,0 1 0,42 20 16,-21-21-16,1 0 0,20 0 15,0-21-15,22 0 16,-22 0-16,-21 0 15,22 0-15,-22 0 0,21-21 0,-21 0 16,43-21-16,-43-1 16,0 22-16,0-21 0,0-22 0,1 1 15,20-64 1,-21 42-16,0 22 0,0-85 16,1 84-16,-22 22 0,21-43 15,-21 64-15,0 0 0,-21 42 31,-1 0-31,1 21 0,21-20 16,-21 20-16,0 21 0,0-20 16,0 20-16,-1 1 0,22-1 0,0-20 15,-21 20-15,21 1 0,0-22 0,-21 0 16,21 1-16,0-1 0,0 21 16,0-20-16,21-22 0,0 0 15,-21 0-15,22 0 0,-1-21 16,21 0-16,-21 0 0,0 0 15,1 0-15,-1 0 0,0-21 16,42-21-16,-41 21 0,20 0 16,-21-22-16,21 1 0,-20 0 15,62-64 1,-63 63-16,1 22 0,-1 0 16,-21 0-16,0 0 15,0 42-15,-21 0 16,-1 21-16,1-20 0,-42 62 15,63-41-15,-21-22 0,21 21 16,-22-21-16,22 43 16,0-43-16,0 0 0,0 0 15,22 0-15,-1-21 0,21 22 16,-21-22-16,22 0 16,-1 0-16,0 0 15,22-43-15,-22 22 0,-21 0 16,43-43-16,-22 43 15,22-63-15,-22 41 0,-21 22 16,43-42-16,-43 41 16,-42 44 15,-1-1-31,1 21 0,-21 0 16,21 1-16,0-22 0,-1 21 15,1-21-15,0 43 16,21-43-16,0 0 0,0 0 15,21 1-15,0-22 0,22 21 16,-1-21-16,22 0 16,-43 0-16,0 0 0,42-43 15,-41 22-15,41-42 16,-63 20-16,21 1 16,-21 21-16,0-21 0,0-64 15,0 85-15,0-1 16,-21 1-16,0 0 0,0 21 0,-43 0 15,43 0 1,0 0-16,-21 0 0,20 0 16,22 21-16,22 0 15,-1-21 1,0 0-16,21 0 0,-21 0 16,22 0-16,-22 0 0,21 0 15,1 0-15,20 0 0,22 0 16,-22 0-16,-42 0 0,64 0 15,-64 22-15,-21 20 16,0 21 0,0-41-16,0-1 0,-21 0 15,0 0-15,0 0 0,21 0 0,-43 22 16,22-22-16,21 0 16,0 0-16,-21 0 0,0 1 15,21-44 32,0 1-47,0 0 16,0-21-16,0 21 0,42-1 15,-21-20-15,1 21 0,20-21 16,-21 20-16,64-62 16,-43 63-16,0-1 0,-20 1 15,20 0-15,-21 21 0,43 0 16,-64 21-16,21 0 15,-21 1-15,0-1 0,0 0 0,0 21 16,-21-21-16,21 22 0,-22 20 16,1-42-16,21 22 15,0-22-15,0 21 0,0-21 16,21 1-16,22-1 16,-1-21-16,-21 0 15,0 0-15,22 0 0,-22 0 0,42-21 16,-20-1-16,-1 1 15,22-21-15,-22 21 0,-21-22 16,21 22-16,-20-21 0,-1 0 16,0-1-16,0 1 0,0 0 15,-21-22-15,0 22 16,0 21-16,0-1 0,-21 22 16,-64 0-1,64 22-15,0-1 0,-21 42 16,42-20-16,0 41 15,0-41-15,0-22 0,0 0 16,0 21-16,0 22 16,0-43-16,21 0 0,-21 0 15,0 0-15,0 1 0,0 41 16,-21-42 0,21 0-16,-21-21 15,-22 0-15,22 0 16,0 0-16,0-21 0,0 21 15,-1-21-15,-41-42 0,42 41 16,0-20-16,-1 21 0,22-21 16,-21-1-16</inkml:trace>
  <inkml:trace contextRef="#ctx0" brushRef="#br0" timeOffset="11483.92">20553 656 0,'0'0'0,"-43"0"0,1 0 0,21 0 0,0 0 15,0 0 1</inkml:trace>
  <inkml:trace contextRef="#ctx0" brushRef="#br0" timeOffset="11694.01">18478 931 0,'0'0'0,"-148"43"15,106-43-15,63 0 31,0 0-31,22 0 0,126 0 16,-106 0-16,1 0 16,21-21-16,-22 21 0,22 0 0,21-22 15,-43 22-15,-42 0 16</inkml:trace>
  <inkml:trace contextRef="#ctx0" brushRef="#br0" timeOffset="12831.71">6816 3493 0,'0'21'0,"0"-42"0,0-1 0,-22 1 16,1 21-16,21-21 15,-21 21 1,0 0-16,0 21 0,0 0 16,-1 1-16,1-1 0,0 21 0,0 0 15,0-20-15,-43 83 16,43-62-16,0-22 0,0 42 16,21-20-1,0-1-15,0-21 0,0 0 16,0 1-16,21-22 15,42 0-15,-41 0 0,20 0 16,21-22-16,-20 1 0,-1 0 16,43 0-16,-64-21 15,0 20-15,21-20 0,-42 0 16,0-1 0,0 1-16,0 21 0,-21-21 15,-21 20-15,0-20 16,20 42-16,-20 0 0,21-21 15,0 21-15,42 0 16,0 0 0,0 0-16,22-21 0,-1 21 0,0-21 15,22 21-15,-22-22 0,85 1 16,-85 0-16,1 21 0,63-21 16,-85 0-16,21 21 15,0 0-15,-20 0 0,-1 0 16,-21 21-1,0 21-15,-21-21 0,-1 22 16,1-1-16,0 22 0,21-22 16,-21 21-16,0 22 0,21-21 15,-21 20-15,21 1 0,0 84 16,0-84-16,0 105 16,0-105-16,0 0 0,0 105 15,0-105-15,0 169 16,-22-169-16,1-22 15,0 22-15,21-22 0,-85 191 16,64-211-16,0-1 0,0 0 16,0-21-16,-64 43 15,64-64-15,-21 0 0,-1 0 16,1 0-16,0-21 0,-85-64 16,84 43-16,-41-64 15,62 42-15,1 1 0,-42-149 16,63 149-1,0-1-15,0-20 0,0 20 16,42-126-16,-21 147 16,0 1-16,22-22 0,-22 22 15,21 0-15,64-43 0,-42 43 16,63-43-16</inkml:trace>
  <inkml:trace contextRef="#ctx0" brushRef="#br0" timeOffset="13128.56">9398 3027 0,'0'0'16,"0"-21"-16,-21 21 0,0 0 0,-1 0 15,1 0-15,0 0 16,0 21-16,0 21 0,0-21 0,21 22 15,-22 20-15,1-20 0,0 20 16,-21 1-16,21-22 0,-1 21 16,1 1-16,-21 21 0,21-43 15,0 0-15,-22 22 16,43-43-16,-21 21 16,21-21-16,21-21 15,0 0-15,22-21 16,-1 0-16,0-21 0,43-22 15</inkml:trace>
  <inkml:trace contextRef="#ctx0" brushRef="#br0" timeOffset="13764.28">9652 3006 0,'0'0'0,"0"-21"0,0-1 0,-21 22 16,0 0-16,-1 22 15,1-1-15,21 0 0,-21 21 16,0 1-16,-21 62 0,20-41 15,1-1-15,21-20 0,-21 20 16,0 1-16,-21 42 0,42-64 16,-22 0-16,1-21 0,0 22 15,21 20 1,0-42-16,21-42 31,0 21-31,-21-21 0,43-21 0,-22 21 16,0-1-16,0-20 0,0 21 15,1-21-15,-1-1 0,0 22 16,0-21-16,0 21 0,0-1 16,1 22-1,-22 22-15,0-1 0,0 0 16,0 42-16,0 1 16,0-43-16,0 0 0,0 0 15,0 22-15,0-22 0,21 0 16,0 0-16,0 0 0,0-21 15,22 22-15,-1-22 0,0 0 16,43 0-16,-43 0 16,1 0-16,-1-22 0,21 1 0,-20 21 15,-1-21-15,22-42 16,-43 41-16,21 1 0,-42-21 16,21 21-16,-21-106 15,0 106-15,0-1 0,0-20 16,-21 21-16,-21 21 15,21 21-15,-22 0 0,22 0 0,0 1 16,-21 20-16,20-21 0,22 21 16,0 1-16,0-22 0,0 64 15,0-64-15,22 0 0,-1 0 16,0 0-16,0 0 0,21-21 16,-20 0-16,-1 0 0,63 0 15,-41 0-15,-22-21 16,21 21-16,-21-21 0,1 0 15,41-64-15</inkml:trace>
  <inkml:trace contextRef="#ctx0" brushRef="#br0" timeOffset="13980.69">9017 3429 0,'0'0'0,"-42"21"0,20 0 16,1 1-16,0-1 0,42 0 16,0-21-16,43 0 15,-22 0-15,1 0 0,20 0 16,-21-21-16,22 21 0,84-43 16,-84 22-16,-1 21 0,85-42 15,-105 21-15</inkml:trace>
  <inkml:trace contextRef="#ctx0" brushRef="#br0" timeOffset="14487.65">11938 3344 0,'0'0'0,"0"-42"0,0 21 0,-21-21 0,21-1 16,0 1-16,0 0 0,0 20 15,0 44 1,0 20 0,0 0-16,0 22 0,0-1 15,0 22-15,0 0 0,-21-1 16,-1 22-16,22-21 0,-21 21 0,0-1 16,0 22-16,-21 85 15,-1-106-15,22 0 0,-64 105 16,43-84-16,-64 170 15,64-191-15,0-22 0,-1 1 16,1 0-16,0-1 0,-43 86 16,85-128-16,-21 21 15,0-41-15,21-1 0,0-42 16,0-22-16,21 1 16,0-22-16,21 22 0,1-43 15,-1 1-15,0-1 0,1 0 0,-1-20 16</inkml:trace>
  <inkml:trace contextRef="#ctx0" brushRef="#br0" timeOffset="14848.31">11790 3429 0,'0'0'0,"-21"-42"0,-1 21 0,1-22 15,0 22-15,0 0 0,21 0 16,0 0-16,0-1 0,0-20 15,0 21-15,21 21 0,0-21 16,0 21-16,22 0 0,-1 0 0,0 0 16,22 0-16,-22 21 0,22 0 0,-1 0 15,1 22-15,-22-1 0,64 43 16,-85-22-16,0-21 0,-21 1 16,0-1-16,0 0 0,-63 43 15,20-43-15,1-20 16,-85 41-16,85-42 15,-64 0-15,42 1 0,43-22 16,-63 0-16,62 0 16,44-22-1,20 1 1,-21 21-16,21-21 0,1 0 16,20 21-16,-20-21 0,62-22 15</inkml:trace>
  <inkml:trace contextRef="#ctx0" brushRef="#br0" timeOffset="15252.09">12446 3556 0,'0'0'0,"-21"0"0,21-21 0,-21 0 16,21 0 0,0-1-16,21 22 15,-21-21-15,21 21 0,0 0 16,21 0-16,-20 0 0,-1 0 0,21 0 15,-21 21-15,22 1 0,-1-1 16,-21 21-16,21-21 0,-20 22 16,-1-22-16,0 42 0,-21-20 15,0 20 1,0-42-16,-21 0 0,-43 22 0,43-43 16,0 21-16,-21-21 15,20 0-15,1 0 0,0 0 16,21-21-16,0 0 15,0-1-15,0 1 0,0 0 16,0-21-16,21 21 0,64-85 16,-64 63-16,0 22 15,22-21-15,-22 0 0,106-22 16,-85 43-16,0 0 16,1 21-16,-1 0 0,85 0 15,-106 21 1,0-21-16,1 0 0,-1 21 15</inkml:trace>
  <inkml:trace contextRef="#ctx0" brushRef="#br0" timeOffset="15625.03">13356 3450 0,'0'21'0,"0"1"0,-21-1 15,0 0-15,0 0 16,-1 0-16,-20 43 0,21-43 16,0 0-16,0 21 15,21 1-15,0-22 0,0 0 16,0 0-16,0 0 0,21 1 15,21-22-15,-21 0 0,0 21 0,22-21 16,-22 0-16,21 0 0,1 0 16,-22 0-16,21 0 0,0-21 0,43-1 15,-43 1-15,22-21 16,-43 21-16,0 0 0,0-43 16,-21 22-16,0 21 15,0-22-15,0 1 0,-21 21 0,0-22 16,-42 1-16,20 21 0,1 0 15,0 21-15,-22 0 0,22 0 16,-64 21-16,42 0 0,22 0 16,0 0-16,-1 22 15,22-22-15,-21 42 0,42-41 16,42 62 0,-21-63-16,22 1 0,-1-1 0,0-21 15,1 21-15,126-21 16,-105 0-16,-22 0 0</inkml:trace>
  <inkml:trace contextRef="#ctx0" brushRef="#br0" timeOffset="16349">14499 3471 0,'0'0'0,"21"-127"32,-21 106-32,-21 21 0,-21-21 0,21 21 0,-22 0 15,22 0-15,-21 0 16,-43 21-16,43 0 0,-1 1 15,-41 41-15,41-42 16,1 22-16,21-22 0,-21 21 0,20 0 16,1 1-16,0 20 0,21-42 15,0 1-15,21 20 16,64 0 0,-43-42-16,1 0 0,-1 0 15,0 0-15,22 0 0,42-21 16,-85 0-16,42-21 15,-63 20-15,21-20 16,-21 0-16,0 21 0,0-1 16,0 1-16,0 0 0,0 0 15,0 0-15,0 42 16,0 0 0,-21 0-16,0 22 0,0-22 15,0 21-15,21 22 0,-21-22 0,-1 0 16,1 22-16,0-1 0,21 22 15,-21-22-15,0 1 0,21 21 16,-21-22-16,21 106 0,-22-105 16,22 21-16,-21 105 0,21-105 15,0 21-15,0-22 0,0 1 16,0 275 0,21-276-16,1 1 0,-1 0 15,0-1-15,0 107 16,0-128-16,-21 1 0,0 21 15,0-43-15,-21 0 0,-21 1 16,21-22-16,-1-21 0,1 0 16,-21 0-16,-85-85 15,106 43-15,-22-1 0,22 1 16,0 0-16,0-1 0,0-84 16,21 64-16,0-149 15,21 128-15,0 20 16,21-105-16,-20 84 0,-1 0 15,0-20-15,21 20 0,-21 0 16,64-148-16,-43 170 16,-20-1-16,20 1 0,-21-1 15,21 22-15,22-64 0,-22 43 16,-21 20-16,22-41 16,-22 41-16,0 1 0,0-43 15</inkml:trace>
  <inkml:trace contextRef="#ctx0" brushRef="#br0" timeOffset="18264.37">14690 3366 0,'0'-22'15,"0"44"-15,0-65 0,0 22 16,0 0-16,-22 0 16,22 0-1,0-1-15,0-20 16,22 42 0,-1 0-16,0 0 0,0 21 15,0 0-15,0 22 0,1-1 16,-1 0-16,21 85 15,-42-84-15,0-1 0,0 43 16,0-64-16,-21 64 16,21-64-16,-42 0 15,42 0-15,-43-21 16,22 0-16,21-21 16,0 0-16,0 0 0,0-1 15,0 1-15,0-21 0,0 21 16,21-22-16,0 1 0,1 0 15,20-43-15,-21 43 0,0-1 16,22 1-16,-22 21 0,106-43 16,-85 64-1,0 0-15,-20 0 0,-1 22 16,21-22-16,0 42 16,-20 0-16,-1-21 0,0 1 15,-21-1-15,21 0 0,43 42 16,-43-41-16,0-1 0,0-21 15,0 0-15,0 0 0,22 0 16,-1 0-16,22-21 16,-43 21-16,21-43 15,-21 22-15,-21 0 0,0-43 16,0 22-16,0-64 16,0 64-16,-21 21 15,21 0-15,-21-1 0,0 22 0,-64 0 16,22 0-1,20 22-15,22-1 0,-21 0 16,-1 21-16,22-21 16,-21 22-16,-22 41 0,43-41 0,0-1 15,0 0-15,0 1 16,21-22-16,0 21 0,0-21 0,0 1 16,21-1-16,21 0 0,-21 0 15,22-21-15,-22 0 0,21 0 0,1 0 16,-1 0-16,0 0 0,22 0 15,-22-21-15,0 21 0,-20-21 16,-1-22-16,21 22 0,-21 0 0,0-21 16,1-1-16,-1 1 0,0-43 15,-21 64-15,0-21 0,0 0 16,0 20-16,0 44 31,-21 20-31,21-21 0,-21 21 16,21-20-16,-22 20 0,22-21 15,0 21-15,0-20 0,0 20 0,22 21 16,-1-41 0,0-22-16,0 21 0,21-21 15,-20 0-15,41 0 16,-42 0-16,22-21 0,-22-1 0,21 22 16,-21-21-16,22-42 15,-22 42-15,0-22 0,-21 1 16,0 0-16,21-85 15,0 105-15,-21 1 0,0 0 0,0 0 16,0 42 0,0 0-16,0 0 0,-21 22 15,0-22-15,0 85 16,21-64-16,0 0 0,-21 1 16,21-1-16,0-21 15,0 0-15,0 1 0,21-44 47,-21 1-47,21-21 16,0 21-16,0-22 15,0 1-15,1 0 0,-1-1 0,21 1 16,-21 0-16,22-1 0,-1 1 16,-21 21-16,21 0 0,-20 21 0,-1 0 15,0 0-15,0 0 0,21 0 16,-42 42-16,0 0 15,22 1-15,-22-22 0,0 64 16,0-64-16,0 21 0,0 22 16,0-43-16,0 21 15,0-21-15,0 0 0,0-42 63,21 0-63,-21-21 0,21 21 0,0-1 15,21-62-15,-20 41 16,-1 1-16,0 0 0,21 21 0,-21-22 16,64-20-1,-21 42-15,-43 21 0,0 0 16,21 0 0,-42 21-16,21 0 0,-21 21 15,0-21-15,0 22 0,0-22 0,0 21 16,0 1-16,0-22 0,0 21 15,0-21-15,0 22 0,0-22 0,0 0 16,0 0-16,0 0 0,0 0 0,43 1 16,-22-1-16,21-21 15,-21 0-15,22 0 0,-1 0 16,0 0-16,1 0 0,-1 0 16,0-21-16,1-1 0,20 22 0,64-84 15,-84 41-15,-1 1 16,0 0-16,1-22 15,-22 22-15,42-43 0,-42 43 16,1 21-16,-22-22 0,21 22 0,-21 0 16,-43 21-1,22 0-15,0 0 0,-21 21 16,-1-21-16,-20 64 0,42-43 16,-22 21-16,43 1 0,0-22 15,0 21-15,0 0 0,0-20 16,0 20-16,0-21 0,22 21 0,-1-20 15,-21-1-15,21 0 0,0 0 0,0-21 16,-21 21-16,0 0 0,21-21 16,-42 0 15,0 0-31,0 0 16,0 0-16,0 0 0,-1 0 0,1 0 15,0 0-15,42-21 31,0 0-31,1 21 0</inkml:trace>
  <inkml:trace contextRef="#ctx0" brushRef="#br0" timeOffset="18456.04">18817 3556 0,'-21'0'78,"0"0"-78,0 0 16</inkml:trace>
  <inkml:trace contextRef="#ctx0" brushRef="#br0" timeOffset="19564.06">2900 2180 0,'0'0'0,"-43"0"0,-126 21 15,127-21 1,-1 22-16,1-22 0,21 0 0,-21 0 16,-1 21-16,22-21 15,21 21-15,-21-21 0,21 21 16,0 0 0,21 0-16,0-21 15,0 0-15,22 0 0,-22 0 16,21 0-16,22 0 0,20 0 15,-20 0-15,126 0 16,22 0 0,-127 0-16,126 0 15,-84 0-15,0 0 0,0 0 0,22 0 16,-1 0-16,360-21 16,-318 21-16,-20-21 0,20 21 15,1 0-15,-1 0 0,191 0 16,-169-21-16,-1 21 15,213 0-15,-191-21 0,-1 21 16,22 0-16,-21-21 0,21 21 16,21 0-16,-21 0 0,22-22 0,20 22 15,0 0-15,-21 0 0,22-21 16,-1 21-16,0 0 0,1 0 0,-1-21 16,-21 21-16,22 0 15,-22 0-15,-21-21 0,296 0 16,-296 21-16,0 0 0,0-21 15,21 21-15,-42 0 0,21-22 0,275 22 16,-275 0-16,0 0 0,-21 0 16,21 0-16,423 0 15,-486 0-15,21 0 0,-22 0 16,-21 0-16,1 0 0,105 0 16,-169 0-16,0 0 0,-22 0 15,1 0-15,127 0 16,-191-21-16,21 21 15,-21 0 1,-42 0 0,0 0-16,-21 0 15,-1 0-15,-20 21 0</inkml:trace>
  <inkml:trace contextRef="#ctx0" brushRef="#br0" timeOffset="20467.18">6943 4593 0,'0'0'0,"-43"0"0,1 0 0,0 0 15,20 0-15,-105 0 16,85 0-16,0 0 0,-22 21 16,22-21-16,0 0 0,-1 0 15,22 0-15,0 22 16,0-22-16,0 0 0,42 0 47,0 0-47,0 0 0,21 0 15,1 0-15,20 0 0,-20 0 0,41 0 16,86 0-16,-86 0 16,22 0-16,0 0 0,21 0 0,0 0 15,21 0-15,170 0 16,-149-22-16,0 22 0,191 0 15,-169 0-15,-1 0 0,212 0 16,-211-21-16,232 21 16,-211 0-16,-1 0 0,446-42 15,-425 42-15,1-21 16,0 0-16,0 21 0,0-22 0,275-20 16,-275 42-16,253-21 15,-253 21-15,21-21 16,191 21-16,-212 0 0,211 0 15,-232 0-15,-1 0 16,-20 0-16,21 0 0,-22 0 0,1 0 16,-1 0-16,1 0 0,-22 0 15,0 0-15,191 0 0,-212 0 16,0 0-16,1 0 0,-22 0 16,-22 0-16,107 0 15,-127 0-15,-1 0 0,-20 0 16,-22 0-16,1 0 0,20 0 15,-42 0-15,0 0 0,-21 21 16,0 0 0,0 0-1,-21-21-15,0 21 0,0-21 16,0 0-16,-22 0 0,22 0 16,21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130F-47AF-4ABB-98EC-62DA65B9C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EFCD-E5DF-466C-87DC-44369A50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8C17-AFFC-4F5D-B875-1DA0E5BD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7102-7A9F-416A-982D-D8DB80F8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1782-5FC1-40C7-87D4-9ECEF3BF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B22-0C5F-4CBE-B299-B373E7BB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588F-3AF3-4C80-951B-52C243E8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BB49-DC34-4FE6-9671-442D1E2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55FB-0FE3-4CA0-8A1E-0D10EBAD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4F55-1E71-4C37-AE14-1ED13544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0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29625-CAFA-4B76-8953-3DE83FD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196E2-95EE-4356-8C07-97F606371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27FD-B2BC-4620-A9CC-8724D97D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7E29-09E3-4406-A05D-9F51981D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433-4677-46AF-832F-EE9D07BB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6DAA-4B2F-4A00-AF7A-5A7172B4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FB92-5AED-49C8-9F46-A1223147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AE11-6E66-46E1-AFD9-EA82C1B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678D-E0F9-4F8C-A3DD-2DDC964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0EBE-E9C4-44DC-B6B6-908B1332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7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67CB-1A66-49DE-8D9E-E7B84C9D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9B7E-50ED-4418-8B28-18840AA8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D003-3618-43CC-8ED9-021D804D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A6B9-8EBD-4144-95A6-76F2E73A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104F-03A3-4505-86B7-1FF3ABF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883-7B50-4CE6-8350-B4B3A429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F05E-3CEC-4C5D-A418-812A2D066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4B4E-2EE3-43DA-A574-C6D798EC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8BC7-6186-49DD-8E7A-DBF833F9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C00C-524A-440A-96C9-C1CED84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F921-8DB1-4CCD-ACB5-4C2F7F2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004A-FFEB-4354-90AA-9C41EF22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68F3-F632-412B-B6D4-BE5F360E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7C6F-BE79-4680-A77F-064B7DF8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4E2D9-D307-4DC3-AB32-487A93F8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A5D39-A5D6-4BE3-8044-D3AB3BD7A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64A21-5201-4D32-BC6E-398C1B4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533FB-DE1A-4B18-97BF-763AEEB0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5E3D-D671-43D2-9E10-A628AFEE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7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A0FD-69CE-4FCE-9E68-FDE9E23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34FF-68E3-41E0-8CC2-53D62801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DBC8-803B-480E-BE41-A50E6C0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32917-A7EC-4BD6-AF99-E502E35F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40325-104E-483E-A017-F68B89B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5108E-A9B2-4899-A21A-90F6D5D3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19FD2-C7AE-4502-9CAD-122919E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DD24-572C-4A00-93ED-6CD440E8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C543-9001-4951-A9C9-A616E6BA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193B-24B8-42B9-A013-F763F6EC4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63A3-382E-4744-84EC-7165F02D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1F4D-6140-4A16-9178-3ACDDB6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5E2D-096B-4EA6-832E-96B7982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20E-D932-488A-BE81-9CA86E20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4227-5FCC-4C09-9D31-7BBD441E4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F89D2-2806-4B74-9EE5-55DEBE83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0F7F-CFA7-42F4-81BB-EAF76C5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967B-1254-4E42-AE23-225F10B2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1E3F-7155-417D-96A0-0AE7A9E4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1A0E-5575-4969-8113-477FCBB3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7CB6-BB1F-4CFF-97BB-793800A2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7ECA-C3A3-4888-98CF-C6B7F6CC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D7B3-56A2-443D-9380-5B734359785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B240-7E6E-4AA1-8AA1-E1CA881D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433C-77FB-422B-8663-732B5A1C1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4F22-5953-4DE0-A287-43BD924EA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1B859B-C84E-4B2B-9E21-D9308072B37B}"/>
                  </a:ext>
                </a:extLst>
              </p14:cNvPr>
              <p14:cNvContentPartPr/>
              <p14:nvPr/>
            </p14:nvContentPartPr>
            <p14:xfrm>
              <a:off x="0" y="99000"/>
              <a:ext cx="750600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1B859B-C84E-4B2B-9E21-D9308072B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52472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8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864F9-E02D-4C4D-BE42-4C4800FF1465}"/>
                  </a:ext>
                </a:extLst>
              </p14:cNvPr>
              <p14:cNvContentPartPr/>
              <p14:nvPr/>
            </p14:nvContentPartPr>
            <p14:xfrm>
              <a:off x="68400" y="182880"/>
              <a:ext cx="7125120" cy="57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5864F9-E02D-4C4D-BE42-4C4800FF1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73520"/>
                <a:ext cx="714384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88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BE9A40-5088-49E2-98C6-D88B831E76BF}"/>
                  </a:ext>
                </a:extLst>
              </p14:cNvPr>
              <p14:cNvContentPartPr/>
              <p14:nvPr/>
            </p14:nvContentPartPr>
            <p14:xfrm>
              <a:off x="7560" y="205920"/>
              <a:ext cx="861084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BE9A40-5088-49E2-98C6-D88B831E7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96560"/>
                <a:ext cx="862956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74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4CF05D-0136-4E95-8A4E-2F7F035EDED5}"/>
                  </a:ext>
                </a:extLst>
              </p14:cNvPr>
              <p14:cNvContentPartPr/>
              <p14:nvPr/>
            </p14:nvContentPartPr>
            <p14:xfrm>
              <a:off x="236160" y="68760"/>
              <a:ext cx="683568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4CF05D-0136-4E95-8A4E-2F7F035ED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9400"/>
                <a:ext cx="685440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6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B10AD-2987-421F-941E-4D585C17FB39}"/>
                  </a:ext>
                </a:extLst>
              </p14:cNvPr>
              <p14:cNvContentPartPr/>
              <p14:nvPr/>
            </p14:nvContentPartPr>
            <p14:xfrm>
              <a:off x="563760" y="160200"/>
              <a:ext cx="5128560" cy="237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B10AD-2987-421F-941E-4D585C17F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50840"/>
                <a:ext cx="514728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63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A0810C-4A33-491D-A81F-AD5A241CD008}"/>
                  </a:ext>
                </a:extLst>
              </p14:cNvPr>
              <p14:cNvContentPartPr/>
              <p14:nvPr/>
            </p14:nvContentPartPr>
            <p14:xfrm>
              <a:off x="0" y="83880"/>
              <a:ext cx="1134648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A0810C-4A33-491D-A81F-AD5A241CD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136520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3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F71B3-2018-4F47-A35D-0CC1908DF11F}"/>
                  </a:ext>
                </a:extLst>
              </p14:cNvPr>
              <p14:cNvContentPartPr/>
              <p14:nvPr/>
            </p14:nvContentPartPr>
            <p14:xfrm>
              <a:off x="342720" y="495360"/>
              <a:ext cx="728532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F71B3-2018-4F47-A35D-0CC1908DF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86000"/>
                <a:ext cx="730404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55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C9BE-791E-4B8A-8858-B92B04E0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5719-FA3C-44D0-8BC1-CE28EB7F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709299-3654-418D-A996-F438C694ED0C}"/>
                  </a:ext>
                </a:extLst>
              </p14:cNvPr>
              <p14:cNvContentPartPr/>
              <p14:nvPr/>
            </p14:nvContentPartPr>
            <p14:xfrm>
              <a:off x="137160" y="213480"/>
              <a:ext cx="7559280" cy="21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709299-3654-418D-A996-F438C694E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04120"/>
                <a:ext cx="757800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11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2022-02-22T13:30:45Z</dcterms:created>
  <dcterms:modified xsi:type="dcterms:W3CDTF">2022-02-22T13:31:07Z</dcterms:modified>
</cp:coreProperties>
</file>