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08T11:42:01.2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1863 1905 0,'0'21'16,"0"0"78,-22-21-63,1 0-15</inkml:trace>
  <inkml:trace contextRef="#ctx0" brushRef="#br0" timeOffset="860.05">847 1355 0,'21'0'16,"0"0"62,-21-21-15,21 21-63,-21-22 15,0 1-15</inkml:trace>
  <inkml:trace contextRef="#ctx0" brushRef="#br0" timeOffset="1496.13">952 1270 0,'-21'0'32,"0"0"-17,0 0-15,0 0 16,0 0-16,-1 0 15,1 0-15,0 0 16,0 0-16,0 0 0,-22 0 16,22 0-16,0 0 0,0 0 0,0 0 15,0 0-15,-1 0 16,22 21 31,22-21-32,-1 0-15,0 0 0,0 21 16,0-21-16,22 0 16,-22 0-16,21 0 0,0 0 0,1 0 15,-1 0-15,0 0 0,1 0 16,-1 0-16,0 0 0,22 0 16,-22 0-16,1 0 0,20 0 0,-21 0 15,22 0-15,-1 0 0,-20 0 16,20 0-16,-20 0 0,20 0 0,-21 0 15,1 0-15,-1 0 0,0 0 16,-20-21-16,-1 21 0,0 0 16,0 0-16,0 0 0,0 0 0,1 0 15,-22-21 63,0 0-46,0 0-17,0 0-15</inkml:trace>
  <inkml:trace contextRef="#ctx0" brushRef="#br0" timeOffset="2427.31">1884 931 0,'0'0'0,"0"-42"31,-21 42-31,21 21 63,0 0-48,21-21-15,0 22 0,-21-1 0,21-21 16,0 21-16,0 0 0,1-21 16,-1 21-16,0 0 0,0-21 15,21 22-15,-20-22 0,-1 0 0,21 21 16,-21-21-16,22 0 0,-22 0 15,21 0-15,-21 0 0,22 0 0,-1 0 16,-21 0-16,21 0 0,-20 0 16,-1 0-16,21 0 0,-21 0 15,0 0-15,1 0 0,-1 0 32,-42 21-1,-1-21-16,22 21-15,-21-21 0,21 21 16,-21-21-16,0 21 0,0-21 16,0 22-16,-1-1 0,-20 0 15,21-21-15,0 21 0,0 0 16,-1-21-16,1 21 0,0-21 16,0 22-16,-21-1 0,20-21 0,1 21 15,0 0-15,0-21 0,0 21 0,0 0 16,-1 1-16,1-22 15,0 21-15,0 0 0,0 0 0,0 0 16,-1-21-16,22 21 0,-21 1 16,0-1-16,21 0 0,-21 0 15,0 0-15,0 0 16,21 1-16,0-1 16,0-42 46,21 21-62,-21-22 0,42 1 16,-21 0-16,0-21 0,22 21 0,-22-22 15,21 22-15,1-21 0,-1-1 16,0 1-16,1 21 0,-1-21 0,0-1 16,22 1-16,-22 21 0,0-22 15,1 22-15,-22 0 0,21 0 16,-21 21-16,1-21 0,-1 21 0,-21-21 15,21 21-15,0 0 47,0-22-31,0 22 0,1 0-1,-22-21-15,0 0 16,21 21-16,-21-21 0,0 0 15</inkml:trace>
  <inkml:trace contextRef="#ctx0" brushRef="#br0" timeOffset="5924.89">3556 1122 0,'0'0'0,"21"0"0,0 0 15,0-21-15,-21 0 16,22 21-16,-1-22 0,0-20 16,0 21-16,-21 0 15,0 0-15,21-22 0,-21 22 16,0 0-16,0 0 0,0 0 15,0-1-15,0-20 0,-21 21 16,0 0-16,0 0 0,0 21 16,-22 0-16,1 0 0,0 0 0,-1 0 15,1 0-15,0 0 0,-1 21 16,22-21-16,-21 21 0,21 0 0,-22 0 16,22 22-16,0-22 15,21 0-15,0 21 0,0-21 0,0 22 0,0-22 16,0 0-16,0 0 15,0 22-15,21-22 0,0 0 0,22 0 16,-22 0-16,0 0 0,21 22 16,-21-22-16,22 0 0,-22 0 0,0 0 15,21 1-15,-20-1 0,-1 0 16,-21 0-16,0 0 0,0 0 16,0 1-16,-21-1 0,-43 0 15,43 0-15,-21 0 0,-1-21 16,-20 0-16,20 0 0,1 0 15,-43 0-15,64 0 0,-21 0 16,0 0-16,20-21 0,1 0 16,0 21-16,0-21 0,0 0 0,0 21 15,21-22-15,0 1 16,0 0 0,0 0-16,0 0 15,21 21-15,0-21 0,0-1 0,21 22 16,-20-21-16,20 21 0,-21-21 15</inkml:trace>
  <inkml:trace contextRef="#ctx0" brushRef="#br0" timeOffset="6308.43">3641 1249 0,'0'0'0,"21"21"0,0-21 0,0 0 15,0 0-15,0 0 0,1 0 16,-1 0-16,0 0 0,21-21 15,-21 21-15,22-21 0,-1 0 16,-21-1-16,22 1 0,-22 0 0,21 0 16,-21 0-16,0 0 0,-21-1 15,0 1-15,0 0 0,0 0 0,0 0 16,0 0-16,-42 21 16,21 0-16,0 0 0,-22 0 0,22 0 15,-21 0-15,0 21 0,-1 0 16,22 0-16,-21 21 0,21-20 15,-1 20-15,1 0 0,0-21 16,0 22-16,21-22 0,0 21 0,0-21 16,0 1-16,0 20 0,21-21 15,0 0-15,22 0 0,-22 1 16,0-22-16,21 0 0,-21 0 16,22 0-16,-22 0 0,21 0 0,1 0 15,-22-22-15,21 1 0,0 0 16,-20 0-16,20-21 0,0 20 15,1-20-15,-1 0 0</inkml:trace>
  <inkml:trace contextRef="#ctx0" brushRef="#br0" timeOffset="6570.15">4635 381 0,'0'0'16,"-63"85"-1,63-64-15,-21 21 16,21 1-16,-21-1 0,21 21 0,-22 1 16,22-1-16,0 1 0,-21-1 15,21 1-15,-21-22 0,21 22 0,-21-22 16,21 0-16,0 1 0,0-1 16,0-21-16,0 0 0,0 1 0,0-1 15,21-21 1,0 0-16,0 0 0,1 0 0,-1 0 15,0 0-15,0-21 0,0-1 16,0 1-16</inkml:trace>
  <inkml:trace contextRef="#ctx0" brushRef="#br0" timeOffset="6972.06">4741 1080 0,'0'0'0,"-21"21"0,0-21 16,21 21-16,0 0 15,21-21 17,0 0-32,22 0 15,-22-21-15,0 21 0,21-21 16,-21 0-16,22-1 0,-22 1 0,0 0 16,21 0-16,-20 0 0,-22 0 15,21-1-15,-21 1 0,0 0 0,-21 21 31,-1 0-31,-20 21 16,21 0-16,-21 1 0,-1-1 16,22 0-16,-21 21 0,21-21 0,-1 1 15,1 20-15,0-21 0,21 21 16,-21-20-16,21-1 0,0 0 16,0 0-16,0 0 0,21 0 0,0-21 15,0 22-15,1-22 0,20 0 16,-21 0-16,21 0 0,1 0 0,-1 0 15,-21 0-15,64-22 16,-43 1-16,1 21 0,-22-21 0,21-21 16,-21 21-16,0-1 0,1-20 15</inkml:trace>
  <inkml:trace contextRef="#ctx0" brushRef="#br0" timeOffset="7439.79">5440 804 0,'0'22'15,"0"-1"-15,-21 0 16,21 0-16,-22 21 0,22-20 0,0-1 16,0 21-16,0-21 0,0 22 15,0-22-15,0 0 0,-21 21 0,21-21 16,0 1-16,0-1 0,0 0 16,0 0-16,0 0 15,0 0-15,-21-21 0,21-21 31,0 0-15,0 0-16,0 0 16,0-22-16,0 22 0,21 0 0,0-21 15,-21-1-15,22 1 0,-1 0 16,-21 21-16,21-22 0,21 1 0,-21 0 16,1 20-16,20 1 0,0 0 15,-21 21-15,22 0 0,-1 0 0,0 0 16,-20 21-16,20 0 0,0 1 15,-21-1-15,1 21 0,-1 0 0,0-20 16,0 20-16,-21 0 0,0-21 16,0 22-16,0-22 0,0 21 0,0-21 15,0 1-15,0-1 0,-21 0 16,21 0-16,-21 0 0,21 0 16,0-42 15,0 0-16,21 0-15,0 0 0,0 0 16</inkml:trace>
  <inkml:trace contextRef="#ctx0" brushRef="#br0" timeOffset="7675.33">6329 889 0,'0'21'16,"0"0"-16,0 1 15,0 20-15,0-21 0,0 21 16,-21 22-16,-1-43 0,22 0 16,0 22-16,0-22 0,0 0 15,-21 0-15,21 21 0,-21-20 16,21-44 31,21 1-47,-21 0 0,21 0 15</inkml:trace>
  <inkml:trace contextRef="#ctx0" brushRef="#br0" timeOffset="7920.3">6329 614 0,'0'0'0,"-21"0"0,-1 0 16,1 0-16,21 21 109</inkml:trace>
  <inkml:trace contextRef="#ctx0" brushRef="#br0" timeOffset="8412.06">6562 868 0,'0'0'0,"0"-21"0,0 42 47,0 0-32,0 0-15,-22 22 0,22-22 16,0 21-16,0 0 0,0-20 15,0 20-15,0 0 0,0-21 0,0 22 16,0-22-16,0 0 0,0 0 16,0 0-16,22 1 0,-1-1 0,21-21 15,-21 0-15,22 0 0,-22 0 16,21 0-16,0 0 0,1 0 0,-1 0 16,-21-21-16,22-1 0,-1 1 15,-21 0-15,21-21 0,-20 21 0,-1-22 16,-21 1-16,0 0 0,21-1 15,-21 1-15,0 0 0,0 20 0,0-20 16,0 21-16,0 0 0,0 0 16,0-1-16,-21 22 0,0-21 15,21 42 1,0 1 0,21-1-16,0 0 15,0-21-15,0 21 16,0-21-16</inkml:trace>
  <inkml:trace contextRef="#ctx0" brushRef="#br0" timeOffset="9124.43">7429 826 0,'0'0'0,"0"-22"0,-21 22 47,21 22-47,-21-1 0,21 0 16,0 0-16,0 0 0,0 22 15,0-22-15,0 21 0,0-21 16,0 0-16,0 22 0,0-22 0,0 0 16,0 0-16,0 22 0,0-22 15,0 0-15,0 0 0,0 0 16,-21-21 15,21-21-31,-21 0 16,21 0-16,0 0 0,0-1 15,0-20-15,0 21 0,0-21 16,0-1-16,0 1 0,0 0 16,21-1-16,0 1 0,0 21 0,0-22 15,1 22-15,20 0 0,-21 21 16,21 0-16,1 0 0,-22 0 0,64 0 16,-64 0-16,0 21 15,21 0-15,-21 22 0,1-22 0,-1 21 16,0-21-16,-21 22 0,0-22 15,0 21-15,0-21 0,0 22 0,0-22 16,0 0-16,0 21 0,0-20 16,0-1-16,-21 0 15,21 0-15,-21-21 0,-1 0 16,1 0-16,21-21 31,0 0-31,0 0 0,0-1 16,0 1-16,21-21 0,43-43 15,-22 43-15,1-22 0,-22 22 16,21 0-16,0-1 0,1 22 0,-1 0 16,0 0-16,1 0 0,-1 21 15,-21 0-15,0 0 0,22 21 0,-22 0 16,0 0-16,-21 22 0,0-22 16,21 21-16,-21 0 0,0 1 15,0 41-15,0-41 0,0-22 16,0 21-16,0-21 0,0 1 15,-21-1-15,0 0 0,21 0 0,0 0 16,-21-21-16,21 21 16,-21-21-16,21-21 15,0 0 1,0 0-16,0 0 0</inkml:trace>
  <inkml:trace contextRef="#ctx0" brushRef="#br0" timeOffset="9876.33">9927 445 0,'0'0'0,"42"-22"0,-20 1 0,-1 21 16,0-21-16,-42 21 31,0 21-31,-1 22 16,1-22-16,0 21 0,0-21 0,0 22 16,0 20-16,-22-21 15,22 22-15,0-22 0,0 22 0,0-1 16,-22 1-16,22-1 0,0-20 15,0 20-15,0-21 0,-1 1 0,1-22 16,0 42-16,21-41 16,0-1-16,21-42 15,0 21-15,-21-22 16,22 1-16,-1-21 0,0 0 16,0-1-16,0 1 0,0-22 0,22 1 15,-22-1-15,0 1 0,0-1 16,0 1-16,1-1 0,20 1 15,-21 21-15,0-22 0,0 22 16,1-1-16,-1 1 0,0 21 0,-21 0 16,0 0-16,21 21 15,-21 21-15,21 0 0,0 0 0,-21 21 16,0 1-16,0-1 0,22 22 0,-22-22 16,21 21-16,-21 1 0,21-1 15,-21 22-15,0-21 0,0-1 0,0-21 16,0 22-16,21-22 0,-21 1 15,0 41-15,0-63 0,0 1 16,0 20-16,0-21 16,-21-21 15,0-21-31,-22 0 16</inkml:trace>
  <inkml:trace contextRef="#ctx0" brushRef="#br0" timeOffset="10043.93">9546 1080 0,'0'0'0,"42"0"16,1 0-16,20 0 0,-20 0 0,20 0 0,1 0 15,-1 0-15,1-22 0,-1 1 16,1 0-16,-22 21 0</inkml:trace>
  <inkml:trace contextRef="#ctx0" brushRef="#br0" timeOffset="10441.34">10308 847 0,'0'-21'0,"-21"21"15,21-22-15,0 1 0,0 0 16,0 0-1,0 0 1,21 21-16,0 0 16,0 0-16,1 0 0,-1 21 0,0 0 15,21 0-15,-21 0 0,1 1 16,-1 20-16,0 0 0,21 1 0,-21-22 16,1 21-16,-22 0 0,21 1 0,0-1 15,-21 0-15,21 1 0,-21-22 16,0 0-16,0 0 0,0 0 0,0 1 15,0-1-15,-21-21 0,0 0 16,0 0 0,-1 0-16,22-21 15,0-1-15,0 1 16,0-21-16,0 21 0,0-22 0,0 1 16,0 21-16,22-21 0,-1-1 15,-21 1-15,21 0 0,0 20 0,0-20 16,0 21-16,1 0 0,-1 0 15,0-1-15,21 22 0,-21 0 0,22-21 16</inkml:trace>
  <inkml:trace contextRef="#ctx0" brushRef="#br0" timeOffset="10711.76">11472 783 0,'0'0'0,"0"-21"0,-21 0 31,0 21-31,0 0 0,0 0 0,-1 0 16,1 0-16,-21 0 0,21 0 0,-22 0 16,22 21-16,-21 0 0,21 22 15,0-22-15,-22 21 0,22 0 0,0 1 16,0-1-16,21-21 0,0 22 16,0-1-16,0-21 0,0 21 0,0-20 15,0-1-15,21 0 0,0 0 16,0 0-16,0 0 0,22-21 15,-1 0-15,-21 0 0,22 0 0,-1 0 16,0 0-16,1 0 0,-1-21 16,0 0-16,1 0 0</inkml:trace>
  <inkml:trace contextRef="#ctx0" brushRef="#br0" timeOffset="11212.04">11769 423 0,'-64'64'16,"64"-43"-1,-21 0-15,21 22 0,-21-1 0,21 0 16,0 1-16,0-1 0,0 0 16,0 22-16,0-22 0,0 22 0,0-22 15,0 21-15,0-20 0,0-1 16,0-21-16,0 22 0,0-22 0,0 0 15,0 0-15,0 0 0,0 0 0,0-42 47,0-21-47,0 21 16,0 0-16,0-22 0,21 22 0,0-21 16,-21-1-16,21 1 0,0 0 15,1-1-15,-1 1 0,21 0 16,-21-1-16,22 22 0,-1 0 0,0 21 15,-21 0-15,22 0 0,-22 0 16,21 21-16,-21 0 0,1 1 0,-1 20 16,0 21-16,-21-20 15,0-1-15,0 0 0,0-20 0,0 20 16,0-21-16,0 0 0,0 0 0,-21 1 16,21-1-16,0 0 0,-21-21 15,21 21-15,-22-21 16,22-21 15,0 0-31,22 0 16,-1-1-16</inkml:trace>
  <inkml:trace contextRef="#ctx0" brushRef="#br0" timeOffset="11423.85">12509 804 0,'0'0'0,"0"-21"0,0 0 16,0 42-1,0 0-15,0 1 0,0-1 16,0 0-16,0 21 0,0-21 16,-21 22-16,21-22 0,0 21 0,-21-21 15,21 1-15,0 20 0,0-21 16,0 0-16,0 0 16,0 1-16,0-1 15,0-42 1</inkml:trace>
  <inkml:trace contextRef="#ctx0" brushRef="#br0" timeOffset="11592.3">12488 720 0,'-21'-21'0,"42"42"0,-42-64 16,0 22-16,0 21 0,21-21 15,0 0 1,21 21 31,0 0-47,21-21 0</inkml:trace>
  <inkml:trace contextRef="#ctx0" brushRef="#br0" timeOffset="11852.35">12933 381 0,'0'0'0,"0"-21"31,0 42-15,0 0-16,0 0 0,-21 1 15,-1 20-15,22 0 0,-21 1 0,21-1 16,0 0-16,-21 22 0,21-22 16,-21 22-16,21-22 0,-21 21 0,21-20 15,0-1-15,0 0 0,0 1 16,0-1-16,0-21 0,0 0 0,0 1 15,0-1-15,0 0 0,21-21 0,0 0 16,0 0-16,0 0 16,1 0-16,-1 0 0,0 0 0,0-21 15,0 0-15</inkml:trace>
  <inkml:trace contextRef="#ctx0" brushRef="#br0" timeOffset="12024.34">12785 847 0,'-22'0'0,"44"0"0,-65 0 0,22 0 16,42-21 15,0 21-15,22 0-16,-22-22 0,0 22 0,21 0 16,1-21-16,-22 0 0,21 21 0,1 0 15</inkml:trace>
  <inkml:trace contextRef="#ctx0" brushRef="#br0" timeOffset="12380.33">13229 783 0,'0'0'0,"-21"21"15,21 1 1,21-22 0,0 0-1,0 0-15,1 0 0,-1 0 16,0 0-16,0 0 0,21-22 0,-20 1 15,-1 21-15,21-21 0,-21 0 16,0 21-16,-21-21 0,0 0 16,0-1-16,-21 22 15,-21 0 1,21 0-16,0 22 0,-22-22 0,22 21 16,-21 0-16,21 0 0,-22 21 15,22-20-15,0 20 0,0-21 0,0 21 16,-1-20-16,22 20 0,0-21 15,0 0-15,0 22 0,0-22 16,22 0-16,20 0 0,-21-21 16,21 0-16,-20 0 0,20 0 0,0 0 15,1 0-15,-1 0 0,0 0 0,1-21 16,-1 21-16,0-21 16,1-22-16</inkml:trace>
  <inkml:trace contextRef="#ctx0" brushRef="#br0" timeOffset="13591.44">13970 762 0,'0'0'0,"0"-21"0,0 0 0,0 0 16,0-1-16,-21 22 16,0 0-16,-1 0 15,1 0-15,0 22 0,0-1 16,21 0-16,-21 0 0,0 21 0,-1-20 16,1 20-16,0 0 0,21 22 15,-21-22-15,21-21 16,0 0-16,0 22 0,0-22 0,0 0 15,0 0-15,21 0 0,0-21 16,0 22-16,1-22 0,-1 0 0,21 0 16,-21 0-16,22 0 0,-22 0 15,21 0-15,-21-22 0,22 1 0,-22 0 16,21-21-16,-21-1 0,0 1 0,22 0 16,-22-22-16,0 1 0,21 20 15,-20-20-15,-1-1 0,0 1 0,-21-1 16,0 22-16,21 0 0,-21-1 15,0 22-15,0-21 0,0 21 16,-21 21 0,0 21-1,0 0-15,21 21 0,-22 1 0,1-22 16,0 21-16,21 1 0,0-1 16,0 21-16,-21-20 0,21-1 0,0 22 15,0-22-15,0 0 0,0 22 16,21-22-16,-21-21 0,21 22 0,0-22 15,1 0-15,-1 0 0,0 0 16,0 0-16,0-21 0,0 0 0,1 0 16,-1 0-16,0 0 0,0 0 0,0-21 15,0 0-15,22 0 16,-22 0-16,0-22 0,0 1 0,0 0 16,1 21-16,-22-22 0,21 1 15,-21 0-15,21 20 0,-21-20 0,0 21 16,0 0-16,0 42 31,0 0-31,-21 0 0,21 22 0,-21-22 16,21 21-16,0-21 0,0 22 15,0-22-15,0 21 0,0-21 0,0 0 16,0 1-16,0-1 0,0 0 16,21 0-16,0-21 0,0 21 15,0-21 1,0 0-16,1 0 0,-22-21 0,21 21 15,0-21-15,0 0 0,0 0 0,0-22 16,1 22-16,-22-21 0,21-1 16,0 1-16,0 21 0,-21-21 0,0 20 15,21 1-15,-21 0 0,0 0 16,0 42 0,0 21-1,0-20-15,0-1 0,0 21 0,0-21 16,0 0-16,0 43 15,0-43-15,0 21 0,0-20 16,0-1-16,0 0 0,21-21 0,-21 21 16,22-21-16,-1 0 0,-21 21 15,21-21-15,0 0 0,0 0 0,0 0 16,1 0-16,-1-21 0,21 21 0,-21-21 16,0 0-16,22 0 0,-22-1 15,0 1-15,0-21 0,0 21 0,-21-22 16,0 22-16,0-21 0,0 0 15,0 20-15,0 1 0,0 0 0,0 0 16,0 0-16,22 21 16,-22-21-16,21 21 15,0 0-15,-21 21 16,21 0-16,0-21 16,0 21-16,1 0 0,-1 0 0,0 1 15,0-1-15,0 0 0,-21 21 16,0-21-16,21 1 0,-21-1 0,0 0 15,0 21-15,0-21 0,0 1 16,0-1-16,0-42 47,22-1-47,-22 1 0,0 0 16,0 0-16,21-21 15,0 20-15,0-20 0,-21 21 0,21 0 16,0-22-16,1 22 0,-1 0 15,0-21-15,0 42 0,0-21 16,0 21-16,1 0 0,-1 0 0,0 0 16,0 0-16,0 0 0</inkml:trace>
  <inkml:trace contextRef="#ctx0" brushRef="#br0" timeOffset="13940.97">16150 804 0,'0'0'0,"-21"43"31,21-22-31,21-21 16,0-21 0,0 0-16,1 21 0,20-22 15,-21 1-15,0 0 0,0 0 0,1 0 16,-1 0-16,0-1 0,0 1 16,-21 0-16,0 0 0,0 0 15,0 0-15,-21 21 16,-21 0-16,20 21 0,1 0 15,0 0-15,0 21 0,0-20 16,0 20-16,-1-21 0,1 21 0,0 1 16,21-22-16,0 21 0,0-21 15,0 22-15,0-22 0,0 0 16,0 0-16,42 0 0,-20 1 16,-1-22-16,21 0 0,-21 0 15,22 0-15,-22 0 0,21 0 0,0 0 16,1-22-16,-1 1 0,22-21 15,-22 21-15,0-22 0,1 1 0,-1 0 16</inkml:trace>
  <inkml:trace contextRef="#ctx0" brushRef="#br0" timeOffset="14231.5">14668 423 0,'-63'0'0,"126"0"0,-168 0 0,62 0 16,1 0-16,21 0 0,42 0 16,0 0-1,21 0-15,-20 0 0,20 0 0,0 0 16,1-21-16,-1 21 0,0 0 15,22 0-15,-22-21 0,0 21 16,22 0-16,-22 0 0,1 0 16,20 0-16,-21 0 0,1 0 0,-22-21 15,0 21-15,0 0 0</inkml:trace>
  <inkml:trace contextRef="#ctx0" brushRef="#br0" timeOffset="15367.85">254 3027 0,'0'0'0,"-21"0"0,0 0 16,-1 0-16,1 0 15,42 0 17,1 0-17,20 21-15,0-21 0,22 21 16,-1-21-16,22 0 0,0 21 0,-1-21 16,1 0-16,21 0 0,0 0 15,-1 0-15,1 0 0,0 0 16,0 0-16,0 0 0,-22 0 15,-20 0-15,-1 0 0,1 0 0,-22 0 16,-21 0-16,1 0 0,-1 0 16,-21-21-16,0 0 15,-21 21-15,-1-21 0,-20 21 16,21-21-16,-21 21 0,-1 0 0,1-21 16,0 21-16,-1 0 0,1 0 15,21-22-15,0 22 0,-1 0 16,1 0-16,42 0 31,1 0-31,-1 0 0,21 0 16,-21 0-16,22 0 0,-1 0 15,-21 0-15,21 0 0,-20 0 0,20 22 16,-21-22-16,0 21 0,-21 0 16,0 0-16,0 0 0,0 0 15,0 1-15,0-1 0,-21 0 16,0 0-16,-21 0 0,20 0 0,-20 1 15,0-1-15,21 0 0,-22 0 16,22 0-16,-21-21 0,21 21 16,-1-21-16,22-21 31</inkml:trace>
  <inkml:trace contextRef="#ctx0" brushRef="#br0" timeOffset="15800.6">3154 2604 0,'0'0'0,"0"-22"0,0 1 0,0 0 16,0 0-16,0 0 15,0 42 1,0 21-1,0-21-15,0 22 0,0-1 16,0 0-16,21 1 0,-21-1 0,0 22 16,0-22-16,0 0 0,0 1 15,0-1-15,0-21 0,0 21 0,0 1 16,0-22-16,0 21 0,0-21 16,0 1-16,0-1 0,0 0 15,21-21 1,0-21-16,0 0 0,-21-1 15</inkml:trace>
  <inkml:trace contextRef="#ctx0" brushRef="#br0" timeOffset="16264.33">3662 2688 0,'-106'106'16,"85"-85"-1,0 0-15,-22 22 0,22-22 16,-21 21-16,-1-21 0,22 22 0,-21-22 16,21 0-16,0 21 0,-22-20 15,43-1-15,-21 0 0,0 0 16,21 0-16,0 0 0,21-42 31,0 21-15,0-21-16,1 0 0,-1-21 0,0 20 15,21 1-15,-21-21 0,1 21 16,-1-22-16,0 1 0,0 0 0,0 21 16,0-22-16,22-20 0,-43 42 15,0-1-15,0 44 16,21-22 0,-21 42-16,21-21 0,-21 0 15,0 22-15,0-1 0,21-21 0,-21 21 16,0 1-16,0-1 0,21-21 15,-21 22-15,22-1 0,-1-21 16,-21 0-16,21 22 0,-21-22 16,21 0-16,0 0 0,0-21 15,1 0-15,-1 0 16,0-21-16,0 0 0,0-22 16,0 22-16,-21 0 0,22-21 0</inkml:trace>
  <inkml:trace contextRef="#ctx0" brushRef="#br0" timeOffset="16500.2">4064 2371 0,'0'0'0,"0"-43"0,0 22 0,-21 21 15,0 0-15,-1 0 16,1 21-16,0 1 16,21 20-16,-21 0 0,0 1 0,21 20 15,0-21-15,0 22 0,-21-1 16,21 1-16,-22-22 0,22 1 15,-21 20-15,21-21 0,0 1 0,0-1 16,0 0-16,0-20 0,0 41 16,0-42-16,0 0 0,21-21 15,1 0-15,-1 0 0,0 0 16,0 0-16,0-21 0,0 0 0</inkml:trace>
  <inkml:trace contextRef="#ctx0" brushRef="#br0" timeOffset="16909.16">4212 2773 0,'-21'21'31,"21"0"-15,0 0 0,21-21-1,0 0-15,0 0 16,1 0-16,-1 0 0,21-21 15,-21 0-15,0 21 0,1-21 0,-1 0 16,0 21-16,0-21 0,-21-1 16,0 1-16,0 0 0,0 0 15,0 0-15,-21 21 16,0 0-16,0 0 0,-1 0 16,-20 21-16,21 0 0,0 0 0,0 22 15,-1-22-15,1 21 0,0 0 16,0-20-16,0 20 0,0 0 0,21-21 15,0 22-15,0-22 0,0 21 0,0-21 16,0 1-16,0-1 16,21 0-16,21 0 0,0-21 0,-20 0 15,20 0-15,0 0 16,22-21-16,-22 21 0,22-21 0,-22 0 16,21-1-16,-20 1 0,20-21 0,-20 21 15,20-22-15,1 1 0,-22 0 16</inkml:trace>
  <inkml:trace contextRef="#ctx0" brushRef="#br0" timeOffset="17359.9">5249 2328 0,'0'-42'16,"0"84"-16,0-105 0,0 42 0,-21 21 15,0 0-15,0 21 16,0 0-16,-1 0 16,1 22-16,0-1 0,21 0 0,-21 1 15,0 20-15,0-21 0,21 22 16,0-22-16,0 22 0,-22-22 15,22 0-15,0 1 0,0-1 0,0-21 16,0 22-16,0-22 0,0 0 16,0 0-16,0 0 0,0 0 0,0 1 15,0-44 17,0 1-32,0 0 15,0 0-15,0 0 0,0-22 16,22 22-16,-1-21 0,-21 0 15,42 20-15,-21-20 0,43-21 16,-43 41-16,21-20 0,-21 21 16,22 21-16,-22-21 0,21 21 0,-21 0 15,1 0-15,-1 21 0,21 0 16,-21 0-16,0 0 0,-21 1 0,0-1 16,22 21-16,-22-21 0,0 0 0,0 22 15,0-22-15,-22 0 0,1 0 16,-21 0-16,21 1 0,-22-1 0,1 0 15,0 0-15,-1-21 0,-20 21 16,21-21-16,-1 21 0,22-21 0,-21 0 16,21 0-16,-1 0 0,1-21 0,21 0 15,0 0-15,0 0 0</inkml:trace>
  <inkml:trace contextRef="#ctx0" brushRef="#br0" timeOffset="17804.74">6075 2350 0,'0'0'0,"21"-64"31,-21 43-31,21 0 0,-21 0 16,0 42 30,0 0-46,0 21 0,0 1 16,0-1-16,0 0 0,-21 22 0,21-1 16,0-20-16,-21 20 0,21-21 15,0 22-15,-21-22 0,-1-21 0,1 22 16,0-1-16,21-21 0,-21 0 16,21 1-16,-21-22 0,0 21 0,-1-21 31,22-21-31,-21 21 15,21-22-15</inkml:trace>
  <inkml:trace contextRef="#ctx0" brushRef="#br0" timeOffset="18168.54">5736 2434 0,'-21'-42'0,"42"84"0,-42-105 16,0 20-16,21 22 0,0-21 15,0 21-15,0 0 0,0-1 0,0 1 16,0 0-16,0 0 0,21 21 15,0-21-15,21 21 0,1 0 0,-1-21 16,0 21-16,22 0 0,-22 0 16,22 0-16,-1 21 0,1 0 0,-1 21 15,1-21-15,-1 22 0,-20-1 0,20 22 16,-42-22-16,22 21 0,-22 1 16,-21-1-16,0 1 0,0-22 15,-21 22-15,-22-22 0,1 0 16,0 1-16,-1-1 0,-20-21 0,20 22 15,-20-22-15,21 0 0,-1 0 0,1-21 16,0 0-16,-1 21 0,22-21 16,0 0-16,0 0 0,0 0 0,-1 0 15,1-21-15,21 0 0,-21 21 16,21-21-16,0 0 0,0-1 0,0 1 16,21 0-16,0 21 0,1-21 15,20 0-15,-21 21 0,21-21 16,1-1-16,-1 1 0</inkml:trace>
  <inkml:trace contextRef="#ctx0" brushRef="#br0" timeOffset="18544.32">6646 2752 0,'0'0'0,"0"-21"15,0-1-15,0 1 0,0 0 16,0 0-16,0 0 15,0 0-15,0-22 0,21 22 0,1 0 16,-1 0-16,0 0 0,0-1 0,21 22 16,-20-21-16,20 21 0,-21 0 15,21 0-15,1 0 0,-22 21 16,21 1-16,-21-1 0,22 21 16,-22-21-16,0 22 0,0-22 0,-21 21 15,0 0-15,0-20 0,0 20 16,0-21-16,0 21 0,0-20 0,0-1 15,-21-21-15,21 21 0,-21 0 0,21-42 47,0 0-31,0 0-16,21-1 0,0 1 0,0-21 16,1 0-16,-1-1 0,0 1 15,0 0-15,0-22 0,0 22 16,1-1-16,-1 22 0,0-21 0</inkml:trace>
  <inkml:trace contextRef="#ctx0" brushRef="#br0" timeOffset="18708.23">7408 2350 0,'0'0'16,"21"0"-16,-21 21 16,0 0-16,0 0 0,0 0 0,0 0 15,0 22-15,0-22 0,0 21 16,0-21-16,0 1 0,-21 20 0,21-21 16,0 0-16,0 0 0,0 1 15,0-1-15,-21-21 0,21 21 16,0-42 15,0 0-31,0-1 16</inkml:trace>
  <inkml:trace contextRef="#ctx0" brushRef="#br0" timeOffset="18884.13">7324 2201 0,'0'0'0,"-22"0"0,1 0 0,0 0 15,21 22 32,21-22-31,0 0 0,1 21-16</inkml:trace>
  <inkml:trace contextRef="#ctx0" brushRef="#br0" timeOffset="19243.43">7620 2286 0,'0'64'31,"0"-43"-31,21 0 0,0 0 16,-21 0-16,21 0 0,1 1 15,-22-1-15,21 0 0,0 0 16,-21 21-16,0-20 0,21-1 0,-21 21 15,21-21-15,-21 0 0,0 1 16,0-1-16,0 0 0,0 0 0,0 0 16,0 0-16,0 1 15,21-22 1,-21-22-16,22 1 16,-22 0-16,0 0 15,21 0-15,-21 0 0,0-1 0,0-20 16,21 21-16,-21-21 0,21-1 15,-21 1-15,21 21 0,-21-22 16,0 1-16,21 21 0,1 0 0,-22 0 16,21-1-16,0 1 0,0 21 15,0 0-15,0 0 16,1 21-16</inkml:trace>
  <inkml:trace contextRef="#ctx0" brushRef="#br0" timeOffset="19572.24">8149 2646 0,'0'0'0,"21"0"15,0-21-15,64-106 32,-64 84-32,-21 22 0,21 0 15,-21 0-15,0 0 0,0 0 16,0-1-16,-21 22 15,0 0 1,0 22-16,0-1 0,0 0 0,-1 0 16,1 21-16,0-20 0,0 20 15,21-21-15,0 21 0,0 22 16,0-43-16,0 21 0,0 1 16,0-22-16,21-21 0,0 21 15,0-21-15,1 0 0,20 0 16,-21 0-16,0 0 0,22 0 0,-22 0 15,21 0-15,-21-21 0,22 0 16,-22 0-16,0-1 0</inkml:trace>
  <inkml:trace contextRef="#ctx0" brushRef="#br0" timeOffset="19888.06">8551 2519 0,'0'-42'16,"0"84"-16,0-106 0,0 22 0,0 21 0,0 0 16,0 0-16,0-1 0,0 1 15,21 0-15,1 21 0,-1 0 0,-21-21 16,21 21-16,0 0 0,0 0 15,22 21 1,-43 0-16,21 0 0,0 22 0,-21-22 16,0 21-16,21 1 0,0-22 15,-21 21-15,0 0 0,0-20 0,0 41 16,0-42-16,0 0 0,0 1 16,0-1-16,-21-21 15,0 0-15,0 0 16,21-21-1,0-1-15,-21 1 0,21 0 0,0 0 16,0 0-16,0-22 0,0 1 0,21 0 16,0-1-16,-21 1 0,21 0 15,21-1-15,-20 22 0,-1-21 16,21 21-16,-21 0 0,22-1 16,-22 1-16,21 0 0,0 0 0</inkml:trace>
  <inkml:trace contextRef="#ctx0" brushRef="#br0" timeOffset="20371.65">10456 2328 0,'0'0'0,"0"-21"0,0 0 0,0 0 16,21 0-16,1 0 15,-22-1-15,0 1 0,0 0 16,0 0-16,0 0 0,-22 21 16,1 0-1,0 0-15,-21 0 0,21 0 0,-1 21 16,1 0-16,0 0 0,0 0 0,0 1 16,0 20-16,-1-21 0,1 21 15,0 1-15,21-1 0,-21 0 0,21 1 16,0-1-16,0 0 0,0-20 15,0 20-15,0 0 0,21-21 0,0 1 16,0-1-16,22 0 0,-22 0 0,21-21 16,22 0-16,-22 0 15,0 0-15,1 0 0,-1-21 0,22 0 16,-22 0-16,0-22 0,1 22 0</inkml:trace>
  <inkml:trace contextRef="#ctx0" brushRef="#br0" timeOffset="20616.5">11112 2011 0,'0'-42'16,"0"84"-16,0-106 0,0 22 0,0 21 16,0 0-16,-21 21 15,21 21-15,-21-21 0,0 21 0,21 21 16,-21-20-16,0 20 0,21 0 16,0 1-16,0-1 0,0 0 15,-22 1-15,22 20 0,0-21 0,0 1 16,-21-1-16,21 0 0,-21 1 15,21-1-15,0 0 0,0-20 0,0 20 16,0-21-16,0 0 0,0 0 16,0 1-16,21-22 15,0 0-15,1-22 0,-1 22 16,21-21-16</inkml:trace>
  <inkml:trace contextRef="#ctx0" brushRef="#br0" timeOffset="21748.16">11515 2307 0,'0'-21'0,"0"42"0,21-63 0,-21 0 16,0 20-16,0 1 0,0 0 16,0 0-16,0 0 0,-21 0 15,-1 21-15,1 0 0,0 0 0,0 0 16,0 0-16,0 0 0,-1 0 16,-20 21-16,21 0 0,-21 0 0,20 0 15,-20 0-15,0 22 0,21-1 16,-22-21-16,1 22 0,21 20 0,0-21 15,-1 1-15,1-22 0,21 21 16,0 1-16,0-22 0,0 0 0,21 21 16,1-42-16,-1 21 0,21 1 0,-21-22 15,22 0-15,-1 0 16,-21 0-16,21 0 0,1-22 0,-22 1 16,21 0-16,-21 0 0,22 0 0,-22-22 15,0 22-15,0-21 0,0 0 16,1-1-16,-1 1 0,0 21 0,-21-22 15,21 22-15,-21-21 0,0 21 16,0 0-16,-21 42 31,21 0-15,0 0-16,-21 0 0,21 22 0,-21-22 16,21 21-16,-22 0 0,22-20 15,0 20-15,0 0 0,0-21 16,0 1-16,0-1 0,0 0 0,22 0 15,-1 0-15,0-21 0,0 0 16,0 0-16,0 0 0,1 0 0,20 0 16,-21 0-16,21 0 0,-20-21 0,20 21 15,-21-21-15,21 0 0,1-22 16,-22 22-16,21-21 0,1 21 0,-22-22 16,21 1-16,-21 0 0,22 21 15,-22-22-15,-21 22 0,0 0 16,21 0-16,-42 21 15,0 0 1,-1 0-16,1 21 0,0 0 0,0 0 16,0 0-16,21 1 0,0-1 15,0 21-15,0-21 0,0 0 0,0 1 16,21 20-16,-21-21 0,21-21 0,0 21 16,0 0-16,1 1 0,-1-1 15,-42-21 16,-1-21-15,1 21-16,0-22 0,0 1 0,0 21 16,0-21-16,-1 21 15,1-21-15,0 21 16,21 21 0,0 0-16,0 0 15,0 1-15,0-1 0,0 0 16,21-21-16,-21 21 0,21-21 15,1 0-15,20 21 0,-21-21 0,21 0 16,1 0-16,-22 0 0,21 0 16,1 0-16,-1-21 0,0 0 15,1 0-15,-1 21 0,0-21 0,22-43 16,-22 43-16,-21-21 0,0-1 16,22 22-16,-22-21 0,0-1 0,-21 22 15,0-21-15,0 21 0,0 0 16,0-1-16,0 1 0,0 0 15,-21 21-15,0 0 0,0 0 0,-1 0 16,1 0-16,0 0 0,0 21 16,21 22-16,0-22 0,0 0 15,0 0-15,0 0 0,21 22 0,0-22 16,0 0-16,-21 0 0,22 21 16,-1-20-16,0-1 0,-21 0 0,0 0 15,0 0-15,0 0 16,0 1-16,-21-22 15,0 0-15,-1 0 16,1 0-16,0 0 16,21-22-16,0 1 15,0 0-15,0 0 0,21-21 16,0 20-16,1 1 0</inkml:trace>
  <inkml:trace contextRef="#ctx0" brushRef="#br0" timeOffset="22016.01">13441 1842 0,'0'0'0,"-21"0"0,-1 0 0,1 0 16,0 0-16,0 21 16,21 0-16,-21 0 0,21 21 15,-21 1-15,-1-1 0,22 0 16,0 1-16,0-1 0,-21 22 0,21-22 15,0 21-15,-21-20 0,21-1 0,0 0 16,0 1-16,0-1 0,-21-21 16,21 22-16,0-22 0,0 0 0,0 0 15,21-21 1,0 0 0,0-21-16,-21 0 0,0 0 15</inkml:trace>
  <inkml:trace contextRef="#ctx0" brushRef="#br0" timeOffset="22377.8">13123 1947 0,'-21'-21'15,"42"42"-15,-84-42 0,42 21 0,-1-21 0,22 0 32,22 0-32,-1 21 0,21-21 0,0 21 15,1 0-15,20-22 0,1 22 16,-1 0-16,1 0 0,-22 0 15,22 0-15,-1 22 0,43 41 16,-64-42-16,1 22 0,-1-1 16,-21 0-16,21 1 0,-20-1 0,-22 0 15,0 1-15,0-1 0,0 0 0,-43 1 16,22-1-16,-21 0 0,-43 43 16,43-64-16,-22 21 0,22-20 15,-22-1-15,1 0 0,21 0 16,-22-21-16,22 21 0,-1-21 0,-41 0 15,63 0-15,-1 0 0,1 0 16,0 0-16,21-21 16,0 0-16,21 0 15,0 21-15,1-21 0,20-1 16,-21 1-16,21 21 0,22-21 16</inkml:trace>
  <inkml:trace contextRef="#ctx0" brushRef="#br0" timeOffset="22621.26">14139 2201 0,'0'22'16,"0"-1"-16,0 0 0,-21 0 16,21 21-16,-21-20 15,0-1-15,0 21 0,21-21 0,0 22 16,-22-22-16,22 0 0,-21 0 0,21 0 15,-21 0-15,21 1 0,0-1 16,0-42 15,21-1-31,0 22 0,1-21 16,-22-21-16,21 21 0</inkml:trace>
  <inkml:trace contextRef="#ctx0" brushRef="#br0" timeOffset="22780.16">14245 2074 0,'0'0'0,"0"-21"0,-21 21 16,0-21-16,0 21 16,-1 0-1,22 21 17,22-21-32,-1 0 15,0 21-15,21-21 0</inkml:trace>
  <inkml:trace contextRef="#ctx0" brushRef="#br0" timeOffset="23268.89">15049 2180 0,'0'0'16,"22"0"-16,-22-21 0,0 0 0,0 0 15,0 0-15,0-1 0,0 1 16,-22 21-16,22-21 0,-21 21 15,0 0-15,0 0 0,0 0 16,-22 21-16,22 0 0,0 1 0,0-1 16,-21 0-16,20 0 0,1 21 0,-21-20 15,21 20-15,0-21 0,-1 21 16,1-20-16,0 20 0,21-21 16,0 0-16,0 0 0,0 1 0,0-1 15,0 0-15,21-21 0,0 0 0,1 0 16,41 0-16,-42 0 15,0 0-15,22 0 0,-22-21 16,0 0-16,21-1 0,-20 1 0,20 0 16,-21 0-16,0-21 0,0 20 0,1-20 15,-1 21-15,0-21 0,-21 20 16,21 1-16,-21 0 0,0 0 16,-21 42-1,0-21-15,0 21 16,-1 0-16,1 1 0,21-1 15,0 21-15,-21-21 0,21 0 0,0 1 16,0-1-16,0 0 0,0 0 16,0 0-16,0 0 0,0 1 0,21-22 15,0 0-15,1 21 0,20-21 16,0 0-16,1 0 0,-1 0 0,21 0 16,-20-21-16,20 21 0,1-22 15</inkml:trace>
  <inkml:trace contextRef="#ctx0" brushRef="#br0" timeOffset="23844.28">15917 2180 0,'0'0'0,"21"-21"0,1 0 0,-22 0 0,0 0 16,0-1-16,-22 22 15,1 0 1,0 0-16,0 0 0,-21 0 0,20 22 16,-20-22-16,0 21 0,-1 0 15,1 0-15,21 0 0,-21 0 0,-1 1 16,22 20-16,-21-21 0,21 0 15,-1 0-15,22 22 0,0-22 0,0 0 16,0 0-16,0 0 0,0 1 16,22-1-16,-1-21 0,0 0 15,21 21-15,-21-21 0,22 0 0,20 0 16,-20-21-16,-22 0 0,21-1 16,0 1-16,-20 0 0,-1 0 15,0-21-15,0 20 0,0 1 0,-21-21 16,0 21-16,0 0 0,0-1 15,0 1-15,0 42 32,0 1-32,-21-1 15,21 0-15,-21 0 0,21 0 0,-21 22 16,21-1-16,0 0 0,0 1 16,-21-1-16,21 0 0,0 22 0,-22-1 15,22-20-15,0 20 0,0 1 16,0-1-16,0-21 0,0 22 0,0 21 15,22-22-15,-1 1 0,-21-1 16,21 1-16,-21-1 0,21 1 16,-21-1-16,21-21 0,0 22 0,-21-22 15,0 1-15,0-1 0,0 0 0,0-21 16,0 22-16,0-22 0,0 0 16,0 0-16,-21-21 0,0 0 15,0 0-15,0 0 0,0 0 16,-1-21-16,1 0 0,0 0 15,0 0-15,0-1 0,21-20 0,0 21 16,0-21-16,0-1 0,0 1 0,0-22 16,0 22-16,21 0 0</inkml:trace>
  <inkml:trace contextRef="#ctx0" brushRef="#br0" timeOffset="24308.01">16150 2265 0,'0'0'16,"-21"0"-16,0-21 0,21 0 0,0-1 0,-21 1 16,21 0-16,0 0 15,0 0 1,21 21-16,0 0 0,0 0 15,0 0-15,0 0 0,22 0 0,-22 0 16,21 21-16,1 0 0,-22 0 0,21 0 16,-21 1-16,0-1 0,1 0 15,-1 0-15,-21 0 0,21 22 0,-21-22 16,0 21-16,0-21 0,0 0 16,0 1-16,0-1 0,-21 0 0,0-21 15,-1 0-15,1 0 16,0-21-1,21 0-15,-21-1 0,21 1 16,0 0-16,0 0 0,0 0 16,0-22-16,0 22 0,0 0 0,0-21 15,0 21-15,21-1 0,0-20 0,0 21 16,-21 0-16,22 0 0,-1-1 16,-21 1-16,21 0 0,0 21 15,0 0-15,0 0 16,-21 21-1,0 0-15</inkml:trace>
  <inkml:trace contextRef="#ctx0" brushRef="#br0" timeOffset="25543.82">17145 2265 0,'0'0'16,"21"-21"-16,0 0 0,-21-22 0,21 22 0,-21 0 15,0 0-15,0-22 0,0 22 16,0 0-16,-21 0 16,0 0-16,0 21 0,0 0 0,0 0 15,-22 0-15,22 0 0,0 21 0,0 0 16,0 0-16,-1 0 0,1 1 15,0-1-15,0 21 0,0-21 16,0 0-16,21 22 0,-22-22 0,22 0 16,0 21-16,0-20 0,0-1 0,22 21 15,-1-21-15,0 0 0,-21 1 16,21-22-16,0 0 0,22 0 0,-22 0 16,0 0-16,0 0 0,0 0 15,22-22-15,-22 22 0,0-21 0,0 0 16,0 0-16,0-21 0,1 20 15,-1 1-15,0-21 0,-21 21 16,0-22-16,21 22 0,-21 0 0,0 0 0,0 0 16,0 0-1,-21 21 1,21 21-16,-21 0 16,21 0-16,0 0 0,0 0 0,0 1 15,0-1-15,0 0 0,0 0 16,0 0-16,0 0 0,21 1 15,-21-1-15,21-21 0,0 21 0,0-21 16,1 0-16,-1 0 16,0 0-16,0 0 0,21 0 15,-20 0-15,-1 0 0,21-21 0,-21 0 16,22-1-16,-22 1 0,0 0 16,21 0-16,-21-21 0,1 20 0,-1 1 15,0 0-15,-21 0 0,0 0 16,21 21-16,-21-21 0,0-1 15,0 44 1,0-1-16,-21 0 16,21 0-16,-21-21 0,21 42 15,0-20-15,-21-1 0,21 0 0,-22 0 16,22 0-16,0 0 0,0 1 0,0-1 16,0 0-16,-21 0 15,21 0-15,0 0 0,0 1 16,0-44 15,0 1-15,0 0-16,0 0 0,0 0 0,21-22 15,-21 22-15,22 0 0,-1 0 16,-21-21-16,21 20 0,0 1 0,0 0 16,0 0-16,1 0 0,-1 0 15,-21-1-15,21 22 0,0 0 16,0 0-16,0 0 0,1 0 0,-1 0 15,0 22-15,21-22 0,-21 21 0,1 0 16,-22 0-16,21 0 0,-21 22 16,21-22-16,-21 0 0,0 0 15,0 0-15,0 0 0,0 1 16,0-1-16,0 0 0,0 0 16,0-42 30,0 0-46,0 0 16,0-1-16,0 1 16,0 0-16,0 0 0,0-21 15,0 20-15,21 1 0,0 0 0,0-21 16,-21 21-16,22-1 0,20 1 16,-21 0-16,0 21 0,0-21 0,22 21 15,-22 0-15,21 0 0,-21 0 16,22 21-16,-22 0 0,21-21 0,-21 43 15,1-22-15,-1 0 0,-21 0 16,0 21-16,0-20 0,0-1 0,0 21 16,0-21-16,-21 22 0,-1-22 15,1 0-15,0 21 0,0-21 0,0 1 16,0-1-16,-1 0 0,1 0 16,0-21-16,0 21 0,0-21 15,0 0-15,-1 0 16</inkml:trace>
  <inkml:trace contextRef="#ctx0" brushRef="#br0" timeOffset="30735.99">783 4868 0,'-21'0'0,"42"0"0,-63-21 0,21 21 16,-22 0-16,22 0 0,-21 0 16,-1 0-16,1-21 0,21 21 15,-21 0-15,-1 0 0,1 0 0,0 0 16,20 0-16,1 0 0,-21 0 16,21 0-16,42 21 31,21-21-31,1 0 15,20 0-15,1 21 0,20-21 0,-20 22 16,20-22-16,-20 0 0,21 0 16,-1 0-16,1 0 0,0 0 15,-1 0-15,1-22 0,0 1 16,-1 21-16,-20-21 0,20 21 16,-20 0-16,-22-21 0,1 21 0,-1 0 15,-21-21-15,0 0 0,0 21 16,-21-22-16,-21 1 15,-21 21-15,21 0 16,-22-21-16,1 21 0,0 0 16,-1 0-16,-20-21 0,21 21 15,-1 0-15,1 0 0,0 0 0,-1 0 16,1 0-16,21 0 0,0-21 0,-1 21 16,1 0-16,42 0 31,22 0-31,-1 0 0,0 0 15,1 0-15,20 0 0,1 0 0,-1 0 16,1 0-16,-22 0 0,22 0 16,-22 0-16,0 0 0,-21 0 0,1 0 15,-1 0-15,0 0 0,-21 21 16,0 0-16,-21 0 16,0 0-16,-22 1 0,22-1 15,-21 0-15,-22 21 0,22-21 16,-22 22-16,1-22 0,21 21 15,-22 1-15,22-22 0,-1 21 0,1-21 16,0 0-16,21 1 0,-1-1 16,22 0-16,22-21 31</inkml:trace>
  <inkml:trace contextRef="#ctx0" brushRef="#br0" timeOffset="31691.05">2519 4487 0,'0'0'0,"0"-42"16,0 21-16,0 0 15,0 0 1,21 42 15,0 0-31,0 0 0,-21 0 0,21 0 16,1 1-16,-1 20 0,-21-21 16,0 21-16,0 1 0,21-22 0,-21 21 15,0 1-15,0-1 0,0 0 16,0 1-16,0-22 0,0 21 15,0-21-15,-21 0 0,21 1 16,-21-1-16,21 0 16,-22-21-16,1-21 15,21 0-15,0-1 0,0 1 16,0-21-16,0 21 0,0-22 16,0 1-16,0 0 0,0-1 0,21 1 15,1 0-15,-1 21 0,0-22 16,0 1-16,0 0 0,0 20 0,1 1 15,-1 0-15,0 0 0,21 0 16,-21 21-16,1 0 0,20 0 0,-21 21 16,0 0-16,22 0 0,-22 0 15,0 1-15,0-1 0,0 21 16,0 0-16,1-20 0,-22 20 16,0 0-16,0 43 0,0-64 15,0 21-15,0 1 0,0-22 16,0 0-16,0 21 0,0-20 15,-22-1-15,1-21 16,21-21-16,0-1 16,0 1-16,0 0 0,0-21 15,0 21-15,0-22 0,21 1 16,1 0-16,-1-1 0,0 1 0,0-22 16,0 22-16,0 0 0,22-1 0,-22 1 15,21 0-15,-21-1 0,22 22 16,-1 21-16,-21 0 0,22 0 15,-1 0-15,-21 21 0,0 1 0,22 20 16,-22 0-16,0-21 0,-21 22 16,0-1-16,0 0 0,0 1 0,0-1 15,0 0-15,0 1 0,-21-22 16,21 21-16,-21 1 0,-1-22 0,22 0 16,0 0-16,0 0 0,0 0 15,0-42 16,0 0-31,22-21 0,-1 21 16</inkml:trace>
  <inkml:trace contextRef="#ctx0" brushRef="#br0" timeOffset="32084.38">3979 4636 0,'0'0'0,"0"21"15,21-21 1,1 0-16,-1 0 0,0 0 16,0-21-16,0-1 0,0 1 15,1 21-15,-1-21 0,0 0 16,-21 0-16,21 0 0,-21-1 16,21 1-16,-21 0 0,0 0 15,0-21-15,0 20 0,0 1 0,0 0 16,-21 21-16,0 0 15,0 0-15,0 21 0,-1 0 16,1 1-16,0-1 0,-21 21 16,21 0-16,-1-20 0,1 20 15,0 0-15,0-21 0,21 22 0,0-1 16,-21-21-16,21 22 0,0-22 0,0 21 16,0-21-16,21 0 0,0 1 15,0-1-15,22 0 16,-22-21-16,0 0 0,0 0 0,0 0 15,22 0-15,-22-21 0,21 0 16,0-1-16,1 1 0,-1 0 0,22-21 16,-22 21-16</inkml:trace>
  <inkml:trace contextRef="#ctx0" brushRef="#br0" timeOffset="32337.23">4911 4043 0,'0'-21'0,"0"42"0,-22-42 15,22 42 1,-21 0-16,21 0 0,-21 22 0,0-1 16,21 0-16,-21 1 0,0-1 15,21 21-15,-22-20 0,1-1 0,21 0 16,0 1-16,-21-1 0,21 0 16,-21 1-16,0-22 0,21 21 0,0-21 15,0 22-15,0-22 0,-21 0 0,21 0 16,0 0-16,21-21 15,0 0 1,-21-21-16,21 0 0,21 0 16,-20-21-16</inkml:trace>
  <inkml:trace contextRef="#ctx0" brushRef="#br0" timeOffset="32816.47">5165 4064 0,'0'-21'0,"0"42"0,0-63 0,0 63 15,0 21 1,0-21-16,0 22 0,0-1 16,-22 22-16,22-22 0,0 0 0,-21 1 15,21 20-15,-21-21 0,21 1 16,0-1-16,-21 0 0,21 1 0,-21-1 16,21 0-16,-21 1 0,21-22 0,0 0 15,0 21-15,0-20 0,0-1 16,0-42 15,0-1-15,0-20-16,0 21 0,0 0 15,21-22-15,-21 22 0,0-21 0,21 0 16,0 20-16,0-20 0,0 0 0,-21 21 16,22-22-16,-1 22 0,21 0 15,-21 0-15,0 21 0,1 0 16,-1 0-16,0 0 0,0 0 0,0 21 15,0 0-15,1 0 0,-22 0 16,21 1-16,-21 20 0,21-21 16,-21 0-16,0 22 0,0 20 15,0-42-15,0 22 0,0-22 0,0 0 16,-21 21-16,0-21 0,21 1 16,-22-1-16,22 0 0,-21-21 15,0 0 1,21-21-16,0 0 15,0-1-15,-21 1 0,0-21 16</inkml:trace>
  <inkml:trace contextRef="#ctx0" brushRef="#br0" timeOffset="32987.37">4614 4466 0,'-21'0'0,"42"0"0,-84 0 0,42 0 0,21 21 16,-22-21-16,44 0 15,-1 0 1,0 0-16,21 0 0,1 0 16,-1 0-16,21 0 0,-20 0 0,20-21 15,-20 0-15,-1 21 0,21-21 16</inkml:trace>
  <inkml:trace contextRef="#ctx0" brushRef="#br0" timeOffset="33420.12">5969 4360 0,'0'0'15,"-21"0"1,0 0-16,-1 0 0,1 0 0,0 22 16,-21-1-16,-1 0 15,22 0-15,0 21 0,-21-20 0,21-1 16,-1 0-16,1 21 0,0-21 15,0 22-15,21-22 0,0 21 0,0 1 16,0-22-16,0 0 0,0 21 16,21-21-16,0-21 0,0 22 15,22-1-15,-22-21 0,21 0 0,1 0 16,-1 0-16,0 0 0,1-21 0,-1 21 16,-21-22-16,21 1 0,-20 0 15,20 0-15,-21-21 0,0 20 0,0 1 16,1-21-16,-1 21 0,-21-22 15,0 22-15,0-21 0,0 21 0,0-22 16,-21 22-16,-1 0 0,1 0 0,0 0 16,-21 21-16,21 0 0,-22 0 15,1 0-15,0 0 0,-1 0 16,1 21-16,0 0 0,-1-21 16,22 21-16,0 0 0,21 1 15,0-1-15,21-21 0,0 0 16,0 0-16,22 0 0</inkml:trace>
  <inkml:trace contextRef="#ctx0" brushRef="#br0" timeOffset="33980.32">6921 4360 0,'0'-21'16,"0"42"-16,-21-42 0,0 0 0,0 21 0,0-21 15,0 21-15,-22 0 0,22 0 16,0 0-16,-21 0 0,20 0 0,1 0 16,-21 21-16,21 0 0,0-21 15,-22 43-15,22-22 0,0 0 0,0 21 16,-22 22-16,22-43 16,21 0-16,0 21 0,0-20 0,0-1 15,0 21-15,0-21 0,0 0 0,0 1 16,21-22-16,1 21 15,-1 0-15,21-21 0,-21 0 0,0 0 16,22 0-16,-22 0 0,21 0 16,-21-21-16,22 0 0,-22 21 0,21-22 15,-21 1-15,1 0 0,-1 0 0,21 0 16,-21-22-16,0 22 0,1-21 16,-1-22-16,21 22 0,-21-21 0,0 20 15,1-41-15,-1 20 0,-21 1 16,0 20-16,0-20 0,0 20 0,0 1 15,0 21-15,0-21 0,0 20 16,0 44 0,0-1-16,-21 21 15,21 0-15,0 1 16,0 20-16,0 1 0,0-22 0,0 22 16,0-1-16,0-21 0,0 22 0,0-22 15,0 1-15,0-1 0,0 0 16,0 1-16,0-22 0,0 0 0,0 21 15,0-21-15,0 1 0,21-1 16,0-21-16,0 0 16,0 0-16,0-21 0,22-1 15,-22 22-15</inkml:trace>
  <inkml:trace contextRef="#ctx0" brushRef="#br0" timeOffset="34328.12">7726 4318 0,'0'0'0,"21"-42"0,0 21 15,0-1-15,-21 1 0,0 0 16,-21 21-16,0 0 16,0 0-16,-22 0 0,22 21 0,0-21 15,-21 21-15,21 1 0,-22-1 16,22 0-16,0 0 0,0 0 0,21 0 16,0 1-16,0-1 15,0 0-15,0 0 0,0 0 16,21-21-16,0 21 0,0-21 15,0 22-15,1-22 0,-1 21 0,21-21 16,-21 21-16,0-21 0,1 21 16,-22 0-16,21-21 15,-21 21-15,0 1 16,-21-22-16,-1 21 0,1-21 16,0 0-16,0 0 0,-21 0 15,20 0-15,1 21 0,0-21 0,0 0 16,0 0-16,0 0 0,-1 0 0,1 0 15,0-21-15,21 0 16,0-1-16,0 1 0</inkml:trace>
  <inkml:trace contextRef="#ctx0" brushRef="#br0" timeOffset="35424.22">9419 4001 0,'0'0'0,"0"-22"0,0 1 15,0 0-15,0 0 0,0 0 16,0 0-16,-21 21 16,0 0-16,0 0 15,-1 0-15,1 21 16,0 0-16,0 0 0,0 21 15,0-20-15,-1 20 0,1 21 16,-21-20-16,21-1 0,0 0 16,-1 1-16,1-1 0,0 0 0,0-20 15,0 20-15,21-21 0,0 21 0,0-20 16,0-1-16,21 0 16,0-21-16,0 0 0,0 0 0,22 0 15,-1 0-15,-21 0 0,22 0 16,-1 0-16,0-21 0,1 0 0,20-1 15,-21 1-15,1 0 0,-1-21 16,-21 21-16,0-1 0,1-20 16,-22 0-16,0 21 0,0-22 15,0 1-15,0 0 0,-22-1 0,-20 22 16,21-21-16,0 21 0,-22-1 16,22 1-16,-21 21 0,21-21 0,0 21 15,-1 0-15,1 0 0,0 0 16,0 0-16,21 21 15,21 0 1,0-21-16,0 0 0,22 0 16,-1 0-16,0 0 0,1 0 15,20 0-15,1 0 0,-1-21 0,22 0 16,-22 0-16,22 21 0,-21-21 16,20 0-16,-20-1 0,-22 1 15,0 0-15,1 0 0,-1 21 0,-42-21 16,0 0-16,0-1 0,0 1 15,-21 21 1,0 0-16,0 0 0,-1 0 0,1 0 16,0 0-16,0 21 0,0 1 15,0-1-15,-1 21 0,1-21 16,21 22-16,-21-1 0,0 0 0,21 22 16,-21-1-16,0 1 0,21-1 15,0 1-15,0-1 0,0 1 0,0-1 16,0 1-16,0-1 15,0 22-15,0-22 0,0 22 0,21-21 16,0-1-16,0 22 0,-21-22 0,21 1 16,0-1-16,1 43 15,-22-42-15,21-22 0,0 21 0,-21-20 16,0-1-16,0 0 0,0 1 0,0-1 16,0-21-16,0 0 0,-21 1 15,21-1-15,-21 0 0,-1-21 0,1 0 16,0 0-16,0 0 0,0-21 0,0 0 15,-1-1-15,1 1 0,0-21 0,21 0 16,0-22-16,-21 22 0,21-22 16,0 1-16,0-1 0,0-20 0,21-1 15,0 21-15,0-20 0,22-1 16,-22 22-16,21-22 0,1 21 16,-1 22-16,0-21 0,-21 20 0,22 1 15,-22-22-15,21 22 0,-21 0 0,1-22 16,-1 22-16,0-22 0,0 22 15</inkml:trace>
  <inkml:trace contextRef="#ctx0" brushRef="#br0" timeOffset="35924.47">11599 3620 0,'0'-85'31,"0"106"-15,0 0-16,0 22 0,0-22 0,0 21 15,0 0-15,0 1 0,0-1 0,0 0 16,0 22-16,-21-22 16,21 22-16,-21-22 0,21 0 0,-21 1 0,21-1 15,0 0-15,0-20 16,-21-1-16,21 21 0,0-21 16,0 0-16,21-21 31,0-21-31,0 0 0,0 0 15</inkml:trace>
  <inkml:trace contextRef="#ctx0" brushRef="#br0" timeOffset="36163.85">12023 3874 0,'21'-22'16,"-42"44"-16,42-65 0,-42 43 31,-22 21-31,22 1 0,0-1 16,-21 0-16,-1 21 0,22-21 15,-21 22-15,21-1 0,-22-21 0,22 22 16,0-22-16,0 21 0,0-21 16,-1 0-16,1 1 0,21-1 0,-21 0 15,21 0-15,21-21 32,0 0-32,1-21 0,-1 0 15,0 0-15,0-1 0,0-20 0,22 21 16</inkml:trace>
  <inkml:trace contextRef="#ctx0" brushRef="#br0" timeOffset="36368.73">11959 3874 0,'0'0'0,"21"-22"0,-21 1 0,21 21 15,-21 21-15,22 1 16,-22-1-16,21 0 0,-21 21 16,0 1-16,21-1 0,-21-21 0,21 21 15,0 1-15,-21-1 0,21-21 16,1 22-16,-1-22 0,0 0 0,-21 0 15,21 0-15,0 0 0,0-21 0,1 0 16,-1 0-16,0 0 0,0 0 16,0 0-16,0 0 0,1-21 15,-1 0-15,0 0 0,0 0 0,0-22 16,0 22-16</inkml:trace>
  <inkml:trace contextRef="#ctx0" brushRef="#br0" timeOffset="36596.61">12658 3514 0,'0'0'0,"0"-43"0,0 22 0,0 42 32,-22 22-32,1-22 0,0 21 0,21 1 15,-21 20-15,0-21 0,0 22 16,21-22-16,-22 22 0,1-22 0,21 22 16,-21-22-16,21 0 0,0 1 15,-21-1-15,21 0 0,-21-21 16,21 1-16,0-1 0,0 0 0,0 0 15,21-21 1,0 0-16,0 0 0,0 0 16,1-21-16,-1 0 0,0 0 0,0-1 15</inkml:trace>
  <inkml:trace contextRef="#ctx0" brushRef="#br0" timeOffset="36964.4">12869 3895 0,'0'0'0,"-21"0"0,21 21 0,-21 0 16,21 0-16,-21 0 16,21 1-16,0-1 15,21-21-15,0 0 16,0 0-16,22 0 0,-22 0 16,0 0-16,21 0 0,1 0 0,-22-21 15,0-1-15,21 22 0,-21-21 16,1 0-16,-1 21 0,-21-21 0,0 0 15,0 0-15,0-1 0,-21 22 16,-1 0-16,1 0 16,-21 0-16,21 22 0,-22-1 0,1 0 15,21 0-15,-21 0 0,20 22 16,-20-22-16,21 21 0,0-21 16,21 22-16,0-22 0,0 0 0,0 21 15,0-21-15,0 1 16,21-1-16,0-21 0,0 0 0,22 0 15,-1 0-15,0 0 0,1 0 16,-1 0-16,0 0 0,22-21 0,-22-1 16,0 1-16,22 0 0</inkml:trace>
  <inkml:trace contextRef="#ctx0" brushRef="#br0" timeOffset="37463.99">13737 3577 0,'0'0'0,"0"-63"31,-21 84-31,0 0 0,21 0 16,-21 0-16,-1 1 0,1 20 15,21 0-15,-21 1 0,0-22 0,0 21 16,0 0-16,-1 22 0,22-22 16,-21 1-16,0-1 0,21 0 0,-21 1 15,21-22-15,0 21 0,0-21 0,0 0 16,0 1-16,0-1 0,0 0 15,0-42 17,0 0-32,21-1 15,-21 1-15,21 0 0,0 0 0,-21 0 16,22-22-16,-1 22 0,-21-21 16,42 0-16,-21-1 0,0 22 0,1 0 15,20-21-15,-21 20 0,0 22 16,22-21-16,-22 21 0,21 0 0,-21 0 15,0 0-15,22 21 0,-22 1 0,0-1 16,0 0-16,0 21 0,1-21 16,-22 22-16,0-1 0,0-21 0,0 22 15,-22-22-15,1 21 0,0-21 16,0 0-16,-21 1 0,-1-1 16,22 0-16,-21 0 0,-1-21 0,1 21 15,0-21-15,-1 0 0,1 0 16,21 0-16,-21 0 0,20 0 0,1 0 15,0 0-15,21-21 16,0 0-16,0 0 0,21 0 16,0-1-16,1 1 0</inkml:trace>
  <inkml:trace contextRef="#ctx0" brushRef="#br0" timeOffset="37732.83">14436 3683 0,'0'0'0,"0"21"16,0 0-1,0 1-15,0-1 0,0 21 16,0-21-16,0 22 0,0-22 16,0 21-16,-22 0 0,1 1 0,21-1 15,-21 0-15,21-20 0,0 20 0,-21 0 16,21-21-16,0 1 0,0-1 15,0 0-15,0 0 0,21-21 16,0 0 0,0 0-16,1-21 15,-1 0-15,0 0 0</inkml:trace>
  <inkml:trace contextRef="#ctx0" brushRef="#br0" timeOffset="38084.64">14372 3641 0,'0'0'0,"0"-21"0,-21 21 0,21-22 0,0 1 16,21 0-1,0 21-15,0 0 16,1 0-16,20 0 0,0 0 0,-21 0 16,22 0-16,-1 21 0,0 0 15,1-21-15,-22 43 0,21-22 0,-21 0 16,22 21-16,-1 22 0,-42-22 15,0 43-15,0-43 16,0-21-16,0 22 0,-21-1 16,0-21-16,-22 22 0,22-22 0,-21 0 15,0 21-15,-1-21 0,-41 1 16,20-1-16,22 0 0,-1-21 0,1 21 16,0-21-16,21 0 15,-1 0-15,1 21 0,0-21 0,0 0 16,42 0 15,0 0-31,22-21 0,-22 0 16,21 21-16</inkml:trace>
  <inkml:trace contextRef="#ctx0" brushRef="#br0" timeOffset="38511.85">15092 4085 0,'0'0'0,"-21"-21"0,-1 0 16,1 21-16,21-21 0,-21 0 0,21-1 15,0 1 1,0 0-16,21 21 0,22-21 0,-22 21 16,0-21-16,21 21 0,-21 0 0,22 0 15,-1 0-15,0 0 0,-20 0 16,20 0-16,-21 0 0,21 21 0,-20 0 15,-1 0-15,-21 22 0,0-22 16,0 21-16,0 0 0,0-20 0,0 20 16,0-21-16,0 21 0,0-20 0,-21-1 15,-1 0-15,1 0 16,21 0-16,-21-21 0,0 0 0,0 0 16,0 0-1,-1 0-15,22-21 16,0 0-16,0 0 0,0 0 15,0-1-15,22 1 0,-1 0 16,-21 0-16,21 0 0,0-22 16,0 22-16,0-21 0,1 21 0,-1 0 15,0-22-15,0 22 0,21 0 16,-20 0-16,-1 0 0,21-1 0,-21 1 16,22 0-16,-22 21 0</inkml:trace>
  <inkml:trace contextRef="#ctx0" brushRef="#br0" timeOffset="38736.07">16108 3768 0,'0'21'16,"0"0"-16,-43 21 15,22-20-15,0-1 0,21 0 16,-21 21-16,21-21 0,0 1 16,0-1-16,0 21 0,0-21 0,0 0 15,0 1-15,0-1 0,0 0 16,0 0-16,0 0 15,21-21 17,-21-21-32,21 21 15,-21-21-15,0 0 0,21 0 16</inkml:trace>
  <inkml:trace contextRef="#ctx0" brushRef="#br0" timeOffset="38916.97">16065 3620 0,'0'0'16,"-21"0"-16,0 0 0,0 0 0,0 0 16,21 21 15,0 0-15,21-21-16,0 21 15,0-21-15,0 0 0,1 0 16,-1 0-16,0 0 0</inkml:trace>
  <inkml:trace contextRef="#ctx0" brushRef="#br0" timeOffset="39275.33">16489 3747 0,'0'0'0,"0"21"16,0 0-16,0 0 15,0 0-15,0 0 0,0 1 16,0-1-16,21 0 15,-21 0-15,21 21 0,-21-20 0,21-1 16,-21 21-16,0-21 0,0 0 16,0 22-16,0-22 0,0 0 15,0 0-15,0 0 16,21-21 0,1 0-16,-1-21 15,0 0-15,0 21 0,-21-21 16,21 0-16,0-22 0,1 22 0,-1-21 15,0 21-15,0-22 16,0 22-16,0-21 0,1 21 0,-1 0 16,0-1-16,-21 1 0,42-21 15,-21 42-15,1 0 16,-22-21-16,21 21 0,0 0 0,0 0 16,0 0-1</inkml:trace>
  <inkml:trace contextRef="#ctx0" brushRef="#br0" timeOffset="39955.85">17060 3937 0,'0'0'0,"0"21"0,21-21 31,1 0-31,-1 0 0,0 0 16,21 0-16,-21 0 0,1-21 15,-1 21-15,0-21 0,0 21 0,0-21 16,0 21-16,-21-21 0,22-1 0,-1 1 15,-21 0-15,-21 21 32,-22 0-32,22 0 15,0 21-15,0 0 0,0 1 16,-1-1-16,1 0 0,0 21 0,0-21 16,21 1-16,-21 20 0,21-21 0,0 0 15,0 0-15,0 22 0,0-22 16,0 0-16,21-21 0,0 21 15,0 0-15,22-21 0,-22 0 0,21 0 16,-21 0-16,22 0 16,-22 0-16,0 0 0,0 0 0,0-21 15,0 0-15,1 0 0,-1 0 16,0 0-16,0-1 0,0 1 0,0-21 16,-21 0-16,22 20 0,-1 1 0,0-21 15,21 21-15,-21 0 0,1-1 16,20 1-16,-21 0 0,21 0 15,-20 0-15,-1 21 0,0 0 0,0 0 16,0 0-16,0 0 16,1 21-16,-22 0 0,0 0 0,0 0 15,0 22-15,0-22 0,0 21 0,0 1 16,0-22-16,0 21 0,0 0 16,0-20-16,0 20 0,0-21 0,0 0 15,0 0-15,0 1 0,0-1 0,0-42 47,0-1-47,0 1 16,0 0-16,0 0 0,21-21 15,0-1-15,0 22 0,0-21 0,0-1 16,1 22-16,20-21 0,-21 0 16,0 20-16,0 1 0,1 0 0,-1 0 15,0 0-15,0 21 0,0 0 16,0-21-16,-21 42 31,-21-21-15</inkml:trace>
  <inkml:trace contextRef="#ctx0" brushRef="#br0" timeOffset="41160.23">614 6646 0,'0'0'16,"-21"-21"-16,-1 21 0,1 0 0,0 0 15,0 0-15,0 0 16,21 21 0,21-21-16,0 22 15,21-22-15,1 0 0,-1 21 16,0-21-16,22 0 0,-1 0 0,1 0 15,21 0-15,-1 0 0,1 0 16,21 0-16,-22 0 0,22 0 0,-21 0 16,0 0-16,-1-21 0,1 21 15,-22-22-15,1 22 0,-1 0 16,-20-21-16,-22 21 0,21 0 16,-42-21-16,0 0 15,-21 21 1,-21 0-16,21 0 0,-22-21 0,1 21 15,0 0-15,-1 0 0,1-21 16,0 21-16,-1-22 0,1 22 0,0 0 16,20 0-16,1 0 0,0-21 15,42 21 1,22 0 0,-22 0-16,21 0 0,0 0 15,1 0-15,-1 0 0,0 0 16,1 0-16,-1 0 0,-21 0 0,0 0 15,1 21-15,-22 1 0,0-1 16,0 0-16,0 0 0,-22 0 0,1 22 16,-21-1-16,0 0 0,-1-21 15,-20 22-15,-1-1 0,1 0 16,-1 1-16,1-22 0,20 21 0,-20-21 16,42 1-16,-22-1 0,22 0 15,64-21 1</inkml:trace>
  <inkml:trace contextRef="#ctx0" brushRef="#br0" timeOffset="41684.93">3217 6181 0,'0'0'0,"0"-21"0,0-1 0,0 1 0,0 0 0,0 0 16,0 0-1,0 0-15,-21 21 32,21 21-32,0 0 0,0 0 0,0 0 15,0 22-15,0-22 0,0 21 16,0 0-16,0 1 0,0-1 0,0 0 16,21-20-16,-21 20 0,21 0 15,-21-21-15,22 1 0,-22-1 0,21 0 16,-21 0-16,0 0 0,21-21 15</inkml:trace>
  <inkml:trace contextRef="#ctx0" brushRef="#br0" timeOffset="41964.77">3619 6011 0,'0'0'0,"0"-21"0,22 0 0,-22 0 0,21 21 15,-21 21 1,0 0-16,0 0 0,0 22 16,0-22-16,0 21 0,0 1 15,0-1-15,0-21 0,0 21 0,0 1 16,0-1-16,0-21 0,-21 22 16,21-22-16,-22 21 0,22-21 15,-21 0-15,21 1 0,0-1 0,0 0 16,-21-42 15,0 0-15,0-1-16</inkml:trace>
  <inkml:trace contextRef="#ctx0" brushRef="#br0" timeOffset="42159.65">3090 6287 0,'0'0'0,"-42"21"31,63-21-15,0 0-16,22 0 0,-22 0 15,21 0-15,0 0 0,22 0 0,-22-21 16,22 21-16,-1-22 0,1 22 16,-1-21-16,1 0 0,-22 21 0,22-21 15,-22 21-15,0-21 0,-21 21 16</inkml:trace>
  <inkml:trace contextRef="#ctx0" brushRef="#br0" timeOffset="42384.52">4000 6075 0,'0'0'0,"-21"0"16,0 0-16,21-21 16,21 21-1,0 0-15,1 0 16,-1 0-16,21-21 0,-21 21 15,22 0-15,-1 0 0,0 0 0,1 0 16,-1-22-16,0 22 0,1 0 16,-1 0-16,0 0 0,1 0 15,-22 0-15,0 0 0,0 0 0,-42 0 32</inkml:trace>
  <inkml:trace contextRef="#ctx0" brushRef="#br0" timeOffset="42616.4">4318 6033 0,'-21'0'0,"-43"21"15,64 0 1,-21 0-16,0 0 0,21 22 16,0-22-16,0 0 0,0 21 15,0 1-15,0-1 0,0 0 16,0 22-16,0-22 0,0 0 0,0 1 15,0-22-15,0 21 0,0-21 16,0 22-16,0-22 0,0 0 16,0 0-16,21-42 31,0 0-31</inkml:trace>
  <inkml:trace contextRef="#ctx0" brushRef="#br0" timeOffset="42872.43">4762 6075 0,'0'0'0,"22"-21"0,-1 21 0,0 0 15,0 0-15,-21 21 16,21 0-16,-21 0 0,0 22 0,0-22 16,0 21-16,0 0 0,0-20 0,0 20 15,0 0-15,0 1 0,0-1 16,0 0-16,0-21 0,0 22 0,0-22 15,-21 21-15,21-21 0,-21 1 16,21-1-16,-21-21 0,21 21 0,0-42 31,0 0-15,0-1-16,0 1 0,0 0 0</inkml:trace>
  <inkml:trace contextRef="#ctx0" brushRef="#br0" timeOffset="43085.05">4805 6138 0,'0'-42'0,"0"84"0,0-105 0,0 42 16,21 0-16,0-1 0,0 22 16,0 0-16,1 0 15,-1 0-15,0 22 0,0-1 16,0 0-16,0 21 0,1-21 0,-1 1 16,0-1-16,0 21 0,0-21 15,0 0-15,1 1 0,-1-1 0,-21 0 16,21 0-16,0 0 0,-21 0 15,21-21-15,0 0 16,1 0-16,-22-21 16,21 0-16</inkml:trace>
  <inkml:trace contextRef="#ctx0" brushRef="#br0" timeOffset="43555.9">5546 5927 0,'0'0'0,"0"21"15,0 0-15,-22-21 16,1 21-16,0 0 0,0 22 0,0-22 16,0 0-16,-1 0 15,-20 0-15,21 22 0,0-22 0,0 0 16,-1 21-16,1-20 0,0-1 16,0 21-16,0-21 0,0 0 0,-1 1 15,22-1-15,0 0 0,22-42 31,-22 0-31,21-1 16,21 1-16,-21 0 0,0 0 16,1-21-16,-1 20 0,21-20 15,-21 21-15,0-21 0,1-1 0,20 1 16,-21 21-16,0-22 0,0 22 16,-21-21-16,22 42 0,-22-21 0,21 21 15,-21 21 1,0 0-16,0 0 15,0 22-15,0-22 0,0 21 0,0 0 16,0-20-16,0 20 0,0 0 16,0 1-16,-21 41 15,-1-41-15,1-1 0,21 0 0,-21 1 16,21-1-16,-21-21 0,21 21 16,0-20-16,0-1 0,0 0 0,21-21 15,0 0 1,22 0-16,-22-21 0,21 0 15,-21-1-15,22 1 0</inkml:trace>
  <inkml:trace contextRef="#ctx0" brushRef="#br0" timeOffset="43927.19">6265 5969 0,'0'0'0,"0"-21"0,21 21 15,-21-21 1,0 42-16,0 0 15,0 0-15,0 0 0,0 1 16,0-1-16,-21 21 0,0 0 16,21-20-16,-21 20 0,0 0 0,0-21 15,-1 22-15,22-1 0,-21 0 16,0 1-16,0-1 0,0 0 0,21-20 16,0 20-16,0-21 0,0 0 0,0 0 15,0 1-15,0-1 16,0 0-16,21-21 15,0 0-15,21 0 0,-20 0 0,-1 0 16,0 0-16,21 0 0,-21-21 16,22 21-16,-22-21 0,21-1 0,-21 22 15,22-21-15,-22 0 16,0 21-16,21-21 0,-20 0 0,-1 21 16,0-21-16,0 21 15,-21 21 16,-21-21-31</inkml:trace>
  <inkml:trace contextRef="#ctx0" brushRef="#br0" timeOffset="44880.12">0 8657 0,'0'21'47,"0"1"-16,63-22 0,43 0-31,0 0 0,0 0 16,21 0-16,-42 0 0,20 0 0,-20-22 16,21 22-16,-21-21 0,-22 0 15,22 21-15,-22-21 0,1 21 16,-22 0-16,0-21 0,-20 21 0,-1 0 15,-21-21-15,-43 21 16,22-22-16,-21 22 0,0-21 16,-1 21-16,-20 0 0,20-21 15,-20 21-15,-1 0 0,1-21 0,-1 21 16,22 0-16,-21 0 0,20 0 16,1 0-16,0 0 0,20 0 15,-20 0-15,21 0 0,42 0 31,0 0-31,22 0 16,-1 0-16,0 0 16,1 0-16,20 0 0,-21 0 0,22 0 15,-22 0-15,22 0 0,-22 0 16,0 0-16,1 0 0,-1 0 0,0 0 16,-20 21-16,-1 0 0,0-21 15,-21 21-15,0 1 0,0 20 0,0-21 16,0 21-16,-21-20 0,-22 20 15,22 0-15,-21 1 0,0-1 0,-1 0 16,1 1-16,0-1 0,-1 0 16,-20-21-16,20 22 0,1-22 0,0 21 15,21-21-15,-1 1 16,1-22-16,0 21 0</inkml:trace>
  <inkml:trace contextRef="#ctx0" brushRef="#br0" timeOffset="45624.69">3175 7853 0,'0'-21'16,"0"0"-1,21-1-15,0 22 0,0-21 16,22 21-16,-22-21 16,0 0-16,21 21 0,-20-21 0,20 0 15,-21 21-15,0-22 0,0 1 0,1 21 16,-22-21-16,21 0 0,-21 0 16,-21 21-16,-1 0 15,-20 0-15,21 0 0,-21 0 16,-1 0-16,1 0 0,0 0 0,-1 0 15,1 0-15,0 21 0,20 0 16,-20-21-16,21 21 0,0-21 0,0 43 16,21-22-16,0 0 0,0 0 15,0 0-15,21 22 0,0-22 16,0 21-16,21 0 0,-20 1 16,20-1-16,0 0 0,22 1 15,-22-1-15,0-21 0,1 22 0,-1-1 16,-21 0-16,22-21 0,-43 22 0,0-1 15,0-21-15,0 0 0,-43 22 16,22-22-16,-21 0 0,-22 0 0,1 0 16,-1 1-16,1-22 0,-1 21 15,-20-21-15,20 0 0,-84 0 16,63 0-16,22 0 0,-1 0 16,22-21-16,0-1 0,-1 1 15,22 0-15,-21 0 0,21-21 0,-1 20 16,1-20-16,21 0 0,0-1 15,0 1-15,0 0 0,21-1 0,1 1 16,20 0-16,21-1 0,1 22 16,21-21-16,-22 21 0,22 0 0,-1-1 15,1 1-15,0 21 0,-22-21 0,22 21 16,0 0-16,-1-21 0</inkml:trace>
  <inkml:trace contextRef="#ctx0" brushRef="#br0" timeOffset="46225.35">3831 7916 0,'0'0'0,"0"22"0,0 20 16,0-21-16,0 21 0,0-20 16,0 20-16,0 0 0,-21-21 0,21 22 15,-21-22-15,0 21 0,21-21 16,0 1-16,-22-1 0,22 0 0,0 0 16,0 0-16,22-21 31,20 0-31,-21-21 0,21 21 0,-20-21 15,20 0-15,-21 0 0,21-22 0,1 22 16,-22-21-16,21 21 0,-21-22 16,1 1-16,20 21 0,-21-22 15,0 1-15,0 0 0,-21 21 0,0-22 16,0 22-16,0 0 0,0 0 16,0 0-16,-21 42 31,21 0-31,-21 0 0,21 0 0,-21 22 15,21 20-15,0-21 0,0 22 0,0-1 16,0 1-16,0-1 0,0 1 16,0-1-16,0 107 0,21-86 15,0 1-15,0 0 0,1-1 16,-1 1-16,0 21 0,0-21 0,0-1 16,-21 1-16,0 0 0,0-1 15,0 1-15,0 0 0,0-1 0,0-20 16,0-1-16,0 1 0,-21-1 0,0 1 15,-21-22-15,20 0 0,1 1 16,0-1-16,-21-21 0,21 22 0,-22-22 16,22 0-16,-21-21 0,-1 0 0,-20 0 15,21 0-15,-22 0 0,1-21 0,-22 0 16,21-22-16,-20 1 0,20-22 16,-20 22-16,20-43 0,22 22 0,-1-22 15,-20-84-15,42 84 0,21 1 16,0-1-16,0 21 0,0-20 15,42-43-15,-21 63 16,22 1-16,-1-1 0,21 1 16,1-1-16,-1 1 0,22-1 0,-21 1 15,20-1-15</inkml:trace>
  <inkml:trace contextRef="#ctx0" brushRef="#br0" timeOffset="46724.06">4678 7853 0,'0'0'16,"0"-21"-16,0 0 0,0-1 0,0 1 16,-21 21-1,-1 21 1,22 1-16,0-1 0,-21 0 16,21 21-16,0-21 0,0 22 15,0-1-15,0 0 0,0-20 0,0 20 16,0 0-16,0-21 0,0 1 0,0 20 15,0-21-15,0 0 16,0 0-16,0-42 31,0 0-15,-21 0-16,21 0 0,0 0 0,-21-22 16,21 22-16,0-21 0,0-1 15,0 1-15,0 0 0,21-1 16,0 22-16,0-21 0,22 0 0,-22 20 15,21-20-15,22 21 0,-22 0 16,0 0-16,1 21 0,20 0 0,-20 0 16,-1 0-16,-21 21 0,21-21 0,1 42 15,-22-21-15,0 0 0,0 1 16,0 20-16,-21 0 0,0-21 0,0 22 16,0-1-16,0-21 0,0 22 15,0-22-15,-21 0 0,0 21 0,0-21 16,0 1-16,21-1 0,-21 0 15,-1-21-15,22-21 32,22 0-32,-1-22 15,-21 22-15</inkml:trace>
  <inkml:trace contextRef="#ctx0" brushRef="#br0" timeOffset="46996.65">5842 7620 0,'0'-21'0,"0"42"0,0-63 16,-21 42 0,0 0-16,-1 0 15,1 0-15,0 0 0,-21 21 0,21 0 16,-1 0-16,-20 0 0,21 22 0,-21-1 16,20-21-16,1 22 0,-21 20 15,21-21-15,21 1 0,0-1 0,0 0 16,0 1-16,0-1 0,0-21 15,0 22-15,21-22 0,0 0 0,0 0 16,0-21-16,22 0 0,-1 0 0,22 0 16,-22 0-16,21 0 15,-20-21-15,20 0 0,1 0 0,-22-1 16,22-20-16,-22 21 0,0-21 0</inkml:trace>
  <inkml:trace contextRef="#ctx0" brushRef="#br0" timeOffset="48459.8">6477 7408 0,'0'0'0,"0"-42"0,0 21 0,-64-43 32,43 64-32,0 22 0,0 20 15,0-21-15,21 21 16,-21-20-16,21 20 0,0 0 0,-22 22 16,22-22-16,0 0 0,0 1 0,0-1 15,0 22-15,0-22 0,-21 0 16,21 1-16,0-22 0,0 21 0,-21 0 15,21-20-15,0-1 0,0 0 16,0 0-16,0 0 0,0-42 31,0 0-15,0-21-16,0 20 0,21-20 16,0 21-16,1-21 0,-1-1 0,0 22 15,0-21-15,21-1 0,-20 22 0,-1-21 16,21 21-16,-21 0 15,22-1-15,-22 22 0,0 0 0,0 0 0,0 22 16,0-1-16,-21 0 16,0 21-16,0-21 0,0 1 15,0 20-15,0-21 0,0 21 16,0-20-16,0 20 0,-21-21 0,21 21 16,0-20-16,0-1 0,0 0 15,21 0-15,43 0 0,-43-21 16,21 0-16,1 0 0,-1 0 0,22 0 15,-22-21-15,0 0 0,1 0 16,20 0-16,1-43 0,-22 43 16,-21-21-16,21 20 0,-42-20 0,22 0 15,-22-1-15,0 22 16,0-21-16,0 21 0,0 0 0,0-1 16,-22 1-16,1 0 0,0 21 15,21 21 16,0 0-31,0 1 0,0-1 16,21 0-16,0 0 0,-21 0 16,0 0-16,22 1 0,-1-1 0,-21 21 15,0-21-15,0 0 0,21 1 0,-21-1 16,21 0-16,-21 0 0,0 0 16,21 0-16,-21 1 0,21-22 15,1 0-15,-1 0 16,0 0-16,0 0 0,0 0 15,0-22-15,1 1 0,20 0 0,-21 0 16,21 0-16,-20-22 0,20 22 16,-21-21-16,21 21 0,-20-22 15,20 22-15,-21-21 0,0 21 0,0 0 16,-21-1-16,22 1 16,-22 42-1,0 1-15,-22-1 16,1 0-16,21 0 0,-21 0 15,21 0-15,-21 22 0,21-22 0,0 21 16,0-21-16,0 1 0,0 20 16,0-21-16,21 0 15,0-21-15,0 21 0,22-21 0,20 0 16,-42 0-16,22 0 16,-22 0-16,21-21 0,-21 21 15,1-21-15,-1 0 0,0 0 0,0 0 16,0-22-16,0 1 0,-21 0 15,0-1-15,0 22 0,0-21 16,0 21-16,-21-22 0,0 22 0,0 21 16,0-21-16,0 21 0,-1 0 15,1 0-15,0 0 0,0 0 16,0 0-16,0 0 0,42 0 31,0 0-31,21 0 0,-21 0 0,22 0 16,-1 0-16,0 0 0,1 0 0,-1 0 15,0 0-15,1 0 0,-1 0 16,0 0-16,-20 0 0,20 0 0,-21 0 16,0 0-16,0 0 0,1 0 0,-1 0 15,-21 21-15,0 0 0,0 0 16,0 1-16,0-1 0,0 0 16,0 0-16,0 21 0,0 1 0,0-22 15,0 0-15,0 0 0,0 0 16,0 1-16,0-1 0,-21 0 15,21 0-15,-22-21 0,22 21 16,-21-21 0,0 0-1,21-21-15,0 0 0,0 0 16,0 0-16,0-1 0,0 1 0,21 0 16,0-21-16,1 21 0,-1-22 0,0 1 15,21 0-15,1-1 0,-22 1 16,21 0-16,0 20 0,1-20 15,-1 21-15,0 0 0,1 0 0,-22 21 0,21 0 16,-21 0-16,1 21 0,-1 0 16,0 0-16,0 21 0,-21 1 0,0-1 15,21-21-15,-21 22 0,0-1 16,0-21-16,0 21 0,0-20 16,0 20-16,0-21 0,0 0 0,0 0 15,0 1-15,0-1 0,0-42 47,0-1-47,21 22 0,-21-21 0,22 0 16</inkml:trace>
  <inkml:trace contextRef="#ctx0" brushRef="#br0" timeOffset="48660.69">9631 7535 0,'0'0'15,"21"-21"-15,-21 42 16,0 1-16,0-1 15,0 0-15,0 0 0,0 0 16,0 22-16,-21-22 0,21 0 0,0 21 16,-21-21-16,21 1 0,-22-1 0,22 0 15,-21 0-15,21 0 0,0 0 16,0 1-16,-21-22 0</inkml:trace>
  <inkml:trace contextRef="#ctx0" brushRef="#br0" timeOffset="48832.32">9546 7366 0,'0'-21'0,"0"42"0,0-63 16,0 21-16,-21 21 15,21-22 1,-21 22 15,0 0-31,21-21 16</inkml:trace>
  <inkml:trace contextRef="#ctx0" brushRef="#br0" timeOffset="49703.82">9906 7557 0,'21'0'31,"-21"-22"-31,21 22 0,0-21 0,1 21 16,-1 0-16,0 0 0,21 0 0,-21 0 15,22 0-15,-22 0 0,21 0 16,-21 0-16,1 21 0,-1 1 0,0-1 15,0 0-15,-21 0 0,0 0 0,0 22 16,0-22-16,-21 0 0,0 0 16,-22 21-16,22-20 0,-21-1 15,0 0-15,-1 21 0,1-21 0,0 1 16,20-1-16,-20 0 0,0 0 16,21 0-16,-1 0 0,1 1 0,0-22 15,0 21-15,21 0 31,21-21-31,0 0 0,22 0 16,-22 0-16,21 21 0,-21 0 16,43-21-16,-22 21 0,0 1 0,1-1 15,20 0-15,-20 21 0,-1-21 16,0 22-16,-21-1 0,22-21 16,-22 22-16,0-1 0,0 0 0,-21 22 15,0-22-15,0 22 0,0-22 0,-21 21 16,-21-20-16,-1 20 0,1-20 15,0 20-15,-22-21 0,1 1 0,-85 20 16,84-42-16,-21 1 0,22-1 16,-1 0-16,-20-21 0,20 0 0,1 0 15,-22-21-15,22 0 0,-1-1 16,1-20-16,20 0 0,-20-1 16,42 1-16,-22-21 0,22 20 0,21-20 0,0 20 15,0 1-15,21 0 0,0-1 16,1 1-16,20 0 0,0-1 15,1 1-15,-1 21 0,0-21 0,1-1 16,-1 1-16,0 0 0,1-1 16</inkml:trace>
  <inkml:trace contextRef="#ctx0" brushRef="#br0" timeOffset="50266.5">11049 7811 0,'21'0'16,"-42"0"-16,63-22 0,-21 22 0,-21-21 16,0 0-16,0 0 0,0 0 0,0 0 15,0-22-15,0 22 0,0 0 16,0-21-16,0 20 0,-21-20 16,0 21-16,0-21 0,0 20 0,0 1 15,-1 0-15,1 21 0,0 0 0,0 0 16,-21 0-16,20 21 0,-20 0 15,21 1-15,-21-1 0,20 21 0,-20-21 16,21 22-16,-21-1 0,20-21 16,1 21-16,0 1 0,0-22 0,21 21 15,0-21-15,0 1 0,0-1 16,0 0-16,0 0 0,0 0 0,21-21 16,0 0-1,0 0-15,1 0 0,-1 0 0,0 0 16,21-21-16,-21 0 0,1 21 0,20-21 15,0 0-15,-21-1 0,22-20 16,-22 21-16,21-21 0,-21 20 0,22-20 16,-22 0-16,0-1 0,0 22 15,0-21-15,-21 21 0,22 0 0,-22-1 16,0 1-16,0 42 16,0 1-16,-22-1 15,1 0-15,0 0 0,21 21 0,0-20 16,0 20-16,-21-21 0,21 21 0,0-20 15,0-1-15,0 0 16,0 0-16,0 0 0,0 0 0,0 1 16,21-22-16,0 0 0,0 0 0,1 0 15,-1 0-15,21 0 0,-21 0 16,22 0-16,-1-22 0,-21 22 0,21-21 16,1 0-16,-1 0 0,-21-21 0</inkml:trace>
  <inkml:trace contextRef="#ctx0" brushRef="#br0" timeOffset="50555.74">11853 6858 0,'0'0'0,"-21"0"16,0 21-16,0 0 0,0 1 15,-1 20-15,1-21 0,0 21 16,0 22-16,0-22 0,0 22 0,-1-22 15,1 22-15,0-22 0,0 21 0,0-20 16,21-1-16,0 0 16,-21 1-16,21-1 0,-22 22 15,22-43-15,-21 0 0,21 0 0,0 0 16,0 0-16,0 1 16,21-22-1,1 0-15,-1 0 0,21 0 16,-21 0-16,0-22 0,64-20 15,-64 21-15</inkml:trace>
  <inkml:trace contextRef="#ctx0" brushRef="#br0" timeOffset="50784.61">12107 7408 0,'0'0'0,"21"-21"0,1 0 0,-22 0 16,0 0-16,0 0 16,-22 21-1,1 21-15,0 0 16,-21 0-16,21 0 15,-1 0-15,1 1 0,0 20 0,0-21 16,0 21-16,0-20 0,-1-1 0,1 0 16,21 0-16,0 0 0,-21 0 15,21 1-15,0-1 0,0 0 0,0 0 16,21-21-16,0 0 0,1 0 16,20 0-16,0 0 0,1 0 15,-1 0-15,0-21 0,43 0 16</inkml:trace>
  <inkml:trace contextRef="#ctx0" brushRef="#br0" timeOffset="51492.06">12594 7430 0,'21'-22'0,"-42"44"0,42-65 0,-21 22 15,-21 42 17,0-21-32,0 21 0,0 1 15,-1-1-15,1 21 0,0-21 0,0 0 16,21 22-16,-21-22 0,21 0 0,-21 21 15,21-20-15,0-1 0,0 0 16,0 0-16,0 0 0,0 0 16,21 1-16,0-22 0,0 0 15,0 0 1,0 0-16,-21-22 16,0 1-16,0 0 15,0 0-15,0 0 0,22 0 16,-22-1-16,21-20 0,-21 0 0,21 21 15,-21-22-15,21 1 0,0 0 0,0 20 16,1-20-16,-1 21 0,21 0 16,-21 0-16,0 21 0,22-22 0,-22 22 15,21 0-15,1 0 0,-22 0 16,21 22-16,-21-1 0,22 0 0,-22 21 16,0-21-16,0 22 0,0-1 0,-21-21 15,0 22-15,0-22 0,0 21 16,0-21-16,0 22 0,0-22 15,-21 0-15,0 0 0,21 0 0,-21 0 16,0-21-16,21 22 0,-22-22 16,1 0-16,0 0 15,0-22 1,21 1-16,0 0 16,0 0-16,0 0 0,0-22 0,0 22 15,21-21-15,0 0 0,22-1 16,-22 1-16,21-22 0,22 22 0,-22 0 15,21-1-15,-20 1 0,20 21 0,1-21 16,-1 42-16,-20-22 0,20 22 16,-21 0-16,1 22 0,-1-1 0,-21 21 15,0 0-15,1 1 0,-1-1 16,-21 0-16,0 1 0,0-1 16,0 22-16,0-22 0,0-21 0,-21 21 15,21-20-15,-22 20 0,1-21 16,0 0-16,0 0 0,21 1 0,-21-22 15,21 21-15,-21-21 0,-1 0 32,1 0-17,21-21-15,0-1 0,-21 1 0,0-21 16,21 21-16</inkml:trace>
  <inkml:trace contextRef="#ctx0" brushRef="#br0" timeOffset="51696.94">12806 6837 0,'0'0'0,"-21"0"0,-1 0 0,1 0 0,0 0 16,0 0-16,0 0 0,0 0 16,-1 0-16,1 0 15,0 0-15,0 0 47</inkml:trace>
  <inkml:trace contextRef="#ctx0" brushRef="#br0" timeOffset="51932.43">11134 7218 0,'0'0'0,"-22"21"0,1-21 0,42 0 16,22 0 0,-22 0-16,21 0 0,1 0 15,-1 0-15,21-21 0,-20 21 16,20 0-16,-20-21 0,20 21 0,-21-21 16,1 21-16,-1 0 0,-21-22 15,22 22-15,-22 0 0,-21-21 16,-21 21-1,-1 0-15</inkml:trace>
  <inkml:trace contextRef="#ctx0" brushRef="#br0" timeOffset="52987.82">381 10435 0,'0'0'0,"-169"0"31,147 0-15,22 21 15,22 1-31,-1-22 16,21 21-16,0-21 0,1 0 15,-1 21-15,22-21 0,-1 0 0,1 0 16,-1 0-16,1 0 0,-1 0 15,1-21-15,-1 0 0,22 21 0,-22-22 16,1 1-16,-1 21 16,-20-21-16,20 0 0,-21 21 0,-20-21 15,20 21-15,0-21 16,-42-1-16,0 1 0,-42 0 16,21 21-16,0 0 15,-22-21-15,1 21 0,0 0 0,-1 0 16,22-21-16,-21 21 0,21-21 15,-1 21-15,1 0 0,0 0 16,21-22-16,21 22 31,0 0-31,22 0 0,-1 0 16,43 43-16,-64-43 0,21 21 16,-21 21-16,1-21 0,-22 22 15,0-1-15,0 0 0,-22 1 0,1-1 16,-21 0-16,0 1 0,-1-22 15,1 21-15,0 1 0,-1-22 16,1 21-16,0-21 0,20 0 0,-20 1 16,21-22-16,42 0 15,21-22 1</inkml:trace>
  <inkml:trace contextRef="#ctx0" brushRef="#br0" timeOffset="54069.21">4826 9610 0,'0'0'0,"0"-21"0,0-1 0,-21 1 16,21 0-16,-21 21 16,21 21-1,0 0-15,0 1 16,0 20-16,0 0 0,0 1 0,0-1 15,0 21-15,0-20 0,0 20 0,0-20 16,-22 20-16,1-21 0,0 22 16,0-1-16,0 1 0,0-22 15,-43 85-15,22-63 0,-1-22 16,1 22-16,0-22 0,21 0 16,-22-21-16,1 22 0,0-22 0,20 0 15,1-21-15,-21 21 0,21-21 0,0 0 16,-1 0-16,-20 0 0,21-21 15,0 0-15,0 0 0,-1 0 0,1-22 16,0 1-16,0 0 0,0-22 16,21 1-16,-21 20 0,-1-20 0,22-1 15,-21 22-15,21 0 0,0-1 0,0 1 16,0 0-16,0 20 16,0 1-16,0 0 0,21 21 15,1 21 1,-1 0-16,0 1 0,0 20 0,0-21 15,-21 21-15,21 1 0,1-1 0,-1 0 16,0 1-16,0 20 0,21 22 16,-20-43-16,-1 1 0,21-22 15,-21 21-15,22-21 0,-1 0 0,-21 1 16,21-22-16,1 0 0,-1 0 16,22 0-16,-22 0 0,0 0 0,1-22 15,20 22-15,-21-42 0,1 21 16,-1 0-16,0-22 0,-20 22 0,20-21 15,-21 0-15,0-1 0,0 1 16,1 0-16,-22-1 0,21 1 16,-21 0-16,0-1 0,0 22 0,0 0 15,0 0-15,0 0 0,0-1 16,0 44 0,0-1-16,-21 0 15,21 0-15,-22 21 0,22-20 0,0 20 16,0 0-16,-21 1 0,21-1 15,0 0-15,0 1 0,0-22 0,0 21 16,0-21-16,0 22 0,0-22 0,21 0 16,1-21-16,20 0 15,-21 0-15,0 0 0,22-21 16,-1 0-16,0-1 0,1 1 0,-1 0 16,0 0-16,-21-21 0,22 20 15,-22-20-15,0 0 0,0-1 0,-21 22 16,0-21-16,0 0 0,0 20 15,-21-20-15,0 0 0,0 21 0,-22-1 16,22 1-16,-42-21 0,20 42 16,1 0-16,21 0 0,0 0 15,-22 0-15,22 21 0,0 0 16,0 0-16,0 1 0,0-1 0,-1 0 16,22 0-16,0 21 0,0-20 15,0-1-15,0 21 0,0-21 0,22 22 16,-1-43-16,0 21 0,21-21 15,1 0-15,-1 0 0,0 0 16,1-21-16</inkml:trace>
  <inkml:trace contextRef="#ctx0" brushRef="#br0" timeOffset="54348.56">6075 10012 0,'0'0'0,"21"-21"0,0 0 15,0-1-15,-21 1 0,0 0 0,0 0 16,-21 21-1,0 0-15,0 0 16,-22 21-16,22-21 0,-21 21 16,21 22-16,-22-22 0,1 0 15,21 21-15,-21-21 0,20 22 0,-20-1 16,21-21-16,0 22 0,21-1 16,0 0-16,0 1 0,0-1 0,0 0 15,0 1-15,0-1 0,21-21 0,0 21 16,0-20-16,22-1 0,-1 0 15,21-21-15,-20 0 0,20 0 0,43 0 16,-42 0-16,-1-21 0,1 0 16,20-1-16,-20 1 0,-1-21 15</inkml:trace>
  <inkml:trace contextRef="#ctx0" brushRef="#br0" timeOffset="54805.3">7006 10181 0,'0'0'0,"21"-21"0,0-21 15,-21 21-15,0-1 0,0 1 16,0 0-16,-21 0 0,0 0 15,0 21-15,0 0 0,-22 0 0,22 0 16,-21 0-16,0 0 0,20 21 16,-20 0-16,0 0 0,-1 22 0,22-22 15,-21 0-15,21 21 0,0-21 16,-1 22-16,1-1 0,0-21 16,0 22-16,21-1 0,0-21 0,0 0 15,0 22-15,0-22 0,0 0 16,21-21-16,0 0 0,0 0 15,1 0-15,-1 0 0,21 0 0,-21 0 16,0-21-16,22 0 0,-22-1 0,21 1 16,-21-21-16,1 21 0,20-43 15,-21 22-15,0 0 0,0-1 16,1 22-16,-22-21 0,21-1 16,-21 22-16,21-21 0,-21 21 0,0 42 31,0 0-31,0 0 0,0 0 15,-21 22-15,0-22 0,-1 21 16,1-21-16,21 22 0,0-1 0,0-21 16,0 22-16,0-1 0,0-21 15,0 0-15,21 0 0,-21 1 0,22-1 16,-1 0-16,0-21 0,0 0 16,0 0-16,0 0 0,1 0 0,20 0 15,-21-21-15,0 0 0,0-1 0,1 1 16,-1-21-16,21 0 0,-21 20 0,0-20 15,1 0-15</inkml:trace>
  <inkml:trace contextRef="#ctx0" brushRef="#br0" timeOffset="55059.42">7726 9504 0,'0'-42'0,"0"84"0,0-106 16,0 43-16,-21 21 15,-1 21-15,1 1 16,21-1-16,-21 0 0,0 21 15,21 1-15,-21-1 0,0 0 0,-1 22 16,1-22-16,0 0 0,21 22 0,-21-22 16,0 1-16,0 20 0,21-21 15,-22 1-15,1 41 0,21-41 16,-21-1-16,21-21 0,0 22 16,0-22-16,0 21 0,0-21 15,0 0-15,21-21 0,0 0 16,22 0-16,-22 0 0,0 0 0,21-21 15,1 0-15,-1 0 0,0-21 0</inkml:trace>
  <inkml:trace contextRef="#ctx0" brushRef="#br0" timeOffset="55476.41">8191 9843 0,'0'-22'16,"0"44"-16,-21-44 15,0 22-15,0 0 16,0 22-16,0-1 0,-22 21 0,22-21 15,0 22-15,0-22 16,0 21-16,-22 22 0,22-43 16,0 21-16,21-21 0,-21 22 0,21-22 15,0 0-15,0 21 0,0-21 16,0 1-16,21-1 0,21 0 0,-21-21 16,22 21-16,-22-21 0,21 0 15,1 0-15,-1 0 0,64-42 16,-64 21-16,-21-1 0,22 1 0,-22 0 15,21-21-15,-21-1 0,0 22 0,1-21 16,-22-22-16,0 22 0,0 0 16,0-1-16,0 22 0,0-21 0,0 21 15,-22 0-15,1-1 0,0 22 16,-21 0-16,21 0 0,-22 22 16,-41 20-16,41-21 0,22 0 15,-21 0-15,-1 1 0,22-1 0,0 21 16,0-21-16,21 0 0,-21 1 15,21-1-15,0 0 0,21 0 0,0 0 16,0-21-16,43 21 0,-22-21 16,22 0-16,-22 0 15,0 0-15,1 0 0</inkml:trace>
  <inkml:trace contextRef="#ctx0" brushRef="#br0" timeOffset="55852.19">8742 10118 0,'0'0'0,"0"-21"0,0-1 0,21 1 15,-21 0-15,21 0 0,-21 0 0,21-22 16,0 22-16,1 0 16,-1 0-16,21 0 0,-21 21 0,22-21 15,-22 21-15,21 0 0,0 0 0,1 0 16,-22 21-16,21 0 0,-21 0 16,22 21-16,-22 1 0,-21-22 15,0 0-15,0 21 0,0-20 0,0 20 16,0-21-16,-21 0 15,0 0-15,21 1 0,-22-1 0,1 0 16,0-21-16,21 21 0,-21-21 16,21-21 15,0 0-31,21 0 0,0-1 16,-21 1-16,21 0 0,1-21 15,-1 21-15,0-22 0,0 22 0,-21-21 16,21 21-16,0-22 0,1 22 0,-1 0 15,0 0-15,0 0 0,0-1 16,22 22-16,-22 0 0,0 0 0,0 0 16,0 0-16,22 0 0,-22 0 0,0 0 15,0 0-15</inkml:trace>
  <inkml:trace contextRef="#ctx0" brushRef="#br0" timeOffset="56260.47">10245 9821 0,'0'-21'0,"-22"-42"15,1 42 1,0 21 0,0 0-16,0 0 0,0 0 0,-1 0 15,1 21-15,0 0 16,0 0-16,0 21 0,21 1 15,0-1-15,0-21 0,0 0 16,0 1-16,21-1 0,0 0 0,0 0 16,22 0-16,-22 0 0,21-21 15,-21 22-15,22-1 0,-22-21 0,0 21 16,0 0-16,0-21 0,0 21 16,-21 0-16,0 1 15,-21-1-15,0-21 0,0 0 16,-21 0-16,20 21 0,-20-21 15,0 0-15,-1 0 0,1 0 0,0 21 16,21-21-16,-22 0 0,22 0 16,0 0-16,-21 0 0,20 0 15,1 0-15,0 0 0,0 0 16,21-21-16,0 0 0,-21 21 16,21-21-16,-21-1 0</inkml:trace>
  <inkml:trace contextRef="#ctx0" brushRef="#br0" timeOffset="56552.31">7493 9716 0,'0'0'0,"-21"0"0,21-22 15,21 22 1,21-21-16,1 0 0,-1 21 0,21-21 16,1 21-16,-1-21 0,1 21 0,-1-21 15,22 21-15,-21-22 16,-1 22-16,1-21 0,63 21 0,-85-21 16,0 21-16,1 0 0,-22 0 15,0 0-15,0 0 0,-42 21 16,-21 0-1,-1-21-15</inkml:trace>
  <inkml:trace contextRef="#ctx0" brushRef="#br0" timeOffset="57448.22">0 12700 0,'0'0'0,"0"-63"32,0 84 30,106 0-46,0-21-16,-1 0 0,1 21 0,0-21 15,0 0-15,0 0 0,0 0 16,-22 0-16,22 0 0,-21 0 16,-1 0-16,-20 0 0,-1 0 0,1 0 15,-22 0-15,-21 0 16,1 0-16,-1 0 0,-42 0 15,-1 0 1,-20-21-16,0 21 0,-1 0 0,-20-21 16,21 21-16,-1 0 0,1 0 15,0-21-15,-1 21 0,22 0 0,0-22 16,0 22-16,21-21 31,42 21-15,-21 0-16,0 0 0,22 0 0,-22 0 15,21 0-15,1 0 0,-22 0 16,0 0-16,21 21 0,-21 1 16,-21-1-16,0 21 0,0-21 15,0 0-15,-21 22 0,0-22 16,0 21-16,-21-21 0,20 22 16,-20-22-16,0 21 0,-1-21 15,1 1-15,0-1 0,-1 0 0,22 0 16,0 0-16,0 0 0,42-21 31,0 0-31,0-21 0</inkml:trace>
  <inkml:trace contextRef="#ctx0" brushRef="#br0" timeOffset="57883.97">3133 12086 0,'0'0'0,"-22"-63"32,22 42-32,0-1 0,0 1 0,0 0 15,0 0-15,0 0 0,0 0 16,-21 21-16,21 21 16,0 0-16,0 0 15,0 21-15,0-20 0,0 20 0,-21 21 16,21-20-16,0-1 0,0 0 0,0 22 15,0-22-15,0 1 0,-21-1 16,0 0-16,0 1 0,21-1 16,-22-21-16,1 21 0,0-20 0,21 20 15,0-21-15,0-42 32</inkml:trace>
  <inkml:trace contextRef="#ctx0" brushRef="#br0" timeOffset="58452.28">2667 12192 0,'0'0'16,"-42"-21"-16,-1-21 0,-20-22 0,42 22 15,-1-1-15,1 22 0,21-21 16,0 21-16,0-22 0,0 22 16,21 0-16,22-21 0,-1 21 15,-21-1-15,43 1 0,42-21 16,-43 42-16,1 0 0,-1 0 15,1 0-15,-1 21 0,1 0 0,-1 22 16,22-1-16,-22 0 0,1 1 0,-1-1 16,-20 21-16,-1 1 0,21 42 15,-41-43-15,-22-20 0,0-1 16,0 0-16,0 1 0,0-1 16,-22 0-16,1-21 0,0 22 0,0-22 15,0 0-15,0 0 0,-1-21 16,1 0-16,0-21 15,0 0-15,21 0 0,0 0 16,0-1-16,0-20 16,0 0-16,0-1 0,0 1 0,0-21 15,0-22-15,21 21 0,0-20 0,22 20 16,-22-20-16,42 20 0,-20 1 16,20-1-16,1 1 0,-1 20 15,64 1-15,-85 42 0,22 0 16,-22 21-16,22 0 0,-1 43 15,-20-22-15,-22 22 0,0-22 0,-21 21 16,0 1-16,0-1 0,0 1 16,0-1-16,0-20 0,-21 20 15,0 1-15,-1-22 0,1 0 16,21 1-16,-21-22 0,0 21 0,0-21 16,21 1-16,-21-1 0,21 0 0,0-42 46,21 0-46,-21-1 0,21 1 0,0 0 16,0-21-16,22 21 0</inkml:trace>
  <inkml:trace contextRef="#ctx0" brushRef="#br0" timeOffset="58821.07">4530 12213 0,'0'0'0,"0"21"0,0 1 16,21-22-16,-21 21 15,21-21 1,0 0-16,0 0 0,0 0 16,1 0-16,-1-21 0,0 21 15,0-22-15,0 1 0,22 0 0,-22 0 16,0 0-16,0 0 0,0-22 0,0 22 16,-21-21-16,0 21 0,0-1 15,0 1-15,0-21 0,-21 21 16,0 21-16,0 0 0,0 0 15,-22 21-15,22 0 0,-21 0 0,21 0 16,-22 1-16,1 20 0,21 0 16,0 1-16,-22-1 0,43 0 15,-21-21-15,21 22 0,0-1 0,0-21 16,0 22-16,0-22 0,21 0 0,1 0 16,-1 0-16,0 0 0,21-21 15,-21 0-15,22 0 0,-1 0 16,0 0-16,22 0 0,-22 0 0,22-21 15,-22 0-15,0 0 0,22 0 0,-22 0 16,1-22-16</inkml:trace>
  <inkml:trace contextRef="#ctx0" brushRef="#br0" timeOffset="59051.94">5524 11684 0,'0'-42'0,"0"84"0,0-105 0,0 41 15,0 1-15,-21 21 16,0 0-16,0 0 0,21 21 0,-21 22 15,0-22-15,21 21 0,-22 1 0,1-1 16,21 21-16,-21-20 0,0 20 16,21-20-16,-21 20 0,0 1 0,21-22 15,0 0-15,-22 1 0,22-1 0,-21-21 16,21 21-16,0-20 16,0-1-16,21-21 15,1-21 1,-22-1-1,0 1-15</inkml:trace>
  <inkml:trace contextRef="#ctx0" brushRef="#br0" timeOffset="59656.16">5016 12044 0,'0'0'0,"22"0"31,-1 0-31,21 0 16,22-21-16,-22 0 15,21-1-15,-20 1 0,20 0 16,1 0-16,20 0 0,43-22 16,-63 22-16,42-42 0,-64 42 15,-21-1-15,0-20 0,1 21 16,-1 0-16,-21 0 0,0-1 16,0 1-16,-21 21 15,-1 0-15,1 0 0,0 0 0,0 21 16,0-21-16,21 22 0,-21 20 0,-1-21 15,1 21-15,21-20 0,0 20 16,-21 0-16,0 1 0,21 20 0,-21-21 16,21 1-16,0-1 0,-21 0 15,21 1-15,-22-1 0,22 0 16,0 1-16,0-22 0,0 0 0,0 0 16,0 22-16,0-22 0,0-42 46,22-1-46,-22-20 16,21 21-16,0 0 0,-21-22 16,21 22-16,0-21 0,22 0 0,-22 20 15,21-20-15,-21 0 0,22 21 16,-1-1-16,-21 1 0,21 0 16,-20 21-16,20 0 0,-21 0 0,0 0 15,0 21-15,1 0 0,-1 1 16,-21-1-16,0 0 0,0 21 0,0-21 15,0 1-15,0 20 0,0-21 0,0 0 16,0 0-16,-21 1 0,-1 20 16,22-21-16,-21 0 0,0-21 0,21 21 15,0 1-15,-21-1 0,42-21 47,0-21-47,0 21 0,1-22 16</inkml:trace>
  <inkml:trace contextRef="#ctx0" brushRef="#br0" timeOffset="60085.45">6583 11980 0,'0'0'0,"0"-21"0,0 0 16,0 0-16,-21 21 16,-1 21-1,1-21-15,0 21 16,0 0-16,0 22 0,0-22 0,-1 0 15,1 21-15,0 1 0,21-22 16,0 21-16,0-21 0,0 22 16,0-22-16,0 0 0,0 21 0,0-20 0,0-1 15,21 0-15,22-21 0,-22 0 16,0 0-16,21 0 16,1 0-16,-1 0 0,0 0 0,1 0 15,-1 0-15,0-21 0,1 0 0,-22-1 16,21 1-16,-21 0 0,0 0 15,-21-21-15,0 20 0,0-20 0,0 21 16,0-21-16,-21-1 0,0 1 0,-21 21 16,21-22-16,-22 22 0,1 0 15,21 0-15,-22 21 0,1 0 0,21 0 16,-21 0-16,-22 21 16,22 0-16,21 0 0,-1 22 15,1-22-15,0 21 0,21-21 0,0 22 16,0-22-16,0 21 0,0-21 0,0 22 15,0-22-15,21 0 0,22-21 16,-22 21-16,21-21 0,0 21 0,22-21 16,-22 0-16</inkml:trace>
  <inkml:trace contextRef="#ctx0" brushRef="#br0" timeOffset="60604.16">7514 11980 0,'0'-42'0,"0"84"0,21-105 0,-21 21 15,0 20-15,0 1 0,0 0 16,0 0-16,0 0 0,-21 21 0,0 0 16,-21 0-16,20 0 15,1 0-15,0 0 0,-21 0 0,21 21 16,-1 0-16,1 0 0,0 0 0,0 22 16,0-22-16,0 21 0,-1 1 15,1-1-15,0-21 0,21 64 16,0-64-16,0 21 0,0-21 0,0 1 15,0-1-15,0 0 0,0 0 16,21 0-16,22-21 0,-22 0 0,0 0 16,0 0-16,0 0 0,0 0 0,1-21 15,-1 21-15,0-21 16,0 0-16,0 0 0,0-22 0,1 1 16,-22 0-16,21-1 0,0 1 0,-21-22 15,21 22-15,-21-21 0,21-1 16,-21 1-16,0-1 0,21 22 0,-21-1 15,22 1-15,-22 0 0,0 21 0,21-1 16,-21 1-16,0 42 16,0 1-16,0-1 15,0 0-15,-21 21 0,-1 1 16,22-1-16,-21 0 0,21 1 0,0-1 16,-21 21-16,21-20 0,-21-1 15,21 22-15,0-22 0,0 0 0,0 1 16,0-22-16,0 21 0,0-21 15,0 0-15,0 1 0,21-22 0,-21 21 16,21-21-16,0 0 0,1 0 0,-1 0 16,21 0-16,-21-21 0,0 21 0,1-22 15,20 1-15</inkml:trace>
  <inkml:trace contextRef="#ctx0" brushRef="#br0" timeOffset="60927.54">8149 11811 0,'0'0'0,"0"-21"15,21 21-15,-21-21 0,-21 21 32,0 0-32,0 0 15,0 0-15,-22 0 0,22 0 0,0 21 16,0-21-16,21 21 0,0 0 0,0 0 16,0 1-16,0-1 15,0 0-15,21-21 0,-21 21 16,21 0-16,0 0 0,0-21 0,1 22 15,-22-1-15,21 0 0,-21 0 16,21 0-16,-21 0 0,0 1 16,0-1-16,0 0 0,0 0 15,-21-21-15,0 21 16,-1-21-16,1 21 0,0-21 0,-21 0 16,21 0-16,-22 0 0,22 0 0,-21 0 15,21 0-15,-1 0 0,1 0 16,0-21-16,21 0 0,0 0 0,0 0 15,0 0-15</inkml:trace>
  <inkml:trace contextRef="#ctx0" brushRef="#br0" timeOffset="62036.9">9398 11494 0,'0'0'0,"21"-22"0,-21 1 16,21 21-16,-42 0 31,0 0-31,0 21 16,0 1-16,21-1 0,-22 0 0,1 0 0,0 21 15,21-20-15,-21 20 0,0-21 16,0 21-16,21-20 0,-22 62 15,22-63-15,0 22 0,0-22 16,0 0-16,0 0 0,0 0 0,22 1 16,-1-1-16,0-21 0,21 0 0,-21 0 15,22 0-15,-1 0 0,-21-21 16,22-1-16,-1 1 0,0 0 16,1 0-16,-22 0 0,21-22 0,-21 22 15,22-21-15,-43 21 0,0-22 0,0 1 16,0 0-16,0-1 0,-22 1 15,1 0-15,-21-1 0,21 22 0,-22-21 16,-20 0-16,21 20 0,20 22 16,-20 0-16,21 0 15,0 22-15,21-1 16,0 0-16,0 0 0,42 0 16,-21-21-16,0 0 15,22 0-15,-1 0 0,0 0 0,1 0 16,20 0-16,1 0 0,-1 0 15,1-21-15,-1 0 0,1 0 0,-1 0 16,1-1-16,-22 1 0,0 0 0,1 0 16,-22 0-16,0 0 0,0-1 15,-21 1-15,0 0 0,-21 21 32,0 0-32,0 0 15,0 21-15,21 0 0,0 1 0,-22 20 16,22 0-16,-21-21 0,21 22 0,0 20 15,0-20-15,0-1 0,0 21 16,0 1-16,0-1 0,0 1 16,-21-1-16,21 22 0,0 0 0,-21-1 15,21-20-15,0 21 0,0-1 16,0 22-16,0-21 0,0-1 16,0 22-16,0-21 0,21 21 0,0 63 15,0-84-15,1-1 0,-22 1 16,21 0-16,0-22 0,-21 22 0,21-22 15,0 1-15,0-1 0,-21 1 0,0-1 16,0-20-16,0-1 0,0 22 16,0-22-16,-21-21 0,0 0 15,0-21-15,0 0 0,-22 0 16,22 0-16,0-21 0,-21 0 16,-1 0-16,22-22 0,-21 1 0,0 0 15,-1-22-15,22-20 0,-21 20 16,21-21-16,-1-20 0,1 20 0,21-21 15,0 0-15,0-21 0,0 0 0,0 21 16,21 1-16,1-22 0,20 21 16,-21 21-16,21-21 0,1 22 0,-22 20 15,21 1-15,43-43 0,-64 63 16,21 22-16,-20 0 16,-1 0-16,0 0 0,-21 0 0,21 21 15,0-22-15,0 1 0,-21 0 0,22 21 16,-1-21-16</inkml:trace>
  <inkml:trace contextRef="#ctx0" brushRef="#br0" timeOffset="62808.05">11747 11197 0,'0'-21'0,"0"42"0,0-63 15,0 21-15,0 0 0,0 42 31,0 0-31,0 21 0,0 1 16,0 20-16,0-21 0,0 22 0,0-22 16,-21 22-16,21-1 0,-21-20 0,0-1 15,0 0-15,0 1 16,21-1-16,-22 0 0,1 1 0,21-22 16,-21 21-16,21-21 0,0-42 31,0 0-16,21 0-15,0 0 0,1-1 0,-1-20 16,0 21-16,-21 0 0,21-22 16,0 22-16,0-21 0,1 21 0,-1 0 15,0-1-15,-21 1 0,21 21 16,0 0-16,-21 21 16,21-21-16,-21 22 0,0 20 0,22-21 15,-22 0-15,21 22 0,-21-22 0,0 21 16,21 0-16,0-20 0,0 20 15,-21-21-15,21 21 0,1-20 0,-1-1 16,0-21-16,21 21 0,-21-21 16,22 0-16,-1 0 0,0 0 0,1-21 15,-1 0-15,0 21 0,1-43 0,-1 22 16,0 0-16,1-21 0,-1-1 16,-21 1-16,22 0 0,-22-22 15,-21 22-15,0-22 0,0 1 0,0-1 0,0-20 16,0 20-16,-21 1 0,-1 20 15,1 1-15,0 0 0,-21-1 0,21 22 16,-1 0-16,1 21 0,0 0 16,-21 0-16,21 0 0,-1 0 15,1 21-15,0 0 0,21 0 0,0 22 16,-21-22-16,21 21 0,0 1 0,0-1 16,0-21-16,0 21 0,21 1 15,0-22-15,0 21 0,43 1 16,-43-22-16,21 0 0,-20 0 15,20 0-15,0 0 0</inkml:trace>
  <inkml:trace contextRef="#ctx0" brushRef="#br0" timeOffset="63123.87">12869 11726 0,'21'0'15,"1"0"-15,-149-42 0,211 84 0,-41-20 0,-22-22 16,0 0-16,0 0 16,0 0-16,0-22 0,1 22 15,-1-21-15,0 0 0,0 0 16,0 0-16,0 0 0,1-1 0,-1 1 15,-21 0-15,0 0 0,0 0 0,0 0 16,0-1-16,0 1 0,0 0 16,-21 21-16,-22 0 0,22 0 15,-21 0-15,21 21 0,-22 0 0,22 1 16,0 20-16,-21-21 16,42 21-16,-22-20 0,22 20 0,0 0 15,0-21-15,0 22 0,0-22 0,0 0 16,22 0-16,-1 22 0,0-22 15,0-21-15,0 21 0,0 0 0,1-21 16,20 0-16,-21 0 0,21 0 0,1 0 16,-1 0-16,0 0 0,1-21 15,-1 21-15,0-21 0,1-22 0,-1 22 16,0 0-16,-20-21 0,20-1 0</inkml:trace>
  <inkml:trace contextRef="#ctx0" brushRef="#br0" timeOffset="63596.12">13949 10964 0,'0'0'0,"0"-21"0,-21 21 16,-1 21-16,1-21 15,21 22-15,-21 20 0,21-21 0,0 21 16,-21 22-16,0 42 16,0-64-16,21 22 0,0-22 0,0 21 15,-22-20-15,22-1 0,-21 43 16,21-43-16,0-21 0,0 0 15,0 22-15,0-22 0,0 0 0,0 0 16,0 0-16,0-42 31,0 0-15,0 0-16,0 0 0,0-22 16,21 22-16,1 0 0,-22-21 15,21-1-15,0 1 0,0 21 0,0-21 16,22-1-16,-22 22 0,21 0 0,-21 0 15,22 0-15,-1 21 0,-21 0 16,21 0-16,1 0 0,-1 21 0,0 0 16,-20 0-16,20 43 0,-21-22 15,-21-21-15,0 21 16,0 1-16,0-22 0,-21 21 0,-21-21 0,20 1 16,-20 20-16,-64 0 15,64-21-15,0 1 0,-1-1 16,1 0-16,0 0 0,-1-21 0,1 0 15,21 0-15,0 0 0,-1 0 0,22-21 16,0 0 0,0 0-16,22-1 0,-1-20 0,0 21 15</inkml:trace>
  <inkml:trace contextRef="#ctx0" brushRef="#br0" timeOffset="64197.05">14753 11218 0,'0'0'0,"-21"0"15,0 22-15,0-22 16,-1 0 0,44-22-1,-1 1-15,21 0 0,-21 0 16,22 0-16,-1 0 0,0-1 15,-21 1-15,22 0 0,-22 0 16,0 0-16,-21 0 0,0-1 0,0 1 16,-21 21-1,-21 0-15,20 0 0,1 21 16,-21 1-16,21-1 0,0 0 16,-1 21-16,1-21 0,0 1 15,21 20-15,-21-21 0,21 0 0,0 0 16,0 22-16,0-22 0,0 0 15,21 0-15,0-21 0,0 0 16,22 21-16,-22-21 0,0 0 0,21 0 16,1 0-16,-22 0 0,21-21 15,1 21-15,-22-21 0,0 21 16,0-21-16,0 21 0,-21-21 0,-21 21 16,0 0-1,0 0-15,-22 21 0,1 0 16,0 0-16,-1 0 0,1 22 15,0-1-15,-1-21 0,1 22 0,0-1 16,21 0-16,-22-21 0,22 22 0,21-22 16,0 21-16,0-21 0,0 1 15,0-1-15,21 0 0,0-21 0,1 21 16,20-21-16,0 21 0,-21-21 0,22 0 16,-1 0-16,0 0 0,1 0 15,-1-21-15,22 0 0,-22 21 0,0-21 16,1 0-16,-1-1 0,0-20 15,1 21-15,-1-21 0,0-1 0,1-20 16,-22-1-16</inkml:trace>
  <inkml:trace contextRef="#ctx0" brushRef="#br0" timeOffset="64453.9">15769 10880 0,'0'0'0,"21"-43"0,-21 1 0,0 0 0,0-1 16,0 22-16,0 0 0,0 0 15,-21 21-15,21 21 16,-21 0-16,21 22 0,-21-1 0,0 0 15,-1 1-15,22 20 0,-21 1 0,0-1 16,21 1-16,-21-1 16,0 22-16,21-22 0,-21 1 0,-1-1 0,22 1 15,-21-22-15,0 0 0,21 22 16,0-43-16,-21 21 0,21-20 16,0 20-16,0-21 0,0 0 0,0 0 15,21-21-15,0 0 16,0 0-16,22 0 0,-22 0 15,0 0-15,21-21 0,-20 0 0,-1 0 16,21 0-16,-21 0 0,0-1 0</inkml:trace>
  <inkml:trace contextRef="#ctx0" brushRef="#br0" timeOffset="66695.91">15917 11557 0,'21'0'62,"1"0"-62,-1 0 16,0-21-16,0 21 0,0-21 0,0 21 15,1-21-15,-1-1 0,0 22 16,0-21-16,-21 0 0,0 0 0,0 0 16,0 0-16,-21 21 15,0 0 1,0 21-16,-22 0 0,22 0 0,0 0 15,0 0-15,0 1 0,21-1 16,-22 21-16,22-21 0,-21 0 16,21 1-16,0-1 0,0 0 0,0 0 15,0 0-15,0 0 0,21 1 16,1-22-16,-1 0 0,0 21 16,0-21-16,0 0 0,22 0 0,-1 0 15,0 0-15,1 0 0,-1 0 0,0-21 16,-21 21-16,22-22 0,-1 1 15,0 0-15,-20 0 0,-1 0 0,0 0 16,0-22-16,0 1 0,0 21 16,-21-22-16,22 1 0,-22 21 0,0 0 15,0 0-15,0-1 0,0 44 32,-22-1-32,22 0 15,0 0-15,0 0 0,-21 22 0,21-22 16,-21 21-16,21-21 0,0 0 15,0 1-15,0-1 0,0 21 0,0-21 16,0 0-16,0 1 0,0-1 16,0-42 15,0-1-15,0 1-1,0 0-15,21 0 0,-21-21 0,21 20 16,1-20-16,-1 0 0,0-1 0,0 1 15,0 0-15,0 21 0,1-22 16,-1 22-16,0 0 0,0 0 0,0 0 16,0 21-16,1 21 15,-1 0-15,0 0 0,-21 0 16,0 0-16,21 22 0,-21-22 0,21 21 16,-21-21-16,0 1 0,0 20 15,0-21-15,21 0 0,-21 0 0,0 1 16,0-1-16,0 0 0,0 0 0,0 0 15,0 0 1,0-42 31,22 0-47,-22 0 0,0 0 0,21 0 16,0-22-16,0 22 0,0-21 0,0-1 15,1 1-15,20 0 0,0 21 16,1-22-16,-1 22 0,43-42 15,-22 63-15,-21 0 0,1 0 0,-1 0 16,-21 0-16,0 0 0,1 21 16,-22 0-16,0 21 0,0-21 0,0 22 15,0-22-15,-22 21 0,22 1 16,-21-22-16,0 21 0,21-21 16,0 22-16,-21-22 0,21 0 0,0 0 15,0 0-15,0 0 0,21 1 16,-21-1-16,21 0 0,0-21 0,22 0 15,-22 21-15,21-21 0,-21 0 0,22 0 16,-1 0-16,-21 0 0,22 0 16,-1-21-16,0 0 0,-21 0 15,22-1-15,-22 1 0,21 0 0,-21-21 0,1-1 16,-1 1-16,0 21 0,0-43 16,-21 22-16,0 21 0,0-21 15,0-1-15,0 22 0,0 0 0,0 0 16,-21 21-16,0 0 15,0 0-15,-1 21 0,1 0 0,0 0 16,21 22-16,-21-22 0,21 0 0,-21 21 16,21-21-16,0 22 0,-21 20 15,21-42-15,0 1 0,0-1 16,21 0-16,0 0 0,-21 0 0,21-21 16,0 21-16,22-21 0,-22 0 15,0 0-15,0 0 0,21 0 0,-20 0 16,20 0-16,0 0 0,-21-21 15,22 0-15,-22 0 0,21 0 0,-21 0 16,22-1-16,-22-20 0,21 21 16,-21-21-16,22-1 0,-22 1 0,0 21 15,0 0-15,-21-1 0,0 1 16,0 0-16,0 42 16,0 0-16,0 1 15,-21-1-15,0 0 0,0 0 0,0 21 16,-1-20-16,22-1 0,-21 0 15,0 21-15,21-21 0,-21 1 0,21-1 16,0 0-16,-21-21 0,21 42 16,-21-42-16,21-21 47,0 0-47,0 0 15,21 0-15,0-1 0,0-20 16,21 21-16,-20-21 0,20-1 0,0 1 15,-21 21-15,22-22 0,-1 1 16,22 0-16,-22 21 0,-21-1 16,21 22-16,-20 0 0,-1 22 15,-21-1-15,21 0 16,-21 0-16,0 0 0,0 22 0,21-22 16,-21 21-16,0-21 0,21 22 0,-21-22 15,0 0-15,0 0 0,0 0 16,21 0-16,-21 1 0,22-1 15,-22 0-15,21-21 16,0 0-16,0 0 16,0 0-16,0-21 0,1 0 15,-22-1-15,21 1 0,0 0 16,0-21-16,0-1 0,0 1 16,43-64-16,-43 43 0,0-1 15,0 1-15,22 20 0,-22-20 16,0-1-16,-21 1 0,21 21 0,-21-22 0,21 22 15,-21 21-15,0-22 0,0 22 16,-21 21 0,0 21-16,0 22 15,0-22-15,21 21 0,-21-21 16,-1 22-16,1-1 0,21 0 0,-21 22 16,0-22-16,0 22 0,21-22 15,0 21-15,0-20 0,0 20 0,0-20 16,0-1-16,0 0 0,0 43 15,0-43-15,0-21 0,0 1 16,0-1-16,21 0 0,-21 0 16,21-21-16,0 0 0,0 0 0,1 0 15,-1 0-15,0 0 0,0 0 0,21 0 16,-20-21-16,20 21 0,0-21 16,1 0-16,-1-22 0,0 22 0,1-21 15,-22-1-15,21 1 0,0 0 16,-20-1-16,-1 1 0,0 21 0,-21 0 15,0-22-15,0 22 16,0 0-16,-21 21 16,0 21-16,-1 0 15,1 1-15,0-1 0,0 0 16,21 0-16,-21 0 0,21 22 0,0-1 16,0-21-16,0 0 15,0 0-15,21 1 0,0-1 16,-21 0-16,21 0 0,0 0 15,1-21-15,-1 21 0,-21 1 0,21-1 16,-21 0-16,21 0 0,-21 0 16,0 0-1,-21-21-15,0 0 0,21 22 16,-21-22-16,-1 0 0,1 0 0,0 0 16,0 0-16,0 0 15,21-22-15,-21 22 16,21-21-16,-22 0 15,22 0-15,0-21 0,0 20 0,0 1 16,0-21-16</inkml:trace>
  <inkml:trace contextRef="#ctx0" brushRef="#br0" timeOffset="66951.75">19346 10964 0,'0'0'0,"-42"0"0,42-21 16,21 21 15,0 0-31,0 0 0,22 0 0,-22 0 0,21-21 16,-21 21-16,22 0 16,-1 0-16,-21 0 0,0 0 0,1 0 15,-1 0-15,0 0 0,-21-21 31,0 0-15,-21 21-16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08T12:18:23.98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4699 572 0,'0'-22'16,"-21"22"-1,0-21-15,21 0 16</inkml:trace>
  <inkml:trace contextRef="#ctx0" brushRef="#br0" timeOffset="815.95">4064 423 0,'0'0'15,"0"-21"-15,0-42 16,0 42-16,21-22 0,-21 22 0,0 0 16,0 0-16,0 0 0,0-1 15,-21 1-15,21 0 0,-21 0 16,0 21-16,-22 0 0,22 0 15,-21 0-15,-1 21 0,-20 21 16,-1-20-16,1 20 0,21 21 0,-22-20 16,1 20-16,-1-20 0,22 20 15,-22 1-15,22-1 0,21 1 0,0-1 16,-1 1-16,22-1 0,0 1 16,0-1-16,0-21 0,0 1 15,22-1-15,-1 0 0,0-20 0,21-1 16,1 0-16,-1-21 0,0 0 15,1 0-15,20 0 0,-21 0 0,22 0 16,-22 0-16,22-21 0,-1-22 16,-20 22-16,20-21 0,-21 0 0,22-1 15</inkml:trace>
  <inkml:trace contextRef="#ctx0" brushRef="#br0" timeOffset="1303.71">4678 106 0,'-21'21'31,"-1"0"-31,1 22 0,0-1 0,0 0 16,0 22-16,0-22 0,-1 22 0,1-1 16,0 1-16,0-1 15,-21 1-15,20-1 0,1 22 0,21-22 16,-21-20-16,0 20 0,21-21 15,-21 1-15,21-1 0,-21 0 0,21-20 16,0-1-16,0 0 16,0-42-1,0 0-15,0-1 16,0-20-16,21 0 0,-21-1 16,21-20-16,0 21 0,0-22 0,0 22 15,1-1-15,20 1 0,-21 0 16,21 21-16,-20-22 0,20 22 0,-21 21 15,21-21-15,1 21 0,-22 0 16,21 0-16,1 21 0,-22 0 16,0 0-16,0 1 0,0-1 15,-21 21-15,0-21 0,0 22 0,0-1 16,0 0-16,0-21 0,-21 22 16,0-22-16,21 21 0,-21-21 0,0 1 15,-1-1-15,1-21 0,21 21 16,0-42 15,0 0-31,21-22 0,1 22 16,-1 0-16</inkml:trace>
  <inkml:trace contextRef="#ctx0" brushRef="#br0" timeOffset="1763.44">5419 635 0,'0'0'0,"0"-21"0,0 0 15,0 0-15,0-1 0,-22 22 16,22-21-16,-21 21 16,0 0-16,-21 0 0,21 0 0,-1 21 15,-20 1-15,21-1 0,-21 0 16,20 0-16,-20 0 0,21 22 0,0-1 16,-22 0-16,22 1 0,0-1 15,0 0-15,0-21 0,21 22 16,0-1-16,0-21 0,0 0 15,0 1-15,0-1 0,21-21 0,0 0 16,0 0-16,0 0 0,22 0 16,-22-21-16,21 21 0,-21-22 0,22-20 15,-1 21-15,-21-21 0,22-1 16,-22 22-16,0-21 0,0-1 16,0 1-16,0 21 0,-21 0 0,0-22 15,0 22-15,0 0 16,-21 21-1,0 0-15,0 21 0,21 0 16,-21 1-16,21-1 0,-21 0 16,-1 21-16,22-21 0,0 22 15,0-22-15,0 21 0,0-21 0,0 1 16,0-1-16,0 0 0,0 0 16,0 0-16,22 0 0,20-21 0,-21 0 15,0 0-15,22 0 0,-1 0 16,-21-21-16,21-21 0,1 21 0,-1 0 15</inkml:trace>
  <inkml:trace contextRef="#ctx0" brushRef="#br0" timeOffset="2064.27">6032 508 0,'-63'0'15,"42"21"1,0 0-16,-1 1 0,22-1 15,-21 21-15,0 0 0,0 1 0,0 20 16,21 1-16,-21-1 0,-1 1 16,22-1-16,-21 1 0,0 20 0,21-20 15,-21 21-15,21-22 0,-21 22 16,0-22-16,-1 22 0,22 0 0,-21-22 16,0 1-16,0 20 15,21-41-15,0 20 0,-21-21 0,21 1 16,-21-1-16,21-21 0,0 0 0,0 1 15,0-44 1,21 1-16,-21-21 0,21 0 16,0-22-16,0 1 0,0-22 15,22-21-15</inkml:trace>
  <inkml:trace contextRef="#ctx0" brushRef="#br0" timeOffset="2339.11">5969 593 0,'0'0'0,"0"-43"0,0 1 0,0 21 15,0-21-15,0 20 0,0 1 0,0 0 16,0 0-16,21 21 16,0 0-16,0 0 15,22 0-15,-22 0 0,0 0 0,0 0 16,0 42-16,1-21 0,-1 1 16,-21-1-16,0 21 0,0 0 0,0-20 15,0 20-15,0 0 0,-21-21 16,-1 22-16,-20-1 0,21-21 0,-21 22 15,20-22-15,1 0 0,-21 0 16,21-21-16,0 0 0,-1 21 0,1-21 31,21-21-31,0 0 0,0-21 16,0 20-16,21 1 0,1 0 16</inkml:trace>
  <inkml:trace contextRef="#ctx0" brushRef="#br0" timeOffset="2599.96">6625 148 0,'0'0'0,"0"43"16,-21-22-16,0 0 16,0 21-16,-1 1 15,1-1-15,0 0 0,0 1 0,0-1 16,0 0-16,-1 1 0,1-1 15,0 0-15,21 1 0,0-22 0,0 21 16,0 0-16,0-20 0,0-1 16,0 0-16,0 0 0,0 0 0,21 0 15,0-21-15,1 0 0,-1 0 16,0 0-16,21-21 0,-21 0 0,22 0 16,-22-21-16</inkml:trace>
  <inkml:trace contextRef="#ctx0" brushRef="#br0" timeOffset="2785.86">6392 572 0,'0'0'0,"-21"0"0,0 0 16,21 21-16,-21-21 0,42 0 31,0 0-31,85 0 31,-64 0-31,1-21 0,-1 21 0,0 0 0,1-22 16,-1 22-16</inkml:trace>
  <inkml:trace contextRef="#ctx0" brushRef="#br0" timeOffset="3127.66">7006 593 0,'0'0'0,"0"21"0,-21-21 15,42 0 17,-21-21-17,21 21-15,0-21 0,1-1 0,20 22 16,-21-21-16,0 0 0,-21 0 16,21 21-16,-21-21 0,22 21 0,-22-21 15,-22 21 1,1 0-16,0 21 15,0 0-15,-21 0 0,20 0 16,-20 0-16,21 22 0,0-22 0,0 21 16,-1-21-16,1 1 0,21-1 15,-21 21-15,21-21 0,0 0 16,21 1-16,0-22 0,1 0 16,-1 0-16,0 0 0,21 0 0,-21 0 15,22 0-15,-1-22 0,-21 1 16,22 0-16</inkml:trace>
  <inkml:trace contextRef="#ctx0" brushRef="#br0" timeOffset="3500.45">7641 360 0,'0'0'0,"-21"0"0,0 0 15,42 0 16,0 21-31,0 0 16,22 0-16,-22 1 0,0-1 0,21 0 16,-21 21-16,1-21 0,-22 22 15,21-22-15,-21 21 0,0-21 0,0 22 16,0-22-16,0 0 0,0 0 16,-21 0-16,21 1 0,-22-1 15,1-21-15,0 0 16,21-21-1,0-1 1,0 1-16,0 0 0,0-21 16,21 21-16,0-1 0,-21 1 15,22-21-15,-1 21 0,21-43 16,-21 43-16,22 0 0,-22 0 16,0 0-16,21-1 0,-21 1 15,1 21-15,-1-21 0,0 0 0,0 21 16</inkml:trace>
  <inkml:trace contextRef="#ctx0" brushRef="#br0" timeOffset="3694.34">8297 423 0,'-42'43'31,"63"-43"0,0 0-15,0 0-16,22 0 0,-22-21 16,21 21-16,-21-22 0,22 1 0,-1 0 15,22 21-15</inkml:trace>
  <inkml:trace contextRef="#ctx0" brushRef="#br0" timeOffset="4239.02">9377 275 0,'0'0'0,"-21"0"0,21-21 15,-22 0-15,22 0 16,0 0-16,0-1 16,0 1-16,0 0 0,22 0 15,-1 0-15,-21 0 0,21 21 16,0-22-16,0 22 0,0 0 15,1 0-15,-1 22 16,0-1-16,-21 0 0,0 0 0,0 21 16,0 1-16,0-1 0,0 0 15,0 22-15,0-22 0,0 1 0,-21-1 16,0 0-16,-1 1 0,1-1 16,-21 0-16,21 1 0,-22-22 15,1 21-15,0-21 0,21 22 16,-22-22-16,1-21 0,21 21 0,-22-21 15,22 0-15,0 0 0,0 0 16,0 0-16,21-21 0,0 0 0,0-1 16,0 1-16,0 0 0,0-21 15,0-1-15,0 22 0,21-21 0,0 21 16,-21 0-16,21-1 0,0 1 16,1 21-16,-1 0 0,0 0 15,0 0-15,0 21 0,-21 1 16,21-1-16,1 0 0,-1 0 0,0 21 15,0-20-15,0-1 0,0 0 16,-21 21-16,22-21 0,-1 1 16,0-1-16,0 0 0,0-21 0,0 21 15,1-21-15,-1 21 0,0-21 16,0 0-16,0 0 0,0 0 0,1 0 16,-1-21-16,0 0 0,-21 0 15,0 0-15</inkml:trace>
  <inkml:trace contextRef="#ctx0" brushRef="#br0" timeOffset="4895.64">4233 1715 0,'0'0'0,"0"-22"0,-21 22 16,0-21-16,0 21 0,0 0 15,-1-21-15,22 0 47,43 21-47,-22 0 16,42 0-16,-20 0 0,41 0 0,1 0 15,0-21-15,21 21 0,21 0 16,0 0-16,0 0 0,0-21 16,21 21-16,21 0 0,0-22 15,1 22-15,-1 0 0,43-21 0,-22 21 16,22 0-16,-22-21 0,22 21 16,0-21-16,-1 21 0,-20 0 0,-1-21 15,1 21-15,-1 0 0,-20-21 16,-1 21-16,0 0 0,-20 0 0,-22-22 15,21 22-15,-42 0 0,-1 0 0,1-21 16,-21 21-16,-22 0 0,22 0 16,-43 0-16,1 0 0,-1 0 0,-21 0 15,0 0-15,1-21 0,-1 21 16</inkml:trace>
  <inkml:trace contextRef="#ctx0" brushRef="#br0" timeOffset="5027.57">9969 1376 0,'-21'0'15,"21"21"1,-21-21-16,0 0 15,0 0 1</inkml:trace>
  <inkml:trace contextRef="#ctx0" brushRef="#br0" timeOffset="5948.05">1355 2709 0,'0'0'0,"0"-21"15,0 0-15,0 0 0,0-21 16,0 20-16,0 1 0,0-21 0,0 21 15,0 0-15,0-1 16,0 44 0,-22-1-16,1 21 15,0 0-15,0 1 0,0 20 16,0-20-16,-1 20 0,1 1 0,0-1 16,0 1-16,-21 20 0,20-20 15,-20-1-15,21 1 0,-21-22 16,20 22-16,1-22 0,0 0 15,0 1-15,0-22 0,21 0 16,0 0-16,0-42 16,21 0-16,0-22 15,0 22-15,0-42 0,1 20 0,-1-20 16,0-1-16,0 22 0,0-21 16,0-1-16,1 1 0,-22-1 15,21-21-15,-21 22 0,0-1 0,0 1 16,0 21-16,0-22 0,0 22 15,0 21-15,0-1 0,0-20 16,21 42-16,-21 21 16,21 0-16,-21 22 15,21-1-15,-21 0 0,21 22 0,1-22 16,-22 22-16,0-1 0,21-20 16,0 20-16,-21-21 0,0 1 15,0 20-15,21-20 0,-21-1 0,0 0 16,0 1-16,0-1 0,0-21 15,0 21-15,0-20 0,0-1 16,-21-21 0,0-21-1,0-1-15,21 1 0,-22-21 0</inkml:trace>
  <inkml:trace contextRef="#ctx0" brushRef="#br0" timeOffset="6525.03">889 3090 0,'-21'0'15,"0"0"1,21 22-16,21-22 31,0 0-31,0 0 0,21 0 0,-20-22 16,20 22-16,0-21 0,22 0 16,-22 0-16,0 0 0,1 0 15,20-1-15,-20 22 0,-22-21 0,21 0 16,-21 0-16,22 21 0,-22 0 15,-21-21-15,21 21 16,-21 21 0,0 0-16,0 0 0,0 22 15,0-22-15,0 0 16,0 0-16,-21 21 0,21-20 16,0 20-16,0-21 0,0 21 0,0-20 15,0-1-15,0 21 0,0-21 16,21 0-16,0 1 0,0-22 15,0 0-15,1 0 16,-1 0-16,0-22 0,0 1 0,0 0 16,0 0-16,1-21 0,-1-1 15,0 22-15,0-21 0,0-1 16,-21 22-16,0-21 0,21 21 16,-21-22-16,22 22 0,-22 0 15,21 21-15,-21 21 31,0 0-31,0 1 0,0 20 16,0-21-16,0 0 0,0 22 16,0-22-16,0 21 0,0-21 0,0 22 15,0-22-15,0 0 0,0 21 16,0-21-16,0 1 0,0-1 16,21-21-16,0 0 15,0 0-15,0-21 0,1-1 16,20 1-16,-21 0 0,0-21 15,0-1-15,22 1 0,-22 0 0</inkml:trace>
  <inkml:trace contextRef="#ctx0" brushRef="#br0" timeOffset="6786.97">2498 2265 0,'-64'85'31,"64"-43"-31,-21 0 0,21 22 16,-21-22-16,21 22 0,-21-1 16,-1 1-16,22-22 0,0 21 0,0-20 15,-21-1-15,21 22 0,-21-22 16,21 0-16,0-21 0,0 22 0,0-1 16,0-21-16,0 0 0,0 1 15,0-1-15,21-21 16,0 0-16,1 0 0,-1-21 15,21-1-15,-21 1 0,0 0 0,22-21 16,-22 21-16</inkml:trace>
  <inkml:trace contextRef="#ctx0" brushRef="#br0" timeOffset="7139.77">2815 2815 0,'0'64'31,"-21"-43"-31,0 0 15,0 21-15,21-20 0,-22-1 16,1 21-16,21 0 0,0-20 0,0 20 16,0-21-16,0 21 0,0-20 0,0-1 15,0 0-15,0 0 0,21 0 16,1-21-16,-1 0 0,0 0 16,21 0-16,-21 0 0,1-21 0,20 0 15,-21 0-15,21 0 0,-20-1 16,-1-20-16,0 21 0,0-21 15,0 20-15,-21-20 0,0 0 0,0-1 16,0 22-16,0-21 0,-21 21 16,0-22-16,0 22 0,0 21 0,-1-21 15,-20 21-15,21 0 0,-21 0 16,20 0-16,-20 0 0,21 0 0,-21 0 16,20 0-16,1 21 0,-21-21 15,21 0-15,0 0 0,-1 0 0,1 0 16,0 0-16,0 0 0,0 0 15</inkml:trace>
  <inkml:trace contextRef="#ctx0" brushRef="#br0" timeOffset="7343.19">2138 2752 0,'0'21'31,"21"-21"-31,0 0 0,21 0 0,-20 0 15,20-21-15,0 21 0,1-21 16,20 21-16,-21-22 0,1 1 0,20 21 16,-20-21-16,-1 21 15,0 0-15,1-21 0,-22 21 0,21 0 16,-21 0-16,0-21 0,1 21 16</inkml:trace>
  <inkml:trace contextRef="#ctx0" brushRef="#br0" timeOffset="8615.45">4593 2646 0,'0'-21'0,"0"42"0,0-63 16,0 20-16,0 1 0,0-21 16,21 21-16,0 0 0,1-22 0,-1 22 15,0-21-15,0-1 0,0 22 16,-21 0-16,21-21 0,-21 21 0,22-1 16,-22 1-16,0 0 0,0 0 15,-22 21-15,-20 0 0,21 0 16,-21 0-16,-1 0 0,1 0 15,-22 21-15,22 0 0,0 0 0,-22 22 16,43-22-16,-21 0 0,-1 21 16,22 1-16,0-22 0,21 21 0,0 1 15,0-1-15,0-21 16,21 21-16,22 1 0,-22-1 0,21-21 16,22 22-16,-22-1 0,0-21 0,22 21 15,-22-20-15,22 20 0,-22-21 16,-21 21-16,21-20 0,-20-1 0,-22 0 15,0 0-15,0 21 0,-22-20 16,-20-1-16,0 0 0,-1-21 0,-20 21 16,-1 0-16,1-21 0,-22 0 15,43 0-15,-22 0 0,1 0 0,21-21 16,-22 0-16,22 21 0,21-42 16,-22 20-16,22 1 0,0-21 0,0 0 15,21-1-15,-21 1 16,21 0-16,0-1 0,0 1 0,0 0 15,0 20-15,0-20 0,0 21 16,0 0-16,21 21 0,0 0 16,-21 21-16,21 0 15,0 0-15,0 22 0,-21-22 0,0 21 16,22-21-16,-1 22 0,0-22 0,-21 21 16,21 0-16,0-20 0,0-1 15,-21 21-15,22-21 0,-1 0 16,0 1-16,0-1 0,0-21 0,0 21 15,22-21-15,-22 0 0,21 0 16,-21 0-16,22 0 0,-1 0 16,0 0-16,-20-21 0,20 0 0,0-1 15,1 1-15,-1 0 0,0 0 16,1-21-16,-1 20 0,-21-20 0,21 21 16,-20 0-16,-1-22 0,0 22 15,0 0-15,0 21 0,-21-21 0,21 0 16,-21 42-1,0 0-15,0 0 16,-21 0-16,0 1 0,0 20 16,21-21-16,0 0 0,0 0 15,-21 1-15,21-1 0,0 0 0,0 0 16,0 0-16,0 0 16,21-21-16,0 0 15,0 0-15,0 0 0,1 0 0,-1 0 16,0 0-16,21 0 0,-21-21 15,1 0-15,20 0 0,-21 0 0,21 0 16,1-22-16,-22 22 0,21 0 16,-21-21-16,1 20 0,-1-20 0,0 21 15,0 0-15,-21 0 0,-21 42 47,0 0-47,21 0 0,-21 0 0,21 0 16,-22 1-16,22-1 15,0 0-15,0 0 0,0 0 0,0 0 16,0 1-16,0-1 0,0 0 0,22 0 16,-22 0-16,21-21 15,0 0-15,0 0 0,0 0 0,22 0 16,-22 0-16,21 0 0,0-21 16,1 21-16,-1-21 0,0 0 0,1 0 15,-1-1-15,22 1 0</inkml:trace>
  <inkml:trace contextRef="#ctx0" brushRef="#br0" timeOffset="9207.12">6223 2688 0,'0'0'0,"21"-21"0,-21 0 0,0-21 16,0 20-16,0 1 0,0 0 15,0 0-15,-21 0 0,0 21 16,0 0-16,-1 0 0,1 0 16,0 0-16,0 0 0,0 21 15,0 0-15,-1 0 0,1 0 0,0 22 16,0-1-16,0-21 0,0 22 15,-1-1-15,1 0 0,0-21 0,21 43 16,-21-43-16,21 0 0,0 0 16,0 1-16,0-1 15,21-21-15,0 0 0,0 0 0,1 0 16,-1 0-16,21 0 16,-21-21-16,22 21 0,-22-43 0,21 22 15,0 0-15,-20 0 0,20-22 0,-21 22 16,0 0-16,0-21 0,1 21 15,-22-1-15,0 1 0,-22 42 47,22 1-47,-21-1 16,0 21-16,21-21 0,0 0 0,0 22 16,0-1-16,-21-21 0,21 22 15,0-1-15,0 0 0,0 22 16,0-22-16,0 0 0,0 22 0,0-22 15,0 22-15,0-22 0,0 0 16,0 22-16,0-22 0,0 1 0,0-1 16,-21 21-16,21-20 0,-21-1 15,-1-21-15,-20 22 0,21-22 16,-21 0-16,20 21 0,-20-21 0,-21 1 16,20-22-16,-20 21 0,20-21 15,-20 0-15,-1 0 0,1-21 0,-1-1 16,22-20-16,0 21 0,-1-21 0,1-1 15,21 1-15,0 0 16,21-22-16,0 22 0,0-22 0,0 1 16,21-1-16,21 22 0,1-22 15,-1 22-15,21-21 0,1 20 0,-1 1 16,1-22-16,21 22 0</inkml:trace>
  <inkml:trace contextRef="#ctx0" brushRef="#br0" timeOffset="9821.79">7091 2477 0,'0'0'0,"0"-43"31,0 22-31,-21 21 0,-1-21 16,1 21-16,0-21 0,0 21 15,-21 0-15,20 0 0,1 0 0,-21 21 16,0 0-16,20 0 0,-20 0 15,21 22-15,-21-1 0,20-21 0,1 22 16,0-1-16,0 0 0,0-21 16,21 22-16,0-22 0,0 21 15,0-21-15,21 1 16,0-22-16,0 0 0,0 0 16,1 0-16,20-22 0,0 1 15,-21 21-15,22-21 0,-1 0 16,-21-21-16,22 20 0,-1 1 0,-21-21 15,0 21-15,0-22 0,1 22 16,-22 0-16,0 0 0,0 0 0,0 0 16,21 21-16,-21 21 15,0 0-15,0 21 16,0-21-16,0 22 0,0-1 0,-21 0 16,21 1-16,0 20 0,0-20 15,0-1-15,0 21 0,0-20 0,0 20 16,0 1-16,-22-1 15,22 1-15,0-1 0,-21 1 0,0-1 16,21 1-16,-21-1 0,0 1 0,0-1 16,-1-20-16,-20 20 0,21-21 15,-21 1-15,-1-1 0,1-21 0,21 0 16,-22 1-16,1-22 0,21 0 0,-21 0 16,-1 0-16,22 0 0,-21-43 15,-1 22-15,22 0 0,-21-21 0,21-1 16,-22 1-16,22 0 0,0-1 15,21 1-15,0 0 0,0-1 0,0 1 16,0 0-16,0-1 0,0 22 0,21-21 16,0-1-16,1 1 0,20 0 15,0-1-15,1 1 0</inkml:trace>
  <inkml:trace contextRef="#ctx0" brushRef="#br0" timeOffset="10484.35">7366 2646 0,'0'-21'16,"0"0"-16,0-1 16,0 1-16,0 0 15,21 0-15,0 0 0,-21 0 16,21-1-16,1 1 15,-22 0-15,-22 21 32,1 0-32,0 21 0,0 0 0,0 1 15,21 20-15,-21-21 0,21 21 16,-22 1-16,22-22 0,0 21 0,0-21 16,0 1-16,0-1 0,0 0 15,0 0-15,0 0 0,0 0 0,22-21 16,-1 0-16,0 0 15,0 0-15,0 0 0,0 0 16,1 0-16,20-21 0,-21 21 0,21-21 16,1 0-16,-1-21 0,0 20 15,1-20-15,-1 0 0,0-1 0,1 1 16,-1 0-16,0-1 0,1 1 16,-1 21-16,-21 0 0,-21 0 0,0-1 15,-21 22 1,0 0-1,0 0-15,0 22 0,-1-1 16,1 0-16,0 0 0,21 0 16,0 22-16,0-22 0,0 0 0,0 0 0,0 0 15,0 0-15,21 1 16,0-1-16,-21 0 0,22 0 0,-1-21 16,0 21-16,0 0 0,-21 1 15,0-1-15,0 0 16,0 0-1,-21-21-15,0 0 16,0 0-16,-1 0 0,-20 0 0,21 0 0,0 0 16,0 0-16,-1 0 0,1-21 15,0 0-15,21 0 0,0-1 16,0 1-16,0 0 0,0-21 16,21-1-16,0 1 0,1 0 15,20-1-15</inkml:trace>
  <inkml:trace contextRef="#ctx0" brushRef="#br0" timeOffset="11647.77">8488 1863 0,'0'-21'15,"0"42"-15,0-64 0,-21 43 16,-1 22 0,22 20-16,-21-21 0,0 21 15,21 1-15,0-1 0,0 0 16,-21 1-16,0-1 0,21 22 15,-21-22-15,21 21 0,0-20 16,-22-1-16,1 0 0,21 22 0,0-43 0,0 21 16,0 1-16,0-22 0,0 0 15,0 0-15,0 0 16,21-21-16,1 0 16,-1-21-16,0 21 0,0-21 15,0 0-15,22 0 0,-22-22 0,21 22 16,-21-21-16,0 0 0,22-1 15,-22 22-15,0-21 0,0 21 0,0-1 16,1 1-16,-22 0 0,21 21 0,-42 0 31,-1 21-15,1 0-16,0 1 0,21 20 16,-21-21-16,21 21 0,-21-20 0,21 20 15,0-21-15,0 0 0,0 22 0,0-22 16,0 0-16,0 0 0,21 0 15,0 0-15,0-21 0,0 0 0,1 22 16,-1-22-16,0 0 0,21 0 16,-21 0-16,22-22 0,-1 1 0,-21 0 15,22 0-15,-1 0 0,0-22 16,1 1-16,-1 0 0,-21 21 16,21-22-16,-20 1 0,20 0 0,-21 20 15,0 1-15,0 0 0,-21 0 16,-21 42 15,0 0-31,0 0 0,0 1 16,21 20-16,-21-21 0,-1 21 0,22-20 15,0 20-15,0-21 0,0 0 16,0 0-16,0 1 0,0-1 0,0 0 16,0 0-16,22-21 15,-1 0-15,0 0 16,0 0-16,0-21 15,0 0-15,1 0 0,-1-1 16,0 1-16,-21-21 0,0 21 0,0-22 16,0 22-16,0-21 0,0 21 15,0-22-15,-21 22 0,0 0 0,21 0 16,-22 0-16,22 0 0,0-1 16,0 1-16,22 21 31,-1 0-31,0 0 0,0 0 15,0 0-15,22 0 0,-22 21 0,0 1 16,21-1-16,-21 0 0,22 0 16,-22 0-16,0 0 0,0 22 15,-21-22-15,0 21 0,0-21 0,21 22 16,-21-22-16,0 0 0,0 0 16,0 22-16,-21-22 0,0 0 15,21 0-15,-21-21 16,21-21 15,0 0-31,0 0 0,0-22 16,0 22-16,21-21 0,0-1 15,0 1-15,22 0 0,-22-1 0,21 22 16,1-21-16,20 0 0,-21 20 16,22 1-16,-22 0 0,1 0 0,-1 21 15,0 0-15,-21 0 0,1 0 16,-1 0-16,0 21 0,-21 0 15,21 0-15,-21 22 0,0-22 0,0 0 16,0 21-16,0 1 0,-21-22 0,0 21 16,0 1-16,21-22 0,-22 21 15,1-21-15,21 0 0,0 1 0,0-1 16,-21 0-16,21 0 16,21-21-1,0-21 1,1 0-16,20 0 0,0-22 15,1 22-15,-1 0 0</inkml:trace>
  <inkml:trace contextRef="#ctx0" brushRef="#br0" timeOffset="12019.34">11261 2053 0,'0'0'0,"0"-21"0,0 0 0,-22 21 15,1-21-15,0 21 0,-21 0 16,21 0-16,-22 0 0,1 21 15,0 0-15,-1 0 0,1 0 0,21 1 16,-22-1-16,22-21 0,0 21 16,0 0-16,21 0 0,0 0 15,0 1-15,0-1 0,21-21 16,21 21-16,-20-21 0,20 0 16,0 0-16,1 21 0,-1-21 0,21 0 15,-20 21-15,-1-21 0,-21 21 0,22-21 16,-22 22-16,0-22 0,0 21 15,-21 0-15,0 0 0,0 0 16,0 0-16,0 1 0,-21-22 16,0 21-16,-22 0 0,22-21 15,-21 21-15,21-21 0,-22 0 0,1 21 16,21-21-16,-21 21 0,20-21 0,1 0 16,-21 0-16,21 0 0,0 0 15,-1 0-15,1 0 16,21-21-16,-21 0 0,0 0 15,21 0-15,-21 0 0</inkml:trace>
  <inkml:trace contextRef="#ctx0" brushRef="#br0" timeOffset="12280.16">9398 1651 0,'0'0'0,"-21"-21"16,21 42 46,-21-21-62,-1 0 16</inkml:trace>
  <inkml:trace contextRef="#ctx0" brushRef="#br0" timeOffset="12508.89">8191 2117 0,'0'0'0,"-42"21"0,21 0 0,0-21 16,21 21-16,21-21 16,0 0-16,21 0 0,-20 0 15,20 0-15,0 0 0,1 0 0,-1 0 16,21 0-16,1 0 0,-1-21 16,1 21-16,21 0 0,-22 0 0,-21 0 15,22 0-15,-22 0 16,-21 0-16,22 0 0,-22 0 0</inkml:trace>
  <inkml:trace contextRef="#ctx0" brushRef="#br0" timeOffset="13748.36">1143 4001 0,'0'0'0,"-21"0"0,-43 0 31,43-22-31,0 22 16,42 0 15,0 0-31,0 0 0,1 0 16,20 0-16,-21 0 0,21 0 16,1 0-16,-1 0 0,0 0 0,1 0 15,20 0-15,-20 0 0,20 0 16,1 0-16,-1 0 0,1 0 0,-1 0 15,1 0-15,-1 0 0,22 0 16,-1-21-16,1 21 0,0 0 0,-1 0 16,22-21-16,0 21 0,0 0 15,0-21-15,0 21 0,-1 0 16,1-21-16,0 21 0,0 0 0,21 0 16,0-21-16,-21 21 0,21-22 15,-21 22-15,21 0 0,-22 0 0,22-21 16,22 21-16,-22 0 0,21 0 15,-21-21-15,0 21 0,0 0 0,21 0 16,-21-21-16,21 21 0,-21 0 0,21 0 16,-21-21-16,0 0 0,21 21 15,1 0-15,-22 0 0,21-22 0,0 22 16,0 0-16,0 0 0,0-21 0,1 21 16,-1 0-16,21 0 15,-21-21-15,0 21 0,1 0 0,-1-21 0,0 21 16,0 0-16,0-21 15,0 0-15,1 21 0,-22-22 0,21 22 16,-21-21-16,21 0 0,-21 21 0,21-21 16,0 21-16,-21 0 0,0-21 15,0 21-15,0 0 0,0-21 0,0 21 16,0 0-16,0 0 0,0 0 16,-21-22-16,21 22 0,-21 0 0,0 0 15,21 0-15,-21 0 0,-1-21 0,1 21 16,0 0-16,0 0 0,0 0 15,-22 0-15,1 0 0,-21 0 0,-1-21 16,1 21-16,-22 0 16,0 0-16,-21 0 0,22 0 0,-22 0 15,0 0-15,0 0 16</inkml:trace>
  <inkml:trace contextRef="#ctx0" brushRef="#br0" timeOffset="13879.96">12806 3429 0,'-64'0'31,"43"0"-31,0 0 47,0 0-31,0 0-16</inkml:trace>
  <inkml:trace contextRef="#ctx0" brushRef="#br0" timeOffset="16934.93">1651 4847 0,'0'-21'47,"0"0"-47,21 21 16,0-21-16,0 0 0,1-1 15,-1 1-15,0-21 0,0 21 16,21 0-16,-20-1 0,-22-20 0,21 21 16,-21 0-16,0 0 0,0-22 15,0 22-15,0 0 0,-21 21 16,-1 0-16,1 0 0,-21 0 16,0 21-16,-22 0 0,22 0 0,-22 1 15,1-1-15,20 21 0,-20-21 16,21 22-16,20-22 0,1 21 15,0 0-15,21-20 0,0 20 0,0 0 16,0 1-16,21-1 16,0 0-16,1-21 0,20 22 0,-21-1 15,21-21-15,1 22 0,-1-22 16,-21 0-16,22 21 0,-22-21 0,21 1 16,-21-1-16,-21 21 0,0-21 15,0 0-15,0 1 0,-21-1 0,-21 0 16,-1 0-16,1 0 0,-21 0 15,-1 1-15,1-22 0,-1 0 16,1 0-16,-1 0 0,1 0 0,20 0 16,-20-22-16,20 1 0,1 0 15,21 0-15,-21-21 0,20 20 0,-20-20 16,21 0-16,0-1 16,21 1-16,0 0 0,0-1 15,0 22-15,0 0 0,21 21 16,0 0-16,0 21 0,0 0 15,1 1-15,20-1 0,-21 21 0,0 0 16,0-20-16,22 20 0,-22 0 16,0-21-16,0 22 0,0-22 15,1 0-15,-1 0 0,21 22 0,-21-43 16,0 21-16,1 0 16,20-21-16,-21 0 0,21 0 0,1 0 0,-22-21 15,21 21-15,1-21 16,-1-1-16,0-20 0,1 21 0,-1-21 15,0 20-15,1-20 0,-22 0 16,21-22-16,-21 22 0,0 0 0,1-1 16,-1 1-16,-21 0 0,0-1 15,21 22-15,-21 0 0,0 42 16,0 21 0,0-20-16,0 20 15,0-21-15,0 21 0,-21 1 0,21-22 16,0 21-16,0 1 0,0-22 15,0 21-15,0-21 0,0 0 16,0 1-16,0-1 0,21 0 16,0-21-16,0 0 0,0 0 0,1 0 15,-1 0-15,21 0 0,0 0 16,1-21-16,-1 0 0,0-22 0,1 22 16,-1-21-16,0 21 0,1-22 15,-22 1-15,21 21 0,-21-22 0,-21 22 16,22 0-16,-22 0 0,0 42 31,-22 0-31,1 0 16,21 1-16,-21 20 0,21-21 15,-21 0-15,21 0 0,0 1 16,0 20-16,0-21 0,0 0 0,0 0 16,0 1-16,0-1 15,21-21-15,0 0 0,0 0 16,1 0-16,-1 0 0,21 0 15,0 0-15,1 0 0,-1-21 0,0-1 16,1 1-16,20 0 0,-20 0 16,-1 0-16,21-22 0,-20 22 0,-1-21 15</inkml:trace>
  <inkml:trace contextRef="#ctx0" brushRef="#br0" timeOffset="17475.34">3281 4953 0,'0'0'0,"21"-21"0,-21-106 15,0 106-15,-21 21 16,0 0-16,-1 0 0,1 0 15,-21 0-15,21 21 0,0 0 16,-1 0-16,-20 0 0,21 22 0,0-22 16,-22 21-16,22 1 0,0-1 15,0 0-15,0-21 0,0 22 0,21-22 16,0 21-16,0-21 0,0 1 16,0-1-16,21-21 15,0 0-15,0 0 16,0-21-16,0-1 0,22 1 0,-22 0 15,0-21-15,0 21 16,0-1-16,1-20 0,-1 21 0,0 0 16,-21 0-16,0-1 0,21 1 15,-21 0-15,21 21 0,-21 21 32,0 0-32,0 1 0,0-1 15,0 21-15,0 0 0,0-20 16,-21 20-16,21 0 0,0 1 0,-21-1 15,21 21-15,-21-20 0,21 20 16,0 1-16,-21-1 0,-1 22 0,1-22 16,0 22-16,21-21 0,-21 20 15,0-20-15,0-1 0,-1 1 16,1-1-16,21-20 0,-21-1 0,0 0 16,0 1-16,0-22 0,21 0 15,-22 0-15,1 0 0,0-21 0,-21 0 16,21 0-16,-22 0 0,1-21 15,0 0-15,-22-21 0,22 20 0,-1-20 16,1 21-16,0-21 0,-1-1 16,1 22-16,21-21 0,0-1 15,21 1-15,0 21 0,0-21 0,0-1 16,21 22-16,0-21 0,0-1 16,22 1-16,-1 0 0,21-1 0</inkml:trace>
  <inkml:trace contextRef="#ctx0" brushRef="#br0" timeOffset="18048.22">4022 4890 0,'0'0'0,"0"-85"16,-43 85-16,22 0 15,0 0-15,-21 0 0,20 0 16,-20 0-16,21 21 0,-21 0 0,20 0 15,-20 22-15,21-22 0,-21 21 16,20-21-16,1 1 0,0 20 16,21-21-16,0 0 0,0 0 0,0 1 15,0-1-15,21-21 16,0 0-16,1 0 0,-1 0 0,21 0 16,-21-21-16,22 21 0,-22-22 15,21 1-15,-21 0 0,22 0 0,-22 0 16,0 0-16,0-1 15,-21 1-15,21 21 0,-21-21 16,0 42 0,0 0-16,0 1 0,0 20 15,0-21-15,0 21 0,0 1 16,0 20-16,0-20 0,0 20 16,0-21-16,0 22 0,0-1 0,0 1 15,0-1-15,0 1 0,0-1 0,0 1 16,0-1-16,0 1 0,-21-1 15,0 1-15,0-1 0,21-20 0,-21 20 16,-1-20-16,1-1 0,0 0 16,0 1-16,0-1 0,-22-21 15,22 0-15,0-21 0,-21 0 0,-1 0 16,1 0-16,0 0 0,-1-21 0,-20 0 16,21 0-16,-1-22 0,1 22 0,21-21 15,-22 21-15,22-22 0,21 22 16,0-21-16,0 21 0,0-22 15,21 1-15,1 21 0,20-21 0,0-1 16,1 1-16,-1-22 0,21 22 16,1-21-16</inkml:trace>
  <inkml:trace contextRef="#ctx0" brushRef="#br0" timeOffset="18647.33">4381 5101 0,'0'0'0,"-21"0"16,42-21 15,1 0-31,-1 0 16,0 0-16,0-1 0,21-20 16,-20 21-16,-1 0 0,0-22 0,0 22 15,0 0-15,-21 0 0,0 0 16,-21 21-16,0 0 15,0 0-15,-22 21 0,22 21 16,0-21-16,-21 22 0,21-1 0,-1 0 16,1 1-16,0-1 0,0 0 15,21 1-15,-21-22 0,21 21 16,0-21-16,0 1 0,0-1 0,21 0 16,0-21-16,0 0 0,0 0 15,22 0-15,-22 0 0,21 0 0,1 0 16,20-21-16,-21 21 0,1-21 0,-1-1 15,0-20-15,22 21 0,-22-21 16,1 20-16,-22-20 0,21 0 0,0-1 16,-20-20-16,-1 42 0,-21-22 15,0 1-15,0 21 0,0 0 0,-21 21 32,-1 0-32,1 21 0,21 0 15,0 21-15,0-20 0,0-1 16,0 21-16,0-21 0,0 22 15,0-22-15,21 0 0,1 0 0,41 64 32,-63-64-32,0 0 0,0 0 15,0 0-15,0 1 0,-21-22 16,0 0-16,0 21 16,-1-21-16,1 0 0,0 0 0,0 0 15,0-21-15,21-1 0,0 1 16,0 0-1,0-21-15,0 21 0,0-22 0</inkml:trace>
  <inkml:trace contextRef="#ctx0" brushRef="#br0" timeOffset="18924.21">5546 4466 0,'0'0'0,"0"-21"31,-22 21-31,1 0 0,0 0 15,0 42 1,0-20-16,21 20 0,0 0 0,0 1 16,-21 20-16,21-21 0,-22 22 15,22-1-15,0 1 0,0-22 16,-21 1-16,21-1 0,0 0 16,0-21-16,0 22 0,0-22 0,0 0 15,0 0-15,21-21 16,1 0-16,-1-21 15,0 0-15,21 0 0,-21 0 0,22-1 16,-1-20-16,-21 21 0,22-21 16,-1-1-16</inkml:trace>
  <inkml:trace contextRef="#ctx0" brushRef="#br0" timeOffset="19127.43">5969 4699 0,'0'0'16,"0"-21"-1,0 42 1,-21 0-1,21 0-15,-21 1 0,-1 20 0,1 0 16,0 1-16,21-22 0,0 21 16,-21 0-16,21-20 0,-21 20 0,21-21 15,0 0-15,0 0 0,0 1 16,0-1-16,21-21 0,0 0 0,0 0 16,22 0-16,-22 0 0,21 0 0,0-21 15,1-1-15,-1 1 0,0 0 16,1-21-16</inkml:trace>
  <inkml:trace contextRef="#ctx0" brushRef="#br0" timeOffset="19770.91">6498 4720 0,'0'0'0,"0"-42"31,0 63-31,-21 0 16,0 0-16,0 1 0,-1 20 0,22-21 15,-21 21-15,21 1 0,-21-22 16,21 21-16,0 1 0,0-22 0,0 21 15,0-21-15,0 0 0,0 1 16,0-1-16,0 0 0,21-21 16,0 0-16,1 0 0,-1 0 15,0 0-15,0 0 0,0-21 16,0 0-16,1-1 0,-22 1 16,0 0-16,0-21 0,0 21 15,0-22-15,0 1 0,0 21 0,0-22 16,0 1-16,0 0 0,0-1 0,0 22 15,0-21-15,21 21 0,0 0 16,0-1-16,21 22 0,1-21 0,-1 21 16,22 0-16,-22 0 0,21 21 0,-20-21 15,-1 22-15,0-1 0,-20 21 16,20-21-16,-21 0 0,0 22 16,-21-1-16,0-21 0,0 22 0,0-22 15,0 21-15,0-21 0,0 22 16,0-22-16,-21 0 0,21 0 0,-21 0 15,0-21-15,0 21 0,-1-21 16,1 0 0,21-21-16,0 0 15,0 0-15,0 0 0,21-22 16,1 22-16,-1-21 0,0 0 0,0-1 16,21 1-16,-20 0 0,20-1 15,-21 1-15,21 21 0,-20 0 0,20 21 16,-21 0-16,0 0 0,22 0 15,-22 0-15,0 0 0,0 21 16,0 0-16,-21 0 0,0 21 0,0-20 0,0 20 16,0 0-16,0-21 0,0 22 15,0-22-15,-21 0 0,21 21 16,-21-20-16,0-1 0,21 0 16,0-42 15,21 0-31,0-1 0,21 1 15,-20 0-15,20-21 0</inkml:trace>
  <inkml:trace contextRef="#ctx0" brushRef="#br0" timeOffset="20095.37">8340 4403 0,'0'0'0,"-22"0"15,1 0-15,0 0 16,-21 21-16,21 0 0,-22 0 0,1-21 15,0 21-15,-1 1 0,22-1 0,-21 0 16,21-21-16,-1 21 0,22 0 16,0 0-16,22-21 15,20 0-15,-21 22 16,21-22-16,-20 0 0,20 21 0,-21-21 16,21 21-16,-20-21 0,-22 21 15,0 0-15,0 0 16,0 1-16,0-1 0,0 0 0,0 0 15,-22 0-15,1-21 0,-21 21 0,21 1 16,-22-22-16,22 0 0,-21 21 16,21-21-16,-22 0 0,1 0 0,21 0 15,-21-21-15,20-1 0,1 22 16,-21-21-16,21 0 0,0-21 0,-1 21 16,1-1-16</inkml:trace>
  <inkml:trace contextRef="#ctx0" brushRef="#br0" timeOffset="20283.93">6921 4106 0,'0'0'0,"-42"0"0,0 0 16,21 22-16,-1-22 0,1 21 0,0-21 16,0 0-16,21 21 15,-21-21 16,0 0-31,-1 0 0,-20 0 16</inkml:trace>
  <inkml:trace contextRef="#ctx0" brushRef="#br0" timeOffset="20452">5715 4487 0,'0'0'0,"-42"22"0,-43 20 31,106-42-31,0 0 16,22 0-16,-1 0 0,0 0 16,1-21-16,20 0 0,-21-1 0,22 22 15,-1-21-15,-20 0 0,20 0 16,-20-21-16</inkml:trace>
  <inkml:trace contextRef="#ctx0" brushRef="#br0" timeOffset="21239.42">9758 4445 0,'0'0'0,"-21"-106"31,-1 85-31,22 0 16,-21 21-16,0 21 15,0 0-15,21 22 0,0-22 16,0 21-16,0 0 0,0 1 16,-21-1-16,21 0 0,0 22 0,0-22 15,-21 1-15,21-1 0,0 0 16,0-21-16,0 22 0,0-22 16,0 0-16,0 0 0,21-21 31,0-21-31,0 0 0,0 0 15,0 0-15,1-22 0,20 22 16,-21-21-16,0 21 0,22-22 0,-22 1 16,0 21-16,0-22 0,0 22 0,0 0 15,1 0-15,-1 0 0,0 42 32,-21 0-32,0 0 0,21 0 15,-21 22-15,0-22 0,0 21 16,0 1-16,21-1 0,-21-21 0,21 21 15,-21 1-15,22-22 0,-1 0 16,0 0-16,0 0 0,0 1 0,22-22 16,-22 0-16,21 0 0,-21 0 0,22 0 15,-1 0-15,-21 0 0,21-22 16,-20 1-16,20-21 0,-21 21 0,21-22 16,-20 1-16,-1 21 0,0-43 15,0 22-15,-21 0 0,0-1 0,0-20 16,0 21-16,0-1 0,-21 1 0,-21 21 15,20-22-15,1 22 16,0 0-16,-21 21 0,21 0 0,-1 0 16,-20 0-16,21 0 0,0 0 15,0 21-15,-1 0 0,22 1 16,-21-1-16,21 0 0,0 0 16,21-21-16,1 0 15,20 0-15,-21 0 0</inkml:trace>
  <inkml:trace contextRef="#ctx0" brushRef="#br0" timeOffset="21847.86">11218 3916 0,'0'0'0,"0"-21"16,-21 21 0,0 21-16,0 0 0,0 0 15,21 22-15,-22-1 0,1 21 16,0-20-16,0 20 0,21 1 0,-21-22 15,21 22-15,-21-1 0,21-21 0,-22 22 16,22-22-16,0 1 0,0-1 16,0-21-16,0 21 0,0-20 15,0-1-15,0 0 0,0 0 0,22-21 32,-22-21-32,21 0 0,0 0 15,-21-1-15,21 1 0,0-21 16,-21 21-16,21-22 0,1 1 0,-1 0 15,0-1-15,0 1 0,-21-21 0,21 20 16,0 22-16,1-21 0,-1 21 16,0 21-16,0 0 0,0 21 15,-21 21-15,21-21 0,-21 22 16,0-1-16,22 0 0,-22-21 0,0 22 16,21-1-16,-21-21 0,0 22 0,0-22 15,0 0-15,21 0 0,0-21 16,-21 21-16,21-21 0,-21 21 0,21-21 15,1 0-15,-1 0 0,0 0 16,0-21-16,0 0 0,0 0 16,1 0-16,-1 0 0,0-1 15,0 1-15,21-21 0,-20 0 0,-1-1 16,0 1-16,0 0 0,0 20 0,-21-20 16,0 21-16,21 0 0,-21 42 15,0 0 1,0 0-16,0 0 0,-21 1 0,21 20 15,0-21-15,-21 0 0,0 22 16,21-22-16,-21 0 0,21 0 0,0 0 16,0 0-16,0 1 15,21-44 17,0 1-32</inkml:trace>
  <inkml:trace contextRef="#ctx0" brushRef="#br0" timeOffset="22007.32">11896 4106 0,'0'0'0,"-64"-105"31,43 105-31,0 0 16,0 21-16,21 0 16,0 0-16,0 0 0,0 0 15,21 1-15,0-1 0,0 0 16,0-21-16,0 0 0,22 21 0</inkml:trace>
  <inkml:trace contextRef="#ctx0" brushRef="#br0" timeOffset="22647.46">12467 4085 0,'0'-21'16,"-21"21"-16,-21 0 0,20 21 15,1 0-15,-21 1 0,21-1 0,-22 21 16,22 0-16,-21-20 0,21 41 0,-22-21 15,22 1-15,0-1 0,0-21 16,21 22-16,0-1 0,0-21 16,0 0-16,0 0 0,0 1 0,21-1 15,0 0-15,22-21 0,-22 0 16,21 0-16,0 0 0,1 0 0,-1 0 16,0 0-16,22 0 0,-22-21 15,1 0-15,-1-1 0,0 1 0,1-21 16,-1 21-16,0-22 0,1 1 0,-1 0 15,-21-22-15,21 1 0,-20-1 16,-1-20-16,0 20 0,-21 1 0,0-1 16,0 22-16,0-1 0,0 1 15,0 21-15,0 0 0,0 42 16,0 0 0,0 21-16,0 1 0,0 20 15,0-20-15,-21 20 0,21 1 0,-21-1 16,21 1-16,-22-1 0,22-21 15,0 1-15,-21-1 0,21 0 0,-21 1 16,21-22-16,-21 0 0,21 0 0,0 0 16,0 1-16,-21-22 31,21-22-15,0 1-16,0 0 0,21-21 0,0 21 15,0-22-15,0 1 0,22-22 16,-1 22-16,0 0 0,1-1 15,20 1-15,1 0 0,-1 21 0,1 21 16,-22 0-16,22 0 0,-1 21 16,-21 0-16,1 0 0,-22 21 0,21 1 15,-21-1-15,-21 0 0,0 1 0,0-1 16,0 0-16,0-20 0,-21 20 16,0-21-16,0 0 0,0 0 0,0 1 15,-1-1-15,1 0 0,0-21 0,0 0 16</inkml:trace>
  <inkml:trace contextRef="#ctx0" brushRef="#br0" timeOffset="23303.72">15325 4212 0,'0'0'0,"0"-21"16,0 0-1,21 0-15,0 0 0,0 21 16,0-22-16,0 1 0,1 0 0,-1 0 16,0 0-16,0 0 15,-21-1-15,0-20 0,0 21 0,0 0 0,-21 0 16,0 21-16,-22-22 0,1 22 16,0 0-16,-1 0 0,-20 0 15,21 22-15,-1-1 0,1 21 0,0-21 16,-1 43-16,1-22 0,21 0 15,-22 22-15,22-22 0,0 22 0,0-22 16,0 0-16,21-20 0,0 20 16,0-21-16,0 0 0,0 0 0,0 1 15,0-1-15,21-21 0,0 0 0,0 0 16,0 0-16,1 0 0,20-21 16,0-1-16,1 22 0,-1-42 0,0 21 15,1 0-15,-22-22 0,21 1 16,0-21-16,-20 20 0,-1-20 15,0 20-15,0 1 0,0 0 0,0-1 16,-21 22-16,0 0 0,0 42 16,0 22-16,0-1 15,0 0-15,0 1 0,0 20 16,0-21-16,0 22 0,0-22 0,0 1 16,0-1-16,0 0 0,0-21 0,22 1 15,-1 20-15,0-21 0,0-21 16,0 21-16,0 0 0,1-21 0,-1 0 15,21 0-15,-21 0 0,0 0 16,22-21-16,-22 0 0,21 0 0,-21 0 16,22 0-16,-1-22 0</inkml:trace>
  <inkml:trace contextRef="#ctx0" brushRef="#br0" timeOffset="23575.5">16108 3979 0,'0'0'0,"0"-42"0,0 0 15,0 21-15,0-1 0,0 1 16,-21 42-16,-1 1 15,22-1-15,-21 21 0,21 0 16,0 22-16,-21-1 0,21 1 0,-21 21 16,0-22-16,21 1 0,0 20 15,0-20-15,-21 20 0,21 1 0,-22-21 16,1 20-16,21 1 0,0-22 0,-21 22 16,0-21-16,0 20 15,21-20-15,-21-1 0,-1 1 0,1-22 0,21 0 16,0 1-16,-21-1 0,21-21 15,0 0-15,0 1 0,0-44 16,0 1 0,21 0-16,0-21 0,1-1 0,-22 1 15,21-21-15,0-1 0,0 1 16</inkml:trace>
  <inkml:trace contextRef="#ctx0" brushRef="#br0" timeOffset="23858.92">16129 3937 0,'0'0'0,"-21"-21"16,21 0-16,0 0 0,0-1 16,0 1-16,0 0 0,21 21 15,0 0-15,21 0 0,1 0 16,-1 0-16,0 0 0,1 0 16,-1 0-16,0 21 0,-20 0 0,20 1 15,-42-1-15,0 21 0,0 0 16,0 1-16,-21-1 0,-22 0 0,1 1 15,-21-1-15,20-21 0,-20 22 16,20-22-16,-20 0 0,21 0 0,-1 0 16,22 0-16,0-21 0,0 0 15,42 0 1,0-21 0,0 0-16,22 0 0,-22-21 15,21 20-15</inkml:trace>
  <inkml:trace contextRef="#ctx0" brushRef="#br0" timeOffset="24123.17">16806 3789 0,'0'0'0,"0"63"31,0-20-31,0-1 0,0 22 0,-21-1 0,0 1 16,21 20-16,0 1 15,0 0-15,0-22 0,0 43 0,0-21 16,0-1-16,0 1 0,0 0 15,0-1-15,0 1 0,0 0 0,-21-22 16,0 1-16,21-1 0,-22 1 0,1-22 16,21 0-16,-21 1 0,0-1 15,21-21-15,-21 0 0,21 0 0,0 1 16,21-44 0,0 1-16,0-21 0,0 21 15,22-22-15,-22 1 0,0-21 0,0 20 16</inkml:trace>
  <inkml:trace contextRef="#ctx0" brushRef="#br0" timeOffset="24403.92">16827 4128 0,'0'-64'0,"0"128"0,-21-170 0,21 63 16,0 1-16,-21 21 0,21 0 16,0 0-16,0-1 0,0 1 0,21 21 15,0-21-15,1 21 16,20 0-16,-21 0 0,21 0 0,1 21 15,-1-21-15,0 21 0,1 22 16,-22-22-16,0 21 0,0 1 0,-21-1 16,0 0-16,0 1 0,-21-1 15,0 0-15,-21 1 0,-1-1 16,1-21-16,0 21 0,20-20 0,-20-22 16,0 21-16,21 0 0,-1-21 15,22-21 1,22 0-1,-1-1-15,0 1 0,21-21 0,-21 21 16</inkml:trace>
  <inkml:trace contextRef="#ctx0" brushRef="#br0" timeOffset="24743.36">17420 4043 0,'0'21'16,"0"0"-16,21-21 31,0-21-31,22 0 0,-22 0 16,21 0-16,-21-1 0,22 1 15,-1 0-15,-21 0 0,22 0 0,-22 0 16,0 21-16,-21-22 0,0 1 16,-21 21-1,-22 0-15,22 0 0,-21 0 0,0 21 16,-1 1-16,1-1 0,0 21 15,20-21-15,-20 22 0,21-22 16,0 21-16,0-21 0,21 22 16,0-22-16,0 0 0,0 21 0,0-21 15,21-21-15,0 22 0,21-1 16,-21-21-16,22 0 0,-1 0 0,0 0 16,1 0-16,20 0 0,-20 0 0,-1-21 15,21 21-15,-20-22 0</inkml:trace>
  <inkml:trace contextRef="#ctx0" brushRef="#br0" timeOffset="25152.48">18415 3831 0,'0'0'0,"0"-21"15,0 0-15,-21 0 0,0 21 0,-22 0 16,22 0-16,0 0 0,0 0 16,-22 0-16,22 0 0,-21 0 0,21 42 15,0-21-15,-22 0 0,22 22 16,0-22-16,0 21 0,21 1 0,0-1 15,0 0-15,0 1 0,0-1 16,0-21-16,0 0 0,0 0 0,0 1 16,21-1-16,0-21 0,0 0 15,0 0-15,1 0 0,-1 0 16,0-21-16,0-1 0,0 1 0,0 0 16,1-21-16,-1-1 0,0 1 15,0 0-15,0-1 0,0 1 0,1 0 16,-22 21-16,0-22 0,0 22 15,21 21-15,-21 21 16,-21 0-16,-1 1 16,22 20-16,-21 0 0,0 1 0,21-1 15,0 0-15,0 22 0,0-43 16,0 21-16,0 1 0,0-22 0,0 0 16,21 21-16,0-42 0,1 21 0,-1 1 15,0-22-15,21 0 0,-21 0 16,22 0-16,-1 0 0,-21-22 0,22 1 15,-1 0-15,0 0 16</inkml:trace>
  <inkml:trace contextRef="#ctx0" brushRef="#br0" timeOffset="25503.96">18923 3937 0,'0'-21'16,"0"42"-16,0-63 0,0 21 0,0-1 16,0 1-16,0 0 15,0 0-15,21 0 16,0 21-1,0 0-15,1 0 0,-1 0 0,0 0 16,0 0-16,21 0 0,-20 21 16,20 0-16,-21 0 0,0 0 0,0 22 15,1-1-15,-1 0 0,-21 1 16,21 20-16,-21-20 0,0-1 16,0 0-16,0 1 0,0-22 0,0 21 15,0-21-15,-21 0 0,0 1 16,-1-22-16,1 0 0,0 0 15,0-22 1,21 1-16,0-21 0,0 21 16,0-22-16,0 22 0,0-21 15,21 0-15,0-22 0,0 22 0,1-1 16,20 1-16,-21 21 0,21 0 0,-20-22 16,20 22-16,0 21 15,1-21-15,-1 21 0,-21 0 0,21 0 16,1 0-16,-1 0 0</inkml:trace>
  <inkml:trace contextRef="#ctx0" brushRef="#br0" timeOffset="25851.47">20066 3874 0,'0'0'0,"21"0"0,0-22 16,0 1-1,1 0-15,-22 0 0,0 0 16,0 0-16,-22 21 31,-20 0-31,21 0 0,0 21 0,-22 0 16,22 0-16,-21 0 0,21 0 15,21 1-15,-21-22 0,21 42 0,0-21 16,0 0-16,0 0 0,21 1 16,0-1-16,0 0 0,0 0 0,22 0 15,-1 0-15,0 1 0,1-1 0,-1 0 16,-21-21-16,21 21 0,1 0 15,-22-21-15,0 0 0,-21 21 16,-21-21 0,-21 0-16,20 0 0,1 0 15,-21 0-15,0 0 0,-1 0 16,1 0-16,0 0 0,-22 0 0,22 0 16,-22 22-16,1-22 0,20 0 0</inkml:trace>
  <inkml:trace contextRef="#ctx0" brushRef="#br0" timeOffset="27975.5">1820 7303 0,'0'0'0,"-21"21"16,21 0-16,0 0 15,-21-21-15,0 0 16,21-21 0,0 0-1,0 0-15,0-1 0,0-20 0,-21 21 16,21-21-16,-22 20 0,22 1 16,-21-21-16,0 21 0,-21-22 0,21 22 15,-22-21-15,1 21 0,-22 0 16,22-1-16,-21 1 0,20 21 0,-20 0 15,20 0-15,1 0 0,0 21 16,-1 1-16,1-1 0,0 0 16,21 0-16,-1 21 0,1 1 15,0 20-15,21-20 0,-21 20 16,21-21-16,0 22 0,0-22 0,0 1 16,0 20-16,0-42 0,21 22 15,0-22-15,0 21 0,1-42 0,-1 21 16,0-21-16,0 0 0,21 0 15,1-21-15,-1 0 0,0 0 0,22 0 16,-22-22-16,1 1 0,20 0 16,-21-1-16,1 1 0,-1-22 0,-21 22 15,22 0-15,-22-1 16,0 22-16,-21-21 0,0 21 0,0 0 16,-21 42 15,21 21-31,-21-21 0,21 22 15,0-1-15,0 0 0,0 1 0,0-1 16,0 0-16,0-21 0,0 22 16,21-1-16,0-21 0,-21 0 15,21 1-15,0-22 0,0 0 16,1 0-16,20 0 0,-21 0 0,0-22 16,22 1-16,-22 0 0,21-21 15,-21 21-15,22-22 0,-22 1 0,0 21 16,0-22-16,0 1 0,0 0 15,1-1-15,-22 1 0,0 0 0,0 21 16,0-1-16,21 1 0,-21 0 16,0 0-16,0 42 15,0 0 1,0 22-16,0-22 0,0 21 0,0 0 16,-21-20-16,21 20 0,0 0 15,0 1-15,0-1 0,0-21 0,0 0 16,0 22-16,0-22 15,0 0-15,21-21 0,0 0 16,0 0 0,0 0-16,0-21 0,22 0 0,-22-1 15,0 1-15,0-21 0,0 0 16,1-1-16,-1 22 0,0-21 0,0-1 16,-21 1-16,0 0 0,21 21 15,-21-1-15,21 1 0,-21 0 0,0 0 16,0 42-1,0 0-15,0 0 0,0 1 16,0-1-16,0 21 0,0 0 16,0 1-16,0-22 0,0 21 0,0 1 15,0-1-15,0-21 0,0 21 16,0-20-16,22-1 0,-22 0 16,21 0-16,0-21 0,0 0 0,0 0 15,0 0-15,22 0 0,-22 0 16,21-21-16,1 0 0,-1 0 0,-21-22 15,21 22-15,1-21 0,-1-1 16,-21-20-16,0 21 0,1-1 0,-1 1 16,0 0-16,0-22 0,-21 22 0,0-22 15,0 22-15,0-22 0,0 22 16,0 0-16,0-1 0,0 1 0,0 0 16,0 21-16,0-1 0,0 65 31,0-22-31,0 21 0,0 1 15,0-1-15,0 0 0,0 1 0,0 20 16,-21-21-16,21 22 0,0-22 16,0 22-16,0-22 0,0 0 0,0 22 15,0-43-15,0 21 0,0 1 16,0-22-16,21 0 0,-21 0 0,21-21 16,0 0-16,1 0 0,-1 0 15,0 0-15,0-21 0,0 21 16,0-42-16,22 21 0,-1-1 0,-21-20 15,22 0-15,-1 21 0,0-22 16,1 22-16,-22-21 0,21 21 16,-21-1-16,0 1 0,1 0 0,-22 42 31,0 0-31,0 1 16,0-1-16,0 0 0,0 21 15,0-21-15,0 22 0,0-22 0,0 21 16,0-21-16,0 1 0,0-1 0,0 0 15,0 0-15,21-21 16,0 0-16,0 0 0,0 0 0,0 0 16,1 0-16,20 0 0,-21-21 15,0 0-15,0 0 0,1-22 16,-1 22-16,0-21 0,0 21 0,-21-22 16,0 1-16,0 0 0,0 20 15,0-20-15,0 21 0,-21-21 0,0 20 16,0 1-16,-1 21 0,1 0 15,0 0-15,0 0 0,-21 0 0,20 0 16,1 0-16,-21 21 0,0 1 0,20-1 16,1-21-16,0 21 0,0 0 15,0 0-15,21 0 0</inkml:trace>
  <inkml:trace contextRef="#ctx0" brushRef="#br0" timeOffset="28167.93">3048 6964 0,'0'0'15,"-21"0"-15,21-21 32,21 21-32,0 0 0,0-21 0,0 21 15,1-22-15,20 22 0,0-21 16,1 21-16,-1-21 0,21 21 15,-20 0-15,20-21 0,-20 21 0,-1 0 16,21 0-16,-20 0 0,-1 0 16</inkml:trace>
  <inkml:trace contextRef="#ctx0" brushRef="#br0" timeOffset="29032.42">4022 6858 0,'21'0'47,"0"0"-47,0 0 16,0 0-16,0 21 0,-21 0 15,22 1-15,-1-1 0,-21 0 0,21 0 16,0 0-16,-21 22 16,21-22-16,-21 21 0,0 0 0,0-20 15,0 20-15,0-21 0,0 21 0,0-20 16,0-1-16,0 21 0,0-21 15,-21 0-15,21-42 32,0 0-32,0 0 15,0 0-15,0 0 0,0-22 0,0 1 16,21 21-16,-21-22 0,21 1 16,1 0-16,-1-1 0,0 22 15,0-21-15,0 21 0,0-22 0,22 22 16,-22 21-16,0-21 0,43 21 15,-22 0-15,0 21 0,1 22 16,-22-22-16,0 21 16,-21-21-16,0 22 0,0-22 0,0 21 15,0-21-15,0 22 0,0-22 0,0 21 16,0-21-16,0 0 0,0 1 16,0-1-16,0-42 31,0-1-31,21-20 15,-21 21-15,21-21 16,0 20-16,1-20 0,-1 0 16,0-1-16,21 1 0,-21 0 0,22-1 15,-1 1-15,0 0 0,-20 21 0,20-1 16,0 1-16,-21 21 0,22 0 16,-22 0-16,0 21 0,0 1 0,-21-1 15,0 0-15,0 21 0,0 1 0,0-22 16,0 21-16,0-21 0,0 22 15,0-22-15,0 21 0,0-21 0,0 0 16,0 1-16,21-1 0,1-21 16,-1 0-16,0 0 15,0 0-15,0 0 0,0 0 16,22-21-16,-22-1 0,0 1 16,0 0-16,22 0 0,-22-21 0,0 20 15,0-20-15,0 21 0,-21-21 0,21 20 16,-21-20-16,22 21 0,-22 0 15,0 0-15,0 42 16,0 0-16,0 0 16,0 0-16,0 22 0,-22-22 15,22 0-15,-21 21 0,21-21 0,-21 1 16,21 20-16,0-21 0,0 0 16,0 0-16,0 1 0,0-1 15,0-42 16,21 21-31,-21-22 0,0 1 16,0 0-16</inkml:trace>
  <inkml:trace contextRef="#ctx0" brushRef="#br0" timeOffset="29211.36">5651 6541 0,'0'0'0,"-21"-22"0,-63 1 31,62 21-31,22 21 15,-21-21-15,21 22 0,0-1 16,21 0 0,1-21-16,-1 21 0,0-21 15,21 21-15,1-21 0,-22 0 0,21 0 16,0 0-16,1 0 0</inkml:trace>
  <inkml:trace contextRef="#ctx0" brushRef="#br0" timeOffset="29498.87">6159 6604 0,'0'0'0,"22"0"0,-22-21 15,21 0-15,-21 0 16,0-1-16,-21 22 16,-1 0-16,1 0 0,0 0 15,0 0-15,0 22 0,0-1 0,-1 0 16,1 0-16,0 21 16,0-20-16,0 20 0,21 0 0,0-21 15,-21 22-15,21-1 0,-22 0 0,22 1 16,0-22-16,0 21 0,0-21 15,0 22-15,0-22 0,22 0 0,-1 0 16,21 0-16,-21 1 0,22-22 0,-1 0 16,0 0-16,1 0 0,-1 0 15,0 0-15,22-22 0,-22 1 0,22 0 16,-22 21-16,21-21 0,1 0 16,-1 0-16,1-22 0,-22 22 15,22-21-15,-22 21 0,0-22 0,1 1 16,-22 0-16</inkml:trace>
  <inkml:trace contextRef="#ctx0" brushRef="#br0" timeOffset="31095.92">7027 6731 0,'0'-42'15,"0"21"-15,0 84 0,0-148 0,0 64 16,-21 0-16,0 0 0,0 0 0,0 21 16,-1 0-16,-20 0 0,21 0 0,-21 21 15,20 0-15,-20 21 0,21-20 16,-21 20-16,20-21 0,1 21 0,0 1 16,0-22-16,0 21 0,0 1 15,21-22-15,-22 0 0,22 21 0,0-21 16,0 1-16,0-1 0,0 0 15,22-21-15,-1 0 0,0 0 0,0 0 16,0 0-16,0 0 0,22-21 16,-22 0-16,21 21 0,-21-22 15,22 1-15,-1-21 0,-21 21 0,22-22 16,-22 1-16,21 0 0,-21-1 16,0 1-16,1 0 0,-1-1 0,-21 1 15,0 0-15,21 21 0,-21-1 16,0 1-16,0 42 15,0 1-15,0-1 0,0 0 0,0 21 16,-21-21-16,21 22 0,0-1 16,0-21-16,0 22 0,0-22 15,0 21-15,0-21 0,0 22 0,21-22 16,0 0-16,0 0 0,-21 0 16,21 0-16,1-21 0,-1 22 0,0-22 15,0 0-15,21 0 0,-20 0 0,-1 0 16,0 0-16,0 0 0,0-22 15,0 1-15,1 0 0,-1 0 0,0 0 16,0-22-16,0 1 0,0 0 0,1-1 16,-22-20-16,21-22 0,0 22 15,-21-1-15,21-84 0,-21 85 16,0-1-16,0 1 0,0 20 0,0 1 16,0 21-16,0 0 15,0-1-15,-21 44 16,0 20-16,0-21 15,-1 21-15,22 1 0,0-1 0,0 22 16,0-1-16,0 1 0,0-1 0,0 1 16,0-22-16,0 21 0,0 1 15,0-22-15,0 1 0,0-1 0,22-21 16,-22 0-16,21 22 0,0-22 0,0 0 16,0-21-16,0 0 15,1 0-15,-1 0 0,0 0 0,21-21 16,-21 0-16,22-1 0,-22 1 0,21 0 15,-21-21-15,22-1 16,-22 1-16,21-21 0,-21-1 0,1 1 16,-1-1-16,0 1 0,0-1 15,-21 1-15,0 20 0,0-20 0,0 42 16,0-22-16,0 22 0,-21 42 31,0 0-31,0 1 0,-1 20 0,22-21 16,0 43-16,0-22 0,0 0 0,0 1 15,0 20-15,0-21 0,0 22 16,0-22-16,0 1 0,0-1 0,22 0 16,-1-21-16,0 22 0,0-22 0,21 21 15,-20-21-15,20-21 16,0 22-16,-21-1 0,22-21 0,-1 0 16,-21 0-16,22 0 0,-22 0 0,21-21 15,-21-1-15,0 1 0,22 0 16,-22 0-16,0-21 0,0 20 0,0-20 15,1 0-15,-1-1 0,-21 22 0,0-21 16,0 21-16,0 0 0,0-1 16,0 1-16,0 42 15,0 1 1,0-1-16,0 21 0,0-21 0,0 0 16,0 1-16,0-1 0,0 0 15,0 0-15,0 0 0,21 0 0,0 1 16,0-22-16,0 0 15,1 0-15,20 0 0,-21 0 0,0 0 16,22-22-16,-22 22 0,0-21 0,21 0 16,-21-21-16,1 21 0,20-22 15,-21 22-15,0-21 0,0-1 16,1 1-16,-1 21 0,-21 0 0,21-22 16,-21 22-16,21 0 0,-21 42 31,0 0-31,-21 1 0,21-1 15,-21 0-15,21 0 0,-21 21 0,21-20 16,0 20-16,-22 0 16,22-21-16,0 43 0,0-22 0,0 1 15,0-1-15,0 21 0,0 1 16,22-1-16,-22 1 0,0-1 0,42 86 16,-42-65-16,0 1 0,21 0 0,0-1 15,-21 1-15,21 0 0,1-1 16,-22 22-16,21-21 0,0-1 0,-21 1 15,21 0-15,-21-1 0,21-20 0,-21 84 16,21-63-16,-21-22 0,22 1 16,-22-1-16,21 22 15,-21-22-15,0-41 0,0 20 16,0-21-16,0 0 0,0 0 0,-21 1 16,-1-22-16,1 0 0,0 0 0,-21-22 15,-1 1-15,22-21 0,-21 0 16,0-1-16,-1 1 0,1-22 0,0-20 15,-1 20-15,1-20 0,0-22 0,-1 0 16,22 0-16,-21-21 0,21 21 0,21-21 16,0 0-16,0 0 0,0 0 15,0 21-15,42 1 0,-21-1 0,0 21 16,22 0-16,-1 22 0,0-1 16,-21 22-16,22 0 0,-22-1 0,0 22 15,0 0-15,0 0 0,1 0 16,-1 0-16,0 21 0,-21-22 15,21 22-15,0 0 16,-42 0 31,0 22-47,0-22 0,0 0 0,-1 0 16,1 0-16</inkml:trace>
  <inkml:trace contextRef="#ctx0" brushRef="#br0" timeOffset="33799.12">11261 6265 0,'0'0'0,"21"0"0,0 22 16,0-22 15,0 0-31,-21-22 0,21 1 16,-21 0-16,22 21 0,-22-21 15,0 0-15,0 0 0,0-1 16,0 1-16,0 0 0,0 0 16,-22 0-16,1 0 0,0-1 0,21 1 15,-21 21-15,0 0 0,0 0 16,-1 0-16,1 0 0,-21 0 0,21 43 16,-22-22-16,22 21 0,-21-21 0,21 22 15,-22-1-15,22 21 16,0-20-16,0 20 0,0-20 0,0-1 15,21 21-15,0-20 0,0-1 0,0-21 16,0 22-16,0-22 0,0 0 16,21-21-16,0 21 0,0-21 15,0 0-15,0 0 0,1 0 0,-1-21 16,0 0-16,0 0 0,0-1 16,0-20-16,1 0 0,-1 21 0,0-43 15,0 22-15,-21-1 0,0 1 16,21 0-16,0-1 0,-21 1 15,0 0-15,22-1 0,-1 43 16,-21 22 0,0-1-16,0 21 0,21-21 15,-21 22-15,21 20 0,-21-21 0,21 1 16,-21-1-16,0 0 0,21 1 16,1-1-16,-22-21 0,42 43 15,-21-43-15,-21 0 0,21-21 16,0 21-16,1-21 0,-1 0 0,0 0 15,0 0-15,0-21 0,0 21 16,-21-21-16,22 0 0,-1-22 16,-21 22-16</inkml:trace>
  <inkml:trace contextRef="#ctx0" brushRef="#br0" timeOffset="34143.92">11705 6308 0,'0'-21'0,"0"42"0,0-64 0,0 22 15,-21 0-15,0 0 0,21 0 16,0 0-16,21-1 15,0 22 1,0 0-16,0 0 0,1 0 16,-1 0-16,21 22 0,-21-1 0,22 0 15,-1 0-15,-21 21 0,21-20 0,-20 20 16,20 0-16,-21 1 16,0-1-16,-21 0 0,0 1 0,0-1 15,0 0-15,0-21 0,0 22 0,0-22 0,-21 0 16,0-21-16,0 21 15,0-21-15,-1 0 16,22-21-16,0 0 0,0 0 16,0 0-16,0-22 0,0 1 15,0 0-15,22-1 0,-1 1 0,0 0 16,0-1-16,0 1 0,22 0 16,-22-1-16,0 22 0,21 0 0,-21 0 15,22 0-15,-22-1 0,0 22 0,0 0 16,0 0-16,1 0 0,-1 0 15,-21 22-15</inkml:trace>
  <inkml:trace contextRef="#ctx0" brushRef="#br0" timeOffset="34464.79">12488 6477 0,'0'0'0,"0"21"16,21-21-1,1 0-15,-1 0 0,-21-21 16,21 0-16,0 21 0,0-21 0,0-22 15,1 22-15,-1 0 0,-21 0 0,21 0 16,0 0-16,-21-1 0,21 1 16,-21 0-16,0 0 0,0 0 15,-21 42 1,0-21 0,0 21-16,0 0 0,-22 0 0,22 22 15,0-22-15,21 21 0,-21-21 0,21 22 16,0-1-16,0-21 0,0 22 15,0-22-15,0 0 0,0 0 0,21 0 16,0 0-16,0-21 0,0 0 0,1 0 16,-1 0-16,21 0 0,-21 0 15,22 0-15,-22-21 0,21 21 0,0-21 16,1-21-16,-1 21 0,22-22 0</inkml:trace>
  <inkml:trace contextRef="#ctx0" brushRef="#br0" timeOffset="34967.57">15113 5969 0,'0'0'0,"21"-21"0,0 0 16,-21 0-16,21-1 0,-21 1 0,0-21 15,0 21-15,0-22 0,-21 22 16,0-21-16,0 21 0,-21 0 0,20-1 16,1 22-16,-21 0 0,21 0 15,-22 0-15,22 0 0,-21 0 16,0 22-16,20 20 0,-20-21 16,21 21-16,-21 22 0,20-22 0,-20 1 15,21 20-15,-21-21 0,20 22 0,1-22 16,0 22-16,0-22 0,0 22 15,21-22-15,0 21 0,0-20 0,0-1 16,0 0-16,0-20 0,21-1 16,0 21-16,21-42 0,-20 21 0,20-21 15,0 0-15,1 0 0,20 0 0,1-21 16,-1 0-16,1 0 0,-1-22 16</inkml:trace>
  <inkml:trace contextRef="#ctx0" brushRef="#br0" timeOffset="36571.5">15769 6075 0,'0'0'0,"0"-42"0,-42-43 31,21 85-31,-22 0 0,22 0 0,-21 0 16,-1 0-16,1 21 0,0 0 16,-1 0-16,1 1 0,0-1 0,21 0 15,-22 21-15,22-21 0,-21 22 0,21-22 16,21 21-16,0-21 0,0 22 15,0-22-15,0 0 0,0 21 16,0-20-16,21-1 0,0-21 0,0 21 16,0-21-16,0 0 0,22 0 15,-1 0-15,-21 0 0,22-21 0,-1 0 16,-21-1-16,21 1 0,1 0 0,-22-21 16,0 21-16,0-22 0,0 22 15,1-21-15,-1 21 0,-21-22 0,21 1 16,-21 21-16,0-22 0,0 22 15,0 0-15,0 0 0,0 42 16,0 0-16,0 0 16,-21 1-16,21-1 15,-21 21-15,21-21 0,0 22 0,0-22 16,0 21-16,0-21 0,0 22 0,0-1 16,0-21-16,21 0 0,-21 0 15,21 1-15,0-1 0,0 0 0,0-21 16,1 0-16,20 0 15,-21 0-15,0-21 0,0 0 0,22 21 16,-22-43-16,0 22 0,21 0 0,-20-21 16,-1-1-16,0 22 0,0-42 15,0 20-15,0 1 0,1-22 0,-1 22 16,0-21-16,-21-1 0,21 22 16,0-22-16,0 22 0,1 0 15,-1 20-15,-21 1 0,0 0 0,0 42 16,0 0-1,-21 1-15,21 20 0,-22 0 0,1 1 16,0-1-16,21 21 0,0-20 16,-21-1-16,21 22 0,0-22 0,0 0 15,0 1-15,0-1 0,0-21 0,21 21 16,-21-20-16,21-1 0,0 0 16,1 0-16,20-21 0,-21 0 0,0 0 15,22 0-15,-1 0 16,-21-21-16,0 0 0,22 0 0,-22-1 15,0 1-15,21-21 0,-21 21 16,1-22-16,-1 1 0,0 0 16,0-22-16,0 22 0,0-22 0,1 22 15,-1-21-15,-21 20 0,0 1 16,0 0-16,0 20 0,0 1 0,0 0 16,0 42-1,-21 0-15,-1 1 0,22 20 16,-21 0-16,21 1 0,-21 20 0,21-21 15,-21 22-15,21-22 0,0 1 16,0-1-16,0 0 0,0 1 0,0-1 16,21 0-16,0-21 0,0 22 15,1-22-15,-1 0 0,0 0 16,0 0-16,21-21 0,-20 0 0,20 0 16,0 0-16,-21 0 0,22-21 15,-1 0-15,0 21 0,-20-21 0,20 0 16,-21-22-16,21 22 0,-20 0 0,20-21 15,-21-1-15,0 22 0,0-21 16,-21 0-16,0-1 0,22 22 0,-22 0 16,0 0-16,0 0 0,-22 21 15,1 0-15,0 21 16,21 0-16,-21 21 0,0-21 0,0 22 16,21-22-16,0 21 0,0-21 15,0 22-15,0-22 0,0 0 16,0 0-16,0 22 0,0-22 0,21 0 15,21 0-15,-21-21 0,0 21 16,22-21-16,-1 0 0,0 0 0,1 0 16,-1 0-16,22 0 0,-22 0 15,21-21-15,-20 21 0,20-21 0,1 0 16,-1 0-16,22-1 0,-22 1 0,1 0 16,21 0-16,-43-21 0,21 20 15,-20-20-15,-1 21 0,-21-21 0,0 20 16,-21-20-16,0 21 0,0 0 0,-21 0 15,0-1-15,-21 1 0,21 21 16,-22 0-16,1 0 0,0 0 16,-1 0-16,1 21 0,0 1 15,20-1-15,-20 21 0,0-21 0,21 22 16,-1-22-16,1 21 0,0 0 0,21-20 16,-21 20-16,21-21 0,0 0 15,0 0-15,0 1 0,0-1 0,21 0 16,0 0-16,0-21 0,1 0 15,-1 0-15,0 0 0,21 0 0,-21 0 16,22 0-16,-22 0 0,21-21 0,1 0 16,-22 0-16,21-1 0,-21-20 15,22 21-15,-22-21 0,0-22 0,0 22 16,21-22-16,-20 1 0,-1-1 16,-21 1-16,21-22 0,0 22 15,0-1-15,-21 1 0,0 20 0,21-20 16,-21 20-16,22 22 0,-22-21 15,0 21-15,-22 42 16,1 0-16,0 0 16,0 22-16,0-1 0,-22 21 0,22 1 15,0-1-15,21 1 0,0-1 0,0 22 16,0-21-16,0-22 16,0 21-16,0-20 0,21-1 0,0 0 15,22-20-15,-22 20 0,0-21 0,21 0 16,-20 0-16,-1 1 0,21-22 15,-21 0-15,22 0 0,-22 0 0,0 0 16,21 0-16,-21 0 0,22 0 16,-22-22-16,21 22 0,-21-21 0,22 0 15,-22 0-15,21 0 0,-21 0 0</inkml:trace>
  <inkml:trace contextRef="#ctx0" brushRef="#br0" timeOffset="36751.69">19706 6160 0,'0'21'31,"-21"-21"-15,0 0 0,0 0-16,-1 0 0,1 0 15,0 0-15,0 0 16,0 21-16</inkml:trace>
  <inkml:trace contextRef="#ctx0" brushRef="#br0" timeOffset="39179.44">4297 9250 0,'0'0'0,"0"-21"0,-21 21 0,21-21 15,0-1-15,0 1 16,0 0-16,0 0 16,0 0-16,0 0 15,0-1-15,0 1 0,0 0 16,-22 0-16,1 0 0,0 0 0,0 21 16,21-22-16,-21 1 0,0 0 15,-1 21-15,1 0 0,-21 0 0,21 0 16,0 0-16,-22 0 0,1 0 15,21 21-15,-22 0 0,1 1 0,21-1 16,-21 21-16,-1-21 0,22 22 16,-21-1-16,21 0 0,-1 1 0,1-1 15,0 0-15,21 1 0,0 20 16,0-21-16,0 1 0,0-1 16,0-21-16,0 22 0,0-22 0,21 0 15,0 0-15,1 0 0,-1-21 16,21 0-16,-21 0 0,22 0 0,-22 0 15,21 0-15,0-21 0,1 0 0,-1 0 16,-21 0-16,22-1 0,-1-20 16,-21 21-16,21-21 0,-20 20 0,-1-20 15,21 21-15,-21-21 0,0-1 16,-21 22-16,22-21 0,-22 21 0,21-22 16,-21 22-16,-21 42 31,-1 0-31,22 1 0,0-1 15,-21 21-15,21 0 0,-21-20 16,21 20-16,0-21 0,0 21 0,0 1 16,0-22-16,0 21 0,0-21 15,0 1-15,21-1 0,-21 0 0,21 0 16,1-21-16,-1 0 0,0 0 16,21 0-16,-21 0 0,1-21 15,-1 21-15,21-21 0,-21 0 0,22-1 16,-22 1-16,0 0 0,0-21 15,0 21-15,0-1 0,-21-20 16,22 21-16,-1-21 0,0-1 0,-21 1 16,21 21-16,0-22 0,0 1 15,-21 21-15,0 0 0,22 0 0,-22-1 16,21 22-16,-21 22 0,0-1 16,0 0-16,0 0 0,0 21 15,0-20-15,0 20 0,0-21 0,-21 21 16,21 1-16,-22-22 0,22 21 15,0-21-15,0 22 0,0-22 0,0 0 16,0 0-16,0 0 0,22 1 16,-1-22-16,0 0 0,0 0 0,0 0 15,0 0-15,1 0 0,20 0 16,-21 0-16,0 0 0,0-22 16,1 1-16,20 0 0,-21 0 0,0 0 15,0-22-15,1 22 0,-1 0 0,-21-21 16,21-1-16,-21 22 0,21-21 15,-21 0-15,21 20 0,-21-20 0,0 21 16,0 0-16,0 42 16,0 0-1,0 0-15,0 0 0,0 22 0,0-22 16,0 21-16,0 1 0,0-22 16,0 21-16,0-21 0,21 22 15,1-22-15,-22 21 0,21-21 0,0 0 16,0 1-16,0-1 0,0-21 15,1 0-15,-1 0 0,0 0 0,21 0 16,-21 0-16,22 0 0,-1-21 0,0-1 16,1 1-16,-1 0 0,0 0 15,1-21-15,-1 20 0,-21-20 0,0 21 16,1-21-16,-1-1 0,0 1 0,0-22 16,0 22-16,-21-21 0,21-1 15,1 1-15,-22-1 0,21 22 0,0-22 16,0 22-16,0 0 0,-21 20 15,21-20-15,-21 21 0,22 21 0,-22 21 32,0 21-17,0 1-15,0-1 0,-22 0 0,22 22 16,-21-1-16,0 1 0,21-22 0,0 22 16,-21-22-16,0 22 0,21-22 15,0 0-15,0 1 0,0-22 16,0 21-16,0-21 0,0 0 0,0 1 0,21-1 15,0-21 1,0 0-16,0 0 0,1 0 0,-1-21 16,0 21-16,0-22 0,0 1 0,0 0 15,1 0-15,-1-21 0,21 20 16,-21 1-16,0-21 0,22 21 16,-22-22-16,0 22 0,0 0 0,0 0 15,-21 42 1,0 0-16,0 0 15,0 1-15,0-1 0,0 21 16,0-21-16,0 0 0,-21 22 0,21-22 16,0 21-16,0-21 0,0 1 0,0-1 15,0 0-15,21 0 0,1 0 16,-1 0-16,0-21 0,0 0 0,21 0 16,1 0-16,-22 0 0,21-21 15,1 0-15,-1 0 0,0 0 16,1 0-16,-1-1 0,-21 1 0,21-21 15,-20 21-15,-1-22 0,-21 1 0,0 0 16,0-1-16,0 1 0,0 0 16,0-1-16,0 22 0,-21-21 0,-1 21 15,-20 21-15,0 0 0,21 0 0,-22 0 16,-20 0-16,20 0 0,1 21 16,0 0-16,-1 0 0,1 0 0,0 1 15,-1-1-15,22 0 0,0 0 0,21 0 16,0 0-16,0 1 15,0-44 17,0 1-32</inkml:trace>
  <inkml:trace contextRef="#ctx0" brushRef="#br0" timeOffset="39383.25">5546 8890 0,'0'0'16,"-22"0"-16,-20 21 0,21-21 0,0 0 0,21 21 16,21-21-1,0 0-15,21 0 16,1 0-16,20 0 0,1-21 16,-1 0-16,22 21 0,-22-21 15,22 0-15,-21 0 0,-1-1 0,22 1 16,-22 21-16,1-21 0,-1 21 0</inkml:trace>
  <inkml:trace contextRef="#ctx0" brushRef="#br0" timeOffset="41383.4">7175 9102 0,'0'-64'31,"0"43"-31,0 0 0,22 21 16,-22-21-16,0 0 0,21 21 0,0 0 15,-21-22-15,21 22 16,0 0-16,0 0 0,1 0 16,-1 0-16,0 0 15,0 22-15,-21-1 16,21-21-16,-21 21 0,0 0 0,21 0 16,-21 0-16,22 1 0,-22-1 0,0 0 15,0 0-15,0 0 0,0 0 16,0 1-16,0-1 0,0 0 15,0 0-15,0 0 16,0 0 31,0 1-31,0-1-16,0 0 15,-22 0-15,22 0 16,0 0-1,0 1 1,0-1 31,0 0 47,0 0-79,-21-21 1,0 0 46,21-21 1,0 0 31,0 0-47,0-1 312,0 1 16,0 0-281,-21 21-63,21-21 63,-21 21-94,21-21 31,0 0-15,0-1-1,0 1-15,0 0 16,0 0-16</inkml:trace>
  <inkml:trace contextRef="#ctx0" brushRef="#br0" timeOffset="42991.92">7345 9186 0,'21'0'172,"-21"-21"-172,21 0 16,0 0-16,0 21 0,1-21 15,-1 0-15,0-1 0,0 1 0,21 0 16,-20-21-16,20 21 0,-21-22 16,21 1-16,-20 21 0,20-22 0,-21 22 15,0 0-15,0 0 0,-21 0 0,-21 21 31,0 0-31,-21 0 0,21 0 0,-22 21 16,1 0-16,0 0 0,-1 0 16,1 22-16,21-22 0,0 0 15,-1 21-15,22-20 0,0-1 0,0 21 16,0-21-16,0 0 0,0 22 16,22-22-16,-1 0 0,21 0 0,-21 0 15,22 22-15,-1-22 0,-21 0 0,21 0 16,1 0-16,-22 1 0,21-1 15,-21-21-15,1 21 0,-1 0 0,-21 0 16,21-21-16,-21 21 0,-21 1 16,0-22-16,-1 0 15,1 0-15,-21 0 0,21 0 0,-22 0 16,22 0-16,-21 0 0,21-22 0,-22 22 16,22 0-16,0-21 15,-21 21-15,42-21 0,-21 21 0,-1 0 16,22 21-1,0 0 1,22 1-16,-1-22 0,0 21 0,0 0 16,21-21-16,-20 21 0,20-21 15,-21 0-15,21 0 0,1 0 0,-1 0 16,0 0-16,1 0 0,-1 0 0,22-21 16,-22 0-16,0 21 0,1-21 15,-1-1-15,0 1 0,-21 0 0,22 0 16,-22-21-16,0 20 0,0-20 0,0 21 15,-21-21-15,0-1 16,22 1-16,-22 0 0,0 20 0,21 1 16,-21 0-16,0 0 0,0 42 31,0 0-31,0 0 0,-21 22 0,-1-1 16,22-21-16,0 22 0,0-22 0,0 21 15,0-21-15,0 22 0,0-22 16,0 0-16,0 0 0,0 0 0,0 0 15,22 1-15,-1-22 16,0 0-16,0 0 0,0 0 16,0 0-16,1-22 0,20 1 0,-21 0 15,21 0-15,1 0 0,-1 0 0,-21-1 16,22-20-16,-1 21 16,-21-21-16,0 20 0,22-20 0,-22 21 15,0 0-15,0 0 0,-21-1 0,0 44 31,0-1-31,0 0 16,0 0-16,-21 0 0,0 22 0,21-22 16,0 21-16,0-21 0,0 0 15,0 1-15,0-1 0,0 0 0,21 0 16,0 0-16,0 0 0,22-21 0,-22 0 16,21 0-16,0 0 15,1 0-15,-1 0 0,0 0 0,1-21 16,-1 21-16,22-21 0,-22 0 0,0 0 15,1 0-15,20-22 0,-21 22 16,22-21-16,-22-1 0,1 1 0,-1 0 16,0-22-16,-21 22 0,1 0 0,-22-1 15,0 1-15,0 0 0,-22 20 16,-20 22-16,21 0 0,-21 0 0,-1 0 16,-20 0-16,20 22 0,1-1 15,-21 21-15,20-21 0,1 22 0,0-1 16,-1-21-16,1 21 0,21 1 0,21-22 15,0 21-15,0-21 0,0 1 16,0-1-16,0 0 0,21-21 16,21 21-16,-21-21 0,1 0 0,-1 0 15,21 0-15,-21 0 0,22 0 16,-22-21-16,0 21 0,21-21 0,-21 21 16,1 0-16,-1-21 0,0 21 0,-21 21 31,0 0-31,0 0 0,0 0 0,0 22 15,0-1-15,0 0 0,0 22 0,0-22 16,0 22-16,0-1 0,0 1 16,0-1-16,-21 1 0,21-1 0,0 1 15,0-1-15,0 1 0,0-1 0,0 1 16,0-1-16,21 1 0,-21-1 16,0 1-16,0-1 0,0-21 15,0 22-15,0-22 0,-21 1 0,0-1 16,-1 0-16,-20-21 0,0 1 0,-1-1 15,1 0-15,-21-21 0,-1 0 0,22 0 16,-22 0-16,1-21 0,-1 0 16,1-1-16,20 1 0,-20 0 0,21-21 15,-1-1-15,22-20 0,-21 21 0,42-22 16,0 1-16,0-1 0,0 1 16,21-22-16,0 21 0,21-20 15,22-1-15,-22-21 0,22 22 0</inkml:trace>
  <inkml:trace contextRef="#ctx0" brushRef="#br0" timeOffset="43633.26">10372 9081 0,'21'0'31,"0"0"-16,0-22 1,0 1-16,-21 0 0,21 0 16,-21 0-16,22-22 0,-22 22 15,0 0-15,0 0 0,0 0 0,0 0 16,0-1-16,-22 22 0,-20 0 0,21 0 16,-21 0-16,-1 22 0,1-1 15,-22 0-15,22 21 0,0-21 16,-1 22-16,1-22 0,0 21 0,21-21 15,-22 1-15,43-1 0,-21 0 0,21 0 16,0 0-16,21 0 16,0-21-16,22 0 0,-1 0 15,-21 0-15,22 0 0,-1-21 16,0 21-16,22-21 0,-22 0 0,0 0 16,1 21-16,-22-21 0,21-1 15,-21 1-15,22 21 0,-22 0 0,0 0 16,0 0-16,0 21 15,-21 1-15,22 20 0,-22-21 16,0 21-16,0 22 0,0-22 0,0 22 16,0-1-16,0 1 0,0 20 15,0 1-15,0 0 0,0-1 0,0 1 16,0 21-16,0-21 0,0-1 0,0 22 16,0 0-16,0-21 0,-22 20 15,1-20-15,0 0 0,21-1 16,0 1-16,-21 0 0,21-1 0,-21-20 15,21-1-15,-21 1 0,-1-22 0,22 1 16,0-1-16,-21-21 0,0 0 0,0-21 16,0 0-16,21-21 15,0 0-15,0-21 0,0-1 0,0-20 16,0 20-16,0-20 0,0-1 0,21 1 16,0-1-16,-21 1 0,21-22 0,0 22 15,1-1-15,-1 1 0,21-22 16,-21 22-16,22-22 0</inkml:trace>
  <inkml:trace contextRef="#ctx0" brushRef="#br0" timeOffset="44250.85">11536 9102 0,'0'0'0,"-21"0"0,-1 0 0,1-21 16,0-1-16,0 22 0,0 0 0,0-21 15,-1 21-15,22-21 16,-21 0-16,21 0 16,-21 21-16,21-21 0,0-1 0,0 1 15,0 0-15,0 0 16,0 0-16,21 0 0,0-1 16,-21 1-16,0 0 0,0 42 31,-21 0-16,0 22-15,-21-1 0,21-21 16,-1 22-16,1-1 0,0 0 0,0 1 16,0-1-16,21-21 0,-21 21 0,21-20 15,0-1-15,0 0 0,21-21 16,0 21-16,0-21 0,0 0 16,22 0-16,-1 0 0,-21 0 0,21-21 15,1 0-15,-1 0 0,0-1 16,1-20-16,-1 21 0,0-21 0,1-1 15,-1-20-15,0 20 0,1-20 0,-1 21 16,-21-1-16,0 1 0,1 0 16,-22 20-16,0 1 0,0 0 0,-22 21 15,1 0-15,0 0 16,0 0-16,0 21 0,21 0 16,-21 1-16,21 20 0,0-21 0,0 21 15,0-20-15,0 20 0,0 0 0,0 1 16,0-22-16,0 21 0,0-21 15,0 22-15,21-22 0,-21 0 16,0 0-16,0 0 0,0 0 16,-21-21-1,-1 0-15,1 0 16,0 0-16,21-21 0,-21 0 0,21 0 16,0 0-16,0-22 0,0 22 15,0-21-15,21-22 0,21 22 0,-20 0 16,20-22-16</inkml:trace>
  <inkml:trace contextRef="#ctx0" brushRef="#br0" timeOffset="45361.61">12361 8107 0,'0'0'0,"21"-42"0,1-1 15,-1 1-15,0 21 16,-21 0-16,0-1 0,0 65 16,-21-22-1,0 21-15,21 1 0,-22 20 16,1 1-16,0-1 0,0 1 0,0-22 15,0 21-15,-1 1 0,1-1 0,0 1 16,21-22-16,-21 22 0,21-22 16,-21 22-16,21-22 0,0-21 0,0 21 15,0-20-15,0-1 0,21 0 16,0 0-16,0-21 0,0 0 0,22 0 16,-22 0-16,21 0 0,1-21 0,-1 0 15,0 0-15,1-22 16,-1 1-16,-21 0 0,21-1 0,1 1 15,-1 21-15,0-22 0,-20 1 0,-1 21 16,0 0-16,-21 0 0,-21 42 31,0 0-31,-1 0 0,1 21 16,0-20-16,21 20 0,-21-21 16,21 21-16,-21 1 0,21-22 0,0 21 15,0-21-15,0 1 0,0-1 16,0 0-16,21 0 0,0 0 0,0-21 15,0 0-15,1 0 0,20 0 0,0 0 16,1 0-16,-1 0 16,0-21-16,22 0 0,-22-21 0,22 20 15,-1-20-15,-21 0 0,1-1 0,-1 22 16,0-21-16,1 21 0,-22-22 16,0 22-16,0 21 0,-21-21 15,-21 42 1,0-21-16,0 21 0,0 1 15,-1-1-15,1 21 0,0-21 0,21 0 16,0 22-16,-21-22 0,21 0 0,0 21 16,0-20-16,0-1 0,0 0 15,0 0-15,21-21 0,-21 21 0,21-21 16,0 0-16,1 0 0,-1 0 16,0 0-16,21 0 0,-21 0 15,22-21-15,-1 0 0,-42 0 16,21 0-16,-21-1 0,0-20 0,0 0 15,0 21-15,0-22 0,0 1 16,0 21-16,-21-22 0,21 22 0,-21 0 16,0 0-16,0 0 0,21 0 15,0-1 1,0 1-16,21 21 0,0 0 16,0-21-16,0 21 0,22 0 15,-22 0-15,21 0 0,0 0 16,-20 0-16,20 0 0,0 21 0,1 0 15,-22 1-15,21-1 0,0 0 16,-20 21-16,-1 1 0,0-22 0,0 21 16,-21 0-16,0 1 0,0-22 0,0 0 15,0 21-15,0-20 0,-21-1 16,21 0-16,-21 0 0,21 0 16,-21-21-16,-1 0 15,1 0-15,21-21 16,-21 0-16,21-21 0,-21 20 15,21 1-15,0-21 0,0 0 16,0-1-16,21 1 0,0 0 16,22-22-16,-22 22 0,21-1 0,0-20 15,1 21-15,20-1 0,-20 22 0,20 0 16,-21 0-16,1 0 0,20 21 16,-42 0-16,22 21 0,-22-21 0,21 21 15,-21 21-15,1-21 0,-22 22 16,0-1-16,0-21 0,0 22 0,0-1 15,0 0-15,0 1 0,-22-1 0,1 0 16,0 1-16,21-22 0,-21 21 16,0-21-16,0 0 0,-1-21 0,22 22 15,-21-22-15,0 0 0,0 0 16,0 0-16,-22-22 16,22 1-16,0 0 0,0-21 0,0-1 15,0 1-15</inkml:trace>
  <inkml:trace contextRef="#ctx0" brushRef="#br0" timeOffset="45539.91">13949 7959 0,'0'0'16,"-21"-21"-16,-22 21 0,1 0 0,0 0 0,20 0 16,-20 0-16,21 0 15,0 0-15,21 21 16,0 0-1,0 0 1,-21-21-16</inkml:trace>
  <inkml:trace contextRef="#ctx0" brushRef="#br0" timeOffset="45712.14">11811 8446 0,'0'0'0,"-21"0"0,21 21 0,0 0 0,21-21 16,0 0 0,21 21-16,22-21 0,-22 0 0,22 0 0,-1 0 15,1 0-15,-1 0 0,1 0 16,-22 0-16,22 0 0</inkml:trace>
  <inkml:trace contextRef="#ctx0" brushRef="#br0" timeOffset="46436.3">741 11599 0,'-64'0'0,"128"0"0,-191 0 15,42 22-15,22-22 0,-1 0 0,-21 0 16,43 21-16,-21-21 0,20 0 15,22 0-15,0 0 0,21 21 16,21-21-16,21 0 0,43 0 16,-21 0-16,41 0 0,-20 0 15,21-21-15,21 0 0,-21 21 16,21-22-16,21 22 0,-21-21 0,0 0 16,-21 21-16,0-21 0,-22 21 15,1 0-15,-22 0 0,1 0 0,-22 0 16,-21-21-16,1 21 0,-1 0 15,-21-21-15,-43-1 16,22 1 0,-21 0-16,0 21 0,-1-21 0,-20 0 15</inkml:trace>
  <inkml:trace contextRef="#ctx0" brushRef="#br0" timeOffset="46763.95">1143 11070 0,'-21'0'16,"21"21"0,21 1-16,21-1 15,-21 0-15,22 0 0,20-21 16,-20 21-16,-1 0 0,21-21 0,-20 22 16,20-22-16,-20 0 0,20 21 15,-21-21-15,1 21 0,-1 0 0,-21 0 16,22 0-16,-22 1 0,0-1 15,-21 21-15,0 0 0,0-20 16,0 20-16,-42 0 0,20 22 16,-20-22-16,0 0 0,-1 1 0,-20-1 15,-1 0-15,1 1 0,-1-1 16,1 0-16,-1 1 0,1-1 0,21-21 16,20 0-16,-20 1 0,21-1 15,21 0-15,21-42 16,21 0-16,1-1 15</inkml:trace>
  <inkml:trace contextRef="#ctx0" brushRef="#br0" timeOffset="47719.73">2603 11303 0,'0'0'0,"-63"-148"32,42 127-32,0 21 0,-1 0 15,1 21-15,0 0 0,21 0 16,0 22-16,-21-1 0,0 0 16,21 1-16,-21 20 0,21-21 0,0 1 15,0-1-15,-22 0 0,22 22 16,-21-43-16,21 21 0,-21 1 15,21-22-15,0 21 0,0-21 0,0 1 16,0-1-16,0-42 31,0-1-31,21-20 16,0 21-16,1-21 0,-1-1 0,-21 1 16,21 0-16,21-1 0,-21 1 0,1 0 15,-1-1-15,21 1 0,-21 21 16,0 21-16,1 0 0,-1 0 0,0 0 15,0 21-15,0 0 0,0 0 16,-21 22-16,22-22 0,-1 21 16,-21 0-16,0 1 0,0-22 0,21 21 15,-21 1-15,21-22 0,-21 21 16,21-21-16,0 22 0,-21-22 0,22 0 16,-1 0-16,-21 0 0,21-21 15,0 0-15,0 0 0,0 0 16,1 0-16,-1 0 0,0-21 0,0 0 0,21 0 15,-20 0-15,-1-22 0,0 1 16,21 0-16,-21-1 0,1-20 0,-1-1 16,0 1-16,0-1 0,0-20 15,-21 20-15,0 1 0,0-1 16,0 22-16,0-1 0,0 1 0,0 0 16,0 21-16,0-1 15,0 44-15,0-1 16,0 0-16,0 0 0,0 21 0,0 22 15,0-22-15,0 22 0,0-1 16,0-20-16,0 20 0,0 1 0,0-22 16,0 0-16,0 22 0,21-43 15,1 21-15,-1 22 0,0-43 16,0 0-16,21-21 0,-20 0 0,-1 0 16,21 0-16,0 0 0,1 0 15,-1 0-15,-21-21 0,22 0 16,-1 0-16,0-22 0,1 22 0,-22-21 15,21-1-15,-21 1 0,0 0 16,-21-1-16,0 1 0,0 21 0,0-21 16,0 20-16,0 1 0,0 0 15,-21 21-15,0 21 16,0 22-16,0-22 0,0 21 0,-1-21 16,1 22-16,0-1 0,21 0 15,0-21-15,0 22 0,0-22 0,0 21 16,0-21-16,0 1 0,21-1 0,0 0 15,-21 0-15,22-21 0,-1 21 16,0-21-16,0 0 0,21 0 16,-20 0-16,-1 0 0,21-21 0,0 0 15,1 21-15,-1-42 0,0 20 16,22 1-16,-22-21 0,22 0 0,-22-1 16,22 1-16</inkml:trace>
  <inkml:trace contextRef="#ctx0" brushRef="#br0" timeOffset="48819.89">5397 10986 0,'0'0'0,"22"-22"0,20 1 16,-21 0-16,0 0 0,0 0 15,1-22-15,-22 22 0,0 0 16,0 0-16,0 0 0,0 0 0,0-1 16,0 1-16,-43 21 15,22 0-15,-21 0 0,21 21 0,-43 1 16,22-1-16,-1 21 0,1 0 0,-21 1 15,20-1-15,1 22 0,0-22 16,20 21-16,-20 1 0,42-1 0,0 1 16,0-1-16,0-20 0,0-1 0,0 0 15,21 1-15,0-1 0,22-21 16,-22 22-16,21-22 0,22 0 0,-22-21 16,22 21-16,-1-21 0,1 0 0,-1 0 15,1 0-15,-1 0 16,22 0-16,-22-21 0,1 21 0,-1-21 15,-20 0-15,20-1 0,-21 1 0,1 0 16,-1-21-16,-21 21 0,0-22 16,22 1-16,-22 0 0,-21-22 0,0 22 15,21-1-15,-21 1 0,0 0 0,0-1 16,0 22-16,-21 0 0,0 0 0,0 0 16,-1 21-16,-20 0 0,21 0 15,-21 0-15,-1 0 0,22 0 0,-21 42 16,-1-21-16,22 0 0,-21 22 0,21-1 15,0 22-15,-1-22 16,1 0-16,21 1 0,0-1 0,0 0 16,0 1-16,0-1 0,0-21 0,0 21 15,21-20-15,1-1 0,20-21 16,-21 0-16,21 0 0,-20 0 0,20 0 16,0 0-16,1 0 0,-1-21 0,0-1 15,-21 1-15,22 0 0,-1-21 16,-21 21-16,0-22 0,1 1 15,-1-22-15,-21 22 0,0 0 0,21-1 0,-21 1 16,0 0-16,0 21 0,0-1 16,-21 22-1,21 22-15,-21-1 0,-1 0 0,22 21 16,0-21-16,0 22 16,0-1-16,0 0 0,0-20 0,0 20 15,0-21-15,0 21 0,0-20 0,22-1 16,-1 0-16,21 0 0,-21-21 15,22 0-15,-1 0 0,0 0 0,1 0 16,-1 0-16,0 0 0,1-21 0,-1 0 16,0 0-16,1-1 0,-22 1 15,21-21-15,-21 0 0,0-1 16,1 1-16,-22 0 0,21 20 0,-21-20 16,0 0-16,0 21 0,0-1 0,0 1 15,-21 21 1,-1 21-16,22 1 0,0-1 15,0 0-15,0 21 0,0-21 0,0 22 16,-21-22-16,21 21 0,0 1 16,0-22-16,0 0 0,-21 21 0,21-21 15,0 1-15,0-1 0,0 0 0,0 0 16,-21-21 15,21-21-31,0 0 0,0 0 16,0-1-16,0-20 0,0 0 15,0-1-15,21 1 0,0-21 0,0 20 16,22-20-16,-1 20 0,-21 1 16,22 0-16,-1 21 0,0-22 15,1 43-15,-22 0 0,21 0 0,-21 0 16,0 0-16,1 21 0,-1 1 0,0 20 16,0 0-16,0 1 0,0 168 31,-21-168-31,0-1 0,0-21 15,0 21-15,-21-20 0,21-1 0,-21 0 0,0 0 16,0-21 15,21-21-31</inkml:trace>
  <inkml:trace contextRef="#ctx0" brushRef="#br0" timeOffset="51183.82">8424 11367 0,'0'0'0,"-42"0"15,-22 42 1,43-21-16,-21 0 0,21 0 0,0-21 15,-1 22-15,1-1 0,0 0 0,0-21 16,0 21-16,0-21 0,-1 0 16,1 0-16,21-21 15,21-21 1,1 20-16,-1-20 0,21 0 16,-21-1-16,22-20 0,-22 21 0,21-22 15,-21 1-15,22-1 0,-43 1 0,0-1 16,0 1-16,0-1 0,0 1 15,0-1-15,0 1 0,-22 20 0,1 1 16,0 21-16,0 0 0,0 21 16,-22 0-16,22 0 0,-21 42 15,21-21-15,0 21 0,-1 22 0,1-22 16,0 22-16,21-1 0,0 1 16,0-1-16,0 1 0,0-1 0,0 1 15,0-1-15,0 1 0,0-22 0,0 0 16,0 1-16,0-1 0,0-21 15,0 0-15,0 1 0,0-1 0,0 0 16,21-21 0,0-21-16,-21 0 15,0-1-15,22-20 0,-1 21 16,-21-21-16,21-1 0,0 1 0,0 0 16,0-1-16,1 1 0,-1 21 15,0 0-15,0-1 0,0 22 0,0 0 16,1 0-16,-1 22 0,0-1 0,0 0 15,-21 21-15,21-21 0,0 1 16,1 20-16,-22-21 0,21 0 0,0 22 16,-21-22-16,21 0 0,0 0 0,0-21 15,22 21-15,-22-21 0,21 0 16,-21 0-16,22 0 0,-1 0 0,22-21 16,-22 21-16,0-21 0,22 0 0,-22 0 15,0-22-15,1 22 16,-1-21-16,0-1 0,-20 22 0,-1-21 15,0 21-15,-21-22 0,0 22 0,0-21 16,0 21-16,0 0 0,-21 21 16,0-22-16,-22 22 0,22 0 0,-21 0 15,21 0-15,-22 0 0,22 22 0,-21-1 16,21 0-16,-1 0 0,-20 21 16,21-20-16,0 20 0,21 0 0,0-21 15,0 22-15,-21-22 0,21 21 16,0-21-16,0 1 0,0-1 0,0 0 15,21-21-15,0 21 0,0-21 16,0 0-16,22 0 0,-22 0 16,0-21-16,0 21 0,21-21 15,-20 0-15,20-22 0,-21 22 0,0 0 16,0-21-16,1-1 0,-1 1 0,-21 21 16,0-22-16,0 22 0,0 0 15,0 0-15,0 0 0,0 42 16,0 0-1,0 21-15,0-20 16,0-1-16,0 21 0,0-21 0,0 0 16,0 22-16,0-22 0,21 0 0,0 0 15,0 0 1,0-21-16,1 0 0,20 0 0,-21 0 16,21 0-16,-20 0 0,20-21 0,0 21 15,1-21-15,-1 0 0,21 0 16,-41-22-16,20 22 0,0 0 0,-21-21 15,1-1-15,-1 22 0,-21-21 0,0 21 16,0 0-16,0-1 0,0 1 16,0 0-16,-21 21 15,21 21-15,0 0 0,-22 1 16,1-1-16,21 21 0,-21-21 16,21 22-16,-21-1 0,21-21 0,0 21 15,0-20-15,0 20 0,0-21 16,0 0-16,0 0 0,0 1 15,0-44 17,21 1-17,0 0-15,-21 0 0,21-21 0,1 20 16,-1-20-16,0 0 0,21 21 0,-21-22 16,1 1-16,-1 21 0,0 0 15,21-1-15,-42 1 0,21 21 0,1 0 16,-22 21-16,0 1 15,21-1-15,-21 0 0,0 21 16,21-21-16,-21 1 0,21 20 16,-21-21-16,21 0 0,0 0 0,1 1 15,-1-1-15,21 0 0,-21 0 0,22-21 16,-22 0-16,21 0 0,0 0 16,1 0-16,20 0 0,-20 0 0,20-21 15,1 21-15,-22-21 0,21 0 0,1-1 16,-1-20-16,1 21 0,-22-21 15,22 20-15,-22-20 0,0 21 0,-20-21 16,-1-1-16,0 1 0,-21 21 16,0 0-16,0-22 0,0 22 0,-21 0 15,-22 21-15,22 0 0,-21 0 16,0 0-16,-1 0 0,1 21 0,-22-21 16,22 21-16,0 0 15,-22 1-15,43 20 0,-21-21 0,21 21 16,-1-20-16,1 20 0,21-21 0,-21 21 15,21 1-15,0-22 0,0 0 16,0 21-16,21-20 0,0-1 0,1-21 16,-1 21-16,0-21 0,0 0 0,0 0 15,22 0-15,-1 0 0,-21 0 16,21 0-16,1-21 0,-1 0 0,-21-1 16,22 1-16,-22-21 0,21 21 15,-21-22-15,0 1 0,1 0 16,-1-1-16,0 1 0,0-21 0,0 20 15,0-20-15,1-1 0,-22 1 0,21-1 16,-21 22-16,21-22 0,-21 22 16,0 21-16,0 0 0,0 0 0,0-1 15,0 44 1,-21-1-16,0 21 0,21 0 16,-22 1-16,22 20 0,-21-20 0,21 20 15,-21-21-15,21 22 0,0-22 0,0 22 16,0-22-16,0 0 0,0 1 15,21-1-15,0 0 0,1-20 16,-1 20-16,21-21 0,-21 0 0,0 0 16,1 1-16,20-1 0,-21-21 15,0 0-15,22 0 0,-22 0 0,21-21 16,-21-1-16,0 1 0,22 0 0,-22-21 16,21 21-16,-21-22 0,1 1 15,20 0-15,-21-1 0,21-20 16,-20-1-16,20 1 0,-21-1 0,21 1 15,-20-22-15,-1 22 0,21-1 0,-42 22 16,21-22-16,-21 22 0,0-22 16,0 43-16,0 0 0,-21 21 15,0 0 1,0 21-16,0 22 0,21-1 0,-22 0 16,1 22-16,0-22 0,0 22 0,21 20 15,0-20-15,0-1 0,0 1 16,0-1-16,0-20 0,0 20 0,0-21 15,21 1-15,0-1 0,22 0 0,-22 1 16,0-22-16,21 0 0,-21 0 16,22 0-16,-22 1 0,21-22 15,-21 0-15,22 0 0,-1 0 0,0 0 16,-20-22-16,20 1 0,0 0 0,-21 0 16,22-21-16,20-22 0,-20 22 15,-22 21-15,0-22 0,0-20 16,0 20-16,-21 1 0,0 0 0,0-1 15,0 22-15,0 0 0,0 0 16,-21 21-16,0 0 0,0 0 0,-22 0 16,22 21-16,0 21 0,0-20 0,0 20 15,0-21-15,21 21 0,0 1 16,0-22-16,0 21 0,0 1 0,0-22 16,21 0-16,0 21 0,0-21 0,21 1 15,-20-1-15,-1-21 0,21 21 16,-21-21-16,22 0 0,-1 0 15,0 0-15,1 0 0,-22-21 0,21 0 0,-21-1 16,22 1-16,-22 0 16,0 0-16,0-21 0,0-1 0,0 22 15</inkml:trace>
  <inkml:trace contextRef="#ctx0" brushRef="#br0" timeOffset="53142.89">14097 10880 0,'21'-21'31,"0"-1"-15,0 1-16,-21 0 0,22-21 16,-1 21-16,21-22 0,-21 1 15,22 0-15,-1-1 0,0 1 0,1-22 16,20 22-16,-21 0 0,22-1 0,-22 1 16,22 21-16,-22-21 0,0 42 15,22 0-15,-43 0 0,21 0 16,-20 0-16,20 21 0,-42 0 0,0 0 0,0 21 15,0 1-15,0-22 16,0 21-16,-21 1 0,21-1 0,-21-21 16,-1 21-16,1-20 0,0-1 15,21 0-15,0 0 0,-21 0 16,21-42 0,0 0-1,0 0-15,0 0 0,0-22 16,0 22-16,0-21 0,0 21 0,0-22 15,0 1-15,0 0 0,0 20 16,0-20-16,-21 21 0,21 0 0,-21 0 16,-1 21-16,1 0 0,0 0 15,0 0-15,0 21 0,-43 42 16,43-20-16,0-1 0,-21 0 16,20 22-16,1-22 0,-21 22 0,21-22 15,0 21-15,-1-20 0,1-1 16,0 0-16,21-20 0,0 20 0,0-21 15,0 0-15,0 0 0,0 1 0,0-1 16,21-21-16,0 0 16,22 0-16,-22 0 0,0 0 0,21-21 15,1-1-15,41-20 0,-62 21 16,20 0-16,0-22 0,1 1 16,-1 0-16,-21-22 0,21 22 15,-20 0-15,-1-22 0,0 22 16,0 21-16,-21-22 0,0 22 0,0 42 15,0 0 1,-21 1-16,0-1 0,0 0 16,-1 21-16,22 1 0,0-22 0,-21 21 15,21 0-15,0-20 0,0-1 0,0 21 16,0-21-16,0 0 0,21 1 16,-21-1-16,22-21 0,-1 21 0,21-21 15,-21 0-15,22 0 0,-22 0 0,21 0 16,0 0-16,1 0 15,-1-21-15,-21 0 0,22-1 0,-1 1 0,-21 0 16,21-21-16,-20 21 0,-1-22 16,0 1-16,-21 0 0,0-1 15,21 1-15,-21 0 0,0-1 0,0 22 16,0 0-16,0 0 0,-21 21 16,0 21-16,21 0 15,-21 0-15,-1 0 0,22 22 0,0-1 16,-21-21-16,21 22 0,0-1 15,0-21-15,0 21 0,0-20 0,0 20 16,21-21-16,-21 0 0,22-21 0,-1 21 16,21 1-16,-21-22 0,0 0 15,1 0-15,-1 0 0,21 0 16,-21 0-16,0 0 0,1-22 0,-1 1 16,0 0-16,0 0 0,0 0 15,-21 0-15,0-22 0,21 1 0,-21 21 16,22-43-16,-22 22 0,21 0 0,-21-1 15,0 1-15,0 21 0,0-22 16,0 22-16,0 42 16,0 22-1,0-22-15,0 21 0,0 1 16,0-1-16,0 0 0,0 1 0,0-1 16,0-21-16,0 21 0,0-20 15,0-1-15,21 21 0,0-21 16,0 0-16,0-21 0,1 0 15,-1 0-15,21 0 0,-21 0 0,22 0 16,-1 0-16,-21-21 0,21 0 16,-20 0-16,-1 0 0,21-22 0,-21 1 15,0 0-15,1-1 0,-1-20 16,21-1-16,-21 1 0,0-1 0,1 1 16,-1-1-16,0 1 0,-21-1 0,0 22 15,0-21-15,0 20 0,0 1 16,0 0-16,0 20 0,0 1 0,-21 21 15,0 21 1,-1 1-16,1 20 0,0 0 16,21 1-16,-21-1 0,21 21 0,-21-20 15,21 20-15,0 1 0,0-1 16,0 1-16,0-1 0,0-20 0,0 20 16,0-21-16,0 1 0,0-1 0,21 0 15,0-20-15,0 20 0,0-21 16,22-21-16,-22 21 0,42-21 15,-41 0-15,20 0 0,21 0 16,-20-21-16,-22 0 0,21 0 16,-21 0-16,22-1 0,-22-20 15,21 0-15,-21-1 0,1 1 0,-1 0 0,0-1 16,-21 22-16,0-21 16,21 21-16,-21 0 0,0 42 15,0 0-15,-21 0 16,0 0-16,0 22 0,21-22 15,0 21-15,-22-21 0,22 22 0,0-1 16,0-21-16,0 0 0,0 0 0,0 1 16,0-1-16,0 0 0,22 0 15,-1-21-15,0 0 0,0 0 0,0 0 16,0 0-16,22 0 0,-22 0 0,21 0 16,-21-21-16,22 0 0,-22 0 15,21-1-15,-21-20 0,1 21 16,-1-21-16,0-1 0,-21-20 0,0 20 15,0 1-15,0 0 0,-21-1 16,0 22-16,-22 0 0,22-21 0,-21 42 16,-1-21-16,22 21 0,-21 0 15,0 0-15,20 0 0,1 0 0,-42 0 16,42 21-16,-1 0 16,22-42 15,-21 0-16</inkml:trace>
  <inkml:trace contextRef="#ctx0" brushRef="#br0" timeOffset="53314.9">16256 10054 0,'0'0'0,"-21"0"0,0 21 31,42-21-31,0 0 15,0 0-15,21 0 0,1 0 0,-1 0 16,0 0-16,22-21 0,-22 21 0,22-21 16,-22 21-16,0-21 15,1 21-15,-1 0 0</inkml:trace>
  <inkml:trace contextRef="#ctx0" brushRef="#br0" timeOffset="54723.49">17843 10202 0,'0'0'0,"-21"0"15,0 0 1,42-21 0,0 21-16,1-21 15,-1 0-15,0 21 0,0-21 0,0 0 16,0-1-16,1-20 0,-1 21 16,0 0-16,-21 0 0,21-22 0,-21 22 15,0 0-15,-21 0 16,0 21-16,0 0 0,-1 0 0,1 0 15,-21 21-15,0 0 0,20 0 0,-20 0 16,0 1-16,21 20 16,-1-21-16,1 21 0,0-20 0,21 20 15,0 0-15,0 22 0,21-22 16,0 0-16,1 1 0,-1-22 16,0 21-16,0 1 0,21-1 0,-20 0 15,-1-21-15,0 22 0,-21-22 16,0 21-16,21-21 0,-21 1 0,0-1 15,0 0-15,-21 0 0,0-21 16,0 0-16,-1 0 0,-20 0 16,21 0-16,0-21 0,-22 0 0,1 0 15,21-1-15,-21 1 0,20-21 16,-20 0-16,21 20 0,0-20 16,21 0-16,0 21 0,0-1 0,0 1 15,0 0-15,0 42 16,0 0-1,0 22-15,21-22 0,-21 21 0,21-21 16,-21 22-16,21-22 0,0 21 0,1-21 16,-22 1-16,21-1 0,0 0 15,21 0-15,-21-21 0,1 0 0,-1 0 16,21 0-16,-21 0 0,22 0 16,-22 0-16,21-21 0,-21 21 15,22-21-15,-1 0 0,-21-1 0,21 1 16,-20-21-16,-1 21 0,21-22 15,-21 1-15,-21 0 0,21-1 0,-21 1 16,22 21-16,-22-21 0,0 20 0,0 1 16,0 0-16,0 42 15,0 0-15,-43 106 32,43-84-32,0-22 0,0 0 15,0 0-15,0 0 0,0 1 0,0-1 16,0 0-16,21-21 0,1 21 15,-1-21-15,0 0 16,0 0-16,0 0 0,22 0 0,-22 0 16,21-21-16,-21 0 0,22 0 0,-22-1 15,0 1-15,21 0 0,-21-21 16,1 21-16,-1-22 0,0 1 0,0 21 16,0 0-16,-21-1 0,21 1 15,-42 21 1,0 21-16,0 22 15,0-22-15,21 0 0,-21 0 16,21 22-16,-22-22 0,22 0 0,0 21 16,0-21-16,0 1 0,0-1 15,22 0-15,-1-21 0,0 21 16,0-21-16,0 0 0,22 0 16,-1 0-16,-21 0 0,21 0 0,1 0 15,-1-21-15,0 21 0,1-21 16,-1 0-16,0-1 0,22-20 0,-22 21 15,-21-21-15,22 20 0,-22-20 0,0 0 16,0-1-16,-21 22 0,0-21 16,0 21-16,-21 0 0,-21-1 0,21 22 15,-22 0-15,1 0 0,0 0 16,-1 0-16,1 0 0,0 22 0,-1-1 16,1 0-16,0 0 0,20 0 15,-20 22-15,21-22 0,0 0 16,21 21-16,0-21 0,0 1 0,0-1 15,21-21-15,0 21 0,21 0 0,-20-21 16,20 21-16,-21-21 0,21 21 16,1 1-16,-22-1 0,21 0 0,-21 0 15,22 0-15,-22 0 0,21 22 0,-21-22 16,-21 21-16,0 1 0,0-22 16,0 21-16,0-21 0,-21 22 0,0-22 15,0 21-15,-21 0 0,20-20 0,-20 20 16,0-21-16,21 21 0,-22-20 15,1-1-15,0 0 0,20-21 16,-20 0-16,21 0 0,0 0 0,0 0 16,-1-21-16,1 0 0,21-1 0,0 1 15,0 0-15,0-21 0,0 21 16,21-22-16,1 1 0,-1 0 0,21-1 16,0 1-16,1 0 0</inkml:trace>
  <inkml:trace contextRef="#ctx0" brushRef="#br0" timeOffset="55130.89">19727 10393 0,'0'0'16,"21"-42"-16,22 20 0,-22 1 0,-21 0 0,0 0 15,0 0-15,-21 0 16,0 21-16,-1 0 16,1 0-16,-21 0 0,21 0 0,-22 0 15,1 21-15,21-21 0,-21 21 0,20 0 16,1-21-16,0 21 0,0 0 15,0-21-15,21 22 0,0-1 16,0 0-16,21-21 16,0 0-16,0 0 0,0 0 15,1 0-15,20 0 0,-21 0 0,0 0 16,0 0-16,1 0 0,-1 0 16,-21 21-16,0 0 15,0 0-15,0 1 0,0 20 0,0 0 16,0 1-16,-21-1 0,-1 0 15,1 1-15,0-1 0,21 0 0,-21 22 16,0-22-16,0 0 0,-1 1 0,1-1 16,21 0-16,-21 1 0,0-1 15,21 0-15,0-20 0,0 20 0,-21-21 16,21 0-16,0 0 0,21-42 31,-21 0-31,21-21 16,0 21-16,22-22 0</inkml:trace>
  <inkml:trace contextRef="#ctx0" brushRef="#br0" timeOffset="55595.9">19960 10456 0,'0'-21'0,"0"42"0,0-84 0,0 42 16,0 0-16,0-1 0,0 1 15,0 0-15,21 21 0,0-21 16,-21 0-16,22 21 0,-22-21 15,21 21-15,0-22 0,-21 1 0,21 21 16,0-21-16,-42 21 31,0 21-31,0-21 16,0 21-16,-1 1 0,-20-1 0,21 21 16,0-21-16,0 0 0,-1 22 15,22-22-15,0 0 0,0 0 0,0 0 16,0 1-16,0-1 0,22-21 15,-1 0-15,0 0 0,0 0 16,0 0-16,0 0 0,22 0 0,-22 0 16,0-21-16,0-1 0,22 22 15,-22-21-15,0-21 0,21 21 0,-21 0 16,1-1-16,-1 22 0,0-21 0,-21 0 16,-21 42 15,0 0-31,21 1 0,-22-1 0,1 21 15,0-21-15,21 0 0,-21 1 16,21-1-16,0 0 0,0 0 0,0 0 16,21-21 15,-21-21-31,21 0 16,0 0-16</inkml:trace>
  <inkml:trace contextRef="#ctx0" brushRef="#br0" timeOffset="56208.04">20701 9673 0,'0'0'0,"-42"43"16,20-22-16,1 0 0,0 21 16,0 1-16,0-1 0,0 0 15,-1 1-15,1 20 0,21-21 0,0 1 16,-21-1-16,21 0 0,0 1 15,0-1-15,0-21 0,0 22 16,0-22-16,0 21 0,0-21 0,0 0 0,0 1 16,21-22-16,0 0 15,1 0 1,-1 0-16,0-22 0,-21 1 0,21 21 16,0-21-16,0 0 0,1 0 15,-1 0-15,0-1 0,0 1 0,0 21 16,-21-21-16,0 42 31,0 0-31,0 1 0,0-1 16,0 0-16,0 0 15,0 0-15,0 0 0,0 1 16,0-1-16,21-21 16,1 0-16,-1 0 15,0 0-15,0 0 0,0-21 16,0 21-16,1-22 0,-1 1 0,0 0 15,0 0-15,0 0 0,0 0 16,1-22-16,-1 22 0,-21 0 16,21 21-16,-21 21 15,0 0 1,0 0-16,0 1 0,0-1 16,0 0-16,0 0 15,0 0-15,21-21 31,0 0-31,0 0 0,1 0 16,-1 0-16,0 0 16,-21-21-16,0 0 15,0 0-15,0 0 16,0-1-16,0 1 0</inkml:trace>
  <inkml:trace contextRef="#ctx0" brushRef="#br0" timeOffset="56391.68">20764 9991 0,'-21'0'0,"42"0"0,-63 0 0,21 0 15,21-21 1,0-1 15,21 22-31,0 0 16,-21-21-1</inkml:trace>
  <inkml:trace contextRef="#ctx0" brushRef="#br0" timeOffset="56561.33">20045 10054 0,'0'0'16,"-43"0"-16,22 21 0,0-21 0,21 22 31,21-22-31,22 0 0,-22 0 15,0 0-15,21 0 0,1 0 0,-1 0 16,0 0-16,22 0 0,-1-22 16,1 22-16,-22 0 0,0 0 0,1 0 15</inkml:trace>
  <inkml:trace contextRef="#ctx0" brushRef="#br0" timeOffset="57595.71">2773 12806 0,'0'0'0,"0"-21"0,-21 0 0,21-1 0,-22 1 15,1 0-15,0 21 16,0 0-1,0 21-15,0 0 0,21 22 16,-22-1-16,1 22 0,0-22 0,0 21 16,0-20-16,0 20 0,-1-20 15,22-1-15,-21 0 0,0 1 0,21-22 16,-21 21-16,21-21 0,0 0 16,0 1-16,0-44 31,0 1-31,0 0 0,0 0 15,0-21-15,21 20 0,-21 1 16,21-21-16,0 21 0,-21 0 0,0-1 16,22 22-16,-1 0 15,0 0-15,0 0 16,0 22-16,0-1 0,1 0 16,-22 0-16,21 0 0,0 0 0,0 1 15,0-1-15,22 0 0,-22 0 16,0 0-16,0-21 0,21 0 0,-20 0 15,20 0-15,-21 0 0,21 0 16,1 0-16,-1-21 0,0 0 0,-20 0 16,20-22-16,0 22 0,-21 0 15,22-21-15,-43-1 0,0 1 0,0 0 16,0-1-16,0 1 16,-43-21-16,22 20 0,0 1 0,-21 0 15,21-1-15,-1 1 0,-20 21 16,21 0-16,0-1 0,0 22 0,-1 0 15,22 22 1,0 20-16,0-21 0,0 0 0,0 22 16,0-1-16,0-21 0,0 21 15,22-20-15,-1 20 0,-21-21 0,21 0 16,21-21-16,-21 0 0,22 0 16,-1 0-16</inkml:trace>
  <inkml:trace contextRef="#ctx0" brushRef="#br0" timeOffset="57815.49">4000 12700 0,'-21'85'31,"0"-43"-31,0-21 0,0 22 0,21-1 16,-21-21-16,-1 21 0,1 1 15,21-22-15,-21 21 0,0-21 0,21 22 16,-21-22-16,21 0 0,0 0 15,21-42 17,-21-21-32,0 21 15,21-1-15</inkml:trace>
  <inkml:trace contextRef="#ctx0" brushRef="#br0" timeOffset="57983.86">3852 12531 0,'0'0'0,"0"-21"0,0-22 15,-21 22 1,0 21-16,0 0 16,21 21-16,0 0 15,0 1-15,0-1 16,21-21-16,0 21 16,0-21-16,0 0 0,1 0 0,20 0 15</inkml:trace>
  <inkml:trace contextRef="#ctx0" brushRef="#br0" timeOffset="58207.19">4508 12361 0,'0'0'0,"22"-21"0,-1 21 15,0-21-15,0 21 0,-21 21 16,0 0 0,0 1-16,0-1 0,-21 21 0,21-21 15,-21 22-15,0-1 0,21 0 16,-22 1-16,1-1 0,21 0 15,-21 22-15,21-22 0,0 0 0,0 1 16,0-22-16,0 21 0,0-21 16,0 1-16,0-1 0,0 0 0,0 0 15,-21-21 1</inkml:trace>
  <inkml:trace contextRef="#ctx0" brushRef="#br0" timeOffset="58747.9">4149 12721 0,'0'0'0,"0"-21"0,21 21 31,0 0-31,0 0 0,0 0 0,22 0 16,-22 0-16,21-21 0,22 21 0,-1-21 16,-21 0-16,22-1 0,21 22 15,-22-21-15,1 0 0,-1 0 0,-21 0 16,22 0-16,-22-22 0,1 22 15,-1 0-15,-21 0 0,0 0 0,0-1 16,-21 1-16,0 0 0,-21 21 31,0 21-31,0 0 0,0 22 0,0-22 16,-1 21-16,22-21 0,0 22 16,-21-1-16,21 0 0,-21 1 0,21-1 15,0 0-15,0 22 0,-21-22 16,21-21-16,-21 22 0,21-1 15,0-21-15,0 22 0,0-22 16,0 0-16,-21-21 16,21-21-1,0-22-15,21 22 16,0-21-16,0 0 0,0-1 0,22-20 16,-22 20-16,21 1 0,-21 21 0,0-21 15,22 20-15,-22 1 0,0 0 16,21 21-16,-20 0 0,-1 0 0,0 21 15,0-21-15,0 21 0,0 22 16,1-22-16,-22 21 0,0 1 0,0-22 16,0 21-16,0 0 0,0-20 15,0 20-15,0-21 0,-22 0 16,22 0-16,0 1 0,0-1 0,0 0 16,22-21-1,-1 0-15,0 0 0,21-21 16</inkml:trace>
  <inkml:trace contextRef="#ctx0" brushRef="#br0" timeOffset="59075.36">6689 12213 0,'0'0'0,"-22"21"15,22 1-15,0-1 0,-21 21 16,21 0-16,0 1 0,0-1 0,0 0 16,0 22-16,0-22 0,0 1 15,0 20-15,-21-21 0,21 1 16,-21-1-16,21 0 0,-21 1 0,21-22 15,0 21-15,0-21 0,-21-21 16,21 22-16,-22-22 0,1 0 16,0 0-16,0-22 0,0 1 15,0 0-15,-1 0 0,1 0 16</inkml:trace>
  <inkml:trace contextRef="#ctx0" brushRef="#br0" timeOffset="59807.91">6181 12679 0,'0'0'0,"-22"0"16,44 0-1,-1-21 1,0 21-16,0 0 0,0 0 16,22 0-16,-1 0 0,0-21 0,1 21 15,20-22-15,1 1 0,-1 21 16,22-21-16,-22 0 0,1 0 0,20 0 16,-20-1-16,-22 1 0,22 0 0,-22 0 15,0 0-15,-20 0 0,-1-1 16,0 1-16,-21 0 0,0 0 15,0 0-15,-21 21 16,0 0-16,-1 21 0,1 0 16,0 0-16,0 0 0,21 22 0,-21-22 15,21 21-15,-21 1 0,-1-1 16,22 0-16,-21 1 0,21-1 16,-21 0-16,21 1 0,-21-22 0,21 21 15,0-21-15,0 0 0,0 1 16,0-1-16,0 0 0,0-42 31,21 0-31,0-1 16,0 1-16,1 0 0,-1-21 0,0 21 15,0-1-15,0-20 0,0 21 16,-21 0-16,22 0 0,-1 21 0,-21-22 16,0 44-1,0-1 1,0 0-16,0 0 15,0 0-15,0 22 0,0-22 0,0 0 16,21 0-16,-21 0 0,21 0 16,0 1-16,0-22 0,1 0 15,-1 0-15,0 0 0,0 0 0,0 0 16,22 0-16,-1 0 0,-21 0 16,21-22-16,1 1 0,-1 0 0,0 0 15,1 0-15,-1-22 0,0 22 0,-20-21 16,-1 21-16,0-22 0,-21 22 15,21-21-15,-21 21 0,0-22 16,0 22-16,0 0 0,-21 21 0,0 0 16,-22 0-16,22 0 0,0 0 15,0 0-15,-21 21 0,20 0 0,1 1 16,0-1-16,0 0 0,21 0 16,0 21-16,0-20 0,0-1 0,0 0 15,0 21-15,0-21 0,21-21 0,0 22 16,0-1-16,1-21 0,20 0 15,-21 0-15,21 0 0,-20 0 0,20 0 16,0 0-16,1 0 0,-1-21 16,0-1-16,1 1 0,-1 0 0</inkml:trace>
  <inkml:trace contextRef="#ctx0" brushRef="#br0" timeOffset="61299.65">8890 12658 0,'0'0'0,"-21"21"0,0 64 32,21-64-32,0 0 15,21-21 1,0 0-16,-21-21 15,21 0-15,21-1 0,-20 1 16,-1 0-16,21-21 0,0 21 0,-20-22 16,20 1-16,0 0 0,-21-22 15,22 22-15,-22-22 0,-21 1 0,21-1 16,-21 1-16,0-1 0,0 1 0,0 20 16,0 1-16,-21 0 0,21 21 15,-21-1-15,0 22 0,-1 0 0,1 0 16,0 22-16,0-1 0,0 21 0,0 0 15,-1 1-15,1 20 16,0 1-16,0-22 0,21 22 0,0-1 16,0-21-16,-21 1 0,21 20 0,-21-20 15,21-1-15,0 0 0,0 1 16,0-22-16,0 21 0,0-21 0,0 0 16,0 1-16,0-1 0,0 0 15,21-42 1,0 0-1,0-1-15,0 1 0,0-21 16,1 21-16,-1 0 0,0-1 0,0 1 16,0 0-16,22 0 0,-22 0 0,0 0 15,0 21-15,0 0 16,0 0-16,1 0 0,-22 21 16,21 0-16,0 0 0,-21 0 15,0 0-15,21 1 16,-21-1-16,21 0 0,0 0 15,-21 0-15,22-21 16,-1 21-16,0-21 0,0 0 0,0 0 16,0 0-16,1 0 0,-1-21 0,21 0 15,-21 21-15,22-21 0,-22 0 16,21 0-16,0-1 0,-20 1 16,-1 0-16,21-21 0,-21 21 0,0-1 15,1-20-15,-22 21 0,0 0 16,0 0-16,0-1 0,-22 22 31,1 0-31,0 22 0,0-22 16,0 21-16,21 0 0,-21 0 0,-1 0 15,1 0-15,21 1 0,0-1 16,0 0-16,-21 0 0,21 0 0,0 0 16,0 1-16,0-1 0,0 0 0,21 0 15,0 0-15,1-21 0,-1 21 16,0-21-16,0 0 0,0 0 15,0 0-15,1 0 0,20 0 0,-21-21 16,21 21-16,1-21 0,-22 0 16,21 0-16,-21 0 0,22-1 0,-22-20 15,0 21-15,0-21 0,0-1 0,1 1 16,-1 0-16,-21-1 0,0 1 16,21 0-16,-21-1 0,0 1 0,21 21 15,-21-22-15,0 22 0,0 0 0,0-21 16,0 21-16,0-1 0,0 1 15,0 0-15,0 0 0,0 0 16,0 0-16,0 42 31,0 0-15,0 0-16,0 21 0,0 1 16,0-1-16,0 0 0,-21 1 0,21-1 15,-21 0-15,21 1 0,0-1 0,0 0 16,0 1-16,0-1 0,0 0 15,0-20-15,0 20 0,0-21 0,0 0 16,0 22-16,21-22 0,0 0 0,0 0 16,0-21-16,1 21 0,-1 0 15,0-21-15,0 0 0,0 0 0,22 0 16,-22 0-16,21-21 0,-21 21 0,22-21 16,-22 0-16,21 0 0,0 0 15,-20-1-15,20 1 0,-21-21 16,0 21-16,0 0 0,1-22 0,-1 1 15,0 21-15,-21-22 0,0 22 16,21-21-16,-21 21 0,0-22 0,0 22 16,0 0-16,0 0 0,0 0 15,0 42 1,0 0-16,0 0 16,-21 0-16,21 22 0,0-1 15,0 0-15,0 1 0,0 20 0,-21-20 16,21 20-16,0 1 0,0-1 0,0 1 15,0-1-15,0 1 0,0-1 16,0 22-16,0-22 0,0 1 16,0-1-16,0 1 0,-21-1 0,21 1 15,-22 20-15,1-20 0,0-1 16,0 1-16,0-22 0,0 22 0,-1-22 16,1 0-16,0 1 0,0-22 0,0 21 15,0-21-15,-1-21 16,22-21-1,0 0-15,22-21 0,-1 21 16,0-43-16,0 22 0,21-22 16,-20 1-16,-1-1 0</inkml:trace>
  <inkml:trace contextRef="#ctx0" brushRef="#br0" timeOffset="61595.48">11176 12383 0,'0'-64'16,"0"128"-16,-21-170 0,0 63 0,-1 1 15,22 21-15,-21-21 0,0 20 0,21 1 16,-21-21-16,21 21 0,0 0 16,0-1-16,21 22 0,0 0 15,0-21-15,1 21 0,20 0 0,-21 0 16,21 21-16,-20 1 0,20-1 16,-21 21-16,21 0 0,-20 1 0,-1-1 15,-21 0-15,0 1 0,0-1 0,0 0 16,0 1-16,0-1 15,-21-21-15,-1 22 0,-20-22 0,21 0 16,-21-21-16,20 21 0,-20 0 0,21-21 16,0 0-16,0 0 0,-1 0 15,1 0-15,21-21 16,0 0-16,0 0 0,21 0 16,1-1-16</inkml:trace>
  <inkml:trace contextRef="#ctx0" brushRef="#br0" timeOffset="62843.39">12615 12510 0,'0'0'0,"0"-22"47,0 1-47,0 0 0,21 0 0,-21 0 16,22 0-16,-22-1 0,21-20 0,-21 0 15,0-1-15,21 1 0,0-21 16,-21 20-16,21-20 0,-21 20 0,21 1 16,1 21-16,-22 0 0,0 0 15,0-1-15,0 44 16,0-1-16,0 0 16,0 0-16,0 21 15,0 1-15,-22-1 0,22 0 0,-21 22 16,0-22-16,21 1 0,-21-1 0,21 0 15,0 1-15,0-1 0,0-21 16,0 21-16,0-20 0,0-1 0,21-21 16,0 21-16,0 0 0,1-21 0,-1 0 15,0 0-15,21 0 0,-21 0 16,22 0-16,-1-21 0,-21 0 0,22 0 16,-1-1-16,0 1 0,-21 0 0,22 0 15,-22-21-15,0-1 0,0 1 16,-21 0-16,0-1 0,0 1 15,0-22-15,0 22 0,-21 21 0,-21-21 16,21 20-16,-22 1 0,22 0 16,-21 0-16,-1 21 0,1 0 0,21 0 15,-21 0-15,20 0 0,1 21 16,0 0-16,0 0 0,21 1 16,0-1-16,0 0 0,21 0 15,0-21-15,0 21 0,22 0 16,-22-21-16,21 0 0,22 0 0,-1 0 15,1 0-15,-1 0 0,1 0 16,-1-21-16,22 0 0,-22 0 0,1 0 16,-22 0-16,22-1 0,-22 1 15,0-21-15,1 21 0,-22 0 16,0-1-16,0-20 0,0 21 0,-21 0 16,0 0-16,0-1 0,-21 22 46,21 22-46,0-1 0,0 0 0,-21 0 16,21 0-16,0 22 0,-21-1 16,21 0-16,0 22 0,0-22 0,0 22 15,0-1-15,-21-21 0,21 22 16,-21-1-16,21 1 0,0 21 0,0-22 16,0 22-16,0-1 0,0 1 0,0 21 15,0-21-15,21-1 0,-21 1 16,21 0-16,-21-1 0,0 1 15,0 21-15,21-22 0,0 1 0,0 0 16,1-1-16,-22 1 0,21-21 0,0 20 16,0-20-16,0-1 0,0 22 15,-21-43-15,0 22 0,0-22 0,0 0 16,0 1-16,0-22 0,0 0 0,-21 0 16,0-21-16,0 0 0,0 0 15,0-21-15,-22 0 0,22 0 0,-21-22 16,21 1-16,-22-21 0,-20-1 15,20 1-15,1-1 0,0-21 0,-22 1 16,22-1-16,0-21 0,20 0 16,-20 1-16,42-1 0,0 21 0,0-21 15,0 0-15,0 1 0,21-1 16,22 21-16,-22 0 0,21 1 0,0 20 16,-20 1-16,20-1 0,0 22 0,-21 0 15,22-1-15,-1 1 0,-21 21 16,0-22-16,22 22 0,-22 0 0,0 0 15,0 21 1,-21 21 31,-21-21-31,0 21-16</inkml:trace>
  <inkml:trace contextRef="#ctx0" brushRef="#br0" timeOffset="64147.77">3133 15028 0,'0'0'16,"-22"0"-16,1 22 0,0-22 0,0 0 16,0 21-16,0-21 0,42 0 31,0 0-15,0-21-16,21 21 0,1-22 15,-1 1-15,0 0 0,1 0 0,20 0 16,1-22-16,-22 22 0,22-21 15,-1 0-15,-21-1 0,1 1 0,-1 0 16,0-22-16,-20 22 0,20-22 16,-42 22-16,0-22 0,0 22 0,0-21 15,0 20-15,0 1 0,0 21 0,-21-22 16,0 22-16,-1 0 0,1 0 16,0 0-16,0 21 0,0 0 0,0 0 15,-1 21-15,-20 0 16,21 0-16,0 22 0,0-1 0,-22 21 15,22 1-15,0-1 0,0 22 16,-22 0-16,22-1 0,0 1 0,0 0 16,0 21-16,0-1 0,21 1 15,0 0-15,0 0 0,0 21 0,0-21 16,0 21-16,0 21 0,0-21 16,0 0-16,0 21 0,0-21 0,0 0 15,21 0-15,-21 0 0,21 0 16,-21-21-16,0 0 0,21-22 0,0 1 15,0-21-15,1-1 0,-1 1 16,0-22-16,21-21 0,-21 21 16,22-20-16,-22-22 0,21 0 0,1 0 15,-1-22-15,0 1 0,1-21 16,-1 0-16,0-1 0,1-20 0,20-1 16,-21-20-16,1-1 0,-1 0 15,0 1-15,1-1 0,-1-21 0,-21 21 16,-21-20-16,0-1 0,0 21 15,0-21-15,-21 22 0,0-22 16,-21 21-16,-1 0 0,1 22 0,-22-22 16,1 22-16,-1 20 0,1-20 0,-1 21 15,1 20-15,-22-20 0,22 42 0,-22 0 16,22 0-16,-1 0 16,22 0-16,-1 0 0,1 0 0,0 0 15,21 0-15,42-21 31,21 0-15,-21 0-16,22-1 0,-1 1 0,0 0 16,1-21-16,20 21 0,-21-1 15,22-20-15,-22 21 0,1 0 0,-1-22 16,-21 22-16,0 0 0,22 0 16,-43 0-16,21 21 0,-21-21 0,21 21 15,-21 21 32,0 0-47,0 21 0,0-21 16,0 1-16,0-1 0,0 0 0,0 0 15,21 0-15,-21 0 0,21 1 16,-21-1-16,0 0 0,21-21 16,1 0-16,-1-21 15,-21 0 1,0-1-16,0 1 0,0 0 15,0 0-15,0-21 0</inkml:trace>
  <inkml:trace contextRef="#ctx0" brushRef="#br0" timeOffset="64455.8">3916 14753 0,'0'21'31,"21"-21"1,0 0-32,0 0 15,0 0 1,-21-21-16,0 0 0,0 0 16,0 0-1,0 0-15,-21 21 16,0 0-16,0 0 15,0 21-15,21 0 16,0 0-16,0 0 16,0 0-16,0 1 0,0-1 15,21-21-15,0 0 16</inkml:trace>
  <inkml:trace contextRef="#ctx0" brushRef="#br0" timeOffset="64918.84">4233 14838 0,'0'21'16,"0"0"-1,-21-21-15,21 21 0,0 1 16,0-1-16,0 0 0,0 0 16,0 0-16,0 0 0,0 1 0,0-1 15,0 0-15,0 0 0,0 0 16,-21 0-16,21 1 15,-21-22 1,0 0 0,21-22-1,-22 1-15,22 0 0,0-21 16,0 21-16,0-1 0,0-20 16,0 21-16,22-21 0,-1 20 0,21-20 15,0 21-15,-20 0 0,41 0 0,-21-1 16,1 1-16,20 21 0,1 0 15,-22 0-15,22 0 0,-22 21 16,0 1-16,1-1 0,-1 0 0,-21 21 16,0-21-16,-21 22 0,0-22 0,0 21 15,0-21-15,0 22 16,0-22-16,-21 0 0,0 21 0,0-20 16,0-1-16,-1 0 0,1-21 15,21-21 16,21 0-31,1-1 16,-1 1-16,0 0 0,0 0 0,0-21 16</inkml:trace>
  <inkml:trace contextRef="#ctx0" brushRef="#br0" timeOffset="65419.75">5461 14732 0,'0'0'0,"21"-21"0,-21 0 0,0 0 0,0-1 15,0 1-15,-21 21 0,0-21 16,0 0-16,-1 0 0,-20 21 0,21 0 16,0 0-16,-22 0 0,22 0 15,0 0-15,0 21 0,-21 0 0,20 0 16,1 0-16,0 22 0,0-1 16,21 0-16,-21-20 0,0 20 0,21 0 15,-22-21-15,22 22 0,0-1 0,0-21 16,0 0-16,0 1 0,0-1 15,0 0-15,22-21 0,-1 0 0,0 0 16,0 0-16,0 0 16,0 0-16,1-21 0,-1 0 0,0-1 15,21 1-15,-21 0 0,1 0 0,20-21 16,-21-1-16,0 1 0,0 0 16,1-22-16,-1 1 0,0-1 0,0 1 15,-21-1-15,0 1 0,21 20 16,-21-20-16,0 20 0,0 22 0,0-21 15,0 21-15,-21 21 16,0 0-16,0 0 16,0 42-16,21-21 0,-22 22 15,22-1-15,-21 21 0,21-20 16,0 20-16,0 1 0,0-22 0,0 22 16,0-22-16,0 21 0,0-20 15,0-22-15,21 21 0,1-21 0,-22 22 16,21-22-16,0-21 0,0 21 0,21-21 15,-20 0-15,20 0 0,0 0 16,1 0-16,-1-21 0,0 0 0,22 0 16</inkml:trace>
  <inkml:trace contextRef="#ctx0" brushRef="#br0" timeOffset="66122.22">6286 14351 0,'0'0'0,"-21"0"0,0 0 0,0 0 15,0 21-15,42-21 47,0 0-47,0 0 0,22-21 16,-22 0-16,21 21 0,0-21 16,-20 0-16,20-1 0,0 1 0,-21 21 15,1-21-15,-1 0 0,0 21 16,-21-21-16,0 0 15,-21 21-15,-22 0 0,22 0 0,0 0 16,-21 0-16,21 0 16,-22 21-16,22-21 0,-21 21 0,21 0 0,-1 0 15,1 0-15,0 1 0,0 20 16,21-21-16,0 0 0,0 22 16,0-22-16,0 0 0,0 0 0,0 0 15,0 0-15,21 1 0,0-22 16,0 21-16,1-21 0,20 0 0,-21 0 15,21 0-15,-20 0 0,20 0 16,-21 0-16,0 0 0,0-21 0,-21-1 16,-21 22-1,0 0-15,-21 0 16,-1 0-16,22 0 0,-21 22 0,0-1 16,-1 0-16,1 0 0,21 0 15,-22 22-15,-20 20 16,42-21-16,-22 1 0,43-22 0,-21 21 15,21 1-15,0-22 0,0 21 16,0-21-16,0 22 0,21-22 0,1 0 16,-1 0-16,21-21 0,-21 21 0,22-21 15,-22 0-15,21 0 0,-21 0 16,22-21-16,-1 0 0,0 21 0,22-21 16,-22-22-16,0 22 0,22-21 15,-22 0-15,1-1 0,20 1 0</inkml:trace>
  <inkml:trace contextRef="#ctx0" brushRef="#br0" timeOffset="66387.13">7154 13928 0,'0'0'0,"0"-85"32,-21 85-32,0 21 0,0 0 0,0 1 15,21 20-15,-22 0 0,1 1 16,0-1-16,21 21 0,-21 1 0,0-1 15,21 1-15,0-1 0,-21 1 16,-1-1-16,1 1 0,21-1 16,0-20-16,-21-1 0,21 0 0,-21 1 15,21-1-15,0-21 0,0 0 16,0 1-16,0-1 0,0 0 0,21-21 16,0 0-1,0 0-15,1-21 0,-1 0 16,0-1-16,0 1 0,0 0 0</inkml:trace>
  <inkml:trace contextRef="#ctx0" brushRef="#br0" timeOffset="66756.02">7133 14732 0,'0'21'16,"0"0"15,21-21-15,0 0-1,1 0-15,-1 0 0,0-21 16,0 0-16,0 0 0,0 21 16,-21-21-16,22 0 0,-22-1 0,21 1 15,-21 0-15,0 0 0,0 0 0,0 0 16,0-1-16,-21 22 16,-1 0-16,1 0 0,0 0 0,-21 22 15,21-1-15,-1 0 0,1 21 16,0-21-16,0 1 0,0 20 0,21-21 15,-21 21-15,21-20 0,-22-1 16,22 0-16,0 0 0,0 0 16,0 0-16,0 1 0,22-22 15,-1 21-15,0-21 0,0 0 0,0 0 16,0 0-16,22 0 0,-22 0 16,0-21-16,21-1 0,-20 22 0,-1-21 15,21 0-15,-21 0 0,22-21 0,-22 20 16,0 1-16</inkml:trace>
  <inkml:trace contextRef="#ctx0" brushRef="#br0" timeOffset="67415.27">7641 14436 0,'0'0'0,"0"21"31,0 0-15,0 21-16,0-20 0,0-1 15,-21 21-15,21-21 0,-21 22 16,21-22-16,0 0 0,0 0 0,-21 21 15,21-20-15,-22-1 0,22 0 16,-21 0-16,21 0 16,0-42 15,0 0-31,0 0 16,0 0-16,0-22 0,0 22 15,0-21-15,0 21 0,21-22 0,-21 1 16,22 0-16,-1-1 0,0 22 15,0-21-15,21 21 0,-20-22 0,-1 43 16,21-21-16,-21 0 0,0 21 16,22 0-16,-22 0 0,0 21 0,0-21 15,22 21-15,-22 22 0,0-22 16,0 21-16,-21-21 0,21 22 0,-21-22 16,0 21-16,0 0 0,0-20 0,0 20 15,0-21-15,0 0 0,-21 0 16,0 1-16,21-1 0,-21 0 0,0-21 15,21 21-15,0-42 32,0 0-32,0 0 15,0-22-15,0 22 0,0 0 16,21-21-16,0-1 0,0 1 0,21 0 16,-20 20-16,-1-20 0,21 0 0,-21-1 15,22 22-15,-22 0 0,0 0 16,21 0-16,-21 21 0,1 0 0,-1 0 15,0 21-15,0 0 0,-21 0 16,0 0-16,21 22 0,-21 20 16,0-42-16,0 22 0,0-22 15,0 21-15,-21-21 0,0 1 16,21 20-16,-21-21 0,21 0 16,0 0-16,0 1 15,0-44 16,0 1-31,0 0 0,0 0 16,0 0-16,0 0 0</inkml:trace>
  <inkml:trace contextRef="#ctx0" brushRef="#br0" timeOffset="67771.82">8467 14605 0,'42'0'15,"-21"0"1,0 0-16,0 0 15,1 0-15,-1 0 0,0 0 16,0-21-16,21 21 0,-20-21 0,-1 0 16,21-1-16,-21 1 0,0 0 15,1 0-15,-1 0 0,-21 0 0,0-1 16,0 1-16,0 0 0,0 0 0,-21 21 16,-1 0-16,1 0 0,0 0 15,0 0-15,-21 0 0,20 0 0,-20 21 16,21 0-16,-21 22 0,20-22 15,1 0-15,0 21 0,21 1 16,0-22-16,0 21 0,0-21 0,0 0 16,0 22-16,0-22 0,0 0 15,0 0-15,21 0 0,0 1 0,1-22 16,-1 21-16,21-21 0,-21 0 16,22 0-16,-1 0 0,0 0 0,22 0 15,-22-21-15,0-1 0,1 1 0,-1 21 16,0-42-16,-20 21 0,20 0 15,-21-22-15,0 1 0</inkml:trace>
  <inkml:trace contextRef="#ctx0" brushRef="#br0" timeOffset="68211.88">9292 14224 0,'0'0'0,"0"21"32,0 0-32,0 22 0,0-22 15,0 0-15,0 21 0,0 1 0,0-1 16,0-21-16,0 22 0,0-22 15,-21 21-15,21-21 0,0 22 0,-21-22 16,21 0-16,0 0 0,0 0 0,0 0 16,0 1-16,0-44 47,0 1-47,0 0 0,0 0 0,0 0 15,0-22-15,21 1 0,0 0 16,0-1-16,0 1 0,1-21 15,20 20-15,-21-20 0,21 20 0,1 1 16,20 21-16,-20 0 0,-1 0 0,21-1 16,-20 22-16,-1 0 0,0 0 15,1 22-15,-22-1 0,0 21 0,0-21 16,0 22-16,-21-1 0,0 0 0,0 1 16,0-1-16,0 0 0,0 1 15,0-1-15,0 0 0,0-21 0,0 22 16,0-22-16,0 0 0,0 0 15,0 0-15,-21 1 0,21-1 16,21-21 15,1-21-31,-22-1 0,21 1 0,0 0 16,0 0-16,0 0 0,0-22 0</inkml:trace>
  <inkml:trace contextRef="#ctx0" brushRef="#br0" timeOffset="68471.7">10456 13843 0,'0'0'0,"0"-21"0,0-21 0,0 20 16,0 1-16,0 0 0,0 0 0,0 42 15,0 0 1,0 0-16,0 1 0,0 20 16,0 0-16,-21 22 0,21-22 0,-21 22 15,21-22-15,0 21 0,0 1 16,0-1-16,0-20 0,-21 20 0,21 1 15,0-22-15,0 0 0,0 1 0,0-1 16,0 0-16,0-20 0,0-1 16,0 0-16,0 0 0,21-21 15,0 0-15,0 0 16,22-21-16,-22 0 0,21 0 16,0-1-16</inkml:trace>
  <inkml:trace contextRef="#ctx0" brushRef="#br0" timeOffset="68819.36">11091 14266 0,'0'0'16,"21"-21"-16,1 0 0,-22 0 0,21 0 0,-21 0 16,-21 21-1,-1 0-15,-20 0 0,21 0 0,-21 0 16,20 21-16,-20 0 0,0-21 0,-1 21 16,22 0-16,-21 0 0,21 22 15,21-22-15,0 0 0,0 0 0,0 0 16,0 1-16,0-1 0,0 0 15,21-21-15,0 21 0,21 0 0,1-21 16,-22 21-16,21-21 0,1 22 16,-1-1-16,-21-21 0,0 21 15,22-21-15,-22 21 0,-21 0 0,21 0 16,-21 1-16,-21-1 16,0-21-16,-1 0 15,1 21-15,0-21 0,-21 0 0,21 0 16,-22 0-16,22 0 0,-21 0 0,21 0 15,-1 0-15,1 0 0,0 0 16,0-21 0,21 0-16,0-1 0,0-20 15,0 21-15</inkml:trace>
  <inkml:trace contextRef="#ctx0" brushRef="#br0" timeOffset="69059.09">10350 14055 0,'-21'0'16,"42"0"-16,-63 0 0,63 0 31,0 0-31,1 0 0,-1 0 16,21 0-16,0 0 0,1-21 15,-22 21-15,42 0 0,-20 0 16,-1 0-16,0 0 0,1 0 0,-22 0 15,21 0-15,-21 0 0,1 0 0,-1 0 16,0 0-16,0-22 0,0 1 31</inkml:trace>
  <inkml:trace contextRef="#ctx0" brushRef="#br0" timeOffset="69412.59">11874 13949 0,'-42'0'15,"21"0"-15,0 0 16,0 0-16,-1 21 15,1 0-15,21 0 0,-21 1 0,0-1 16,0 21-16,0-21 0,21 22 16,0-22-16,-22 21 0,1 0 0,21 1 15,0-1-15,0-21 0,0 22 16,0-1-16,0 0 0,0-21 16,0 1-16,0 20 0,0-21 0,0 0 15,0 0-15,21-21 0,-21 22 0,22-22 16,-1 0-16,0 0 0,0 0 15,0 0-15,0 0 0,1 0 0,-1 0 16,0-22-16,21 1 0</inkml:trace>
  <inkml:trace contextRef="#ctx0" brushRef="#br0" timeOffset="69743.62">12234 13970 0,'0'0'0,"43"-106"31,-22 85-31,0 21 16,21-21-16,-21 21 0,1 0 15,20 0-15,-21 0 0,21 0 0,-20 0 16,-1 21-16,0 0 0,0 22 16,0-22-16,0 21 0,1 0 0,-22 1 15,0-1-15,0 0 0,0 1 0,0 20 16,0-20-16,-22-1 0,1 0 15,0 1-15,0-1 0,-21-21 0,20 21 16,1-20-16,0-1 0,0 21 16,0-42-16,0 21 0,-1 0 15,1-21-15,21 22 0,0-44 47,0 1-47,21 21 0,1-21 0</inkml:trace>
  <inkml:trace contextRef="#ctx0" brushRef="#br0" timeOffset="70371.27">12996 14563 0,'-21'0'78,"0"0"-62,21 21-16,-21-21 16,21 21-16,0 0 15,21-21 32,0 0-47,-21-21 16,21 21-16,-21-21 15,0 0-15,-21 21 47,0 0-47,21 21 16,0 0-1,0-42 79</inkml:trace>
  <inkml:trace contextRef="#ctx0" brushRef="#br0" timeOffset="76775.25">5588 13631 0,'0'0'0,"-127"-21"16,21 21-16,0-21 0,0 0 15,-21 21-15,-105-21 0</inkml:trace>
  <inkml:trace contextRef="#ctx0" brushRef="#br0" timeOffset="77831.86">4487 15558 0,'0'0'0,"-42"0"15,-106 42 1,105-42-16,1 21 0,21-21 15,-21 21-15,20-21 0,-20 21 0,21-21 16,0 22-16,-22-22 0,22 0 16,0 21-16,21 0 15,21-21 1,0 0 0,1 0-16,-1 0 0,21 0 0,0 0 0,1 0 15,20 0-15,1 0 0,-1 0 16,22 0-16,0-21 0,-1 21 15,22 0-15,-21 0 0,21-21 0,-22 21 16,43-22-16,0 22 0,0 0 16,21-21-16,1 21 0,-1 0 0,21-21 15,-21 21-15,43-21 0,-22 21 16,0-21-16,22 21 0,-22-21 0,22 21 16,-22-22-16,22 1 0,-1 21 0,1-21 15,20 21-15,1-21 0,-22 0 16,22 21-16,0-21 0,-1-1 0,-20 22 15,21-21-15,-22 0 0,1 0 16,-1 0-16,22 0 0,-22-1 16,1 1-16,-1 0 0,-20 0 0,20 0 15,-42 0-15,22 21 0,-22-22 16,0 1-16,-21 0 0,-21 21 0,-22-21 16,1 0-16,0 21 0,-43-21 15,22 21-15,-1-22 0,-42 22 16,0-21-16,1 21 0,-65 0 47,22 0-47,-21 0 15,-1 21-15,-20-21 0,-22 22 16,1-22-16,-1 21 0</inkml:trace>
  <inkml:trace contextRef="#ctx0" brushRef="#br0" timeOffset="78743.28">4635 16150 0,'0'0'0,"-42"0"0,-21 21 16,-1-21-16,22 0 0,-22 0 16,-42 22-16,64-22 0,0 0 15,-22 0-15,22 0 0,-22 0 16,22 0-16,-21 0 0,20 0 0,-20 0 16,20 0-16,1 0 0,0 0 15,-1 0-15,1-22 0,0 1 0,21 21 16,-22-21-16,22 21 0,0 0 15,0-21-15,0 21 0,-1 0 0,22-21 16,0 0 0,43-1-1,-22 22-15,21 0 16,1 0-16,-1 0 0,0 0 0,1-21 16,20 21-16,1 0 0,-1 0 0,1 0 15,-1-21-15,1 21 0,20 0 16,-20 0-16,42-21 0,-1 21 0,1 0 15,0-21-15,21 21 0,-21-21 16,21 21-16,21-22 0,0 22 0,0-21 16,22 21-16,-22-21 0,21 0 15,-21 21-15,43-21 0,-22 0 0,1 21 16,20-22-16,-21 1 0,22 0 16,-1 21-16,1-21 0,-22 0 15,22 0-15,-1-1 0,22 22 0,-22-21 16,22 0-16,-21 0 0,20 21 15,-20-21-15,-1 0 0,1 21 16,-1-22-16,-20 1 0,20 21 0,-21-21 16,22 0-16,-22 21 0,1 0 0,-1-21 15,-21 21-15,0 0 0,0 0 0,1-21 16,-1 21-16,-21 0 0,0 0 16,0 0-16,-21 0 0,-1 0 0,1 0 15,-21 0-15,0 0 0,-22 0 16,1 0-16,-22-22 0,0 22 0,1 0 15,-22 0-15,0 0 0,0 0 0,-21-21 47,-21 21 0,0 0-47,-22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08T12:40:11.79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27559 1122 0</inkml:trace>
  <inkml:trace contextRef="#ctx0" brushRef="#br0" timeOffset="3443.83">381 508 0,'0'0'0,"0"-21"16,0 0-16,0 0 15,0-1 1,-21 44 31,0-1-32,21 0-15,0 21 0,0-21 16,0 22-16,-22-22 0,22 21 0,0 1 16,-21 20-16,21-21 0,-21 22 15,0-1-15,21 1 0,0-22 16,-21 22-16,0-22 0,-1 0 0,22 1 15,0-1-15,0 0 0,-21-20 16,21 20-16,-21-21 0,21 0 0,0 0 16,0 1-1,0-44 17,0 1-32,0 0 0,0 0 15,0 0-15,0-22 0,21 22 0,-21-21 16,21 0-16</inkml:trace>
  <inkml:trace contextRef="#ctx0" brushRef="#br0" timeOffset="3803.62">381 402 0,'-21'0'0,"42"0"0,-63 0 31,42-21-31,-22 21 0,44 0 31,-1 0-15,0 0-16,0 0 0,21-21 0,1 21 16,-1 0-16,0 0 0,1-21 15,-1 21-15,0 0 0,-20 0 0,20 0 16,-21-21-16,21 21 0,-20 0 15,-1 0-15,0 0 16,-42 0 31,0 0-47,-1 21 0,1-21 0,0 21 16,0-21-16,-21 21 0,20 0 15,1-21-15</inkml:trace>
  <inkml:trace contextRef="#ctx0" brushRef="#br0" timeOffset="4100.04">212 953 0,'0'63'15,"21"-63"1,0 0-16,21 0 16,-21 0-16,22 0 0,-22 0 15,21 0-15,-21-21 0,1 21 0,20 0 16,-21-21-16,0 21 0,0 0 16,1 0-16,-1-21 0,-21-1 31,21 22-16,-21-21 1</inkml:trace>
  <inkml:trace contextRef="#ctx0" brushRef="#br0" timeOffset="4387.27">698 974 0,'0'0'0,"0"21"16,0 0-16,0 0 16,0 0-16,0 1 0,0-1 0,0 0 15,0 0-15,0 0 0,-21 0 16,21 1-16,0-1 0,0 0 16,0 0-16,-21 0 0,21 0 15,-21-21 1,21 22-16,0-44 31,0 1-15,0 0-16,0 0 0,0 0 15,0 0-15,0-1 0</inkml:trace>
  <inkml:trace contextRef="#ctx0" brushRef="#br0" timeOffset="4600.7">656 762 0,'0'0'0,"0"-21"31,0 42 16,21-21-47,-21 21 0,21-21 16,-21 21-1,0 1-15</inkml:trace>
  <inkml:trace contextRef="#ctx0" brushRef="#br0" timeOffset="5158.97">910 995 0,'0'63'16,"-21"-63"-1,21 22-15,0-1 0,-21 0 0,21 0 16,0 0-16,0 0 16,0 1-16,0-1 0,0 0 0,0 0 15,0 0-15,0 0 16,0 1-16,0-1 15,0 0-15,0-42 47,0 0-31,0-1-16,0 1 0,0 0 16,0 0-16,0 0 0,0 0 15,0-1-15,21 1 0,0-21 0,0 21 16,0 0-16,1-1 0,-1-20 15,0 21-15,0 21 0,0-21 0,0 0 16,22-1-16,-22 22 0,21 0 16,-21 0-16,1 0 0,-1 22 15,21-1-15,-21 0 0,0 0 0,1 0 16,-22 0-16,21 1 0,-21 20 16,21-21-16,-21 0 0,0 22 15,0-22-15,0 0 0,0 0 0,0 0 16,-21 0-16,0 1 0,21-1 15,-22-21-15,1 21 16,0-21 0,42-21 31</inkml:trace>
  <inkml:trace contextRef="#ctx0" brushRef="#br0" timeOffset="5835.16">2074 974 0,'0'0'16,"-21"-64"-1,0 64-15,0 0 16,21-21-16,-21 21 0,-1 0 0,1 0 15,0 0-15,0 0 0,-21 0 16,20 0-16,1 21 0,-21 0 0,21 1 16,-22-1-16,22 0 0,0 21 15,-21-21-15,21 1 0,-1 20 16,1-21-16,21 21 0,0-20 16,-21 20-16,21-21 0,0 0 15,0 0-15,0 1 0,0-1 0,0 0 16,21 0-16,0-21 0,1 0 15,-1 21-15,0-21 0,0 0 0,0 0 16,22 0-16,-22 0 0,0 0 16,0 0-16,21-21 0,-20 21 0,-1-21 15,0 0-15,0 21 0,0-43 16,0 22-16,1 0 0,-1-21 0,0-1 16,0 1-16,0 0 0,0-1 15,1-20-15,-1-1 0,0 22 16,0-21-16,0 20 0,-21 1 15,21 0-15,-21-1 0,22 1 0,-22 0 16,0 20-16,0 1 0,0-21 16,0 21-16,0 0 15,0 42 17,0 21-32,-22-21 0,1 22 0,21-1 15,-21 0-15,0 1 0,21 20 16,-21 1-16,0-22 0,-1 21 15,22-20-15,0 20 0,-21-20 0,21-1 16,-21 0-16,21-21 0,0 22 16,0-22-16,0 0 0,0 0 15,0 0-15,0 1 0,0-1 16,21-21-16,0 21 0,1-21 16,-1 0-16,0 0 15,0 0-15,0 0 0,0 0 0,1-21 16,-1 21-16,21-21 0,-21-1 15,0 1-15</inkml:trace>
  <inkml:trace contextRef="#ctx0" brushRef="#br0" timeOffset="6591.74">2900 572 0,'0'0'0,"-64"0"32,64 21-17,21-21 1,1 0-16,-1 0 16,0 0-16,21 0 0,-21 0 15,1 0-15,20 0 0,-21 0 16,0-21-16,22-1 0,-22 22 15,0-21-15,0 0 0,0 21 0,0-21 16,1 0-16,-1 21 0,-21-21 16,0-1-16,0 1 0,0 0 15,-21 21 1,-1 0-16,1 0 0,0 0 0,0 0 16,0 0-16,-22 0 0,22 0 15,-21 21-15,21 0 0,-22-21 0,1 22 16,21-1-16,-21 0 0,20 21 15,1-21-15,-21 1 0,21-1 0,21 0 16,0 21-16,0-21 16,0 1-16,0-1 0,0 0 0,0 0 15,0 0-15,21 0 0,0 1 16,21-1-16,-20 0 0,-1-21 16,0 0-16,21 21 0,-21-21 0,1 0 15,-1 0-15,0 0 0,0 0 16,0 0-16,0-21 15,-42 21 17,0 0-32,0 0 15,-21 0-15,20 0 0,-20 0 16,21 21-16,-21 0 0,-1 0 16,1 1-16,21-1 0,-22 0 15,1 0-15,21 21 0,0-20 0,0-1 16,-1 21-16,1-21 0,21 0 15,0 1-15,0-1 0,0 0 0,0 0 16,0 0-16,0 0 0,0 1 16,21-1-16,1-21 0,-1 21 15,0-21-15,0 0 0,0 21 0,22-21 16,-22 0-16,0 0 0,21 0 16,-21 0-16,22 0 0,-22 0 0,21-21 15,1 21-15,-1-21 0,-21 0 16,21-22-16,1 22 0,-1-21 0,22 21 15,-22-43-15,0 22 0</inkml:trace>
  <inkml:trace contextRef="#ctx0" brushRef="#br0" timeOffset="6923.64">3852 106 0,'0'0'0,"0"-21"0,-42 21 15,21 0-15,0 21 16,-1 0-16,1 0 16,21 0-16,-21 22 0,0-1 0,21 0 15,-21 1-15,0-1 0,21 22 16,-22-22-16,1 21 0,0-20 0,0 20 16,0 1-16,-22-22 0,22 22 15,0-1-15,0-21 0,0 22 0,0-22 16,-1 1-16,1-22 0,0 21 15,21-21-15,-21 0 0,21 1 0,0-1 16,0 0-16,0 0 0,21-21 47,0-21-31,0 0-16,-21 0 0,22-1 15</inkml:trace>
  <inkml:trace contextRef="#ctx0" brushRef="#br0" timeOffset="7664.91">3598 974 0,'0'42'31,"0"-21"-15,21-21-16,1 0 15,20 0-15,-21 0 16,0 0-16,22-21 0,-22 21 16,21-21-16,-21 0 0,0 21 0,22-21 15,-22-1-15,0 1 0,-21 0 16,0 0-16,0 0 0,0 0 15,0-1-15,-21 22 16,0 0-16,-22 0 0,22 0 16,-21 0-16,21 0 0,-22 22 15,22-1-15,-21 0 0,21 0 0,-22 0 16,22 22-16,0-22 0,0 0 16,0 21-16,21-21 0,0 22 15,-21-22-15,21 0 0,0 0 16,0 0-16,0 1 0,0-1 0,0 0 15,0 0-15,21-21 16,0 0-16,0 21 0,0-21 0,0 0 16,22 0-16,-22 0 0,0 0 15,21 0-15,-20 0 0,-1 0 0,21-21 16,-21 21-16,22-21 0,-22 0 16,21 0-16</inkml:trace>
  <inkml:trace contextRef="#ctx0" brushRef="#br0" timeOffset="8403.26">4233 804 0,'0'0'0,"-21"0"31,21 22-15,-21-1-16,21 0 0,-21 0 0,21 0 15,0 22-15,0-22 0,-21 0 16,21 21-16,-22-21 0,22 1 0,0-1 15,0 0-15,0 0 0,0 0 16,-21 0-16,21 1 0,0-1 16,-21-21-16,21-21 47,0-1-47,0 1 15,0-21-15,0 21 0,0 0 16,21-22-16,0 22 0,-21-21 15,22 21-15,-1-22 0,-21 22 16,21-21-16,0 21 0,0-1 0,22 1 16,-22 21-16,0 0 0,0 0 15,21 0-15,-20 0 0,-1 0 16,21 0-16,-21 21 0,0 1 0,1-1 16,-1 21-16,0-21 0,0 0 0,-21 22 15,0-22-15,0 21 0,0-21 16,0 1-16,0 20 0,0-21 15,0 0-15,0 0 0,0 1 16,-21-1-16,0-21 31,0 0-15,21-21-16,0-1 0,0 1 16,0-21-16,0 21 15,0 0-15,0-1 0,21-20 0,0 21 16,0-21-16,0 20 0,0-20 15,1 21-15,20 0 0,-21 0 0,21-1 16,-20 22-16,20-21 16,-21 21-16,21 0 0,-20 0 0,20 0 15,-21 0-15,21 21 0,-20-21 16,-1 43-16,0-22 0,0 0 0,0 21 16,0-20-16,-21 20 0,0-21 15,0 21-15,0-20 0,0-1 0,0 0 16,0 21-16,0-21 0,-21-21 15,0 22-15,21-1 0,-21-21 0,21 21 16,0-42 31,21 0-47</inkml:trace>
  <inkml:trace contextRef="#ctx0" brushRef="#br0" timeOffset="8811.37">5376 931 0,'0'0'0,"-21"0"0,42 0 63,0 0-63,1-21 0,-1 21 15,0-21-15,21 0 0,-21 21 16,1-21-16,-1 0 0,0-1 0,0 22 16,0-21-16,-21 0 15,-21 21 1,0 0-16,0 0 16,0 0-16,-1 0 0,1 21 0,-21 0 15,21 1-15,0-1 0,-1 0 16,1 0-16,0 21 0,0-20 0,21-1 15,0 21-15,-21-21 0,21 0 16,0 1-16,0-1 0,0 0 16,0 0-16,0 0 0,21 0 15,0-21-15,0 0 0,0 0 16,1 22-16,20-22 0,0 0 0,-21 0 16,22 0-16,-1-22 0,0 22 15,22-21-15,-22 0 0,1 0 0</inkml:trace>
  <inkml:trace contextRef="#ctx0" brushRef="#br0" timeOffset="9328.02">6054 699 0,'0'0'0,"0"-22"0,-22 22 32,1 22-17,21-1-15,0 0 0,0 0 16,0 21-16,0-20 0,0 20 0,0-21 15,-21 21-15,21 1 0,0-22 16,-21 21-16,21-21 0,0 1 0,-21 20 16,21-21-16,0 0 0,0 0 15,0 1-15,0-1 16,0-42 15,0-1-15,0 1-16,0 0 0,0 0 15,0 0-15,0-22 0,0 1 0,21 0 16,0-1-16,21 1 0,-20 0 16,-1-1-16,21 1 0,-21 21 0,22-21 15,-1 20-15,-21 1 0,21 0 16,1 21-16,-1 0 0,-21 0 0,22 0 16,-1 21-16,-21-21 0,0 43 15,22-22-15,-22 0 0,-21 21 0,21 1 16,-21-1-16,0 0 0,0-21 15,0 22-15,0-1 0,-21-21 0,0 22 16,21-22-16,-22 0 0,1 0 16,0 0-16,21 0 0,-21 1 15,0-1-15,21-42 63,0-1-63,21 1 0,0-21 0</inkml:trace>
  <inkml:trace contextRef="#ctx0" brushRef="#br0" timeOffset="9632.21">7175 169 0,'0'0'0,"0"22"31,-21-1-31,21 21 0,-21-21 16,0 22-16,21-1 0,-21 21 0,0-20 15,-1-1-15,1 22 0,0-22 16,0 21-16,0-20 0,0 20 0,-1-20 16,22-1-16,-21 21 0,21-20 0,-21-22 15,21 21-15,-21-21 16,21 22-16,0-22 0,0 0 0,0 0 15,0 0-15,21-21 32,0 0-32,0-21 15,1 0-15</inkml:trace>
  <inkml:trace contextRef="#ctx0" brushRef="#br0" timeOffset="10527.99">6773 423 0,'0'0'0,"21"0"31,1 0-31,20 0 16,-21 0-16,21 0 0,22 0 15,-22 0-15,1 0 0,20 0 0,-21 0 16,1 0-16,20 0 0,-20 0 16,-1 0-16,0 0 0,-21-21 0,22 21 15,-22 0-15,0 0 0,0 0 16,0 0-16,1 0 15,-1 0 1</inkml:trace>
  <inkml:trace contextRef="#ctx0" brushRef="#br0" timeOffset="14095.6">14245 148 0,'0'21'156,"0"1"-140,0-1-16,0 0 15,0 0-15,-21 0 0,21 0 16,-21-21-16,21 22 0,-21-1 0,21 0 16,0 0-16,0 0 0,-22 0 0,22 1 15,-21-1-15,21 0 0,0 0 16,0 21-16,0-20 0,0-1 16,-21 0-16,21 0 0,0 0 15,0 0-15,-21 1 0,21-1 16,0 0-16,0 0 0,0 0 0,0 0 15,0 1-15,-21-1 0,21 0 16,0 21-16,0-21 0,0 1 0,-21-1 16,21 0-16,0 0 0,0 21 15,0-20-15,0-1 0,0 0 0,0 0 16,0 0-16,0 0 0,0 1 0,0-1 16,0 0-16,-22 0 0,22 0 15,0 0-15,0 1 0,0-1 0,0 0 16,0 0-16,0 0 0,0 0 15,-21 1-15,21-1 0,0 0 0,0 0 16,0 0-16,0 0 0,0 1 16,0 20-16,0-21 0,0 0 15,0 22-15,0-22 0,0 21 0,0-21 16,0 0-16,0 22 0,0-22 0,0 21 16,0-21-16,0 22 0,0-22 15,0 21-15,0-21 0,0 1 0,0 20 16,-21-21-16,21 21 0,0-20 0,0 20 15,0-21-15,-21 21 0,21 1 16,0-1-16,0-21 0,0 22 0,0-1 16,0 0-16,0 1 0,-21-1 15,21 0-15,0 1 0,0-1 16,0-21-16,0 21 0,0 1 0,0-22 16,0 21-16,0 1 0,-21-22 0,21 21 15,0 0-15,0-20 0,0 20 16,0 0-16,0 1 0,0-1 0,0 0 15,-22 1-15,22-1 0,0 0 16,0 1-16,-21-1 0,21 0 0,0 1 16,0-22-16,0 21 0,0 0 0,0-20 15,0 20-15,0 0 0,0-21 16,0 22-16,0-22 0,0 21 0,0 1 16,0-1-16,0 0 0,0-21 0,0 22 15,0-1-15,0 0 0,0 1 16,0-22-16,0 21 0,0 1 15,0-1-15,-21-21 0,21 21 0,0 1 16,0-22-16,0 21 0,-21-21 16,21 22-16,0-1 0,0 0 0,0 1 15,0-1-15,0-21 0,0 22 0,0-1 16,0 21-16,0-20 0,0-1 16,-21 0-16,21 1 0,0-1 0,0 0 15,0 1-15,0-1 0,0 0 0,-21 1 16,21-1-16,0 0 0,0 1 15,0 20-15,0-20 0,0-1 0,0 0 16,0 22-16,0-22 0,0 0 16,0 1-16,0-1 0,0 0 15,0 1-15,0-1 0,0 0 0,0 1 16,0-22-16,0 21 0,0 1 0,0 20 16,0-21-16,0 1 0,0-1 15,0 22-15,0-22 0,-22 0 0,22 1 16,0 20-16,0-21 0,0 1 0,0-1 15,0 0-15,0 1 0,0-1 16,0 0-16,0 1 0,0-1 0,-21 0 16,21 22-16,0-22 0,0 1 0,0-1 15,-21 21-15,21-20 0,0-1 16,0 0-16,0 1 0,0-1 16,0 0-16,0 1 0,-21-1 0,21 0 15,0 1-15,0-1 0,0 0 0,-21 22 16,21-22-16,0 1 0,0-1 15,0 0-15,0 22 0,-21-22 0,21 0 16,0 1-16,-22-1 0,22 22 0,0-22 16,-21 0-16,21 1 0,0-1 0,0 0 15,0 22-15,0-22 0,0 22 16,0-22-16,0 21 0,0-20 16,0 20-16,-21-20 0,21-1 0,0 21 15,-21-20-15,21-1 0,0 0 0,0 1 16,0-1-16,0 22 0,-21-22 15,21 0-15,0 1 0,-21 20 0,21-21 16,0 1-16,0 20 0,0-20 0,0-1 16,0 0-16,-22 22 0,22-22 0,0 0 15,-21 1-15,21-1 0,-21 0 16,21 1-16,0-1 0,0 0 0,-21 1 16,21 20-16,-21-20 0,21-1 0,0 0 15,0 22-15,-21-22 0,21 0 0,0 1 16,-22-1-16,22 0 0,0 1 15,0-1-15,-21 0 0,21 1 0,-21-1 16,21 22-16,-21-22 0,21 0 16,0 1-16,0 20 0,-21-21 0,21 1 15,0-1-15,-21 0 0,21 22 16,0-22-16,0 1 0,0-1 0,-22 0 16,22 1-16,0-1 0,-21 0 0,21 1 15,-21-1-15,21 21 0,0-20 16,0-1-16,-21 22 0,21-22 0,-21 0 15,0 22-15,21-22 0,0 0 0,0 1 16,-22-1-16,22 22 0,-21-22 0,21 0 16,0 1-16,0-1 0,0 21 15,0-20-15,-21 20 0,21-20 16,0-1-16,0 21 0,0-20 0,-21 20 16,21-20-16,0-1 0,0 21 15,0-20-15,0-1 0,-21 22 0,21-22 16,-21 21-16,21-20 0,0 20 0,0 1 15,0-22-15,-22 22 0,22-1 16,0-21-16,-21 22 0,21-22 0,0 22 16,0-22-16,0 0 0,0 22 0,0-22 15,-21 22-15,21-1 0,-21-20 0,21 20 16,0-21-16,0 22 0,-21-1 16,21-20-16,-21 20 0,21-20 15,-22 20-15,22-21 0,-21 22 0,21-1 0,-21-20 16,0 20-16,21 1 15,0-1-15,0-20 0,-21 20 0,21-21 16,-21 22-16,21-22 0,-22 1 0,22 20 16,0-21-16,0 1 0,0-1 15,-21 0-15,21 22 0,0-22 0,-21 22 16,21-22-16,-21 22 0,21-22 0,0 21 16,0 1-16,-21-22 0,0 22 15,21-22-15,-22 22 0,22-22 0,0 0 16,0 22-16,-21-22 0,21 22 0,-21-22 15,21 0-15,0 22 0,0-22 16,0 0-16,0 22 0,0-22 0,0 1 16,0-1-16,0 0 15,0 1-15,0-1 0,0 0 0,0 1 16,0-1-16,0 0 0,0 1 0,-21-22 16,21 21-16,0 0 0,-21 1 15,21-1-15,-21-21 0,21 22 0,-22-1 16,22-21-16,0 0 0,-21 22 15,21-22-15,-21 0 0,21 0 0,-21 0 16,21 0-16,0 1 0,0-1 16,-21 0-16,21 0 0,-21 0 15,21 0-15,0 1 0,0-1 0,0 0 16,-22 0-16,22 0 16,0 0-16,0 1 0,0-1 0,0 0 15,0 0-15,0 0 16,0 0-16,0 1 15,0-1 1,0 0 0,0 0-1,0 0-15,0 0 0,0 1 16,0-1 0,0 0-16,-21-21 15,0 0 1,0 0-16,21-21 15,0 0-15,0-22 0,0 1 16</inkml:trace>
  <inkml:trace contextRef="#ctx0" brushRef="#br0" timeOffset="15357.68">14795 423 0,'22'-42'15,"-22"63"32,0 0-31,0 1-16,0-1 0,0 21 0,0 0 15,-22-20-15,22 20 0,-21 0 16,21 22-16,-21-22 0,21 22 16,0-22-16,-21 21 0,0-20 15,21-1-15,0 22 0,-21-22 0,-1-21 16,1 21-16,21-20 0,-21 41 16,0-42-16,21 0 15,-21-21-15,21 22 0,-21-22 31,21-22-31,0 1 0,0 0 16,0-21-16</inkml:trace>
  <inkml:trace contextRef="#ctx0" brushRef="#br0" timeOffset="15656.89">14817 445 0,'0'0'0,"-22"-64"32,22 43-32,0 0 15,0 0 1,22-1-16,20 22 16,-21 0-16,0-21 0,22 21 15,-1 0-15,-21 0 0,21 0 16,1-21-16,-22 21 0,0 0 15,0 0-15,0 0 0,1 0 16,-22 21 0,0 0-16,-22-21 0,1 22 15,0-22-15,0 21 0,0-21 16,0 21-16,-1-21 0,1 21 0</inkml:trace>
  <inkml:trace contextRef="#ctx0" brushRef="#br0" timeOffset="15887.76">14668 868 0,'0'0'0,"0"21"0,0 0 32,22-21-1,-1 0-31,0 0 0,0 0 15,0-21-15,0 21 0,1 0 16,20 0-16,-21 0 0,0 0 0,0 0 16,1-21-16,-1 21 0,0 0 15,0 0-15,21 0 0</inkml:trace>
  <inkml:trace contextRef="#ctx0" brushRef="#br0" timeOffset="16135.62">15282 847 0,'-21'21'16,"0"-21"-16,21 21 15,-21 0-15,21 0 0,0 1 16,-21-1-16,-1 0 0,22 0 0,-21 0 16,21 0-16,0 1 0,-21-1 15,21 0-15,-21 0 0,0 0 16,21 0-16,0 1 15,0-44 17,0 1-17,21 0-15,0 21 0</inkml:trace>
  <inkml:trace contextRef="#ctx0" brushRef="#br0" timeOffset="16311.51">15303 699 0,'0'0'0,"0"-64"31,-21 64-15,42 0 31,1 21-32,-1-21-15,0 0 0</inkml:trace>
  <inkml:trace contextRef="#ctx0" brushRef="#br0" timeOffset="16831.5">15557 826 0,'0'0'15,"0"21"-15,0 0 0,0 0 16,0 0-16,0 0 0,-21 22 15,21-22-15,0 0 0,0 0 16,0 0-16,0 1 0,-21-1 0,21 0 16,0 0-16,-21 0 0,21 0 15,0 1-15,-21-1 0,21 0 0,0 0 16,0 0 0,0-42 30,0 0-46,0 0 0,0 0 16,0-1-16,0 1 0,21 0 16,0-21-16,0-1 0,0 1 0,1 21 15,-1-21-15,0-1 0,21 1 16,1 21-16,-22-22 0,169-20 31,-147 63-31,-1 0 0,0 0 0,-21 0 0,22 21 16,-22 0-16,0 22 0,-21-22 15,0 21-15,0 0 0,0 1 16,0-1-16,-21 0 0,0-20 0,0 20 16,21-21-16,-22 0 0,1 0 15,0 1-15,0-1 0,0 0 16,21 0-16,-21-21 0,-1 0 16,22 21-16,0-42 31,22 0-16</inkml:trace>
  <inkml:trace contextRef="#ctx0" brushRef="#br0" timeOffset="17423.61">16764 1016 0,'0'0'0,"0"-21"16,0 0-16,0 0 0,0-1 0,0 1 15,0 0-15,-21 0 0,21 0 16,-21 0-16,-1 21 0,1-22 0,0 22 16,0 0-16,0 0 15,0 0-15,-1 0 0,-20 22 0,21-1 16,-21 0-16,20 21 0,-20-21 16,21 22-16,-21-22 0,20 21 15,1-21-15,0 22 0,0-22 16,-21 21-16,42-21 0,-22 22 0,22-22 15,-21 0-15,21 0 0,0 0 16,0 1-16,21-22 0,1 0 16,-1 21-16,0-21 0,0 0 0,21 0 15,-20 0-15,20 0 0,0 0 16,1-21-16,-1 21 0,0-22 0,-21 1 16,22 0-16,-1 0 0,0-21 15,-20 20-15,20-20 0,-21 0 0,0-22 16,0 22-16,1-22 0,-1 22 15,-21-21-15,0 20 0,21-20 0,-21 20 16,0 1-16,0 0 16,0-1-16,0 1 0,0 21 0,0 0 15,0 0-15,0 42 32,0 0-32,-21 0 0,21 21 15,-21-20-15,21 41 0,-22-21 0,1 22 16,21-22-16,0 22 0,-21-1 15,21-20-15,-21 20 0,21-21 0,0 1 16,0-1-16,0 0 0,0-20 16,0-1-16,0 21 0,0-21 0,0 0 15,21 1-15,0-22 16,0 0 0,1 0-16,-1 0 0,0-22 0,0 1 15</inkml:trace>
  <inkml:trace contextRef="#ctx0" brushRef="#br0" timeOffset="18107.16">17674 593 0,'0'0'0,"-21"0"0,0 0 0,0 0 15,-1 0-15,1 0 16,42 0 15,1 0-31,-1 0 16,21 0-16,-21 0 0,22 0 0,-22 0 16,21-21-16,-21 21 0,0-22 15,1 22-15,-1 0 0,0-21 0,-21 0 16,0 0-16,0 0 15,0 0 1,-21 21-16,0 0 16,-1 0-16,1 0 0,0 0 15,0 0-15,-21 21 0,20-21 16,1 21-16,-21 0 0,21 0 0,0-21 16,-1 21-16,1 1 0,21-1 15,0 0-15,0 0 0,0 0 0,0 0 16,0 1-16,21-1 15,1-21-15,-1 0 0,0 0 16,0 21-16,21-21 0,-20 0 0,-1 0 16,0 0-16,0 0 15,0 0-15,-42 0 32,0 0-17,0 0-15,0 21 0,-22-21 16,22 21-16,-21 0 0,-1 1 0,1 20 15,-21-21-15,20 21 0,1-20 16,0 20-16,-1-21 0,1 21 0,21 1 16,-22-22-16,22 21 0,21-21 15,0 1-15,0-1 0,0 0 0,0 0 16,0 0-16,21-21 0,1 21 16,-1 1-16,0-22 0,21 0 15,1 0-15,-1 0 0,0 0 0,1 0 16,20 0-16,-21 0 0,22-22 15,-22 1-15,1 0 0,20 0 0,-21 0 16,1-22-16,-1 1 0</inkml:trace>
  <inkml:trace contextRef="#ctx0" brushRef="#br0" timeOffset="18403.15">18373 296 0,'0'0'0,"-22"-148"31,1 148-31,0 0 16,0 21-16,0 1 0,0-1 16,21 21-16,-22-21 0,1 22 15,0 20-15,0-21 0,21 22 0,-21-22 16,0 22-16,-1-1 0,1 1 16,21-1-16,-21 22 0,0-43 15,0 22-15,21-1 0,0-20 0,-21-1 16,21-21-16,-22 21 0,22-20 0,0-1 15,0 0-15,0 0 0,0 0 16,0-42 15,22 0-15,-1 0-16,-21-22 0,21 22 0</inkml:trace>
  <inkml:trace contextRef="#ctx0" brushRef="#br0" timeOffset="18802.91">18288 910 0,'0'0'15,"-21"0"-15,21 21 0,-21-21 0,21 22 16,21-22 31,0 0-47,0 0 0,0 0 0,0-22 15,1 22-15,-1-21 0,0 21 16,0-21-16,0 0 0,0 0 0,-21 0 16,22-1-16,-22 1 15,0 0-15,-22 21 16,1 0 0,0 0-16,0 0 0,0 21 0,0 0 15,-22 1-15,22-1 0,0 0 16,0 21-16,0-21 0,-1 22 0,22-22 15,-21 0-15,21 21 0,0-20 16,0-1-16,0 0 0,0 0 16,0 0-16,0 0 0,21-21 15,1 0-15,20 22 0,-21-22 16,21 0-16,1 0 0,-1 0 0,0 0 16,1 0-16,20-22 0,-20 1 15,-1 0-15</inkml:trace>
  <inkml:trace contextRef="#ctx0" brushRef="#br0" timeOffset="19483.93">18944 804 0,'0'0'15,"-21"0"-15,0 0 0,0 0 16,-1 22-16,22-1 16,-21 0-16,21 0 15,-21 0-15,21 22 0,-21-22 0,21 0 16,0 21-16,0-21 0,0 1 15,-21-1-15,21 0 0,-21 0 0,21 0 16,0 0-16,0 1 16,0-44 31,0 1-47,0 0 0,0 0 15,0-21-15,0 20 0,21 1 16,0-21-16,-21 21 0,21-22 15,0 22-15,0-21 0,1 21 16,20 0-16,-21-1 0,0 1 0,0 21 16,1 0-16,-1 0 0,0 0 15,-21 21-15,21 1 0,-21-1 16,21 0-16,-21 0 0,0 21 16,0-20-16,0-1 0,0 21 0,0-21 15,0 0-15,0 1 0,0-1 16,0 0-16,0 0 0,0 0 15,0-42 32,0 0-47,0 0 16,0 0-16,0-1 0,0 1 16,0-21-16,21 21 0,1-22 15,-1 1-15,0 21 0,0-21 0,0 20 16,0-20-16,22 21 0,-22 0 15,0 21-15,0 0 0,22 0 0,-22 0 16,0 0-16,-21 21 0,21 0 16,0 0-16,-21 22 0,0-1 0,0-21 15,0 21-15,0 1 16,0-22-16,0 21 0,0-21 0,0 1 16,0 20-16,-21-21 15,21 0-15,-21 0 0,0-21 16,21 22-16,-21-22 0,-1 0 15,1 0 1</inkml:trace>
  <inkml:trace contextRef="#ctx0" brushRef="#br0" timeOffset="20214.96">19643 995 0,'-22'0'0,"44"0"0,-44 21 15,1-21 1,42 0 15,22 0-15,-22 0-16,0-21 0,21 21 0,-20-21 15,20 21-15,-21-21 0,21 21 16,-20-22-16,-1 1 0,0 21 0,0-21 16,0 0-16,-21 0 0,0 0 15,0-1-15,0 1 0,0 0 16,-21 21 0,0 0-16,0 0 15,0 0-15,-1 0 0,1 0 0,0 21 16,-21 0-16,21 1 0,-1-1 15,-20 0-15,21 0 0,0 21 16,0-20-16,21 20 0,0-21 0,0 21 16,0-20-16,0-1 0,0 0 15,0 0-15,0 0 0,21 0 0,0 1 16,0-1-16,0-21 0,0 21 0,22-21 16,-1 0-16,-21 0 0,22 0 15,-1 0-15,0 0 0,1 0 0,-1 0 16,0-21-16,1 0 0,-1-1 15,0 1-15,1 0 0</inkml:trace>
  <inkml:trace contextRef="#ctx0" brushRef="#br0" timeOffset="20727.97">20553 826 0,'0'-22'0,"0"44"0,21-65 16,-21 22-16,-21 21 31,0 0-31,-1 21 16,22 0-16,0 22 0,-21-22 15,0 0-15,21 21 0,-21-20 0,21 20 16,0-21-16,0 21 0,0-20 16,-21-1-16,21 0 0,0 0 0,-21 0 15,21 0-15,0 1 0,0-1 16,0-42 31,0-1-32,0 1-15,0 0 0,0 0 16,0-21-16,0 20 0,0-20 0,21 0 16,0-1-16,21 1 0,-21 0 15,22 21-15,-1-22 0,0 22 0,1 0 16,-1 0-16,0 0 0,1 21 16,-1 0-16,0 0 0,-20 0 15,20 0-15,-21 0 0,0 21 16,0 21-16,1-21 0,-22 22 0,0-1 15,0-21-15,0 21 0,0 1 16,0-22-16,0 21 0,0-21 0,0 1 16,0-1-16,-22 0 0,1 0 15,21 0-15,-21-21 0,21 21 0,0 1 32,0-44-1,0 1-16,21 0-15,-21 0 16,21 21-16</inkml:trace>
  <inkml:trace contextRef="#ctx0" brushRef="#br0" timeOffset="21112.22">21611 233 0,'0'0'0,"0"-21"0,0 0 0,21 21 16,-21-22-16,0 44 31,-21-1-31,0 0 0,0 21 16,0-21-16,-1 22 0,1 20 15,0-20-15,-21-1 0,21 0 0,-1 1 16,1 20-16,21-21 0,-21 1 15,0-1-15,21 0 0,-21 22 0,21-43 16,-21 21-16,21 1 0,0-22 16,0 21-16,0-21 0,0 1 0,0-1 15,0 0-15,0 0 16,21-21 31,0-21-32,0 21-15,-21-21 0,0 0 16,21 21-16,0-22 0,1 1 16</inkml:trace>
  <inkml:trace contextRef="#ctx0" brushRef="#br0" timeOffset="21431.5">21336 614 0,'0'0'0,"-21"0"0,63 0 31,-21 0-31,22 0 0,-1 0 16,0 0-16,1 0 0,20 0 0,-21 0 16,1 0-16,-1 0 0,22 0 15,-43 0-15,21 0 0,0 0 0,-20 0 16,-1 0-16,0 0 15,-42 0 64</inkml:trace>
  <inkml:trace contextRef="#ctx0" brushRef="#br0" timeOffset="22087.79">22225 741 0,'0'-64'31,"0"43"-15,-21 21-1,0 0-15,-1 0 16,-20 0-16,21 0 0,0 21 0,-22 1 16,22-22-16,-21 21 0,21 0 15,0-21-15,-1 21 0,1 0 0,0 0 16,21 1-16,0-1 15,0 0-15,0 0 0,21-21 16,0 0-16,1 0 0,20 21 16,-21 0-16,0-21 0,22 0 15,-22 22-15,0-22 0,0 21 16,0 0-16,0-21 0,1 21 0,-22 0 16,21 0-16,-21 1 15,0-1-15,0 0 16,-21-21-16,-1 21 15,1-21-15,0 0 0,-21 21 0,21-21 16,-22 0-16,22 0 0,-21 0 16,21 0-16,-22 0 0,22 0 0,0 0 15,-21 0-15,20 0 0,1 0 16,0 0-16,0 0 0,0 0 0,0 0 16,-1 0-1,1 0-15,0 0 16,0 0-1,0 0-15</inkml:trace>
  <inkml:trace contextRef="#ctx0" brushRef="#br1" timeOffset="32051.42">423 2625 0,'-21'0'0,"0"0"0,0 0 16,21 21-16,-21-21 0,-1 0 16,1 0-16,0 0 0,0 0 15,0 0-15,0 0 0,-1 0 0,1 0 16,0 0-16,0 0 16,0 0-1,42 0 32,0 0-47,21 0 16,-20 0-16,41 0 0,-21 0 15,22 0-15,-22 0 0,22 0 0,-1 0 16,1 0-16,-22 0 0,22 0 16,-22 0-16,21 0 0,-20-21 15,-1 21-15,0 0 0,1 0 16,-1 0-16,0 0 0,-20 0 0,-1 0 15,0 0-15,0 0 16,-21-21 0,0-1 15,-21 1-31,21 0 16,-21 21-16,21-21 15</inkml:trace>
  <inkml:trace contextRef="#ctx0" brushRef="#br1" timeOffset="32508.42">952 2265 0,'0'0'15,"-21"0"-15,0 0 0,21 21 31,0 0-31,0 0 16,0 1-16,0-1 16,21 0-16,-21 0 0,21 0 0,1 0 15,20 1-15,-21-22 0,0 21 16,0 0-16,1 0 0,20-21 0,-21 0 16,0 21-16,22-21 0,-22 0 15,0 0-15,0 0 0,0 0 16,0 0-1,-42 0 1,0 0-16,0 0 16,0 21-16,0-21 0,-22 22 15,22-1-15,0 0 0,0 0 16,-22 21-16,22-20 0,0-1 16,-21 21-16,21-21 0,-1 0 0,-20 22 15,21-22-15,0 0 0,0 0 16,-1 0-16,1 1 0,0-22 0,0 21 15,21 0-15,-21-21 16,21 21-16,-21-21 0</inkml:trace>
  <inkml:trace contextRef="#ctx0" brushRef="#br1" timeOffset="33867.33">1947 2604 0,'0'-22'31,"-21"22"-31,21-21 16,0 0-16,0 0 15,0 0-15,0 0 16,0-1-16,21 22 0,0-21 16,1 21-16,-1 0 0,0 0 15,0 0-15,0 0 16,0 0-16,1 0 0,-1 21 16,0 1-16,0 20 0,-21-21 0,0 21 15,21-20-15,-21 20 16,0-21-16,0 21 0,0-20 0,0-1 15,0 21-15,0-21 0,0 0 16,-21 1-16,21-1 0,0 0 16,-21-21-16,21 21 15,-21-21-15,21 21 0,-21-21 16,-1 0 0,1 0-1,21-21 1,0 0-1,0 0-15,0 0 0,0-1 16,0 1-16,0 0 0,21-21 0,1 21 16,-22-1-16,21-20 15,0 21-15,-21 0 0,21-22 0,0 22 16,0 0-16,1 0 16,-1 0-16,0 0 15,0-1-15,0 22 360,0 0-267,1 0 17</inkml:trace>
  <inkml:trace contextRef="#ctx0" brushRef="#br1" timeOffset="34312.42">2498 2667 0,'0'21'32,"21"-21"-32,0 0 15,0 0-15,0-21 0,0 21 0,1-21 16,-1 0-16,21 21 0,-21-21 15,0-1-15,1 22 0,-1-21 0,-21 0 16,21 0-16,-21 0 16,0 0-16,-21 21 15,0 0-15,-22 0 0,22 0 16,-21 0-16,21 0 0,-22 21 0,1 0 16,21 0-16,-22 0 0,22 0 15,0 1-15,0 20 0,0-21 0,0 0 16,-1 22-16,22-22 0,0 0 15,0 21-15,0-21 0,0 1 0,22-1 16,-1-21-16,0 21 16,0 0-16,0-21 0,22 0 0,-22 0 15,21 0-15,22 0 0,-22 0 16,0 0-16,1 0 0,-22-21 16,21 0-16,0 0 0,-20-1 0,20 1 15,0 0-15,-21 0 0</inkml:trace>
  <inkml:trace contextRef="#ctx0" brushRef="#br1" timeOffset="34596.82">3302 2117 0,'0'0'0,"0"-21"0,-21 21 16,0 0-1,21 21-15,0 0 16,0 0-16,-22 0 0,1 0 0,21 22 15,-21-1-15,21 0 0,0 1 16,-21-1-16,0 0 0,21 22 0,0-22 16,-21 1-16,21-1 0,-22 0 15,22 1-15,0-22 0,-21 21 0,21-21 16,0 0-16,0 1 0,0-1 16,0 0-16,21-21 15,1 0-15,-1 0 16,0 0-16,0-21 15,0 0-15,0-1 0,-21 1 0,22 0 16</inkml:trace>
  <inkml:trace contextRef="#ctx0" brushRef="#br1" timeOffset="34783.55">3048 2540 0,'0'0'0,"-21"0"16,0 0-16,-1 0 0,44 0 47,-1 0-47,0 0 0,0 0 0,21 0 15,1-21-15,-22 21 0,21-21 16,1 21-16,-1-21 0,21 21 0,-20 0 16</inkml:trace>
  <inkml:trace contextRef="#ctx0" brushRef="#br1" timeOffset="35236.25">3704 2392 0,'0'0'0,"-21"0"32,0 0-32,0 21 15,21 0-15,-22 0 16,22 1-16,-21-1 0,0 0 0,21 21 16,0-21-16,0 22 0,-21-22 15,21 21-15,0-21 0,-21 1 0,21 20 16,0-21-16,0 0 0,0 0 15,0 1-15,0-1 0,21 0 16,0-21-16,0 0 16,0 0-16,1 0 0,-1 0 0,0 0 15,0-21-15,0 21 0,0-21 0,22-1 16,-22 1-16,0 0 0,0-21 16,22 21-16,-22-22 0,0 1 0,0 21 15,0-22-15,0 1 16,1 21-16,-1 0 0,-21-22 0,21 22 15,-21 0-15,0 42 32,0 0-32,-21 1 0,0-1 0,21 0 15,-22 21-15,1-21 0,0 22 16,21-22-16,-21 21 0,21-21 0,-21 1 16,21 20-16,0-21 0,0 0 15,0 0-15,0 1 0,0-1 16,21-21-1,0 0-15,0 0 0,0 0 16,1 0-16,-1 0 0,0 0 16</inkml:trace>
  <inkml:trace contextRef="#ctx0" brushRef="#br1" timeOffset="35624.04">4276 2561 0,'0'0'0,"0"-21"0,0 0 15,0 0-15,0 0 16,0-1-16,0 1 16,21 21-16,0 0 0,0 0 15,0 0-15,0 0 0,1 0 16,-1 0-16,21 21 0,-21-21 0,0 22 16,1 20-16,-1-21 0,0 0 15,-21 22-15,0-22 0,0 0 0,0 21 16,0-21-16,0 1 0,0-1 15,0 0-15,0 0 0,-21 0 0,0 0 16,-1-21-16,1 22 0,0-22 0,0 21 16,0-21-16,21-21 31,0-1-31,0 1 16,0 0-16,0 0 0,21 0 0,0 0 15,0-1-15,-21-20 0,21 21 16,1 0-16,-1 0 0,0-1 15,0 1-15,0 21 0,0-21 0,1 0 16,20 21-16,-21-21 0,21 0 16,1 21-16,-1 0 0,0 0 0</inkml:trace>
  <inkml:trace contextRef="#ctx0" brushRef="#br1" timeOffset="36109.76">5101 2455 0,'0'0'0,"-21"0"16,0 0 0,0 0-1,21 22-15,0-1 16,0 0-16,0 0 0,0 0 16,0 0-16,0 22 0,-22-22 0,22 0 15,-21 0-15,21 0 0,0 1 16,0-1-16,-21 0 0,21 0 0,-21 0 15,21 0-15,-21 1 16,0-22-16,-1 0 16,22-22-1,-21 22-15,21-21 16,0 0-16,0 0 0,0 0 16,0 0-16,21-22 0,-21 22 0,22-21 15,20-1-15,-21 1 0,0 0 16,22-1-16,-1 22 0,0-21 0,1 21 15,-1 0-15,0-1 0,1 1 16,-1 21-16,0 0 0,-21 0 0,22 21 16,-22 1-16,0-1 0,0 21 0,-21 0 15,0-20-15,0 20 0,0 0 16,0 1-16,0-1 0,0-21 0,-21 21 16,0-20-16,21 20 0,-21-21 15,0 0-15,-1-21 0,22 21 16,-21 1-16,0-22 0,21-22 31</inkml:trace>
  <inkml:trace contextRef="#ctx0" brushRef="#br1" timeOffset="36548.08">6519 2201 0,'21'-21'0,"-42"42"0,42-63 0,1 21 16,-22 0-16,0 0 0,0-1 0,21 1 15,-21 42 17,0 1-32,0-1 15,-21 0-15,-1 21 0,22 1 0,-21-1 16,0 0-16,0 1 0,0-1 0,0 0 15,-1 1-15,22-1 0,-21 0 16,0-21-16,21 22 0,-21-22 0,21 0 16,0 0-16,0 0 0,0 1 15,21-22 1,0 0-16,0-22 16,1 1-16,-1 0 0,0 0 0</inkml:trace>
  <inkml:trace contextRef="#ctx0" brushRef="#br1" timeOffset="37027.55">6921 2053 0,'0'0'0,"22"-21"0,-22 0 0,0 42 31,-22 0-15,1 22-16,21-22 0,-21 0 0,0 21 15,21 1-15,-21-1 0,0 0 16,-1 1-16,22-1 0,-21 0 15,0 1-15,0-1 0,21 0 0,0-21 0,-21 22 16,0-22-16,21 0 16,-22 0-16,22 0 0,0 1 0,0-44 47,22 1-47,-1-21 15,-21 21-15,21 0 0,0-22 16,0 22-16,0-21 0,1 21 0,-1-22 15,21 22-15,-21 0 0,22 0 16,-1 0-16,-21-1 0,21 1 0,-20 21 16,20 0-16,-21 0 0,0 0 0,0 21 15,-21 1-15,0-1 0,22 0 16,-22 0-16,0 21 0,0 1 16,0-22-16,0 21 0,-22 1 15,22-22-15,-21 21 0,0-21 0,0 0 16,0 1-16,21-1 0,-21 0 0,21 0 15,-22-21-15,1 21 0,21-42 47,21 21-47,1-21 0,-1 0 16,0-22-16,0 22 0</inkml:trace>
  <inkml:trace contextRef="#ctx0" brushRef="#br1" timeOffset="37428.5">7429 2434 0,'0'21'15,"22"-21"17,-1 0-32,0 0 0,0 0 15,-21-21-15,21 21 0,22-21 16,-22 0-16,0 0 0,0 21 15,0-21-15,0 21 16,-21-22-16,0 1 16,-21 21-1,0 0-15,0 0 0,0 0 16,0 0-16,-22 0 0,22 21 0,0 1 16,0-1-16,0 0 0,-1 0 15,1 21-15,0-20 0,21 20 0,0 0 16,0-21-16,-21 1 0,21 20 0,0-21 15,0 0-15,0 0 0,21 1 16,-21-1-16,21 0 0,0-21 0,22 0 16,-22 0-16,0 0 0,21 0 0,-20 0 15,20 0-15,0 0 16,1-21-16,-1 21 0,0-21 0,-21-1 16,22-20-16,-1 21 0,-21-21 0,22 20 15</inkml:trace>
  <inkml:trace contextRef="#ctx0" brushRef="#br1" timeOffset="37663.37">6371 2201 0,'0'0'0,"-21"0"15,0 0 1,42 0 0,0 0-16,21 0 0,-20 0 15,41 0-15,-21 0 0,22 0 0,-1 0 16,-20-21-16,20 21 0,1 0 0,-1-21 16,-20 21-16</inkml:trace>
  <inkml:trace contextRef="#ctx0" brushRef="#br1" timeOffset="38386.94">9292 2582 0,'21'0'16,"0"0"-16,-21-21 15,22 0-15,-22 0 16,21 0-16,0 0 0,-21-1 0,0 1 16,0 0-16,0 0 0,0 0 0,0 0 15,0-1-15,0-20 0,0 21 16,-21 0-16,0 0 0,-1 21 16,1 0-16,0 0 0,0 0 15,-21 0-15,-1 21 0,22 0 0,-21 0 16,-1 0-16,1 22 0,0-22 15,-1 21-15,1 0 0,0 1 16,21-1-16,-22 0 0,22 1 0,0-22 16,21 21-16,0-21 0,0 22 0,0-22 15,0 0-15,21 0 16,0-21-16,22 0 0,-22 0 0,21 0 16,0 0-16,22-21 0,-22 0 0,1 0 15,-1 0-15,0-1 0,1 1 16,-1 0-16,0 0 0,-21-21 0,1 20 15,-1-20-15,0 0 0,0 21 16,-21-1-16,21-20 0,-21 21 16,0 0-16,0 42 31,0 0-31,-21 0 0,21 0 16,-21 22-16,21-22 0,-21 0 15,21 0-15,0 22 0,0-22 0,0 0 16,0 0-16,0 0 0,0 0 0,0 1 15,0-1-15,21-21 16,0 0-16,0 0 0,0 0 0,1 0 16,-1 0-16,21 0 0,-21-21 0,22 21 15,-1-22-15</inkml:trace>
  <inkml:trace contextRef="#ctx0" brushRef="#br1" timeOffset="38879.96">10181 2350 0,'0'0'0,"0"-22"0,0 1 0,0 0 15,0 0-15,0 0 0,-21 21 16,0-21-16,0 21 0,-22 0 16,22 0-16,-21 0 0,21 0 0,-22 21 15,1 0-15,0 0 0,-1 0 16,1 0-16,21 22 0,-22-22 0,22 21 16,-21 1-16,21-22 0,0 21 15,21-21-15,0 22 0,0-22 0,0 0 16,0 0-16,0 0 0,0 0 15,21-21-15,21 0 0,-21 0 16,22 0-16,-22 0 0,21 0 16,0 0-16,1-21 0,-1 0 0,-21 0 15,22 0-15,-1-22 0,0 22 0,-21-21 16,22 0-16,-22-1 0,21 1 16,-21 0-16,1-22 0,-1 22 0,21-43 15,-21 43-15,0-22 16,-21 43-16,0-21 0,0 21 0,0-22 15,0 22-15,0 42 32,-21 0-32,0 22 0,0-1 15,21-21-15,-21 22 0,0 20 0,-1-21 16,22 1-16,-21-1 0,0 22 16,21-22-16,0 0 0,0 1 0,-21-1 15,21 0-15,0 1 0,0-22 16,0 0-16,0 21 0,0-21 0,0 1 15,0-1-15,21-21 0,0 0 16,0 0-16,1 0 0,-1 0 16,0 0-16,21 0 0,-21-21 0,22-1 15</inkml:trace>
  <inkml:trace contextRef="#ctx0" brushRef="#br1" timeOffset="39379.87">10943 2413 0,'0'0'0,"0"-21"0,21 0 15,-21 0-15,0-1 0,0 1 16,0 0-16,-21 0 0,0 21 16,0 0-16,0 0 0,-1 0 15,1 0-15,0 0 0,-21 21 0,-1-21 16,22 42-16,-21-20 0,0-1 0,20 21 16,-20 0-16,21-20 0,0 20 15,0 0-15,-1 1 0,22-22 16,-21 21-16,21-21 0,0 0 0,0 1 15,0-1-15,0 0 0,21-21 16,1 0-16,-1 21 0,0-21 0,0 0 16,0 0-16,0 0 0,1 0 0,20-21 15,-21 21-15,0-21 0,0 0 16,22-1-16,-22-20 0,0 21 0,21-21 16,-20-1-16,-1 1 0,21 0 0,-21-22 15,0 22-15,1-1 0,-1 1 16,0-21-16,0 20 0,0 22 0,-21-21 15,21-1-15,-21 22 0,0 0 16,0 0-16,0 42 16,-21 0-1,0 0-15,0 1 0,0-1 16,0 21-16,-1 0 0,1 1 0,21-1 16,-21 0-16,-21 43 15,42-43-15,0 1 0,0-22 0,-21 21 16,21 1-16,0-22 0,0 0 0,0 21 15,0-21-15,0 1 0,0-1 16,21-21-16,0 0 16,0 0-16,0 0 0,0 0 0,22 0 15</inkml:trace>
  <inkml:trace contextRef="#ctx0" brushRef="#br1" timeOffset="39779.39">11324 2455 0,'0'0'0,"0"-21"0,-21-42 16,21 42-1,21 21 1,0 0-16,0-22 0,1 22 0,-1 0 16,0 0-16,0 0 0,0 0 0,0 22 15,1-22-15,-1 21 0,21 0 16,-21 0-16,0 0 0,1 22 15,-1-22-15,-21 0 0,0 21 0,0-21 16,0 1-16,0 20 0,0-21 16,0 0-16,-21 0 0,-1 1 15,1-22-15,0 0 0,0 21 0,0-21 16,0 0 0,21-21-16,0-1 15,0 1-15,0 0 16,0 0-16,21 0 0,0-22 15,0 22-15,0 0 0,0-21 16,-21 21-16,22-1 0,20-20 0,-21 21 16,0 0-16,0 0 0,1 21 15,-1-22-15,0 22 0,0 0 0,0 0 16,0 0-16,1 0 0,-1 0 0</inkml:trace>
  <inkml:trace contextRef="#ctx0" brushRef="#br1" timeOffset="40135.31">12107 2561 0,'0'0'0,"21"0"32,1-21-17,-22 0-15,21 21 0,0-21 0,0 0 16,0-1-16,0 1 0,1 21 15,-1-21-15,-21 0 0,21 0 0,-21 0 16,-21 21 0,0 0-1,-1 0-15,1 0 0,-21 0 0,21 21 16,0 0-16,-1 0 0,1 0 16,0 22-16,0-22 0,0 0 15,21 0-15,-21 21 0,21 1 16,0-22-16,0 0 0,0 0 15,0 0-15,0 1 0,0-1 16,21-21-16,0 0 0,0 0 0,0 21 16,0-21-16,22 0 0,-22 0 15,21 0-15,1 0 0</inkml:trace>
  <inkml:trace contextRef="#ctx0" brushRef="#br1" timeOffset="40523.08">13039 2392 0,'0'0'0,"0"-21"0,-22-43 32,1 43-32,0 21 0,-21 0 0,21 0 15,-22 0-15,22 0 0,-21 21 16,21 0-16,-22-21 0,22 22 0,0-1 16,0 0-16,21 0 0,0 0 15,0 0-15,0 1 0,0-1 16,0 0-16,21-21 0,-21 21 0,21 0 15,21 0-15,-20-21 0,-1 22 0,0-22 16,0 21-16,0-21 0,0 21 16,1-21-16,-1 21 0,0 0 0,0-21 15,-21 21-15,0 1 16,0-1 0,-42-21-16,21 0 15,-1 0-15,1 0 0,-21 0 0,21 0 16,-22 0-16,22 0 0,-21 0 15,21 0-15,0 0 0,-22 0 0,22 0 16,21-21-16,-21 21 0,21-22 31,21 22-31,0-21 0,0 21 16,22-21-16</inkml:trace>
  <inkml:trace contextRef="#ctx0" brushRef="#br1" timeOffset="40883.56">13504 2392 0,'0'0'0,"21"-21"0,-21-22 31,0 22-31,-42 21 16,21 0-16,0 0 16,0 0-16,-22 0 0,22 0 0,-21 21 15,21 1-15,-1-1 0,1 0 0,0 0 16,21 0-16,-21-21 0,21 21 15,0 1-15,0-1 0,0 0 0,21 0 16,0 0-16,0-21 0,1 21 16,-1 1-16,0-1 0,0-21 15,0 21-15,0 0 0,1-21 0,-22 21 16,21 0-16,-21 1 0,0-1 16,0 0-16,-21-21 0,-1 0 15,1 21-15,0-21 0,0 0 16,0 0-16,-22 0 0,22 0 0,0 0 15,-21 0-15,21 0 0,-1 0 16,1 0-16,0 0 0,0 0 0,0 0 16,0 0-16,-1 0 0,1 0 15,0 0-15,0-21 0</inkml:trace>
  <inkml:trace contextRef="#ctx0" brushRef="#br1" timeOffset="42371.35">825 3577 0,'0'0'0,"0"-21"0,0 0 0,0 0 16,0 0-16,-21 21 0,21-22 16,-21 22-16,0 0 0,21-21 15,-21 21-15,0 0 0,-1 0 16,1 0-16,0 21 15,0 1-15,0-1 0,-22 0 0,22 0 16,0 21-16,0 1 0,-21-1 16,20-21-16,22 22 0,-21 41 15,0-41-15,21-1 0,0 0 16,0 1-16,0-22 0,0 21 0,21-21 16,-21 0-16,21-21 0,22 0 15,-22 0-15,0 0 0,21 0 0,-20 0 16,20-21-16,-21 0 0,21 0 15,1 0-15,-22-22 0,21 22 16,-21-21-16,22 21 0,-22-22 16,-21 22-16,0-21 0,21 21 0,-21-22 15,0 22-15,0-21 0,-21 21 16,0 0-16,0-1 0,-22 1 0,22 0 16,-21 0-16,21 21 0,-22 0 15,1 0-15,0 0 0,20 0 16,-20 21-16,21-21 0,-21 21 0,20 0 15,22 1-15,0-1 0,0 0 16,0 0-16,0 0 0,22 0 16,-1 1-16,0-22 15,0 0-15,21 0 0,1 0 0,-1 0 16,0 0-16,1 0 0,-1-22 16,22 1-16,-22 21 0,0-21 0,1 0 15,-1 0-15,-21 0 0,21-1 16,-20 1-16,-1 0 0,21-21 0,-21 21 15,-21-1-15,0 1 16,0 0-16,0 0 16,0 42-1,0 0 1,0 0-16,0 1 0,0 20 0,0 0 16,0 1-16,-21-1 0,21 21 15,-21 1-15,21-1 0,-21 1 0,0-1 16,21 22-16,0 0 15,-22-1-15,22 1 0,-21 0 0,21 21 16,-21-1-16,21 1 0,0 21 16,-21 0-16,0-21 0,0 21 0,-1 0 15,1-21-15,0 21 0,21-21 16,-21 0-16,0-1 0,0-20 0,-1 0 16,22-1-16,0-20 0,0-22 15,-21 22-15,21-22 0,0-21 0,-21 0 16,21-42-16,0 0 15,-21-21-15,21-1 0,-21 1 16,0-21-16,21-1 0,-22-21 16,1 1-16,21-1 0,-21-21 15,0 0-15,0 1 0,21-1 0,0 0 16,-21-21-16,21 21 0,0-21 16,0 21-16,0 22 0,0-22 0,0 21 15,21 0-15,0 1 0,21 20 16,-21 1-16,22-1 0,-1 1 0,0 20 15,1 1-15,-1 0 0,0 21 16,22-22-16,-22 22 0,22 0 16,-1 0-16,1 0 0</inkml:trace>
  <inkml:trace contextRef="#ctx0" brushRef="#br1" timeOffset="43923.88">2286 3852 0,'0'22'15,"21"-22"1,0 0-16,0 0 0,1-22 16,-1 22-16,21-21 0,-21 0 0,22 0 15,-1 21-15,0-21 0,1 0 16,-1-22-16,-21 22 0,21 0 0,-20 0 15,20 0-15,-21-22 0,-21 22 16,21-21-16,-21 21 0,0-1 16,0 1-16,0 0 0,0 0 0,0 0 15,-21 21 1,0 0-16,0 21 0,0 0 16,-1 0-16,1 22 0,21-1 15,-21 0-15,0 22 0,21-22 0,-21 22 16,0 20-16,-1-20 0,1 20 15,0 1-15,0 21 0,-21-21 0,20 20 16,1-20-16,0 42 0,-21-21 16,21 21-16,-1-21 0,1 21 15,0-21-15,0-1 0,0 1 0,0 0 16,-1 0-16,1 0 0,0-22 16,21-20-16,-21 21 0,21-22 0,0 1 15,0-22-15,0 0 0,0 1 0,0-22 16,21 0-16,0 0 0,0 0 15,22-21-15,-22 0 0,21 0 0,-21-21 16,22 0-16,-1 0 0,22 0 16,-22-22-16,21 1 0,-20-22 0,20 1 15,1-1-15,-22 1 0,22-1 0,-22-20 16,0 20-16,-21-20 0,1-1 16,-1 0-16,-21 1 0,0-1 15,0 0-15,-21 1 0,-22-1 0,1 0 16,0 22-16,-1-22 0,-20 22 15,20-1-15,-20 1 0,-1 20 0,1 1 16,21 0-16,-1-1 0,-20 22 16,20 0-16,22 0 0,-21 21 0,21-21 15,0 21-15,21-22 16,0 1-16,21 21 16,0-21-16,21 21 0,1-21 0,-1 0 15,21 0-15,-20-22 0,20 22 16,22 0-16,-22-21 0,1 20 0,-1-20 15,1 21-15,-22-21 16,1 20-16,-1 1 0,-21 0 0,21 0 16,-42 0-16,22 0 0,-22-1 15,-22 22 1,1 0 0,0 22-1,0-22-15,21 21 0,0 0 0,0 0 16,-21 0-16,21 22 0,-21-22 15,21 0-15,0 0 0,0 21 0,0-20 16,-22-1-16,22 0 0,0 0 0,0 0 16,0-42 15,22 21-15,-22-21-16,21 0 0,0 0 15</inkml:trace>
  <inkml:trace contextRef="#ctx0" brushRef="#br1" timeOffset="44119.46">3196 3535 0,'0'0'0,"-21"0"32,0 0-32,21 21 46,0 0-46,21-21 16,0 21-16,0-21 0,0 0 0,1 22 16,-1-22-16</inkml:trace>
  <inkml:trace contextRef="#ctx0" brushRef="#br1" timeOffset="44491.34">3408 3747 0,'0'0'0,"-43"0"31,43-22-31,0 1 0,0 0 16,0 0-1,22 21-15,-1 0 16,0 0-16,0 0 0,0 0 16,0 0-16,1 21 0,-1 0 0,0 0 15,21 1-15,-21-1 0,-21 0 0,22 21 16,-22-21-16,0 1 0,0 20 15,0 0-15,0-21 0,0 22 0,-22-22 16,1 0-16,21 0 0,-21 0 16,0 1-16,0-22 0,0 0 15,21-22 1,0 1 0,0 0-16,0 0 0,0 0 0,0 0 15,21-22-15,0 22 0,0 0 0,-21 0 16,21 0-16,0-1 0,1 1 15,-1 0-15,0 0 0,0 0 0,0 0 16,0 21-16,1-22 0,-1 22 16,0 0-16</inkml:trace>
  <inkml:trace contextRef="#ctx0" brushRef="#br1" timeOffset="44887.22">4127 3704 0,'0'0'0,"22"0"0,-1 0 15,-21-21 1,-21 21 15,-1 0-15,1 0-16,0 0 0,0 21 0,0 0 16,0 1-16,-1-22 15,22 21-15,0 0 0,0 0 0,0 0 16,0 0-1,0 1-15,22-1 16,-1-21-16,0 21 0,0-21 0,0 21 16,0-21-16,-21 21 0,22 0 15,-1-21-15,-21 22 0,21-1 0,-21 0 16,0 0-16,0 0 16,-21-21-16,0 0 0,-22 21 15,22-21-15,-21 0 0,21 0 0,-22 0 16,22 0-16,-21 0 0,21 0 0,-1 0 15,1 0-15,0 0 0,0 0 16,21-21-16,0 0 0,0 0 16,0 0-16,21 0 15,0-1-15,0 22 0</inkml:trace>
  <inkml:trace contextRef="#ctx0" brushRef="#br1" timeOffset="45164.34">4593 3408 0,'0'0'0,"0"-21"0,0 42 15,-21 0 1,0 0-16,0 0 0,-1 22 16,1-1-16,0-21 0,0 22 0,0-1 15,21 0-15,-21 1 0,-1-1 16,1 0-16,0 1 0,21-1 15,0-21-15,0 21 0,0-20 0,0-1 16,0 0-16,0 0 0,0 0 16,21-21-16,0 0 0,1 0 0,-1 0 15,0 0-15,0 0 0,0-21 0,0 0 16,1 0-16,-1 0 0,0-1 16,0 1-16</inkml:trace>
  <inkml:trace contextRef="#ctx0" brushRef="#br1" timeOffset="45328.59">4276 3704 0,'21'0'32,"0"0"-32,0 0 0,0 0 15,0-21-15,1 21 0,-1 0 0,21-21 16,-21 21-16,22 0 0,-22-21 0</inkml:trace>
  <inkml:trace contextRef="#ctx0" brushRef="#br1" timeOffset="46271.08">5419 3641 0,'0'0'0,"21"-21"0,-21-1 0,21 22 16,-21-21-16,0 0 0,0 0 0,21 0 16,0 21-1,-21 21 1,21 0-16,-21 0 0,22 22 15,-22-22-15,0 0 16,0 21-16,0-21 0,0 22 0,0-22 16,0 21-16,0-21 0,-22 1 0,1 20 15,0-21-15,21 0 0,0 0 16,-21 1-16,21-1 0,-21-21 0,0 0 16,21-21 15,0-1-31,0 1 0,0 0 0,0 0 15,0 0-15,21 0 0,0-22 16,0 22-16,0-21 0,0-1 0,1 22 16,20-21-16,-21 21 0,21 0 15,1-1-15,-22 1 0,21 0 16,1 21-16,-22 0 0,21 0 0,-21 0 16,0 0-16,1 21 0,-1 0 0,0 1 15,0-1-15,-21 0 0,0 0 16,0 0-16,0 0 0,0 22 0,0-22 15,0 0-15,0 0 0,0 0 0,0 1 16,-21-1-16,21 0 0,-21 0 16,0-21-16,21 21 0,-22-21 0,1 0 15,0 0 1,21-21 0,0 0-16,0 0 15,0 0-15,0-1 0,21-20 0,0 21 16,1 0-16,-1-22 0,21 22 15,-21-21-15,22 21 0,-22 0 0,21-22 16,0 22-16,1 21 0,-1-21 16,0 21-16,22 0 0,-22 0 0,1 0 15,-1 0-15,0 21 0,-21 0 0,1 0 16,-1 1-16,-21-1 0,0 21 16,0-21-16,0 0 0,0 22 0,-21-22 15,-1 0-15,-20 0 0,21 0 0,0 1 16,-22-1-16,22 0 0,0 0 0,0-21 15,21 21-15,-21-21 16,42 0 15,-21-21-31,21 21 0,0-21 0,0 0 16,22 0-16</inkml:trace>
  <inkml:trace contextRef="#ctx0" brushRef="#br1" timeOffset="46987.34">7154 3620 0,'0'-22'0,"0"44"0,0-65 0,0 22 16,0 0-16,-21 21 15,0-21-15,0 21 16,0 0-16,-1 0 0,-20 0 0,21 0 16,-21 21-16,20 0 0,1 0 0,-21 0 15,21 1-15,-22-1 0,22 21 16,0-21-16,0 22 0,0-22 0,0 21 15,-1-21-15,1 22 0,0-22 0,21 21 16,0-21-16,0 0 0,0 1 16,0-1-16,0 0 0,21 0 0,0-21 15,1 0-15,20 0 0,-21 0 0,21 0 16,-20-21-16,20 0 0,0 21 16,-21-21-16,22-1 0,-22 1 0,0 0 15,0-21-15,0 21 0,1-1 16,-1-20-16,0 21 0,0-21 15,-21 20-15,0-20 0,0 21 0,0 0 16,0 0-16,0-1 0,-21 44 31,21-1-31,0 0 16,-21 0-16,0 21 0,21-20 16,-22-1-16,22 21 0,0-21 0,-21 0 15,21 22-15,0-22 0,0 0 0,0 21 16,0-20-16,0-1 0,21 0 15,1-21 1,-1 0-16,21 0 0,-21 0 0,0 0 16,22-21-16,-1 0 0,-21-1 15,22 1-15,-1 0 0,0-21 0,1 21 16,-22-22-16,63-20 0,-62 20 16,20 1-16,-21 0 0,0-22 15,22 22-15,-22 0 0,0-1 0,0 1 16,-21 21-16,0 0 0,0-1 0,0 1 15,-21 21 1,21 21-16,-21 1 0,0-1 16,-1 21-16,1 0 0,0 1 15,0-22-15,0 42 0,21-20 16,-21-1-16,-1-21 0,1 22 0,0-1 16,21 0-16,-21-21 0,21 22 15,0-22-15,0 0 0,0 0 0,0 0 16,0 1-16,21-22 0,0 0 15,0 0-15,1 0 0,-1 0 16,21-22-16,-21 1 0,0 21 0,1-21 16</inkml:trace>
  <inkml:trace contextRef="#ctx0" brushRef="#br1" timeOffset="47183.5">7493 3641 0,'0'0'0,"-21"0"0,0 0 16,42 0 15,0 0-31,0 0 0,0 0 16,22 0-16,-22 0 0,21 0 16,0 0-16,1 0 0,-1 0 0,0 0 15,1-21-15,-1 21 0</inkml:trace>
  <inkml:trace contextRef="#ctx0" brushRef="#br1" timeOffset="47442.95">8361 3556 0,'-64'0'16,"43"0"-16,0 0 15,0 0-15,-22 21 0,22 0 0,-21 1 16,21-1-16,-22 0 0,22 21 0,-21-21 15,0 1-15,20 20 0,1-21 16,0 0-16,0 22 0,21-22 16,0 0-16,0 21 0,0-21 0,21 1 15,0-1-15,0 0 0,1-21 16,20 21-16,0-21 0,-21 0 0,22 0 16,-1 0-16,0 0 0,1 0 0,-1-21 15,0 0-15,1 0 0,-1-1 16,0 1-16</inkml:trace>
  <inkml:trace contextRef="#ctx0" brushRef="#br1" timeOffset="47915.26">8742 3344 0,'0'0'16,"0"-21"-16,0 0 0,-21 21 16,-1 0-16,1 0 0,0 21 15,21 0-15,-21 1 0,0 20 16,0-21-16,-1 21 0,22 1 15,-21-22-15,21 21 0,-21 1 0,21-1 16,0-21-16,-21 21 0,21-20 16,-21 20-16,21-21 0,0 0 0,0 22 15,0-22-15,0 0 0,0 0 16,0 0-16,0-42 31,0 0-15,0 0-16,0 0 0,0-1 15,21 1-15,0 0 0,-21 0 0,21 0 16,0 0-16,1-1 0,20-20 16,-21 42-16,0-21 0,22 0 15,-22 21-15,0 0 0,21 0 0,-21 0 16,1 0-16,-1 0 0,0 0 0,-21 21 16,0 0-16,21 0 0,-21 0 15,0 1-15,0 20 0,0-21 0,0 0 16,0 22-16,-21-22 0,0 0 0,0 0 15,-1 0-15,1 0 0,0 1 16,21-1-16,-21-21 0,21 21 0,-21-21 16,42-21 15,0 21-31,0-21 16,0-1-16,1 1 0</inkml:trace>
  <inkml:trace contextRef="#ctx0" brushRef="#br1" timeOffset="48119.94">9207 3662 0,'0'0'16,"0"21"-1,0 0-15,0 0 16,-21 1-16,21-1 0,-21 0 0,21 0 16,-21 0-16,0 0 0,21 1 15,0-1-15,-21 0 0,-1 0 16,22 0-16,0 0 0,0-42 47</inkml:trace>
  <inkml:trace contextRef="#ctx0" brushRef="#br1" timeOffset="48291.84">9186 3493 0,'0'0'0,"0"-22"0,0 1 15,-21 21 32,21 21-47,0 1 0,21-22 16,-21 21 0,21-21-16,1 0 0</inkml:trace>
  <inkml:trace contextRef="#ctx0" brushRef="#br1" timeOffset="48767.14">9567 3620 0,'0'0'0,"0"21"0,-21-21 0,0 21 0,21 0 15,0 0-15,-21 0 0,0 1 16,21-1-16,-22 0 15,22 0-15,0 0 0,0 0 0,0 1 16,-21-1-16,21 0 0,-21 0 16,21 0-1,-21-21 1,21-21 0,0 0-16,0 0 15,0 0-15,21-1 0,-21-20 16,21 21-16,0 0 0,1 0 15,-1-1-15,0-20 0,21 21 16,-21 0-16,22 0 0,-1-1 0,0 1 16,1 0-16,-1 21 0,0 0 15,1 0-15,-22 0 0,21 21 0,-21 0 16,1 1-16,-1-1 0,0 0 0,-21 0 16,0 21-16,0-20 0,0-1 15,0 0-15,-21 0 0,0 0 0,-1 0 16,1 1-16,0-22 0,-21 21 0,21-21 15,-1 0-15,1 21 0,0-21 16,42 0 15,0 0-31,1 0 0,-1-21 0,21 21 16</inkml:trace>
  <inkml:trace contextRef="#ctx0" brushRef="#br1" timeOffset="49383.23">10795 3535 0,'0'0'0,"0"-21"15,-106-22 1,64 43-16,21 0 16,-1 0-16,-20 0 0,0 22 0,21-22 15,-22 21-15,22 0 0,-21 0 0,21 0 16,-22 0-16,22 22 0,0-22 15,21 0-15,0 21 0,0-20 0,0-1 16,0 0-16,0 0 0,0 0 0,0 0 16,21 1-16,21-22 0,-20 21 0,-1-21 15,21 0-15,0 0 0,-20 0 16,20 0-16,0 0 0,-21-21 0,22 21 16,-22-22-16,21 22 0,-21-21 0,1 0 15,-1 0-15,0 0 16,0-22-16,-21 22 0,0 0 0,21 0 15,-21-21-15,21 20 0,-21 1 16,0 0-16,0 42 31,0 0-31,-21 1 0,21-1 16,-21 0-16,21 0 0,0 21 0,0-20 16,-21-1-16,0 21 0,21-21 15,-21 22-15,-1-1 0,22 0 0,0 1 16,-21 20-16,0 1 0,21-22 0,-21 21 15,21 1-15,0-1 0,0 1 16,0-1-16,0 1 0,-21-1 16,21 1-16,0-1 0,0 22 0,0-21 15,0-1-15,0 1 0,0-1 0,0 1 16,-21-22-16,21 21 0,0-20 16,-22-22-16,22 21 0,-21-21 0,0 1 15,0-22-15,0 21 0,-22-21 0,22 0 16,0 0-16,0 0 0,-21 0 0,20 0 15,-20-21-15,21 21 0,0-22 0,0 22 16,-22-21-16,22 0 0,0 21 16,-21-21-16,20 0 0,1 0 0,-21 21 15,21-22-15</inkml:trace>
  <inkml:trace contextRef="#ctx0" brushRef="#br1" timeOffset="50235.94">4466 4445 0,'0'0'0,"-21"0"0,0 0 0,21 21 16,-21-21-16,21 21 0,-22-21 15,22 22 1,22-22 0,-1 0-16,0 0 0,21 0 15,1 0-15,-1 0 0,0-22 16,1 22-16,-1-21 0,0 21 0,1-21 15,-22 21-15,0-21 0,0 0 0,0 21 16,-21-21-16,0-1 16,-21 22-16,0 0 15,0 0-15,-22 0 0,1 0 0,0 0 16,-1 0-16,1 0 0,0 0 16,-1 22-16,1-1 0,21 0 0,-21 0 15,20 0-15,1 22 0,0-22 16,0 0-16,21 0 0,0 0 0,0 0 15,0 1-15,0-1 0,21 0 0,0-21 16,22 21-16,-22-21 0,21 0 16,0 0-16,1 0 0,-1 0 0,-21 0 15,22 0-15,-1 0 0,-21 0 0,0 0 16,0 0-16,-21-21 0,-21 21 31,0 0-31,-21 0 0,-1 0 0,1 0 0,0 0 16,-1 21-16,-20 0 15,21-21-15,-1 43 0,1-22 0,0 0 16,20 21-16,-20 1 0,21-1 0,0 0 16,-22 1-16,22-1 0,0 0 15,21 1-15,0-1 0,0-21 0,0 21 16,0-20-16,0-1 0,0 0 0,21-21 16,0 21-16,1-21 0,-1 0 15,0 0-15,21 0 0,1 0 0,-1 0 16,0 0-16,1-21 0,20 0 0,1 0 15,-1-1-15,1-20 0,-1 21 16,1-21-16,-1-1 0,-21 1 16</inkml:trace>
  <inkml:trace contextRef="#ctx0" brushRef="#br1" timeOffset="50479.93">5270 4403 0,'0'0'15,"0"-21"-15,0-1 0,0 1 0,0 42 31,-21 1-31,21-1 0,-21 21 16,0 0-16,21 1 0,-21-1 0,0 0 16,21 22-16,-22-22 0,1 22 15,0-1-15,0 1 0,21-22 0,-21 22 16,0-22-16,-1 0 0,1 1 16,21-1-16,0-21 0,-21 0 0,21 22 15,0-22-15,0 0 0,21-21 31,0 0-31,1-21 0,-1 0 16,0-1-16,0 1 0</inkml:trace>
  <inkml:trace contextRef="#ctx0" brushRef="#br1" timeOffset="50860.91">5270 4995 0,'0'22'0,"-21"-22"16,21 21-16,-21-21 15,21 21 1,21-21 0,0 0-16,1-21 15,-1 21-15,21-21 0,-21 21 0,0-22 16,22 1-16,-22 0 0,0 0 0,21 0 16,-20 0-16,-1-1 0,0 1 15,-21 0-15,0 0 0,0 0 16,-21 21-1,0 0-15,-1 0 0,1 21 0,0 0 16,0 0-16,0 0 0,-22 1 0,22 20 16,0-21-16,0 21 15,21 1-15,0-22 0,-21 21 0,21-21 16,0 1-16,0-1 0,0 0 0,0 0 16,21 0-16,0-21 15,0 0-15,0 0 0,22 0 0,-22 0 16,21 0-16,-21 0 0,22 0 15,-1-21-15,0 0 0,1 0 0,-1 0 16,0-1-16,1 1 0,-1 0 16</inkml:trace>
  <inkml:trace contextRef="#ctx0" brushRef="#br1" timeOffset="51503.49">6117 4763 0,'-21'0'31,"0"0"-31,0 21 0,21 0 0,-22 0 15,1 0-15,0 22 0,21-22 0,-21 21 16,0-21-16,21 22 0,0-22 16,-21 21-16,21-21 0,-22 0 0,22 22 15,0-22-15,0 0 0,0 0 16,-21-21-16,21 21 16,0-42 15,0 0-31,0 0 0,0 0 0,0 0 15,21-1-15,-21 1 0,22-21 16,-1 21-16,-21-22 0,21 1 0,0 0 16,0 21-16,0-22 0,22 1 0,-22 21 15,0 0-15,0-1 0,0 1 16,1 21-16,-1 0 0,0 0 0,0 0 16,0 0-16,0 21 0,1 1 0,-1 20 15,0-21-15,-21 21 0,21 1 16,0-22-16,-21 21 0,0 1 0,0-1 15,0-21-15,0 21 0,0-20 0,0-1 16,0 0-16,0 0 16,0 0-16,-21-21 0,0 0 15,21-21 17,0 0-32,0 0 0,0 0 0,21-1 15,0 1-15,0-21 0,1 21 0,-1-22 16,21 1-16,0 0 0,-20-1 15,20 22-15,0 0 0,1 0 0,-22 0 16,21 0-16,-21 21 0,22 0 0,-22 0 16,0 21-16,-21 0 15,0 0-15,0 21 0,0-20 0,0-1 16,0 21-16,0-21 0,-21 22 0,21-22 16,-21 0-16,-1 0 0,1 21 0,21-20 15,-21-22-15,21 21 0,-21 0 16,0-21-16,21 21 0,21-21 47,0-21-47,0 21 0,0-21 15</inkml:trace>
  <inkml:trace contextRef="#ctx0" brushRef="#br1" timeOffset="51864.09">7133 5038 0,'42'-21'16,"-42"-1"0,22 22-16,-1-21 15,0 0-15,0 21 0,0-21 0,0 0 16,1 21-16,-1-21 0,0-1 0,0 1 16,-21 0-16,0 0 15,21 21-15,-21-21 0,-21 21 16,0 0-16,0 0 15,0 0-15,-1 0 0,-20 0 16,21 21-16,0-21 0,0 21 16,-22 0-16,22 22 0,0-22 0,21 0 15,-21 0-15,21 21 0,0-20 0,0-1 16,0 0-16,0 0 0,0 0 16,0 0-16,0 1 0,21-1 0,0 0 15,0-21-15,0 21 0,22-21 0,-22 0 16,0 0-16,21 0 0,1 0 15,-22 0-15,21 0 0,1 0 16,-1 0-16,0-21 0,1 0 0,-1 21 16,0-21-16</inkml:trace>
  <inkml:trace contextRef="#ctx0" brushRef="#br1" timeOffset="52315.24">7832 4911 0,'0'0'0,"0"-21"0,0-1 0,-22 22 31,1 0-31,21 22 0,-21-1 15,21 0-15,-21 0 0,21 0 16,-21 22-16,21-22 0,-21 0 16,21 0-16,0 21 0,0-20 0,-22-1 15,22 0-15,-21 0 0,21 0 0,-21 0 16,21 1-16,0-1 16,0-42 15,0-1-31,0 1 15,0 0-15,0 0 16,0 0-16,21 0 0,0-22 0,1 22 16,-1-21-16,0-1 0,21 22 0,1-21 15,-1 0-15,0-1 0,1 22 16,20 0-16,-21 0 0,1 21 0,-1 0 16,0 0-16,-20 0 0,-1 0 0,0 21 15,0 0-15,0 0 0,-21 22 0,0-22 16,0 21-16,0-21 0,0 22 15,0-22-15,-21 21 0,0-21 16,0 22-16,0-22 0,-1 0 0,1 0 0,21 0 16,-21 0-16,0 1 15,21-1 1,21-21 0,0 0-16,0 0 0,-21-21 15,22-1-15,-1 22 0,0-21 0,21 0 16</inkml:trace>
  <inkml:trace contextRef="#ctx0" brushRef="#br1" timeOffset="52625.35">8784 4593 0,'0'0'0,"0"-21"0,0-21 32,0 21-32,-21 21 15,21 21 1,-21 0-16,21 0 0,-21 21 15,21-20-15,-22 20 0,1-21 0,21 21 16,0 1-16,-21-1 0,0 0 0,0 1 16,21-1-16,0 0 0,-21 1 0,21-1 15,-22-21-15,22 22 0,0-22 16,0 0-16,0 0 0,0 0 0,0 0 16,0 1-16,22-22 15,-1 0-15,0 0 0,0 0 16,0 0-16,0 0 0,1-22 15,-1 1-15,21 21 0,-21-21 16,0 0-16,1 0 0,-1 0 0,0-1 16,0-20-16,0 21 0,0 0 0</inkml:trace>
  <inkml:trace contextRef="#ctx0" brushRef="#br1" timeOffset="52871.64">8467 4784 0,'0'0'0,"0"21"0,0 0 16,21-21-16,0 0 15,0 0-15,21 0 0,1 0 16,-1 0-16,0 0 0,1 0 0,-1 0 16,0 0-16,1 0 0,-1 0 0,0 0 15,1 0-15,-22-21 0,21 21 16,-21 0-16,1 0 0,-1-21 0,0 21 15,-21-21 1,-21 21 0</inkml:trace>
  <inkml:trace contextRef="#ctx0" brushRef="#br1" timeOffset="53911.21">0 7324 0,'0'21'32,"63"-21"-17,1 0 1,21 0-16,-1 0 0,1 0 0,0 0 16,-1 0-16,1 0 0,21 0 15,-22 0-15,1 0 0,0 0 0,-1 0 16,-20 0-16,-1 0 0,1 0 15,-22 0-15,1 0 0,-1 0 0,-21 0 16,0 0-16,-42-21 31,0 21-31,-21 0 16,20-21-16,1 21 0,0-22 0,-21 1 16,21 21-16</inkml:trace>
  <inkml:trace contextRef="#ctx0" brushRef="#br1" timeOffset="54243.9">995 7070 0,'0'0'0,"21"0"63,-21 21-63,21-21 0,21 0 15,-20 21-15,20-21 0,0 21 16,1-21-16,20 0 0,-21 21 0,1-21 15,20 22-15,-20-22 0,-22 0 16,21 21-16,-21 0 0,0-21 0,-21 21 16,0 0-16,0 0 0,0 1 15,-21-1-15,0 0 0,-21 21 0,-1-21 16,1 22-16,-21-1 0,20-21 16,-20 22-16,-1-1 0,22 0 0,-22-21 15,22 22-15,0-1 0,-1-21 16,1 0-16,21 22 0,0-22 0,0 0 15,21 0-15,0 0 16,21-21-16,0 0 16,0 0-16,21-21 0</inkml:trace>
  <inkml:trace contextRef="#ctx0" brushRef="#br1" timeOffset="55707.88">14944 2180 0,'0'-21'16,"-22"21"-1,22-21-15,0 0 16,0 0-16,0-1 16,0 1-1,22 21-15,-1 0 0,0 0 16,0-21-16,0 21 0,22 0 15,-1 0-15,-21 0 0,21 0 0,1 21 16,-1 0-16,0 1 0,1-1 0,-22 0 16,0 0-16,0 21 0,0-20 15,-21 20-15,0 0 0,0-21 0,-42 22 16,21-1-16,-21-21 0,-1 22 0,1-22 16,0 21-16,-1-21 0,22-21 15,0 21-15,0-21 0,0 0 16,-1 0-16,22-21 15,0 0-15,0 0 16,0-21-16,22 20 0,-1 1 0,0-21 16,0 21-16,0 0 0,0-22 15,1 22-15,20 0 0,-21-21 0,21 20 16,1 1-16,-22 0 0,21 0 0,1 0 16,-22 21-16,21-21 0,-21 21 15,22 0-15,-22-22 0,0 22 0,0 0 16,0 0-16,0 0 15</inkml:trace>
  <inkml:trace contextRef="#ctx0" brushRef="#br1" timeOffset="56078.92">15706 2265 0,'42'21'15,"-21"-21"1,0 0-16,-21-21 0,21 21 0,1-21 15,-1 21-15,0-21 0,-21-1 16,21 22-16,0-21 0,-21 0 0,0 0 16,0 0-1,0 0-15,-21 21 16,0 0-16,0 0 0,0 0 16,-1 0-16,1 21 0,0 0 15,0 0-15,-21 0 0,20 0 0,1 1 16,0 20-16,0-21 0,0 21 15,21-20-15,0 20 0,0-21 0,0 21 16,0-20-16,0-1 0,0 21 0,0-21 16,0 0-16,42-21 0,-21 22 15,0-22-15,22 0 0,-22 0 0,21 0 16,1 0-16,-1 0 0,0-22 0,1 22 16,-1-21-16,0 0 0,1 0 15,-1-21-15,-21 20 0,21-20 16,1 0-16,-1 21 0,0-22 15</inkml:trace>
  <inkml:trace contextRef="#ctx0" brushRef="#br1" timeOffset="56299.33">16552 1905 0,'0'0'15,"0"-21"-15,0 0 0,0 42 32,-21 0-32,21 21 0,-21-20 15,0 20-15,21 0 0,-21 1 16,-1-1-16,1 0 0,0 1 0,0-1 15,0 0-15,0 1 0,21-1 16,-22 0-16,1-21 0,21 22 16,-21-22-16,21 21 0,0-21 0,0 1 15,0-1-15,21-21 16,0 0-16,1 0 0,20 0 16,-21 0-16,0-21 0,0-1 0,22 1 15</inkml:trace>
  <inkml:trace contextRef="#ctx0" brushRef="#br1" timeOffset="56487.21">16277 2201 0,'-21'0'0,"42"0"0,-63 0 16,42-21-1,21 21 1,0 0-16,0 0 0,0 0 15,22-21-15,-1 21 0,0 0 0,1 0 16,-1 0-16,0-21 0,1 21 16</inkml:trace>
  <inkml:trace contextRef="#ctx0" brushRef="#br1" timeOffset="56847.28">16933 2117 0,'0'0'0,"-21"0"15,0 21-15,21 0 16,-21-21-16,0 21 0,-1 0 15,1 1-15,21-1 0,-21 0 0,0 0 16,0 0-16,21 22 0,0-22 16,0 21-16,0-21 0,0 0 0,0 1 15,0 20-15,0-21 0,0 0 0,0 0 16,21-21-16,0 22 0,0-22 16,0 0-16,1 0 0,-1 0 0,21 0 15,0 0-15,-20 0 0,20 0 0,-21-22 16,21 1-16,1 21 0,-22-42 15,0 21-15,21 0 0,-20-1 0,-22-20 16,21 21-16,-21-21 16,21 20-16,-21 1 0,0-21 0,0 21 15,0 0-15,0-1 0,-21 22 32,0 0-32,21 22 15,0-1-15,0 0 16,0 0-1,0 0-15,0 0 16</inkml:trace>
  <inkml:trace contextRef="#ctx0" brushRef="#br1" timeOffset="57256.42">17505 2265 0,'0'-21'16,"0"0"-16,0-1 15,0 1 1,21 21 0,0 0-16,0 0 15,0 0-15,1 0 0,-22 21 16,21-21-16,0 22 0,-21-1 0,0 0 16,21 0-16,-21 0 0,0 0 15,0 1-15,0-1 0,0 0 0,0 21 16,0-21-16,0 1 0,-21-1 15,0 0-15,21 0 0,-21 0 16,-1 0-16,22-42 31,0 0-31,0 0 16,0 0-16,0 0 0,0-1 0,0 1 16,22-21-16,-1 21 0,-21 0 15,21-1-15,0 1 0,0 0 0,0 0 16,1 0-16,-1 0 0,0 21 0,0-22 15,0 22-15,0 0 16,1-21-16,-1 21 0,0 0 0,21-21 16,-21 21-16,22 0 0,20 0 15</inkml:trace>
  <inkml:trace contextRef="#ctx0" brushRef="#br1" timeOffset="57703.46">18288 2159 0,'-21'0'0,"0"21"16,-1-21-16,22 21 0,-21-21 0,0 22 15,0-1-15,21 0 0,-21 0 16,0 0-16,21 0 0,-22 1 16,22-1-16,0 0 0,0 0 15,0 21-15,0-20 0,0-1 0,0 0 16,0 0-16,0 0 16,0 0-16,0-42 46,0 0-46,0 0 16,0 0-16,0 0 0,0-22 0,0 22 16,0 0-16,22-21 0,-1 20 15,0-20-15,0 21 0,0 0 0,22-22 16,-1 22-16,-21 0 0,21 0 16,1 0-16,-1 21 0,0 0 0,1 0 15,-1 0-15,-21 0 0,22 0 0,-22 21 16,21-21-16,-21 42 15,-21-21-15,0 1 0,0-1 0,0 21 16,0-21-16,0 22 0,-21-22 0,21 0 16,-21 21-16,0-21 0,0 1 15,-1-1-15,1 0 0,0 0 0,0 0 16,0-21-16,21 21 16,0-42 15,21 0-31,0 21 15</inkml:trace>
  <inkml:trace contextRef="#ctx0" brushRef="#br1" timeOffset="58055.81">19198 2223 0,'0'0'0,"21"-22"0,-21 1 16,-21 21 15,0 0-31,0 0 0,0 0 15,-1 0-15,1 0 0,0 0 0,0 0 16,0 0-16,21 21 0,0 1 16,-21-22-16,21 21 0,0 0 15,0 0-15,21 0 16,-21 0-16,21-21 0,0 22 16,0-1-16,-21 0 0,21 0 15,1 0-15,-22 0 0,0 1 0,0-1 16,0 0-16,0 0 15,0 0-15,0 0 0,-22-21 16,1 0-16,0 0 0,-21 0 16,21 0-16,-22 0 0,22 0 15,-21 0-15,-1 0 0,22 0 0,0 0 16,0-21-16,0 21 0,0-21 16,-1 21-16,22-21 0,0 0 0,0 0 15</inkml:trace>
  <inkml:trace contextRef="#ctx0" brushRef="#br1" timeOffset="58528.7">20701 2117 0,'0'0'0,"0"-21"0,0-1 16,0 1-16,-21 42 47,21 1-47,-21 20 0,-1-21 15,1 21-15,0 1 0,0-1 0,0 0 16,0 1-16,21-1 0,-22 22 15,1-43-15,0 21 0,0 0 0,0-20 16,0-1-16,21 0 0,0 0 16,0 0-16,-22 0 0,1-21 15,21-21 1</inkml:trace>
  <inkml:trace contextRef="#ctx0" brushRef="#br1" timeOffset="59147.14">20151 2328 0,'0'0'0,"-22"0"0,44-21 47,20 21-47,-21 0 0,43 0 0,-22 0 16,21 0-16,1-21 0,-1 21 15,1-21-15,-1 21 0,22-21 0,-43 21 16,22-21-16,-1-1 0,-20 22 15,-1-21-15,-21 0 0,22 0 0,-22 21 16,0-21-16,0 0 0,-21-1 16,0 1-16,0 0 15,0 0-15,0 42 32,0 0-32,-21 0 0,0 1 15,21-1-15,-21 21 0,21 0 16,0-20-16,-22 20 0,1 0 0,0 1 15,21-22-15,-21 21 0,0 0 16,0 1-16,-1-22 0,22 0 16,-21 21-16,0-20 0,0-22 0,21 21 15,-21 0-15,21-42 32,0 0-17,0-22-15,0 22 0,21 0 16,0-21-16,0 20 0,0-20 0,1 21 15,20-21-15,-21 20 0,21 1 16,-20 0-16,20 0 0,0 21 0,-21 0 16,22 0-16,-22 0 0,0 0 15,21 21-15,-20-21 0,-22 21 0,21 0 16,-21 1-16,0 20 0,0-21 16,0 0-16,0 22 0,0-22 0,-21 0 15,21 0-15,-22 0 0,1 0 0,0 1 16,0-1-16,21 0 15,-21-21-15,21 21 0,-21-21 16,42 0 15,0-21-31,0 0 0,0 21 0,0-21 16,1-22-16</inkml:trace>
  <inkml:trace contextRef="#ctx0" brushRef="#br1" timeOffset="59471.96">21505 2392 0,'0'0'0,"21"-21"32,1 21-32,-1 0 15,0-21-15,0 21 16,0-22-16,22 22 0,-22-21 0,21 0 16,-21 21-16,22-21 0,-22 0 0,0 21 15,0-21-15,0 21 0,-21-22 16,-21 22-1,0 0-15,0 0 16,-22 0-16,22 0 0,-21 22 0,0-1 16,-1 0-16,22 21 0,-21-21 15,21 1-15,-1 20 0,1-21 16,21 21-16,0-20 0,0-1 0,0 0 16,0 0-16,0 0 0,0 0 15,21-21-15,1 22 0,-1-22 0,0 0 16,0 0-16,21 0 0,-20 0 0,20 0 15,-21-22-15,0 22 0,22-21 16</inkml:trace>
  <inkml:trace contextRef="#ctx0" brushRef="#br1" timeOffset="60212.96">23431 2667 0,'0'0'0,"22"0"15,-1 0-15,0-21 0,0 0 0,0 0 16,22-1-16,-22 1 0,0 0 16,0 0-16,0 0 0,-21 0 0,0-1 15,0 1-15,0-21 0,0 21 16,0 0-16,0-22 0,-21 22 0,0 0 15,0 0-15,-22 0 0,22-1 0,0 22 16,-21 0-16,21 0 0,-22 0 16,1 0-16,0 0 0,-1 22 15,22-1-15,-21 0 0,-1 0 0,1 21 16,0-20-16,21 20 0,-22 0 16,22 1-16,-21-1 0,42-21 0,-21 21 15,21-20-15,0-1 0,0 0 16,0 0-16,0 0 0,21-21 15,0 0-15,0 0 0,21 0 16,1 0-16,-1 0 0,0-21 0,1 0 16,20 0-16,-20 0 0,20-1 0,-21-20 15,22 21-15,-22-21 0,1 20 16,-1-20-16,-21 21 0,0-21 0,0 20 16,1 1-16,-22 0 15,21 0-15,-42 21 16,-1 21-1,22 0-15,-21 0 0,0 1 16,0 20-16,0 0 0,0 1 0,-1-22 16,22 21-16,-21 0 0,21 1 15,0-22-15,0 21 0,0-21 0,0 1 16,21-1-16,1 0 0,20 0 16,-21-21-16,21 0 0,1 21 0,20-21 15,-20 0-15,20 0 0,-21 0 0,22-21 16,-1 0-16,-20 0 0,20 0 15,-20-1-15</inkml:trace>
  <inkml:trace contextRef="#ctx0" brushRef="#br1" timeOffset="60677.73">24469 2477 0,'-106'148'0,"233"-339"0,-148 234 0,42-128 15,0 43-15,-21 20 0,0 1 0,0-21 16,0 21-16,-21 0 0,0 21 16,-1-22-16,1 22 0,0 0 0,0 0 15,0 0-15,-22 0 0,22 22 16,-21-22-16,0 21 0,20 0 0,-20 21 15,0-21-15,21 22 0,-1-22 0,1 21 16,0-21-16,0 22 16,21-22-16,-21 21 0,21-21 0,0 1 15,0-1-15,0 0 0,0 0 0,21 0 16,0-21-16,0 0 0,22 0 16,-22 0-16,21 0 0,-21 0 0,22 0 15,-1-21-15,0 0 0,-21 0 16,22 0-16,-22-22 0,21 1 0,-21 0 15,1-1-15,20 1 0,-42 0 16,21-22-16,0 22 0,0-1 0,-21-20 16,22 21-16,-22-1 0,0 1 15,0 0-15,0 20 0,0-20 0,0 21 16,0 42 0,-22 0-1,1 22-15,21-22 0,-21 21 0,0 0 16,0 1-16,21-1 15,-21 0-15,-1 1 0,1-1 0,21 0 16,0 1-16,-21-1 0,21 0 0,0-20 16,0 20-16,0-21 0,0 21 15,0-20-15,21-1 0,0 0 0,1-21 16,-1 0-16,21 0 0,-21 0 16,22 0-16,-1 0 0,21 0 0,-20-21 15</inkml:trace>
  <inkml:trace contextRef="#ctx0" brushRef="#br1" timeOffset="61143.68">25252 2413 0,'0'0'0,"21"-21"0,-21 0 16,0-22-16,0 22 0,0 0 0,0 0 15,0 0-15,0 0 0,0-1 0,0 1 16,-21 21-16,0 0 0,-1 0 16,1 0-16,0 0 0,0 0 0,-21 0 15,20 21-15,-20 1 0,21-1 16,-21 0-16,20 0 0,-20 21 0,21-20 15,0 20-15,0-21 0,-1 21 0,1-20 16,21-1-16,-21 21 0,21-21 16,0 0-16,0 1 0,0-1 15,21-21-15,0 21 0,1-21 16,-1 0-16,21 0 0,-21 0 0,22 0 16,-1 0-16,0-21 0,1 0 0,-22-1 15,21 1-15,-21-21 0,22 21 16,-22-22-16,0 1 0,0 0 0,21-1 15,-20 1-15,-1 0 0,-21-1 16,21 1-16,0-21 0,-21 20 0,0 1 16,0 0-16,0-1 0,0 1 15,0 21-15,0 0 0,0-1 0,-21 44 16,0-1 0,0 21-16,-1-21 0,1 22 15,21-1-15,-21 0 0,0 1 16,21-1-16,-21 0 0,21 1 15,0-1-15,0 0 0,0-21 0,0 22 16,0-22-16,0 21 0,0-21 16,0 1-16,0-1 0,21 0 0,0-21 15,0 0-15,0 21 0,1-21 16</inkml:trace>
  <inkml:trace contextRef="#ctx0" brushRef="#br1" timeOffset="61559.6">25802 2350 0,'0'0'0,"0"-22"0,0 1 15,-21 21-15,21-21 0,0 0 16,0 0-16,0 0 0,0-1 16,21 1-16,0 21 15,22 0-15,-22 0 0,0 0 0,21 0 16,-21 0-16,22 0 0,-22 0 15,0 21-15,0 1 0,0-22 0,1 42 16,-22-21-16,0 0 0,0 0 0,0 22 16,0-22-16,0 0 0,0 21 15,0-20-15,-43 20 16,22-21-16,0 0 0,0 0 16,0-21-16,-1 0 0,22-21 46,0 0-46,0 0 0,22 0 0,-1 0 16,0-1-16,0 1 0,0-21 16,0 21-16,22 0 0,-22-1 0,0-20 15,0 21-15,0 0 0,1 0 16,-1 21-16,21-22 0,-21 22 0,0-21 16,1 21-16,-1 0 0,0 0 0,0 0 15</inkml:trace>
  <inkml:trace contextRef="#ctx0" brushRef="#br1" timeOffset="62556">26479 2371 0,'0'0'0,"0"21"15,22-21 1,-1 0 0,0-21-16,0 21 0,-21-21 15,21-1-15,0 22 0,1-21 0,-1 0 16,0 0-16,0 0 0,0 0 15,-21-1-15,0 1 0,21 21 0,-21-21 16,-21 21 15,0 0-31,0 21 0,0 0 0,0 1 16,-22-1-16,22 0 0,0 0 16,0 21-16,0-20 0,-1 20 0,1-21 15,21 0-15,0 22 0,0-22 16,0 0-16,0 0 0,0 0 0,0 0 15,0 1-15,21-22 0,1 0 16,-1 0-16,0 0 0,21 0 16,-21 0-16,22 0 0,-1 0 0,0-22 15,1 1-15,-1 0 16,0 0-16,1 0 0,-1-22 0,0 22 16,1-21-16,-1 21 0,-21 0 0,22-22 15,-22 22-15,0 0 0,-21 0 16,0 0-16,-21 21 31,0 21-31,-1 0 16,22 0-16,0 0 15,0 22-15,0-22 0,0 0 0,0 0 16,0 0-16,0 22 0,0-22 16,-21 0-16,21 0 0,0 0 0,0 0 15,0 1-15,-21-22 16,21-22 31,-21 1-47,21 0 0,0 0 15,0 0-15,-21 21 0,21-21 0,0-1 16,-21 22 0,-1 0-16,22 22 15,-21-1 1,21 0-16,0 0 0,0 0 15,0 0-15,21-21 16,1 22-16,-1-22 16,0 0-16,0 0 0,0 0 0,22 0 15,-1 0-15,0 0 0,1 0 16,-1 0-16,0-22 0,1 1 0,20 0 16,-21 0-16,1 0 0,-1-22 15,0 22-15,1-21 0,-22 21 0,21-22 16,-21 22-16,22 0 0,-43 0 15,21 0-15,-21 0 0,-21 21 32,0 0-32,-1 0 0,1 0 0,0 21 15,0-21-15,0 21 0,21 0 16,0 21-16,-21-20 0,21-1 16,-22 0-16,22 21 0,0-21 0,0 1 15,0 20-15,0-21 0,0 0 16,0 0-16,0 1 0,0-1 0,-21 0 15,21 0-15,-21-21 0,21 21 16,-21-21 0,0 0-16,0 0 0,-1 0 15,1 0 1,0-21-16,21 0 16,0 0-16,0 0 15</inkml:trace>
  <inkml:trace contextRef="#ctx0" brushRef="#br1" timeOffset="63628.58">28871 2477 0,'0'0'0,"-21"0"0,21 21 15,21-21 1,0 0-1,1 0-15,-22-21 0,21-1 16,0 22-16,0-21 0,21 0 0,-20 0 16,-1 0-16,0-22 0,21 22 0,-21 0 15,1-21-15,-1 21 16,0-1-16,0-20 0,0 21 0,0 0 16,-21-22-16,22 43 0,-22-21 15,0 0-15,-22 42 31,1 0-31,0 1 0,-21-1 0,21 0 16,-1 21-16,1-21 0,0 1 0,0 20 16,0-21-16,0 0 0,21 0 15,-22 1-15,22-1 0,0 21 0,0-21 16,0 0-16,22 1 16,-1-22-16,-21 21 0,42-21 0,-21 0 15,0 0-15,22 0 0,-1 0 16,0 0-16,-20 0 0,20-21 0,0-1 15,1 1-15,-22 0 0,21 0 16,-21 0-16,0 0 0,-21-22 16,0 22-16,0 0 0,0-21 15,0 20-15,0-20 0,0 21 0,-21 0 16,0 0-16,0-1 0,0 1 0,0 21 16,-1 0-16,1-21 0,0 21 15,0 0-15,42 0 31,21 21-31,-20-21 16,20 0-16,-21 0 0,21 21 16,1-21-16,-1 0 0,0 0 15,1 0-15,20 0 0,-20 0 0,-1-21 16,0 21-16,1-21 0,-1 0 16,0 21-16,-21-21 0,22 0 0,-22-1 15,-21 1-15,21 0 0,0 0 16,-21 0-16,0 0 15,-21 42 1,0 0 0,0 0-16,0 21 0,-1-20 15,-20 20-15,21 21 0,0-20 0,0-1 16,-22 22-16,22-22 0,0 21 16,21 1-16,0-1 0,-21 1 15,21-1-15,0 22 0,-21-21 0,21-1 16,0 1-16,0-1 0,0 1 15,0 20-15,0-20 0,0-1 0,0 22 16,0-22-16,0 1 0,0-1 0,0 1 16,-22-22-16,1 22 0,0-22 15,0-21-15,-21 22 0,20-22 0,-20 0 16,0 0-16,21-21 0,-22 0 0,1 0 16,0 0-16,-1 0 0,22 0 15,-21 0-15,21-21 0,-22 21 0,22-21 16,21 0-16,-21-1 0,21 1 15,0 0-15,0 0 16,0 0-16,0 0 0,0-1 0,0 1 16,0 0-16,0 0 0,0 0 15</inkml:trace>
  <inkml:trace contextRef="#ctx0" brushRef="#br1" timeOffset="65159.81">15748 3704 0,'-21'0'15,"21"-21"16,0 0-31,0 0 16,-21 0-16,21-1 16,0-20-16,0 21 0,0 0 15,-22-22-15,1 22 0,0 0 0,0-21 16,0 21-16,0-1 0,-1 1 16,-20 21-16,21 0 0,-21 0 0,-1 0 15,1 0-15,0 0 0,-22 21 16,22 22-16,-22-22 0,22 21 0,0 1 15,-1-1-15,22 0 0,-21 1 0,21-1 16,-1 0-16,22 1 0,0-1 16,0 0-16,0 1 0,0-22 0,0 21 15,0-21-15,0 0 0,0 1 16,22-22-16,-1 0 0,21 0 16,-21 0-16,22 0 0,-1 0 0,0 0 15,1-22-15,20 1 0,-21 0 16,22-21-16,-22 21 0,22-1 0,-22-20 15,0 0-15,1 21 0,-1-22 0,-21 1 16,0 21-16,1-22 0,-1 1 16,-21 21-16,0-21 0,0 20 0,0 1 15,0 0-15,0 42 16,0 0 0,0 1-16,-21 20 0,21-21 0,-22 21 15,22 1-15,-21-1 0,21-21 16,0 22-16,0-1 0,0 0 15,0 1-15,0-22 0,0 21 0,0-21 16,21 0-16,1 22 0,-1-43 16,0 21-16,0 0 0,0-21 0,0 0 15,1 0-15,20 0 0,-21-21 16,21 0-16,1 0 0,-1-1 0,0 1 16,1-21-16,-22 21 0,21 0 0,1-22 15,-22 1-15,0 0 0,21-1 16,-21 1-16,1 0 0,-22-1 0,21 1 15,-21-22-15,21 22 0,-21 0 16,0 21-16,0-22 0,0 22 16,0 0-16,0 42 15,-21 0 1,0 0-16,-1 22 0,1-1 0,0 0 16,0 1-16,0 20 0,0-20 15,21-1-15,-22 0 0,22 1 0,-21-1 16,21 0-16,0-21 0,0 22 0,0-22 15,0 21-15,0-21 0,21 1 16,1-1-16,-1-21 0,0 0 0,0 0 16,0 0-16,22 0 0,-1 0 15,-21 0-15,21-21 0,1-1 16,-1-20-16,0 21 0,1 0 0,-1-22 16,-21 22-16,22-21 0,-22 0 15,21-1-15,-21 1 0,0 0 0,-21-22 16,22 22-16,-22-22 0,21 22 0,-21 0 15,0-1-15,0 22 0,0-21 16,0 21-16,0 63 16,-21-21-1,21 21-15,-22-20 0,1 41 0,21-21 16,-21 1-16,0-1 0,21 22 16,-21-22-16,21 0 0,-21 1 0,21-22 15,0 21-15,0 0 0,0-20 0,0 20 16,0-21-16,0 0 15,0 0-15,0 1 0,21-1 0,0-21 16,0 0-16,0 0 0,0 0 0,22 0 16,-22 0-16,21 0 0,-21-21 15,22-1-15,-1 1 0,0 0 0,1 0 16,-1 0-16,0-22 0,1 22 16</inkml:trace>
  <inkml:trace contextRef="#ctx0" brushRef="#br1" timeOffset="65455.93">18351 3344 0,'0'0'16,"0"-21"-16,-21 21 15,0 0-15,0 21 16,0 1-16,0-1 0,21 0 15,-22 21-15,1-21 0,0 22 0,21-1 16,-21 0-16,0 1 0,21-1 0,-21 0 16,-1-20-16,22 20 0,-21 0 15,0-21-15,21 22 0,-21-22 0,21 0 16,0 21-16,0-20 16,0-1-16,-21-21 0,21 21 0,0 0 15,0-42 1,0 0-16,0 0 15</inkml:trace>
  <inkml:trace contextRef="#ctx0" brushRef="#br1" timeOffset="66095.75">17865 3747 0,'-22'0'15,"44"0"1,-1 0-16,0 0 0,0 0 15,21 0-15,1 0 0,-1 0 0,0 0 16,22-22-16,-22 22 0,22-21 16,-1 21-16,1-21 0,-1 0 0,1 0 15,-22 0-15,0-1 0,1 1 16,-1 0-16,-21 0 0,0 0 0,1-22 16,-22 22-16,0 0 0,0-21 15,0 21-15,0-1 0,-22 22 16,1 0-16,0 0 0,21 22 15,-21-1-15,0 0 0,0 0 16,-1 21-16,1-20 0,0 20 16,0 0-16,0 1 0,0-1 15,-1 0-15,22-21 0,-21 22 0,0-1 16,0-21-16,21 22 0,0-22 0,-21 0 16,21 0-16,-21 21 0,21-20 15,0-1-15,0-42 31,0-1-15,21 22-16,0-42 0,-21 21 0,21 0 16,21 0-16,-20-1 0,-1-20 15,0 21-15,21 0 0,-21-22 16,22 22-16,-1-21 0,0 21 16,1 0-16,-22 21 0,21-22 0,1 22 15,-22 0-15,21 0 0,-21 22 0,0-22 16,-21 21-16,0 0 0,22 0 15,-22 0-15,0 0 0,0 22 0,0-22 16,-22 0-16,1 0 0,21 0 16,-21 1-16,0-1 0,0 0 0,0 0 15,-1 0-15,1 0 0,21 1 16,0-1 0,0-42-1,21 21 1,1-22-16,-1 1 0,0 0 15,-21 0-15,21 0 0,0 21 0,0-21 16</inkml:trace>
  <inkml:trace contextRef="#ctx0" brushRef="#br1" timeOffset="66427.56">19092 3789 0,'21'0'63,"1"0"-63,-1 0 0,0-21 15,0 21-15,0 0 0,0-21 16,1 21-16,-1-22 0,-21 1 16,21 21-16,-21-21 15,0 0-15,-21 21 16,0 0 0,-1 0-16,1 0 0,-21 0 0,21 21 15,0 0-15,-22 0 0,22 1 16,0 20-16,-21-21 0,42 0 0,-22 0 15,22 1-15,-21 20 0,21-21 16,0 0-16,0 0 0,0 1 0,21-1 16,1-21-16,-1 0 0,0 0 15,21 0-15,-21 0 16,1 0-16,-1 0 0,21 0 0,-21 0 0,22-21 16,-22-1-16,21 1 0,-21 0 15</inkml:trace>
  <inkml:trace contextRef="#ctx0" brushRef="#br1" timeOffset="67407.1">20193 3683 0,'0'0'0,"0"-21"0,0 0 0,21 0 15,-21-1-15,21 22 0,-21-21 0,0 0 16,21 21-16,1-21 0,-1 0 16,0 21-16,-21-21 0,21 21 0,0 0 15,0-22-15,1 22 0,-1 0 0,0 0 16,0 0-16,0 22 0,0-1 15,1 0-15,-22 0 0,0 21 0,0 1 16,0-22-16,0 21 0,0 1 16,0-22-16,0 21 0,0 0 0,0-20 15,-22 20-15,1-21 0,0 21 16,21-20-16,0-1 0,-21-21 16,21 21-16,-21 0 0,21-42 31,0 0-31,0 0 0,0-1 15,0 1-15,0 0 0,21-21 0,-21 21 16,21-22-16,0 22 0,22-21 16,-22-1-16,0 22 0,21-21 0,1 0 15,-22 20-15,21 1 0,0-21 16,1 21-16,-1 21 0,0-21 0,1 21 16,-1 0-16,-21 21 0,0-21 0,22 21 15,-22 21-15,0-21 0,-21 22 16,0-22-16,21 21 0,-21-21 15,0 22-15,0-1 0,0-21 16,0 22-16,0-22 0,0 0 0,-21 21 16,0-21-16,21 1 0,-21-22 0,21 21 15,-21 0-15,-1-21 16,1-21-16,21 0 16,0-1-16,0 1 15,0-21-15,0 21 0,0 0 0,0-22 16,21 22-16,-21-21 0,43 21 0,-22-22 15,0 1-15,21 21 0,-20-22 16,20 22-16,0 0 0,1 0 16,-1 0-16,21 21 0,-20 0 15,-1 0-15,0 0 0,22 0 0,-22 21 16,-21 0-16,22 21 0,-22-20 16,0 20-16,0-21 0,-21 21 0,0-20 15,0-1-15,0 21 0,-21-21 0,0 0 16,0 1-16,0-1 0,-22 0 15,22 0-15,0 0 0,-21-21 0,20 21 16,1-21-16,0 0 0,21-21 31,21 0-15,0 0-16,22 0 0,-22 0 16</inkml:trace>
  <inkml:trace contextRef="#ctx0" brushRef="#br1" timeOffset="68120.69">22373 3598 0,'0'0'0,"0"-21"16,0 0-16,0 0 0,0 0 15,-21 0-15,0-1 0,0 1 16,-1 21-16,1 0 0,-21-21 16,21 21-16,-22 0 0,22 0 0,-21 21 15,0 0-15,20 1 0,-20-1 16,0 0-16,21 21 0,-22-21 15,22 22-15,-21-1 0,21 0 0,-1-20 16,1 20-16,21-21 0,0 21 16,0-20-16,0-1 0,0 0 0,0 0 15,43 0-15,-22 0 0,0-21 16,21 0-16,-21 0 0,22 0 0,-22 0 16,21 0-16,-21 0 0,22-21 0,-22 0 15,21 0-15,-21 0 0,1 0 16,-1-1-16,0-20 0,0 21 0,0-21 15,0 20-15,1-20 0,-22 0 16,0 21-16,21-22 0,-21 22 16,0 0-16,21 21 0,-42 21 31,0-21-31,21 21 0,-22 22 16,1-22-16,21 0 0,0 21 0,0-21 15,-21 1-15,21 20 0,0-21 16,0 21-16,0-20 0,0-1 0,0 21 15,21-21-15,-21 0 0,21 1 16,1-22-16,-1 21 0,0-21 0,0 0 16,0 0-16,22 0 0,-22 0 15,21-21-15,43-22 0,-43 22 16,-21 0-16,22 0 0,-1 0 16,-21-22-16,21 1 0,-20 21 0,20-22 15,-21 1-15,21-21 0,-20 20 16,-1-20-16,0 20 0,0-20 0,0 21 15,-21-1-15,21 1 0,-21 21 16,22 0-16,-22 42 16,-22 0-16,1 21 15,0 1-15,21-1 0,-42 0 16,21 1-16,-1-1 0,1 0 0,0 1 16,21-1-16,-21 0 0,21 1 15,-21-22-15,21 21 0,0-21 0,0 0 16,0 1-16,0-1 0,0 0 15,21-21-15,0 0 0,0 0 16,0 0-16,1 0 0,-1 0 16,0 0-16,0-21 0</inkml:trace>
  <inkml:trace contextRef="#ctx0" brushRef="#br1" timeOffset="68315.58">22796 3577 0,'0'0'0,"-42"0"0,21 0 0,21-21 32,21 21-17,0 0-15,0 0 0,22-21 0,-22 21 16,21 0-16,1 0 0,-1 0 16,0-21-16,1 21 0,20 0 0,-21-21 15,22 21-15,-1-22 0,1 22 16</inkml:trace>
  <inkml:trace contextRef="#ctx0" brushRef="#br1" timeOffset="68584.42">23643 3493 0,'0'0'16,"-21"0"-16,-21 0 0,-22-22 16,43 22-16,-21 0 0,20 0 15,1 0-15,0 0 0,0 0 0,0 0 16,0 0-16,-22 0 0,22 22 0,0-1 15,0 21-15,0-21 0,-1 0 16,1 22-16,0-1 0,0-21 0,0 22 16,21-22-16,0 21 0,0-21 15,0 22-15,0-22 0,0 0 0,0 0 16,21 0-16,0 0 0,0 1 0,22-1 16,-22-21-16,21 0 0,0 0 15,1 0-15,20 0 0,-20 0 16,20-21-16,-21-1 0,22 1 15,-22 0-15</inkml:trace>
  <inkml:trace contextRef="#ctx0" brushRef="#br1" timeOffset="69035.17">24066 3281 0,'0'0'0,"22"-42"0,-22-1 0,0 22 16,0 0-16,0 0 0,0 0 0,-22 21 15,1 21-15,0 0 16,0 0-16,0 21 0,0 1 0,-1-1 15,1 0-15,0 22 0,0-22 16,0 22-16,0-22 0,-1 0 0,22 1 16,-21-1-16,0 0 0,21 1 15,0-22-15,-21 21 0,0-21 0,21 1 16,-21-1-16,21 0 16,0-42 15,0 0-31,21 21 0,0-22 15,0 1-15,0-21 0,0 21 0,22 0 16,-22-22-16,21 22 0,-21 0 16,22 0-16,-1-22 0,-21 22 0,22 21 15,-22-21-15,0 21 0,0 0 16,0 0-16,0 21 0,-21 0 16,0 22-16,0-22 0,0 0 15,0 21-15,0-20 0,0-1 16,0 21-16,-21-21 0,0 0 0,0 1 15,0-1-15,21 0 0,0 0 0,-21-21 16,21 21-16,-22 0 0,44-21 47,-1-21-47,0 0 0,0 0 16</inkml:trace>
  <inkml:trace contextRef="#ctx0" brushRef="#br1" timeOffset="69256.03">24490 3641 0,'-21'0'16,"-1"0"-1,1 0-15,21 21 0,0 0 0,-21-21 16,21 21-16,-21 0 0,21 1 16,-21-1-16,21 0 0,0 0 0,0 0 15,-21 0-15,21 1 0,-22-1 0,22 0 16,0 0-16,0 0 15,0-42 17,22 21-17,-1-21-15</inkml:trace>
  <inkml:trace contextRef="#ctx0" brushRef="#br1" timeOffset="69423.94">24532 3471 0,'0'0'15,"0"-21"-15,-21 0 0,0 0 0,21 0 0,-21 21 16,21-21-16,-22 21 16,1 0-1,21 21 17,0 0-32,21 0 0,1-21 15</inkml:trace>
  <inkml:trace contextRef="#ctx0" brushRef="#br1" timeOffset="69879.75">24786 3683 0,'-63'64'16,"41"-64"-16,22 21 15,-21 0-15,0-21 0,21 21 16,0 0-16,0 0 0,-21 1 15,0-1-15,21 0 0,-21 0 16,21 0 0,0-42 31,0 0-47,0 0 0,21 0 15,0-1-15,-21 1 0,42 0 0,-21 0 16,1 0-16,20 0 0,0-22 15,1 22-15,-1 0 0,0 0 0,1 0 16,-1-1-16,-21 1 0,21 21 16,1 0-16,-22 0 0,21 21 15,-21 1-15,1-1 0,-22 0 0,0 0 16,0 21-16,0-20 0,0 20 0,-22-21 16,1 0-16,0 22 0,0-22 15,0 0-15,0 21 0,-1-21 0,1 1 16,0-22-16,0 21 0,21 0 15,-21-21-15,21 21 0,21-21 32,0 0-32,0-21 0,22 21 15</inkml:trace>
  <inkml:trace contextRef="#ctx0" brushRef="#br1" timeOffset="70459.92">25802 3725 0,'0'0'0,"0"-21"0,0 0 0,0 0 16,-21 21-16,0 0 16,0 0-16,-1 0 0,-20 0 0,0 0 15,21 0-15,-22 0 0,1 21 0,0 0 16,20 0-16,-20-21 0,21 22 16,0-1-16,0 0 0,-1 0 0,1 0 15,21 0-15,0 1 0,0-1 0,0 0 16,0 0-1,21 0-15,1-21 0,-1 0 0,0 21 16,21-21-16,-21 0 0,1 0 0,20 0 16,-21 0-16,0-21 0,0 0 15,22 21-15,-22-21 0,0 21 0,0-21 16,0 0-16,1-1 0,-1 1 0,0 21 16,-21-21-16,21 0 0,0 21 15,-21-21-15,0 42 31,-21 0-15,0 0-16,0 0 0,0 1 16,21-1-16,-22 21 0,1-21 0,0 22 15,0 20-15,0-21 0,0 1 0,21 20 16,-22 1-16,1-22 0,0 22 16,21-1-16,-21-21 0,0 22 0,21-1 15,-21-20-15,-1 20 0,1 1 0,0-1 16,-21 43-16,-1-64 15,22 22-15,-21-22 0,0 1 0,-1-1 16,1-21-16,-64 43 16,43-64-16,20 21 0,-20 0 0,20-21 15,1 0-15,0 0 0,-1 0 16,22 0-16,0 0 0,0-21 0,0 0 16,21-1-16,0 1 0,0-21 15,0 21-15,21 0 0,0-22 16,21 1-16,-20 0 0,20 20 0,-21-20 15,21 0-15</inkml:trace>
  <inkml:trace contextRef="#ctx0" brushRef="#br1" timeOffset="71191.35">26818 3556 0,'21'0'16,"0"0"-16,1 0 16,-1 0-16,0-21 0,0 21 15,21-21-15,-20 21 0,20-21 0,-21-1 16,21 1-16,-20 0 0,20 0 15,-21 21-15,0-21 0,-21 0 0,0-1 16,0 1-16,0 0 16,-21 21-16,0 0 0,-21 0 0,-1 0 15,1 0-15,0 0 0,-1 21 16,-20 0-16,20 1 0,22-1 16,-21 0-16,21 0 0,0 0 0,-1 0 15,22 1-15,0-1 0,0 0 16,0 0-16,22-21 0,-1 0 15,21 21-15,0-21 0,-20 0 0,20 0 16,21 0-16,-20 0 0,-1 0 16,-21 0-16,22 0 0,-22 0 0,0 0 15,-63 0 1,20 0-16,-20 21 16,-21-21-16,20 22 0,-20-22 0,-1 21 15,22 0-15,-22 0 0,22 0 16,-21 22-16,20-22 0,22 0 15,-21 0-15,21 21 0,-1-20 0,22-1 16,0 0-16,0 0 0,0 0 16,0 0-16,0 1 0,22-1 0,-1-21 15,21 21-15,-21-21 0,22 0 16,-1 0-16,21 0 0,-20 0 0,20 0 16,1-21-16,20 21 0,-20-21 0,-1-22 15,1 22-15,-1 0 0,1-21 16</inkml:trace>
  <inkml:trace contextRef="#ctx0" brushRef="#br1" timeOffset="71431.41">27771 3302 0,'0'0'0,"21"-63"0,0 20 0,-21 1 15,0 0-15,0 20 0,0 1 16,0 0-16,0 0 0,-21 21 16,0 0-16,-1 0 0,1 21 15,0 21-15,0-20 0,0 41 16,0-21-16,-1 22 0,1-22 0,0 22 15,0-1-15,0-20 0,0-1 16,-1 21-16,1-20 0,0-22 0,0 21 16,21-21-16,0 22 0,-21-22 15,21 0-15,0 0 0,0 0 16,21-21 0,0 0-1,0 0-15,0-21 0</inkml:trace>
  <inkml:trace contextRef="#ctx0" brushRef="#br1" timeOffset="71791.32">27749 3662 0,'-21'0'0,"0"0"16,42 0 15,0 0-31,1 0 0,-1 0 15,21 0-15,-21 0 0,22-21 0,-22 21 16,21-21-16,-21 21 0,0-22 16,1 1-16,-1 21 0,0-21 0,-21 0 15,0 0-15,0 0 16,-21 21-16,0 0 16,-22 0-16,22 21 0,-21 0 0,21 0 15,-1 0-15,-20 0 0,21 1 16,0-1-16,0 0 0,-1 0 0,22 21 15,-21-20-15,21-1 0,0 0 16,0 0-16,0 0 0,0 0 16,21 1-16,1-22 0,20 21 15,-21-21-15,21 0 0,-20 0 0,20 0 16,21 0-16,-20 0 0,-1 0 16,22 0-16,-22 0 0</inkml:trace>
  <inkml:trace contextRef="#ctx0" brushRef="#br1" timeOffset="72447.16">28617 3577 0,'0'0'0,"0"-21"31,-21 21-31,0 0 0,21 21 0,-21 0 16,0 1-16,21 20 16,-22-21-16,1 0 0,21 0 0,0 22 15,-21-22-15,21 0 0,-21 0 16,21 0-16,-21 1 0,21-1 0,0 0 15,-21-21-15,21 21 0,-22-21 16,22-21 15,22 21-31,-1-21 16,0 0-16,0-1 0,-21-20 0,21 21 16,0 0-16,1-22 0,-1 22 15,0-21-15,21 21 0,-21 0 16,1-1-16,-1 1 0,0 0 0,0 21 15,0 0-15,0 0 0,1 0 16,-1 21-16,-21 0 0,0 1 16,0-1-16,0 0 0,0 21 15,0-21-15,0 22 0,0-22 0,0 0 16,0 21-16,0-20 0,0-1 0,0 0 16,0 0-16,0 0 0,0 0 15,-21-21-15,21 22 0,-22-22 16,22-22 15,0 1-31,22 0 16,-1 0-16,0 0 0,0 0 15,0-1-15,22-20 0,-1 21 0,0 0 16,1-22-16,-1 22 0,0 0 0,1 0 16,-22 0-16,21 21 0,-21 0 15,0 0-15,1 0 0,-22 21 0,21-21 16,-21 21-16,0 21 0,0-20 15,0-1-15,0 21 0,-21-21 16,-1 0-16,22 22 0,-21-22 0,0 0 16,21 0-16,0 0 0,0 1 15,-21-1-15,21 0 0,-21-21 16,21 21-16,21-21 31,-21-21-31,21 0 16,0 21-16,22-21 0</inkml:trace>
  <inkml:trace contextRef="#ctx0" brushRef="#br1" timeOffset="73462.89">29527 3895 0,'0'-21'0,"22"21"63,-1 0-63,0 0 0,0-22 0,0 22 15,0 0-15,1-21 0,-1 21 0,0-21 16,0 0-16,0 21 0,0-21 16,1 0-16,-22-1 0,0 1 15,0 0 1,-22 21-16,1 0 16,-21 21-16,21-21 0,0 21 0,-22 1 15,22-1-15,0 0 0,-21 0 16,20 0-16,1 0 0,21 1 15,0-1-15,-21 0 0,21 0 0,0 0 16,0 0-16,0 1 0,0-1 16,21-21-16,0 21 0,1-21 0,-1 21 15,21-21-15,0 0 0,1 0 16,-22 0-16,21 0 0,1 0 0,-1 0 16,-21-21-16,21 0 0,1 0 15,-22-1-15,21 1 0,-21 0 0,22-21 16,-22 21-16,0-22 0,0 22 0,0 0 15,-21 0-15,0 0 0,-21 21 32,0 21-17,0 0-15,21 0 0,-21 0 0,0 0 16,-1 1-16,1-1 0,0 0 16,0 21-16,0-21 0,21 1 15,0-1-15,-21 0 0,21 0 16,-22-21-16,22-21 31,0 0-15,0 0-16,22-1 0,-1 1 15,0 0-15,0 0 0,0-21 0,22 20 16,-1-20-16,0 21 0,1-21 16,20-1-16,-21 1 0,22 21 0,-1 0 15,-20-1-15,-1 1 0,22 21 16,-43 0-16,21 21 0,-21-21 15,0 43-15,-21-22 0,0 21 0,0 1 16,0-22-16,0 21 0,-21 0 16,0 1-16,0-1 0,0 0 0,0 1 15,21-1-15,0-21 0,0 0 16,0 22-16,0-22 0,0 0 0,21-21 16,0 21-16,0-21 0,0 0 0,0 0 15,1 0-15,-1 0 0,0-21 16,0 0-16,21 0 0,-20 0 0,-1-22 15,21 1-15,-21 0 0,22-1 16,-1 1-16,0-22 0,1 1 16,-1-1-16,21 1 0,-20-22 15,-1 22-15,0-1 0,1 1 0,-1 20 16,-21 1-16,0 0 0,1 21 16,-22-1-16,0 1 0,-22 42 15,1 22-15,0-22 16,-21 21-16,21 1 0,-22-1 0,22 21 15,-21-20-15,21 20 0,-22 1 16,22-22-16,0 22 0,0-1 0,0-21 16,-1 1-16,22 20 0,0-20 0,-21-22 15,21 21-15,0 0 16,0-20-16,0-1 0,0 0 0,0 0 16,21-21-16,1 0 15,-1 0-15,21 0 0,-21 0 0,22-21 16,-1 0-16,0 0 0,-21-1 15,22 1-15,-1-21 0</inkml:trace>
  <inkml:trace contextRef="#ctx0" brushRef="#br1" timeOffset="73695.75">31009 3641 0,'0'0'15,"-42"0"-15,-1 0 0,22-21 16,0 21-16,21-22 15,21 22 1,0 0-16,43 0 0,-22 0 0,22 0 16,20 0-16,-20 0 0,21 0 15,-22 0-15,1 0 0,-1 0 0,1 22 16,-22-22-16,0 0 0,-21 21 16,1-21-16,-22 21 15,-22-21-15,1 0 0,-21 0 16,-22 0-16</inkml:trace>
  <inkml:trace contextRef="#ctx0" brushRef="#br1" timeOffset="74987.52">2307 7070 0,'0'0'0,"-21"0"15,21-21-15,-21-1 0,21 1 16,0 0-16,0 0 16,21 21-16,0-21 15,0 21-15,0 0 16,1 0-16,20 0 0,-21 0 0,21 21 16,-20 0-16,20 0 0,-21 0 15,21 22-15,-20-1 0,-1 0 0,-21 1 16,0-1-16,0 0 0,0 22 0,0-22 15,-21-21-15,-1 22 0,1-1 16,0-21-16,0 0 0,0 1 0,0-1 16,-1-21-16,22-21 15,0-1-15,0 1 16,0 0-16,0 0 0,22-21 0,-1-1 16,0 22-16,-21-21 15,21-1-15,0 1 0,0 0 0,1-1 16,-1 1-16,0 0 0,0 21 15,0-1-15,0 1 0,1 0 0,-1 0 16,0 0-16,0 21 0,0 0 0,0 0 16</inkml:trace>
  <inkml:trace contextRef="#ctx0" brushRef="#br1" timeOffset="75567.62">2984 7218 0,'0'0'15,"22"0"1,-1-21-16,-21 0 0,21 21 16,0-22-16,-21 1 0,21 0 0,0 0 15,-21 0-15,0 0 0,22-1 16,-22 1-16,21 0 0,-21 0 16,-21 21-1,-1 0-15,1 0 16,0 21-16,0 0 0,0 0 15,0 22-15,-1-22 0,1 21 16,0 1-16,21-1 0,0-21 0,-21 21 16,21 1-16,0-22 0,0 21 15,0-21-15,0 1 0,21-1 16,0 0-16,0-21 0,22 21 16,-22-21-16,0 0 0,0 0 15,22 0-15,-22-21 0,21 0 0,-21 21 16,22-21-16,-1-22 0,0 22 0,1 0 15,-1-21-15,0-1 0,1 1 16,-1 0-16,-21-1 0,21-20 0,-20 20 16,20 1-16,-21-21 0,0 20 15,0-20-15,1-1 0,-1 22 0,-21-22 16,0 22-16,0 0 0,0 21 0,0-1 16,0 1-16,0 42 15,0 1 1,0 20-16,-21-21 0,-1 21 0,22 22 15,-21-22-15,0 1 0,0 20 16,21-21-16,-21 22 0,0-1 0,-1-20 16,1 20-16,21-20 0,0 20 0,0-21 15,0 1-15,0-22 0,0 21 16,0-21-16,21 1 0,1-22 16,20 0-16,-21 0 0,0 0 0,22-22 15,-22 1-15,21 0 0,-21 0 16</inkml:trace>
  <inkml:trace contextRef="#ctx0" brushRef="#br1" timeOffset="75763.7">3598 6964 0,'0'0'0,"-21"0"0,0 0 0,42 0 31,0 0-31,22 0 0,-22 0 16,21 0-16,0 0 0,-20-21 0,20 21 16,0 0-16,1 0 0,-1-21 15,-21 21-15,21 0 0</inkml:trace>
  <inkml:trace contextRef="#ctx0" brushRef="#br1" timeOffset="76199.1">4212 6879 0,'-21'0'0,"0"0"0,21 21 16,-21-21-16,21 22 0,0-1 0,-22 0 15,22 0-15,-21 0 16,0 0-16,21 22 0,0-22 0,0 21 16,-21 1-16,21-22 0,0 21 0,-21-21 15,21 22-15,0-22 0,0 0 16,0 0-16,0 0 0,0 0 0,21-21 15,0 0-15,0 0 0,0 0 16,1 0-16,-1 0 0,21-21 16,-21 0-16,22 0 0,-22-21 0,21 20 15,-21-20-15,22 21 0,-1-21 0,-21-1 16,0 22-16,0-21 0,22-85 31,-43 106-31,-21 21 31,-1 21-31,22 0 0,-21 0 16,21 0-16,-21 22 0,0-22 0,21 21 16,0-21-16,0 22 0,-21-22 15,21 21-15,0-21 0,0 22 0,0-22 16,0 0-16,0 0 0,0 0 0,0 0 16,21-21-16,0 22 15,0-22-15,0 0 0,22 0 0,-22 0 16,0-22-16,21 1 0</inkml:trace>
  <inkml:trace contextRef="#ctx0" brushRef="#br1" timeOffset="76560.03">4805 7070 0,'0'0'0,"0"-21"0,0-1 0,0 1 16,0 0-16,0 0 0,21 21 16,-21-21-16,21 0 0,0 21 0,0-22 15,1 22-15,-1 0 16,0 0-16,0 0 0,0 0 0,0 0 15,1 22-15,20-22 0,-21 21 0,0 0 16,0 0-16,1 0 0,-1 22 0,-21-22 16,0 21-16,0-21 0,0 22 15,0-22-15,0 21 0,0-21 16,0 0-16,-21 1 0,-1 20 0,1-42 16,0 21-16,0 0 0,0-21 15,0 0-15,21-21 16,0 0-16,0 0 0,0 0 15,0-1-15,0 1 0,21-21 16,0 21-16,0 0 0,0-22 0,0 22 16,1-21-16,-1 21 0,0-1 0,0 1 15,0 0-15,0 0 0,1 0 16,-1 21-16,21-21 0,-21 21 0,0 0 16,1 0-16,20 0 0,-21 0 0,0 0 15,0 0-15,1 0 0</inkml:trace>
  <inkml:trace contextRef="#ctx0" brushRef="#br1" timeOffset="76987.31">5630 6900 0,'0'0'31,"0"22"-15,0-1 0,0 0-16,-21 0 15,21 0-15,0 0 0,0 1 0,-21-1 16,21 0-16,0 0 0,0 0 15,0 0-15,0 1 0,0-1 0,0 21 16,-21-21-16,21 0 0,0 1 16,-21-22-16,21-22 31,0 1-15,0 0-16,0 0 0,0 0 0,0-22 15,0 22-15,21-21 0,0 21 0,21-22 16,1 1-16,-1 0 0,0-1 15,1 1-15,20 0 0,-21 21 0,22-22 16,-22 22-16,1 0 0,20 21 0,-42 0 16,22 0-16,-1 21 0,-21 0 15,0 0-15,0 22 0,-21-22 16,0 21-16,0 1 0,0-1 0,-21 0 0,0 1 16,-21-1-16,21 0 15,-1 1-15,-20-1 0,21-21 0,0 21 16,-22-20-16,22-1 0,21 0 0,-21 0 15,42-21 1,0-21 0</inkml:trace>
  <inkml:trace contextRef="#ctx0" brushRef="#br1" timeOffset="77434.12">7302 6541 0,'0'0'0,"0"-22"0,22 1 0,-22 0 15,0 0-15,0 0 0,0 42 32,0 21-32,-22-21 0,1 22 0,0-1 15,0 0-15,0 1 0,0-1 16,-22 0-16,22 1 0,-21 20 0,21-20 15,-22-1-15,22 0 0,0 1 0,0-1 16,0 0-16,21 1 0,0-1 16,0-21-16,0 0 0,0 0 0,0 1 15,21-1-15,0-21 0,0 0 0,21 0 16,-20 0-16,20 0 16,0 0-16,1-21 0,-22-1 0,21 1 15,0 0-15,-20-21 0</inkml:trace>
  <inkml:trace contextRef="#ctx0" brushRef="#br1" timeOffset="78184.05">7048 6922 0,'-21'0'0,"42"0"0,-63 0 0,21 21 0,0-21 16,42 0 15,0 0-31,0 0 0,0 0 0,22 0 15,-22 0-15,21-21 0,1 21 16,-1-22-16,-21 22 0,21-21 0,1 21 16,-1-21-16,-21 21 0,22 0 0,-22-21 15,0 21-15,-21 21 32,0 0-32,-21 0 15,0 1-15,-1-1 0,22 0 16,-21 21-16,21-21 0,-21 1 0,0-1 15,21 0-15,0 0 0,0 0 16,0 0-16,0 1 16,21-22-16,0 0 0,0 0 15,22 0-15,-22 0 0,21 0 0,1 0 16,-22 0-16,21 0 0,0-22 0,1 22 16,-22-21-16,21 0 0,-21 21 15,22-21-15,-22 0 0,0 0 0,0-1 16,0 1-16,1 0 0,-1 0 0,0 0 15,0 0-15,0-1 0,0 1 16,-21 0-16,22 0 0,-22 0 16,21 21-16,-21-21 0,-21 21 47,-1 0-47,1 21 15,0 0-15,0-21 0,21 21 16,-21 0-16,21 22 0,0-22 0,-21 21 15,-1 0-15,22 1 0,-21-1 0,21 0 16,-21 22-16,0-22 0,21 22 16,-21-1-16,0-20 0,-1 20 0,22 1 15,-21-22-15,0 21 0,21 1 0,-21-22 16,0 22-16,0-1 0,-1-20 0,1 20 16,0-21-16,0 22 0,0-22 15,-22 1-15,22-1 0,-42 0 16,20-21-16,22 1 0,-21-22 15,21 0-15,0 0 0,-22 0 0,22-22 16,0 1-16,0 0 0,-22 0 0,22-21 16,0-1-16,0 1 0,0 0 15,21-1-15,0 1 0,0 0 0,0-1 16,0 1-16,21 21 0,0-22 16,0 1-16,22 21 0,-1-21 0,-21-1 15,43 22-15,-22-21 0</inkml:trace>
  <inkml:trace contextRef="#ctx0" brushRef="#br1" timeOffset="78495.14">8530 6731 0,'-42'42'16,"21"-20"-16,-1-1 0,22 0 15,-21 21-15,21 1 0,0-1 16,0 21-16,-21-20 0,21 20 0,-21 1 0,21-1 16,-21 22-16,21-22 0,0 1 0,-21-1 15,-1 22-15,1-21 16,0-1-16,0 1 0,0-1 0,0-21 16,-1 22-16,1-22 0,0 1 0,0-1 15,21-21-15,0 21 0,-21-42 0,21 22 16,0-44-1,0 1-15,21 0 0,0 0 16,0-21-16,0 20 0,1-20 0,-1 0 16,21-1-16,-21-20 0</inkml:trace>
  <inkml:trace contextRef="#ctx0" brushRef="#br1" timeOffset="78784.03">8424 7006 0,'0'-42'0,"0"84"0,0-105 0,0 42 0,0-1 15,0 1-15,0 0 0,0 0 16,21 0-16,22 0 0,-22 21 16,0-22-16,0 22 0,22 0 0,-22 0 15,21 0-15,0 22 0,1-1 16,-22 0-16,21 0 0,-21 0 0,1 0 16,-22 22-16,0-22 0,0 0 0,0 21 15,-22-20-15,-20-1 0,21 0 16,-21 0-16,-1-21 0,1 21 15,0 0-15,-1-21 0,1 0 0,21 22 0,-22-22 16,22 0-16,0 0 16,42-22 15,0 1-31,22 21 0,-22-21 0,21 0 16</inkml:trace>
  <inkml:trace contextRef="#ctx0" brushRef="#br1" timeOffset="79363.21">9250 6858 0,'-21'0'0,"42"0"0,-64 0 15,22 0 1,42 0 156,1 0-172,-1 0 15,0 0-15,0 0 0,0-21 16,0 21-16,1-21 0,-1 21 0,-21-21 16,0-1-16,0 1 15,0 0-15,-21 0 16,-1 21-16,1 0 0,0 0 15,-21 0-15,21 0 0,-1 0 16,-20 21-16,0 0 0,21 0 16,-22 1-16,22-1 0,-21 0 0,21 0 15,-1 21-15,1-20 0,21-1 16,0 42-16,0-42 0,0 1 16,0-1-16,0 0 0,0 0 0,21 0 15,1 0-15,-1-21 0,0 0 0,21 22 16,1-22-16,-22 0 0,21 0 15,0 0-15,1 0 0,-1-22 0,0 1 16,1 21-16,-1-21 0,0 0 0,22 0 16</inkml:trace>
  <inkml:trace contextRef="#ctx0" brushRef="#br1" timeOffset="80263.81">11282 6498 0,'-21'-63'31,"-1"63"-15,1 0-16,0 0 0,21 21 16,-21-21-16,0 21 0,0 0 0,-1 0 15,-20 1-15,21 20 0,0-21 16,0 21-16,-22 1 0,22-22 16,0 21-16,0 1 0,0-22 0,-1 42 15,22-20-15,-21-22 0,21 0 16,0 0-16,0 0 0,21 0 0,1-21 15,-1 22-15,0-22 0,21 0 0,-21 0 16,22 0-16,-1 0 0,0 0 16,1 0-16,20-22 0,-20 1 15,-1 21-15,0-21 0,1 0 0,-1 0 16,0 0-16,-21-1 0,1-20 0,-1 0 16,0 21-16,-21-22 0,0 1 15,0-22-15,0 22 0,0 0 0,-21-1 16,0 1-16,-1 21 0,-20 0 0,42 0 15,-21-1-15,0 22 0,0 0 16,21 22 0,21-22-16,0 0 15,0 0-15,0 21 0,22-21 16,-1 0-16,0 0 0,1 0 16,-1 0-16,0 0 0,22-21 0,-22-1 15,22 22-15,-22-21 0,0 0 16,1 0-16,-1 21 0,0-21 0,-21 0 15,22-1-15,-22 1 0,-21 0 16,21 0-16,-21 0 16,-21 21-1,0 0-15,0 0 16,-1 21-16,1 0 16,21 0-16,-21 22 0,0-1 15,0 0-15,21 1 0,-21-1 0,-1 21 0,1-20 16,21 20-16,-21 1 0,0-1 15,21 1-15,0-1 0,0 1 16,-21-1-16,21 22 0,0-22 0,-21 22 16,21-21-16,0 20 0,0-20 0,0 20 15,0-20-15,0-1 0,0 1 0,-22 21 16,22-22-16,-21 1 0,21-1 16,-21 1-16,21-22 0,0 21 0,-21-20 15,0-1-15,21 0 0,-21-20 0,-1-1 16,1 0-16,0-21 0,0 0 15,0 0 1,21-21-16,0 0 16,-21-1-16,21 1 0,-22 0 0,22 0 15,0-21-15,-21 20 0,0 1 0</inkml:trace>
  <inkml:trace contextRef="#ctx0" brushRef="#br1" timeOffset="81574.89">910 8763 0,'0'0'0,"-21"0"0,-43 42 16,43-42-1,42 0 17,1-21-32,-1 21 0,21-21 15,-21 0-15,22 0 0,-1 0 16,0-22-16,1 22 0,-1 0 0,0-21 15,1-1-15,-1 22 0,0-21 16,1 21-16,-22-22 0,0 1 0,0 0 16,-21-1-16,0 22 0,0-21 15,0-1-15,0 1 0,-21 21 16,0-21-16,0 20 0,-1 1 16,1 0-16,0 21 0,-21 0 0,21 0 15,-1 0-15,1 0 0,0 0 16,0 21-16,21 22 0,-21-22 15,0 42-15,-1-20 0,22 20 0,-21 1 16,21 20-16,-21-20 0,0 20 16,21 1-16,-21 0 0,0-1 0,21 1 15,-22 21-15,1-21 0,21-1 16,-21 22-16,0-21 0,0-1 0,0 22 16,-1-21-16,1 21 0,0-22 0,21 1 15,-21 0-15,0-1 16,0 1-16,21 0 0,0-22 0,0 22 15,0-22-15,0 1 0,0-1 16,0-20-16,0-1 0,0-21 0,21 0 16,0-21-16,0 0 0,0 0 15,0-21-15,1 0 0,20-21 0,0-1 16,-21 1-16,22-21 0,-1 20 0,22-20 16,-22-1-16,0-20 0,1 20 15,-1 1-15,-21-22 0,0 21 16,-21 1-16,0-22 0,0 22 0,0-1 15,-42 1-15,0-1 0,-1 1 16,1 20-16,0 1 0,-22 0 16,22-1-16,-1 1 0,-20 21 0,21 0 15,-1 0-15,-20-1 0,42 1 16,-22 21-16,1 0 0,21-21 0,0 21 16,42 0 15,0-21-31,0 0 0,21 21 15,1-21-15,-1 21 0,0-22 0,1 1 16,20-21-16,-20 21 0,-1 0 16,21-22-16,-20 22 0,-1 0 0,-21-21 15,0 20-15,1 1 0,-1 21 16,0-21-16,-21 0 0,0 0 16,0 42 30,-21-21-46,21 21 0,-21 21 0,21-20 16,0-1-16,0 21 0,0-21 16,0 0-16,0 22 0,0-22 0,0 0 15,-22 0-15,22 0 16,22-21 15,-1-21-31,-21 0 0,21 0 16,-21 0-16,0 0 0</inkml:trace>
  <inkml:trace contextRef="#ctx0" brushRef="#br1" timeOffset="81748.74">1333 8594 0,'0'-21'16,"0"42"30,22-21-30,-22 21-16,21-21 16,0 0-16,0 21 0</inkml:trace>
  <inkml:trace contextRef="#ctx0" brushRef="#br1" timeOffset="82163.69">1672 8827 0,'-21'127'32,"0"-106"-32,21 0 15,-21 0-15,-1 0 16,22 0 0,-21-21-16,0 0 15,21-21 1,0 0-16,0 0 0,0 0 15,0 0-15,0-1 0,0 1 16,21 0-16,0-21 0,1 21 0,-1-1 16,21-20-16,-21 21 0,22 0 15,-22 21-15,21-21 0,-21 21 0,22 0 16,-1 0-16,-21 0 0,0 21 16,0 0-16,1 0 0,-1 0 0,-21 22 15,0-22-15,0 0 16,0 21-16,0-21 0,0 1 0,0-1 15,-21 0-15,21 0 0,-22 0 0,22 0 16,-21 1-16,0-22 16,21-22 15,21 22-31,0-21 0,1 0 16,-22 0-16</inkml:trace>
  <inkml:trace contextRef="#ctx0" brushRef="#br1" timeOffset="82667.81">2371 8784 0,'0'0'0,"42"-21"0,-21 0 0,21 0 0,-20 0 16,-1-1-16,-21 1 15,0 0-15,0 0 0,0 0 16,-21 21-16,-1 0 16,1 0-16,0 0 0,-21 0 0,21 0 15,-22 21-15,22 0 0,-21 0 0,-1 0 16,22 22-16,-21-22 0,21 21 15,0 1-15,-1-22 0,1 21 0,0 0 16,21 1-16,0-22 0,0 21 16,0-21-16,0 1 0,0-1 0,0 0 15,21-21-15,0 0 16,1 0-16,-1 0 0,21 0 16,-21-21-16,22 21 0,-22-21 0,21-1 15,0 1-15,-20-21 0,20 21 16,0-22-16,-21 1 0,22 0 0,-22-1 15,0 1-15,0 0 0,0-22 16,1 22-16,-1 0 0,0-22 0,-21 22 16,21-1-16,-21-20 0,21 21 0,-21 20 15,0-20-15,0 21 0,0 0 16,0 0-16,0 42 16,0 0-16,0 0 15,0 21-15,0 1 0,-21-1 0,0 0 16,21 22-16,-21-22 0,21 22 0,0-22 0,0 22 15,-21-22-15,21 0 16,0 1-16,-22-1 0,22 0 0,0-21 16,0 1-16,0 20 0,22-21 15,-1-21-15,0 0 0,0 0 16,0 0-16,0 0 0,22-21 0,-22 0 16,21 0-16</inkml:trace>
  <inkml:trace contextRef="#ctx0" brushRef="#br1" timeOffset="83257.5">3281 8530 0,'-21'0'16,"42"0"15,0 0-15,0-21-16,0 0 0,22 21 15,-22-21-15,0 0 0,0 21 0,0-22 16,0 1-16,1 21 0,-1-21 0,0 0 16,-21 0-1,-21 21 1,0 0-16,-22 0 0,22 0 16,-21 21-16,21-21 0,-22 21 15,22 0-15,-21 0 0,21 1 0,-22-1 16,22 0-16,21 0 0,-21 0 15,21 0-15,-21 1 0,21-1 0,0 0 16,0 0-16,0 0 0,21-21 16,0 21-16,0-21 15,22 0-15,-22 0 0,0 0 16,0 0-16,0 0 0,0 0 0,1 0 16,-1 0-16,-21-21 0,-21 21 31,-1 0-16,1 0-15,0 0 0,-21 21 16,21 1-16,-1-1 0,1 0 0,-21 0 16,21 21-16,0-20 0,-1 20 0,1 0 15,0 1-15,0-22 0,21 21 16,0-21-16,0 22 0,0-22 0,0 0 16,0 0-16,0 0 0,21-21 15,0 21-15,0-21 0,1 0 16,20 0-16,-21 0 0,21-21 0,22 21 15,-22-21-15,22 0 0,-1 0 16,1-22-16,-22 22 0,22-21 16,-1 0-16,-21-22 0,22 22 0,-22-1 15,1-20-15</inkml:trace>
  <inkml:trace contextRef="#ctx0" brushRef="#br1" timeOffset="83487.92">4106 8213 0,'0'-43'0,"0"86"0,0-107 0,0 43 16,-21 21-1,0 21-15,21 22 0,-21-22 16,0 21-16,21 0 0,-22 22 16,1-22-16,21 1 0,-21 20 0,0-21 15,21 22-15,-21-22 0,0 22 16,21-22-16,-22 22 0,22-22 16,-21 0-16,21 1 0,0-22 0,-21 21 15,21-21-15,0 0 0,0 1 0,0-1 16,21-21-1,0 0-15,1 0 16,-1-21-16,0-1 0,0 1 0,0 0 16</inkml:trace>
  <inkml:trace contextRef="#ctx0" brushRef="#br1" timeOffset="83879.92">4149 8763 0,'-22'0'0,"22"64"31,22-64-15,-1 0-16,0 0 15,0 0-15,0-22 0,22 1 16,-22 21-16,0-21 0,0 0 0,21 0 16,-20 21-16,-1-21 0,-21-1 15,21 1-15,-21 0 0,0 0 16,-21 21-1,0 0-15,-1 0 16,-20 0-16,21 21 0,0-21 0,0 21 16,-22 0-16,22 1 0,0-1 0,0 21 15,21-21-15,0 0 0,-21 1 16,21 20-16,0-21 0,0 0 0,0 0 16,0 1-16,21-1 0,0 0 15,0-21-15,21 0 0,-20 0 16,-1 0-16,21 0 0,-21 0 15,22 0-15,-1-21 0,0 21 0,1-21 16,-1-1-16,0 1 0,1-21 0,-1 21 16,0 0-16,-21-22 0,1 22 15</inkml:trace>
  <inkml:trace contextRef="#ctx0" brushRef="#br1" timeOffset="84491.42">4847 8594 0,'0'-21'16,"0"84"-16,0-105 0,-21 21 31,0 42-31,21 0 0,0 0 15,-21 0-15,21 0 0,-22 1 0,22 20 16,0-21-16,0 0 0,-21 0 16,21 22-16,-21-22 0,21 0 0,-21 0 15,21 0-15,-21 1 0,21-1 0,0 0 16,-21 0-16,21 0 16,-22-21-16,22-21 15,0 0 1,0 0-16,0 0 15,0-22-15,0 22 0,22 0 0,-1-21 16,0-1-16,0 22 0,0-21 0,0-1 16,22 22-16,-22-21 0,21 21 15,1 0-15,-22-1 0,21 1 0,0 0 16,-20 21-16,20 0 0,-21 0 0,0 0 16,0 0-16,1 21 0,-1 0 0,-21 1 15,0-1-15,21 21 0,-21-21 16,0 0-16,0 22 0,0-22 0,0 0 15,0 21-15,0-20 0,0-1 0,0 0 16,0 0-16,-21 0 16,21 0-16,-21-21 15,-1 0-15,22-21 16,0 0 0,0 0-16,0 0 0,22 0 15,-1-1-15,0-20 0,0 21 0,0-21 16,0 20-16,1 1 0,20-21 0,-21 21 15,21 0-15,-20-22 0,20 43 16,0-21-16,-21 21 0,22 0 0,-1 0 16,-21 0-16,0 21 0,1 0 0,-1 1 15,0-1-15,-21 0 0,0 21 0,0-21 16,0 1-16,0 20 16,0-21-16,0 0 0,0 22 0,-21-22 15,0 0-15,-1 0 0,1 0 0,21 0 16,-21-21-16,21 22 15,21-44 17,0 22-32</inkml:trace>
  <inkml:trace contextRef="#ctx0" brushRef="#br1" timeOffset="84827.17">5863 8784 0,'0'0'0,"21"0"15,0 0-15,1-21 16,-1 0-16,0 21 0,0-21 16,0 0-16,0 21 0,22-22 0,-22 1 15,0 0-15,0 21 0,-21-21 0,21 0 16,-21 0-16,0-1 0,0 1 16,0 0-16,-21 0 15,0 21-15,0 0 0,0 0 0,0 0 16,-22 21-16,22 0 0,0 0 15,0 1-15,0-1 0,-1 21 0,1-21 16,0 22-16,21-22 0,0 21 16,0-21-16,0 0 0,0 1 0,0-1 15,0 0-15,0 0 0,21 0 16,0 0-16,1-21 0,20 22 0,0-22 16,1 0-16,20 0 0,-21 0 0,1 0 15,-1 0-15,22 0 0,-22-22 16,0 1-16,1 0 0,-1 0 0</inkml:trace>
  <inkml:trace contextRef="#ctx0" brushRef="#br1" timeOffset="85247.91">6646 8636 0,'0'-21'0,"0"42"0,0-63 0,-21 42 31,0 0-31,0 0 16,0 21-16,21 0 0,0 0 0,0 0 15,-22 1-15,22-1 0,-21 21 16,21-21-16,0 0 0,-21 22 0,21-22 15,0 0-15,0 0 0,0 0 0,-21 1 16,21-1-16,0 0 0,-21-21 16,42-21 15,0 0-31,-21-1 0,21 1 16,0 0-16,1 0 0,-1 0 0,0-22 15,21 22-15,-21-21 16,22 21-16,-22-22 0,21 22 0,1 0 15,-22 0-15,0 0 0,21 21 0,-21 0 16,1 0-16,-1 0 0,0 21 16,-21 0-16,0 21 15,0-20-15,0-1 0,0 21 0,0-21 16,0 22-16,-21-22 0,21 0 0,0 0 16,0 21-16,-21-42 0,21 22 15,0-1-15,0 0 16,21-21-1,0 0-15,-21-21 0,42 21 16,-21-21-16,1-1 0,-1 1 16,0 0-16,21 0 0,-21-21 0</inkml:trace>
  <inkml:trace contextRef="#ctx0" brushRef="#br1" timeOffset="85488.89">7429 8446 0,'0'0'0,"22"-43"0,-1 22 15,-21 0-15,0 0 0,0 0 0,0-1 16,0 44-1,0-1-15,-21 0 0,-1 0 16,1 21-16,0 1 0,0-1 0,0 0 16,0 1-16,-1-1 0,1 22 15,0-22-15,21 0 0,-21 1 0,21-1 16,-21 0-16,21-21 0,0 1 16,0 20-16,0-21 0,0 0 0,21-21 15,0 21-15,0-21 0,0 0 0,1 0 16,-1 0-16,0 0 0,0 0 0,21-21 15,-20 0-15,-1 0 0,-21 0 16,21 0-16,-21-1 0,21 1 0,-21-21 16</inkml:trace>
  <inkml:trace contextRef="#ctx0" brushRef="#br1" timeOffset="85639.6">7197 8636 0,'-43'0'0,"86"0"0,-107 0 15,43 0-15,21 21 31,21-21-31,0 0 0,0 0 16,1 0-16,20 0 0,0 0 0,-21 0 16,22 0-16,-1 0 0,0 0 0,1-21 15,-1 21-15,-21-21 0,22 21 0</inkml:trace>
  <inkml:trace contextRef="#ctx0" brushRef="#br1" timeOffset="86079.18">8953 8382 0,'0'0'0,"22"-21"0,-22 0 0,0 0 16,0 42-1,-22 0 1,1 0-16,0 0 0,0 0 0,0 1 16,0 20-16,-1-21 0,1 0 0,21 22 15,-21-22-15,21 0 0,-21 0 0,21 0 16,-21 0-16,21 1 0,0-1 16,0 0-16,0 0 0,21-21 31,0 0-31,0 0 0,22 0 15</inkml:trace>
  <inkml:trace contextRef="#ctx0" brushRef="#br1" timeOffset="86403.82">9461 8467 0,'0'0'0,"22"-21"0,-1-1 16,-21 1-16,0 0 0,-21 21 15,-1 0-15,1 0 0,0 0 16,-21 0-16,21 0 0,-22 0 0,1 0 15,21 0-15,-22 0 0,22 21 0,0 0 16,21 1-16,0-1 16,0 0-16,21 0 15,-21 0-15,43-21 0,-22 21 0,0 1 16,0-22-16,21 21 0,-20 0 0,-1-21 16,21 21-16,-21 0 0,0 0 15,1-21-15,-22 22 0,0-1 0,21 0 16,-21 0-16,0 0 0,0 0 15,-21-21-15,-1 0 0,22 22 16,-42-22-16,21 0 0,-21 0 0,20 0 16,-20 0-16,0-22 0,21 22 0,-22-21 15,1 0-15,21 21 0,-22-21 16,22 0-16,0 0 0</inkml:trace>
  <inkml:trace contextRef="#ctx0" brushRef="#br1" timeOffset="86595.77">8848 8001 0,'0'0'0,"-22"-21"0,1 0 16,0 21-16,21-21 0,-21 21 31,0 21 0,21 0-31,-21 0 0,21 0 16</inkml:trace>
  <inkml:trace contextRef="#ctx0" brushRef="#br1" timeOffset="87111.26">3048 9906 0,'0'0'0,"0"-21"0,0 0 0,0 0 16,0-1-16,0 44 31,0-1-31,0 21 16,0-21-16,0 22 0,0-1 15,0 21-15,0-20 0,0-1 0,0 0 16,0 22-16,0-22 0,0 1 0,-21-1 16,0 0-16,21 1 15,0-1-15,-22-21 0,22 0 0,-21 0 16,21 1-16,0-1 0,21-21 15,1-21 1,20-1-16,-21-20 0,0 21 0,22 0 16</inkml:trace>
  <inkml:trace contextRef="#ctx0" brushRef="#br1" timeOffset="87767.91">3598 10075 0,'0'-21'0,"0"42"0,-21-42 31,0 42-31,0 1 15,-22-1-15,1 0 0,0 0 0,-22 21 16,22-20-16,-22 20 16,22-21-16,0 21 0,-1-20 0,1 20 15,0-21-15,-1 21 0,1-20 0,21-1 16,0 0-16,0-21 0,21 21 16,0-42-1,21 0-15,0 0 16,21-1-16,-21-20 0,22 21 15,-22-21-15,21 20 0,1-20 0,-1 0 16,0 21-16,1-22 0,-22 22 0,21 0 16,0 0-16,-20 0 0,20-1 15,-21 22-15,0 0 0,0 22 16,-21-1-16,22 0 16,-22 0-16,0 0 0,0 0 15,0 22-15,0-22 0,0 21 0,0 1 16,0-22-16,21 21 0,-21-21 0,0 0 15,21 22-15,-21-22 0,0 0 16,0 0-16,21-21 0,0 21 0,0-21 16,1 0-16,-1 0 0,0 0 15,21-21-15,-21 0 0,22 0 16,-22 0-16,0 0 0,21-22 0,-20 1 16,-1 0-16,0-1 0,0 1 15,0 0-15,0-1 0,1 1 16,-1-22-16,-21 22 0,0-21 0,21 20 15,-21-20-15,21 20 0,-21 1 0,0 21 16,0 0-16,0 0 0,0-1 16,0 44-1,0-1-15,-21 21 0,0 0 0,21 1 16,-21-1-16,-1 0 0,22 22 16,-21-22-16,0 1 0,0 20 0,21-21 15,-21 1-15,0 20 0,-1-20 0,22-1 16,-21 0-16,0-21 0,21 22 15,0-22-15,0 0 0,0 0 16,42-42 15,-20 21-31,-1-42 0,0 21 0,21-1 16</inkml:trace>
  <inkml:trace contextRef="#ctx0" brushRef="#br1" timeOffset="88131.18">4360 10181 0,'-21'0'16,"0"0"-16,0 21 16,0-21-1,42 0 17,0 0-32,0 0 0,0 0 0,0 0 15,22-21-15,-22 21 0,0-21 0,0 21 16,0-21-16,1 0 0,-1 21 15,-21-21-15,0-1 0,0 1 16,-21 21-16,-1 0 16,1 0-16,0 0 0,0 0 0,-21 21 15,20 1-15,1-1 0,0 0 16,-21 0-16,21 0 0,21 22 0,-22-22 16,22 0-16,0 21 0,0-21 0,0 22 15,0-22-15,0 0 0,0 0 16,22 0-16,-1-21 0,0 22 15,0-22-15,21 0 0,-20 0 0,20 0 16,0 0-16,22 0 0,-22 0 16,22-22-16,-22 1 0,0 0 0,22 0 15,-22 0-15</inkml:trace>
  <inkml:trace contextRef="#ctx0" brushRef="#br1" timeOffset="88567.47">5186 9843 0,'0'-22'0,"0"44"0,0-65 0,0 22 15,0 0-15,-21 21 16,-1 0-16,1 21 16,21 0-16,0 0 0,-21 22 0,21-22 15,-21 21-15,21 1 0,-21-22 16,21 21-16,0 0 0,0-20 0,0 20 16,-21 0-16,21-21 0,-22 22 0,22-22 15,0 0-15,0 21 0,-21-20 0,21-1 16,-21 0-16,21-42 31,0 0-15,0-1-16,0 1 0,21 0 15,0 0-15,1 0 0,-1 0 16,0-1-16,0-20 0,0 21 0,22 0 0,-22 0 16,21-1-16,0 1 15,1 21-15,-1 0 0,0 0 0,1 0 16,-1 0-16,0 0 0,-20 21 0,20 1 15,-21-1-15,0 0 0,-21 0 0,0 21 16,0-20-16,-21 20 0,-21 0 16,21 1-16,-22-22 0,1 21 15,-64 0-15,64 1 0,-1-22 0,1-21 16,21 21-16,-21-21 0,20 0 16,1 0-16,21-21 15,0 0-15,0 0 0,21-1 16</inkml:trace>
  <inkml:trace contextRef="#ctx0" brushRef="#br1" timeOffset="89295.49">6138 10075 0,'0'-21'32,"21"21"-17,1 0-15,-22-21 0,21 21 0,0-21 16,0 0-16,0 21 16,0-21-16,1 21 0,-1-22 0,0 22 15,0-21-15,-21 0 0,0 0 0,21 21 16,-21-21-16,0 0 0,0-1 15,0 1-15,0 0 0,-21 0 0,21 0 16,-21 21-16,0 0 0,0 0 0,-1 0 16,-20 0-16,21 0 0,0 21 15,0 0-15,-1 0 0,-20 0 0,21 1 16,0 20-16,21-21 0,-21 0 0,21 0 16,0 1-16,0-1 0,0 0 0,0 0 15,0 0-15,21-21 16,0 0-16,0 21 0,21-21 15,-20 0-15,-1 0 0,21 0 0,-21 0 16,0-21-16,22 0 0,-22 21 16,0-21-16,0 21 0,-21-21 15,-21 21 1,0 0-16,-21 0 0,20 0 16,-20 21-16,0 0 0,-1 0 0,1 0 15,0 1-15,21-1 0,-22 0 16,1 21-16,21-21 0,0 1 0,-1 20 15,1-21-15,0 21 0,21-20 16,0-1-16,0 0 0,0 0 0,0 0 16,21-21-16,0 21 0,1-21 0,20 0 15,-21 0-15,21 0 0,-20 0 16,20 0-16,0 0 0,1-21 0,-1 0 16,0 0-16,1 0 0,-1 0 0</inkml:trace>
  <inkml:trace contextRef="#ctx0" brushRef="#br1" timeOffset="89555.9">7006 9694 0,'21'-63'0,"-21"-106"31,0 147-31,0 1 0,-21 21 16,0 0-16,0 0 0,0 43 15,-1-22-15,1 21 0,21 0 16,-21 22-16,0-1 0,0 1 0,0-1 15,-1-20-15,1 20 0,0 1 0,0-22 16,0 0-16,0 22 0,-1-22 16,1 1-16,0-22 0,0 21 0,21 0 15,0-20-15,0-1 0,0 0 0,0 0 16,21-21 0,0 0-16,0 0 0,1 0 0,-1-21 15,21 0-15</inkml:trace>
  <inkml:trace contextRef="#ctx0" brushRef="#br1" timeOffset="91423.91">7027 10139 0,'0'21'32,"21"-21"-1,1 0-31,-1-21 0,21 21 15,-21-21-15,0 0 0,1 21 16,-1-22-16,0 1 0,0 21 0,0-21 16,-21 0-16,0 0 0,21 0 15,-21-1-15,0 1 16,-21 21 0,0 0-16,0 21 0,0 1 15,0-1-15,-1 0 0,1 0 0,0 21 16,-21-20-16,21-1 0,21 0 15,-22 21-15,1-21 0,21 1 0,0-1 16,0 0-16,0 0 0,0 0 0,0 0 16,21 1-16,1-22 0,-1 0 15,0 0-15,21 0 0,-21 0 0,22 0 16,-22 0-16,21 0 0,1 0 16,-22-22-16,21 1 0,0 0 15,1 0-15,-22 0 0,21 0 0,-21-1 16,22-20-16,-22 21 0,0-21 0,0 20 15,0-20-15,1 21 0,-22 0 0,0 0 16,0 42 15,0 0-31,-22 0 0,22 0 0,-21 0 16,0 1-16,0 20 0,21-21 16,0 0-16,-21 0 0,21 22 0,-21-22 15,21 0-15,0 0 0,-22 0 16,22 1-16,0-1 0,0 0 15,0-42 17,0 0-32,22-1 0,-22 1 15,21 0-15,0 0 0,-21 0 0,21 0 16,0-22-16,0 22 0,1-21 16,-1 21-16,0-1 0,0-20 0,0 21 15,0 0-15,1 0 0,20 21 16,-21 0-16,0 0 0,0 0 15,1 0-15,-1 21 0,0 0 16,-21 0-16,21 21 0,-21-20 0,0 20 16,0-21-16,0 21 0,0-20 0,0 20 15,0-21-15,0 0 0,0 22 16,-21-22-16,0-21 0,21 21 0,0 0 16,-21-21-1,21-21 1,0 0-16,21 0 15,-21-1-15,21 1 0,0 0 0,0 0 16,0 0-16,22-22 0,-22 22 0,21 0 16,-21-21-16,22 21 0,-22-1 15,21 1-15,-21 0 0,1 21 0,-1 0 16,0 0-16,0 0 0,-21 21 16,0 0-1,0 1-15,0-1 0,0 21 0,-21-21 16,0 0-16,0 1 0,21 20 0,-22-21 15,22 0-15,-21 22 0,21-22 0,0 0 16,0 0-16,0 0 0,21 0 16,1 1-16,-1-1 0,0-21 0,21 21 15,1-21-15,-22 0 0,21 0 0,0 0 16,1 0-16,-1 0 0,0 0 16,1-21-16,-1 21 0,0-43 0,1 22 15,-1 0-15,-21-21 0,22 21 16,-22-22-16,0 1 0,0 21 0,0-22 15,-21 1-15,0 21 0,0 0 16,0 0-16,0-1 0,-21 1 0,0 21 16,0 0-16,-22 0 0,22 0 0,0 0 15,-21 21-15,21-21 0,-1 22 16,1-1-16,0 21 0,0-21 0,21 0 16,-21 1-16,21 20 0,0-21 0,0 0 15,0 0-15,0 1 0,21 20 0,0-42 16,0 21-16,0 0 0,1 0 15,20-21-15,0 0 0,-21 0 0,22 0 16,-1 0-16,22 0 0,-22 0 16,0-21-16,1 21 0,-1-21 15,0 0-15,-21 0 0,1-22 0,20 22 16,-21 0-16,-21-21 0,21 21 0,-21-22 16,21 22-16,-21 0 0,0 0 0,0 0 15,0 42 16,-21 0-31,21 0 0,-21 0 16,21 0-16,0 1 0,-21-1 16,21 0-16,-21 0 0,21 0 0,0 0 15,0 1-15,0-1 0,-21 0 0,21 0 16,-22-21-16,22-21 47,0 0-47,0 0 0,0-1 15,22-20-15,-1 21 0,0 0 16,0-22-16,0 22 0,0-21 16,22 0-16,-22 20 0,0-20 0,21 0 0,-20 21 15,20-1-15,-21 1 0,0 21 0,0 0 16,1 0-16,-1 0 16,0 0-16,-21 21 0,0 1 0,0-1 0,0 21 15,0-21-15,0 0 0,0 22 16,0-22-16,0 21 0,0-21 15,0 22-15,0-22 0,21 21 0,0-21 16,-21 1-16,21-1 0,1 0 0,-1-21 16,0 21-16,42 0 0,-41-21 15,20 0-15,-21 0 0,0 0 16,22-21-16,-22 0 0,0 0 0,0 0 16,21-1-16,-20-20 0,-1 21 15,0-21-15,0-1 0,-21 1 0,21-22 16,0 22-16,1-21 0,-1-1 15,0 1-15,0-1 0,-21 1 0,21-1 0,-21 22 16,21 21-16,-21-22 0,0 22 16,-21 21-1,0 21-15,0 22 0,0-1 16,0 0-16,-1 1 0,1-1 0,0 21 16,0-20-16,0 20 0,0-20 15,21-1-15,0 0 0,-22 22 0,22-22 16,0-21-16,0 22 0,0-1 0,0 0 15,0-21-15,0 1 0,22 20 16,-1-21-16,0 0 0,0-21 16,0 0-16,0 0 0,1 0 0,-1 0 15,0 0-15,0-21 0,0 0 16,0 21-16,1-42 0,-22 20 16,21 1-16,0 0 0,-21-21 0,0 21 15</inkml:trace>
  <inkml:trace contextRef="#ctx0" brushRef="#br1" timeOffset="91630.89">10160 9906 0,'0'0'15,"-21"0"-15,0 21 0,21 0 16,21-21-16,21 22 16,-21-22-16,0 0 0,22 0 15,-22 21-15,0-21 0,21 0 16,1 0-16,-22 0 0,0 0 0,21 0 15,-20 0-15,-1 0 0,21 0 16,-21 0-16,0 0 0,1 0 0,-1 0 16,0 0-16,0 0 15</inkml:trace>
  <inkml:trace contextRef="#ctx0" brushRef="#br1" timeOffset="92655.7">14605 6033 0,'-42'0'0,"84"0"0,-106 0 16,22 0-16,0 0 0,21 0 15,-22 0-15,22 0 0,0 0 0,21 21 16,21 0 0,0-21-16,0 0 0,22 21 15,-1-21-15,22 0 0,-22 0 0,21 0 16,1 21-16,21-21 0,-22 0 15,22 0-15,-1 0 0,22 0 0,-21 0 16,0 0-16,-1 0 0,-20 0 0,-1 0 16,1-21-16,-22 21 0,0 0 15,-20 0-15,-1 0 0,-21-21 0,0 0 16,-21 0 0,-1 21-16,-20-22 0,21 22 15,-21-21-15,-22 21 0,22-21 0,-1 21 16,1 0-16,0-21 0,21 21 0,-1-21 15,1 21-15,42 0 16,1 0 0,20 0-16,0 0 0,1 0 15,-1 0-15,0 0 0,22 21 0,-22-21 16,-21 21-16,22-21 0,-22 21 0,0-21 16,0 21-16,-21 1 0,0-1 15,-21 0-15,0 0 0,0 0 16,-22 22-16,1-22 0,-22 0 0,1 21 15,-1-21-15,1 22 0,-1-1 0,22-21 16,-21 22-16,20-22 0,1 21 16,0-21-16,20 0 0,1 1 0,21-1 15,0 0-15,21-21 16,1 0-16,-1 0 0</inkml:trace>
  <inkml:trace contextRef="#ctx0" brushRef="#br1" timeOffset="93439.91">16023 6011 0,'0'0'15,"0"-21"-15,0 0 0,0 0 0,0 0 16,0 0-16,0-1 0,21 1 0,0 21 16,1-21-16,-1 21 0,21 0 15,-21 0-15,22 0 0,-22 21 0,21 0 16,0 1-16,1-1 0,-1 0 15,-21 21-15,0-21 0,22 22 0,-22-1 16,0-21-16,-21 22 0,0-1 0,0-21 16,0 21-16,0-20 0,0 20 15,0-21-15,-21 21 0,0-20 16,0-1-16,-1-21 0,1 21 0,0-21 16,0 0-16,0 0 15,21-21 1,0 0-16,0-1 0,0-20 0,21 21 15,0 0-15,-21 0 0,21-22 0,22 22 16,-22 0-16,0-21 0,0 20 16,21-20-16,-20 21 0,20-21 0,-21 20 15,21 1-15,-20 0 0,-1 0 16,21 0-16,-21 0 0,0 21 16,1 0-16,-1 0 0,0 0 15,-21 21-15,0 0 16</inkml:trace>
  <inkml:trace contextRef="#ctx0" brushRef="#br1" timeOffset="93987.36">16891 6160 0,'0'0'0,"0"21"0,0 0 16,21-21-1,0 0-15,0 0 16,1 0-16,-1 0 0,0 0 0,21 0 16,-21-21-16,1 0 15,-1 21-15,0-22 0,0 1 0,0 0 16,-21 0-16,21 0 0,-21 0 0,0-1 15,0 1-15,0 0 0,0 0 16,0 0-16,-21 21 0,0 0 0,0 0 16,0 0-16,-22 21 0,22-21 15,0 21-15,0 0 0,0 22 0,0-22 16,-1 21-16,1-21 0,0 22 0,0-22 16,21 21-16,-21-21 0,21 22 15,0-22-15,0 0 0,0 0 0,0 0 16,21 0-16,0 1 0,0-1 0,0-21 15,22 0-15,-22 0 0,21 0 16,1 0-16,-1 0 0,0-21 16,1-1-16,20 1 0,-21 0 0,1 0 15,-1 0-15,0-22 0,1 22 16,-1-21-16,0 0 0,-20-1 0,20 1 16,-21 0-16,21-1 0,-20-20 0,-1 20 15,0 1-15,-21-21 0,21 20 16,-21 1-16,21 0 0,-21 20 0,0 1 15,0 0-15,-21 63 16,0-20 0,0 20-16,0 21 0,-1-20 0,-20-1 15,21 22-15,0-22 16,0 0-16,-1 22 0,1-22 0,0 0 16,0-20-16,0 20 0,21 0 0,0-21 15,-21 22-15,21-22 0,0 0 16,0 21-16,0-20 0,0-1 15,21-21-15,0 0 0,0 0 0,21 0 16,-20-21-16,-1 21 16</inkml:trace>
  <inkml:trace contextRef="#ctx0" brushRef="#br1" timeOffset="94175.85">17484 6117 0,'0'0'0,"-22"0"15,1 0-15,0 0 0,42 0 32,0-21-17,1 21-15,20 0 0,0 0 0,1 0 16,-1 0-16,0 0 0,1 0 16,-1-21-16,0 21 0,1 0 0,-22 0 15</inkml:trace>
  <inkml:trace contextRef="#ctx0" brushRef="#br1" timeOffset="94567.35">18119 6033 0,'-64'21'15,"64"0"1,0 0-16,-21 0 0,0 0 0,0-21 16,21 22-16,0 20 0,-22-21 15,1 0-15,21 0 0,0 1 0,0-1 16,0 0-16,0 0 0,0 0 15,0 0-15,0 1 0,21-1 16,1-21-16,-1 0 16,0 0-16,0 0 0,0-21 15,0 21-15,1-22 0,20 1 0,-21 0 16,0 0-16,0 0 0,1 0 16,-1-1-16,0 1 0,0 0 0,-21-21 15,0 21-15,0-1 0,21 1 16,-21 0-16,0 0 0,-21 42 31,21 0-15,-21 0-16,21 1 0,0-1 0,0 0 15,-21-21-15,21 21 0,0 0 16,-21-21-16,21 21 0,21-21 31,0 0-31,0 0 16,0 0-16</inkml:trace>
  <inkml:trace contextRef="#ctx0" brushRef="#br1" timeOffset="95371.7">18542 6138 0,'0'0'15,"21"-21"-15,-21 0 0,0 0 0,0 0 32,21 21-32,0 0 0,1 0 15,-1 0-15,0 0 16,0 0-16,0 21 15,0 0-15,-21 0 16,22 0-16,-1 1 0,-21-1 16,21 0-16,-21 0 0,0 0 15,0 22-15,0-22 0,0 0 0,0 0 16,0 0-16,0 0 0,0 1 0,0-1 16,-21 0-1,0-21-15,-1 0 0,1-21 31,21 0-31,0-1 0,0 1 16,0 0-16,0 0 0,0 0 0,0 0 16,0-1-16,0 1 0,21 0 15,-21 0-15,22 0 0,-1 0 0,0 21 16,0-22-16,0 1 0,0 0 16,1 21-16,-1-21 0,0 21 15,21-21-15,-21 21 0,1 0 0,20 0 16,-21 0-16,0-21 0,22 21 0,-22 0 15,21 0-15,-21 0 0,0 0 16,22 0-16,-22 0 0,0 0 0,0 0 16,-21 21 15,-21 0-31,0 0 0,0 0 16,21 0-16,-21 1 0,-1-1 15,22 0-15,0 0 0,0 21 16,-21-20-16,21-1 0,-21 0 0,21 0 15,0 0-15,0 0 0,0 1 0,0-1 16,0 0 0,-21-21-1,21-21 1,0 0-16,0-1 0,0 1 16,0 0-16,0 0 0,0 0 15,21 0-15,0-1 0,0-20 0,1 21 16,20-21-16,-21-1 0,21 22 15,22-21-15,-22-1 0,1 22 0,20-21 0,-21 21 16,22 21-16,-22 0 16,22 0-16,-22 0 0,-21 0 0,22 21 15,-22 21-15,0-21 0,-21 22 0,0-22 16,0 21-16,0 1 0,0-22 16,0 21-16,-21-21 0,21 22 0,-21-22 15,21 0-15,-22 0 0,1 0 0,21 0 16,0 1-16,0-1 15,0-42 1,0-1 0,0 1-16</inkml:trace>
  <inkml:trace contextRef="#ctx0" brushRef="#br1" timeOffset="95832.1">21696 5863 0,'0'0'0,"21"-21"0,-21 0 0,21-21 16,-21 20-16,0 1 0,0 0 0,0 0 16,-21 42 15,0 0-31,0 22 0,-1-1 15,1 0-15,0 1 0,0-1 16,0 0-16,0 22 0,-22-22 0,22 0 16,0 1-16,0-1 0,0 0 0,-1 1 15,1-1-15,0 0 0,21-20 16,-21 20-16,21-21 0,0 0 0,0 0 16,0 1-16,0-1 0,21-21 31,0-21-31,-21-1 0</inkml:trace>
  <inkml:trace contextRef="#ctx0" brushRef="#br1" timeOffset="96483.9">21167 6287 0,'0'0'0,"-22"0"0,44 0 31,-1 0-31,0 0 15,21 0-15,-21 0 0,22 0 0,-1-22 16,22 22-16,-22-21 0,21 21 0,-20 0 16,20-21-16,1 0 0,-22 21 15,0-21-15,1 21 0,-1-21 0,-21 21 16,0 0-16,1 0 0,-22-22 16,21 22-16,-42 22 15,-1-1 1,1 0-16,0-21 0,0 21 0,0 0 15,0 0-15,-1 1 0,22-1 16,0 0-16,-21 0 0,21 0 16,0 0-16,0 1 15,21-22-15,1 0 0,-1 0 16,0 0-16,21 0 0,-21 0 0,22 0 16,-22 0-16,21 0 0,-21-22 15,22 1-15,-22 21 0,0-21 16,21 0-16,-20 0 0,-1 0 0,0-1 0,0 1 15,0 0-15,-21 0 16,21 21-16,-21-21 0,22 0 0,-22 42 47,-22 0-47,1 0 0,21 0 16,-21 0-16,0 22 0,0-22 0,21 21 15,-21 1-15,-1-1 0,1 0 16,21 1-16,-21-1 0,0 21 0,0-20 15,0-1-15,-1 0 0,1 1 0,-21 20 16,21-20-16,0-1 0,-1 0 16,-20 22-16,21-22 0,0 0 0,-22 1 15,22 20-15,-21-42 0,21 22 16,-22-22-16,22 0 0,-21 0 16,21 0-16,-22-21 0,22 0 0,0 0 15,-21 0-15,21 0 0,-1-21 0,1 0 16,0 0-16,0 0 0,21-22 0,0 1 15,0 0-15,21-1 0,0 1 16,0 0-16,22-1 0,-1-20 0</inkml:trace>
  <inkml:trace contextRef="#ctx0" brushRef="#br1" timeOffset="96783.85">22648 6117 0,'0'0'0,"0"-42"31,0 21-31,0 42 16,0 21-16,0-21 15,0 22-15,0-1 0,-21 0 16,0 1-16,0 20 0,21 1 0,-21-1 16,-1 1-16,1-1 0,0 1 0,0-22 15,0 22-15,-22-1 0,22 1 0,0-22 16,-21 21-16,21-20 0,-1 20 15,-20-20-15,21 20 0,0-21 0,0 1 16,21-1-16,0-21 0,-22 0 16,22 1-16,0-1 0,22-21 15,-1-21 1,0-1-16,0 1 0,0-21 0,0 0 16</inkml:trace>
  <inkml:trace contextRef="#ctx0" brushRef="#br1" timeOffset="97083.83">22691 6244 0,'0'0'0,"0"-21"0,0 0 15,0-21-15,0 20 0,21 1 0,0 21 16,0-21-16,0 0 16,0 21-16,1 0 0,20 0 0,-21 0 15,21 0-15,1 0 0,-22 21 0,0-21 16,21 21-16,-20 22 0,-22-22 15,0 0-15,0 21 0,0-21 0,-22 1 16,1 20-16,-21-21 0,0 0 16,-1 22-16,1-22 0,-22-21 0,22 21 15,0 0-15,-1-21 0,1 0 0,0 0 16,21 0-16,-1 0 0,1 0 16,21-21-1,0 0-15,21 21 0,1-21 16,20-1-16,-21 1 0,21 0 15,1 0-15</inkml:trace>
  <inkml:trace contextRef="#ctx0" brushRef="#br1" timeOffset="97411.26">23029 6244 0,'21'0'0,"1"0"16,-1 0-16,0 0 15,0 0-15,0 0 16,0 0-16,1-21 0,20 0 15,-21 21-15,0 0 0,0-21 0,1 0 0,-1 21 16,0-22-16,0 1 16,-21 0-16,0 0 15,-21 21-15,0 0 0,-22 0 16,22 0-16,0 21 0,-21 0 16,21 0-16,-22 1 0,22-1 0,-21 0 15,21 0-15,-1 0 0,22 0 16,0 22-16,0-22 0,0 0 0,0 0 15,0 0-15,22 1 0,-1-1 0,0-21 16,0 21-16,0-21 0,0 0 16,22 0-16,-22 0 0,0 0 0,21 0 15,-20 0-15,20-21 0,-21 0 0,0 21 16,22-22-16,-22 1 0,21 0 16</inkml:trace>
  <inkml:trace contextRef="#ctx0" brushRef="#br1" timeOffset="98319.86">24299 6054 0,'43'-64'16,"-22"64"-16,0-21 15,0 0-15,-21 0 16,21 21-16,0-21 0,-21-1 0,0 1 16,-21 21 15,0 21-31,0 22 0,0-22 15,0 0-15,-1 21 0,1-20 16,21 20-16,-21 0 0,0-21 16,0 22-16,0-22 0,21 21 0,0-21 15,0 1-15,0-1 0,0 0 0,0 0 16,0 0-16,21-21 16,0 21-16,21-21 0,1 0 0,-22 0 15,21 0-15,22-21 0,-22 21 0,0-21 16,1 0-16,-1 0 0,0 0 15,1-1-15,-22 1 0,0 0 0,-21 0 16,0-21-16,0 20 0,0-20 0,-21 0 16,0 21-16,-1-22 0,-20 22 15,21 0-15,-21 0 0,20 0 16,1 21-16,-21 0 0,21 0 0,42 0 31,0 0-31,21 0 16,1 0-16,-1 21 0,0-21 15,22 0-15,-22 0 0,22 0 0,-1 0 16,-20 0-16,20 0 0,1 0 0,-22 0 16,0 0-16,1-21 0,-1 21 15,0 0-15,-21 0 0,1-22 0,-1 22 16,-21-21-16,0 0 16,0 42 15,-21 0-31,-1 1 0,1-1 0,0 21 15,21-21-15,-21 22 0,0-1 16,0 0-16,-1 22 0,1-22 0,0 0 16,-21 22-16,21-1 0,-1 1 0,-20-1 15,21 1-15,-21-1 0,-1 1 16,22-1-16,-21 1 0,21-1 0,-1 1 16,1 21-16,0-22 0,0 22 0,0-22 15,0 1-15,21-1 0,-22-20 0,22-1 16,0 0-16,0-21 0,0 1 15,-21-1-15,21 0 0,-21-21 16,21-21 0,0 0-16,-21-1 0,21-20 15,0 21-15,0-21 0,0-1 16,0 22-16,0-21 0,0-1 0,0 1 16,0 0-16,0-1 0,0 22 0,0-21 15,21 0-15,-21 20 0,21 1 16,0-21-16</inkml:trace>
  <inkml:trace contextRef="#ctx0" brushRef="#br1" timeOffset="99315.47">26543 6011 0,'0'0'0,"-21"0"0,21 22 0,42-22 31,-21 0-31,22 0 16,-1 0-16,21-22 0,1 1 0,-1 0 15,1 0-15,21 0 0,-22 0 16,1-22-16,-22 1 0,21 21 0,-41-22 16,20 1-16,-21 0 0,0-1 15,0 1-15,-21 0 0,0-1 0,0 22 16,0-21-16,0 21 0,-21 0 0,0-1 15,0 1-15,0 21 16,0 0-16,-1 0 0,1 0 0,-21 0 16,21 21-16,-22 22 0,22-1 0,-21 22 15,21-1-15,-22 22 0,22-22 16,-21 22-16,21 0 0,-22-1 0,22 1 16,0 0-16,-21-1 0,21 22 15,-22-21-15,22-1 0,-21 1 0,21 0 16,-1 21-16,-20-22 0,21 1 0,-21 21 15,20-22-15,-20 22 0,21-21 0,-21 0 16,-1-1-16,22 1 0,-21 0 16,21-22-16,-22 1 0,22-1 0,0-21 15,0 1-15,21-1 0,0 0 0,0-20 16,0-1-16,0 0 0,42-21 16,-21 0-16,0 0 0,22-21 15,-1 0-15,22-22 0,-22 22 0,21-21 16,1-1-16,-1 1 0,1 0 0,-22-1 15,22 1-15,-22-21 0,0-1 0,1 1 16,-22-22-16,0 21 0,0-20 16,-21-1-16,0 22 0,0-22 0,-21 0 15,0 22-15,-21-22 0,20 0 0,-20 22 16,0-1-16,-1-20 0,22 41 16,-21-20-16,21 21 0,-22-1 15,22 1-15,0 21 0,21 0 0,0-1 16,0 1-16,21 0 31,22 21-31,-22 0 0,21 0 0,-21-21 16,43 21-16,-22 0 0,0-21 15,1 0-15,-1 21 0,22-22 0,-22 1 16,-21 21-16,21-21 0,-20 0 16,-1 21-16,0-21 0,0 21 0,0-21 15,-21 42 32,0 0-31,0 0-16,-21 0 15,21 0-15,-21-21 0,21 22 0,0-1 16,-21 0-16</inkml:trace>
  <inkml:trace contextRef="#ctx0" brushRef="#br1" timeOffset="99467.9">27347 5884 0,'0'0'0,"0"-21"0,0 0 16,0 0-16,0 0 0,0 0 16,21 21 15,1 0-16,-1 21-15</inkml:trace>
  <inkml:trace contextRef="#ctx0" brushRef="#br1" timeOffset="99897.65">27665 5948 0,'0'0'0,"-21"21"0,-1 0 16,1-21-16,21 21 0,-21 1 15,0-1-15,0-21 0,21 21 0,0 0 16,-21 0-16,21 0 0,-22-21 0,22 22 16,0-1-16,0 0 0,-21-21 15,21 21-15,0-42 47,0 0-47,0 0 16,0-1-16,0 1 0,21 0 0,1-21 15,-1 21-15,0-1 16,0-20-16,0 21 0,0-21 0,1 20 16,20 1-16,0 0 0,-21 21 0,22 0 15,-1 0-15,0 0 0,1 0 16,-1 21-16,0 0 0,-20 1 0,20 41 16,-42-21-16,0 1 15,0-22-15,0 21 0,-21-21 0,21 22 16,-21-22-16,-22 0 0,22 0 0,0 0 15,0-21-15,0 22 0,-1-22 16,44 0 0,-1 0-1,0 0-15,0 0 0,21 0 16</inkml:trace>
  <inkml:trace contextRef="#ctx0" brushRef="#br1" timeOffset="100368.32">28660 5863 0,'0'0'0,"0"-21"0,0 0 0,0 0 16,-127 0-1,84 21-15,22 21 16,-21 0-16,-1 0 0,1 21 16,21-20-16,-21 20 0,-1-21 0,22 21 15,-21 1-15,21-22 0,-1 0 0,22 21 16,0-20-16,0-1 15,0 0-15,0 0 0,0 0 0,0 0 16,22-21-16,-1 22 0,0-22 0,0 0 16,0 0-16,22 0 0,-22 0 15,21 0-15,-21 0 0,22-22 0,-22 1 16,21 0-16,-21 0 0,22 0 0,-22-22 16,0 22-16,21-21 0,-21-22 15,1 22-15,20 0 0,-21-22 0,0 1 16,0-1-16,1 1 0,-1 20 15,0-20-15,0 21 0,0-22 16,-21 22-16,0-1 0,0 22 0,0 0 16,0 0-16,-21 0 0,0 21 15,0 0-15,0 21 0,-22 0 0,1 0 16,21 22-16,-22-1 0,22 21 0,0 1 16,0-1-16,0 1 0,21-22 15,-21 22-15,21-1 0,0-20 0,0-1 16,0 0-16,0 1 0,0-22 15,0 21-15,21-21 0,0 0 0,-21 1 16,21-22-16,0 0 0,0 0 0,1 0 16,-1 0-16</inkml:trace>
  <inkml:trace contextRef="#ctx0" brushRef="#br1" timeOffset="100946.88">29337 5652 0,'0'0'0,"-42"0"16,20 0-1,22-22-15,22 22 32,-1 0-32,0 0 0,0 0 15,21-21-15,-20 21 0,-1-21 0,21 21 16,-21 0-16,22-21 0,-22 21 15,0 0-15,0-21 0,-21 0 16,0-1-16,-21 1 16,-21 21-16,20 0 15,-20 0-15,0 0 0,-1 0 16,1 0-16,0 21 0,-1 1 0,1-1 16,0 0-16,21 0 0,-1 0 0,1 22 15,21-22-15,-21 0 0,21 21 16,0-21-16,0 1 0,0 20 0,21-21 15,0 0-15,1-21 0,-1 21 16,21 1-16,-21-22 0,0 0 0,1 21 16,-1-21-16,21 0 0,-21 0 15,0 0-15,-42 0 32,0 0-17,0 0-15,-21 0 0,-1 21 0,1 0 16,0 0-16,-1 0 0,1 1 0,0-1 15,-1 0-15,22 0 0,-21 0 16,21 0-16,-1 22 0,22-22 0,-21 0 16,21 0-16,0 0 0,0 1 15,21-1-15,1 0 0,-1-21 16,0 0-16,0 0 0,0 0 16,22 0-16,-22 0 0,21 0 15,-21 0-15,22 0 0,-1-21 0,0 0 16,1-1-16,-1 1 0</inkml:trace>
  <inkml:trace contextRef="#ctx0" brushRef="#br1" timeOffset="101223.11">30035 5334 0,'0'0'15,"0"-21"-15,0 0 0,0 0 0,0-1 16,0 44-1,-21-1-15,0 0 0,0 21 0,-21 1 16,20-1-16,1 21 0,0 1 0,-21-1 16,21 1-16,-1-1 0,1 1 15,0-22-15,0 22 0,0-22 0,0 0 16,-1 1-16,1-1 0,21 0 16,-21-20-16,21-1 0,-21 0 0,21 0 15,-21 0-15,21 0 0,0 1 16,21-22-1,0 0-15,0 0 16,0 0-16</inkml:trace>
  <inkml:trace contextRef="#ctx0" brushRef="#br1" timeOffset="101603.8">29993 6096 0,'0'0'0,"-21"0"0,0 0 15,42 0 17,0 0-32,0 0 15,0 0-15,1 0 0,20-21 16,-21 21-16,0-21 0,0 21 16,1-21-16,-1-1 0,0 22 15,0-21-15,-21 0 0,0 0 0,0 0 16,0 0-16,-21 21 15,0 0-15,-22 0 16,22 21-16,0 0 0,-42 21 16,20-21-16,22 1 0,0 20 15,0-21-15,0 0 0,21 0 0,0 1 16,0-1-16,0 0 0,0 0 0,21 0 16,0-21-1,0 0-15,0 21 0,0-21 0,22 0 16,-22 0-16,21 0 0,1 0 15,20 0-15,-21 0 0,1-21 0,-1 21 16,0-21-16,1 0 0</inkml:trace>
  <inkml:trace contextRef="#ctx0" brushRef="#br1" timeOffset="102244.12">30670 5969 0,'0'0'16,"0"-21"-16,0-21 16,-21 42-1,0 21-15,21 0 0,-21 0 16,0 0-16,0 0 0,21 1 0,-22 20 15,1-21-15,0 0 0,21 0 0,0 1 16,-21-1-16,21 0 16,-21-21-16,21 21 0,0 0 15,-21-21-15,-1 0 16,22-21 15,0 0-31,22 0 16,-1 0-16,0-1 0,0 1 0,0-21 15,0 21-15,1-22 0,-1 22 16,21-21-16,-21 21 0,22 0 0,-22-1 16,0 1-16,0 0 0,21 21 0,-20 0 15,-1 0-15,0 0 16,0 21-16,-21 0 0,0 1 0,0-1 16,0 21-16,0-21 0,0 0 15,0 22-15,0-22 0,-21 0 0,0 0 16,21 0-16,-21 1 0,-1-1 0,22 0 15,0 0-15,-21-21 0,0 21 16,0-21 0,21-21-1,0 0 1,0 0-16,0 0 0,21-1 16,0 1-16,0 0 0,1 0 15,20-21-15,-21 20 0,21-20 16,1 0-16,-1 21 0,0-22 15,1 22-15,20 0 0,-20 0 0,-1 21 16,21 0-16,-20 0 0,-22 21 16,21 0-16,-42 0 0,0 0 0,0 1 15,0 20-15,0-21 0,0 0 0,-21 22 16,0-22-16,0 0 0,-22 0 16,22 0-16,0 0 0,0 1 0,0-22 15,0 21-15,-1 0 16,44-21 15,-1 0-31,0 0 16,0 0-16,0 0 0</inkml:trace>
  <inkml:trace contextRef="#ctx0" brushRef="#br1" timeOffset="102579.44">31581 6075 0,'0'-21'0,"0"0"31,21 21-31,0 0 16,-21-22-16,21 22 0,0-21 16,0 21-16,1-21 0,-1 21 0,0-21 15,0 21-15,0-21 0,0 0 16,1 21-16,-22-22 0,21 22 16,-21-21-16,0 0 15,-21 21 1,-1 0-16,-20 21 0,21-21 15,-21 21-15,20 22 0,-20-22 16,21 0-16,0 0 0,-22 0 0,22 22 16,21-22-16,0 0 0,-21 0 15,21 0-15,0 1 0,0-1 16,21 0-16,0 0 0,1-21 16,-1 0-16,21 21 0,0-21 15,1 0-15,-1 0 0,-21 0 16,22 0-16,-1 0 0,0-21 15</inkml:trace>
  <inkml:trace contextRef="#ctx0" brushRef="#br1" timeOffset="103012.12">32131 6075 0,'21'-42'0,"-127"169"0,191-212 0,-64 21 0,-21 43 15,0 0-15,-21 21 32,0 21-17,21 0-15,-21 1 0,-1-1 0,22 0 16,-21 0-16,21 0 15,-21 0-15,21 1 0,-21-1 16,0 0-16,21 0 16,0-42 31,0 0-47,21 0 15,-21-1-15,42 1 0,-21 0 16,1 0-16,20 0 0,-21-22 0,21 22 15,1 0-15,-1 0 0,0 0 16,1 0-16,-22 21 0,21 0 0,-21 0 16,1 21-16,-1-21 0,-21 42 15,0-21-15,0 0 0,0 1 0,-21 20 16,-1-21-16,1 0 16,0 0-16,0 22 0,-21-22 0,20 0 15,1-21-15,0 21 0,0 0 16,0-21-16,0 0 0,-1 22 0,22-44 47,22 1-47,-1 0 15,0 21-15,21-42 0</inkml:trace>
  <inkml:trace contextRef="#ctx0" brushRef="#br1" timeOffset="103267.99">32914 5546 0,'0'0'0,"21"-21"0,-21-1 0,0-20 32,-21 63-17,0 0-15,0 1 0,0 20 16,-1 0-16,1 1 0,0-1 0,0 0 16,0 22-16,0-22 0,-1 0 15,1 1-15,0-1 0,0-21 0,0 22 16,21-22-16,-21 0 0,21 0 15,-22 0-15,22 0 0,0 1 16,0-1 0,22-21-16,-1 0 15,0 0-15,21 0 0,-21 0 16</inkml:trace>
  <inkml:trace contextRef="#ctx0" brushRef="#br1" timeOffset="103603.66">33105 6096 0,'0'0'0,"21"0"0,0-21 15,0 0-15,-21 0 0,21-1 0,-21 1 16,0 0-16,-21 21 16,0 0-16,0 0 0,0 0 15,-1 0-15,-20 0 0,21 0 16,0 21-16,0-21 0,-1 21 16,1 1-16,21-1 15,0 0-15,0 0 16,21-21-16,1 21 0,-1-21 0,0 21 15,0-21-15,-21 22 0,21-22 16,0 21-16,-21 0 0,0 0 16,0 0-16,-21 0 15,0-21-15,0 22 0,0-22 16,0 0-16,-1 0 0,1 0 16,0 0-16,0 0 0,0 0 0,0 0 15,-1 0-15,1 0 16,0 0-1,21-22-15,0 1 16,-21 0-16</inkml:trace>
  <inkml:trace contextRef="#ctx0" brushRef="#br1" timeOffset="103859.19">32385 5588 0,'0'-21'0,"21"21"16,0 0-16,22 0 0,-1 0 15,0 0-15,22 21 0,-22-21 0,22 21 16,-1 0-16,1-21 0,-22 22 16,21-22-16,1 21 0,-22-21 0,22 21 15,-22-21-15,-21 0 0,22 21 16,-22-21-16,0 21 0,0-21 15,-21 21-15,-21-21 16,-21 22-16</inkml:trace>
  <inkml:trace contextRef="#ctx0" brushRef="#br1" timeOffset="104683.98">15303 7895 0,'0'0'0,"0"-21"0,-21 21 0,21-21 0,-21 0 16,0 21-16,0 0 16,0 0-1,21 21-15,-22 0 0,22 21 16,0-20-16,0 20 0,0 0 15,-21 1-15,21-1 0,-21 0 0,21 1 16,-21-1-16,21-21 0,0 21 0,-21-20 16,21 20-16,-21-21 0,-1 0 15,22 0-15,0 1 0,22-44 47,-22 1-47</inkml:trace>
  <inkml:trace contextRef="#ctx0" brushRef="#br1" timeOffset="105011.92">15727 7853 0,'0'0'0,"21"-21"0,-21 0 16,0-1-16,-21 22 16,0 0-1,-1 0-15,1 0 0,0 0 16,0 22-16,0-1 0,0-21 0,-1 21 15,1 0-15,21 0 0,0 0 16,0 1-16,0-1 0,0 0 0,0 21 16,21-21-16,1 1 0,-1-1 15,0 0-15,0 0 16,0 0-16,0 0 0,1 1 0,-1-22 16,-21 21-16,0 0 0,0 0 0,0 0 15,0 0-15,-21 1 16,-1-22-16,1 0 0,-21 21 15,21-21-15,-22 0 0,1 21 0,0-21 16,-1 0-16,1 0 0,21 0 16,0 0-16,0 0 0,-1-21 0,1 21 15,21-21-15,0-1 0</inkml:trace>
  <inkml:trace contextRef="#ctx0" brushRef="#br1" timeOffset="105372.18">15346 7303 0,'0'0'16,"-21"0"-16,-1 0 0,1 0 0,0 0 16,0 0-16,0 0 0,0 21 0,21 0 15,-22 0-15,22 0 16,0 0-16,22-21 15,-1 0-15,0 0 0,0 0 0,0 0 16,22 0-16,-22 0 0,21 0 16,-21 0-16,0-21 0,1 21 15,-1-21-15,0 21 0,-21-21 0,0 0 16,0 0-16,-21-1 16,0 22-16,-1 0 0,1-21 15,0 21-15,0 0 0,0 0 0,0 0 16,-1 0-16,22 21 0,0 1 0,0-1 15,0 0-15,0 0 16,22 0-16,-1 0 0,21 1 0,-21-1 16,22 0-16,-1 0 0</inkml:trace>
  <inkml:trace contextRef="#ctx0" brushRef="#br1" timeOffset="106135.84">17484 7514 0,'0'0'0,"0"21"31,0 1-31,0-1 15,-22 21-15,1-21 0,0 22 0,0-1 16,0 0-16,0 1 0,-1-1 0,1 21 16,0 1-16,0-22 0,-21 22 15,20-1-15,-20-20 0,21 20 0,-21-21 16,-1 22-16,1-22 0,0 1 0,-1-1 16,1-21-16,0 21 0,-1-20 15,1-1-15,0 0 0,20 0 0,-20-21 16,21 0-16,-21 0 0,20 0 0,1 0 15,0 0-15,21-21 0,-21 0 16,21 0-16,0-22 16,0 22-16,0-21 0,0-1 0,21 1 15,0-21-15,0 20 0,-21-20 0,43-1 16,-22 22-16,0 0 0,0-22 16,0 43-16,1-21 0,-1 20 0,0 1 15,0 21-15,0 0 0,0 0 16,1 0-16,-22 21 0,0 22 15,21-22-15,0 21 0,0 1 0,-21-1 16,21 0-16,-21-21 0,21 22 0,1-1 16,-22 0-16,21-20 0,0-1 15,0 21-15,0-21 0,0 0 0,1-21 16,-1 22-16,0-22 0,0 0 16,0 0-16,22 0 0,-22 0 0,0 0 15,21 0-15,-21 0 0,1-22 16,-1 22-16,21-21 0,-21 0 0,0-21 15,1 21-15,-1-22 0,0 22 16,0-21-16,-21-1 0,21 1 0,-21 21 16,21 0-16,-21 0 0,0-1 0,0 44 31,0-1-31,0 0 0,-21 21 0,0-21 16,0 1-16,21 20 0,-21-21 0,0 0 15,-1 22-15,22-22 0,-21 0 16,21 0-16,-21-21 0,21 21 15,0 0-15,0-42 47,0 0-47</inkml:trace>
  <inkml:trace contextRef="#ctx0" brushRef="#br1" timeOffset="106330.89">17738 7832 0,'0'0'0,"-22"0"15,22-21-15,-21 21 16,0 0-16,21 21 47,21-21-47,0 21 15</inkml:trace>
  <inkml:trace contextRef="#ctx0" brushRef="#br1" timeOffset="106687.32">18097 7874 0,'0'0'0,"-21"0"31,0 0-31,0 0 15,0 0-15,0 0 0,-22 21 0,22-21 16,0 21-16,0 1 0,0-22 0,-1 21 16,1 0-16,21 0 0,0 0 15,0 0-15,0 1 0,0-1 0,21 0 16,1 0-16,-1 0 0,0 0 16,0 1-16,0-1 0,0 0 15,-21 0-15,22 0 16,-22 0-16,0 1 0,0-1 0,0 0 15,-22-21 1,1 21-16,0-21 0,0 0 0,0 0 16,-22 0-16,22 0 0,-21 0 0,21 0 15,-22 0-15,22 0 0,0 0 0,21-21 16,0 0-16,0 0 16,0-1-16,21 1 0,0 0 15,1 0-15,-1 0 0,21-22 0</inkml:trace>
  <inkml:trace contextRef="#ctx0" brushRef="#br1" timeOffset="106951.49">18627 7578 0,'0'0'0,"0"-21"0,-22 42 31,1 0-31,0 21 0,0-21 15,0 22-15,0-1 0,-1 0 0,1 1 16,0-1-16,0 22 0,0-22 0,0 0 16,-1 1-16,1-1 0,21 0 15,0 1-15,0-22 0,0 21 0,0-21 16,0 0-16,0 1 0,0-1 16,21-21-1,1 0-15,-1 0 0,0 0 16,0-21-16,0-1 0</inkml:trace>
  <inkml:trace contextRef="#ctx0" brushRef="#br1" timeOffset="107129.75">18224 7938 0,'22'0'31,"-1"0"-31,0 0 0,0 0 0,0 0 15,22 0-15,-1 0 0,0 0 16,1 0-16,-1-22 0,0 22 0,1 0 16,-1 0-16,0-21 0,22 21 0,-22 0 15</inkml:trace>
  <inkml:trace contextRef="#ctx0" brushRef="#br1" timeOffset="107535.87">19770 7747 0,'-22'0'31,"1"0"-31,0 0 16,0 0-16,0 21 0,0 0 0,-1 1 15,-20-1-15,0 0 0,-1 0 16,1 21-16,0-20 0,-1-1 0,-20 21 15,21-21-15,-1 0 0,1 22 0,-22-22 16,22 0-16,21 0 0,-21-21 16,20 21-16,1-21 0,64 0 31,-22 0-15,0 0-16,21 0 0,-21 0 0,22 0 15,-1 0-15,-21 0 0,22 22 0,-22-1 16,21 0-16,-21 0 0,0-21 0,22 21 15,-22 0-15,0 1 0,0-1 16,0 0-16,1 0 0,-1 0 0,0-21 16,0 21-16,0-21 0,0 0 0,1 0 15,-1 0-15,0 0 0,0 0 16,0 0-16,0 0 0,1-21 0,-1 21 16</inkml:trace>
  <inkml:trace contextRef="#ctx0" brushRef="#br1" timeOffset="108303.28">20637 7747 0,'0'0'0,"22"0"0,-22-21 0,0 0 15,0 0-15,0-1 0,0 1 16,0 0-16,-22 21 15,22 21-15,-42-21 16,21 43-16,0-22 0,0 21 16,-1 0-16,1 1 0,0-1 0,0 22 15,0-22-15,-22 21 0,22 1 16,0-22-16,0 1 0,0-1 16,-22 0-16,22 1 0,0-22 0,21 0 15,0 0-15,-21 0 0,42-21 31,0-21-31,0 0 16,1 0-16,-1 0 0,21-1 0,-21 1 16,22-21-16,-1 0 0,-21 20 0,21-20 15,1 0-15,-22 21 0,21-22 16,-21 22-16,1 21 0,-1 0 0,0 0 16,-21 21-16,0 0 15,0 22-15,0-22 16,0 0-16,-21 21 0,21-20 0,-21 20 15,21-21-15,0 0 0,0 22 0,0-22 16,0 0-16,0 0 0,21 0 16,0-21-16,0 0 0,0 0 15,0 0-15,1 0 0,20 0 0,-21 0 16,21-21-16,-20 0 0,20 0 0,-21 0 16,21-1-16,-20-20 0,-1 21 15,0-21-15,0-22 0,-21 22 0,0-22 16,0 22-16,0-22 0,0 22 0,0-21 15,0 20-15,0 1 0,0 21 16,0-22-16,0 22 0,0 0 16,0 42-1,0 0 1,0 1-16,0-1 0,0 0 0,0 0 16,0 0-16,0 0 0,0 1 0,21-1 15,0 0-15</inkml:trace>
  <inkml:trace contextRef="#ctx0" brushRef="#br1" timeOffset="108651.97">21399 7980 0,'22'0'16,"-1"0"-16,-21-21 0,21 21 15,0 0-15,0-21 0,0 21 16,1 0-16,-1-22 0,0 22 15,0 0-15,-21-21 0,-21 21 47,0 0-47,0 0 0,-1 0 0,1 21 16,-21 1-16,21-22 0,-22 42 0,22-21 16,0 0-16,0 22 0,0-22 15,0 0-15,-1 21 0,22-21 16,0 1-16,0 20 0,0-21 0,0 0 15,0 0-15,22-21 0,-1 22 16,21-1-16,-21-21 0,0 0 0,22 0 16,-22 0-16,21 0 0,1 0 0,-1 0 15,0-21-15,1-1 0,-1 1 16,0 0-16,1 0 0</inkml:trace>
  <inkml:trace contextRef="#ctx0" brushRef="#br1" timeOffset="109111.89">22119 7620 0,'0'0'0,"0"-21"0,0-21 16,0 20-16,0 44 31,0-1-31,0 0 0,0 0 0,0 21 16,-21 1-16,0-1 0,21 0 16,0 1-16,-21-1 0,-1 0 0,1 1 15,21-1-15,-21 22 0,21-43 0,0 21 16,0 0-16,0-20 0,-21 20 15,21-21-15,0 0 0,-21-21 0,21 21 16,0 1-16,0-44 31,0 1-31,0 0 16,0 0-16,0 0 0,0 0 16,0-1-16,21-20 0,0 21 0,0-21 15,0 20-15,1-20 0,-1 21 16,21-21-16,-21 20 0,22 1 0,-22 21 15,0 0-15,21 0 0,-21 0 0,22 0 16,-22 0-16,0 21 0,-21 1 16,21-1-16,-21 21 0,21-21 0,-21 22 15,0-22-15,0 21 0,0-21 0,0 0 16,0 1-16,-21-1 0,0 0 16,0 0-16,-21 0 0,20 0 0,1-21 15,-21 0-15,21 22 0,-22-22 16,22 0-16,0 0 0,0 0 15,0 0-15,0 0 0,-1 0 0,1-22 16,21 1-16,0 0 16</inkml:trace>
  <inkml:trace contextRef="#ctx0" brushRef="#br1" timeOffset="109952.64">22754 7853 0,'21'0'15,"0"0"1,1-21-16,-1 21 0,0 0 16,0-21-16,0 21 0,0-22 0,1 1 15,-1 21-15,0-21 16,0 21-16,0-21 0,0 0 0,-21 0 15,0-1-15,0 1 16,-21 21-16,0 0 16,0 0-16,0 0 0,-22 0 0,22 0 15,-21 21-15,21 1 0,0-22 0,-22 21 16,22 0-16,0 0 0,0 0 16,21 0-16,0 1 0,0-1 0,0 0 15,0 0-15,0 0 0,0 0 0,21 1 16,0-22-16,0 21 0,0 0 15,1-21-15,20 0 0,-21 21 0,21-21 16,-20 0-16,-1 0 0,0 0 16,0 0-16,0 0 0,-42 0 31,0 0-31,0 0 16,-22 0-16,1 0 0,21 0 15,-21 21-15,-1 0 0,-20 1 0,20-1 16,1 0-16,0 0 0,-1 0 0,22 22 15,-21-22-15,21 0 0,0 21 16,-1-21-16,22 1 0,0-1 0,0 0 16,0 0-16,0 0 0,22 0 15,-1-21-15,21 0 0,-21 0 16,22 0-16,-1 0 0,0 0 16,1 0-16,20 0 0,-21 0 0,1-21 15,20 0-15,1 0 0,-22 0 0,22 0 16,-1-22-16,-21 22 0</inkml:trace>
  <inkml:trace contextRef="#ctx0" brushRef="#br1" timeOffset="110203.37">23580 7768 0,'0'0'0,"21"-42"0,0-22 15,-21 22-15,21 0 0,-21-1 16,0 1-16,0 21 0,0 0 0,-21 21 16,0 21-1,0 21-15,-1 1 0,1-1 16,0 0-16,0 1 0,0 20 0,0-21 15,-1 22-15,1-22 0,0 22 16,0-1-16,0-20 0,0-1 0,-1 0 16,1 1-16,0-1 0,21 0 0,0-21 15,-21 22-15,21-22 0,-21 0 16,21 0-16,0 0 0,21-21 16,0 0-1,0 0-15,0 0 0,1 0 16,-1 0-16,21-21 0,-21 0 0</inkml:trace>
  <inkml:trace contextRef="#ctx0" brushRef="#br1" timeOffset="110567.91">23685 8149 0,'-63'0'31,"42"0"-31,42 0 31,0 0-31,0 0 0,0 0 16,1 0-16,20 0 0,-21-21 16,0 21-16,0-21 0,1 21 0,-1-21 15,0 0-15,0 21 0,-21-22 16,0 1-16,0 0 0,0 0 16,0 0-16,-21 21 15,0 0-15,0 0 0,-22 0 0,22 0 16,0 21-16,0 0 0,-22 0 15,22 22-15,0-22 0,0 0 0,0 21 16,21-21-16,0 1 0,-21 20 0,21-21 16,0 0-16,0 0 0,0 1 15,0-1-15,21 0 0,0-21 16,0 21-16,21-21 0,-20 0 16,20 0-16,0 0 0,1 0 15,-1 0-15,0 0 0,1 0 16,-1-21-16</inkml:trace>
  <inkml:trace contextRef="#ctx0" brushRef="#br1" timeOffset="111227.89">24363 8086 0,'0'0'15,"0"-21"-15,-21 21 16,-1 0 0,22 21-16,0 0 0,-21 0 0,21 0 15,-21 0-15,0 1 0,21-1 0,0 0 16,0 0-16,-21 0 0,21 0 15,-21 1-15,21-1 0,0 0 16,0 0-16,0 0 0,-22-21 16,1 0-1,21-21 17,0 0-32,21 0 0,1 0 15,-1-1-15,-21 1 0,21-21 16,21 21-16,-21-22 0,1 22 0,-1-21 15,21 21-15,-21-22 0,0 22 0,22 0 16,-22 21-16,0 0 0,0 0 16,0 0-16,1 0 0,-1 0 0,0 21 15,-21 0-15,0 22 0,0-22 16,0 0-16,0 21 16,0-20-16,0 20 0,0-21 0,-21 0 15,21 0-15,-21 1 0,-1-1 0,22 0 16,0 0-16,0 0 0,-21-21 15,21 21-15,-21-21 16,0 0-16,21-21 16,0 0-16,0 0 15,0 0-15,21 21 16,0-21-16,0-1 0,1 1 0,-1-21 16,0 21-16,21 0 0,1-22 15,-1 22-15,0-21 0,-21 21 16,22-1-16,-1 1 0,0 21 0,-20 0 15,-1 0-15,0 0 0,0 21 0,-21 1 16,21-1-16,-21 21 0,0-21 16,0 0-16,0 22 0,0-22 0,0 0 15,0 21-15,0-20 0,-21-1 0,0 0 16,21 0-16,-21-21 16,21 21-16,0-42 46,21 21-46,0-21 16,0 21-16</inkml:trace>
  <inkml:trace contextRef="#ctx0" brushRef="#br1" timeOffset="112280.35">25273 8297 0,'21'0'31,"0"0"-16,0-21-15,1 21 0,-22-21 16,21 21-16,0-21 0,0 21 0,0-21 16,0 0-16,1 21 0,20-22 0,-42 1 15,21 0-15,0 0 0,-21 0 16,21 0-16,-21-1 0,0 1 16,0 0-16,-21 21 15,0 0-15,0 0 0,0 0 16,0 21-16,-1-21 0,1 21 0,0 1 15,0 20-15,0-21 0,0 0 16,21 0-16,0 22 0,-22-22 0,22 0 16,0 0-16,0 0 0,0 1 15,0-1-15,0 0 0,0 0 0,22 0 16,-1-21-16,21 0 16,-21 0-16,0 0 0,22 0 0,-22 0 15,21 0-15,1 0 0,-22 0 16,21-21-16,0 0 0,1 0 0,-22 0 15,21-1-15,-21-20 0,22 21 16,-22 0-16,0-22 0,0 22 0,0 0 16,-21 0-16,-21 21 31,0 0-31,-21 42 0,42-21 16,-21 1-16,-1-1 0,1 0 0,0 0 15,21 0-15,-21 0 0,0 1 16,21-1-16,0 0 0,-21-21 0,21 21 15,-22 0-15,1-21 16,21 21-16,0-42 31,0 0-31,0 0 16,0 0-16,21 0 0,1-1 16,-1 1-16,21-21 0,-21 21 0,22-22 15,-1 22-15,-21-21 0,21 0 0,1 20 16,-1 1-16,0 0 0,1 0 15,-1 21-15,0 0 0,1 0 0,-22 0 16,21 0-16,-21 21 0,-21 0 0,0 0 16,0 1-16,0 20 0,0-21 15,0 0-15,0 22 0,0-22 0,-21 0 16,21 21-16,0-21 0,0 1 16,0-1-16,0 0 0,0 0 15,0 0-15,21 0 0,1-21 0,-1 22 16,0-22-16,21 0 0,-21 0 0,1 0 15,-1 0-15,0 0 0,21 0 16,-21 0-16,1-22 0,-1 1 0,0 0 16,0 0-16,0-21 0,0-1 0,22 1 15,-22 0-15,0-22 0,21 22 16,-20-22-16,-1 22 0,21-22 0,-21 22 16,22-21-16,-22 20 0,0 1 0,0 0 15,0 20-15,-21 1 0,0 0 16,0 0-16,0 42 15,-21 0 1,0 0-16,0 22 0,0-22 16,-1 0-16,1 21 0,0 1 0,0-1 15,0 0-15,0 1 0,-1 20 0,1-20 16,0-1-16,21 0 0,0 1 0,0-1 16,0 0-16,0 1 0,0-22 15,0 21-15,0-21 0,0 0 0,0 1 16,21-22-16,0 0 0,1 0 15,-1 0-15,0 0 0,0 0 0,0 0 16,0 0-16,1 0 16,-1 0-16,21-22 0,-21 22 0,0-21 15,1 0-15,-1 21 0,-21-21 0,21 0 16,-21 0-16,21-1 0,-21 1 0</inkml:trace>
  <inkml:trace contextRef="#ctx0" brushRef="#br1" timeOffset="112519.87">26797 8065 0,'-21'0'16,"42"0"-16,-85 0 0,43 0 0,0 0 15,42 0 17,0 0-32,1 0 15,-1 0-15,21 0 0,-21 0 0,0 0 16,22 0-16,-22 0 0,0 0 0,0 0 15,0 0-15,22 0 0,-22 0 16,0 0-16,0-22 0,0 22 16,22 0-16,-22 0 0,0-21 0,21 21 15,-20 0-15,-1-21 0,21 21 16</inkml:trace>
  <inkml:trace contextRef="#ctx0" brushRef="#br1" timeOffset="112990.9">28088 7726 0,'-21'-21'0,"42"42"0,-63-42 0,21 0 16,-1 21-1,44 21 16,-22 0-31,21 0 0,21 0 16,-21 0-16,43 22 16,-22-22-16,0 0 0,1 21 15,-1-20-15,0-1 0,1 0 0,-22 0 16,21 0-16,1 0 0,-22 1 0,0-1 16,21-21-16,-21 0 0,1 21 15,-1-21-15,0 0 0,0 0 0,0 0 16,0 0-16,1 0 0,-22-21 0,0 0 15,-22 21 1,1 0 0,0 0-16,-21 0 0,-1 21 15,1 0-15,-21 0 0,20 21 0,-20-20 16,-1 20-16,22-21 0,-22 0 16,1 22-16,21-22 0,-1 0 15,1 0-15,21 0 0,-22 0 0,22 1 16,0-1-16,0-21 0,0 21 0,21 0 15</inkml:trace>
  <inkml:trace contextRef="#ctx0" brushRef="#br1" timeOffset="114794.88">762 11896 0,'0'-21'16,"-21"21"31,0 0-47,-1 0 0,1 0 15,0 0-15,0 0 0,0 0 16,0 0-16,-22 0 0,22 0 0,0 0 15,-21 0-15,20 0 0,1 0 16,-21 0-16,21 0 0,-22 0 16,22 0-16,0 0 0,0 0 15,0 0-15,0 0 0,-1 0 0,1 0 16,42 0 15,1 0-15,20 0-16,0 0 0,22 0 15,-1 0-15,1 0 0,20 0 0,1 0 16,-21 0-16,20 0 0,1 0 16,-22 0-16,22 0 0,-21 0 0,-1 0 15,1 0-15,-1 0 0,-21-22 0,1 22 16,-1 0-16,-21 0 16,0 0-16,1 0 0,-1 0 15,-21-21-15,-21 21 16,-1-21-16,1 0 15,0 21-15,0-21 0,-21 21 16,20-21-16,-20 21 0,21-22 0,-21 22 16,-1-21-16,22 21 0,-21 0 15,21-21-15,-1 21 0,1 0 0,0 0 16,0 0-16,0 0 16,21-21-16,21 21 31,0 0-16,0 0-15,0 0 0,22 0 16,-22 0-16,0 21 0,0-21 0,0 0 16,22 0-16,-22 21 0,0-21 15,0 0-15,-21 21 0,0 1 16,0-1-16,0 0 16,-21-21-16,0 21 15,0 0-15,0 0 0,-22 1 16,22-1-16,-21 0 0,21 0 0,-22 0 15,1 0-15,21 1 0,-22 20 16,22-21-16,0 0 0,-21 0 16,21 1-16,-1-22 0,22 21 0,0 0 15,-21-21-15,21 21 0,21-21 16,1 0 0,-1 0-16,0 0 0</inkml:trace>
  <inkml:trace contextRef="#ctx0" brushRef="#br1" timeOffset="116862.87">2328 11642 0,'0'21'31,"0"0"-16,21-21 17,1 0-17,-1 0-15,0 0 0,0-21 16,0 21-16,0-21 0,1 0 0,-1 21 16,-21-22-16,21 1 0,0 21 15,0-21-15,-21 0 0,0 0 0,21 0 16,-21-1-16,0 1 0,0 0 15,0 0-15,0 0 0,0 0 16,0-1-16,0 44 31,0-1-31,0 21 0,0-21 16,0 22-16,0-22 0,0 21 16,0 0-16,0 1 0,0-22 0,0 21 15,-21 1-15,21-1 0,0 0 16,0-21-16,0 22 0,-21-1 15,21 0-15,0-20 0,-21 20 0,21-21 16,0 21-16,0-20 0,0-1 16,0 0-16,0 0 0,-21-21 15,0 0-15,-1 0 16,1 0-16,0 0 16,0 0-16,0-21 0,0 0 15,-1 0-15,1-1 0,21 1 0,-21 0 16,21 0-16,-21 0 0,21 0 15,-21 21 1,21 21 15,0 0-31,0 0 0,0 0 16,0 0-16,21 1 16,-21-1-16,42-21 0,-21 21 0,1-21 15,20 0-15,0 21 0,1-21 0,-1 0 16,0 0-16,1 0 0,-1 0 15,0-21-15,22 21 0,-22-21 0,0 0 16,1-1-16,-1-20 0,-21 21 16,22 0-16,-1-22 0,-21 1 0,0 21 15,0-21-15,1-1 0,-1 1 16,-21 21-16,0-22 0,0 1 0,0 21 16,0-21-16,0 20 0,0 1 15,0 0-15,0 0 0,0 0 16,-21 42-1,-1-21-15,1 21 0,21 21 16,0-20-16,-21 20 0,0 0 16,21 1-16,-21 20 0,21-21 0,0 22 15,-21-1-15,21 22 0,-22-21 16,1-1-16,21 22 0,-21-22 0,0 1 16,0 20-16,0 1 0,-1 0 0,1-1 15,0 1-15,0 0 16,-21-1-16,20 1 0,1 0 0,-21-1 15,21-20-15,0-1 0,21 22 16,0-21-16,-22-22 0,22 21 0,0-20 16,0-1-16,0-21 0,22 22 0,-1-22 15,0-21-15,21 0 0,-21 0 16,22 0-16,-1-21 0,0-1 0,1-20 16,20 0-16,-20-1 0,-1 1 15,21-21-15,-20 20 0,-1-20 0,0-1 16,1 1-16,-22-1 0,0 1 0,0-1 15,-21-20-15,0 20 0,0-21 16,-21 22-16,-21-1 0,21 1 16,-22-1-16,1 1 0,-43-43 15,22 64-15,20-1 0,1 22 16,21-21-16,-21 21 0,-1 21 0,22-21 16,0-1-16,42 1 31,0 21-31,0 0 15,22 0-15,-22 0 0,21-21 16,1 21-16,-1-21 0,0 0 0,22 0 16</inkml:trace>
  <inkml:trace contextRef="#ctx0" brushRef="#br1" timeOffset="119411.36">4318 11642 0,'0'0'16,"-21"0"-16,0 0 0,-1 0 15,22-21 17,22-1-17,-1 22-15,0-21 16,0 21-16,0-21 0,0 0 15,1 0-15,20 21 0,-21-21 0,0-1 16,-21 1-16,21 0 0,-21 0 16,-21 21-1,0 0-15,0 0 0,0 0 16,-22 0-16,1 21 0,0 0 16,21 22-16,-22-22 0,22 0 0,-21 0 15,21 0-15,21 0 0,-22 22 0,22-22 16,0 0-16,0 0 15,0 0-15,0 1 0,22-22 16,-1 0-16,0 21 0,0-21 16,0 0-16,22 0 0,-22 0 15,0 0-15,0 0 0,21 0 0,-20 0 16,-22 21 0,-22-21-1,1 21-15,0 0 0,-21 0 0,21 1 16,-22-1-16,1 0 0,21 0 15,-22 21-15,22-20 0,0 20 0,0-21 16,21 0-16,-21 22 0,21-22 0,0 0 16,0 0-16,21 0 15,0 0-15,0-21 0,22 0 0,-22 0 16,21 0-16,0 0 0,1 0 16,-22 0-16,42-21 0,-20 0 15,-1 0-15,0 0 0,1 0 0,-1-22 16,0 22-16,1-21 0,-1 21 0,0-22 15,1 1-15,-22 0 0,0-1 16,21 1-16,-20 0 0,-1-64 16,-21 63-16,21 1 0,-21-21 0,0 20 15,0 1-15,0 0 0,0-1 16,0 22-16,0 0 0,0 0 0,0 42 31,0 0-31,0 0 16,0 22-16,0-1 0,0 0 0,0 1 15,-21 20-15,21-21 0,-21 1 16,21-1-16,0 22 0,0-22 0,0 0 16,-22 1-16,22-1 0,0 0 0,0 1 15,0-1-15,0 0 0,0-21 16,0 1-16,0-1 0,22 0 0,-1 0 16,0-21-16,0 0 0,0 0 0,0 0 15,22 0-15,-22 0 0,0-21 16,21 21-16,-20-21 0,-1 0 0,21-1 15,-21-20-15,22 21 0,-22-21 0,0 20 16,21-20-16,-21 0 16,1 21-16,-1-22 0,-21 22 0,0 0 15,0-21-15,0 20 0,0 1 0,0 0 16,-21 21 0,-1 0-16,1 21 15,0 0-15,0 1 0,0-1 0,0 0 16,-1 0-16,22 21 0,0-20 15,0-1-15,0 21 0,0-21 0,0 22 16,0-22-16,0 0 0,0 0 0,22 0 16,-1-21-16,0 21 0,0-21 15,21 0-15,-20 0 0,20 0 0,0 0 16,1-21-16,-1 0 0,0 0 0,1 0 16,-1 0-16,0-1 15,1-20-15,-22 21 0,21-21 0,-21 20 16,0-20-16,-21 21 0,0-21 0,22 20 15,-22 1-15,0 0 0,0 0 16,-22 21 0,1 21-16,21 0 15,-21 0-15,0 1 0,21-1 0,0 21 16,0-21-16,-21 0 0,21 22 16,-21-22-16,21 0 0,-22 0 0,22 0 15,0 1-15,0-1 0,0 0 16,0 0-16,-21-21 0,21 21 15,0-42 17,0 0-32,0 0 0,0 0 15,21-1-15,1-20 0,-1 21 0,-21-21 16,21 20-16,0-20 0,0 21 0,22-21 16,-22 20-16,0-20 0,0 21 15,0 0-15,0 21 0,1-21 0,-1 21 16,0 0-16,0 0 0,-21 21 15,21 0-15,-21 0 0,0 0 16,0 0-16,21 1 0,-21-1 16,0 0-16,22 21 0,-22-21 0,0 1 15,0 20-15,0-21 0,0 0 0,0 0 16,21 1-16,-21-1 16,21-42 15,-21-1-31,0 1 15,21 0-15,0 0 0,-21-21 0,21 20 16,1-20-16,-1 0 0,0 21 0,21-22 16,-21 1-16,1 21 0,20-22 15,0 22-15,-21 0 0,22 0 0,-1 0 16,0 21-16,-20 0 0,-1 0 16,21 0-16,-21 0 0,-21 21 15,0 0-15,0 0 0,0 0 0,0 1 16,0 20-16,0-21 0,0 0 0,0 0 15,-21 22-15,21-22 0,0 0 16,0 21-16,0-20 0,0-1 0,0 21 16,0-21-16,21 0 0,0 1 0,1-1 15,-1 0-15,0-21 0,21 21 16,-21-21-16,22 0 0,-22 0 0,21 0 16,1 0-16,-1 0 0,-21-21 0,21 0 15,1 0-15,-22-1 16,21 1-16,-21 0 0,22 0 0,-22-21 15,0 20-15,0-20 0,0 21 16,-21-21-16,0 20 0,0-20 0,0 21 0,0 0 16,0 0-16,0-1 0,-21 22 15,0 0-15,0 0 0,0 0 16,0 22-16,-1-1 0,1-21 0,21 42 16,0-21-16,-21 0 0,21 1 15,0-1-15,0 21 0,0-21 0,0 0 16,0 1-16,0 20 0,0-21 0,21 0 15,0 0-15,1-21 0,-1 22 16,0-22-16,0 0 0,21 0 16,-20 0-16,20 0 0,0 0 0,1-22 15,-1 1-15,0 21 0,-21-21 16,22 0-16,-1-21 0,0 20 0,-20 1 16,-1 0-16,21-21 0,-21 21 0,0-1 15,-21 1-15,0 0 0,22 0 16,-44 21-1,1 0-15,0 0 0,21 21 16,-21 0-16,0 0 0,0 1 16,-1-1-16,22 0 0,-21 0 0,0 0 15,0 0-15,21 1 0,0-1 16,0 0-16,-21 0 0,21 0 0,-21 0 16,21 1-1,0-44 1,0 1-16,21 0 15,0 0-15,0 0 0,0 0 16,22-1-16,-22-20 0,21 21 16,0-21-16,-20-1 0,20 22 0,0-21 15,1 21-15,-22-1 0,21 1 0,-21 0 16,0 21-16,1 0 0,-1 0 16,-21 21-16,0 0 0,0 1 0,0-1 15,0 0-15,0 0 0,0 0 16,0 0-16,-21 1 0,-1 20 15,22-21-15,-21 0 0,21 0 0,0 1 16,0-1-16,0 0 0,0 0 16,0 0-16,21-21 15,1 0-15,-1 0 0,0 0 0,21 0 16,-21 0-16,22 0 0,-1 0 16,0-21-16,1 0 0,-1-21 0,0 20 15,1 1-15,-22-21 0,21 0 16,-21-1-16,43-41 0,-64 20 15,21 22-15,0-22 0,0 22 0,-21 0 16,0-1-16,0 1 0,22 21 16,-22 0-16,0-1 0,0 1 0,0 42 15,-22 1 1,1-1-16,0 21 0,0 0 0,0 1 16,21-1-16,-21 0 0,-1 1 0,1 20 15,21-20-15,0-1 0,-21 0 16,21 1-16,0-1 0,-21-21 0,21 21 15,0 1-15,0-22 0,0 0 0,0 0 16,0 0-16,0 1 0,0-1 16,21-21-16,0 0 0,0 0 0,1 0 15,-1-21-15,0-1 0,0 1 16,21 21-16,-20-21 0,-1 0 16</inkml:trace>
  <inkml:trace contextRef="#ctx0" brushRef="#br1" timeOffset="119611.27">8615 11621 0,'0'0'0,"-21"0"0,-1 21 0,1-21 15,21 21-15,0 0 16,21-21 0,1 0-16,-1 0 0,21 0 15,-21 0-15,0 0 0,22 0 16,-22 0-16,21 0 0,-21-21 0,22 21 0,-22-21 15,0 21-15,0-21 0,0-1 16,-21 1-16</inkml:trace>
  <inkml:trace contextRef="#ctx0" brushRef="#br1" timeOffset="120399.79">9694 11684 0,'0'0'0,"-21"0"0,0-85 31,0 64-31,21 0 0,0 0 0,0 0 0,0 0 16,0-1-16,0 1 16,21 0-16,0 21 0,0-21 0,0 21 15,1 0-15,-1 0 0,0 0 0,0 0 16,0 0-16,0 21 0,22 0 16,-22 0-16,0 22 0,-21-22 0,21 21 15,-21-21-15,0 22 0,0-1 0,0-21 16,0 22-16,0-22 0,-21 21 0,21-21 15,-21 22-15,0-22 16,0 0-16,21 0 0,0 0 0,0 0 16,-22-21-16,22-21 31,0 0-31,22 0 16,-22 0-16,21 0 0,0-22 0,0 22 15,0 0-15,22-21 0,-22-1 16,0 22-16,21-21 0,-21 21 0,22-22 15,-1 22-15,-21 0 0,22-21 16,-1 20-16,-21 22 0,21-21 16,-20 21-16,-1 0 0,0 0 0,0 0 15,0 21-15,-21 1 0,0-1 0,0 0 16,0 21-16,0-21 0,0 1 16,0 20-16,-21-21 0,0 0 0,0 22 15,0-22-15,-1 0 0,22 0 0,0 0 16,-21 0-16,21 1 0,0-1 15,-21-21-15,21 21 0,21-21 47,0-21-47,1 0 0,-1 21 16,0-22-16</inkml:trace>
  <inkml:trace contextRef="#ctx0" brushRef="#br1" timeOffset="120779.75">10795 11515 0,'0'0'16,"21"-21"-16,-21-1 0,0 1 16,-21 42-1,0 1 1,0-22-16,-1 42 0,1-21 0,0 0 16,0 0-16,0 22 0,0-22 15,-1 21-15,22-21 0,0 22 0,-21-22 16,21 21-16,0-21 0,0 1 15,0-1-15,0 0 0,0 0 16,0 0-16,0 0 0,21-21 0,1 0 16,-1 0-16,0 0 0,0 0 0,0 0 15,0 0-15,22-21 0,-22 21 16,0-21-16,21 0 0,-20 0 0,-1 0 16,21-1-16,-21-20 0,0 21 0,-21 0 15,0-22-15,0 1 0,0 21 0,0-21 16,0 20-16,0-20 0,-21 21 15,0 0-15,0 0 0,-21 21 0,20 0 16,1-22-16,-21 22 0,21 0 0,0 0 16,-1 0-16,1 0 15,0 0-15,0 0 0,21 22 0,-21-22 16</inkml:trace>
  <inkml:trace contextRef="#ctx0" brushRef="#br1" timeOffset="121151.73">11642 10943 0,'0'-21'0,"-64"21"16,43 0-16,0 0 15,0 0-15,-1 21 0,1 0 16,-21 1-16,21-1 0,0 21 0,-1-21 16,1 22-16,0 20 0,0-21 15,0 1-15,0 20 0,-1-20 16,1 20-16,21-21 0,0 22 0,0-22 0,0 1 16,0-1-16,0-21 0,0 21 15,0-20-15,0 20 0,0-21 16,21 0-16,1 0 0,-1 1 0,0-22 15,-21 21-15,21-21 0,21 0 0,-20 0 16,-1 0-16,0 0 0,0 0 16,0-21-16,22-1 0,-22 1 0,0 0 15,0 0-15,21 0 0,-20 0 0,-1-22 16,0 22-16</inkml:trace>
  <inkml:trace contextRef="#ctx0" brushRef="#br1" timeOffset="121375.85">11112 11367 0,'0'0'0,"-42"0"0,0 0 0,-1 21 16,65-21-1,-1 0-15,0 0 16,21 21-16,1-21 0,-1 0 16,21 0-16,-20 0 0,20 0 0,1 0 15,-1-21-15,-20 21 0,20-21 0,-21 21 16,22 0-16,-22-22 0,-21 22 15,22 0-15,-22-21 0,0 21 0,-42 0 32,0 0-32,-22 0 0,1 21 0</inkml:trace>
  <inkml:trace contextRef="#ctx0" brushRef="#br1" timeOffset="124200.8">3598 13166 0,'-21'21'0,"42"-42"0,-42 63 15,21-21-15,-21 0 0,21 1 16,-21-1-16,21 0 0,0 0 15,0 0-15,21 0 0,0-21 16,0 22-16,0-22 0,22 0 0,-22 0 16,21 0-16,1 0 0,-1 0 0,0 0 15,1-22-15,20 1 0,-21 0 16,1 0-16,-1 0 0,0 0 16,-20-22-16,-1 22 0,21-21 0,-42 21 15,21-22-15,-21 1 0,0 0 16,0-1-16,0 1 0,0 0 0,0-1 15,0 22-15,-21 0 0,0 0 0,21 0 16,-21 21-16,0 0 0,-1 0 16,1 0-16,0 21 0,0 0 15,21 0-15,-21 21 0,0 1 16,-22-22-16,22 42 0,0-20 0,0-1 16,0 22-16,-1-1 0,-20 1 0,21-1 15,21 22-15,-21-1 0,21 1 16,-21 21-16,21-21 0,0 20 0,0-20 15,-22 21-15,1 0 0,21-22 16,-21 22-16,0-21 0,21 0 16,0-1-16,0-20 0,0 20 0,0-41 15,0 20-15,0-20 0,0-1 0,0 0 16,0 1-16,0-22 0,21 0 16,0 0-16,0-21 0,1 0 0,-1 0 15,21 0-15,-21-21 0,0 0 0,1 0 16,20-1-16,-21 1 0,0-21 15,22 21-15,-22-22 0,21 1 0,-21 0 16,0-1-16,1-20 0,-1-1 16,0 22-16,-21-21 0,0-22 15,0 21-15,0 1 0,0-1 0,-21 1 16,0-1-16,-1 1 0,-20-1 0,0 1 16,21-1-16,-22 22 0,1-21 15,-22 20-15,22 22 0,0 0 0,-1 0 16,1 0-16,21 21 0,-21 0 15,20 0-15,1 0 0,64 0 32,-22-22-32,0 22 0,21-21 15,1 0-15,-1 21 0,21-21 16,-20 0-16,20-22 0,1 22 0,-22 0 16,22 0-16,-1 0 0,-21-22 15,22 22-15,-22 0 0,1-21 0,-1 21 16,-21-1-16,21 1 0,-20 0 15,-22 0-15,21 0 0,-21 0 16,0-1-16,-21 22 31,-1 22-15,1-1-16,0 0 0,21 0 0,-21 0 16,0 22-16,21-22 0,0 0 15,-21 21-15,-1-21 0,22 1 16,0 20-16,0-21 0,0 21 15,0-20-15,0-1 0,0 0 0,22 0 16,-1-21-16,0 0 0,0 0 0,0 0 16,22 0-16,-22 0 0,21 0 15,0-21-15,1 0 0,-22 0 0,21-1 16,1 1-16,-1 0 0,-21 0 0,21 0 16,-20-22-16,-1 22 0,-21 0 15,0-21-15,0 21 0,0-22 0,0 22 16,0-21-16,-21 21 0,-1-1 15,1 1-15,0 0 0,-21 0 0,21 21 16,-22 0-16,22 0 0,-21 0 16,-1 0-16,22 0 0,-21 0 15,21 21-15,-22 0 0,22 0 0,0 22 16,0-22-16,0 0 0,0 21 0,21-20 16,-22-1-16,22 21 0,0-21 15,0 0-15,0 22 0,0-22 0,22 0 16,-1 0-16,21 0 0,-21 1 15,0-1-15,22-21 0,-1 0 0,0 0 16,1 0-16,-1 0 0,0 0 0,1 0 16,-22-21-16,21 21 0,1-22 15,-1 1-15,-21 0 0,21 0 0,-20 0 16,-1 0-16,21-1 0,-21 1 16,0-21-16,1 21 0,-1 0 15,-21-1-15,21 1 0,-21 0 0,21 0 16,-21 0-16,0 42 31,0 0-15,0 0-16,-21 0 15,21 1-15,-21-1 0,21 0 0,-21 0 16,21 0-16,0 0 0,0 1 0,0-1 16,0 0-16,0 0 0,0 0 15,0 0-15,0 1 16,21-22-16,0 0 0,0 0 15,0 0-15,0 0 0,1 0 16,-1-22-16,21 1 0,-21 21 16,0-21-16,1 0 0,-1 0 0,21 0 15,-21-1-15,0 1 0,1-21 16,-1 21-16,0 0 0,-21-1 0,0 1 16,21 0-16,-21 0 0,0 0 0,0 0 15,-21 42 16,21 0-31,-21 0 0,21 0 0,-21 0 16,21 1-16,0-1 16,-22 0-16,22 0 0,0 0 0,0 0 15,0 1-15,0-1 0,0 0 0,0 0 16,0 0-16,22 0 0,-1-21 16,0 0-16,0 22 0,0-22 0,43 0 15,-22 0-15,22 0 0,-22-22 16,0 1-16,1 21 0,-1-21 15,0 0-15,1 0 0,-22 0 0,0-1 16,21 1-16,-21-21 0,-21 21 16,22 0-16,-22-1 0,21-20 0,-21 21 15,0 0-15,0 0 16,-21 42 0,-1 0-16,1 0 15,21 0-15,0 0 0,-21 1 16,0-1-16,21 0 0,0 0 0,-21 0 15,21 0-15,-21 1 0,21-1 0,0 0 16,0 0-16,-22 0 16,22 0-16,0-42 31,0 0-15,0 0-16,22 0 0,-1-22 15,0 22-15,0 0 0,0-21 16,22 21-16,-22-22 0,21 22 15,-21-21-15,22 21 0,-1-22 0,-21 22 16,21 0-16,-20 21 0,-1 0 0,0 0 16,0 0-16,0 21 0,0 0 15,-21 0-15,0 22 0,0-22 16,0 0-16,0 21 0,0-20 0,0 20 16,0-21-16,0 0 0,0 0 0,0 1 15,0 20-15,0-21 0,0 0 16,43-21-16,-22 21 0,0 1 15,21-22-15,1 0 0,-1 0 0,22 0 0,-22 0 16,0 0-16,22 0 0,-1 0 0,-20-22 16,-1 1-16,0 0 15,22 0-15,-43 0 0,42-43 16,-20 43-16,-43-21 0,21 21 0,-21-22 16,0 22-16,0 0 0,0-21 15,0 20-15,0 1 0,0 0 0,-21 21 16,0 0-16,-1-21 0,-20 21 0,21 0 15,0 0-15,-22 21 0,22 0 16,-21 0-16,21 1 0,-22-1 16,22 0-16,0 21 0,0-21 0,-21 43 15,42-43-15,0 0 0,0 22 16,0-22-16,0 0 0,0 0 16,0 0-16,0 0 0,21 1 0,0-22 15,0 0-15,0 0 0,22 0 0,-22 0 16,0 0-16,21 0 0,1-22 15,-22 1-15,21 0 0,-21 0 0,22 0 16,-22-22-16,21 22 0,-21-21 0,22 0 16,-22-22-16,0 22 0,0-22 15,0 1-15,0-1 0,-21-20 16,0 20-16,22 1 0,-22-1 0,0 1 0,0 20 16,0 1-16,0 21 0,0-22 15,-22 43 1,22 22-16,-21-1 0,21 21 15,-21-21-15,0 43 0,21-22 16,0 0-16,0 22 0,0-22 0,-21 22 16,21-1-16,0-20 0,0-1 0,0 0 15,0 1-15,0-1 0,0 0 0,0-21 16,21 22-16,-21-22 0,21 0 16,0 0-16,0-21 0,1 21 0,-1-21 15,0 0-15,0 0 0,21 0 16,1-21-16,-1 0 0,0 0 0</inkml:trace>
  <inkml:trace contextRef="#ctx0" brushRef="#br1" timeOffset="124622.75">8615 13039 0,'0'0'0,"0"-21"0,0-1 0,0 1 0,0 0 16,42-42 0,-42 84-1,0 0 1,0 0-16,-21 0 0,21 0 0,-21 1 16,21-1-16,-21 0 0,21 0 0,0 0 15,-22 0-15,22 1 0,0-1 16,-21-21-16,21 21 15,0-42 17,0 0-32,0-1 0</inkml:trace>
  <inkml:trace contextRef="#ctx0" brushRef="#br1" timeOffset="124799.77">8678 12637 0,'0'0'0,"-21"0"0,-21 0 31,21 0-31,-1 0 16,44 0 31,-1 21-47,0-21 0,21 0 15</inkml:trace>
  <inkml:trace contextRef="#ctx0" brushRef="#br1" timeOffset="125079.73">9292 12531 0,'0'0'0,"0"-21"0,0-1 16,0 1 0,0 42-1,-21 1 1,0-1-16,21 0 0,-21 0 0,-1 21 15,1 1-15,0 20 0,21-20 16,-21-1-16,0 21 0,0-20 0,-1-1 16,1 0-16,0 1 0,21-1 0,0-21 15,0 22-15,0-22 0,0 0 16,0 0-16,21-21 0,0 21 16,1-21-16,-1 0 0,0 0 0,21 0 0,-21 0 15,1 0-15,-1 0 0,21-21 0,-21 0 16,0 21-16,1-21 0,-1 0 15</inkml:trace>
  <inkml:trace contextRef="#ctx0" brushRef="#br1" timeOffset="125267.3">8996 12891 0,'-21'0'15,"42"0"-15,-21 0 16,21 0-16,0 0 0,21 0 15,1 0-15,-1-22 0,0 22 0,1 0 16,-1-21-16,0 0 0,1 21 16,20-21-16,-20 21 0,-1 0 15,21 0-15,-20 0 0,-22 0 0,21 0 16</inkml:trace>
  <inkml:trace contextRef="#ctx0" brushRef="#br1" timeOffset="126367.4">1079 14647 0,'0'0'16,"0"-21"-16,0 0 0,0-21 0,-21 21 0,21-1 16,-21 1-16,21 0 15,0 0-15,-21 21 16,0 21-16,0 0 16,21 0-16,-22 22 0,22-22 0,-21 21 15,0 1-15,21-1 0,-21 0 16,21 1-16,0-1 0,-21-21 15,0 21-15,21-20 0,0 20 0,0-21 16,-22-21-16,22 21 0,0-42 31,0 0-15,22 0-16,-22 0 0,21-1 0,0 1 16,0 0-16,-21-21 15,21 21-15,0-22 0,-21 22 0,22 0 0,-1 0 16,-21 0-16,0-1 0,21 22 15,0 0-15,-21 22 16,21-1-16,-21 0 0,0 0 16,0 21-16,21-20 0,-21 20 15,0-21-15,22 21 0,-22-20 0,0 20 16,21-21-16,0 0 0,-21 0 16,21 1-16,0-22 0,0 0 0,1 0 15,20 0-15,-21 0 0,21 0 16,1 0-16,-22-22 0,21 1 0,1 0 15,-1 0-15,0-21 0,-21 20 16,22-20-16,-22 21 0,-21-21 0,0-1 16,0 1-16,0 0 0,0-1 15,-21 1-15,0 0 0,-1-1 16,1 22-16,0 0 0,-21 0 16,21 0-16,-1 21 0,1 0 0,0 0 15,0 0-15,0 21 0,21 0 16,0 0-16,0 0 0,0 0 15,0 1-15,0-1 0,0 0 0,21 21 16,0-21-16,0-21 0,0 22 16,22-1-16</inkml:trace>
  <inkml:trace contextRef="#ctx0" brushRef="#br1" timeOffset="126595.31">2011 14563 0,'0'0'0,"-21"0"31,-1 21-15,1 0-16,21 0 0,-21 0 0,21 1 15,-21-1-15,0 21 0,0-21 16,21 0-16,-22 1 0,22-1 16,-21 0-16,21 0 15,0-42 16,0 0-15</inkml:trace>
  <inkml:trace contextRef="#ctx0" brushRef="#br1" timeOffset="126779.87">1968 14245 0,'0'0'0,"0"-21"0,0-21 31,-21 42-31,0 0 15,0 21 1,0 0-16,21 0 16,0 0-16,0 1 15,21-22 1,-21 21-16,21-21 0,0 0 0</inkml:trace>
  <inkml:trace contextRef="#ctx0" brushRef="#br1" timeOffset="127243.43">2349 14203 0,'0'0'0,"0"21"16,0 0-1,-21 0-15,21 1 0,-21-1 16,0 21-16,0 0 0,0 1 16,-1-22-16,1 21 0,21 1 0,-21-1 15,0 0-15,0 1 0,0-1 16,21-21-16,0 21 0,-22-20 0,22 20 15,0-21-15,0 0 0,0 0 16,22-21 0,-1 0-16,0 0 0,21 0 0,-21-21 15,22 0-15,-22 0 0,21 0 16,-21 0-16,22-22 0,-1 22 0,0-21 16,-20-1-16,20 1 15,0 0-15,-21-1 0,1-20 0,-1 21 16,0-1-16,-21 1 0,0 0 15,0 20-15,0 1 0,0 0 0,0 0 16,-21 21-16,0 0 16,-1 0-16,1 21 0,0 21 0,0-20 15,0 20-15,-22 0 0,22 22 0,0-22 16,21 22-16,-21-22 0,0 0 16,21 22-16,0-22 0,0-21 0,0 22 15,0-1-15,0-21 0,0 0 16,21 0-16,21 1 0,-21-22 0,22 0 15,-22 0-15,21 0 0,22 0 16,-22 0-16,22-22 0,-22 22 0,21-21 16,22 0-16</inkml:trace>
  <inkml:trace contextRef="#ctx0" brushRef="#br1" timeOffset="127615.49">5038 14245 0,'0'0'0,"21"-21"0,-21 0 0,0 0 15,0 0-15,21-1 0,-21 1 0,0 42 32,0 1-32,0-1 15,-21 21-15,21 0 0,-21 1 0,21-1 16,0 0-16,0 22 0,-22-22 16,1 22-16,0-22 0,0 0 0,21 1 15,-21-1-15,0 0 0,-1-20 16,1-1-16,0 0 0,21 0 15,0 0-15,-21-21 0,21-21 32</inkml:trace>
  <inkml:trace contextRef="#ctx0" brushRef="#br1" timeOffset="128219.56">4487 14626 0,'0'0'16,"-21"0"-16,42 0 31,22 0-31,-22 0 0,0 0 16,21 0-16,1 0 0,-1-21 0,21 0 15,-20 0-15,20 21 0,1-43 16,-1 22-16,1 0 0,-1-21 0,-20 21 16,20-22-16,-21 22 0,1-21 15,-22 21-15,21-22 0,-21 22 0,-21 0 16,0 0-16,0 0 0,0-1 0,0 1 15,-21 21 1,0 0-16,0 21 16,0-21-16,0 43 0,21-22 15,-22 21-15,1-21 0,21 22 16,0 20-16,-21-20 0,0-1 0,21 21 16,-21-20-16,21-1 0,0 0 15,-21 1-15,-1-1 0,22 0 0,0-20 16,0-1-16,-21 0 0,21 0 0,-21 0 15,21-42 17,0 0-32,0 0 0,21 0 15,0-1-15,-21-20 0,22 0 16,-1 21-16,21-22 0,-21 1 0,0 0 16,22 20-16,-1-20 0,-21 21 15,22 0-15,-1 21 0,0 0 16,1 0-16,-1 0 0,-21 21 0,0 0 15,0 0-15,1 0 0,-22 22 16,0-22-16,0 21 0,0 1 0,-22-22 16,22 21-16,-42-21 0,21 0 0,0 22 15,0-22-15,-1 0 0,1-21 16,0 21-16,0 0 0,0-21 16,42 0-1,0 0 1,0-21-16,0 0 0,1 0 0,-1 0 15,0 0-15,21-1 0,-21 1 0</inkml:trace>
  <inkml:trace contextRef="#ctx0" brushRef="#br1" timeOffset="128579.15">5821 14584 0,'0'-85'16,"0"64"-1,21 0-15,0 0 16,0 0-16,0 21 0,1-22 15,-1 22-15,21 0 0,0 0 0,-20 0 16,20 0-16,0 0 0,1 0 0,-22 22 16,21-1-16,0 0 0,1 0 15,-1 0-15,-21 22 0,0-1 0,1-21 16,-22 21-16,0-20 0,0 20 16,0-21-16,0 21 0,-22-20 15,1-1-15,0 0 0,0 0 0,0-21 16,0 0-16,-1 21 0,1-21 0,21-21 31,0 0-31,0 0 16,0 0-16,0-1 0,21-20 15,1 21-15,-1-21 0,0 20 16,0-20-16,0 0 0,22 21 0,-22-22 0,0 1 16,21 21-16,1 0 0,-1-22 15,-21 43-15,21-21 0,1 0 16,-22 0-16,21 21 0,-21 0 0,22-21 15</inkml:trace>
  <inkml:trace contextRef="#ctx0" brushRef="#br1" timeOffset="128955.88">7027 14266 0,'-84'22'15,"168"-44"-15,-105 44 16,0-1-16,0 0 16,0 0-16,-1 21 0,1-20 0,0 20 15,0-21-15,0 21 0,-22 1 16,22-22-16,0 21 0,0 1 0,0-22 15,0 21-15,21-21 0,-22 0 16,22 1-16,0-1 0,0 0 16,22 0-16,-1-21 0,21 0 0,-21 21 15,22-21-15,-1 0 0,0 0 0,22 0 16,-22-21-16,22 21 0,-22-21 0,0 0 16,1 0-16,20-1 0,-42 1 15,22-21-15,-1 21 0,-21-22 0,0 1 16,-21 0-16,0-1 0,0 1 15,0 0-15,0-1 0,-21 1 0,0 21 16,-21 0-16,20 0 0,-20 21 0,-21 0 16,20 0-16,1 0 0,-22 0 15,22 21-15,0 0 0,-1 0 0,1 0 16,21 22-16,0-22 0,0 21 16,21-21-16,0 22 0,0-1 15,0-21-15,0 21 0,21-20 0,0-1 16,21 0-16,-21-21 0,22 21 0,-1-21 15</inkml:trace>
  <inkml:trace contextRef="#ctx0" brushRef="#br1" timeOffset="129504.8">7810 14499 0,'0'0'16,"0"-42"-16,0 21 0,0 0 0,0-22 15,0 22-15,0 0 0,-21 21 16,0 0-16,0 0 15,21 21-15,-21 0 16,0 22-16,21-22 0,-22 21 0,1-21 16,0 22-16,21-22 0,-21 0 0,21 21 15,-21-21-15,21 1 0,-21-1 16,21 0-16,0 0 0,0 0 16,21-21-16,0 0 15,0 0-15,0-21 0,22 0 16,-22 21-16,21-21 0,-21 0 0,22-22 15,-1 22-15,-21 0 0,21 0 16,1-22-16,-22 22 0,21 0 16,-21 0-16,1 21 0,-1 0 0,0 0 15,0 0-15,-21 21 16,0 0-16,0 0 0,0 1 16,0 20-16,0-21 0,0 0 0,0 22 15,0-22-15,0 0 0,0 0 0,0 0 16,0 0-16,21-21 0,0 22 15,1-22-15,-1 0 0,21 0 0,-21 0 16,22 0-16,-22 0 0,21 0 0,0 0 16,-20-22-16,20 1 0,0 0 15,-21 0-15,1 0 0,20 0 0,-21-22 16,-21 22-16,21-21 0,-21-1 16,21 1-16,-21-21 0,0 20 15,0 1-15,0 0 0,0-1 0,-21 1 16,0 21-16,21 0 0,-21-1 0,0 22 15,0 0-15,-1 0 16,1 0-16,0 0 0,0 22 0,0-1 16,0 0-16,-1 0 0,-20 0 15,21 22-15</inkml:trace>
  <inkml:trace contextRef="#ctx0" brushRef="#br1" timeOffset="130147.86">1841 15748 0,'0'0'0,"0"-21"0,-21 21 16,0 0-1,0 0-15,0 0 0,0 21 0,-1 21 16,1 1-16,0 20 16,0-20-16,0 20 0,0 22 0,-1-22 0,1 1 15,21-1-15,-21 1 0,0-22 16,21 22-16,-21-22 0,21 0 15,0 1-15,0-1 0,0-21 16,0 0-16,0 0 0,21-21 16,0 0-16,0 0 0,-21-21 15,21 0-15,1 0 0,-1 0 16,0 0-16</inkml:trace>
  <inkml:trace contextRef="#ctx0" brushRef="#br1" timeOffset="130394.85">1757 16066 0,'0'0'0,"0"-43"0,0-20 0,0-1 15,0 22-15,0-22 0,0 43 0,0-21 16,0 21-16,0 0 16,0-1-16,21 22 0,0 22 15,0-1-15,0 21 16,1 0-16,-1 1 0,0 20 0,0 1 16,0-1-16,0 1 0,1-1 15,-22 1-15,0-22 0,21 22 0,-21-22 16,0 21-16,0-41 0,0 20 15,0 0-15,0-21 0,0 1 0,0-1 16,21-21-16,0-21 31,-21-1-31,0 1 0,21 0 0</inkml:trace>
  <inkml:trace contextRef="#ctx0" brushRef="#br1" timeOffset="130622.83">2349 15812 0,'0'0'0,"22"-64"0,-22 1 15,0 20-15,0 1 0,0 21 0,0 0 16,0-1-16,-22 22 16,22 22-16,-42-1 0,21 21 15,0 0-15,0 1 0,-1 20 16,1 1-16,0-1 0,0 1 16,0-1-16,0 1 0,-1-1 0,1 1 15,21-1-15,-21-20 0,21-1 16,-21 0-16,21 1 0,0-22 15,0 21-15,0-21 0,0 0 16,21-21-16,0 0 16,0 0-16,1-21 0,-1 0 0</inkml:trace>
  <inkml:trace contextRef="#ctx0" brushRef="#br1" timeOffset="130995.86">2688 16002 0,'0'0'0,"0"-63"31,0 84-31,-21 0 16,0 0-16,0 0 0,-1 22 15,1-1-15,0 0 0,0 1 0,0-22 16,-22 21-16,43 0 0,-21 1 0,0-22 16,21 21-16,-21-21 0,21 1 15,0-1-15,0 0 0,0 0 0,21-21 16,21 0-16,-20 0 15,-1 0-15,0 0 0,21-21 0,1 0 16,-22 0-16,21-1 0,-21 1 0,22-21 16,-22 21-16,0-22 0,-21 22 15,0-21-15,0 0 0,0-1 16,0 1-16,-21 21 0,0-22 0,-1 22 16,1 0-16,0 0 0,0 0 15,0 21-15,0 0 16,-1 0-16,22 21 15,0 0-15,0 0 16,22-21-16,20 21 16,-21-21-16</inkml:trace>
  <inkml:trace contextRef="#ctx0" brushRef="#br1" timeOffset="132015.89">3768 15812 0,'0'0'0,"21"-22"0,0 1 16,0 0-16,0 21 0,-21-63 31,-21 63-31,0 0 0,0 0 0,-22 0 16,1 0-16,21 0 0,-21 0 0,-1 0 16,1 0-16,0 21 0,-1 0 15,1 0-15,21 0 0,-22 0 0,22 1 16,0-1-16,21 21 0,0-21 15,0 22-15,0-22 0,0 0 0,0 21 16,0-21-16,21 1 16,0-1-16,22 0 0,-22 0 0,21 0 15,1 0-15,-22 1 0,21-1 16,0 0-16,-20 0 0,-1 0 0,21 0 16,-42 1-16,0 20 0,0-21 0,0 0 15,0 0-15,-21 1 0,0-1 16,0 0-16,-22 0 0,1-21 0,0 21 15,-22 0-15,22-21 0,-22 0 16,22 22-16,0-22 0,-22 0 0,43 0 16,-21 0-16,-1-22 0,22 22 15,0-21-15,0 0 0,0 0 16,-1 0-16,1-22 0,21 22 16,0-21-16,0 21 0,0-22 0,0 22 15,0-21-15,0 21 0,0 0 16,21 21-16,1 0 15,-1 0-15,-21 21 0,0 0 0,21 0 16,0 0-16,-21 22 0,0-22 16,0 21-16,21-21 0,0 22 0,-21-22 15,22 0-15,-22 0 0,21 21 16,0-20-16,0-22 0,-21 21 0,21 0 16,0-21-16,1 0 15,20 0-15,-21 0 0,21 0 0,-20 0 16,20 0-16,0 0 0,1-21 15,-1 0-15,0-1 0,1 1 0,-1-21 16,0 21-16,1-22 0,-22 22 0,21-21 16,-21 0-16,0 20 0,-21-20 15,22 21-15,-22 0 0,0 0 0,21-1 16,-21 44 0,0-1-1,-21 0-15,-1 0 0,22 0 16,-21 0-16,21 22 0,0-22 0,0 0 15,0 0-15,-21 22 0,21-22 0,0 0 16,0 0-16,0 0 16,0 0-16,0 1 0,21-22 15,0 0-15,1 0 16,-1 0-16,0 0 0,0 0 16,0-22-16,0 1 0,1 0 0,20 0 15,-21 0-15,0 0 0,0-1 16,1 1-16,-1-21 0,0 21 0,0-22 15,-21 22-15,0 0 0,21-21 16,-21 21-16,21 21 0,-21-22 0,0 44 31,-21-1-15,21 0-16,-21 0 0,0 0 0,21 0 16,0 22-16,0-22 0,-21 0 15,21 0-15,-21 0 0,21 1 0,0-1 16,0 0-16,0 0 0,0 0 15,21-21 1,0 0-16,21 0 16,-21 0-16,1 0 0,20 0 15,0-21-15,1 0 0,-1 0 0</inkml:trace>
  <inkml:trace contextRef="#ctx0" brushRef="#br1" timeOffset="132271.19">4762 16171 0,'0'0'0,"0"-21"0,0 0 15,0 0-15,0 0 0,-21 21 16,0 0-16,0 0 0,0 0 16,0 0-16,-22 0 0,22 0 0,0 21 15,0 0-15,-22 0 0,22 0 0,0 22 16,0-1-16,0-21 0,21 22 16,0-22-16,-21 21 0,21 0 0,0-20 15,0-1-15,0 21 0,0-21 16,0 0-16,0 1 0,21-1 0,0-21 15,0 0-15,0 21 0,0-21 0,1 0 16,20 0-16,0 0 16,-21-21-16,22 0 0,20-1 0,-42 1 15,22 0-15,-1-21 0,0 21 0,-20-22 16</inkml:trace>
  <inkml:trace contextRef="#ctx0" brushRef="#br1" timeOffset="132711.85">5080 16002 0,'0'-127'16,"0"85"-16,-21 317 0,42-381 0,-21-106 0,0 170 0,0 0 15,0 21-15,0-1 0,0 1 0,0 0 16,0 42 0,0 0-16,0 1 0,0 20 15,0 0-15,0 1 0,0-1 16,0 21-16,0-20 0,-21-1 16,21 22-16,-21-22 0,21 0 0,0 1 15,-22-1-15,1 0 0,0-21 16,21 22-16,-21-22 0,21 0 0,-21 0 15,21 0-15,-21-21 0,-1 0 32,22-21-32,0 0 15,0 0-15,0 0 0,22-22 16,-1 22-16,0-21 0,0 21 0,0-22 16,0 22-16,22 0 0,-22-21 0,21 21 15,-21-1-15,1 22 0,-1 0 16,21 0-16,-21 0 0,0 0 15,1 0-15,-1 22 0,0-1 0,0 21 16,0-21-16,0 22 0,-21-1 16,0-21-16,0 21 0,0-20 0,0 20 15,0 0-15,-21-21 0,0 1 0,0 20 16,-21-21-16,20 0 0,1-21 16,21 21-16,-21 1 0,0-22 15,21-22 16,21 1-31</inkml:trace>
  <inkml:trace contextRef="#ctx0" brushRef="#br1" timeOffset="133610.79">5969 15833 0,'-42'0'32,"42"21"-32,0 0 15,0 0 1,21-21-16,0 0 0,0 0 16,0 0-16,0 0 0,1 0 15,20 0-15,-21-21 0,21 21 0,1-21 16,-22 0-16,21 21 0,-21-21 15,1-1-15,20 1 0,-21 21 16,-21-21-16,0 0 0,0-21 16,0 20-16,0 1 15,-21 21-15,0 0 0,-22 0 0,22 0 16,-21 0-16,21 0 0,-22 0 16,22 0-16,-21 21 0,21 1 0,0-1 15,-1 0-15,1 0 0,0 0 0,21 22 16,0-22-16,0 21 0,0 0 15,0-20-15,0 20 0,0-21 0,0 0 16,21 22-16,0-22 0,1 0 16,-1-21-16,0 21 0,0-21 15,21 0-15,-20 0 0,-1 0 0,21 0 16,-21 0-16,0 0 0,-21-21 16,-42 21 15,21 0-31,0 0 0,-22 0 15,1 0-15,0 21 0,-22 0 0,22 0 16,0 1-16,-1-1 0,1 0 16,0 21-16,-1-21 0,22 22 15,0-22-15,0 0 0,21 21 0,0-20 16,0-1-16,0 21 0,21-21 16,0 0-16,0 1 0,22-1 15,-1-21-15,-21 0 0,21 0 16,1 0-16,-1 0 0,0 0 0,22 0 15,-22-21-15,1-1 0,-1 1 0,0 0 16,22-21-16,-22 21 0</inkml:trace>
  <inkml:trace contextRef="#ctx0" brushRef="#br1" timeOffset="133879.65">6985 15621 0,'0'0'0,"0"-42"0,21-43 31,-21 64-31,-21 42 16,0 0-16,0 0 16,-1 22-16,22-1 0,-21 0 0,0 1 15,0 20-15,0 1 0,0-1 0,-1 1 16,1-1-16,0 1 0,-21-1 16,21-20-16,-1 20 0,1-21 0,0 1 15,0-1-15,0 0 0,0 1 16,21-22-16,0 0 0,0 0 0,0 0 15,21-21 1,0 0-16,0 0 0,0 0 16,22-21-16,-22 0 0,0-21 0,21 21 15</inkml:trace>
  <inkml:trace contextRef="#ctx0" brushRef="#br1" timeOffset="134291.41">7070 16171 0,'-22'22'0,"1"-22"16,0 21-16,0 0 0,21 0 16,0 0-1,21-21 17,0 0-32,0 0 0,1 0 0,-1-21 15,21 21-15,-21-21 0,0 0 16,1 0-16,-1-1 0,-21 1 15,0 0-15,21 0 0,-21-21 0,0 20 16,0 1-16,0 0 0,0 0 16,-21 21-16,0 0 15,-1 0-15,1 21 16,0-21-16,0 21 0,0 0 0,0 22 16,21-22-16,0 0 0,-22 21 0,22-20 15,-21 20-15,21-21 0,0 0 16,0 22-16,0-22 0,0 0 0,0 0 15,0 0-15,0 0 0,21-21 16,1 22-16,-1-22 0,0 0 16,0 0-16,0 0 0,0 0 15,1 0-15,-1 0 0,0 0 16,21-22-16,-21 1 0,1 0 0,-1 0 16,21 0-16,-21-22 0</inkml:trace>
  <inkml:trace contextRef="#ctx0" brushRef="#br1" timeOffset="135853.51">7556 16066 0,'0'-43'47,"-21"128"-47,42-127 0,-21 20 15,0 44-15,-21-1 0,21 0 16,-21 0-16,21 0 0,-21 22 0,21-22 16,0 0-16,0 0 0,0 0 15,0 0-15,-21 1 0,21-1 0,0 0 16,0 0-16,0 0 0,-21-21 15,21-21 17,0 0-17,0 0-15,0-22 0,0 22 16,0 0-16,21-21 0,0 21 0,0-22 16,0 1-16,-21 21 15,21-22-15,1 22 0,-1 0 0,0 0 16,0 0-16,0 21 0,0 0 15,1 0-15,-1 0 0,-21 21 16,21 0-16,-21 0 0,21 0 0,-21 22 16,0-22-16,0 0 0,0 21 15,0-20-15,0-1 0,0 0 0,0 21 16,0-21-16,0 1 16,0-1-16,0 0 0,-21-21 15,21 21-15,-21-21 16,21-21 15,0 0-31,0 0 0,0-1 0,0 1 16,0 0-16,21 0 0,0-21 15,0-1-15,0 22 0,1-21 0,-1-1 16,0 1-16,0 0 0,0 21 16,22-1-16,-22 1 0,0 0 0,0 0 15,0 21-15,0 0 0,1 0 0,-22 21 16,0 0-16,0 0 0,0 22 15,0-22-15,0 21 0,0 1 0,0 20 16,0-21-16,0 1 16,0-22-16,0 0 0,0 21 0,0-20 15,0-1-15,0 0 0,21 0 16,0-21-16,0 21 0,0-21 16,0 0-16,22 0 0,-22 0 0,21 0 15,-21 0-15,22 0 0,-22 0 0,21-21 16,1 21-16,-22-21 0,21 0 15,-21 0-15,0-1 0,1-20 0,-1 21 16,0-21-16,0 20 0,-21-20 0,0 0 16,0 21-16,0-22 0,0 22 15,0-21-15,0 21 0,-21 21 16,0 0-16,0 0 16,-1 0-16,1 21 0,21 0 0,0 0 15,-21 0-15,21 22 0,0-22 16,0 0-16,0 21 0,0-21 15,0 1-15,0-1 0,0 0 0,21 0 16,-21 0-16,21 0 0,-21 1 16,22-22-16,-1 0 0,0 0 0,0 0 15,0 0-15,0 0 0,1 0 0,20 0 16,0-22-16,-21 1 0,22 21 16,-22-21-16,0 0 0,0-21 0,0 20 15,1 1-15,-1 0 0,-21-21 0,0 21 16,0-1-16,0 1 0,0 0 15,0 0-15,0 42 32,0 0-32,0 0 0,-21 1 15,21-1-15,-22 0 0,22 0 0,-21 21 16,21-20-16,0-1 0,0 0 16,-21 0-16,21 0 0,-21-21 0,21 21 15,0 1-15,-21-22 0,21-22 31,21 1-15,0 0-16,0 0 16,0-21-16,1 20 0,-1-20 0,0 21 15,0-21-15,21-1 0,-20 1 0,-1 0 16,21 20-16,-21 1 16,0 0-16,22 0 0,-22 21 0,0 0 15,0 0-15,0 0 0,1 21 0,-1 0 16,-21 22-16,0-22 0,0 21 15,0-21-15,21 22 0,-21-22 0,0 21 16,0 0-16,21-20 0,-21-1 0,21 21 16,-21-21-16,21 0 15,1 1-15,-22-1 0,21-21 0,0 21 16,0-21-16,0 0 0,0 0 0,22 0 16,-22 0-16,21 0 0,-21 0 0,22 0 15,-22-21-15,21 21 0,-21-43 0,1 22 16,20 0-16,-21-21 0,21-1 15,-20 1-15,-1 0 0,0-22 16,0 1-16,0-1 0,0 22 0,1-22 16,-1 1-16,-21-1 0,21 22 15,-21-21-15,21 20 0,-21 1 0,0 21 16,0-22-16,-21 65 31,21 20-31,-21-21 0,0 21 0,-1 1 16,22 20-16,-21-20 0,0-1 15,0 21-15,21-20 0,-21 20 0,0-20 16,21 20-16,-22-21 0,22 22 16,-21-22-16,21 1 0,0-22 15,0 21-15,0 0 0,0-20 0,0-1 16,0 0-16,21 0 0,1-21 0,-1 0 16,0 21-16,0-21 0,0 0 15,22 0-15,-22 0 0,0-21 0,21 0 16,-21 0-16,22 21 0,-22-43 0,0 22 15,21 0-15,-20-21 0,-1-1 16,0 1-16</inkml:trace>
  <inkml:trace contextRef="#ctx0" brushRef="#br1" timeOffset="136079.39">9906 15854 0,'21'42'31,"-42"-84"-31,63 84 0,-21-42 0,22 0 0,-22 0 16,21 0-16,1 0 0,-22 0 15,21 0-15,0 0 0,1-21 0,-1 21 16,-21-21-16,22 21 0,-22-21 16,21 21-16,-21 0 0,0-21 15,1 21-15,-1 0 0</inkml:trace>
  <inkml:trace contextRef="#ctx0" brushRef="#br1" timeOffset="138096.23">5334 17187 0,'21'0'32,"0"-21"-32,0 21 15,1 0-15,-1-21 0,0 0 16,0 21-16,21-21 0,-20 0 16,-1 21-16,0-22 0,0 1 0,0 0 15,-21 0-15,0-21 0,0 20 16,-21 1-16,0 21 15,0 0-15,-22 0 0,22 0 0,0 0 16,-21 0-16,21 21 0,-22 1 16,22-1-16,0 21 0,0-21 0,0 22 15,21-22-15,0 21 0,0-21 16,0 0-16,0 22 0,0-22 0,0 0 16,21 0-16,0 0 15,21-21-15,-21 0 0,22 0 16,-1 0-16,0 0 0,1 0 15,-1 0-15,0 0 0,-20 0 0,20-21 16,-21 21-16,-21-21 0,-21 21 16,0 0-1,0 0-15,-22 0 0,22 0 0,-21 0 16,-1 21-16,1 0 0,0 1 16,-1-1-16,1 0 0,0 0 0,21 21 15,-22-20-15,22 20 0,0 0 16,0-21-16,0 22 0,21-22 0,-22 0 15,22 0-15,0 0 0,22-21 16,-1 0 0,0 0-16,0 0 0,21 0 15,-20-21-15,20 0 0,-21 0 0,21 0 16,1 0-16,-1-22 0,22 22 16,-22-21-16,0 21 0,1-22 0,-1 1 15,21 21-15,-20 0 0,-1-22 16,0 22-16,1 21 0,-1-21 0,-21 21 15,22 0-15,-22 0 0,0 0 16,0 0-16,0 21 0,0 0 16,-21 0-16,0 1 0,0-1 15,0 21-15,-21-21 0,0 0 0,0 1 16,0 20-16,0-21 0,-1 0 16,22 0-16,-21 1 0,0-22 15,21 21-15,-21-21 0,21-21 31,0-1-31,0 1 0,21 0 16,-21 0-16,21 0 0,0 0 16,1-22-16,-1 22 0,21-21 0,-21 21 15,0-22-15,1 22 0,-22 0 16,21 0-16,0 0 0,0 21 16,-21 21-1,0 0-15,0 0 16,0 0-16,0 22 0,0-22 15,0 0-15,0 21 0,0-21 16,0 22-16,0-22 0,0 0 0,0 21 16,0-20-16,0-1 0,21-21 15,0 21-15,1-21 0,-1 0 0,0 0 16,0 0-16,0 0 0,22 0 16,-22-21-16,0 21 0,0-21 0,0-1 15,0 1-15,1-21 0,-1 21 16,0 0-16,0-22 0,0 22 0,0-21 15,1-1-15,-1 22 0,0-21 16,0 21-16,21 0 0,-20-22 16,-1 43-16,21-21 0,-21 21 15,0 0-15,1 0 0,-1 21 16,-21 0-16,0 1 16,0-1-16,0 0 0,0 0 15,0 0-15,0 0 16,0 1-16,0-44 47,0 1-47,0 0 15,0 0-15,0 0 0,0 0 16,0-1-16,-21 22 16,21-21-16,0 0 0,-22 21 0,1 0 15,0 0-15,0 0 16,0 0-16,0 21 0,-1 0 0,-20-21 15,21 22-15,0 20 0,0-21 16,-1 0-16,1 0 0,0 22 0,21-22 16,0 21-16,0-21 0,0 22 15,0-22-15,0 0 0,0 21 0,0-20 16,21-1-16,0 0 0,22-21 16,-22 21-16,21-21 0,-21 0 0,22 0 15,-1 0-15,0 0 0,22 0 16,-22-21-16,22 21 0,-22-21 15,22 0-15,-22-22 0,0 22 0,1 0 16,-22 0-16,0-22 0,0 22 16,0 0-16,-21-21 0,0 21 0,0-1 15,0 1-15,0 0 0,-21 21 16,0 0 0,0 21-16,0 0 15,21 1-15,-22 20 0,22-21 16,-21 0-16,21 22 0,0-22 15,0 21-15,0-21 0,0 0 0,0 1 16,21-1-16,1 0 0,-1-21 16,21 21-16,-21-21 15,0 0-15,22 0 0,-1 0 0,0-21 16,1 0-16,-22 0 0,21-1 16,-21 1-16,22 0 0,-22 0 0,0 0 15,0-22-15,0 22 0,1 0 16,-22-21-16,0 21 0,21-1 0,-21 1 15,0 0-15,0 0 0,0 0 16,0 42 0,0 0-1,-21 21-15,21-20 0,0 20 0,-22 0 16,1 1-16,0 20 0,21-21 16,-21 22-16,0-1 0,0 1 15,21-1-15,-22 1 0,22-1 0,-21 1 16,21-1-16,0 22 0,-21-21 15,0 20-15,0-20 0,21-1 0,0 22 16,-21-22-16,21 1 0,0-1 16,-22-20-16,22 20 0,0-20 0,0-22 15,0 21-15,0-21 0,0 22 16,-21-43-16,21 21 0,-21-21 16,21-21-1,0-1-15,0 1 0,0 0 16,21 0-16,0-21 0,1-1 0,-1-20 15,0 20-15,-21-20 0,21-1 16</inkml:trace>
  <inkml:trace contextRef="#ctx0" brushRef="#br1" timeOffset="138408.04">7895 17441 0,'0'-42'15,"0"84"-15,0-105 0,21 21 0,0 20 0,-21 1 16,22 0-16,-1 0 0,0 0 15,0 0-15,0 21 0,22-22 16,-22 22-16,21 0 0,-21 0 0,22 0 16,-1 0-16,-21 0 0,21 22 15,-20-1-15,-1 0 0,0 21 0,-21-21 16,0 22-16,0-22 0,0 21 16,-21 1-16,0-22 0,-1 21 0,1-21 15,-21 22-15,21-22 0,-22 0 16,1 0-16,21-21 0,-21 21 0,20 0 15,-20-21-15,21 0 0,0 0 16,0 0 0,21-21-1,0 0-15,21 0 0,0 0 16,0 0-16,0-1 0,22 1 16</inkml:trace>
  <inkml:trace contextRef="#ctx0" brushRef="#br1" timeOffset="139684.38">8932 16955 0,'0'0'0,"-21"0"16,0 0 0,0 0-16,21 21 0,-21 0 15,-1 0-15,1 0 0,21 22 0,-21-22 16,0 21-16,0 0 0,0-20 15,21 20-15,0 0 0,-22 1 16,1-1-16,21-21 0,0 21 0,0 1 16,0-22-16,0 21 0,0-21 15,0 1-15,0-1 0,0 0 0,21 0 16,1-21-16,-1 0 0,0 21 16,21-21-16,-21 0 0,1 0 0,20 0 15,0-21-15,-21 0 0,22 21 0,-1-21 16,-21 0-16,22-22 0,-1 22 15,-21-21-15,21 21 0,-20-1 16,-1-20-16,0 21 0,-21 0 0,0-22 16,0 22-16,0 0 15,-21 21 1,0 21 0,21 0-16,0 1 0,-22-1 0,1 0 15,21 0-15,-21 0 0,21 22 16,0-22-16,0 0 0,0 0 0,0 0 15,0 0-15,0 1 0,21-1 16,0-21-16,1 0 0,-1 0 0,0 0 16,21 0-16,-21 0 0,1 0 15,20 0-15,-21-21 0,0-1 16,0 1-16,1 0 0,-1 0 16,0 0-16,0 0 0,0-22 0,0 22 15,-21 0-15,0 0 0,0 0 0,0-1 16,-21 22 15,21 22-31,0-1 0,0 0 16,-21 0-16,21 0 0,0 0 0,0 1 15,0-1-15,0 0 0,0 0 16,0 0-16,0 0 0,21 1 16,0-22-16,1 0 15,-1 0-15,0 0 0,0 0 16,0 0-16,0-22 0,-21 1 15,0 0-15,0 0 16,0 0-16,0 0 0,0-1 16,0 1-16,-21 0 0,0 0 15,21 0-15,-21 21 0,0-21 0,0 21 16,21-22-16,21 22 31,0 0-15,0 0-16,0-21 0,0 21 15,1 0-15,-1 0 0,21-21 0,-21 21 16,0 0-16,1-21 0,-1 21 16,0 0-16,0 0 0,0 0 15,0 0-15,-21 21 0,22-21 16,-22 21-16,0 0 0,0 1 16,0-1-16,0 0 0,0 0 15,0 0-15,0 0 0,-22-21 16,22 22-16,0-1 0,-21 0 0,0 0 15,21 0-15,-21 0 0,21 1 16,0-1-16,0 0 0,-21-21 16,21-21 31,21 0-47,0-1 15,0-20-15,0 21 0,22-21 0,-22 20 16,21-20-16,1 0 0,-1 21 15,0-22-15,1 22 0,-1 0 0,0 0 16,1 0-16,-22-1 0,21 22 16,-21 0-16,0 0 0,1 22 0,-22-1 15,0 0-15,0 0 0,0 0 16,0 0-16,-22 22 0,1-22 0,0 21 16,0 1-16,0-22 0,21 21 15,-21 0-15,21-20 0,0-1 16,0 0-16,0 21 0,0-21 0,21 1 15,0-1-15,0-21 16,0 0-16,0 0 0,1 0 0,-1 0 16,0 0-16,0 0 0,0-21 15,0-1-15,1 1 0,-1 0 0,0 0 16,21-21-16,-21 20 0,1-20 16,-1 0-16,0 21 0,-21-22 0,21 1 15,0 0-15,-21 20 0</inkml:trace>
  <inkml:trace contextRef="#ctx0" brushRef="#br1" timeOffset="139971.32">10118 16912 0,'-22'0'0,"44"0"0,-65 0 16,22 0-16,0 0 16,0 0-1,0 0 79</inkml:trace>
  <inkml:trace contextRef="#ctx0" brushRef="#br1" timeOffset="140227.56">8911 17124 0,'0'0'0,"-42"0"0,21 21 0,42-21 47,0 0-47,0 0 0,21 0 0,-20 0 16,20 0-16,-21-21 0,21 21 0,1 0 15,-22-21-15,21 21 0,-21 0 16,1 0-16,-1-21 0,0 21 0,0-22 15,-21 1 1</inkml:trace>
  <inkml:trace contextRef="#ctx0" brushRef="#br1" timeOffset="141623.85">13758 10986 0,'-21'0'16,"0"0"-16,0 0 0,0 0 16,-1 0-16,1 0 0,0 0 15,0 0-15,0 0 0,0 0 16,42 0 31,0 0-47,0 0 0,21 0 0,1 0 15,-1 0-15,22 0 0,-1 0 0,1 0 16,20 0-16,-20 0 16,20 0-16,1 0 0,-21 0 0,20 0 0,-20 0 15,-1 0-15,1 0 0,-1 0 16,-20 0-16,20 0 0,-42 0 16,22 0-16,-22 0 0,0 0 0,-21-22 15,0 1 1,0 0-16,-21 21 15,0-21-15,-1 0 16,-20 21-16,21-21 0,0 21 0,-22 0 16,1-22-16,21 22 0,-21 0 0,-1 0 15,22 0-15,-21 0 16,21 0-16,-1 0 0,1 0 0,0 0 16,0 0-16,42 0 31,0 0-31,22 0 0,-22 0 0,21 0 15,-21 0-15,22 0 0,-1 0 0,-21 0 16,21 22-16,1-22 0,-22 21 16,0 0-16,0-21 0,-21 21 0,0 0 15,0 0-15,0 1 0,0 20 0,-42-21 16,21 21-16,-22-20 0,1 20 16,0 0-16,-22-21 0,22 22 15,-22-1-15,1 0 0,21-20 0,-1 20 16,-20-21-16,20 0 0,22 0 15,-21 1-15,21-1 0,0-21 0,42 0 32,0-21-32,21 21 0</inkml:trace>
  <inkml:trace contextRef="#ctx0" brushRef="#br1" timeOffset="145355.57">16065 10266 0,'-21'0'0,"21"21"16,-21-21-16,21 21 47,21-21-31,0 0-16,1 0 15,20 0-15,-21 0 0,21-21 16,1 21-16,-1-21 0,0 21 0,-20-21 15,20 21-15,0-21 0,-21-1 0,1 1 16,-1 21-16,0-21 0,0 0 16,-21 0-16,21 0 0,-21-1 15,0 1-15,-21 21 16,0 0-16,0 0 16,0 0-16,-1 21 0,22 1 0,-21-1 15,0 0-15,0 0 0,21 21 16,0 1-16,-21 20 0,21-20 15,-21-1-15,21 21 0,0 1 0,-22-22 16,22 22-16,0-22 0,0 0 16,-21 22-16,21-22 0,-21 1 0,21-22 15,-21 21-15,21 0 0,0-20 0,-21-1 16,21 0-16,-21 0 0,21 0 16,-22 0-16,1-21 15,0 0-15,0 0 0,0-21 16,0 0-16,-1 0 15,1 0-15,21 0 0,-21-22 0,21 22 16,0 0-16,-21 0 0,21 0 0,-21-1 16,0 1-1,-1 42 1,22 1 0,0-1-16,0 0 0,0 0 15,22 0-15,-1 0 0,0-21 16,0 22-16,0-22 0,22 21 0,-1-21 15,0 0-15,1 0 0,20 0 16,-21 0-16,22 0 0,-1 0 0,-20-21 16,20-1-16,1 1 0,-22 0 0,0 0 15,1 0-15,-1 0 0,0-22 16,1 22-16,-22-21 0,21-1 0,-21 1 16,1 0-16,-1-1 0,0 1 15,0 0-15,0-1 0,0 22 16,-21-21-16,22 21 0,-22 0 0,0-1 15,0 1-15,-22 21 16,1 0-16,21 21 16,-21 1-16,0 20 0,0 0 0,0 1 15,21-1-15,-22 21 0,1 1 16,0-1-16,0 1 0,0-1 0,0 1 16,-1-1-16,1 22 0,0-21 15,-21 20-15,21 1 0,-22-22 0,22 22 16,-21 0-16,-1-22 0,1 22 0,0 0 15,21-1-15,-22 1 0,1 0 16,21-22-16,0 22 0,-1-22 0,1 1 16,21-1-16,0-20 0,0-1 0,0 0 15,0-21-15,0 1 0,21-1 16,22 0-16,-1-21 0,-21 0 16,22 0-16,-1-21 0,0 0 0,1-1 15,20-20-15,-21 0 0,22 21 0,-22-43 16,22 22-16,-22-22 0,0 22 15,1-22-15,-22 1 0,21-1 0,-42 1 16,0-1-16,0 1 0,0-1 0,0-20 16,-21 20-16,0 1 0,0-1 15,0 1-15,-22-1 0,22 1 16,-21 20-16,21 1 0,-1 0 0,1 21 16,0-22-16,21 22 0,0 0 15,0 0-15,0 0 16,21 21-16,0 0 0,1-22 15,20 22-15,-21-21 0,21 0 0,1 21 16,-1-21-16</inkml:trace>
  <inkml:trace contextRef="#ctx0" brushRef="#br1" timeOffset="147866.84">18690 10456 0,'0'0'0,"-21"0"0,0-21 15,21 0 1,0 0 0,21 21-16,21-21 15,-21 21-15,22-21 0,-1-1 0,0 22 16,1-21-16,-1 0 0,-21 21 15,22-21-15,-22 21 0,0-21 0,0 21 16,-21-21-16,0-1 16,-21 22-16,-21 0 0,-1 0 15,1 0-15,-22 0 0,22 0 0,-21 0 16,-1 0-16,22 22 0,-22-1 16,22-21-16,0 21 0,20 0 0,-20 0 15,21 0-15,0 1 0,21-1 0,0 0 16,0 0-16,0 0 0,21 0 15,0 1-15,21-1 0,-20 0 0,20 0 16,0 0-16,1 0 0,-1-21 16,-21 22-16,21-22 0,1 0 15,-1 0-15,-21 0 0,0 21 0,1-21 16,-44 0 0,1 0-16,0 0 15,-21 0-15,-22 21 0,22-21 0,-22 21 16,22 0-16,-21-21 0,20 21 0,1 1 15,0-1-15,20 0 0,-20 0 16,42 0-16,0 0 0,0 1 16,0-1-16,21 0 15,22-21-15,-22 0 16,21 0-16,0 0 0,1 0 0,-1 0 16,22 0-16,-1 0 0,-21 0 0,22 0 15,-22 0-15,1-21 0,20 0 16,-21-1-16,1 1 0,-1 0 0,22-21 15,-22-1-15,0 1 0,1 0 0,-1-22 16,0 22-16,1-22 0,-1 22 16,-21-21-16,21 20 0,-20 1 0,-1 0 15,0-1-15,0 22 0,-21 0 0,0 0 16,0 0-16,0-1 16,-21 22-16,0 22 15,-22-1-15,22 0 0,-21 0 0,21 21 16,-22-20-16,22 41 0,0-21 15,-21 1-15,21 20 0,-1-20 0,1 20 16,0-21-16,21 22 0,0-22 0,-21 1 16,21-1-16,0 0 0,0-21 15,0 22-15,21-22 0,0 0 0,0 0 16,1 0-16,-1 1 0,21-22 0,0 0 16,1 0-16,-1 0 0,22 0 15,-22 0-15,21 0 0,1 0 0,-1-22 16,-20 22-16,20-21 0,-20 0 0,-22 0 15,21-21-15,-21 20 0,0-20 16,1 21-16,-22-21 0,0 20 16,0 1-16,0-21 0,0 21 0,-22 0 15,1-1-15,0 22 16,0 0-16,0 0 0,-22 0 0,22 22 16,0-1-16,0 0 0,0-21 0,0 42 15,-1-21-15,22 1 0,0-1 16,0 0-16,0 0 0,0 0 0,22 0 15,-1 1-15,0-22 0,0 21 0,21 0 16,-20-21-16,20 0 0,-21 0 16,21 0-16,1 0 0,-1 0 0,0 0 15,1 0-15,-1-21 0,-21 21 16,22-21-16,-1-22 0,0 22 16,-21-21-16,22 21 0,-22-22 0,21 1 15,-21 21-15,1-22 0,-1 22 0,0 0 16,-21 0-16,0 0 0,0 0 15,0 42 1,0 0-16,-21 0 0,21 0 0,-21 22 16,-1-22-16,1 21 0,21-21 15,-21 22-15,0-22 0,21 21 0,-21-21 16,0 0-16,21 1 0,0-1 0,-22 0 16,22 0-16,-21 0 0,21 0 15,0-42 32,0 0-47,0 0 0,0 0 16,21 0-16,22-22 0,-22 22 0,0-21 15,21 21-15,-20-22 0,20 1 16,-21 21-16,21-22 0,1 22 0,-22 0 16,21 0-16,-21 21 0,22 0 0,-22 0 15,0 0-15,-21 21 0,0 0 16,0 0-16,0 1 0,0-1 0,0 21 15,0-21-15,0 22 0,0-22 16,-21 0-16,21 0 0,-21 0 16,0 0-16,21 1 0,-22-1 0,22 0 15,-21 0-15,0-21 16,21-21 15,0 0-31,0 0 0,21-1 16,0-20-16,1 21 0,-1 0 15,21-22-15,-21 1 0,22 21 0,-1-21 16,0-1-16,1 22 0,-1-21 0,-21 21 16,21-1-16,1 22 0,-22 0 15,21 0-15,-21 0 16,-21 22-16,0-1 0,0 0 0,0 21 16,0-21-16,0 22 0,-21-22 15,21 0-15,0 21 0,-21-20 0,0-1 16,21 0-16,0 0 0,0 0 0,0 0 15,0 1-15,0-1 0,0 0 16,21 0-16,0-21 0,22 0 16,-22 21-16,21-21 0,0 0 0,1 0 15,-1 0-15,0 0 0,1 0 16,-1 0-16,0-21 0,1 0 0,-1 0 16,0 0-16,1-1 0,-22 1 15,0-21-15,0 21 0,0-22 16,1 1-16,-22 21 0,0-21 0,0 20 15,0 1-15,0 0 0,0 0 0,-22 21 16,1 0-16,0 0 16,-21 21-16,21 0 0,-1 0 0,1 22 15,0-22-15,0 0 0,21 21 0,0-20 16,-21-1-16,21 21 0,0-21 16,0 0-16,0 1 0,0-1 0,0 0 15,21-21-15,0 21 0,0-21 0,0 0 16,22 21-16,-1-21 0,0 0 15,1 0-15,-1 0 0,0 0 0,1-21 16,-1 0-16,-21 0 0,22 0 16,-1-1-16,-21 1 0,21 0 15,-20-21-15,-1 21 0,0-22 0,0 22 16,0-21-16,-21 21 0,0-1 16,0 1-16,-21 21 15,0 0-15,21 21 0,-21 1 16,0-1-16,-1 0 0,1 21 15,0-21-15,0 1 0,0-1 0,21 21 16,-21-21-16,-1 0 0,22 1 0,0-1 16,0 0-16,-21-21 0,21 21 0,-21-21 15,42-21 32,0 0-47,1 0 0,-1-1 16,0 1-16,0 0 0,21 0 0,-20-21 15,20 20-15,0 1 0,22-21 0,-22 21 16,0 0-16,1-1 0,-22 1 16,21 21-16,-21 0 0,1 0 0,-22 21 15,0 1 1,0-1-16,0 21 0,0-21 16,0 0-16,-22 1 0,22 20 0,-21-21 0,21 0 15,0 0-15,0 1 0,0-1 16,0 0-16,0 0 15,21-21-15,1 0 0,-1 0 16,0 0-16,21 0 0,-21 0 16,1 0-16,-1 0 0,0 0 0,0-21 15,21 0-15,-20 0 0,-1-22 0,21 22 16,-21-21-16,22-1 0,-22-20 16,21 21-16,-21-22 0,22 22 0,-22-22 15,21 1-15,-21 20 0,0 1 0,1 0 16,-22 21-16,0-1 0,0 1 15,0 42 1,-22 1-16,-20-1 16,21 21-16,0 0 0,0 1 15,-22-1-15,22 0 0,0 22 0,0-22 16,0 1-16,-1-1 0,1 0 0,0 1 16,21-1-16,-21-21 0,21 21 15,0-20-15,0-1 0,0 0 0,0 0 16,21-21-16,0 0 15,0 0-15,1 0 0,-1 0 16,0 0-16,21 0 0,-21-21 0,1 0 16,20 0-16</inkml:trace>
  <inkml:trace contextRef="#ctx0" brushRef="#br1" timeOffset="148047.76">23114 10499 0,'0'0'15,"-21"0"-15,-43 0 16,64 21 0,21 0-1,1-21-15,-1 0 0,0 0 16,0 0-16,0 0 16,0 0-16,22 0 0,-22-21 0,21 21 0</inkml:trace>
  <inkml:trace contextRef="#ctx0" brushRef="#br1" timeOffset="148503.88">24659 10456 0,'0'0'0,"42"-84"31,-20 63-31,-22 42 31,0 0-31,0 0 0,0 0 16,-22 0-16,1 22 0,0-22 0,0 21 16,0-21-16,0 22 0,-1-22 15,1 0-15,21 0 0,-21 0 0,0 1 16,21-1-16,-21-21 0,21 21 15,21-21 1,0 0-16,21 0 16,-20 0-16,20 0 0,0-21 15</inkml:trace>
  <inkml:trace contextRef="#ctx0" brushRef="#br1" timeOffset="148803.84">25379 10478 0,'0'0'0,"21"-22"0,-21 1 0,0 0 15,-21 21-15,0 0 0,-1 0 16,-20 0-16,21 0 0,-21 0 0,-1 0 16,1 0-16,21 0 0,0 0 0,-1 21 15,1 0-15,21 1 16,0-1-16,21-21 0,1 21 16,-1-21-16,21 21 0,0 0 0,-20-21 15,20 21-15,-21 1 0,21-1 16,-20 0-16,-1 0 0,0 0 0,0 0 15,-21 1-15,0-1 16,0 0-16,-21 0 16,0-21-16,-22 0 0,22 0 0,-21 0 15,21 0-15,-22 0 0,1 0 0,21 0 16,-21 0-16,20 0 0,1-21 16,0 0-16,0 21 0,21-21 0,0-1 15,0 1-15</inkml:trace>
  <inkml:trace contextRef="#ctx0" brushRef="#br1" timeOffset="148979.85">24786 10181 0,'-21'0'0,"42"0"0,-63 0 0,42-21 16,-21 21-16,42 0 46,0 0-46,0 0 16,0 0-16,0 0 0</inkml:trace>
  <inkml:trace contextRef="#ctx0" brushRef="#br1" timeOffset="149627.54">26458 10541 0,'0'-63'31,"0"41"-31,21 1 0,1 0 16,-1 0-16,0-21 0,21 20 15,-21 22-15,22-21 0,-1 0 0,0 21 16,1 0-16,-22 0 0,21 0 16,-21 0-16,22 0 0,-22 21 0,-21 0 15,0 1-15,0 20 0,0-21 0,0 21 16,0 1-16,0-1 0,0 0 15,0-20-15,-21 20 0,0 0 0,-1-21 16,22 22-16,-21-22 0,0 0 0,0 0 16,0 0-16,0 1 15,-1-22-15,1 0 16,0 0-16,21-22 31,0 1-31,0 0 0,21 0 16,0-21-16,1 20 0,-1 1 0,0-21 15,21 0-15,1-1 0,-1 22 16,0-21-16,1-1 0,20 1 0,-21 0 16,22 21-16,-22-1 0,1 1 0,20 0 15,-42 21-15,22 0 0,-1 21 16,-21 0-16,0 1 0,-21 20 0,0 0 16,0 1-16,0-22 0,-21 21 0,0 0 15,-21 1-15,20-22 16,1 21-16,-21-21 0,21 1 0,0-1 15,-22 0-15,22 0 0,21 0 0,-21-21 16,42 0 15</inkml:trace>
  <inkml:trace contextRef="#ctx0" brushRef="#br1" timeOffset="150015.68">28088 10266 0,'0'0'0,"0"-21"0,0 0 16,-21 21-16,-21 0 0,20 0 15,1 0-15,-21 21 0,0 0 0,20 0 16,-20 0-16,0 22 0,-1-22 16,1 21-16,0 0 0,-1 1 0,22-22 15,-21 21-15,42 1 0,-21-22 0,21 21 16,0-21-16,0 0 0,0 1 15,0-1-15,21 0 0,21 0 0,-21 0 16,22-21-16,-22 0 0,21 0 0,1 0 16,-1 0-16,0 0 0,-21 0 15,22-21-15,-22 21 0,0-21 0,0-21 16,0 20-16,1 1 0,-22-21 16,0 0-16,0-1 0,0 1 15,0 0-15,0-1 0,0 1 0,-22 21 16,1-22-16,21 22 0,-21 0 0,0 21 15,21-21-15,-21 21 0,21-21 16,-21 21-16,42 0 31,0 0-31,0 0 0</inkml:trace>
  <inkml:trace contextRef="#ctx0" brushRef="#br1" timeOffset="150273.79">28533 10054 0,'21'-21'0,"-42"42"0,84-63 0,-21 21 15,-20 21-15,20-21 0,0-1 16,-21 1-16,1 21 0,-1 0 16,-21-21-16,0 42 15,-21 0-15,-1 1 16,1-1-16,-21 21 0,21-21 0,-22 22 16,1-1-16,0 0 0,21 1 0,-22 20 15,1-21-15,0 1 0,20 20 16,-20-20-16,21-1 0,0 0 0,0 1 15,21-1-15,0-21 0,0 0 0,0 22 16,21-22-16,0-21 16,0 21-16,0-21 0,0 0 0,22 0 15,-22 0-15,21 0 0,1 0 0,-22 0 16</inkml:trace>
  <inkml:trace contextRef="#ctx0" brushRef="#br1" timeOffset="150456.85">28363 10287 0,'0'0'0,"-42"-21"0,-22 0 31,86 21-31,-1 0 0,21 0 16,-21 0-16,22 0 16,-1 0-16,0 0 0,1 0 0,-1 21 15,0-21-15,22 0 0,-22 0 0,0 0 16,22 0-16,-22 0 0,1 0 15</inkml:trace>
  <inkml:trace contextRef="#ctx0" brushRef="#br1" timeOffset="152871.46">29633 10710 0,'0'0'0,"21"0"31,1 0-31,20 0 16,0-21-16,1 21 0,-1-21 0,21 0 15,1 0-15,-1 0 16,1-1-16,-1 1 0,1 0 0,-22-21 16,22-1-16,-22 1 0,0 0 0,-20-1 15,20 1-15,-21-21 0,0 20 16,-21 1-16,0 21 0,0-22 0,0 22 16,0 0-16,0 0 0,-21 21 15,0 0-15,0 0 0,0 21 16,-22 0-16,1 22 0,0-1 15,-1 0-15,1 22 0,-22-1 0,22 1 16,0-1-16,-22 1 0,22 20 0,0-20 16,-1 21-16,22-22 0,-21 22 15,-1-1-15,1 1 0,21 0 0,-21-1 16,-1 22-16,1-21 0,0 0 16,-1-1-16,-20-20 0,20 20 0,1 1 15,0-21-15,-1-1 0,1 1 16,0-22-16,21 21 0,-1-20 0,22-22 15,0 21-15,0-21 0,0 1 16,22-22-16,20 0 0,0 0 16,1-22-16,-1 1 0,21 0 0,1 0 15,-22-21-15,22-1 0,20 1 0,-20 0 16,-1-1-16,-20-20 0,20 20 16,-20-20-16,-1-1 0,-21 1 15,0-1-15,0-20 0,-21 20 0,0-20 16,-21 20-16,0-21 0,0 22 15,0-1-15,-22 22 0,1 0 0,0-1 16,21 1-16,-22 21 0,22-21 0,0 42 16,0-22-16,0 1 0,21 0 15,21 21 1,21 0 0,-21 0-16,22 0 0,-1 0 0,0-21 15,1 21-15,20 0 0,1-21 0,-1 21 16,1-21-16,-1-1 0,1 22 15,-1-21-15,-21 0 0,22 0 0,-22 0 16,1 0-16,-22-1 0,21 1 16,-21 0-16,0 21 0,1-21 15,-22 0-15,21 21 0,-42 0 32,-1 21-32,1 0 0,0 0 0,-21 0 15,21 1-15,-1 20 0,-20-21 16,21 0-16,0 0 0,0 1 0,-1 20 15,1-21-15,21 0 0,0 0 0,0 1 16,0-1-16,0 0 16,21-21-16,1 0 0,-1 21 0,0-21 15,0 0-15,21 0 0,-20 0 16,20 0-16,0 0 0,1 0 16,-1-21-16,-21 0 0,21 0 0,-20-1 15,20 1-15,-21 0 0,0 0 16,-21-21-16,0-1 0,0 22 0,0-21 15,0-1-15,0 22 0,0 0 0,-21-21 16,0 21-16,0 21 0,-22-22 16,22 22-16,0 0 0,-21 0 0,21 0 15,-22 22-15,22-1 0,-21 0 16,21 0-16,-1 0 0,1 22 16,0-22-16,0 0 0,21 21 0,-21-21 15,21 1-15,0-1 0,0 0 16,0 0-16,21 0 0,0 0 0,0-21 15,0 22-15,22-1 0,-1-21 16,-21 0-16,22 0 0,-1 0 0,0 0 16,1 0-16,-1 0 0,0 0 0,1-21 15,-1-1-15,0 1 0,1 0 16,-1 0-16,0 0 0,1 0 0,-1-22 16,-21 22-16,0 0 0,0 0 15,1 0-15,-22-1 0,0 1 0,-22 21 31,1 21-31,0-21 0,21 22 16,-42-1-16,42 0 0,-21 0 16,-1 0-16,1 0 0,21 1 0,0-1 15,0 0-15,0 0 0,0 0 16,0 0-16,21-21 16,1 0-16,20 0 0,-21 22 0,21-22 15,1 0-15,-22 0 0,21 0 0,1 0 16,-1-22-16,-21 1 0,21 0 15,-20 21-15,-1-21 0,0-21 0,21 20 16,-21 1-16,1 0 0,-22 0 16,21-21-16,-21 20 0,0 1 15,-21 42 17,-1 1-32,22-1 0,-21 0 15,0 0-15,21 0 0,-21 0 0,21 1 16,0-1-16,0 0 0,0 0 15,21-21 1,0 21-16,0-21 0,1 0 0,20 0 16,-21 0-16,0 0 0,22 0 15,-22 0-15,0-21 0,0 0 0,21 0 16,-20 0-16,-1-1 0,0 1 16,0 0-16,-21 0 0,0-21 15,21 20-15,-21 1 0,0 0 16,-21 21-1,21 21-15,-21 0 0,0 1 16,0-1-16,-1 0 0,1 0 16,21 0-16,-21 0 0,0 1 0,0-1 15,21 0-15,-21 0 16,-1-21-16,1 21 0,21-42 47,0 0-47,21 21 0,1-21 15,-22 0-15,21-1 0,21 1 16,-21 0-16,0-21 0,22 21 16,-22-1-16,21 1 0,1 0 15,-22 0-15,21 21 0,0 0 0,-20 0 16,-1 0-16,0 0 0,0 0 16,-21 21-16,0 0 0,0 0 0,0 1 15,-21-1-15,21 0 0,-21 0 16,21 0-16,-21 0 0,21 1 15,0-1-15,0 0 0,0 0 16,21-21-16,0 0 16,0 21-16,21-21 0,-20 0 15,-1 0-15,21 0 0,0 0 0,-20 0 16,20 0-16,0-21 16,1 0-16,-22 0 0,21 0 0,0-1 15,-20 1-15,-1-21 0,21 21 16,-21-22-16,-21 22 0,0-21 0,0 21 15,0 0-15,0-1 0,-21 22 16,-21 0-16,-1 0 0,1 0 16,0 22-16,-1-1 0,1 0 15,0 0-15,-1 0 0,22 0 0,0 1 16,0-1-16,0 21 0,21-21 16,-21 0-16,21 1 0,0-1 15,0 0-15,21-21 16,0 21-16,0-21 0,0 0 0,22 0 15,-22 0-15,0 0 0,21 0 16,-21 0-16,1 0 0,20-21 0,-21 0 16,21 0-16,-20-1 0,20-20 15,-21 0-15,21-1 0,-20 1 0,20 0 16,-21-1-16,21 1 0,-20-21 16,20 20-16,-21 1 0,21 0 0,-20-1 15,-1 1-15,0 0 0,0-1 16,-21 22-16,0 0 0,0 0 0,-21 21 15,0 21 1,-22 0-16,22 21 0,0 1 16,-21-1-16,21 0 0,-22 22 15,22-22-15,0 22 0,0-1 0,0-20 16,21-1-16,0 0 0,0 1 16,0-1-16,0-21 0,21 21 0,0-20 15,0-1-15,21-21 0,1 21 16,-1-21-16,22 0 0,-22 0 0,21 0 15,1 0-15,21 0 0,-22 0 16,1 0-16,-1 0 0,1 0 0,-22-21 16,0 0-16</inkml:trace>
  <inkml:trace contextRef="#ctx0" brushRef="#br1" timeOffset="153903.34">14541 12573 0,'0'0'0,"0"-21"0,0 0 0,0 0 15,0 42 17,-21 21-32,21-21 15,-21 0-15,0 22 0,21-22 0,-21 21 16,0 1-16,21-22 0,-22 21 15,1-21-15,21 0 0,-21 1 0,21-1 16,-21 0-16,21 0 0,0-42 47,0 0-47,0 0 0,21-22 0</inkml:trace>
  <inkml:trace contextRef="#ctx0" brushRef="#br1" timeOffset="154219.21">14605 12086 0,'-21'0'0,"42"0"0,-63-21 0,20 21 15,1 0-15,0 0 16,0 21-16,0 0 0,0 1 0,21-1 16,-22 0-16,22 0 0,0 0 15,0 0-15,0 1 16,0-1-16,22-21 0,-1 0 0,0 0 15,0 0-15,0 0 0,0 0 16,1-21-16,-22-1 16,21 1-16,-21 0 0,0 0 15,0 0-15,-21 0 0,21-1 16,-22 22-16,1 0 0,0 0 16,0 0-16,0 22 0,21-1 15,-21-21-15,21 21 0,0 0 16,0 21-16,0-20 0,0-1 0,0 0 15,21 0-15,0 0 0,0 0 16</inkml:trace>
  <inkml:trace contextRef="#ctx0" brushRef="#br1" timeOffset="154623.42">14859 12488 0,'0'0'16,"0"22"-16,-21-22 0,21 21 0,-21 0 15,-1 0-15,22 0 0,-21-21 16,21 43-16,-21-22 0,21 0 0,0 0 16,0 21-16,0-20 0,-21-1 15,21 0-15,0 21 0,0-21 16,-21 1-16,21-1 0,0 0 16,0-42 15,0 0-31,0-1 0,0 1 15,0-21-15,0 21 0,21-22 16,-21 1-16,21 21 0,0-21 0,0-1 16,1 22-16,-1-21 0,21 21 0,-21-1 15,22 1-15,-1 0 0,-21 21 16,21 0-16,-20 0 0,20 0 0,-21 21 16,0 0-16,0 1 0,-21-1 15,22 21-15,-22 0 0,0-20 16,0 20-16,-22 0 0,1 1 0,0-22 15,0 21-15,21-21 0,-21 22 0,21-22 16,0 0-16,0 0 0,21-21 16</inkml:trace>
  <inkml:trace contextRef="#ctx0" brushRef="#br1" timeOffset="155610.68">16637 12573 0,'0'0'15,"-85"85"1,64-64-16,0 0 0,42-21 31,0 0-31,0-21 16,22 0-16,-1 0 0,-21-1 16,22 1-16,-1 0 0,21 0 0,-20-21 15,-1 20-15,0-20 0,-20 0 16,20-1-16,0 1 0,-21 0 0,1-1 15,-1-20-15,0 21 0,-21-1 0,0 1 16,0 0-16,0 20 0,0 1 16,0 0-16,0 0 0,-21 21 15,0 0-15,-1 21 0,1 0 16,21 0-16,-21 22 0,0-1 0,0 0 16,0 22-16,-1-22 0,1 22 15,0-1-15,-21 1 0,21-1 0,-1 22 16,1-22-16,0 22 0,-21 0 15,21-1-15,-1 1 0,1 21 0,-21-21 16,21-1-16,-22 22 0,22-21 0,-21 21 16,21-22-16,-22 22 0,22-21 15,-21-22-15,21 22 0,0-22 0,21 1 16,0-1-16,0-20 0,0-1 0,0 0 16,0 1-16,21-22 0,0-21 15,0 0-15,21 0 0,-20 0 0,20-21 16,21 0-16,-20-1 0,20-20 0,1 21 15,-22-21-15,22-1 0,-1-20 0,-21 20 16,22-20-16,-22 21 0,1-22 16,-1 1-16,-21-22 0,0 21 15,-21 1-15,0-1 0,0-20 0,0 20 16,-21 1-16,0-22 0,0 22 16,0-1-16,-22 1 0,22-1 0,-21 22 15,21-1-15,-22 22 0,22 0 0,0 0 16,0 0-16,0 21 0,-1 0 15,1 0-15,0 0 0,42 0 32,0 0-32,1 0 0,20 0 15,-21-21-15,21-1 0,-20 22 0,20-21 16,0 0-16,1 0 0,-1 0 16,21 0-16,-20-1 0,-22-20 15,21 21-15,1 0 0,-1 0 0,-21-1 16,0-20-16,0 21 0,1 0 0,-1 0 15,-21-1-15,0 1 16,-21 21 0,-1 0-16,1 21 0,0 1 15,0-1-15,21 0 16,0 0-16,-21 0 0,21 0 0,-21 1 16,21-1-16,0 0 0,-22 0 15,44-42 32,-1 0-31</inkml:trace>
  <inkml:trace contextRef="#ctx0" brushRef="#br1" timeOffset="155767.81">17547 12213 0,'0'0'0,"0"-21"0,-21 21 31,0 0-15,21 21-16,0 0 16,0 1-16,21-1 31</inkml:trace>
  <inkml:trace contextRef="#ctx0" brushRef="#br1" timeOffset="156175.35">17780 12404 0,'0'84'31,"0"-62"-31,0-1 0,-21-21 0,21 21 0,-21 0 16,21 0-16,-22-21 0,22 21 16,0 1-16,-21-1 15,0-21-15,21-21 47,0-1-47,0 1 0,0 0 16,0 0-16,42-21 0,-20 20 15,-1-20-15,0 21 0,0 0 16,21 0-16,-20-1 0,-1 22 16,21-21-16,-21 21 0,22 0 0,-22 0 15,21 0-15,-21 21 0,22 1 16,-22-1-16,0 0 0,-21 0 0,0 0 15,0 0-15,0 22 0,0-22 0,0 0 16,0 0-16,0 0 0,-21 1 16,0-1-16,21 0 0,-22 0 15,1-21-15,21 21 16,21-42 0,1 21-1</inkml:trace>
  <inkml:trace contextRef="#ctx0" brushRef="#br1" timeOffset="156663.82">18923 12340 0,'0'0'0,"0"-21"0,-21 0 0,-22 0 16,22 0-16,0 21 0,-21 0 15,21 0-15,-22 0 0,1 0 16,0 0-16,-1 21 0,1 0 0,21 0 15,-22 0-15,1 0 0,21 22 0,-21-22 16,20 0-16,1 21 0,0-20 16,21 20-16,0-21 0,0 0 0,0 0 15,0 1-15,0-1 0,21 0 0,22 0 16,-22-21-16,21 0 16,-21 0-16,22 0 0,-1 0 0,-21 0 15,21 0-15,1 0 0,-1-21 0,0 0 16,-20 0-16,20-1 0,-21-20 15,0 21-15,0-21 0,1-1 0,-1 1 16,0 0-16,0-1 0,-21-20 16,21 20-16,0-20 0,-21 21 0,22-22 15,-22 22-15,0-1 0,21 22 0,-21 0 16,0 0-16,0 0 0,0 42 16,-21 21-1,21-21-15,-22 22 0,1 20 16,21-20-16,0-1 0,-21 21 15,0-20-15,21-1 0,-21 0 0,21 1 16,0-1-16,0-21 0,0 0 0,0 22 16,0-22-16,0 0 0,0 0 15,21-21 1,0 0-16,0 0 0,0 0 16,22 0-16</inkml:trace>
  <inkml:trace contextRef="#ctx0" brushRef="#br1" timeOffset="158884.71">19431 12150 0,'0'0'0,"-64"0"31,86 0 0,-1 0-31,0 0 0,0 0 16,21-21-16,-20 21 0,20-22 0,-21 22 15,0-21-15,22 0 0,-22 21 16,0-21-16,0 0 0,-21 0 16,-42 21-1,21 0-15,-1 0 0,-20 0 16,0 0-16,-1 0 0,1 21 16,0 0-16,21 0 0,-22 0 15,22 0-15,0 1 0,0-1 0,21 0 16,0 0-16,0 0 0,0 0 0,0 1 15,0-1-15,21 0 0,0 0 16,0-21-16,0 21 0,1-21 0,20 0 16,-21 21-16,0-21 0,0 0 0,22 0 15,-22 0-15,0 0 0,0 0 16,0 0-16,-63 0 16,21 0-1,0 0-15,-22 0 16,1 0-16,21 22 0,-21-1 0,-1 0 15,22 0-15,-21 0 0,21 0 0,-1 1 16,1-1-16,0 21 0,0-21 16,21 0-16,0 1 0,0-1 0,0 0 15,0 0-15,0 0 0,21 0 0,0 1 16,0-22-16,1 0 0,20 0 16,0 0-16,1 0 0,-1 0 0,0 0 15,22-22-15,-22 1 0,22 0 0,-1 0 16,-21 0-16,1 0 0,-1-1 15,22-20-15,-22 0 0,-21-1 0,21 1 16,1-21-16,-22-1 0,0 1 0,0-1 16,0 1-16,1 20 0,-22-20 15,0 20-15,0 1 0,0 21 16,0 0-16,0 0 0,0-1 0,-22 44 16,1-1-1,0 0-15,21 0 0,-21 21 16,0 1-16,0-1 0,21 22 0,-22-22 15,1 0-15,21 1 0,-21 20 16,21-21-16,0 1 0,0-1 0,0-21 16,0 22-16,0-1 0,0-21 15,0 0-15,21 0 0,0 1 0,1-1 16,-1 0-16,0-21 0,21 0 16,1 0-16,-22 0 0,21 0 0,0 0 15,-20-21-15,20 21 0,-21-21 0,21-1 16,-20 1-16,-1 0 0,0 0 15,0 0-15,0 0 0,-21-1 0,0-20 16,0 21-16,0 0 0,0 0 0,0-1 16,-21 22-16,0 0 15,0 0-15,0 0 0,-1 22 16,1-1-16,21 0 0,0 0 0,-21 0 16,21 0-16,0 1 15,0-1-15,0 0 0,0 0 0,0 0 16,21 0-16,0-21 15,1 0-15,-1 0 16,21 0-16,-21 0 0,0 0 0,22 0 16,-22 0-16,21 0 0,1-21 0,-1 0 15,0 0-15,-21 0 0,22 0 16,-1-1-16,-21 1 0,0-21 0,1 21 16,-1-22-16,0 22 0,0 0 0,-21 0 15,0 0-15,0 42 31,-21 0-31,0 0 16,0 0-16,-1 1 0,1-1 16,21 0-16,0 0 0,-21 0 0,21 0 15,0 1-15,-21-1 0,21 0 0,0 0 16,0 0 0,0-42 15,0 0-16,21 0-15,0 0 0,0-1 0,-21 1 16,22 0-16,-1-21 0,0 21 0,0-1 16,0-20-16,22 21 0,-22-21 15,0 20-15,-21 1 0,21 21 0,0 0 16,0 0-16,-21 21 16,0 1-1,0-1-15,0 0 0,0 0 0,0 0 16,0 0-16,0 1 0,0-1 0,0 21 15,0-21-15,0 0 16,0 1-16,0-1 0,0 0 16,22-42 31,-1 0-47,0-1 0,21 1 15,-21 0-15,1-21 16,-1 21-16,21-1 0,-21 1 0,0 0 15,22 0-15,-22 0 0,0 0 0,-21-1 16,21 22-16,0 0 16,-21 22-1,0-1-15,0 0 16,0 0-16,0 0 0,0 0 0,-21 22 16,21-22-16,0 0 0,-21 0 0,21 0 15,0 1-15,0-1 0,0 0 16,42 0-16,-20-21 0,-1 21 15,0-21-15,0 0 0,21 0 0,1 0 16,-22 0-16,21 0 0,1 0 16,-22 0-16,21 0 0,0 0 15,-20-21-15,20 0 0,-21 0 0,0 0 16,0-22-16,1 22 0,-1-21 16,0 21-16,-21-22 0,0 1 0,0 21 15,0-22-15,0 22 0,0 0 16,-21 21-16,0 0 0,-1 0 0,1 0 15,0 0-15,21 21 0,-21 0 0,0 1 16,0 20-16,-1-21 0,22 0 0,-21 22 16,21-22-16,0 0 15,0 0-15,0 0 0,0 0 0,0 1 0,21-1 16,1 0-16,-1-21 16,0 0-16,0 0 0,0 0 15,0 0-15,22 0 0,-22 0 0,0 0 16,0-21-16,22 21 0,-22-21 0,0 21 15,21-22-15,-21 1 0,1 0 16,-1-21-16,0 21 0,-21-1 0,21 1 16,0-21-16,0 21 0,-21 0 0,0-1 15,-21 44 17,21-1-32,-21 0 0,0 0 15,21 0-15,-21 22 0,0-22 16,-1 0-16,22 0 0,-21 0 0,21 0 15,-21 1-15,21-1 0,0 0 16,0-42 31,0 0-47,0-1 0,21 22 16,0-21-16,1-21 0,-1 21 0,0 0 15,0-22-15,0 22 0,22-21 16,-1 21-16,-21-22 0,21 1 15,1 21-15,-1 0 0,-21 21 0,22 0 0,-22 0 16,21 0-16,-21 0 16,-21 21-16,0 21 0,0-21 0,0 22 15,0-22-15,0 21 0,0-21 0,-21 22 16,0-22-16,0 0 0,0 0 16,-1 0-16,22 0 0,-21-21 0,21 22 15,-21-22-15,21 21 0,-21-21 0,21-21 47,0-1-31,21 1-16,0 0 15,0 0-15</inkml:trace>
  <inkml:trace contextRef="#ctx0" brushRef="#br1" timeOffset="159131.62">23347 11917 0,'0'0'0,"0"-21"0,0 0 0,0-1 16,-21 44 15,-1-1-31,1 0 0,0 21 0,0 1 16,0-1-16,0 0 0,-1 1 16,-20-1-16,21 0 0,0 1 0,0-22 15,-1 21-15,1 0 0,0-20 16,0-1-16,21 0 0,-21 0 15,21 0-15,0 0 0,0 1 16,21-22-16,0 0 16,0 0-16,22 0 0,-22 0 15,21 0-15</inkml:trace>
  <inkml:trace contextRef="#ctx0" brushRef="#br1" timeOffset="159446.91">23516 12361 0,'85'-84'0,"-233"211"16,296-275-16,-233 253 0,170-232 0,-85 106 0,0 0 15,0 0-15,-21 0 0,-1 21 0,1 0 16,0 0-16,0 0 0,0 0 0,0 0 16,-22 0-16,43 21 15,-21 0-15,0 0 0,21 0 0,0 1 16,-21-1-16,21 0 0,0 0 0,0 0 16,0 0-16,21 1 15,0-1-15,0-21 0,0 21 0,1 0 16,-1-21-16,-21 21 15,0 0 1,-21-21 0,-1 0-1,1 0-15,0 0 0,0 0 0,0 0 16,0 0-16,-1 0 0,1 0 16,0 0-16,0 0 15,21-21-15,0 0 16</inkml:trace>
  <inkml:trace contextRef="#ctx0" brushRef="#br1" timeOffset="159675.6">22881 11748 0,'0'0'0,"85"0"31,-43 0-31,0 0 15,22 21-15,-22-21 0,22 21 0,-22-21 16,22 0-16,-22 21 0,21-21 0,1 0 16,-22 0-16,22 21 0,-22-21 15,0 0-15,-20 0 0,20 0 0,-21 0 16,-42 0 15</inkml:trace>
  <inkml:trace contextRef="#ctx0" brushRef="#br1" timeOffset="160287.31">13906 14436 0,'0'0'0,"0"-21"0,0-1 16,0 1-16,-21 21 31,0 21-31,21 1 0,-21 20 0,21-21 16,-21 0-16,0 22 0,21-22 0,-22 21 15,1-21-15,21 22 0,-21-22 16,0 21-16,21-21 0,-21 0 0,0 1 16,21-1-16,-22 0 0,22 0 15,0-42 1,0 0 0,0 0-16</inkml:trace>
  <inkml:trace contextRef="#ctx0" brushRef="#br1" timeOffset="160627.82">13928 13970 0,'0'0'0,"0"-21"0,0 0 15,-22 21-15,1 0 0,0 0 16,0 0-16,0 0 0,0 21 16,-1-21-16,1 21 0,0 0 15,0 0-15,21 1 0,0-1 16,0 0-1,21-21-15,0 0 0,22 0 16,-22 0-16,0 0 0,21-21 0,-21 21 16,1-21-16,-1-1 0,0 22 15,-21-21-15,0 0 0,0 0 16,0 0-16,-21 0 16,0 21-16,-1 0 0,1 0 0,0 0 15,0 0-15,0 0 16,21 21-1,0 0-15,-21 0 0,21 0 0,0 0 16,0 1-16,0-1 0,21 0 0,-21 0 16,21-21-16,0 21 0,21 0 15</inkml:trace>
  <inkml:trace contextRef="#ctx0" brushRef="#br1" timeOffset="160903.51">14732 13864 0,'0'0'0,"0"-63"32,-21 63-17,0 21 1,-1 21-16,1-21 0,0 22 0,0-1 16,0-21-16,0 22 0,-22 20 15,22-21-15,0 1 0,0-1 16,0 22-16,-1-22 0,1 0 0,0 1 15,21-1-15,0 0 0,0 1 0,0-22 16,0 0-16,0 0 0,21-21 16,0 0-16,1 0 0,-1 0 15,0 0-15,0 0 0,-21-21 0,21 0 16,0 0-16,1-22 0</inkml:trace>
  <inkml:trace contextRef="#ctx0" brushRef="#br1" timeOffset="161079.42">14224 14245 0,'-21'0'0,"42"0"0,-63 0 0,20 0 16,44 0-1,-1 0-15,21 0 16,0 0-16,1 0 0,-1 0 16,0 0-16,1 0 0,20 0 0,-20 0 15,20 0-15,-21 0 0,1-21 16,20 21-16,-20-21 0,20 21 15</inkml:trace>
  <inkml:trace contextRef="#ctx0" brushRef="#br1" timeOffset="161671.41">15875 14097 0,'-21'21'31,"0"-21"-31,-1 21 0,22 1 15,-21-1-15,0 0 0,21 0 16,-21 0-16,0 22 0,21-22 0,0 21 16,-21-21-16,-1 22 0,22-22 15,-21 21-15,0-21 0,21 22 16,0-22-16,0 0 0,-21 0 0,21 0 16,-21 0-16,42-42 31,0 0-16,-21 0-15,21 0 0,0 0 0,1-1 16,-1-20-16,0 21 0,0-21 16,0 20-16,0-20 0,1 21 15,-1 0-15,-21 0 0,21 21 0,0 0 16,-21 21 0,0 0-16,0 0 15,0 0-15,0 0 0,0 22 0,0-22 16,0 0-16,0 21 0,0-20 15,0-1-15,0 0 0,21 0 0,-21 0 16,21 0-16,1-21 0,-1 22 16,0-22-16,21 0 0,1 0 0,-22 0 15,21 0-15,0 0 0,1 0 0,-1-22 16,0 22-16,1-21 0,-1 0 16,-21 0-16,0 0 0,1-22 0,-1 22 15,0-21-15,0 21 0,-21-22 16,0 1-16,0 21 0,0-21 15,0 20-15,0 1 0,0 0 16,0 0-16,-21 21 16,0 0-16,21 21 15,0 0-15,0 0 0,0 1 16,0-1-16,21-21 16,0 21-16,0-21 0</inkml:trace>
  <inkml:trace contextRef="#ctx0" brushRef="#br1" timeOffset="161899.15">17081 14245 0,'0'0'0,"0"-21"15,-21 21 1,0 0-16,0 0 16,0 21-16,21 0 0,-21 1 15,-1-1-15,22 0 0,-21 0 0,0 0 16,21 22-16,-21-22 0,21 0 15,0 21-15,-21-21 0,0 1 0,21-1 16,-22 0-16,22 0 0,0 0 0,0 0 16,22-21 15,-1 0-31,0-21 0</inkml:trace>
  <inkml:trace contextRef="#ctx0" brushRef="#br1" timeOffset="162251.84">17103 14076 0,'-22'-21'0,"44"42"0,-65-63 0,43 20 0,-21 22 15,0 0-15,21 22 16,-21-22-16,21 21 16,0 0-16,-21 0 0,21 0 15,0 0-15,0 1 16,21-22-16,0 0 15,0 0-15,0 0 0,0 0 16,1-22-16,-1 1 0,0 0 16,-21 0-16,21 0 0,-21 0 15,0-1-15,0 1 0,0 0 0,-21 0 16,0-21-16,0 42 0,-1-22 0,1 1 16,-21 21-16,21 0 0,0 0 15,-22 0-15,22 0 0,0 21 0,0 1 16,0-1-16,-1 0 0,22 0 15,-21 0-15,21 0 0,0 22 0,0-22 16,0 0-16,0 0 0,21 0 16,1 1-16,-1-22 0,21 21 0,-21-21 15</inkml:trace>
  <inkml:trace contextRef="#ctx0" brushRef="#br1" timeOffset="162775.75">17780 13885 0,'0'0'0,"0"-21"0,-21-21 31,0 42-31,-1 0 0,1 21 0,0 0 16,0 0-16,21 1 16,-21 20-16,0-21 0,-1 21 0,1-20 15,0 20-15,0 0 0,0 1 0,0-22 16,21 21-16,-22 0 0,1 1 15,21-1-15,0 0 0,-21-20 0,21 20 16,0-21-16,0 21 0,0-20 0,0-1 16,0 0-16,21-21 15,0 0-15,1 0 0,-1 0 0,0 0 16,21 0-16,-21 0 0,22-21 0,-22 0 16,21-1-16,-21 1 0,22-21 15,-22 21-15,21-22 0,-21 22 16,22-21-16,-22 0 0,0-1 0,21 1 15,-20-22-15,-1 22 0,21 0 16,-21-1-16,0 1 0,-21 0 0,22 21 16,-22-1-16,0 1 0,0 42 15,-22 1 1,1-1-16,0 21 0,-42 64 16,41-43-16,1-20 15,0-1-15,0 0 0,21 1 0,0-1 16,-21 0-16,21 1 0,0-1 0,0-21 15,0 0-15,0 1 0,21-1 16,0 0-16,0-21 0,0 0 16,22 0-16,-22 0 0,21 0 0,-21 0 15,22-21-15,-1 0 0,0-1 16,1 1-16,20 0 0</inkml:trace>
  <inkml:trace contextRef="#ctx0" brushRef="#br1" timeOffset="163179.07">19283 13716 0,'-21'0'0,"42"0"0,-64-21 0,22 0 0,21-22 16,0 22-16,0 0 0,0 0 15,0 0-15,0 63 31,0 0-31,0 1 0,0-1 16,0 0-16,0 22 0,0-1 0,-21-20 16,0-1-16,0 22 0,0-22 0,21 0 15,-22 1-15,1-22 0,0 21 16,0-21-16,21 22 0,0-22 0,0 0 16</inkml:trace>
  <inkml:trace contextRef="#ctx0" brushRef="#br1" timeOffset="163803.78">18902 14055 0,'63'-21'0,"-42"21"15,1 0-15,20-22 0,-21 22 0,21-21 16,1 21-16,20-21 0,-20 0 15,20 0-15,-21 21 0,22-21 0,-22-1 16,1 1-16,-1 0 0,0-21 0,-21 21 16,22-1-16,-22 1 0,0 0 15,-21 0-15,0 0 0,21 0 0,-21-1 16,0 44 15,0-1-31,0 0 0,-21 0 0,0 21 16,21-20-16,0 20 0,-21 0 15,21 1-15,-21-1 0,21 0 0,-22 1 16,22-22-16,0 21 0,-21-21 0,0 22 16,0-22-16,21 0 0,-21 21 15,0-21-15,-1 1 0,22-1 16,0 0-16,-21-21 0,21 21 16,-21-21-16,21-21 15,0 0-15,0 0 16,0-1-1,0 1-15,21 0 0,0-21 0,1 21 16,-1-1-16,21 1 0,-21 0 0,22 0 16,-1 0-16,0 0 0,1 21 15,-1-22-15,-21 22 0,21 0 0,1 0 16,-22 0-16,0 0 0,0 22 0,0-1 16,1 0-16,-1 0 0,-21 0 15,0 0-15,0 1 0,0 20 0,0-21 16,0 0-16,0 22 0,0-22 15,0 0-15,-21 0 0,-1 0 0,22 0 16,-21 1-16,0-22 0,0 0 0,21 21 16,-21-21-1,21-21 1,0-1-16,21 1 16,0 0-16,0 0 0,0 0 15,1-22-15</inkml:trace>
  <inkml:trace contextRef="#ctx0" brushRef="#br1" timeOffset="164159.64">20193 14034 0,'0'0'0,"0"-43"16,0 22-1,21 21-15,-21-21 16,21 21-16,0-21 0,1 21 0,20 0 16,-21-21-16,0 21 15,0 0-15,1 0 0,-1 0 16,21 21-16,-21-21 0,0 21 0,-21 0 15,22 0-15,-22 0 0,0 22 0,0-22 16,0 0-16,0 0 0,0 0 16,-22 1-16,1-1 0,0 0 0,0 0 15,0 0-15,0 0 0,-1-21 0,1 22 16,0-22-16,21-22 31,0 1-31,0 0 16,21 0-16,-21 0 15,21 0-15,1-1 0,-1 1 0,0 0 16,0 0-16,0-21 0,22 20 0,-22 1 16,0 21-16,0-21 0,0 0 15,22 21-15,-22 0 0,0-21 0,21 21 16,-21 0-16,22 0 0,-22-21 16</inkml:trace>
  <inkml:trace contextRef="#ctx0" brushRef="#br1" timeOffset="164531.82">21061 13843 0,'0'21'16,"-21"0"-1,-1 1-15,1-22 0,0 21 0,0 0 16,0 21-16,0-21 0,-1 1 0,1-1 16,0 0-16,0 21 0,0-21 15,21 1-15,-21-1 0,21 0 0,0 0 16,0 0-16,0 0 0,21-21 0,0 22 15,0-1-15,21-21 0,-20 0 16,-1 0-16,21 0 0,-21 0 0,22 0 16,-22 0-16,0-21 0,21-1 15,-21 1-15,1 0 0,-1 0 0,0 0 16,0 0-16,0-1 0,-21-20 16,0 21-16,0-21 0,0-1 15,0 22-15,0-21 0,0 21 0,-21-22 16,0 22-16,0 21 0,-22 0 0,22 0 15,-21 0-15,21 0 0,-22 0 16,1 21-16,0 0 0,21 1 0,-1-1 16,1 21-16,0-21 0,21 0 0,0 22 15,0-22-15,0 0 0,0 0 16,21 0-16,0-21 0,22 22 0</inkml:trace>
  <inkml:trace contextRef="#ctx0" brushRef="#br1" timeOffset="165071.82">21759 13928 0,'0'0'0,"0"-43"32,-21 65-32,21-1 15,-21 0-15,0 0 0,-22 0 16,22 22-16,0-1 0,0-21 0,0 21 15,0-20-15,21-1 0,-22 21 0,22-21 16,-21 0-16,21 1 16,0-1-16,0 0 15,21-21-15,1 0 0,-1 0 16,0-21-16,0 0 0,21 21 16,-20-22-16,-1 1 0,21 0 0,-21 0 15,0 0-15,22 0 0,-22-1 16,0 1-16,0 0 0,0 0 15,-21 42 1,0 0-16,0 0 0,0 1 16,0-1-16,-21 0 0,0 0 0,21 0 15,-21 0-15,21 1 0,0-1 16,0 0-16,0 0 0,0 0 16,21-21-16,21 0 15,-20 0-15,20 0 0,0 0 16,-21 0-16,22 0 0,-22 0 0,0-21 15,0 0-15,0-21 0,1 20 0,-1-20 16,-21 21-16,0-21 0,0-1 16,0 1-16,0 0 0,0 20 0,0-20 15,0 21-15,0-21 0,0 20 16,-21 44 0,21-1-1,0 0-15,-22 0 16,1 0-16</inkml:trace>
  <inkml:trace contextRef="#ctx0" brushRef="#br1" timeOffset="166463.17">15430 15663 0,'-105'0'16,"83"0"-1,1 0-15,0 0 16,42-21 15,0 21-31,1-21 0,20 21 16,-21-21-16,0 0 0,0 21 0,1-21 15,-1-1-15,0 1 0,-21 0 16,0 0-16,0 0 16,-21 21-16,-22 0 0,22 0 15,-21 0-15,21 0 0,-22 21 0,1 0 16,0 0-16,-1 0 15,22 1-15,-21 20 0,21-21 0,0 0 16,-1 22-16,22-22 0,0 0 16,0 0-16,0 0 0,0 0 0,22 1 15,20-22-15,-21 0 0,0 0 16,22 0-16,-1 0 0,0 0 16,-21 0-16,22 0 0,-22 0 0,0 0 15,-21-22-15,-42 22 16,21 0-1,-22 0-15,1 0 0,0 0 0,-1 0 16,1 22-16,0-1 0,-1 0 16,1 0-16,0 0 0,20 22 15,-20-1-15,21-21 0,0 21 0,0 1 16,-1-1-16,22-21 0,0 22 16,0-22-16,0 21 0,0-21 0,22 0 15,-1 1-15,0-1 0,21-21 0,1 0 16,-1 0-16,21 0 0,1 0 15,-1 0-15,1 0 0,-1-21 0,1 21 16,-22-22-16,22 1 0,-22 0 0,0 0 16,-20 0-16,20-22 0,-21 22 15,0 0-15,0-21 0,-21-1 0,0 22 16,0-21-16,0 21 16,0 0-16,0-1 0,0 1 0,0 42 31,0 1-31,-21-1 15,21 21-15,-21-21 0,0 0 0,0 22 16,21-22-16,-21 0 0,-1 0 16,1 22-16,21-22 0,-21 0 15,21 0-15,0-42 47,21 0-47,0 0 0,-21-1 16,22-20-16,-1 21 0,0-21 15,0 20-15,0-20 0,0 21 0,1 0 16,-1 0-16,0-1 0,0 22 16,0 0-16,0 0 0,1 0 0,-1 22 15,-21-1-15,21 0 0,-21 21 16,0-21-16,0 22 0,0-22 16,0 21-16,0-21 0,0 1 0,0 20 15,0-21-15,0 0 0,0 0 16,0 1-16,0-1 0,0 0 15,0-42 17,0 0-32,0-1 15,0 1-15,0 0 0,0 0 0,21-21 16,0 20-16,0-20 0,1 0 16,-1-1-16,0 22 0,21-21 0,-21 21 15,22 0-15,-22-1 0,21 1 16,1 21-16,-22 0 0,0 0 0,21 21 15,-42 1-15,21-1 0,-21 21 16,0-21-16,0 22 0,0-1 0,0-21 16,0 21-16,-21-20 0,21 20 0,-21-21 15,0 0-15,0 22 0,21-22 16,-21 0-16,-1 0 16,22 0-16,22-21 31,-1 0-31,0-21 0,21 21 0,-21-21 15,22 0-15,-22 0 0</inkml:trace>
  <inkml:trace contextRef="#ctx0" brushRef="#br1" timeOffset="166754.85">16785 15854 0,'0'42'15,"-21"-21"-15,0 1 16,0 20-16,-1 0 15,1 1-15,0 20 0,0-21 0,0 22 16,21-22-16,-21 22 0,-1-1 0,1-20 16,0 41-16,0-20 0,21 20 15,-21-20-15,21 21 0,-21-1 0,-1 1 16,22 0-16,0-1 0,-21-20 16,0 20-16,0-20 0,0-1 0,21 1 15,-21-22-15,-1 22 0,1-22 0,21-21 16,0 0-16,-21 1 0,21-1 15,21-42 1,0-22-16,1 22 0,20-21 16,0-1-16,-21 1 0,22-21 15,20 20-15</inkml:trace>
  <inkml:trace contextRef="#ctx0" brushRef="#br1" timeOffset="167071.31">16912 16171 0,'0'0'0,"0"-63"0,-21 21 0,21-1 16,-21 1-16,21 0 0,0 20 0,0-20 16,0 21-16,21 0 0,0 0 0,0-1 15,22 22-15,-22-21 16,21 21-16,0 0 0,1 0 0,-1 0 0,22 21 16,-22 1-16,-21-1 0,21 0 15,-20 21-15,-1 1 0,0-1 16,-21 0-16,0 1 0,0-1 0,-21 0 15,-22-21-15,22 22 0,-21-1 0,0-21 16,-1 0-16,-20 1 0,20-1 16,-20 0-16,21 0 0,-1-21 0,1 0 15,21 21-15,-22-21 0,22 0 16,0 0-16,21-21 16,21 0-16,0 0 15,1 0-15,20-1 0,0 1 16,1 0-16</inkml:trace>
  <inkml:trace contextRef="#ctx0" brushRef="#br1" timeOffset="167371.56">17886 15579 0,'0'0'16,"0"-21"-16,21-1 0,-21 1 0,21 21 15,-21-21-15,0 42 16,-21 0-1,0 1-15,0-1 0,-1 21 0,1-21 16,0 22-16,0-1 0,0 0 16,0 1-16,-1-1 0,1 21 0,0-20 15,21-1-15,0 22 0,-21-22 16,21 0-16,0 1 0,0-22 0,0 21 16,0-21-16,0 0 0,0 1 15,21-1-15,0 0 0,0-21 0,1 0 16,-1 0-16,0 0 0,0 0 0,0 0 15,0-21-15,22 21 0,-22-21 16,0-1-16,-21 1 0,21 0 0,-21-21 16,21 21-16,-21-1 0</inkml:trace>
  <inkml:trace contextRef="#ctx0" brushRef="#br1" timeOffset="168188.1">17738 15981 0,'-22'0'15,"44"0"-15,-86 0 0,43 0 0,-21 0 0,20 21 16,22 0-16,0 0 15,22-21 1,-1 22-16,21-22 0,-21 0 0,22 0 16,-1 0-16,0 0 0,1 0 15,-1 0-15,0 0 0,1-22 0,-22 22 16,21-21-16,0 21 0,-20 0 0,20-21 16,-21 21-16,-42 21 46,21 0-46,-21-21 0,0 22 16,-1-1-16,22 0 0,0 0 0,0 0 16,-21 0-16,21 1 0,0-1 15,0 0-15,21 0 16,1-21-16,-1 0 0,0 0 16,0 0-16,0 0 0,0 0 0,22 0 15,-22 0-15,0 0 0,21-21 16,-20 0-16,-1 0 0,0-1 0,21 1 15,-21 0-15,1-21 0,-1 21 16,0-1-16,-21 1 0,21 0 16,0 0-16,-21 0 0,0 0 0,0-1 15,0 44 17,0-1-32,0 21 0,0-21 15,-21 22-15,0-22 0,21 21 16,0 0-16,-21 1 0,0-1 0,21 22 15,-22-22-15,22 21 0,-21-20 0,21 20 16,-21 1-16,0-1 0,0 1 16,0 20-16,-1-20 0,1-1 0,0 22 15,21-21-15,-21 20 0,0-20 0,0 20 16,21-20-16,-22 21 16,22-22-16,0 22 0,0-22 0,0 22 15,0-22-15,-21 1 0,21-1 16,0-20-16,0 20 0,0-20 0,0-1 15,0 0-15,0-21 0,0 1 0,0-1 16,0 0-16,0-42 16,0 0-16,0-1 15,-21-20-15,21 21 0,-21-21 16,0-22-16,0 22 0,-1-22 0,-20 1 16,21-22-16,-21 22 0,-1-22 0,22 21 15,0-20-15,0 20 0,21 1 16,0-1-16,0 1 0,0-1 15,63-126 1,-20 126-16,-22 1 0,21-1 0,-21 22 16,22 0-16,20-1 0,-21 1 0,1 0 15,20 20-15,-20 1 0,-1-21 16,21 21-16,-20 21 0,-1-21 0,0-1 16,1 1-16,-22 21 0,0-21 0,21 21 15,-20-21-15,-1 21 0</inkml:trace>
  <inkml:trace contextRef="#ctx0" brushRef="#br1" timeOffset="169027.53">19156 15833 0,'63'-64'31,"-63"43"-31,21 0 0,-21 0 16,0 42-1,0 0 1,0 0-16,-21 0 0,0 22 0,0-1 16,21 0-16,-21 1 0,0-1 15,-1 22-15,1-22 0,0 21 0,0-20 16,-21 20-16,20-20 0,1-1 0,0 0 16,0-21-16,0 22 0,0-22 15,-1 21-15,-20-21 0,21 1 16,0-22-16,21 21 0,-21-21 0,-1 0 15,1 0-15,21-21 16,-21 21-16,21-22 0,0 1 16,0 0-16,0-21 0,0 21 15,21-22-15,-21 22 0,21-21 0,1-1 16,-1 1-16,0 0 0,0-1 0,0 1 16,0 21-16,1 0 0,-22 0 15,0-1-15,21 22 0,0 0 16,-21 22-16,0-1 15,0 0-15,0 0 0,0 0 0,0 22 16,0-22-16,0 21 0,0 0 16,21-20-16,-21-1 0,21 21 15,-21-21-15,0 0 0,21 1 0,1-1 16,-1 0-16,0 0 0,0-21 0,0 0 16,22 21-16,-22-21 0,21 0 15,-21 0-15,22 0 0,-1 0 0,-21 0 16,0-21-16,22 0 0,-22 0 0,0 0 15,0-1-15,0 1 0,0-21 16,1 21-16,-1-22 0,0 22 0,0-21 16,-21 21-16,0 0 0,21-1 15,-21 1-15,0 42 32,0 1-32,0-1 0,0 0 15,0 21-15,-21-21 0,0 1 0,21-1 16,-21 0-16,0 0 0,21 0 0,-22 0 15,1 1-15,0-22 16,21 21-16,0-42 31,0-1-31,21 1 16,0 0-16,1 0 0</inkml:trace>
  <inkml:trace contextRef="#ctx0" brushRef="#br1" timeOffset="169314.82">19791 15917 0,'0'0'0,"0"-21"0,-21 21 16,-1 0 0,1 0-16,0 0 0,21 21 15,-21 1-15,21-1 16,0 0-16,21-21 16,0 0-1,0 0-15,1 0 0,-22-21 0,21 21 16,-21-21-16,21 21 0,-21-22 0,0 1 15,0 0-15,0 0 16,0 0-16,-21 21 16,0 0-16,-1 0 0,1 0 15,0 0 1,21 21-16,0 0 16,0 0-16,0 0 15,0 1-15,42-22 0,-20 21 16</inkml:trace>
  <inkml:trace contextRef="#ctx0" brushRef="#br1" timeOffset="169723.77">20172 16044 0,'0'0'0,"21"0"0,0 0 0,0 0 0,-21-21 32,0 0-32,0 0 15,-21 21-15,0-21 0,0 21 16,0 0-16,-22 0 0,22 0 0,0 0 15,-21 0-15,20 21 0,1 0 16,0-21-16,0 21 0,0 0 0,0 1 16,21-1-16,0 0 0,0 0 15,0 0-15,0 0 0,0 1 0,21-22 16,0 21-16,0 0 0,21 0 0,-20-21 16,20 21-16,-21 0 0,21-21 15,-20 22-15,-1-1 0,0 0 0,0-21 16,0 21-16,-21 0 15,0 0-15,-21-21 16,0 22-16,0-22 0,-22 0 16,22 0-16,-21 0 0,0 0 15,-1 0-15,1 0 0,0 0 0,20 0 16,-20 0-16,21 0 0,0 0 0,-22 0 16,22 0-16,21-22 31,21 22-31,1-21 15,-1 21-15,0-21 0,21 0 16,1 0-16</inkml:trace>
  <inkml:trace contextRef="#ctx0" brushRef="#br1" timeOffset="170066.82">20722 15663 0,'0'0'16,"21"-42"-16,0 21 0,1 0 0,-1-22 15,-21 22-15,0 0 0,21 0 0,0 0 16,-21 42 0,-21 21-1,0-21-15,0 22 0,-1-22 16,-20 21-16,21 1 0,0-1 16,0 21-16,-1-20 0,1-1 0,0 22 15,0-22-15,0 0 0,21 1 0,0-1 16,0 0-16,0 1 0,0-22 15,0 21-15,0-21 0,0 0 0,0 1 16,0-1-16,21-21 16,-21 21-16,21-21 0,0 0 0,0 0 15,1 0-15,-1-21 0,0 0 16,0 21-16,0-22 0,0 1 16,1 0-16,-1 0 0,0-21 0,0 20 15,0-20-15,0 21 0,-21-21 16</inkml:trace>
  <inkml:trace contextRef="#ctx0" brushRef="#br1" timeOffset="170291.26">20553 15833 0,'0'0'0,"21"0"31,0 0-31,0 0 16,0 0-16,22 0 0,-22 0 0,21 0 15,-21 0-15,22 0 0,-22 0 16,21 0-16,-21 0 0,22 0 0,-22 0 16,0 0-16,21 0 0,-20-21 15,-1 21-15,0 0 0,0 0 16,0 0-16</inkml:trace>
  <inkml:trace contextRef="#ctx0" brushRef="#br1" timeOffset="170515.85">21357 16362 0,'0'21'31,"-21"-21"16,0 0-47,0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08T12:53:34.3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2984 1355 0,'0'-21'47,"0"-1"-47,0 1 16,0 0-1</inkml:trace>
  <inkml:trace contextRef="#ctx0" brushRef="#br0" timeOffset="768.38">2815 21 0,'0'-21'0,"0"42"0,0 0 78,0 43-78,0-1 0,0 1 16,0 21-16,0-22 0,0 22 16,0-22-16,0 22 0,0 0 15,-21-1-15,0 1 0,21 0 0,-21-1 16,-1-20-16,1 20 0,21-20 16,-21-22-16,0 22 0,21-22 0,-21 22 15,0-22-15,21 0 0,-22-21 16,22 1-16,0 20 0,0-21 15,0 0-15,-21-21 0,21-21 16,0 0 0,0-21-16,0 20 0,0-20 15,0 21-15,0-21 0,0-22 16,0 22-16,21-22 0</inkml:trace>
  <inkml:trace contextRef="#ctx0" brushRef="#br0" timeOffset="1132.35">2836 106 0,'0'0'0,"0"-42"16,0 20-16,0 1 15,0 0-15,21 21 16,1 0-1,-1 0-15,21 0 0,-21 0 0,22 0 16,-1 0-16,0 0 0,22 0 16,-22 0-16,22 0 0,-22 0 0,21 0 15,-20 0-15,20 0 0,-20 0 0,-1 0 16,-21 0-16,21 0 0,-20 0 16,-1 0-16,0 0 0,-21 21 31,-21 0-16,0-21 1,-1 0-16,22 22 0,0-1 16,-21-21-16,0 21 0,0 0 15,0-21-15,0 21 0,21 0 0</inkml:trace>
  <inkml:trace contextRef="#ctx0" brushRef="#br0" timeOffset="1435.71">2815 889 0,'0'0'0,"-21"42"16,42-42 15,0 0-31,0 0 15,22 0-15,-22 0 0,0-21 0,0 0 16,22 21-16,-22 0 0,0 0 16,21-21-16,-21 21 0,1 0 0,-1 0 15,-21-21-15,21 21 16</inkml:trace>
  <inkml:trace contextRef="#ctx0" brushRef="#br0" timeOffset="1956.36">3281 910 0,'0'0'0,"-21"0"15,21-21-15,0 0 16,0 0-16,0 0 16,21-1-1,0 22-15,0 0 16,21 0-16,-20 0 0,-1 0 16,21 0-16,-21 0 0,0 0 0,22 22 15,-22-1-15,21 0 0,-21 21 16,1-21-16,-1 22 0,0-22 0,0 21 15,-21 1-15,0-1 0,0 0 16,0 1-16,0-22 0,-21 21 0,0 0 16,0-20-16,-1 20 0,1-21 15,0 0-15,0 0 0,0 1 16,0-22-16,21 21 16,-22-21-16,22-21 15,0-1-15,0 1 0,0 0 16,0 0-16,0 0 0,0-22 15,0 1-15,0 21 0,0-21 0,22-1 16,-1 1-16,0 21 0,0-22 16,0 1-16,0 21 0,1 0 15,-1-22-15,0 22 0,21 0 0,-21 21 16,-21-21-16,22 0 0,-1 21 16,0 0-16,0 0 15,0 0-15,0 0 16,1 21-1</inkml:trace>
  <inkml:trace contextRef="#ctx0" brushRef="#br0" timeOffset="2643.56">4424 1249 0,'42'0'16,"-21"0"-1,-21-21-15,21 0 16,-21-1-16,0 1 16,0 0-16,0 0 0,0 0 0,0 0 15,0-22-15,0 22 0,0 0 16,0-21-16,-21 20 0,0 1 15,21 0-15,0 0 0,-21 0 0,0 21 16,0 0-16,21-21 0,-22 21 16,1 0-16,0 0 0,0 0 0,-21 21 15,20 0-15,1 0 16,0 0-16,-21 22 0,21-1 0,-1 0 16,1 1-16,-21-22 0,21 21 15,21 0-15,-21 1 0,21-1 0,-22-21 16,22 22-16,0-22 0,0 0 15,0 0-15,0 0 0,0 0 0,22 1 16,-1-22-16,0 21 0,0-21 0,0 0 16,0 0-16,1 0 0,-1 0 15,0 0-15,0 0 0,21-21 0,-20 21 16,-1-22-16,21 1 16,-21 0-16,22 0 0,-22-21 0,0 20 15,21-20-15,-21 0 0,1-1 16,-1 22-16,0-21 0,0 0 0,0 20 15,-21 1-15,0 0 0,0 0 16,0 0-16,0 42 31,0 0-31,0 0 0,0 0 16,-21 22-16,0-22 0,21 21 16,-21 1-16,21-22 0,0 21 0,0 0 15,0-20-15,-21-1 0,21 0 16,0 0-16,0 0 0,0 0 15,0 1-15,21-22 0,0 21 16,0-21-16,21 0 16,-20 0-16,20 0 0,-21 0 0,21-21 15,-20-1-15,20 1 0,-21 21 16,21-21-16,-20-21 0</inkml:trace>
  <inkml:trace contextRef="#ctx0" brushRef="#br0" timeOffset="3423.99">5122 1037 0,'0'0'0,"0"-21"0,0-21 32,0 21-32,0 42 31,0 0-15,0 0-16,0 0 0,0 22 0,0-22 15,0 0-15,0 0 0,0 21 16,0-20-16,0-1 0,0 0 0,-21 0 15,21 0-15,0 0 0,0 1 16,0-1-16,0 0 0,-21 0 31,21-42 1,-21 21-32,21-21 0,0 0 15,0-1-15,0-20 0,0 21 16,0 0-16,0-22 0,0 1 15,21 21-15,0-21 0,0-1 0,-21 22 16,21 0-16,1-21 0,-1 20 16,-21 1-16,21 21 0,0-21 0,0 21 15,0 0-15,1 0 16,-1 0-16,0 21 0,21 0 0,-21 1 16,1-1-16,-1 21 0,0 0 15,0-20-15,0 20 0,-21 0 0,0-21 16,0 22-16,0-22 15,0 0-15,21 21 0,-21-20 0,0-1 0,0 0 16,0 0-16,0 0 16,-21-21 15,0 0-15,0-21-1,21 0-15,0 0 0,0 0 16,0-1-16,0 1 0,0 0 0,0-21 15,0 21-15,21-22 0,0 22 16,0-21-16,22 21 0,-22-22 0,21 22 16,1 0-16,-1 0 0,0 0 15,22-1-15,-22 22 0,0 0 16,22 0-16,-22 0 0,-21 22 0,22-1 16,-22 0-16,0 0 0,0 21 15,-21-20-15,0 20 0,0 0 0,0-21 16,0 22-16,0-22 0,0 21 15,0-21-15,-21 1 0,0 20 0,21-21 16,-21 0-16,21 0 0,-21-21 16,-1 22-16,22-1 0,0 0 15,22-42 17,-1 0-32,0-1 15,0 1-15</inkml:trace>
  <inkml:trace contextRef="#ctx0" brushRef="#br0" timeOffset="3860.55">6477 1143 0,'0'0'0,"-21"0"16,0 21-1,42-21 1,0 0 0,0 0-16,21-21 0,-20 0 15,-1 21-15,21-21 0,-21 0 0,22-1 16,-22 22-16,0-21 0,0 0 16,0 0-16,0 0 0,1 0 15,-22-1-15,0 1 16,-22 21-16,1 0 0,0 0 15,0 0-15,0 21 0,0-21 16,-1 22-16,1-1 0,0 21 0,-21-21 16,42 0-16,-21 22 0,-1-22 15,1 21-15,21-21 0,0 1 16,0-1-16,0 21 0,0-21 16,0 0-16,0 1 0,0-1 15,0 0-15,0 0 0,0 0 16,21-21-16,1 0 15,-1 0-15,0 0 0,0 0 0,0 0 16,0 0-16,1 0 0,-1 0 16,21-21-16</inkml:trace>
  <inkml:trace contextRef="#ctx0" brushRef="#br0" timeOffset="4359.33">7556 910 0,'0'0'0,"0"-21"0,0 0 0,0 0 16,0 0-16,-21 21 31,0 0-31,0 0 16,0 0-16,0 0 0,-1 21 0,1 0 15,0 0-15,0 0 0,0 0 16,0 1-16,-1-1 0,1 0 15,21 0-15,0 0 0,-21 0 16,21 1-16,0-1 0,0 0 16,0 0-16,21-21 0,0 21 15,1-21-15,-1 0 0,0 21 0,0-21 16,0 0-16,0 0 0,1 22 16,-1-22-16,21 0 0,-21 21 0,0-21 15,1 21-15,-1-21 16,0 0-16,-21 21 0,0 0 15,0 0 1,0 1-16,-21-22 0,0 0 16,-1 21-16,1-21 0,0 0 0,0 0 15,0 21-15,0-21 16,-1 0-16,1 0 0,0 0 0,0 0 16,0 21-16,0-21 0,-1 0 0,1 0 31,21-21 0</inkml:trace>
  <inkml:trace contextRef="#ctx0" brushRef="#br0" timeOffset="5260.35">2667 1715 0,'0'0'0,"-42"0"0,20 0 0,1 0 16,0 0-16,0 0 0,0 0 15,-22 0-15,22 0 0,0 0 16,0 0-16,0 0 15,0 0 1,42 0 0,0 0-1,0 0-15,0 0 0,22 0 0,-22 0 16,21 0-16,0 0 0,1 0 16,-1 0-16,0 0 0,1 0 0,-1 0 15,-21 0-15,22 0 16,20 0-16,-21 0 0,1 21 0,-1-21 15,22 0-15,-1 0 0,1 0 16,-1 0-16,22 21 0,-1-21 0,22 0 16,-21 0-16,21 0 0,0 0 15,-22 0-15,43 0 0,-21 21 0,0-21 16,21 0-16,0 0 0,0 0 16,0 21-16,0-21 0,0 0 0,0 0 15,0 21-15,0-21 0,0 0 0,0 0 16,0 0-16,-21 22 0,21-22 15,-21 0-15,21 0 0,-22 0 16,22 0-16,-21 0 0,21 21 16,-21-21-16,-21 0 0,21 0 0,-22 0 15,1 0-15,-22 0 0,1 0 16,-22 0-16,1 0 0,-1 0 0,0 0 16,-21 0-16,22 0 0,-22 0 0,0 0 15,0 0-15,0 0 16,-21-21-1,-21 21 17,0-22-32,0 22 15,-21-21-15,-1 21 0,-20-21 16</inkml:trace>
  <inkml:trace contextRef="#ctx0" brushRef="#br0" timeOffset="6323.57">2646 1884 0,'0'0'0,"-21"0"16,-1 0-16,1 0 0,0 0 16,0 0-16,0 0 0,0 0 15,-1 0-15,1 0 0,0 0 16,0 0-16,0 0 0,0 0 16,-1 0-1,22 21 1,22-21-1,-1 0-15,0 0 16,0 0-16,21 0 0,1 0 16,-22 0-16,21 0 0,1 0 15,-1 0-15,0 0 0,1 0 16,20 0-16,-21 0 0,1 0 0,-1 0 16,22 0-16,-22 0 0,21 0 15,-20 0-15,20 0 0,1 0 0,20 0 16,-20 0-16,21 0 0,-22 0 15,22 0-15,-1 0 0,1 0 0,-21 0 16,20 0-16,1 0 0,-22 0 16,22 0-16,-21 0 0,20 0 0,-20 0 15,20 0-15,-20 0 0,21 0 16,-1 0-16,-20 0 0,20 0 16,1 0-16,0 0 0,-1 0 0,1 0 15,0 0-15,-1 0 0,1 0 16,21 0-16,-21 0 0,-1 0 0,1 0 15,0 0-15,-1 0 0,1 0 16,-22 0-16,1 0 0,-1 0 0,1 0 16,-1 0-16,1 0 0,-1-21 15,22 21-15,-21 0 0,-1 0 0,1 0 16,20 0-16,-20 0 0,-1 0 16,1 0-16,-22 0 0,22 0 0,-22 0 15,0-21-15,1 21 0,-1 0 0,0 0 16,-21 0-16,22 0 0,-22 0 15,0 0-15,21 0 0,-20 0 16,-1 0-16,21 0 0,-21-21 16,0 21-16,1 0 0,-1 0 0,0 0 15,0 0-15,0-22 0,0 22 16,1 0-16,-1 0 0,0 0 16,-21-21-16,21 21 0,0 0 31,-42-21 94,0 21-125,0 0 0</inkml:trace>
  <inkml:trace contextRef="#ctx0" brushRef="#br0" timeOffset="11279.74">42 2625 0,'0'0'0,"21"0"47,1 0-47,20 0 0,0 0 16,1 0-16,20-21 0,1 21 16,20-22-16,-20 22 0,-1-21 15,1 21-15,-1-21 0,1 21 0,-1 0 16,-20-21-16,-1 21 0,-21 0 15,0 0-15,0 0 0,1 0 0,-44 0 47,1 0-47,-21 0 0,21 0 16,0 0-16,-1 0 0,1 0 16,0 0-16</inkml:trace>
  <inkml:trace contextRef="#ctx0" brushRef="#br0" timeOffset="11551.6">635 2540 0,'0'0'16,"-21"0"-16,21 21 16,-21-21-16,-1 21 15,22 1-15,-21-1 0,21 0 16,0 0-16,0 0 0,-21 22 16,21-1-16,-21-21 0,0 21 15,21 1-15,-21-1 0,-1 0 16,22 22-16,-21-22 0,0 1 15,0 20-15,0-21 0,21 1 0,0-1 16,-21 0-16,21 1 0,0-22 16,0 21-16,0-21 0,0 1 15,21-22 1,0 0 0,-21-22-16,21 1 0,0-21 0,0 21 15,1-22-15</inkml:trace>
  <inkml:trace contextRef="#ctx0" brushRef="#br0" timeOffset="12071.79">762 2625 0,'0'0'0,"0"-21"0,0-1 0,0 1 16,0 0-16,0 42 31,0 0-31,0 1 0,0 20 0,0-21 16,0 21-16,0 22 0,0-22 15,0 1-15,0-1 0,0 21 16,0-20-16,0-1 0,0 22 0,0-22 16,-21 0-16,21 1 0,0-1 15,-21 0-15,21 1 0,0-22 16,0 21-16,0-21 0,0 0 16,0 1-16,0-1 15,0-42 1,0-1-16,0 1 15,0 0-15,0-21 0,0 21 16,0-22-16,0 22 0,21-21 16,0-1-16,-21 22 0,0-21 0,21 21 15,0-22-15,0 22 0,1 0 16,-1 0-16,21 0 0,-21 0 0,0-1 16,22 22-16,-22 0 0,0 0 15,21 0-15,-20 0 0,-1 0 16,0 22-16,0-1 0,-21 0 15,0 21-15,0-21 0,0 1 16,0 20-16,0-21 0,0 21 0,0-20 16,0 20-16,-21-21 0,0 0 15,21 0-15,-21 1 0,21-1 0,0 0 16,0-42 15,0 0-31,0-1 0,0 1 16,21 0-16,0-21 15</inkml:trace>
  <inkml:trace contextRef="#ctx0" brushRef="#br0" timeOffset="12458.18">1291 3069 0,'0'0'0,"-21"0"0,42 0 31,0 0-31,0 0 0,1 0 0,-1 0 16,21 0-16,0-21 0,1 21 16,-22-21-16,21 0 0,1 21 15,-1-21-15,-21-1 0,0 1 16,0 21-16,1-21 0,-22 0 16,-22 21-1,1 0-15,0 0 0,-21 0 16,21 0-16,-22 0 0,22 21 0,-21-21 15,-1 21-15,22 0 0,-21 1 16,21 20-16,21-21 0,0 0 0,0 22 16,0-22-16,0 0 0,0 21 15,0-21-15,0 1 0,0-1 16,21 0-16,0 0 0,0 0 0,0-21 16,1 0-16,-1 0 15,21 0-15,-21 0 0,0 0 0,22 0 16,-22-21-16,21 0 0,-21 0 15,22 0-15,-22-22 0</inkml:trace>
  <inkml:trace contextRef="#ctx0" brushRef="#br0" timeOffset="12941.32">3387 2794 0,'0'0'0,"0"-21"0,0 0 0,-22 0 0,22-1 15,-21 1 1,21 0-16,-21 21 0,0 21 31,21 0-31,0 1 0,0 20 16,-21-21-16,21 21 0,0 1 15,0-1-15,0 0 0,0 1 0,0 20 16,0-20-16,0-1 0,-21 0 16,21 1-16,0-1 0,0-21 0,0 21 15,0-20-15,0-1 0,0 0 16,21-21 15,0-21-31,0 0 0,0-22 16,0 22-16</inkml:trace>
  <inkml:trace contextRef="#ctx0" brushRef="#br0" timeOffset="13163.58">3873 2858 0,'0'0'0,"-42"63"16,0-42-16,21 0 15,-22 1-15,1-1 0,0 21 16,-1-21-16,1 22 0,0-22 0,-1 21 15,1-21-15,21 22 16,-22-22-16,22 0 0,0 0 0,0 0 16,21 0-16,0-42 31,21 0-15,0 0-16,0 0 0,22-22 0</inkml:trace>
  <inkml:trace contextRef="#ctx0" brushRef="#br0" timeOffset="13383.77">3768 2858 0,'0'0'0,"21"0"15,-21 21-15,21 0 16,-21 0-16,21 0 0,-21 0 0,21 22 16,-21-22-16,0 0 0,21 21 15,-21-20-15,22-1 0,-22 21 0,0-21 16,0 0-16,0 22 0,21-22 15,-21 0-15,21-21 0,-21 21 0,0 0 16,21-21-16,0 0 16,0-21-1,1 0-15,-1 0 0,-21 0 0</inkml:trace>
  <inkml:trace contextRef="#ctx0" brushRef="#br0" timeOffset="13636.17">4191 2604 0,'0'-22'0,"0"44"0,0-86 16,0 43-16,0 0 16,0 42-1,-21 0-15,0 0 0,21 22 16,-22-1-16,22 0 0,0 1 0,0-1 16,0 21-16,-21-20 0,21-1 15,-21 0-15,21 1 0,0-1 0,0 0 16,-21 1-16,21-1 15,-21-21-15,21 22 0,0-22 0,0 0 16,0 0-16,0 0 0,21-21 31,-21-21-15</inkml:trace>
  <inkml:trace contextRef="#ctx0" brushRef="#br0" timeOffset="14052.52">4339 3090 0,'0'0'0,"21"0"31,0 0-31,1 0 15,-1-21-15,0 21 0,0-21 0,0 0 16,0 21-16,22-21 0,-22 0 16,0-1-16,0 1 0,-21 0 0,0 0 15,21 0-15,-21 0 16,-21 21-16,0 0 16,-21 21-16,21-21 15,-1 21-15,1 0 0,-21 0 16,21 22-16,0-22 0,-1 0 0,1 21 15,0-21-15,0 22 0,21-22 16,0 21-16,0-21 0,0 22 0,0-22 16,0 0-16,0 0 0,0 0 15,21-21-15,0 0 0,0 0 16,1 0-16,-1 0 0,21 0 16,-21 0-16,22-21 0,-1 0 0,0 0 15,1-21-15,-1 20 0</inkml:trace>
  <inkml:trace contextRef="#ctx0" brushRef="#br0" timeOffset="14547.69">5186 2434 0,'0'21'0,"-21"1"0,21-1 0,-22 21 16,22-21-16,-21 22 0,21-1 15,0 0-15,0 1 0,-21-1 0,21 21 16,-21-20-16,21-1 0,0 0 16,0 1-16,-21-22 0,21 21 15,-21 1-15,21-22 0,-22 21 16,22-21-16,0 0 0,0 1 0,0-1 16,0 0-16,-21-21 15,21-21 1,0 0-1,0-1-15,0-20 16,0 21-16,0 0 0,0 0 0,0-22 16,21 22-16,1 0 0,-1 0 15,0 0-15,21-22 0,1 43 0,-1-21 16,-21 0-16,21 21 0,1 0 0,-1 0 16,0 0-16,1 0 0,-1 0 15,-21 21-15,0 0 0,22-21 16,-43 21-16,0 1 0,0 20 15,0-21-15,0 0 0,-21 0 0,-1 1 16,1-1-16,-21 21 0,0-21 0,-1 0 16,1 1-16,-22-1 0,22 0 15,0 0-15,-1 0 0,1-21 0,21 0 16,-21 21-16,20-21 0,22-21 16,0 0-16,0 0 15,0 0-15</inkml:trace>
  <inkml:trace contextRef="#ctx0" brushRef="#br0" timeOffset="15039.92">5863 2540 0,'0'-21'0,"0"42"0,0-21 31,0 42-31,0 1 16,0-22-16,0 42 0,-21-20 15,0-1-15,21 0 0,-21 22 16,-1-22-16,22 1 0,-21-1 15,0 21-15,0-20 0,21-1 0,0 0 16,0 1-16,-21-22 0,21 0 16,0 0-16,0 0 0,0 1 0,0-44 31,21 1-31,-21 0 16,0 0-16,0-21 0,0 20 0</inkml:trace>
  <inkml:trace contextRef="#ctx0" brushRef="#br0" timeOffset="15375.91">5715 2582 0,'0'0'15,"-21"-21"-15,0 0 0,-1 0 0,22 0 0,0 0 16,0-1-16,0 1 16,0 0-16,22 0 0,-1 21 0,21-21 15,-21 21-15,22 0 0,-1 0 16,0 0-16,22 0 0,-22 0 0,0 21 15,22 0-15,-22 0 0,1 0 16,-22 22-16,21-1 0,-21 0 0,0-20 16,-21 20-16,0 0 0,0 1 15,0-1-15,-42-21 0,21 21 16,-21-20-16,-1-1 0,-20 21 16,20-21-16,-20 0 0,21 1 0,-1-22 15,1 21-15,0 0 0,20-21 0,1 0 16,0 0-16,0 0 15,21 21-15,21-21 16,0 0-16,0 0 16,1 0-16,-1 0 0,21 0 0,0-21 15,-20 21-15</inkml:trace>
  <inkml:trace contextRef="#ctx0" brushRef="#br0" timeOffset="15932.2">6625 3006 0,'0'-21'0,"0"42"0,0-64 16,0 22-1,0 0-15,0 0 16,0 0-16,-21 0 16,21-1-16,-21 22 0,0 0 0,21-21 15,-22 21-15,1 0 0,0 0 16,-21 21-16,21 1 0,-22-22 15,22 21-15,-21 21 0,21-21 0,-22 22 16,22-22-16,-21 21 0,21-21 16,-1 22-16,1-1 0,0 0 0,0-21 15,21 22-15,-21-22 0,21 0 16,0 21-16,0-20 0,21-1 16,0-21-16,0 0 15,22 0-15,-22 0 0,21-21 0,-21-1 16,22 1-16,-1 0 0,0 0 0,1-21 15,-1 20-15,-21-20 0,21 0 16,1 21-16,-1-22 0,-21 22 0,0-21 16,1 21-16,-22-1 0,0 1 15,0 0-15,0 0 0,0 42 32,-22-21-32,1 21 15,0 0-15,21 1 0,0-1 0,0 21 16,-21-21-16,21 0 0,0 1 15,0 20-15,0-21 0,0 0 0,0 0 16,21 1-16,-21-1 0,21 0 16,0 0-16,22-21 0,-22 0 0,21 21 15,-21-21-15,22 0 0,-1 0 16,0 0-16,1-21 0,20 21 0,-20-21 16,-1 0-16,21 0 0,-20-22 0,-1 22 15,22 0-15,-22-21 16</inkml:trace>
  <inkml:trace contextRef="#ctx0" brushRef="#br0" timeOffset="16532.07">7599 2900 0,'0'0'0,"0"-42"0,0 20 0,0 1 0,0 0 16,0 0-16,0 0 0,-21 21 15,-1 0-15,1 0 0,0 0 16,-21 0-16,21 0 0,-1 0 0,-20 21 16,0 0-16,21 0 0,-22 0 0,22 1 15,-21 20-15,21-21 0,-22 0 0,22 22 16,0-22-16,0 21 0,0-21 15,21 0-15,0 22 0,0-22 0,0 0 16,0 0-16,21-21 16,21 0-16,-21 0 0,0 0 15,22 0-15,-22 0 0,21 0 0,1-21 16,-1 0-16,-21 0 0,21 21 16,1-21-16,-22-1 0,0 1 0,0 0 15,0 0-15,1 0 0,-1 0 16,0-1-16,-21 1 0,0 0 0,0 0 15,0 0-15,0 0 0,0-1 0,0 44 47,0-1-47,0 0 16,0 0-16,-21 21 0,21-20 0,-21 20 16,21 0-16,0 22 0,0-22 0,-22 22 15,22-1-15,0 1 0,-21-22 16,21 43-16,0-22 0,0 1 0,0-1 15,0 1-15,0 20 0,0 1 0,0 0 16,0-22-16,-21 22 0,21-1 16,-21 1-16,21 0 0,-21-22 0,21 22 15,-21-22-15,-1 1 0,22-1 0,-21-20 16,-21-1-16,21 0 0,0 1 16,-1-1-16,-20-21 0,0 0 15,21-21-15,-22 0 0,1 0 0,0 0 16,-1 0-16,-63-21 0,64 0 15,0 0-15,21 0 0,-22-22 16,22 22-16,0-21 0,21 0 0,0-1 16,0-20-16,0 20 0,0-20 0,21 21 15,0-22-15,22-21 0,-22 22 16,21-22-16,0 1 0,1 20 0,-1-21 16,22 1-16</inkml:trace>
  <inkml:trace contextRef="#ctx0" brushRef="#br0" timeOffset="16940.34">7895 2963 0,'-21'0'15,"42"0"16,0 0-15,0-21-16,22 21 0,-22-21 16,0 0-16,21 21 0,-20-21 0,-1 0 15,0-1-15,0 22 16,-21-21-16,0 0 0,0 0 0,0 0 16,0 0-1,-21 21-15,-21 0 0,20 0 0,-20 21 16,21 0-16,-21 0 0,-1 0 0,1 0 15,21 1-15,0-1 0,-1 21 16,1-21-16,21 22 0,-21-22 0,21 0 16,0 0-16,0 0 0,0 0 15,21 1-15,0-22 0,1 21 0,-1-21 16,21 0-16,-21 0 0,22 0 0,-1 0 16,0 0-16,1 0 15,-1-21-15,0 21 0,-21-22 0,22 1 16,-22 0-16,21 0 0</inkml:trace>
  <inkml:trace contextRef="#ctx0" brushRef="#br0" timeOffset="18256.68">9864 2434 0,'0'0'0,"-22"0"0,1 0 16,21 21-1,-21 1-15,21-1 16,0 0-16,-21-21 0,21 21 0,0 0 16,21-21 15,0 0-31,22 0 0,-22 0 0,0-21 16,21 0-16,1 0 15,-1 0-15,0-22 0,-21 22 0,22 0 16,-22 0-16,0 0 0,0-22 15,-21 22-15,0 0 0,0 0 0,0 0 16,0-1-16,0 1 0,-21 21 16,0 0-16,0 0 15,0 21-15,-1 1 0,1-1 16,0 0-16,0 21 0,0 1 16,0 20-16,21-21 0,-22 22 0,22-1 15,-21 1-15,21-1 0,-21 1 16,21-22-16,0 22 0,0-22 0,0 22 15,0-22-15,0 0 0,0-21 16,21 22-16,0-22 0,-21 0 16,22 0-16,-22 0 0,-43-21 31,22 0-31,0 0 0,-21-21 16,-1 0-16,22 0 0,-21 21 0,-1-21 15,22 0-15,-21-1 0,21-20 16,-22 21-16,22 21 0,0-21 0,0 0 15,0 21-15,21 21 16,0 0 0,0 0-16,21 0 0,0 0 15,0 1-15,0-1 0,22 0 16,-22 0-16,21 0 0,1-21 16,-1 0-16,0 21 0,1-21 0,20 0 15,-21 0-15,22 0 0,-22-21 16,22 0-16,-22 21 0,0-21 0,1 0 15,-1 0-15,0-1 0,-20 1 16,-1 0-16,0-21 0,0 21 0,-21-22 16,0 22-16,0-21 0,0-1 15,0 22-15,0-21 0,0 21 0,0 0 16,0-1-16,0 44 16,0-1-16,0 0 15,0 0-15,0 0 0,0 22 16,0-22-16,-21 21 0,21-21 0,0 22 15,0-22-15,0 0 0,0 21 16,0-21-16,0 1 0,0-1 0,0 0 16,0 0-16,0-42 47,0 0-47,0 0 0,0-1 15,0 1-15,0 0 0,21 0 16,0-21-16,0 20 0,1-20 15,-1 0-15,0-1 0,21 1 0,1 0 16,-22-1-16,21 22 0,0 0 0,1 21 16,-1 0-16,0 0 0,-20 21 15,-1 0-15,0 1 0,0 20 0,-21 0 16,0 1-16,0-1 0,0-21 16,0 21-16,0 1 0,0-22 0,-21 0 15,21 21-15,0-20 0,0-1 0,0 0 16,0 0-16,0-42 47,21 21-47,0-21 15,-21 0-15,21-1 0,1-20 0</inkml:trace>
  <inkml:trace contextRef="#ctx0" brushRef="#br0" timeOffset="18663.34">11557 2646 0,'0'0'0,"21"-21"0,-21 0 16,-21 21 0,0 0-1,0 0-15,-1 0 0,-20 21 0,21 0 16,-21 0-16,20 0 0,-20 0 16,0 1-16,21 20 0,-1-21 15,1 0-15,21 0 0,0 1 16,0-1-16,0 0 0,21-21 15,1 0-15,-1 0 0,21 21 0,0-21 16,-20 0-16,20 0 0,0 0 16,-21 0-16,22 21 0,-22-21 0,0 0 15,0 21-15,0-21 0,1 22 0,-1-1 16,-21 0-16,0 0 16,-21 0-16,-1-21 15,1 21-15,-21-21 0,21 0 16,-22 22-16,22-22 0,-21 0 0,0 0 15,20 21-15,-20-21 0,21 0 16,0 0-16,0 0 0,-1 0 16,1 0-16,0 0 0,21-21 15,0-1 1,21 1-16,0 21 16,1-21-16,20 0 0,-21 21 0</inkml:trace>
  <inkml:trace contextRef="#ctx0" brushRef="#br0" timeOffset="18912.15">12107 2688 0,'-42'106'16,"42"-64"-1,-21-20-15,0-1 0,21 21 0,0-21 16,-22 0-16,1 1 0,21 20 15,0-21-15,0 0 0,0 0 16,0 1-16,0-1 16,0-42 15,0-1-15,0 1-16,21 0 0</inkml:trace>
  <inkml:trace contextRef="#ctx0" brushRef="#br0" timeOffset="19084.05">12023 2455 0,'0'0'0,"-22"0"15,1 0 1,0 0-16,0 0 0,21 22 16,0-1-16,0 0 15,0 0-15,0 0 0,0 0 16,21 1-16,0-22 0,0 21 0,1 0 15,20-21-15</inkml:trace>
  <inkml:trace contextRef="#ctx0" brushRef="#br0" timeOffset="19657.03">12806 2794 0,'0'0'0,"0"-21"0,-21 0 15,-1 0-15,1-1 0,0 1 0,0 21 16,0-21-16,0 21 0,-1 0 16,1 0-16,0 0 0,0 0 0,0 0 15,-22 0-15,22 21 16,0 0-16,0 22 0,0-22 0,-22 0 16,22 21-16,0-20 0,0-1 0,21 21 15,-21-21-15,21 0 0,0 1 16,0-1-16,0 0 0,0 0 0,0 0 15,0 0-15,21-21 0,0 22 16,0-22-16,0 0 0,22 0 0,-22 0 16,0 0-16,21 0 0,-20 0 0,-1-22 15,21 1-15,-21 21 0,0-21 16,1-21-16,-1 21 0,0-1 0,0-20 16,0 0-16,0-22 0,1 22 15,-1-22-15,0 1 0,0-1 16,-21 1-16,0-1 0,21 22 0,-21-21 15,0 20-15,0 22 0,0 0 16,0-21-16,0 20 0,0 44 31,0-1-31,-21 21 0,21 0 0,0 1 16,-21-1-16,0 22 0,21-1 0,-21 1 16,21-22-16,0 21 0,0 1 15,0-22-15,0 1 0,0-1 0,0 0 16,0-21-16,0 22 15,0-22-15,0 0 0,0 0 0,0 0 16,0 1-16,21-22 0,0 0 16,0 0-16,0 0 0,0 0 15,1 0-15,-1 0 0,0 0 0,21-22 16,-21 22-16,1-21 0,20 0 0,-21 0 16</inkml:trace>
  <inkml:trace contextRef="#ctx0" brushRef="#br0" timeOffset="19983.89">13229 2879 0,'0'0'0,"21"0"32,0 0-17,1 0-15,-1 0 16,0 0-16,0 0 0,-21-21 16,21 21-16,0-22 0,1 1 0,-1 0 15,0 0-15,0 0 0,0 0 0,-21-1 16,0 1-16,0 0 15,0 0-15,-21 21 0,-21 0 16,21 0-16,-1 0 0,-20 21 16,21 0-16,-21 0 0,20 1 0,-20-1 15,21 21-15,-21-21 0,20 22 0,1-22 16,21 21-16,0-21 0,-21 0 16,21 1-16,0 20 0,0-21 0,21 0 15,0 0-15,1-21 16,-1 0-16,0 0 0,0 0 15,21 0-15,-20 0 0,20 0 0,-21 0 16,21-21-16,1 0 0,-22 0 16,21-21-16</inkml:trace>
  <inkml:trace contextRef="#ctx0" brushRef="#br0" timeOffset="21212.78">15134 2879 0,'0'0'0,"21"0"0,0 0 0,1 0 15,-1-21-15,0-1 16,0 22-16,0-21 0,0 0 0,1 21 16,-1-21-16,0 0 0,0 0 0,0-1 15,0 1-15,1-21 0,-1 21 16,-21-22-16,0 22 0,0-21 0,0 0 16,0-1-16,-21 22 15,-1-21-15,1 21 0,0-1 0,-21 22 16,-1 0-16,1 0 0,0 0 0,-1 0 15,1 0-15,0 0 0,-1 22 16,1-1-16,0 21 0,21 0 0,-22 1 16,22-1-16,-21 0 0,21 1 15,-1-1-15,22 0 0,0 1 0,0-1 16,0-21-16,0 22 0,0-22 16,0 0-16,22 0 0,-1-21 0,21 0 15,-21 21-15,22-21 0,-1 0 0,-21 0 16,43 0-16,-22-21 0,0 0 15,1 21-15,20-21 0,-21 0 16,1-1-16,-1 1 0,-21-21 0,0 21 16,1-22-16,-1 22 0,-21-21 15,21 21-15,-21-22 0,0 22 0,0 0 16,0 0-16,0 0 0,0 0 16,-21 21-1,21 21-15,-21 21 0,21-21 16,0 0-16,0 22 0,0-1 0,0-21 15,0 22-15,0-22 0,0 0 0,21 0 16,0 0-16,-21 0 0,21 1 16,0-1-16,0-21 0,1 0 15,-1 0-15,21 0 0,-21 0 16,0 0-16,22 0 0,-22 0 0,0 0 16,21-21-16,-20-1 0,-1 1 0,0 0 15,0 0-15,0-21 0,-21 20 16,0-20-16,0 0 0,0 21 0,0-22 15,0 22-15,0-21 0,0 21 16,0-1-16,0 44 16,0-1-1,0 21-15,0-21 0,0 22 0,0-22 16,0 21-16,0 0 0,0-20 16,0 20-16,0-21 0,0 0 15,0 0-15,0 1 0,0-1 16,0 0-16,0 0 15,-21-21 1,21-21 0,0 0-16,0 0 0,0-1 15,0 1-15,0 0 0,0-21 16,0-1-16,0 22 0,21-21 0,0 0 16,1-1-16,-1 1 0,21 0 15,-21 20-15,22 1 0,-1 0 0,0 0 16,1 21-16,-1 0 15,0 21-15,1 0 0,-1 0 0,-21 22 16,0-1-16,0 0 0,1 1 16,-22-1-16,0 0 0,0 1 0,0-1 15,0 0-15,0-20 0,-22-1 0,1 21 16,21-21-16,-21 0 16,21 1-16,-21-22 0,42 0 31,0 0-31,0-22 15,1 1-15,-1 0 0,0 0 0</inkml:trace>
  <inkml:trace contextRef="#ctx0" brushRef="#br0" timeOffset="21612.25">16891 2498 0,'0'0'0,"21"-43"0,0 22 0,-21 0 16,21 0-16,-42 42 31,0 0-31,21 0 0,-21 22 15,0-22-15,0 21 0,-1 1 16,1-1-16,0 0 0,21 1 0,-21-1 16,0-21-16,21 21 0,0-20 15,0 20-15,0-21 0,0 0 0,0 0 16,0 1-16,21-22 0,0 0 16,0 21-16,0-21 0,22 0 15,-22 0-15,0 0 0,0-21 16,0-1-16,1 22 0,-1-21 0,0 0 15,0-21-15,0 21 0,-21-22 16,0 22-16,21-21 0,-21-1 0,0-20 16,0 21-16,0-1 0,0 1 15,-21 0-15,0 20 0,0 1 0,0 0 16,0 0-16,-1 21 0,1 0 16,0 0-16,0 0 0,0 21 0,0 0 15,-1 0-15,1 1 0,21-1 0,0 0 16,-21 0-16,21 0 0,0 0 15,0 1-15,0-1 0,21-21 16,0 0-16,1 0 16,-1 0-16,21 0 0</inkml:trace>
  <inkml:trace contextRef="#ctx0" brushRef="#br0" timeOffset="21860.3">17526 2201 0,'0'0'16,"0"-21"-16,0 0 0,0 0 0,0 0 15,0 42 1,-21 0-16,0 0 16,-1 0-16,1 22 0,21-1 0,-21 0 15,0 1-15,0-1 16,21 22-16,0-22 0,-21 0 0,-1 1 16,22-1-16,-21 0 0,21-21 0,0 22 15,0-22-15,0 0 0,0 0 16,0 0-16,0 1 0,21-22 15,1 0 1,-1-22-16,-21 1 16,21 0-16</inkml:trace>
  <inkml:trace contextRef="#ctx0" brushRef="#br0" timeOffset="22504.33">17166 2434 0,'-21'0'0,"42"0"0,-63 0 0,21 0 0,42 0 47,0 0-47,0 0 0,0 0 0,22 0 15,-1 0-15,21-21 0,1 0 16,-22 21-16,22-21 0,-1 0 0,1-1 16,-1 1-16,1 0 0,-22 0 15,0 0-15,1 0 0,-1-1 16,-21 1-16,0 0 0,-21 0 0,0 0 15,0 0-15,0-1 16,0 44 0,0-1-1,-21 0-15,21 0 0,-21 0 16,0 0-16,21 1 0,0 20 0,0-21 16,-21 21-16,21 1 0,-21-1 15,21 22-15,-22-22 0,22 0 0,0 1 16,-21-1-16,21 0 0,-21-21 0,21 22 15,0-22-15,0 0 0,-21 0 16,21 0-16,0 1 0,-21-22 16,21 21-16,0-42 31,0-1-31,0 1 16,0 0-16,0 0 0,0 0 15,21-22-15,0 1 0,0 0 0,0-1 16,1 1-16,-1 0 0,0 21 15,0-22-15,21 22 0,-20 0 0,-1 0 16,21 0-16,-21 21 0,0 0 16,1 0-16,-1 21 0,0 0 0,0 0 15,-21 0-15,0 22 0,0-22 16,0 21-16,0 0 0,0-20 0,0 20 16,0-21-16,0 0 0,-21 0 15,21 1-15,0-1 0,-21 0 16,0 0-16,21-42 47,0 0-47,21 0 15</inkml:trace>
  <inkml:trace contextRef="#ctx0" brushRef="#br0" timeOffset="22872.64">18373 2477 0,'0'0'0,"0"21"16,21-21-1,0 0 1,0 0-16,0 0 0,0 0 0,1-21 16,-1 21-16,0-22 0,0 22 15,0-21-15,0 0 0,-21 0 16,22 0-16,-22 0 15,-22 21-15,1 0 16,0 0-16,0 0 0,0 21 16,-22 0-16,22 0 0,-21 0 15,21 0-15,0 22 0,-1-22 0,1 0 16,0 21-16,21-20 0,-21-1 16,21 0-16,0 0 0,0 0 0,0 0 15,0 1-15,0-1 0,21 0 16,0-21-16,0 21 0,1-21 0,-1 0 15,0 0-15,0 0 0,21 0 16,1 0-16,-22 0 0,21 0 0,1-21 16,-1 0-16,0 0 0,1 21 0,-1-22 15</inkml:trace>
  <inkml:trace contextRef="#ctx0" brushRef="#br0" timeOffset="23256.22">19008 2350 0,'0'0'0,"0"-22"0,0 1 31,21 21 0,-21 21-31,21-21 0,-21 22 0,0-1 16,21 21-16,-21-21 0,0 22 16,21-22-16,-21 21 0,0-21 0,0 22 15,0-1-15,0-21 0,0 21 0,0-20 16,0-1-16,-21 0 0,21 0 15,-21 0-15,21 0 16,-21-21-16,0 0 16,21-21 15,0 0-31,0-21 0,21 21 16,0-1-16,-21-20 0,21 0 15,0 21-15,0-22 0,1 1 0,-1 0 16,0 20-16,0-20 0,0 21 0,-21 0 15,21 0-15,1 21 16,-22 21 0,-22 0-1,1 0-15,21 0 0</inkml:trace>
  <inkml:trace contextRef="#ctx0" brushRef="#br0" timeOffset="24187.82">20574 2307 0,'0'0'0,"0"-42"0,42-64 31,-42 85-31,0 0 0,0 0 0,0-1 16,0 1-16,-21 42 31,0 1-31,0 20 0,21 0 15,0 1-15,-21-1 0,-1 21 16,22 1-16,-21-1 0,21 1 0,-21-22 16,0 22-16,21-22 15,-21 0-15,21 1 0,-21-1 0,21 0 16,0-20-16,-22-1 0,22 0 16,0-42-1,0 0 1,22-1-16,-22 1 0,21-21 15,0 21-15,21-22 0,-21 1 0,1-21 16,20 20-16,-21 1 0,0 0 16,0-1-16,22 1 0,-22 21 0,0 0 15,-21-1-15,21 22 16,0 0-16,-21 22 16,0-1-16,22 21 0,-22 0 0,21 1 15,-21-1-15,0 0 0,21 1 16,0-1-16,0 0 0,0-20 0,-21 20 15,22-21-15,-1 21 0,0-20 16,0-1-16,0-21 0,22 21 0,-22-21 16,0 0-16,21 0 0,-21 0 15,22-21-15,-22 21 0,21-21 0,-21-1 16,22-20-16,-22 21 0,21-21 0,-21-1 16,1-20-16,-1-1 0,-21 22 15,0-22-15,0 1 0,0-1 0,0 1 16,0 21-16,0-22 0,0 22 15,0 21-15,-21-22 0,21 22 16,-22 0-16,1 21 0,0 0 16,0 0-16,0 0 0,0 21 15,-1 0-15,22 0 0,-21 1 16,21-1-16,-21 0 0,21 0 0,0 21 16,0-20-16,0-1 0,0 21 15,21-21-15,0 0 0,1 1 0,-1 20 16,0-21-16</inkml:trace>
  <inkml:trace contextRef="#ctx0" brushRef="#br0" timeOffset="24516.23">21653 2540 0,'0'0'0,"43"0"32,-22 0-32,0 0 0,-21-21 15,21 0-15,0 21 0,-21-21 0,0-1 16,22 1-16,-1 0 0,-21 0 15,0 0-15,0 0 0,0-1 0,0 1 16,0 0-16,-21 21 16,-1 0-16,1 0 0,0 0 15,0 0-15,0 21 0,0 0 16,-1 22-16,1-22 0,0 21 0,0 1 16,21-22-16,0 21 0,0 0 15,0-20-15,0 20 0,0-21 16,0 0-16,0 0 0,0 1 0,21-1 15,0 0-15,0-21 0,1 0 16,20 0-16,-21 0 0,21 0 0,-20 0 16,20 0-16,0 0 0,-21 0 15,22-21-15,-1 0 0,0-1 0,1 1 16,-22-21-16</inkml:trace>
  <inkml:trace contextRef="#ctx0" brushRef="#br0" timeOffset="24984.31">22352 2117 0,'0'0'15,"0"-43"-15,0 22 0,0-21 0,0 21 16,0 0-16,0 42 31,-21 21-31,21-21 16,-21 22-16,21-22 0,-22 21 0,22 0 16,0 1-16,0-1 0,-21 0 15,21 1-15,0 20 0,-21-20 0,21-1 16,0-21-16,0 21 0,0 1 0,0-22 15,-21 0-15,21 0 0,-21 0 16,21 1-16,-21-22 31,21-22-31,0 1 0,0 0 16,0 0-16,0 0 16,0-22-16,0 1 0,21 21 0,0-21 15,0-1-15,0 1 0,22 21 16,-22-22-16,21 22 0,-21 0 0,22 0 15,-1 21-15,-21 0 0,21 0 0,-20 0 16,20 21-16,-21 0 0,21 0 16,-20 1-16,-1 20 0,-21 0 0,0-21 15,0 22-15,0-1 0,-21-21 16,-22 0-16,22 22 0,-21-22 0,-1 0 16,1 0-16,21-21 15,-21 21-15,-1-21 0,22 0 0,-21 22 16,21-22-16,-1 0 0,22-22 31,0 1-31,22-21 0,20 21 16,0 0-16</inkml:trace>
  <inkml:trace contextRef="#ctx0" brushRef="#br0" timeOffset="25236.19">23368 1947 0,'0'0'0,"0"-21"0,0 42 16,-21 1 0,0-1-16,-1 0 0,1 21 15,21 1-15,-21-1 0,0 0 0,0 22 16,21-22-16,-21 22 0,-1-22 16,22 21-16,-21-20 0,21 20 0,0-20 15,-21-22-15,21 21 0,0 0 0,-21-20 16,21-1-16,0 0 0,0 0 15,21-42 17,-21 0-32</inkml:trace>
  <inkml:trace contextRef="#ctx0" brushRef="#br0" timeOffset="25540.33">23199 2180 0,'0'0'0,"0"-42"0,0-22 16,-22 22-16,22 0 0,0-1 0,0 1 15,0 0-15,0 21 0,0-1 16,0-20-16,22 21 0,-1 0 0,0 21 16,21-21-16,1 21 0,-1 0 15,0 0-15,22 0 0,-22 21 0,0 0 16,1 0-16,-1 21 0,-21 1 16,0-1-16,1 0 0,-22 1 15,0-1-15,-22 0 0,1-20 16,0 20-16,-21-21 0,-1 0 0,1 22 15,0-22-15,-1-21 0,1 21 16,0 0-16,-1-21 0,1 21 0,21-21 16,0 0-16,0 0 0,21 21 15,21-21 1,0 0-16,0 0 0,21 0 16,1 0-16,-22 0 0</inkml:trace>
  <inkml:trace contextRef="#ctx0" brushRef="#br0" timeOffset="26580.3">23876 2328 0,'0'-21'31,"0"42"-31,0-63 0,0 21 16,0 0-16,0 0 15,-21 21 1,0 0-16,-1 0 15,1 0-15,-21 21 0,21 0 0,-22 0 16,1 0-16,0 0 0,21 22 16,-22-1-16,1-21 0,21 22 0,-22-1 15,22-21-15,21 21 0,-21-20 16,21-1-16,0 0 0,0 0 16,0 0-16,0 0 0,21-21 15,0 0-15,1 0 16,20 0-16,-21 0 0,0 0 0,22-21 15,-22 0-15,21 0 0,-21 0 16,22 0-16,-22-22 0,21 1 0,-21 0 16,0-1-16,22 22 0,-22-21 15,0-1-15,-21 22 0,21 0 16,-21 0-16,21 21 0,-42 21 31,0 0-31,0 0 0,0 22 16,21-22-16,0 21 0,-21-21 15,21 22-15,0-22 0,0 21 0,0-21 16,0 1-16,21-1 0,0 0 16,0 0-16,21 0 0,1-21 0,-1 0 15,0 0-15,1 0 0,-1 0 16,0 0-16,22 0 0,-22 0 0,1-21 16,-1 0-16,0 0 0,1 0 15,-1-22-15,0 1 0,-21 21 16,22-22-16,-22 1 0,0 0 0,0-1 0,-21 1 15,0 21-15,0-21 16,0 20-16,0 1 0,-42 21 0,21 0 16,0 0-16,-22 0 0,1 0 15,21 0-15,-22 21 0,1 1 0,0-1 16,21 0-16,-22 0 0,22 21 16,0-20-16,0-1 0,21 0 0,0 21 15,0-21-15,0 1 0,0-1 16,0 0-16,21-21 0,-21 21 0,21-21 15,21 0-15,-20 0 0,-1 0 16,0 0-16,21 0 0,-21 0 0,1 0 16,20-21-16,-21 0 0,21 21 15,-20-21-15,-1-1 0,21 22 16,-21-21-16,0 21 0,1 0 0,-22 21 47,-22 22-47,1-22 0,21 0 15,-21 21-15,0 1 0,0-1 0,0 0 16,-1 1-16,1-1 0,0 22 16,0-22-16,21 21 0,-21-20 0,0 20 15,21 22-15,-22-22 0,22 1 0,0 21 16,0-22-16,0 22 0,0-22 16,0 22-16,0-22 0,0 1 15,-21 21-15,21-22 0,-21 1 0,21-1 16,0 1-16,-21-22 0,0 0 15,21 1-15,-21-1 0,-22-21 0,22 0 16,0 0-16,-21-21 0,20 0 0,-20 0 16,21 0-16,-21 0 0,20-42 15,-20 21-15,0-21 0,-1 20 0,1-41 16,21 21-16,-21-1 0,20-20 16,1-1-16,0 22 0,21-22 0,0 1 15,0-1-15,0 1 0,21-22 0,22 22 16,-1-22-16,0 0 0,22 22 15,-1-22-15</inkml:trace>
  <inkml:trace contextRef="#ctx0" brushRef="#br0" timeOffset="26956.53">24892 2434 0,'0'0'0,"-21"0"0,0 0 0,21-21 16,0 0 15,42 21-31,-21 0 0,21-21 16,1 21-16,-1 0 0,-21-21 15,22-1-15,-1 22 0,0-21 16,-21 0-16,1 21 0,-1-21 16,0 21-16,-21-21 0,0 0 15,-21 21 1,0 0-16,-1 0 0,-20 0 0,21 21 15,-21-21-15,-1 21 0,1 21 16,21-21-16,-22 22 0,22-1 0,0-21 16,0 22-16,0-22 0,21 21 15,0-21-15,0 0 0,0 22 0,0-22 16,21 0-16,0-21 0,0 21 0,0 0 16,22-21-16,-1 0 15,0 0-15,1 0 0,-1 0 0,0 0 16,1 0-16,-1-21 0,-21 21 15,22-21-15,-22 0 0</inkml:trace>
  <inkml:trace contextRef="#ctx0" brushRef="#br0" timeOffset="27467.4">26437 2138 0,'0'0'0,"0"-21"0,21 0 0,0-1 15,-21 1 1,0 42-1,0 1 1,0-1-16,0 0 0,0 0 0,-21 21 16,21-20-16,-21-1 0,21 21 0,0-21 15,0 22-15,0-22 0,-21 21 16,21-21-16,0 0 0,-21 1 0,21-1 16,0 0-16,0 0 15,21-21 16,0-21-31,0 0 16,22 0-16</inkml:trace>
  <inkml:trace contextRef="#ctx0" brushRef="#br0" timeOffset="27804.68">26987 2117 0,'0'0'0,"22"-43"0,20 22 16,-21 0-16,0 0 0,-21 0 15,0 0-15,-21 21 16,-21 0-16,21 0 0,-1 0 0,-20 0 15,0 21-15,-1 0 16,22-21-16,-21 21 0,21 0 0,0 0 16,-1 1-16,22-1 0,0 0 15,0 0-15,0 0 0,22 0 16,-1-21-16,21 22 0,-21-1 16,22 0-16,-1 0 0,0 0 0,-21 0 15,22 1-15,-1-1 0,-21 0 16,0 0-16,1 0 0,-1 0 0,-21 1 15,0-1-15,-21 0 16,-1-21-16,-20 0 0,0 21 16,-1-21-16,1 0 0,0 0 15,-1 0-15,1 0 0,0 0 0,-1 0 16,22 0-16,-21 0 0,21-21 16,0 21-16,21-21 0,0 0 15,0-1-15,0-20 0,0 21 0</inkml:trace>
  <inkml:trace contextRef="#ctx0" brushRef="#br0" timeOffset="27995.83">26712 1588 0,'0'0'0,"-21"0"15,0-22-15,0 22 16,42 0 31,21 0-47,-21 0 15</inkml:trace>
  <inkml:trace contextRef="#ctx0" brushRef="#br0" timeOffset="28380.28">29189 1736 0,'0'0'0,"0"-21"0,-21-1 15,-1 1-15,1 0 0,0 0 16,0 0-16,-21-22 0,20 22 0,-20 21 15,21-21-15,-21 0 0,-22 21 16,22 0-16,-22 0 0,22 0 0,-22 21 16,1 0-16,-1 22 0,1-1 15,21 0-15,-22 22 0,22-1 16,21-20-16,-1 20 0,1 1 16,21-1-16,0-21 0,0 22 0,0-22 15,21 22-15,1-22 0,-1 0 16,21 1-16,0-1 0,1 0 0,-1-20 15,0-1-15,22 0 0,-1 0 16,1 0-16,-1-21 0,1 0 0,21 0 16,-1 0-16,-20-21 0,20 0 15,-20 0-15,-1 0 0</inkml:trace>
  <inkml:trace contextRef="#ctx0" brushRef="#br0" timeOffset="29984.21">29485 2371 0,'-85'63'0,"170"-126"0,-43 42 16,1-22-16,-22 22 0,21-21 15,-21-43-15,1 64 0,-22-21 16,0-1-16,0 22 0,0 0 15,0 0-15,0 0 0,0-1 0,-22 22 16,1 0-16,0 0 0,-21 0 16,-1 0-16,22 0 0,-42 22 0,20-1 15,1 0-15,0 0 0,-1 0 16,1 22-16,21-22 0,0 21 0,-22-21 16,43 22-16,0-22 0,0 21 15,0-21-15,0 0 0,0 22 16,22-22-16,-1 0 0,0-21 0,0 21 15,0-21-15,22 0 0,-22 0 16,21 0-16,-21 0 0,22-21 16,-22 21-16,21-21 0,-21 0 0,0 0 15,22-1-15,-22-20 0,0 21 16,21-21-16,-20 20 0,-1-20 0,0 0 16,0 21-16,0-1 0,0 1 15,-21 0-15,0 42 16,0 0-16,-21 1 15,0-1-15,0 21 0,21-21 16,0 0-16,-21 22 0,21-22 0,0 0 16,-21 0-16,21 0 15,0 1-15,0-1 0,0 0 0,21 0 16,0-21-16,0 0 16,0 0-16,0 0 0,22 0 0,-22 0 15,21-21-15,-21 21 0,22-21 16,-22 0-16,0-1 0,21-20 0,1 21 15,-22-21-15,21-22 0,-21 22 0,22-22 16,-1 1-16,-21-1 0,22 1 16,-22-22-16,0 43 0,-21-22 15,0 22-15,0 21 0,0 0 0,0-1 16,0 1-16,-21 21 16,0 21-16,-22 1 0,22 20 15,0 0-15,-21 22 0,20-22 16,1 22-16,0-22 0,0 21 0,0 1 15,21-22-15,0 1 0,0-1 0,0 21 16,0-41-16,21 20 0,0 0 16,0 1-16,0-22 0,22 0 0,-22 0 15,0 0-15,0-21 0,0 0 16,22 0-16,-22 0 0,0 0 0,21 0 16,-20-21-16,20 0 0,-21 0 15,0 0-15,22-22 0,-22 1 16,0 0-16,0-1 0,0-20 15,0-1-15,1-20 0,-1 20 0,0-21 16,-21 22-16,0 21 0,0-1 16,0 1-16,0 21 0,0 0 0,0 42 31,-21 0-31,21 21 0,-21-21 0,-1 22 16,22 20-16,0-20 0,-21-1 15,21 0-15,-21 1 0,21 20 0,0-21 16,0 1-16,0-1 0,0 0 15,0-20-15,0 20 0,21 0 16,0-21-16,-21 22 0,22-22 0,-1 0 16,21 0-16,-21-21 0,0 0 0,1 0 15,20 0-15,-21 0 16,21 0-16,-20 0 0,20-21 0,-21 0 16,0 0-16,22 0 0,-22-1 15,0 1-15,21-21 0,-21 0 0,1 20 16,-22-20-16,0 21 0,0 0 15,0 0-15,0-1 0,-22 22 16,1 0 0,0 22-16,0-1 0,0 0 15,0 0-15,-1 0 0,1 0 0,21 1 16,0-1-16,0 0 0,0 21 16,0-21-16,0 1 0,0-1 15,21 0-15,1 0 0,20 0 0,0 0 16,-21 1-16,22-1 0,20-21 15,-20 0-15,-1 0 0,21 0 16,-20 0-16,20 0 0,-20 0 0,20-21 16,-21-1-16,1 1 0,-1 0 15,0-21-15,1 21 0,-1-22 0,0 22 16,-20-21-16,-1-1 0,0 22 16,0-21-16,-21 21 0,0 0 0,0-1 15,0 1-15,-21 21 16,0 0-16,0 0 15,-22 0-15,22 21 0,0 1 16,-21-22-16,20 21 0,-20 0 0,0 21 16,21-21-16,-22 1 0,22-1 15,0 0-15,0 21 0,0-21 16,21 1-16,0-1 0,0 0 0,0 0 16,0 0-16,21 0 0,0 1 15,0-22-15,0 0 0,0 0 0,1 0 16,-1 0-16,0 0 0,21-22 15,-21 1-15,1 0 0,-1 0 0,21 0 16,-21-22-16,0 1 0,22 0 16,-1-1-16,-21-20 0,22 21 0,-22-43 15,21 21-15,-21 1 16,22-1-16,-22 1 0,0 21 16,0-1-16,-21 1 0,0 0 15,0 20-15,-42 44 16,21 20-16,-1-21 0,1 43 15,-21-22-15,21 21 0,0-20 16,-1 20-16,1 1 0,0-1 0,21-20 16,0-1-16,0 21 0,0-20 15,0-1-15,21 0 0,0-20 16,1 20-16,-1-21 0,21 0 0,0 0 16,1 1-16,-1-1 15,0-21-15,22 0 0,-1 0 0,-20 0 16,20-21-16,1-1 0,-22 22 15,22-21-15,-22 0 0,0-21 0,1 21 16,-22-1-16,0 1 0,0-21 16,-21 21-16</inkml:trace>
  <inkml:trace contextRef="#ctx0" brushRef="#br0" timeOffset="31404.59">9165 4233 0,'0'0'0,"21"0"0,0 0 15,1 0-15,-1 0 0,0 0 0,0 0 16,0 0-16,0 0 0,-21-21 15,0 0-15,0 0 16,0 0-16,0 0 0,0-1 16,0 1-16,-21 0 0,0 0 15,0 0-15,-21 21 0,20 0 16,1 0-16,-21 0 0,0 0 16,-1 0-16,1 21 0,0 0 0,-1 21 15,22-20-15,-21 20 0,21 0 16,-1 1-16,1-1 0,0 0 0,21 1 15,0-1-15,-21 0 0,21 22 16,0-43-16,0 0 0,0 0 16,21 0-16,-21 1 0,21-22 0,0 0 15,1 0-15,20 0 0,-21 0 16,0 0-16,22-22 0,-1 22 0,-21-21 16,21 0-16,1 0 0,-22 0 0,21 0 15,-21-22-15,1 22 16,20-21-16,-21 21 0,-21-22 0,0 22 15,21-21-15,-21-1 0,0 22 0,0-21 16,0 21-16,0 0 0,0-1 16,-21 22-1,0 0-15,21 22 16,0 20-16,0-21 0,-21 21 0,21-20 16,0 20-16,0 0 0,0-21 15,0 22-15,0-22 0,0 21 0,0-21 16,0 1-16,0-1 0,21 0 0,-21 0 15,21 0-15,0-21 16,0 0-16,1 21 0,-1-21 0,0 0 16,0 0-16,0 0 0,22-21 15,-22 21-15,21-21 0,0 0 0,-20 0 16,20 0-16,0-1 0,1 1 0,-1-21 16,0 0-16,-21 20 0,1-20 15,20 0-15,-42-1 0,21 1 0,-21 0 16,0-1-16,0 22 0,0-21 15,-21 21-15,0 21 0,0 0 16,-1 0-16,1 0 0,0 21 16,0 0-16,21 0 0,0 22 0,0-22 15,0 21-15,0-21 0,0 22 16,21-22-16,0 21 0,22-21 16,-22 0-16,0 22 0,0-22 0,0 0 15,0 0-15,1 0 0,-22 1 16,0-1-16,-22-21 0,1 21 15,-21-21-15,21 0 0,-22 0 0,1 21 16,0-21-16,-1 0 0,1 0 16,21 0-16,0 0 0,0 0 0,-1 0 15,22-21-15,0 0 0,22 0 16,-1-1-16,21 1 0,0 0 16</inkml:trace>
  <inkml:trace contextRef="#ctx0" brushRef="#br0" timeOffset="32239.76">11303 4318 0,'0'0'0,"-21"0"16,21 21-16,21-21 47,0 0-47,0 0 0,22-21 15,-22 0-15,0 21 0,21-21 0,-21-22 16,22 22-16,-22 0 0,0-21 0,21-1 15,-20 1-15,-1 0 0,0 21 16,0-64-16,-21 43 0,0 20 16,0-20-16,0 21 15,0 0-15,0 0 0,0-1 0,0 1 16,-21 21-16,0 0 16,0 0-16,-1 21 15,1 1-15,0-1 0,21 21 0,-21-21 16,0 22-16,0 20 0,-1-21 15,22 22-15,-21-1 0,0 1 0,21 21 16,-21-22-16,0 22 0,21-22 0,-21 22 16,21 21-16,-22 0 0,-20-1 15,21 1-15,0 0 0,-22 0 0,1 0 16,0 21-16,-1-21 0,1-1 0,0 1 16,-1 0-16,22-21 15,-21 21-15,21-22 0,0 1 0,-1-22 16,22 1-16,-21-1 0,21 1 0,0-1 15,0-41-15,0 20 0,21-21 0,1 0 16,-1-21-16,0 0 0,21 0 16,1 0-16,-1-42 0,0 21 0,1-22 15,20 1-15,1 0 0,-1-22 0,1 22 16,-1-22-16,1 1 0,-1-1 0,-21-20 16,1 20-16,-1-20 0,0-1 15,-20 0-15,-1 1 0,0-1 16,-21 0-16,0 1 0,0-1 0,-21 0 15,-22 1-15,1-1 0,21 21 16,-21 1-16,-1-1 0,1 22 0,0 0 16,-1 21-16,1-1 0,0 1 0,20 0 15,-20 21-15,21 0 0,-21 0 16,20 0-16,1 0 16,42 0-1,1 0 1,-1 0-16,0 0 0,0 0 0,0 0 15,22 0-15,-22 0 0,0 0 16,0-21-16,0 21 0,0-21 0,1 0 16,-1-1-16</inkml:trace>
  <inkml:trace contextRef="#ctx0" brushRef="#br0" timeOffset="32628.29">11747 4360 0,'-42'-21'31,"42"0"-31,0 0 0,0 0 16,0 0-16,21-1 15,0 1-15,1 21 0,-1-21 0,21 21 16,-21 0-16,22 0 0,-1 0 16,-21 0-16,21 0 0,1 0 15,-1 21-15,-21 0 0,22 1 0,-22 20 16,0-21-16,0 21 0,-21-20 15,0 20-15,0-21 0,0 21 0,0-20 16,-21-1-16,-21 0 0,20 0 16,1 0-16,21 0 0,-21-21 0,0 0 15,21 22-15,0-44 16,0 1 0,0 0-16,0 0 0,0 0 15,21 0-15,0-1 0,-21 1 16,21-21-16,1 21 0,-1 0 0,0-22 15,0 22-15,21 0 0,-20 0 16,-1 0-16,0 21 0,21-22 16,-21 1-16,22 21 0,-22-21 0,0 21 15,0 0-15,0 0 0</inkml:trace>
  <inkml:trace contextRef="#ctx0" brushRef="#br0" timeOffset="33852.19">12954 4403 0,'0'0'16,"21"0"-16,21 0 0,-20 0 0,-1 0 0,21 0 15,-21 0-15,0 0 0,-21-21 16,0-1-16,22 1 0,-22 0 16,0 0-16,0-21 0,-22 20 15,1 1-15,0-21 0,0 21 16,0 0-16,0-1 0,-1 1 0,-20 0 15,21 21-15,0 0 0,0 0 16,-22 0-16,22 21 0,0-21 0,0 43 16,0-22-16,-22 21 0,22-21 0,0 22 15,0-1-15,0 0 0,-1 1 16,1-1-16,0-21 0,21 21 16,0-20-16,0 20 0,0-21 0,0 0 15,0 0-15,21 1 0,0-1 16,1-21-16,-1 0 0,0 0 0,64 0 15,-43 0 1,-21-21-16,21 21 0,-20-22 0,20 1 16,-21 0-16,0 0 0,22-21 0,-22 20 15,0-20-15,0 0 0,0 21 16,0-22-16,-21 1 0,0 0 0,0 20 16,0 1-16,0 0 0,0 0 0,0 0 15,0 42 1,-21 0-1,0 0-15,21 0 0,-21 22 16,21-1-16,0-21 0,0 22 0,0-1 16,0-21-16,0 21 0,0-20 0,21-1 15,0 0-15,0 0 0,1 0 16,20-21-16,0 0 0,1 0 0,-1 0 16,0 0-16,1 0 0,-1 0 0,0 0 15,1-21-15,-1 0 0,-21 0 16,21 0-16,-20-1 0,-1-20 0,0 21 15,-21-21-15,0-1 0,21 22 16,-21-21-16,0-1 0,0 1 0,0 21 16,0 0-16,0 0 0,-21 21 31,21 21-31,0 0 0,0 0 0,-21 21 16,21-20-16,-21 20 0,21-21 15,0 21-15,0-20 0,0 20 0,0-21 16,0 0-16,0 22 0,0-22 0,0 0 15,0 0-15,0 0 16,0 0-16,-22-21 16,1 0-1,21-21-15,0 0 16,0 0-16,0 0 0,0 0 16,0-1-16,0-20 15,0 21-15,0-21 0,0-1 0,21 1 16,1 21-16,-22-22 0,21 1 0,0 0 15,0 21-15,0-22 0,0 22 16,22 0-16,-22 21 0,0 0 0,21 0 16,-20 0-16,-1 21 0,0 21 15,0-20-15,0 20 0,0 0 0,1-21 16,-22 22-16,0-1 0,0 0 0,0-20 16,21 20-16,-21-21 0,0 0 15,0 0-15,0 1 0,0-1 0,-21 0 16,21 0-1,-22-21-15,1 0 16,21-21 0,0 0-16,0 0 15,0-1-15,0 1 0,0 0 0,0-21 16,21 21-16,1-22 0,-1 1 0,0 21 16,21-22-16,1 1 0,-22 0 15,21-1-15,0 22 0,-20 0 0,20 21 16,0 0-16,-21 0 0,1 0 15,-1 0-15,0 21 0,0 22 0,-21-22 16,21 21-16,-21-21 0,0 22 0,0-1 16,0 0-16,0-21 0,-21 22 15,0-22-15,21 0 0,-21 0 16,0 0-16,-1 1 0,1-1 0,0 0 16,0-21-16,21 21 0,-21-21 15,0 0-15,42 0 31,0-21-15,-21 0-16,21 0 0,21-1 0</inkml:trace>
  <inkml:trace contextRef="#ctx0" brushRef="#br0" timeOffset="34284.01">14732 4318 0,'0'42'16,"21"-42"0,0 0-16,0 0 15,1 0-15,-1 0 0,0 0 0,0-21 16,0 21-16,0-21 0,22 21 0,-22-21 16,0 0-16,21 0 0,-20-1 15,-22 1-15,21-21 0,0 21 0,-21 0 16,0-1-16,0 1 15,0 0-15,0 0 0,-21 0 0,0 0 16,-1 21-16,1 0 0,0 0 0,0 0 16,-21 21-16,20 0 0,1 0 15,-21 21-15,21-20 0,0 20 0,-1-21 16,1 21-16,21 1 0,0-1 16,-21 0-16,21-20 0,0 20 0,0-21 15,0 0-15,0 22 0,0-22 0,21 0 16,0-21-16,1 21 0,-1 0 15,0-21-15,0 0 0,0 21 0,22-21 16,-22 0-16,0 0 0,21 0 0,-21 0 16,1 0-16,20-21 15,-21 21-15,0-21 0,22 21 0,-22-21 16,0 0-16,0 21 0,0-21 0,0-1 16,1 1-16</inkml:trace>
  <inkml:trace contextRef="#ctx0" brushRef="#br0" timeOffset="34536.22">15938 4593 0,'-21'0'16,"0"0"-16</inkml:trace>
  <inkml:trace contextRef="#ctx0" brushRef="#br0" timeOffset="39666.81">974 6922 0,'0'0'0,"0"-43"0,0 22 16,0-21-16,0 21 0,0-22 15,0 22-15,0 0 0,0-21 0,0 20 16,0 1-16,-22 21 16,22 21-1,-21 1-15,21-1 0,0 21 16,0 0-16,0 1 0,-21 20 16,21-20-16,0 20 0,0 22 0,-21-22 15,21 1-15,0 20 0,-21-20 16,21-1-16,0 1 0,0-1 15,0 1-15,-21-1 0,21-20 0,0-1 16,0 0-16,0-20 0,0 20 16,0-21-16,0 0 15,21-42 1,-21 0 0,0-21-16,21 20 0,0-20 0</inkml:trace>
  <inkml:trace contextRef="#ctx0" brushRef="#br0" timeOffset="39931.66">1270 6858 0,'0'0'0,"21"-42"0,0-1 15,-21 22-15,0 0 0,0 0 0,0 42 32,0 0-32,0 0 15,0 22-15,0-1 0,0 0 16,0 1-16,0 20 0,0 1 0,0-1 15,-21 1-15,21 20 0,-21-20 16,21-1-16,0 1 0,0-1 16,0 1-16,0-22 0,0 22 0,0-22 15,0 0-15,0-20 0,0 20 16,0-21-16,0 0 0,0 0 16,-21-42-1,0 0 1</inkml:trace>
  <inkml:trace contextRef="#ctx0" brushRef="#br0" timeOffset="40543.74">868 7599 0,'0'0'0,"-21"0"0,-1 0 16,44 21 15,-1-21-15,0 0-16,21 0 0,-21 0 15,22 0-15,-1 0 0,0-21 16,1 0-16,20 21 0,1-21 16,-1-1-16,22 1 0,-22-21 0,1 21 15,-22 0-15,22-1 0,-22 1 16,0 0-16,-20 0 0,-1 0 0,0 21 16,0 0-16,-21 21 15,0 0 1,-21 0-16,0 0 0,0 22 15,-1-22-15,1 21 0,0-21 0,21 22 16,-21-1-16,0-21 0,0 22 16,21-22-16,0 21 0,0-21 0,0 22 15,0-22-15,0 0 0,0 0 16,21 0-16,0-21 0,0 21 16,21-21-16,-20 0 0,20 0 15,0 0-15,-21-21 0,22 21 0,-1-21 16,0 0-16,1 0 0,-22 0 15,21-1-15,-21 1 0,1-21 0,-1 21 16,0 0-16,-21-22 0,0 1 16,0 0-16,0-1 0,-21 1 0,0 0 15,-1-1-15,1 1 0,0 0 16,-21-1-16,21 22 0,-22 0 0,22 0 16,-21 21-16,21 0 0,-22 0 15,22 0-15,-21 21 0,21 21 0,-1-21 16,1 22-16,0-1 15,0 0-15,0 1 0,21-1 0,0 0 16,0 1-16,-21-1 0,21-21 16,0 22-16,0-22 0,0 21 0,0-21 15,0 0-15,21 1 0,0-1 16,0 0-16,0-21 0,0 0 0,22 0 16,-1 0-16,-21 0 0,22 0 15</inkml:trace>
  <inkml:trace contextRef="#ctx0" brushRef="#br0" timeOffset="41155.68">2498 7451 0,'0'0'0,"21"-21"15,0-1-15,0 1 0,-21 0 0,0 0 16,0 0-16,0 42 31,0 0-31,0 0 0,0 22 0,0-22 16,0 21-16,0-21 0,0 22 15,0-22-15,-21 21 0,21 0 0,-21-20 16,0 20-16,21-21 0,0 0 16,-22 0-16,22 1 0,0-1 0,-21 0 15,42-42 17,1 21-32,-1-21 0,0-1 15,0 1-15,0 0 0,0 0 0,22-21 16,-22 20-16,0-20 0,0 21 0,0-21 15,1 20-15,-1 1 0,0 0 16,0 0-16,0 0 0,0 0 16,1 21-16,-1 0 15,-21 21-15,0 0 0,0 0 0,0 0 16,21 0-16,-21 1 0,0-1 16,0 21-16,0-21 0,0 0 0,21 1 15,-21-1-15,21 0 0,-21 0 16,21-21-16,-21 21 0,22-21 15,-1 0-15,0 0 0,0 0 0,0 0 16,22 0-16,-22 0 0,21 0 16,-21-21-16,22 0 0,-22 0 0,0 0 15,21-22-15,-21 22 0,-21-21 0,22-1 16,-22 1-16,0 0 0,0-1 16,0 1-16,0 0 0,0 21 0,-22-22 15,1 22-15,0 0 0,0 0 16,0 0-16,0 21 0,-1 0 15,1 0-15,0 0 16,0 0-16,0 21 0,21 0 16,0 0-16,0 0 15,21 0-15,21-21 0,-21 0 16,1 0-16,20 0 0,21 0 0,-20 0 16</inkml:trace>
  <inkml:trace contextRef="#ctx0" brushRef="#br0" timeOffset="41456.24">4784 6858 0,'0'0'0,"-22"0"0,1-21 0,0 21 0,21-21 31,21 21-16,0-21-15,1 21 0,20 0 16,0 0-16,1 0 0,20-22 0,-21 22 16,22 0-16,-22 0 0,1 0 0,20-21 15,-21 21-15,22 0 0,-22 0 16,1 0-16,-1 0 0,-21 0 0,0 0 16,0 0-16,1 0 15,-44 0 1,1 0-16,0 0 15,0 0-15</inkml:trace>
  <inkml:trace contextRef="#ctx0" brushRef="#br0" timeOffset="41760.3">5228 6816 0,'0'0'0,"-21"0"31,0 0-16,21 21-15,0 0 16,0 0-16,-21-21 0,21 21 16,-22 22-16,22-22 0,0 0 0,0 21 15,-21-20-15,0 20 0,0 0 16,21 22-16,-21-22 0,0 0 0,-1 22 16,22-22-16,-21 1 0,0 20 0,0-21 15,21-20-15,0 20 0,0 0 16,-21-21-16,21 1 0,0-1 0,0 0 15,0 0-15,21-21 16,21 0 0,-21-21-16,1 0 0,20 0 15,-21-1-15,21 1 16</inkml:trace>
  <inkml:trace contextRef="#ctx0" brushRef="#br0" timeOffset="42163.4">5609 7154 0,'0'0'0,"0"-21"0,0 0 16,-21 21 0,0 0-16,0 0 0,-1 21 0,22 0 15,-21 1-15,0-1 0,0 21 0,0-21 16,0 22-16,-1-22 0,22 21 16,0 0-16,-21-20 0,21 20 15,-21-21-15,21 21 0,0-20 0,0-1 16,0 0-16,21 0 0,0 0 15,1-21-15,-1 0 0,21 21 0,0-21 16,1 0-16,-1 0 0,0 0 0,1 0 16,-1-21-16,22 0 0,-22 0 15,-21 0-15,21 0 0,-20-1 0,-1 1 16,0-21-16,0 0 0,-21-1 0,0 1 16,0 0-16,0-1 0,0 1 15,-21 21-15,0 0 0,-22-22 0,22 43 16,-21-21-16,0 21 15,-1 0-15,1 0 0,0 0 0,-1 0 16,1 21-16,0 0 0,20 1 0,-20 20 16,21-21-16,0 0 0,0 22 15,-1-22-15,22 0 0,0 0 0,0 0 16,0 0-16,0 1 0,0-1 16,22-21-16</inkml:trace>
  <inkml:trace contextRef="#ctx0" brushRef="#br0" timeOffset="42631.32">7260 7154 0,'0'0'0,"21"-21"0,-21 42 47,0 1-47,0-1 0,0 0 16,0 21-16,-21-21 0,21 1 0,-21 20 16,21-21-16,-21 0 0,21 22 0,0-22 15,0 0-15,-21 0 0,21 0 16,-22 0-16,1 1 0,21-1 15,0-42 32,0-1-47,0 1 0,0 0 0</inkml:trace>
  <inkml:trace contextRef="#ctx0" brushRef="#br0" timeOffset="42836.7">7302 6922 0,'0'0'16,"22"0"62,-1 0-62,0 0-16,0 0 0,21 0 0,-20 0 15,20 21-15,-21 0 0</inkml:trace>
  <inkml:trace contextRef="#ctx0" brushRef="#br0" timeOffset="43433.29">8170 7260 0,'0'0'0,"0"-21"15,0 0 1,0 0-16,0 0 0,0-1 0,0 1 16,0 0-16,-21 21 0,21-21 0,-21 21 15,0 0-15,0-21 0,-1 21 16,-20 0-16,21 0 0,-21 0 0,20 0 16,-20 21-16,0 0 0,-1 0 0,22 0 15,-21 1-15,0 20 0,20 0 16,-20 1-16,21-1 0,0 0 15,0-21-15,-1 22 0,1-1 16,21 0-16,0-20 0,0 20 0,0-21 16,0 0-16,0 0 0,21-21 0,1 22 15,-1-22-15,21 0 0,-21 0 16,0 0-16,22 0 0,-1 0 0,0 0 16,-20 0-16,20-22 0,0 1 0,1 0 15,-1-21-15,0-1 0,1 1 16,-22 0-16,21-1 0,0-20 0,-20-1 15,-1 1-15,21-1 0,-21 1 16,0-1-16,1 1 0,-22-1 0,21 1 16,-21 21-16,21-22 0,-21 22 0,0 21 15,0-22-15,0 22 16,-21 21 0,0 21-16,-1 22 0,22-1 15,-21 0-15,0 1 0,0-1 0,21 0 16,-21 22-16,21-22 0,-21 22 0,21-1 15,0 1-15,0-22 0,0 21 16,0-20-16,0-1 0,0 0 0,0 1 16,0-1-16,21 0 0,0-20 0,-21-1 15,21 0-15,0 0 0,0-21 16,1 21-16,-1-21 0,0 0 16,0 0-16,0-21 15,-21 0-15,21 0 0,1 0 16</inkml:trace>
  <inkml:trace contextRef="#ctx0" brushRef="#br0" timeOffset="43820.35">8572 7260 0,'0'0'0,"0"21"0,0 1 16,0-1-16,0 0 15,0 0 1,22-21-1,-1 0-15,0 0 0,21 0 16,-21-21-16,1 0 0,-1 0 16,21-1-16,-21 1 0,0 0 0,1 0 15,-1 0-15,0 0 0,-21-1 16,0 1-16,0 0 0,0 0 0,0 0 16,-21 21-16,0 0 15,-1 0-15,1 0 0,-21 0 16,21 0-16,0 21 0,-1 0 0,1 21 15,0-20-15,0 20 0,0-21 16,21 21-16,-21-20 0,21 20 0,0 0 16,0-21-16,0 1 0,0 20 0,0-21 15,0 0-15,0 0 16,21-21-16,0 22 0,0-1 0,0-21 16,0 0-16,22 0 0,-22 0 0,21 0 15,1 0-15,20 0 0,-21 0 16,1-21-16,-1-1 0,0 22 0</inkml:trace>
  <inkml:trace contextRef="#ctx0" brushRef="#br0" timeOffset="44752.31">9419 7112 0,'0'-21'16,"0"42"-16,0-63 0,0 21 0,-21 21 31,0 0-15,21 21-16,0 0 15,0 0-15,-21 21 0,21-20 0,0-1 16,-22 21-16,22-21 0,0 22 0,0-22 16,0 21-16,0-21 0,0 22 15,0-22-15,-21 0 0,21 0 0,0 0 16,0 0-16,0 1 0,-21-22 16,21 21-16,0-42 31,0-1-31,0 1 15,0 0-15,0-21 0,21 21 16,-21-22-16,21 22 0,1-21 16,-22-1-16,21 1 0,0 0 15,0-1-15,0 1 0,0 21 0,22 0 16,-22 0-16,0-1 0,0 22 0,22 0 16,-22 0-16,0 0 0,0 22 15,0 20-15,-21-21 0,0 0 16,0 22-16,0-1 0,0-21 0,0 21 15,0 1-15,0-22 0,0 21 16,0-21-16,0 22 0,0-22 0,0 0 16,0 0-16,0 0 0,21-21 0,1 22 15,-1-22 1,0 21-16,21-21 0,-21 0 0,1 0 16,-1 0-16,21 0 0,-21 0 0,0-21 15,1-1-15,20 1 0,-21 0 16,21 0-16,-20-21 0,20 20 0,-21-20 15,21-21-15,-20 20 0,-1-20 0,0-1 16,0 22-16,21-22 0,-42 1 16,22 21-16,-1-1 0,0-20 0,0 42 15,-21-22-15,0 22 0,0 0 16,0 42 0,0 0-16,-21 0 15,21 1-15,-21 20 0,0 0 16,-1-21-16,22 22 0,-21-1 15,0 0-15,21 22 0,0-22 0,0 1 16,-21 20-16,21-21 0,0 1 16,0-1-16,0-21 0,0 22 0,0-22 15,0 21-15,21-21 0,0 0 16,0-21-16,1 22 0,-1-22 0,0 0 16,21 0-16,-21 0 0,1 0 0,20 0 15,-21-22-15,0 1 0,0 0 16,22 0-16,-22 0 0,0 0 0,0-22 15,0 22-15,1-21 0,-1 21 16,-21-22-16,0 22 0,21 0 16,-21 0-16,0 0 0,-21 42 15,0 0 1,21 0-16,0 0 0,-22 0 16,22 1-16,-21 20 0,21-21 0,0 0 15,0 0-15,0 1 0,0-1 0,0 0 16,0 0-16,21-21 15,1 0-15,-1 0 0,0 0 16,0 0-16,21 0 0,-20 0 16,-1-21-16,0 0 0,0 0 15,21-1-15</inkml:trace>
  <inkml:trace contextRef="#ctx0" brushRef="#br0" timeOffset="44936.12">11091 6900 0,'-21'0'0,"42"0"0,-63 0 0,21 0 16,0 0-16,-1 0 16,1 0-16</inkml:trace>
  <inkml:trace contextRef="#ctx0" brushRef="#br0" timeOffset="45124.29">10245 7091 0,'0'0'0,"-22"0"0,22 21 15,22-21 1,-1 0-1,0 0-15,21 0 0,-21 0 16,22 0-16,-22 0 0,0 0 0,21 0 16,-20 0-16,-1-21 0,0 21 15,0 0-15</inkml:trace>
  <inkml:trace contextRef="#ctx0" brushRef="#br0" timeOffset="46491.56">11303 7472 0,'21'0'47,"0"0"-47,0 0 0,1-21 0,20 0 15,-21 21-15,21-22 0,1 1 0,-22 0 16,21 0-16,-21-21 15,22 20-15,-1-20 0,-21 0 0,0 21 16,22-22-16,-22 1 0,0 0 0,-21 20 16,0-20-16,21 21 0,-21-21 15,0 20-15,0 1 0,0 0 0,-21 21 32,0 0-32,0 21 15,0 0-15,-1 1 0,1-1 0,0 21 16,0 0-16,0 1 0,0-1 15,-1 0-15,1 22 0,0-22 16,0 22-16,-21-1 0,20 1 0,1-1 16,0 1-16,0 20 0,0-20 15,-22-1-15,43 22 0,-42-21 0,42 20 16,-21-20-16,-21 20 0,20-20 0,1-1 16,0 1-16,0-1 0,0 1 0,0-22 15,-1 1-15,1-1 0,21 0 16,0-21-16,0 1 0,0-1 0,0 0 15,21-21-15,1 0 0,-1 0 0,0-21 16,21 0-16,1-1 0,-1 1 16,0 0-16,22-21 0,-22-1 0,0 1 15,22 0-15,-22-1 0,1-20 16,-1-1-16,0 1 0,1-1 16,-22 1-16,0-22 0,-21 22 0,0-1 15,0 1-15,0-1 0,-21 22 0,0-22 16,-22 22-16,22-21 0,-21 20 15,-1 22-15,1-21 0,21 21 0,-21-1 16,-1 1-16,22 0 0,0 21 0,0 0 16,0-21-16,42 21 31,21 0-31,-21 0 0,22 0 16,-1 0-16,0 0 0,22 0 15,-22 0-15,22-21 0,-1 0 16,1 21-16,-1-22 0,1 1 0,-22 0 15,21 0-15,-20 21 0,-1-21 16,0 0-16,1-1 0,-22 22 0,0-21 16,-21 0-1,0 0-15,-21 21 32,0 0-32,0 0 0,21 21 15,0 0-15,-22-21 0,1 21 0,21 1 16,0-1-16,0 0 0,0 0 15,0 0-15,0 0 16,0 1-16,21-22 0,22 21 0,-22-21 16,0 0-16,21 0 0,-20 0 15,20 0-15,0 0 0,-21 0 0,22 0 16,-1-21-16,0 21 0,-20-22 0,20 1 16,-21-21-16,21 21 0,-20 0 15,-1-1-15,0 1 0,-21 0 0,0 0 16,0 0-16,0 0 0,0-1 15,0 1 1,-21 21-16,0 0 16,21 21-16,-22 1 15,22-1-15,-21 21 0,0 0 16,21 1-16,-21-1 0,21 22 0,-21-22 16,0 21-16,21 1 0,0-1 0,-22-20 15,1 20-15,21 1 0,-21-1 16,21 22-16,-21-22 0,21 1 0,-21-1 15,0 22-15,21-21 0,0-1 0,-22 1 16,1-22-16,0 21 0,0-20 16,0-1-16,21 0 0,-21-20 0,-1-1 15,1 0-15,0 0 0,0-21 16,0 0-16,0 0 0,-1-21 16,1 0-16,0 0 15,0-22-15,0 22 0,-22-21 0,22-1 0,0 1 16,0 0-16,0-1 0,0 1 15,-1 0-15,22-22 0,0 22 0,0 0 16,0-1-16,22 1 0,20 0 16,-21-1-16,21 1 0,1 0 0</inkml:trace>
  <inkml:trace contextRef="#ctx0" brushRef="#br0" timeOffset="47343.99">14266 6879 0,'0'0'0,"-21"0"0,-21 0 0,21 0 16,-1 0-16,22 21 31,22-21-31,-1 0 16,0 0-16,0 0 0,0 0 16,22 0-16,-1 0 0,-21 0 15,43-21-15,-22 0 0,0 0 0,1 0 16,-1 0-16,21-1 0,-20 1 0,-22-21 15,21 0-15,1-1 0,-22 1 16,0 0-16,0-1 0,-21 1 0,0 0 16,0-1-16,-21 22 0,0-21 15,0 21-15,-1-1 0,1 1 0,0 0 16,0 21-16,0 0 0,0 0 0,-1 0 16,1 21-16,0 0 15,0 22-15,21 20 0,-21-20 0,0 20 16,-1 22-16,1-22 0,0 22 0,0-22 15,0 22-15,0 0 0,-1-1 16,1 1-16,0 21 0,0-21 0,0 20 16,0 1-16,-1-21 0,1 42 0,-21-21 15,21 0-15,0 21 0,-22-22 16,22 1-16,-21 21 0,-1-21 0,22 0 16,-21-21-16,0 20 0,20-20 0,1 0 15,0-22-15,0 1 0,21-1 0,-21-20 16,21-1-16,0 0 15,0-21-15,0 1 0,21-1 0,0-21 0,0 0 16,22 0-16,-22-21 0,21 21 16,0-43-16,22 22 0,-22-21 0,22-1 15,-1 1-15,1-21 0,-1-1 16,1 1-16,-1-1 0,-20 1 0,20-22 16,-21 21-16,1-20 0,-22-1 0,0 0 15,-21 1-15,0-1 0,0 0 16,-21 1-16,0-1 0,0 0 0,-22 1 15,1 20-15,0-20 0,-1 41 0,1-20 16,-22 20-16,22 22 0,0-21 16,-1 21-16,1 0 0,0-1 15,21 1-15,-22 21 0,22 0 0,0 0 16,42 0 15,21 0-31,-20 0 0,-1 0 0,21 0 16,-21 0-16,22 0 0,-22 0 15,21 0-15,-21 0 0,0-21 0,1 0 16,20 21-16</inkml:trace>
  <inkml:trace contextRef="#ctx0" brushRef="#br0" timeOffset="47760.31">14795 7049 0,'-21'-22'31,"21"1"-31,0 0 16,0 0-16,0 0 16,21 21-16,1-21 0,-1-1 15,0 22-15,0 0 0,21-21 0,-20 21 16,20 0-16,0 0 0,1 0 16,-1 21-16,-21 1 0,21-1 0,-20 0 15,-1 0-15,-21 21 0,0-20 16,0 20-16,0 0 0,0-21 0,0 22 15,0-22-15,0 21 0,-21-21 16,-1 1-16,22-1 0,-21-21 0,21 21 16,0-42 15,0 0-31,0-1 0,0 1 16,0 0-16,0 0 0,0-21 0,21 20 15,-21 1-15,22-21 0,-1 21 0,-21-22 16,21 22-16,0 0 0,0 0 15,0 0-15,1 0 0,-1 21 16,0-22-16,0 22 0,0 0 16,22 0-16,-22 0 0,0 0 0,0 0 15,0 0-15,0 0 0,1 22 16</inkml:trace>
  <inkml:trace contextRef="#ctx0" brushRef="#br0" timeOffset="48916.29">16214 7070 0,'0'-21'0,"0"-1"16,0 1-16,0 0 0,0 0 15,-22-21-15,1 20 0,0 1 16,-21 0-16,21 0 0,-1 21 0,1-21 16,0 21-16,0 0 0,-21 0 15,20 0-15,1 0 0,-21 21 16,21 0-16,-22 0 0,22 0 0,-21 1 15,21 20-15,-22 0 0,22-21 16,0 22-16,0-1 0,0 0 0,21 1 16,0-1-16,0-21 0,0 22 0,21-22 15,0 0-15,0 0 0,0 0 16,22 0-16,-22-21 0,21 0 0,-21 0 16,22 0-16,-1 0 0,0 0 0,-20-21 15,20 0-15,0 0 0,-21 0 16,22 0-16,-22-22 0,0 1 0,0 21 15,0-22-15,1 1 0,-1 0 16,0-1-16,0 22 0,-21-21 16,0 21-16,0 0 0,0-1 0,0 1 15,0 42 1,-21 1-16,21-1 16,-21 0-16,0 0 0,-1 21 0,22-20 15,0 20-15,0 0 0,-21-21 16,21 22-16,0-22 0,0 21 0,0-21 15,21 1-15,1-1 0,-1 0 0,0 0 16,0-21-16,0 0 0,22 0 16,-22 0-16,21 0 0,-21 0 15,22 0-15,-22-21 0,21 0 0,-21 0 16,22-1-16,-22-20 0,0 21 16,0-21-16,21-22 0,-20 22 15,-1 21-15,-21-22 0,21 22 16,-21 0-16,21 0 0,-21 42 31,0 0-31,0 0 16,0 0-16,0 1 0,-21-1 0,21 0 15,-21 21-15,21-21 0,-21 1 0,21-1 16,0 21-16,0-21 0,0 0 16,-22-21-16,22 22 0,0-1 0,-21 0 15,21-42 16,0 0-31,0-1 16,0 1-16,0-21 16,0 21-16,0 0 0,0-22 0,21 1 15,-21 21-15,43-22 0,-22 1 0,0 21 16,0-21-16,0 20 0,22 1 16,-22 0-16,21 0 0,-21 0 0,1 21 15,-1 0-15,0 0 0,0 21 0,0-21 16,-21 21-16,0 0 0,21 22 15,-21-22-15,0 0 0,0 21 16,0-21-16,0 1 0,0 20 0,0-21 16,0 21-16,0-20 0,0-1 15,0 21-15,0-21 0,0 0 0,0 1 16,-21-22 15,21-22-31,0 1 16,0 0-16,0 0 0,0 0 15,21-22-15,1 22 0,-1 0 0,0-21 16,0 21-16,21-22 0,-20 1 0,20 21 16,0-22-16,1 1 0,-1 21 15,-21 0-15,21 0 0,1-1 16,-22 22-16,21 0 0,-21 0 0,1 22 16,-22 20-16,0-21 0,0 21 15,0-20-15,0 20 0,-22 0 0,1-21 16,-21 22-16,21-1 0,0-21 0,-1 22 15,1-22-15,0 0 0,0 0 16,21 0-16,0 0 0,-21-21 0,21 22 16,21-44 15,0 22-31,0-21 0,0 0 0,22 0 16,-1 0-16,0 0 15</inkml:trace>
  <inkml:trace contextRef="#ctx0" brushRef="#br0" timeOffset="49305.29">17949 6943 0,'0'0'0,"-21"0"0,0 21 0,0 0 0,0 0 16,21 0-16,-22-21 16,22 22-16,22-22 15,-1 0 1,0 0-16,0 0 0,21 0 15,-20 0-15,-1-22 0,0 22 16,0-21-16,21 21 0,-20-21 0,-1 0 16,0 0-16,0 0 0,0-1 15,-21 1-15,0-21 0,0 21 0,0 0 16,0-1-16,0 1 0,-21 21 16,0 0-16,0 0 0,0 0 15,-22 21-15,22 1 0,0 20 0,0-21 16,-22 21-16,22 1 0,0-22 15,21 21-15,0 1 0,-21-22 0,21 21 16,0-21-16,0 22 0,0-22 16,0 21-16,0-21 0,21 0 0,0 1 15,0-1-15,22 0 0,-22-21 16,21 0-16,1 0 0,-22 0 16,21 0-16,22 0 0,-22-21 0,0 0 15,1-1-15,20 1 0,1 0 0</inkml:trace>
  <inkml:trace contextRef="#ctx0" brushRef="#br0" timeOffset="49692.31">19854 6900 0,'0'0'0,"-21"-21"0,0 21 16,0-21-16,-22 0 0,22 21 0,0-21 15,0 0-15,0-1 0,21 1 16,0-21-16,0 21 0,0 0 0,0-22 16,0 22-16,21-21 0,21 21 15,-21-22-15,22 22 0,-1-21 0,0 21 16,1-1-16,-1 22 0,0-21 16,1 21-16,-1 0 0,-21 0 0,22 21 15,-22 1-15,-21-1 0,0 0 0,0 21 16,0 1-16,0-1 0,0 0 15,0 1-15,0-1 0,-21 0 16,21 1-16,-22-1 0,1 0 0,0 1 16,-21-22-16,21 21 0,-1-21 15,1 22-15,0-22 0,0 0 0,-21 0 16,20 0-16,1 0 0,0 1 16,0-1-16,0-21 0,21 21 0,-21-21 15,21 21-15,0 0 16</inkml:trace>
  <inkml:trace contextRef="#ctx0" brushRef="#br0" timeOffset="50131.23">19727 7641 0,'0'0'0,"-21"21"0,0 1 0,0-1 0,0 0 15,21 0-15,0 0 0,0 0 16,0 1-16,0-1 15,21-21-15,0 0 0,0 0 0,0 0 16,0 0-16,1 0 0,-1 0 16,0 0-16,0-21 15,-21-1-15,0 1 0,0 0 16,0 0-16,-21 21 16,0 0-16,0 0 15,-1 0-15,1 0 0,0 0 16,0 0-16,0 0 15,21 21-15,-21-21 0,21 21 16,0 0-16,21-21 16,0 0-16,0 0 0,0 0 15,0 0-15,1 0 0,-1 0 0,0 0 16,0-21-16,0 21 0,0-21 0,1 21 16,-22-21-16,0 0 0,0 0 15,0-1-15,0 1 16,-22 21-16,1 0 0,0 0 15,0 0-15,-21 0 16,20 0-16,1 0 0,0 0 0,0 0 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08T12:58:10.15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5990 8340 0,'-21'0'46,"0"0"-46,0 0 16</inkml:trace>
  <inkml:trace contextRef="#ctx0" brushRef="#br1" timeOffset="5836.16">1503 8636 0,'0'0'0,"-21"-21"0,21 0 0,0 0 16,0-1-16,-22 22 16,22-21-16,-21 21 15,21 21 1,0 1-1,0-1-15,0 0 0,0 0 16,0 0-16,0 0 16,0 1-16,21-1 0,1 0 0,-1-21 15,0 0-15,0 21 16,0-21-16,0 0 0,22 0 16,-22 0-16,21-21 0,-21 0 0,1 0 15,20-1-15,-21 1 0,0 0 16,0 0-16,1 0 0,-22 0 0,0-1 15,21 1-15,-21 0 0,0-21 16,0 21-16,0-1 0,0 1 16,0 0-16,0 42 31,0 0-31,0 1 0,0-1 16,0 0-16,0 0 0,0 21 0,0 1 15,0-1-15,0 0 16,0 1-16,0-1 0,0 0 0,0 22 15,0-22-15,0 22 0,0-22 16,0 0-16,0 1 0,0-1 0,0 0 16,0-20-16,0 20 0,0-21 15,0 21-15,-21-20 0,21-1 0,-22 0 16,22 0-16,-21-21 16,0 0-16,0 0 0,0 0 15,0 0-15,-1 0 0,1-21 16,0 0-16,0 0 0,0-1 15,-22 1-15,22 0 0,0-21 16,0 21-16,0-1 0,0 1 0,-1 21 16,1-21-16,0 21 31,21 21-31,0 0 0,0 1 16,0-1-16,0 0 15,21 0-15,0 0 0,1 0 0,-1 1 16,0-1-16,0 0 0,0 0 15,0-21-15,22 21 0,-22-21 0,21 0 16,-21 0-16,22 0 0,-22 0 16,0 0-16,21 0 0,-20 0 0,20-21 15,-21 21-15,0-21 16,0 0-16,1 0 0,-1-1 0,0-20 16,-21 21-16,0-21 0,21-1 15,-21 1-15,21 0 0,-21 20 0,21-20 16,-21 21-16,0-21 0,0 20 15,0 1-15,0 42 16,0 1 0,0-1-16,0 0 0,0 21 15,0-21-15,0 22 0,0-22 0,0 21 16,0-21-16,0 1 0,0 20 16,0-21-16,0 0 0,0 0 0,0 1 15,-21-1-15,21 0 16,0-42 15,0 0-15,0-1-16,0 1 0,0-21 15,0 21-15,0-22 0,21 1 16,1 21-16,-1-21 0,21-1 0,0 1 16,-20 21-16,20-22 0,0 22 15,1 21-15,-1 0 0,0 0 16,1 0-16,-22 0 0,21 21 15,-21 22-15,-21-22 0,0 0 0,21 21 16,-21-20-16,0 20 0,0-21 0,0 21 16,0-20-16,0 20 0,0-21 15,0 0-15,-21 0 0,21 1 16,0-1-16,-21-21 16,21 21-16,0-42 31</inkml:trace>
  <inkml:trace contextRef="#ctx0" brushRef="#br1" timeOffset="6239.31">3111 8890 0,'0'0'0,"0"-21"0,0 0 16,-21 21-16,0 0 15,-21 0-15,21 21 0,-1 0 16,1 0-16,-21 0 0,21 1 16,-22-1-16,22 0 0,0 0 0,21 0 15,0 0-15,0 1 0,0-1 16,0 0-16,21 0 16,0-21-16,1 0 0,-1 21 0,21-21 15,-21 21-15,22-21 16,-22 0-16,0 22 0,0-1 0,0-21 15,0 21-15,-21 0 16,0 0-16,-21 0 16,0-21-16,-21 22 0,21-22 15,-22 0-15,1 21 0,0-21 0,-1 0 16,1 0-16,0 21 0,20-21 0,-20 0 16,21 0-16,0 0 0,0 0 15,-1 0-15,22-21 16,0 0-16,22-1 15,-1 22-15,0-21 0,21 0 16</inkml:trace>
  <inkml:trace contextRef="#ctx0" brushRef="#br1" timeOffset="6639.35">3514 8848 0,'0'0'0,"0"-21"32,21 42-17,-21 0-15,21 0 16,-21 0-16,0 0 0,21 22 16,-21-1-16,21 0 0,-21 1 15,0 20-15,0-20 0,0 20 0,0 1 16,0-1-16,-21 22 0,0-1 0,21 1 15,-21 21-15,0-21 0,-1 20 16,1-20-16,0 21 0,0 0 0,0 21 16,0-21-16,-1-1 0,1-20 15,21 21-15,-21-21 0,0-22 0,0 22 16,0-22-16,-1-20 0,22-1 0,0 0 16,-21-21-16,21 1 0,0-1 15,0-42 1,0-1-16,0 1 0,0 0 15,21-21-15,-21-1 0,22 1 16,-1 0-16,0-22 0,0 1 0,-21-22 16,21 0-16,0 1 0</inkml:trace>
  <inkml:trace contextRef="#ctx0" brushRef="#br1" timeOffset="6963.54">3429 9102 0,'0'0'0,"-42"-148"32,42 126-32,0 1 0,21 0 15,0 21-15,0-21 0,0 0 0,22 21 16,-1 0-16,0 0 0,1 0 16,-1 0-16,-21 0 0,21 0 0,1 21 15,-22 0-15,0 0 0,0 0 0,-21 1 16,0 20-16,0-21 0,0 0 15,0 22-15,-21-22 0,0 0 0,-21 21 16,-1-21-16,22 1 0,-21-1 16,-1-21-16,1 21 0,0 0 15,21-21-15,-1 0 0,1 21 0,0-21 16,0 0-16,42-21 31,21 0-15,-20 21-16</inkml:trace>
  <inkml:trace contextRef="#ctx0" brushRef="#br1" timeOffset="7283.43">3958 9123 0,'0'0'0,"21"0"0,0-21 16,1 21-16,-1-21 0,0-1 15,0 1-15,0 0 16,0 0-16,1 0 0,-1 0 15,0-1-15,0-20 0,0 21 0,-21 0 16,0 0-16,-21 21 16,0 0-1,-21 0-15,20 0 0,1 21 16,0 0-16,0 0 0,0 0 0,0 22 16,-1-22-16,1 0 0,0 21 15,21-21-15,0 22 0,0-22 0,0 0 16,0 0-16,0 0 0,0 1 0,0-1 15,21-21-15,0 21 0,1-21 16,-1 21-16,0-21 0,21 0 0,-21 0 16,1 0-16,20 0 0,-21-21 15,21 0-15,-20 21 0</inkml:trace>
  <inkml:trace contextRef="#ctx0" brushRef="#br1" timeOffset="7779.97">4762 8805 0,'0'0'0,"-21"-63"32,0 63-32,0 0 0,0 21 15,0 0-15,-1 0 0,1 22 16,0-22-16,0 21 0,0-21 0,0 22 16,21-1-16,0 0 0,-22-20 15,22 20-15,0-21 0,0 0 0,0 22 16,0-22-16,0 0 0,22 0 15,-1 0-15,0-21 0,21 0 16,-21 0-16,1 0 0,20 0 0,0 0 16,1 0-16,-1 0 0,0-21 15,1 0-15,-1 0 0,-21-22 0,21 22 16,-20-21-16,20-22 0,-21 22 16,0-21-16,22-1 0,-22 1 0,0-1 15,0 22-15,0-22 0,-21 22 16,0 0-16,21-1 0,-21 22 15,0 0-15,0 0 0,0 0 0,-21 21 32,21 21-32,-21 0 0,0 0 15,0 21-15,21 1 0,-21-1 0,-1 0 16,22 22-16,0-22 0,-21 22 16,21-22-16,-21 22 0,21-22 0,0 0 15,0 1-15,0-1 0,0-21 0,0 21 16,0-20-16,21-1 0,-21 0 15,21-21-15,1 21 0,-1-21 0,0 0 16,0 0-16,0 0 16,0 0-16,1-21 0,-1 21 0,0-21 15,21 0-15,-21-22 0</inkml:trace>
  <inkml:trace contextRef="#ctx0" brushRef="#br1" timeOffset="7955.97">4995 8848 0,'0'0'0,"-21"21"0,0-21 0,0 0 16,21 21-1,21-21-15,0 0 16,0 0-16,0 0 0,22 0 16,-22 0-16,21 0 0,1-21 0,-1 0 15,0 0-15,1-1 0,20 1 0</inkml:trace>
  <inkml:trace contextRef="#ctx0" brushRef="#br1" timeOffset="8395.89">7175 8424 0,'0'0'0,"0"-21"0,0 0 15,22 0-15,-22 42 32,0 0-32,0 0 0,-22 22 0,22-22 15,-21 21-15,0 22 0,0-22 16,0 22-16,-22-1 0,22 1 0,0-1 16,-21 1-16,21-22 0,-1 21 0,1-20 15,0-1-15,0-21 0,0 22 16,21-22-16,-21 0 0,21 0 0,0 0 15,0-42 17,0 0-32</inkml:trace>
  <inkml:trace contextRef="#ctx0" brushRef="#br1" timeOffset="9007.59">6540 8954 0,'0'0'0,"-21"0"0,0 0 0,0 0 15,42 0 1,0 0 0,0 0-16,22 0 0,-1-22 15,0 1-15,1 21 0,20-21 0,1 0 16,-1 0-16,1 0 0,-1-22 16,1 22-16,-1 0 0,1-21 0,-1 20 15,-20-20-15,-1 21 0,0 0 16,1-22-16,-22 22 0,0 0 15,0 0-15,-21 0 0,0 0 16,-21 21 0,0 0-16,0 21 15,-1 0-15,22 0 0,-21 0 0,0 0 16,21 22-16,0-1 0,-21-21 16,21 22-16,-21 20 0,0-21 0,21 1 15,0-1-15,0 0 0,-22 1 0,1-1 16,21 0-16,-21-20 0,21 20 15,0-21-15,-21 21 0,0-20 16,21-1-16,-21 0 0,21-42 47,21 0-47,0-1 0,-21 1 0,21-21 16,0 21-16,0-22 0,-21 1 15,22 0-15,20 21 0,-21-22 0,21 1 16,-20 21-16,20 0 0,0-1 15,1 1-15,-1 21 0,-21 0 0,21 0 16,-20 0-16,-1 21 0,0 1 0,0-1 16,-21 0-16,0 21 0,0-21 15,0 1-15,0 20 0,-21-21 16,0 21-16,0-20 0,-1-1 0,1 0 16,0 0-16,0 0 0,0-21 15,21 21-15,-21-21 0,21 22 16,0-44-1,21 1 1,0 0-16,0 0 0,0-21 16</inkml:trace>
  <inkml:trace contextRef="#ctx0" brushRef="#br1" timeOffset="9355.95">7916 8890 0,'0'21'15,"21"-21"17,1 0-32,-1 0 15,0 0-15,0 0 0,21 0 0,-20-21 16,20 21-16,-21-21 0,0 0 0,0 21 16,1-21-16,-1-1 0,0 22 15,-21-21-15,0 0 0,-21 21 16,0 0-1,-22 21-15,22 0 0,-21 1 0,-1-1 16,1 0-16,21 0 0,-21 0 16,20 22-16,-20-22 0,21 0 15,21 0-15,0 21 0,0-20 0,0-1 16,0 0-16,0 0 0,21-21 16,0 0-16,0 0 0,1 0 15,20 0-15,-21 0 0,21 0 0,1-21 16,-1 21-16,-21-21 0,22 0 0,-1-22 15,-21 22-15</inkml:trace>
  <inkml:trace contextRef="#ctx0" brushRef="#br1" timeOffset="10019.54">9525 8594 0,'0'0'0,"21"0"47,0 0-31,22-21-16,-22-1 0,21 1 0,0 21 15,-20-21-15,20 0 0,-21 21 0,0-21 16,0 0-16,1 21 0,-22-22 16,-22 22-1,1 0-15,-21 0 0,21 0 16,-22 0-16,1 0 0,0 22 0,21-1 15,-22-21-15,22 21 0,-21 0 0,21 0 16,-1 0-16,22 1 0,0-1 16,0 0-16,0 0 15,0 0-15,0 0 0,43 1 16,-22-22-16,0 0 0,21 0 16,-20 0-16,20 0 0,0 0 0,1 0 15,-22 0-15,21 0 0,-21 0 16,0 0-16,1 0 0,-44 21 15,1-21-15,-21 21 16,21 0-16,-22 0 0,-20 0 16,21 1-16,-1-1 0,1 21 15,-22-21-15,22 22 0,0-22 16,21 21-16,-22 0 0,22-20 0,0-1 16,21 0-16,0 0 0,0 0 0,0 0 15,21-21-15,0 22 16,0-22-16,1 0 0,20 0 0,0 0 15,-21 0-15,22-22 0,-1 1 0,22 21 16,-22-21-16,0-21 0,22 21 16,-1-22-16,-20 22 0,20-21 0</inkml:trace>
  <inkml:trace contextRef="#ctx0" brushRef="#br1" timeOffset="10291.61">10414 8107 0,'0'-21'0,"0"42"0,0-63 0,-21 42 16,0 21-16,-1 0 0,22 0 16,-21 0-16,0 22 0,0 20 0,0-21 15,0 22-15,-1-22 0,1 22 16,0-1-16,0 1 0,0-1 0,0 1 16,-1-1-16,-20 1 0,21-1 0,0 1 15,0-22-15,-1 0 0,1 1 16,21-22-16,-21 21 0,21-21 0,0 1 15,0-1-15,21-21 16,0 0-16,1 0 16,-1 0-16,0-21 0,0-1 0,0 1 15,22 0-15,-22-21 0,0 21 0,0-1 16</inkml:trace>
  <inkml:trace contextRef="#ctx0" brushRef="#br1" timeOffset="12129.67">10329 8911 0,'0'0'16,"-21"0"-16,21 21 0,-21-21 16,21 22-16,21-22 31,0 0-31,0 0 0,1-22 16,-1 22-16,0-21 0,0 21 15,0-21-15,0 21 0,-21-21 0,22 0 16,-22 0-16,0-1 15,-22 22 1,1 0 0,0 0-16,0 0 0,0 22 15,0-1-15,-1 0 0,22 0 0,-21 0 16,0 22-16,21-22 0,0 0 0,0 0 16,0 0-16,0 0 0,0 1 15,0-1-15,0 0 16,21-21-16,0 0 0,1 0 15,-1 0-15,0 0 0,0 0 16,0 0-16,0 0 0,1 0 0,20-21 16,-21 0-16,21-1 0,-20 1 0,20 0 15,-21-21-15,21 21 0,-20-1 16,-1-20-16,0 21 0,0 0 16,-21 0-16,0-1 0,0 1 0,21 0 0,-21 42 46,0 0-46,-21 1 0,21-1 0,0 0 16,0 0-16,0 0 0,-21 0 0,21 1 16,0-1-16,-21 0 0,21 0 15,0 0-15,0 0 0,0 1 16,0-1-16,0 0 16,0-42 15,0 0-31,0-1 15,0 1-15,0 0 0,0-21 0,0 21 16,21-22-16,0 22 0,0-21 16,22-1-16,-22 22 0,21 0 15,0 0-15,-20 0 0,20 0 0,0 21 0,-21 0 16,22 0-16,-22 0 16,0 0-16,21 21 0,-20 0 0,-22 0 15,21 21-15,0-20 0,-21-1 0,0 21 16,0 0-16,0-20 0,0 20 15,0-21-15,0 0 0,0 0 0,0 1 16,0-1-16,21 0 0,-21 0 16,21-21-1,-21-21 1,21 0 0,1 0-16,-22-1 0,21 1 0,0-21 15,0 21-15,0-22 0,0 1 0,1 0 16,-1 21-16,21-22 15,-21 22-15,0-21 0,1 21 0,20-1 16,-21 22-16,0 0 0,0 0 0,1 0 16,-1 0-16,-21 22 15,0-1-15,0 0 0,0 0 0,0 0 16,0 22-16,0-22 0,0 21 0,0-21 16,-21 22-16,21-22 0,0 0 15,0 21-15,0-21 0,0 1 0,0-1 16,21 0-16,-21 0 0,21-21 15,0 0-15,0 0 0,22 0 16,-22 0-16,21 0 0,-21 0 16,22 0-16,-1-21 0,21 21 0,-20-21 15,-1 0-15,0-1 0,1-20 16,-22 21-16,21-21 0,-21-1 0,1 22 16,-1-21-16,0-1 0,-21 22 0,0-21 15,0 21-15,0 0 0,-21 21 16,0 0-1,-1 0-15,1 0 0,0 21 0,0 21 16,0-21-16,21 0 0,0 22 16,-21-22-16,21 21 0,0-21 0,0 1 15,0-1-15,0 21 0,0-21 0,21-21 16,-21 21-16,21 1 16,0-22-16,0 0 0,0 0 0,1 0 15,20 0-15,-21 0 0,0 0 0,22 0 16,-22 0-16,0-22 0,0 1 15,21 0-15,-20-21 0,-1 21 0,0-22 16,0 22-16,0-21 0,-21-1 16,21 22-16,1 0 0,-22 0 0,0 0 15,0 0-15,0 42 16,0 0-16,0 0 16,0 21-16,-22-20 0,22-1 0,-21 21 15,21-21-15,-21 0 0,0 22 16,21-22-16,0 0 0,0 0 15,-21-21-15,21 21 0,21-42 47,-21 0-47,21 0 0,0 0 16,0 0-16,1-22 0,-1 22 16,0-21-16,0-1 0,0 22 0,0-21 15,22 21-15,-22 0 0,0 21 0,0 0 16,0 0-1,1 0-15,-22 21 0,0 21 16,0-21-16,0 0 0,0 1 16,0 20-16,0-21 0,0 0 15,0 22-15,0-22 0,0 0 0,0 0 16,0 0-16,21 0 0,0-21 16,0 0-16,0 0 15,0 0-15,1 0 0,-1 0 0,0 0 16,0-21-16,0 0 0,22 0 15,-22 0-15,0 0 0,21-22 0,-21 1 16,22 0-16,-22-1 0,21-20 0,-21-1 16,22 1-16,-22-1 0,21 1 15,-21-1-15,1-20 0,-1 20 16,0 1-16,-21 20 0,0-20 0,0 42 16,0-22-16,0 22 0,-21 21 15,0 21 1,-1 22-16,1-1 0,0 0 15,0 1-15,0-1 0,21 21 0,0 1 16,0-22-16,0 22 0,0-22 0,0 22 16,0-22-16,0 0 0,0 1 15,0 20-15,0-21 0,0-20 0,0 20 16,0 0-16,21-21 0,0 1 16,-21-1-16,0 0 0,21-21 0,0 0 15,1 0-15,-1 0 0,0 0 0,0 0 16,0 0-16,0-21 15,1 0-15,-1-1 0,0 1 0,0-21 16,21 0-16,-20 20 0,-1-20 0</inkml:trace>
  <inkml:trace contextRef="#ctx0" brushRef="#br1" timeOffset="12371.82">13483 8488 0,'0'0'16,"-21"21"-16,21 0 15,21 0-15,21-21 16,-20 22-16,-1-22 0,21 0 16,0 0-16,-20 0 0,20 0 15,0 0-15,-21 0 0,22 0 0,-1 0 16,0 0-16,1 0 0,-1 0 0,0 0 16,-20-22-16,20 22 0,-21 0 15,0-21-15,-42 21 31,0 0-31,-21 0 0,20 0 16,-20 0-16</inkml:trace>
  <inkml:trace contextRef="#ctx0" brushRef="#br1" timeOffset="12967.42">6265 10202 0,'0'0'0,"0"-21"0,0-42 16,0 42-1,0-1-15,0 1 0,0 0 16,0 0-16,0 42 31,0 0-31,0 0 0,0 1 0,0-1 16,0 21-16,0 0 0,0 1 15,0-1-15,-21 0 0,21 22 0,0-22 16,-21 22-16,21-22 0,0 0 0,0 1 16,-21-1-16,21 0 0,-21 1 15,21-22-15,0 0 0,0 0 16,0 0-16,0 1 0,-22-1 0,1 0 16,0-21-1,0-21 1,0 0-16,0 21 0</inkml:trace>
  <inkml:trace contextRef="#ctx0" brushRef="#br1" timeOffset="13211.58">5800 10456 0,'0'0'0,"0"-42"32,0 63-17,0 0-15,21 1 0,0-1 16,21 0-16,-21 21 0,1-21 15,-1 22-15,0-22 0,0 21 16,0-21-16,-21 1 0,0 20 0,21-21 16,-21 0-16,22 0 0,-22 1 0,0-1 15,0 0-15,0 0 16,21-21 0,0 0-16,0 0 0,0-21 15,0 0-15,1 0 16</inkml:trace>
  <inkml:trace contextRef="#ctx0" brushRef="#br1" timeOffset="13407.7">6540 10435 0,'0'0'0,"0"-21"0,-21 21 32,0 0-32,0 21 0,0 0 15,-22 22-15,22-22 0,0 0 0,-21 21 16,21-20-16,-1 20 0,-20-21 15,21 21-15,0-20 0,0-1 0,-1 21 16,1-21-16,0 0 0,21 1 16,-21-1-16,0 0 0,0-21 0,21 21 15</inkml:trace>
  <inkml:trace contextRef="#ctx0" brushRef="#br1" timeOffset="15035.46">4254 11472 0</inkml:trace>
  <inkml:trace contextRef="#ctx0" brushRef="#br1" timeOffset="15695.65">4339 11409 0,'0'0'0,"0"-21"0,0 0 15,0-1-15,0 1 16,0 0 0,-21 42 15,21 0-15,-21 22-16,21-1 0,-21-21 0,21 22 15,0 20-15,0-21 0,-22 1 0,22 20 16,-21-20-16,21 20 0,-21 1 15,21-22-15,0 21 0,-21 1 0,21-22 16,-21 1-16,21-1 0,-21 0 16,21-21-16,0 1 0,0-1 0,0 0 15,0 0-15,0 0 16,0-42 15,0 0-15,0 0-1,0 0 1,0-1-16,0 1 16,0 0-1,0 0 1,0 0-16,0 0 16</inkml:trace>
  <inkml:trace contextRef="#ctx0" brushRef="#br1" timeOffset="16515.68">4339 11430 0,'0'0'0,"21"-21"0,0 21 0,-21-21 0,22 0 16,-1-1-16,0 1 15,0 0-15,-21 0 0,21 0 16,-21 0-16,21-1 0,-21 1 0,0 0 15,0 0-15,0 0 0,0 0 16,0-1-16,-21 22 16,0 0-16,0 0 0,0 0 15,0 22-15,21-1 0,-22 21 0,1 0 16,0 1-16,0-1 0,21 22 0,-21-22 16,0 21-16,21 1 0,0-22 15,-22 22-15,1-1 0,21 1 16,-21-1-16,21 1 0,0-1 15,0 22-15,-21-22 0,21 1 0,-21-1 16,21 1-16,-21 21 0,21-22 0,0 1 16,-22-1-16,22 22 0,-21-22 15,0 22-15,21 0 0,-21-22 0,0 22 16,0-22-16,21 1 0,-22-1 16,1 1-16,21-22 0,-21 22 0,21-1 15,-21-21-15,21 1 0,-21-1 0,21 0 16,0 1-16,0-22 0,0 0 15,0 0-15,0 0 0,21-21 16,0 0-16,0 0 0,0 0 16,1-21-16,-1-21 0,21 21 15,-21-22-15,22 1 0,-22-21 0,21 20 16,0-20-16,1-1 0,-1 1 16,0-1-16,1 1 0,-22-22 0,21 22 15,-21-22-15,-21 0 0,0 22 0,0-1 16,-21 1-16,-21-1 0,21 1 15,-22 20-15,1 1 0,0 0 0,-1-1 16,1 22-16,0 0 0,-1 0 16,22 21-16,-21 0 0,21 0 0,0 0 15,-1 0-15,1 0 0,42 0 47,1 0-31,-1 0-16,0 0 0,0 0 15,0 0-15,22 0 0,-22-21 0,0 0 16,21 21-16,-21-22 0,22 1 16,-22 0-16,0 0 0</inkml:trace>
  <inkml:trace contextRef="#ctx0" brushRef="#br1" timeOffset="16919.46">4487 11959 0,'0'-21'0,"0"42"0,0-63 0,0 21 15,0 0-15,0-1 0,0 1 16,0 0-16,0 0 16,21 21-16,-21-21 15,22 21-15,-1 0 0,0-21 16,0 21-16,0 0 0,0 0 16,22 0-16,-22 0 0,0 21 0,21-21 15,-20 21-15,-1 0 0,0 0 16,0 22-16,0-22 0,0 0 15,-21 21-15,0 1 0,0-22 0,0 0 16,0 21-16,0-21 0,0 1 0,-21-1 16,21 0-16,-21-21 0,21 21 15,0-42 1,0 0 0,0 0-16,0-1 0,0 1 0,0 0 15,0-21-15,0 21 0,21-22 16,0 22-16,-21 0 0,22-21 0,-22 20 15,21 1-15,0 21 0,0-21 16,0 0-16,0 21 0,1 0 16,-1 0-16,0 0 0,0 0 15,0 0-15,0 0 0,1 0 16</inkml:trace>
  <inkml:trace contextRef="#ctx0" brushRef="#br1" timeOffset="18143.75">5546 11959 0,'21'0'0,"0"0"15,0 0-15,-21-21 0,21 21 0,0-21 16,1 0-16,-1 0 0,-21-1 16,0 1-16,21 0 0,-21 0 15,0 0-15,0 0 0,0-1 0,0 1 16,-21 21-16,0-21 0,-22 0 15,22 21-15,0 0 0,-21 0 0,20 0 16,-20 0-16,21 0 0,-21 21 16,20-21-16,-20 21 0,21 0 0,0 1 15,-22 20-15,43-21 0,-21 21 0,21-20 16,-21 20-16,21 0 0,0-21 16,0 22-16,0-22 0,0 21 0,0-21 15,0 1-15,21-1 0,0-21 16,1 21-16,-1-21 0,0 0 0,0 0 15,21 0-15,-20 0 0,20-21 16,-21 0-16,21 21 0,-20-22 16,20 1-16,-21-21 0,0 21 0,0 0 15,1-22-15,-1 22 0,0-21 0,0 21 16,-21-22-16,0 22 0,21 0 16,-21 0-16,21 21 0,-21-21 0,0 42 31,-21-21-31,21 21 15,0 0-15,0 0 0,-21 0 0,21 22 16,0-22-16,-21 0 0,21 21 16,0-20-16,0-1 0,0 0 0,0 0 15,21 0-15,0 0 0,0-21 16,1 22-16,-1-22 16,0 0-16,21 0 0,-21 0 0,1-22 15,-1 1-15,0 21 0,21-21 16,-21 0-16,1 0 0,-1-22 0,21 22 15,-21-21-15,-21 21 0,21-22 0,1 1 16,-1 21-16,-21 0 0,0-22 16,0 22-16,0 0 0,0 0 15,0 42 17,0 0-32,0 0 0,0 1 0,0-1 15,0 0-15,0 0 0,-21 0 16,21 22-16,0-22 0,0 0 15,-22 0-15,22 21 0,0-20 0,0-1 16,0 0-16,-21-21 16,0 0-1,21-21 1,0 0 0,0-1-16,0 1 0,0 0 0,0-21 15,0 21-15,0-1 0,0-20 0,21 21 16,0 0-16,1-22 0,-1 22 15,0 0-15,0 0 0,0-21 0,0 42 16,22-22-16,-22 1 0,21 21 16,-21 0-16,1 0 0,20 0 15,-21 0-15,0 0 0,0 21 0,1 1 16,-22 20-16,21-21 0,-21 0 16,21 22-16,-21-22 0,0 0 0,0 21 15,0-21-15,0 22 0,0-22 0,0 0 16,0 0-16,0 0 0,0 1 15,-21-1-15,0 0 16,21-42 0,0 0-16,0-1 15,0 1-15,0-21 0,0 21 16,21 0-16,0-22 0,0 1 16,21 21-16,-20-22 0,20 1 15,-21 0-15,43 21 0,-22-22 0,21 22 16,-20 0-16,20 0 0,1 0 0,-22 21 15,0 0-15,-20 0 0,20 0 16,-21 21-16,-21 0 0,21 21 0,-21-21 16,0 1-16,0 20 0,0-21 15,0 21-15,0-20 0,-21 20 0,21-21 16,-21 0-16,0 0 0,21 22 0,0-22 16,-21-21-16,-1 21 0,22 0 15,-21-21-15,21 21 16,0-42 15,0 0-31,21 0 0,1 0 16,-1 0-16,0-1 0</inkml:trace>
  <inkml:trace contextRef="#ctx0" brushRef="#br1" timeOffset="18611.49">7535 11684 0,'0'21'0,"21"-21"31,1 0-31,-1 0 16,0 0-16,0 0 0,0-21 16,0 21-16,1-21 0,-1 21 0,21-21 15,-21 0-15,0 21 0,1-22 16,20 1-16,-21 0 0,-21 0 0,21 0 15,-21 0-15,0-1 0,0 1 0,0 0 16,-21 21-16,0 0 16,0 0-16,0 0 0,-1 0 0,-20 0 15,21 0-15,-21 0 0,20 21 0,-20 0 16,21 1-16,0 20 16,-22-21-16,43 0 0,-21 22 0,0-22 15,21 21-15,0-21 0,0 0 0,0 22 16,0-22-16,0 0 0,0 0 15,0 22-15,21-22 0,0-21 0,1 21 16,-22 0-16,21 0 0,0-21 16,21 0-16,-21 0 0,1 0 0,-1 0 15,21 0-15,-21 0 0,22 0 0,-22-21 16,0 0-16,21 21 0,-21-21 16,22 0-16,-22 21 0,21-22 15,-21 1-15,1 21 0,-1-21 0,0 0 0,0 0 16,0 0-1</inkml:trace>
  <inkml:trace contextRef="#ctx0" brushRef="#br1" timeOffset="18808.38">8424 11832 0,'0'0'0,"0"21"0,0 1 31,0-1-15,0 0-1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08T12:58:51.956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1418 677 0,'0'0'0,"0"-21"0,0 0 15,0 0-15,0 0 0,0 0 0,0-1 16,0 1-16,-21 21 15,21-21-15,0 0 0,0 0 16,-21 21-16,21 21 16,0 0-1,0 0-15,0 22 0,0-1 0,0 21 16,0 1-16,0-1 0,-21 1 16,-1-1-16,1 22 0,21-21 0,-21-1 15,0 22-15,0-22 0,0-20 16,-1 20-16,22-21 0,-21 22 15,21-22-15,-21 1 0,21-22 16,0 21-16,0-21 0,-21 0 16,21-42-1,0 0-15,0 0 16,0-21-16,21 20 0,0-20 16</inkml:trace>
  <inkml:trace contextRef="#ctx0" brushRef="#br0" timeOffset="270.1">1630 656 0,'0'0'0,"0"-21"0,0 0 0,21 21 0,0 0 15,-21 21 1,0 0-16,0 0 0,0 22 16,0-1-16,0 0 0,0 1 15,0 20-15,0-20 0,0 20 16,0 1-16,-21-1 0,21-21 0,-21 22 15,0-22-15,21 22 0,0-22 16,0 0-16,-22 1 0,22-1 0,-21-21 16,21 22-16,0-22 0,0 0 15,0 0-15,-21-21 16,0 0 0,0-21-16,21 0 0,-21 0 15,-1-1-15</inkml:trace>
  <inkml:trace contextRef="#ctx0" brushRef="#br0" timeOffset="842.79">1016 1397 0,'0'0'0,"42"0"32,-21 0-32,1 0 15,-1-21-15,21 0 0,-21 21 0,22-21 16,20-1-16,-21 22 0,22-21 15,-1 0-15,-20 0 0,20 0 16,1-22-16,-22 22 0,22 0 16,-22 0-16,-21 0 0,21 0 0,-20-1 15,20 22-15,-21-21 0,0 0 16,-21 42 15,0 0-31,0 1 0,0 20 0,-21-21 16,21 0-16,0 22 0,-21-22 15,0 21-15,21-21 0,0 22 16,-21-1-16,21-21 0,-22 0 0,22 22 16,0-22-16,0 0 0,0 0 15,0 0-15,0 0 0,22-21 16,-1 0-16,0 0 16,0 0-16,0 0 0,22 0 0,-22-21 15,0 21-15,21-21 0,-21 0 16,22 0-16,-22-22 0,21 22 0,-21-21 15,1 21-15,-22-22 0,0 1 16,0 0-16,0 21 0,0-22 0,0 22 16,-22-21-16,1 21 0,0-1 15,0 1-15,-21 21 0,20 0 0,1 0 16,-21 0-16,21 0 0,0 0 16,-22 21-16,22 1 0,0-1 0,0 0 15,0 0-15,-1 0 0,22 22 16,0-22-16,0 0 0,0 0 15,0 21-15,0-20 0,0-1 16,0 0-16,0 0 0,22-21 16,-1 0-16,0 0 0,21 0 15</inkml:trace>
  <inkml:trace contextRef="#ctx0" brushRef="#br0" timeOffset="1455.06">2646 1101 0,'0'0'0,"0"-21"16,-21 21-16,-1 0 0,1 0 15,0 0 1,0 0-16,0 21 0,21 0 0,-21 0 16,-1 0-16,1 22 0,21-22 15,-21 21-15,0-21 0,21 22 0,-21-22 16,21 21-16,0-21 0,-21 0 15,21 1-15,0-1 0,0 0 0,0 0 16,21-21 0,0 0-16,0 0 15,0 0-15,22-21 0,-22 0 16,0 0-16,0-1 0,21-20 16,-20 21-16,-1-21 0,0 20 0,0 1 15,0-21-15,0 21 0,1 0 16,-22-1-16,21 22 0,-21 22 31,0-1-31,0 0 0,0 21 16,0-21-16,0 1 0,0-1 0,0 21 15,0-21-15,0 0 0,0 1 16,0-1-16,21 0 0,0 0 0,0-21 16,0 21-16,1-21 0,20 0 15,-21 0-15,21 0 0,-20 0 0,20 0 16,0-21-16,1 0 0,-22 0 15,21 0-15,0-22 0,-20 22 16,-1-21-16,0-1 0,0 1 0,-21-21 16,0 20-16,0 1 0,0 0 15,-21-1-15,0 1 0,0 21 0,-22 0 16,22-1-16,0 22 0,0 0 16,-22 0-16,22 0 0,0 0 15,0 0-15,0 22 0,21-1 16,0 0-16,0 0 0,0 0 15,21-21-15,0 0 16,0 0-16,22 0 0,-1 0 16</inkml:trace>
  <inkml:trace contextRef="#ctx0" brushRef="#br0" timeOffset="1715.11">4127 720 0,'-21'0'16,"42"0"-16,-63 0 0,42-21 0,21-1 15,0 22 1,22 0-16,-22 0 0,21 0 16,1-21-16,20 21 0,-21 0 15,22 0-15,-1 0 0,1 0 0,190 0 31,-212 0-31,-21 0 0,1 0 16,-44 0 0</inkml:trace>
  <inkml:trace contextRef="#ctx0" brushRef="#br0" timeOffset="1979.08">4424 656 0,'0'0'0,"0"21"0,-21-21 16,-1 22-16,22-1 0,0 0 16,0 0-16,0 0 0,-21 22 15,21-1-15,-21 0 0,21 22 0,-21-22 16,21 0-16,0 22 0,-21-22 16,21 1-16,-21-1 0,-1 0 0,22 1 15,-21-1-15,21-21 0,0 21 16,0-20-16,-21-1 0,21 0 0,0 0 15,0 0-15,21-21 32,0-21-32,1 21 15,-1-21-15,0 0 0</inkml:trace>
  <inkml:trace contextRef="#ctx0" brushRef="#br0" timeOffset="2322.82">4784 1164 0,'0'21'0,"-22"1"16,1-1-16,0 0 0,0 0 15,0 0-15,0 0 0,21 22 16,-22-22-16,1 0 0,21 0 0,0 0 16,0 1-16,0-1 0,0 0 15,0 0-15,21-21 0,22 0 16,-22 0-16,21 0 0,-21 0 15,22 0-15,-1 0 0,0-21 0,1 0 16,-1 0-16,-21-1 0,22 1 16,-22 0-16,0-21 0,0 21 0,-21-22 15,0 22-15,0-21 0,0 21 0,-21-1 16,0 1-16,0 0 0,-22 0 16,22 21-16,-21 0 0,21 0 0,-22 0 15,1 0-15,21 21 16,-22 0-16,22-21 0,-21 21 0,21 1 15,0-1-15,21 0 16</inkml:trace>
  <inkml:trace contextRef="#ctx0" brushRef="#br0" timeOffset="2814.58">6117 720 0,'0'-127'31,"0"106"-31,0-1 16,0 44-1,0-1-15,0 0 0,0 21 16,0 1-16,0-1 0,0 21 16,0 1-16,-21-22 0,21 22 0,-21-1 15,0 1-15,21-22 0,-22 22 16,1-22-16,21 0 0,-21 1 0,21-22 16,0 0-16,0 0 0,-21 0 15,21 0-15,0-42 16,21 0-1,-21 0-15,21 0 16,0 0-16</inkml:trace>
  <inkml:trace contextRef="#ctx0" brushRef="#br0" timeOffset="3050.03">6413 614 0,'0'0'0,"0"-21"15,22-43 1,-22 85-16,0 1 15,0-1-15,0 21 0,0-21 0,0 43 16,0-22-16,0 0 16,0 22-16,0-1 0,0-20 0,-22 20 15,1 1-15,21-22 0,-21 0 0,21 1 16,-21-1-16,21-21 0,-21 0 16,21 1-16,0-1 0,0 0 0,0-42 31,0 0-16</inkml:trace>
  <inkml:trace contextRef="#ctx0" brushRef="#br0" timeOffset="3226.56">6032 1122 0,'22'0'31,"-1"0"-31,0 0 0,0 0 0,0 0 15,22 0-15,-22 0 0,21-21 16,0 21-16,1-21 0,-1 21 0,22-22 16,-22 22-16,0 0 0,1-21 15,-1 21-15,0 0 0</inkml:trace>
  <inkml:trace contextRef="#ctx0" brushRef="#br0" timeOffset="3767.76">7112 1122 0,'42'-42'31,"-42"20"-31,21 1 0,-21 0 16,0 0-16,0 0 0,0 0 16,0-1-16,0 1 0,-21 0 0,0 21 15,0-21-15,0 21 16,-22 0-16,22 0 0,0 21 0,-21 0 15,-1 0-15,1 1 16,0 20-16,-1-21 0,1 21 0,0 1 16,-1-1-16,22 0 0,0 1 15,0-22-15,0 21 0,21-21 0,0 22 16,0-22-16,0 0 0,21 0 0,21 0 16,-21-21-16,22 0 0,-1 22 15,0-22-15,1 0 0,-1 0 0,0-22 16,1 22-16,-1-21 0,-21 0 15,22 0-15,-22-21 0,0 20 0,0-20 16,0 0-16,0-1 0,-21 1 16,22 0-16,-22-1 0,0 22 0,0-21 15,0 21-15,0 0 0,0 42 32,-22 0-32,1 0 0,21 0 15,0 22-15,-21-22 0,21 21 16,-21 0-16,21-20 0,0 20 0,0-21 15,0 0-15,0 22 0,0-22 16,21 0-16,0-21 0,0 21 0,1 0 16,-1-21-16,0 0 0,0 0 15,0 0-15,22 0 0,-22 0 0,0-21 16,21 0-16,-21 0 0,1 0 0,-1-22 16,21 22-16,-21-21 15,0-1-15</inkml:trace>
  <inkml:trace contextRef="#ctx0" brushRef="#br0" timeOffset="4154.87">7662 1016 0,'0'-21'15,"0"42"-15,0-63 0,0 63 32,0 0-32,0 0 0,0 0 15,-21 22-15,0-22 0,21 21 0,-21-21 16,21 22-16,-21-22 0,21 0 16,0 21-16,-22-20 0,22-1 0,0 0 15,0 0-15,0 0 16,0-42 15,0 0-31,0 0 16,0 0-16,0-22 0,0 22 15,0 0-15,22-21 0,-1-1 16,0 1-16,21 21 0,-21-22 0,22 1 16,-22 21-16,21 0 0,1 0 15,-1-1-15,0 22 0,1 0 0,-1 0 16,0 0-16,1 22 0,-1-1 15,-21 0-15,0 21 0,0-21 0,1 22 16,-22-1-16,0 0 0,0-20 0,0 20 16,0-21-16,-22 0 0,1 22 15,0-22-15,21 0 0,-21-21 0,0 21 16,21 0-16,21-42 31,21 0-15</inkml:trace>
  <inkml:trace contextRef="#ctx0" brushRef="#br0" timeOffset="4674.1">8911 931 0,'0'0'0,"0"-21"0,0 0 0,-21 0 15,0 0-15,0 0 0,-1-1 16,1 1-16,-21 21 0,21 0 0,0 0 15,-22 0-15,22 21 0,-21 1 16,21 20-16,-22 0 0,1 1 0,21-1 16,-22 0-16,22 1 0,-21 20 15,21-21-15,0-20 0,-1 20 0,22 0 16,0-21-16,0 1 0,0-1 16,0 0-16,0 0 0,22-21 0,-1 0 15,21 0-15,-21 0 0,22 0 16,-22 0-16,21 0 0,0-21 0,1 0 15,-22 0-15,21-1 0,1-20 0,-1 0 16,-21-1-16,21-20 16,-20 21-16,20-22 0,-21 1 0,0-1 15,0 1-15,1-1 0,-1 1 16,0-1-16,-21 22 0,0-22 0,0 22 16,0 21-16,0-22 0,0 22 15,-21 21 1,0 21-16,-1 22 0,22-1 0,-21 0 15,0 22-15,21-1 0,0 1 16,-21-1-16,21 22 0,-21-21 0,21-1 16,0 1-16,0-22 0,0 21 15,0-20-15,0-1 0,0-21 0,0 22 16,0-22-16,21 0 0,0-21 16,0 21-16,0-21 0,1 0 15,-1 0-15,0 0 0,21-21 0,-21 21 16,22-21-16,-22 0 0,21-22 15,-21 22-15</inkml:trace>
  <inkml:trace contextRef="#ctx0" brushRef="#br0" timeOffset="4915.12">9610 318 0,'0'0'0,"0"-22"0,-64 44 31,43 20-31,0-21 0,21 21 15,-21 1-15,-1 20 0,22-20 0,-21 20 16,21 1-16,-21-1 0,0 22 16,21-22-16,-21 1 0,21-1 0,-21 1 15,-1-22-15,22 0 0,0 1 16,0-1-16,-21 0 0,21-20 0,0-1 16,0 0-16,0 0 0,21-21 31,1 0-31,-1-21 0</inkml:trace>
  <inkml:trace contextRef="#ctx0" brushRef="#br0" timeOffset="5263.09">9694 1016 0,'0'0'0,"-21"64"31,42-64-31,0 0 15,1 0-15,-1 0 0,0 0 16,21 0-16,-21 0 0,22 0 0,-22-22 16,21 22-16,-21-21 0,22 0 15,-22 0-15,0 0 0,0-22 16,-21 22-16,21-21 0,-21 21 16,0 0-16,0-1 0,-21 22 0,0-21 15,0 21-15,-21 0 0,-1 0 0,22 21 16,-21 1-16,-1 20 0,1-21 15,0 21-15,21 1 0,-1-1 0,1 0 16,0 1-16,21-22 0,0 21 16,0-21-16,0 22 0,21-22 0,0 0 15,1 0-15,-1-21 0,21 0 16,22 0-16,-22 0 0,0 0 0,22 0 16,-1 0-16,-20-21 0,20 0 0</inkml:trace>
  <inkml:trace contextRef="#ctx0" brushRef="#br0" timeOffset="6078.71">11261 889 0,'0'21'16,"21"-21"-16,0 0 15,0 0-15,21 0 16,-20-21-16,20 21 0,-21-21 16,21 0-16,1 0 0,-1-1 15,0-20-15,1 21 0,-1-21 16,0 20-16,1-20 0,-22 0 0,21-1 16,-21 1-16,-21 0 0,0-1 0,0 1 15,0 0-15,0-1 0,-21 22 16,21 0-16,-42 0 0,21 0 0,0 21 15,-1 0-15,1 21 0,0 0 16,-21 0-16,21 22 0,-1-1 0,22 0 16,-21 22-16,0-22 0,21 22 15,-21-1-15,21 22 0,0-22 0,-21 22 16,21 0-16,-21-1 0,21 1 16,-22-22-16,22 22 0,0 0 0,-42 105 15,42-84-15,-21-21 16,0 21-16,21-22 0,-21 1 15,-1 0-15,1-1 0,0 1 0,21 0 16,0-22-16,-21 22 0,21-22 0,0-20 16,0 20-16,0-21 0,0-20 15,0 20-15,21-21 0,0 0 0,0-21 16,1 0-16,20 0 0,-21 0 0,21-21 16,1 0-16,20-21 0,-20 20 15,20-20-15,1 0 0,-1-22 0,1 22 16,-22-22-16,21 1 0,-20-1 0,-1 1 15,-21-22-15,-21 22 0,0-22 16,0 0-16,-42 22 0,0-22 16,-1 22-16,-20-1 0,-1 1 0,-20 20 15,20 1-15,1 21 0,-1-21 16,1 20-16,-1 1 0,22 21 0,21-21 16,-22 21-16,22 0 0,0 0 0,42 0 31,0-21-31,0 21 0,22 0 15,-1 0-15,-21 0 0,22-21 16,-1 0-16,21 21 0,-20-22 0,-1 1 16</inkml:trace>
  <inkml:trace contextRef="#ctx0" brushRef="#br0" timeOffset="6462.98">11896 995 0,'0'0'0,"-22"-21"0,1-22 16,21 22-16,0 0 16,0 0-16,21 0 15,1 21-15,-1 0 0,0-21 0,21 21 16,-21 0-16,1 0 0,20 0 16,-21 21-16,0-21 0,22 21 0,-22 21 15,21-21-15,-21 1 0,0 20 0,1 0 16,-22-21-16,0 22 15,0-22-15,0 21 0,0-21 0,0 1 16,0-1-16,-22 0 0,1 0 16,0-21-16,21-21 15,0 0 1,0 0-16,0-1 16,0-20-16,0 21 0,21 0 0,0-22 15,1 22-15,-22-21 0,21 21 16,0 0-16,0-1 0,0 1 0,0 0 15,1 0-15,-1 21 0,0 0 16,0-21-16,0 21 0,0 0 16,22 0-16,-22 0 0,21 0 0</inkml:trace>
  <inkml:trace contextRef="#ctx0" brushRef="#br0" timeOffset="6966.86">13166 1037 0,'0'-21'16,"0"0"-16,0 0 0,0 0 16,0-1-16,0 1 0,0-21 15,-22 21-15,1 0 0,21-22 16,-21 22-16,0 0 0,0 0 16,0 21-16,-1 0 0,1-21 0,0 21 15,0 0-15,-21 0 0,20 21 16,-20 0-16,21 21 0,-21-21 0,20 22 15,-20-1-15,21 0 0,0-20 0,-22 20 16,22 0-16,0 1 0,21-22 16,0 21-16,0-21 0,0 0 0,0 1 15,0-1-15,0 0 0,21 0 16,0-21-16,1 0 0,20 0 0,-21 0 16,21 0-16,1 0 0,-1 0 15,0-21-15,1 0 0,-1 0 16,0-1-16,1-20 0,-1 21 0,0-21 15,1-1-15,-22 1 0,0 0 16,0-1-16,0 22 0,1-21 0,-22 21 16,0-1-16,0 1 0,-22 64 31,1-22-31,0 0 0,21 21 0,-21-21 16,0 22-16,21-1 0,-21-21 15,21 22-15,0-22 0,0 0 0,0 21 16,0-21-16,0 1 15,21-1-15,0-21 0,0 0 0,0 0 16,0 0-16,1 0 0,20 0 16,-21 0-16,21-21 0,1-1 15</inkml:trace>
  <inkml:trace contextRef="#ctx0" brushRef="#br0" timeOffset="7626.82">13716 783 0,'-21'43'31,"21"-22"-31,-21 0 16,21 0-16,0 0 0,0 0 0,0 22 15,0-22-15,0 0 0,0 21 0,-22-20 16,22-1-16,0 0 0,-21 0 16,21 0-16,0 0 0,0 1 15,-21-22 1,21-22 15,0 1-31,0-21 16,0 21-16,0-22 0,21 22 0,-21-21 15,21 0-15,1-1 0,-1 22 16,21-21-16,-21 21 0,0-1 0,22 1 16,-1 0-16,-21 0 0,22 21 15,-1 0-15,0 0 0,1 0 16,-22 21-16,21 0 0,-21 0 0,0 22 15,1-22-15,-22 0 0,21 21 16,-21-20-16,0 20 0,0-21 0,0 0 16,0 0-16,-21 1 0,21-1 15,-22 0-15,22 0 0,-21-21 16,0 0-16,0 0 16,21-21-1,0 0-15,0 0 16,0-22-16,0 22 0,0-21 15,21 21-15,0-22 0,0 1 16,1 21-16,20-22 0,0 1 0,1 21 16,20 0-16,-21 0 0,1 21 15,-1 0-15,0 0 0,1 0 0,-22 0 16,21 0-16,-21 21 0,1 0 16,-1 21-16,-21-21 0,21 22 0,-21-1 15,0-21-15,0 22 0,0-22 16,0 21-16,-21-21 0,0 0 0,-1 1 15,1-1-15,21 0 0,-21 0 16,0-21-16,42-21 47,0 0-47,0 21 0,1-21 0,-1-1 16</inkml:trace>
  <inkml:trace contextRef="#ctx0" brushRef="#br0" timeOffset="8003.07">14944 953 0,'21'0'31,"0"0"-31,0 0 16,0 0-16,22 0 0,-22 0 16,21 0-16,0-22 0,1 1 0,-1 21 15,0-21-15,1 0 0,-1 0 0,-21 0 16,0-1-16,-21-20 15,0 21-15,0 0 0,-21 0 16,0 21-16,0 0 0,-21 0 16,-1 0-16,1 0 0,0 21 0,-22 21 15,22-21-15,-1 22 0,1-1 16,21 0-16,-21 1 0,20-1 0,1-21 16,21 21-16,0 1 0,0-22 0,21 0 15,1 0-15,20 0 0,0 1 16,1-1-16,20-21 0,-21 0 0,22 0 15,21 0-15,-22 0 16,1 0-16,-1-21 0,1 21 0,-22-22 16,0 1-16,1 0 0,-1 0 0,-21 0 15,0 0-15,0-1 0,-21 1 16,22 21-16,-22-21 0,0 0 0,-22 21 16</inkml:trace>
  <inkml:trace contextRef="#ctx0" brushRef="#br0" timeOffset="9086.1">2032 2117 0,'0'0'0,"-42"0"0,20 0 0,1 0 15,0 0-15,0 0 16,0 0-16,42 0 47,0 0-47,21 0 16,-20 0-16,20 21 0,0-21 15,1 0-15,20 0 0,1 0 0,-1 0 16,22 0-16,-1 0 0,22 0 15,0 0-15,0 0 0,0 0 0,0 0 16,21 0-16,0 0 0,0 0 16,0 0-16,21 0 0,0 0 0,0 0 15,0 0-15,22 0 0,-1 0 16,0 0-16,1 0 0,-1 0 0,21 0 16,1 0-16,-1 0 0,-20 0 15,20 0-15,1 0 0,-1 0 16,1 0-16,-1 0 0,22 0 0,-22 0 15,22 0-15,0 0 0,-1 0 16,1 0-16,0 0 0,-1 0 0,1 0 16,21 0-16,-21 0 0,-1 0 0,1 0 15,0-21-15,-1 21 0,1 0 16,-22 0-16,22 0 0,-21 0 0,-1 0 16,1 0-16,-22-21 0,0 21 15,1 0-15,-1 0 0,0 0 0,1 0 16,-22 0-16,0 0 0,0 0 0,-21-22 15,21 22-15,0 0 0,-21 0 16,0 0-16,0 0 0,-21 0 16,0-21-16,0 21 0,0 0 15,-22 0-15,22 0 0,-21 0 0,-22 0 16,22-21-16,-21 21 0,-1 0 0,-21 0 16,1 0-16,-1 0 0,0 0 15,-20-21-15,-1 21 0,0 0 0,0 0 16,0 0-16,-21-21 31</inkml:trace>
  <inkml:trace contextRef="#ctx0" brushRef="#br0" timeOffset="10330.56">1820 3620 0,'0'0'0,"0"-22"0,21 1 15,-21 0-15,0 0 16,0 0-16,0 0 16,0-1-16,0 1 15,0 0 1,0 42 15,0 0-31,0 1 16,0 20-16,0-21 15,0 0-15,-21 22 0,21-22 0,0 21 16,0-21-16,0 22 0,-21-22 16,21 21-16,0 0 0,0 1 0,0-1 15,0 0-15,0 22 0,0-22 16,0 22-16,0-1 0,0-20 0,0 20 16,0 1-16,0-22 0,0 21 15,0 1-15,0-1 0,0 1 0,0-22 16,0 43-16,0-22 0,0 1 15,0-1-15,0 1 0,0-1 16,0 1-16,0-1 0,0 1 16,0-22-16,21 22 0,-21-1 0,0 1 15,0-1-15,0 22 0,0-22 0,21 1 16,-21-1-16,0 1 0,0-1 16,0 1-16,0-1 0,0 1 15,0 21-15,0-22 0,0 1 0,0-1 16,0 22-16,0-22 0,0 1 0,0-1 15,0 22-15,0-22 0,0 1 16,0-1-16,0 22 0,0-21 0,0 20 16,0-20-16,0 20 0,0-20 15,0 21-15,0-22 0,0 22 16,0-22-16,0 22 0,0-22 0,0 22 16,0-21-16,0 20 0,0-20 15,0 20-15,0-20 0,0-1 0,0 22 16,0-21-16,0-1 0,0 1 15,0-1-15,0 1 0,0-1 0,0 1 16,0-22-16,0 21 0,0 1 16,0-22-16,0 22 0,0-22 0,0 0 15,0 1-15,0-1 0,0 0 0,0 1 16,0-1-16,0 0 0,0 1 16,0-22-16,0 21 0,0-21 0,0 1 15,0-1-15,0 0 0,22-21 16,-22 21-16,0-42 15,0 0 1,0 0-16,0-1 0,0-20 16,0 0-16</inkml:trace>
  <inkml:trace contextRef="#ctx0" brushRef="#br0" timeOffset="12998.95">2011 3387 0,'0'0'15,"-21"0"-15,21 21 32,21-21-1,0 0-31,0 0 16,0 0-16,0 0 15,1 0-15,-1 0 0,0 0 16,0 0-16,21 0 0,1 0 15,-22 0-15,42 0 0,-20-21 16,20 21-16,1 0 0,-1 0 0,1-21 16,-1 21-16,22 0 0,-22 0 15,1 0-15,-1-22 0,22 22 0,0 0 16,-1 0-16,22 0 0,0 0 16,-21 0-16,21 0 0,-1 0 0,1 0 15,-21-21-15,21 21 16,-22 0-16,22 0 0,0 0 0,21 0 15,-21 0-15,0 0 0,0 0 16,-1 0-16,1 0 0,0 0 0,0 0 16,-21 0-16,20 0 0,1 0 15,0 0-15,0 0 0,-21 0 0,20 0 16,1 0-16,-21 0 0,21 0 16,-22 0-16,22 0 0,0 0 0,0 0 15,-21 0-15,-1 0 0,22 0 16,-42 0-16,20 0 0,-20 0 0,-1 0 15,1 0-15,-1 0 16,-20 0-16,20 0 0,-21 0 0,1 21 16,-1-21-16,-21 0 0,22 0 15,-22 0-15,0 0 0,0 0 0,0 0 16,-21 22 0,0-1 15,0 0-31,0 0 15,-21 0-15,21 0 16,-21 1-16,0-22 0,21 21 16,0 0-16,0 0 0,-21-21 15,21 21-15,-22 0 0,22 1 16,-21-1-16,21 0 0,0 0 0,0 21 16,0-20-16,0-1 0,0 0 15,0 21-15,0-21 0,0 22 0,0-1 16,0 0-16,0 1 0,0-1 15,0 0-15,0 22 0,0-22 0,0 1 16,0-1-16,0 21 0,0-20 16,0-1-16,0 0 0,0 1 0,21 20 15,-21-20-15,0 20 0,0 1 16,0-1-16,0 1 0,0-1 0,0 1 16,0-1-16,0 1 0,0-1 0,0 22 15,0-22-15,0 1 16,0-1-16,0 22 0,0 0 0,0-22 15,22 22-15,-22-22 0,21 22 0,-21-22 16,0 22-16,21-21 0,-21 20 16,21 1-16,0 0 0,-21-1 0,0-20 15,0 20-15,0 1 0,21-21 16,-21 20-16,0 1 0,0 0 0,0-22 16,0 22-16,0-1 0,0 1 0,0 0 15,0-1-15,0-20 0,0 21 16,0-22-16,0 22 0,0-1 0,0 1 15,0-21-15,0 20 0,0-20 16,0 20-16,0-20 0,0-1 16,0 1-16,0-1 0,0 1 0,0-1 15,0 1-15,0-1 0,0 1 0,0-1 16,0 1-16,0-1 0,0-20 16,0-1-16,0 22 0,0-22 0,0-21 15,0 21-15,0 1 0,0-1 0,0-21 16,0 22-16,22-22 0,-22 21 15,0-21-15,0 0 0,0 22 0,0-1 16,0-21-16,0 0 16,0 1-16,0-1 0,0 0 15,0 0 1,0 0 15,-22-21 16,22 21-47,-21-21 0,0 0 16,0 22-1,0-22-15,0 0 16,-1 0-16,1 21 0,0-21 16,0 0-16,0 0 0,0 0 0,-1 0 15,-20 0-15,21 0 0,0 21 16,-22-21-16,1 0 0,0 0 15,21 0-15,-22 0 0,-20 0 0,20 0 16,1 0-16,-21 0 0,-1 0 16,22 0-16,-22 0 0,1 0 0,-22 0 15,22 0-15,-1 0 0,-21 0 0,22 0 16,-22 0-16,1 0 0,-1 0 16,0 0-16,1 0 0,-1 0 0,0 0 15,1 0-15,20 0 0,-21-21 0,22 21 16,-22 0-16,22 0 0,-1 0 15,-20 0-15,20 0 0,1 0 16,-1-21-16,-21 21 0,22 0 0,-1 0 16,1 0-16,-1 0 0,1 0 15,-1 0-15,1 0 0,21 0 0,-22 0 16,22 0-16,-1 0 0,1 0 16,0 0-16,-1 0 0,1 0 0,0 0 15,21 0-15,-22 0 0,1 0 0,0 0 16,20 0-16,-20 0 0,0 0 15,-1 0-15,1 0 0,-21 0 0,20 0 16,1 0-16,0 0 0,-1 0 16,-20 0-16,20 0 0,1 0 0,0 0 15,-1 0-15,1 0 0,0 0 16,-1 0-16,1 0 0,0 0 16,-1 0-16,1 0 0,0 0 0,-1 0 15,1 0-15,0 0 0,-1 0 16,1 0-16,0 0 0,-1 0 0,1 0 15,0 0-15,21 0 0,-22 0 16,22 0-16,-21 0 0,21 0 0,-1 0 16,1 0-16,0 0 0,0 0 15,0 0-15,0 0 16,-1 0-16,1 0 0,0 0 16,0 0-16,0 0 15,0 0-15,-1 0 16,1 0-16,0 0 15,0 0-15,0 0 16,0 0-16,-1-22 16,1 22-16,0 0 0,0 0 15,0 0-15,0 0 0,-1-21 16,1 21-16,0 0 16,0 0-16,0-21 15,0 21 1,-1 0 15,22-21 0,0 0-15,0 0-16,22-1 0,-1-20 16</inkml:trace>
  <inkml:trace contextRef="#ctx0" brushRef="#br0" timeOffset="14279.07">3683 5482 0,'0'0'0,"-21"0"16,21-21-16,-21 21 16,-1 0 15,1 0-31,21 21 0,-21 0 16,0-21-16,21 22 15,-21-1-15,21 0 0,0 0 0,-21 21 16,21-20-16,-22 20 15,22-21-15,-21 21 0,21-20 0,0 20 16,0 0-16,0-21 0,0 22 16,-21-22-16,21 21 0,0-21 0,-21 22 15,21-22-15,0 21 0,0 1 16,0-22-16,0 21 0,-21 0 0,21 1 16,-21-1-16,21 22 0,0-22 15,0 0-15,0 22 0,0-22 0,-22 0 16,22 22-16,0-22 0,-21 1 15,21-1-15,0 0 0,0 1 0,0 20 16,0-21-16,-21 1 0,21 20 16,0-20-16,-21-1 0,21 21 0,0-20 15,0-1-15,0 0 16,0 22-16,0-22 0,0 1 0,0-22 16,0 21-16,0 0 0,0 1 15,0-22-15,0 21 0,0-21 0,0 22 16,0-22-16,0 0 0,0 21 0,0-20 15,0-1-15,0 0 0,0 0 16,0 0-16,0 0 0,0 1 0,0-1 16,0-42 15,0-1-15,0 1-16,0-21 0,0 21 0,0-22 15,0 1-15,0 0 0,21-22 16</inkml:trace>
  <inkml:trace contextRef="#ctx0" brushRef="#br0" timeOffset="16122.65">3683 5461 0,'21'0'78,"0"0"-78,0 0 16,1 0-16,-1 0 15,0 0-15,0 0 0,21-21 0,-20 21 16,20 0-16,-21 0 0,21 0 15,-20 0-15,20 0 0,-21 0 0,21-21 16,1 21-16,-22 0 0,42 0 16,-20 0-16,-1 0 0,22 0 0,-1 0 15,1 0-15,-1 0 0,1 0 16,-1 0-16,1 0 0,-1-21 0,1 21 16,-1 0-16,-21 0 0,22 0 15,-1 0-15,1-22 0,-1 22 16,1 0-16,-1 0 0,1 0 0,-1 0 15,1 0-15,-22 0 0,1 0 0,20 0 16,-42 0-16,22 0 0,-22 0 16,21 0-16,-21 0 0,0 0 15,1 0-15,-1 0 0,0 0 16,0 0-16,0 0 16,0 0-16,1 0 15,-22 22 16,0-1-15,0 0-16,0 0 16,0 0-16,0 22 15,0-22-15,0 0 0,0 0 16,0 21-16,0-20 0,0 20 0,0 0 16,0-21-16,0 22 0,0-1 15,0 0-15,0 1 0,0-1 0,0 0 16,0 1-16,0-1 0,0 0 15,0 1-15,-22-1 0,22 22 0,0-22 16,-21 0-16,21 22 0,0-22 16,0 0-16,0 22 0,-21-22 0,0 1 15,21-1-15,-21 0 0,21 1 0,0-1 16,-21 0-16,-1 1 0,22-1 16,-21-21-16,21 21 0,0 1 0,-21-22 15,21 21-15,-21 1 0,21-1 16,0-21-16,-21 21 0,0 1 15,21-22-15,-22 21 0,22-21 0,-21 22 16,21-22-16,0 0 0,0 0 16,-21 0-16,21 22 0,-21-22 0,21 0 15,0 0-15,0 0 0,0 1 16,-21-1-16,21 0 0,-21 0 16,21 0-16,-22 0 15,22 1-15,0-1 0,-21 0 16,21 0-1,-21-21-15,21 21 32,-21 0-17,0-21-15,21 22 16,-21-22-16,-1 21 16,1-21-1,0 0-15,21 21 0,-21-21 16,0 0-16,0 0 0,-64 21 31,64-21-31,0 0 0,-1 0 0,1 0 16,-21 21-16,21-21 0,-22 0 0,22 0 15,-21 0-15,0 0 16,20 21-16,-20-21 0,0 0 0,-22 0 16,22 0-16,0 0 0,-1 22 0,-20-22 15,20 0-15,-20 0 0,21 0 16,-1 0-16,-20 0 0,20 0 0,1 0 15,-21 0-15,20 0 0,1 0 16,0 21-16,20-21 0,-20 0 0,0 0 16,-1 0-16,1 0 0,21 0 0,-21 0 15,-1 21-15,22-21 0,-21 0 16,21 0-16,-1 0 0,-20 0 0,21 0 16,0 0-16,0 0 15,21 21-15,-22-21 0,1 0 0,0 0 16,0 0-1,0 0-15,0 0 16,-1 0-16,1 0 16,0 0-1,0 0 1,0 0 0,0 0 15,-1 0-16,1-21 48,0 21-47,21-21-1,-21 21-15,0 0 16,21-21-16,0-1 78,0 1-78,0 0 0,0 0 16</inkml:trace>
  <inkml:trace contextRef="#ctx0" brushRef="#br1" timeOffset="23347.11">4381 3239 0,'0'-22'16,"-21"22"15,0 0-16,21 22-15,-21-1 0,0-21 16,21 21-16,0 0 0,-21 0 16,21 0-16,-22 1 0,22-1 15,0 0-15,0 0 0,0 0 16,0 0-16,0 1 16,0-1-16,22-21 15,-1 0-15,0 0 16,0 0-16,0 0 0,0 0 15,1-21-15,-1-1 16,0 22-16,-21-21 0,0 0 16,21 21-16,-21-21 0,0 0 0,0 0 15,0-1-15,0 1 0,0 0 16,-21 21-16,0-21 0,21 0 16,-21 0-16,-1 21 0,1 0 15,0-22-15,0 22 0,0 0 16,0 0-16,21 22 15,-22-22-15,22 21 0,-21 0 0,21 0 16,-21 0-16,21 0 16,0 1-16,0-1 0,0 0 15,0 0-15,21-21 16,0 0-16,1 0 16,-1 0-16,0 0 15,0 0-15,0 0 16,0-21-16,1 0 0,-22 0 15,0-1-15,21 1 0,-21 0 16,0 0-16,0 0 16,-21 0-16,-1-1 15,1 22-15,0 0 0,0 0 16,0 0-16,0 22 16,21-1-16,-22 0 0,22 0 15,0 0-15,0 0 16,0 1-16,0-1 0,0 0 0,0 0 15,0 0 1,22-21-16,-1 0 16,0 0-1,0 0-15,0-21 0,0 21 16,-21-21-16,22 21 0,-22-21 16,21 21-16,-21-21 0,0-1 0,0 1 15,0 0-15,0 0 16,-21 0-16,-1 21 15,1 0-15,0 0 16,0 0-16,0 0 0,0 0 16,21 21-16,-22 0 0,22 0 15,0 0-15,0 1 16,0-1-16,0 0 16,0 0-16,22-21 31,-1 0-31,0 0 15,0 0-15,0-21 16,0 0-16,1 0 16,-22-1-16,0 1 0,0 0 15,0 0-15,-22 21 16,22-21-16,-21 21 16,0 0-16,0 0 0,0 21 15,0 0 1,21 0-16,0 0 0,0 1 15,0-1-15,0 0 16,0 0-16,21-21 16,0 0-16,0 0 15,0 0-15,0 0 0,1 0 16,-1 0-16,0-21 16,-21 0-16,21 0 0,-21-1 15,0 1 1,0 0-16,-21 0 0,0 21 15,0 0 1,-1 0-16,1 0 0,0 21 16,0 0-16,21 0 15,-21-21-15,21 22 0,0-1 0,0 0 16,0 0 0,21-21-16,0 0 15,0 0-15,0 0 16,1 0-16,-1 0 0,0 0 15,0-21-15,0 21 0,-21-21 16,21 21-16,-21-21 0,22 21 16,-22-22-16,0 1 0,0 0 15,-22 21 1,1-21-16,0 21 0,0 0 16,0 0-16,0 0 0,-1 21 15,1 0-15,21 0 16,0 1-16,0-1 15,0 0-15,21-21 32,1 0-17,-1 0-15,0 0 16,-21-21-16,21 0 16,-21-1-1,0 1-15,0 0 0,0 0 31,-21 21-15,0 0 0,21 21-16,0 0 15,0 0 17,21-21-1,0 0-31,0-21 15,-21 0 1,0 0 0,0 0-16,-21 21 31,0 0-15,0 0-16,0 0 15,21 21 1,0 0 15,21-21 78,-21-21 48</inkml:trace>
  <inkml:trace contextRef="#ctx0" brushRef="#br1" timeOffset="24995.12">4403 3366 0,'0'-22'125,"21"1"-94,0 21-15,0 0-16,0 0 16,0 0-16,1 0 0,-1 0 0,0-21 15,0 21-15,0 0 0,0 0 16,1 0-16,-1 0 0,0 0 15,0 0 1,0 0-16,0 0 16,1 0-16,-1 0 15,0 0-15,0 0 16,0 0-16,0 0 0,1 0 16,-1 0-16,0 0 15,0 21-15,0-21 0,0 21 16,1 1-16,-1-22 15,0 21-15,0-21 0,-21 21 16,21-21-16,0 21 0,1 0 16,-1-21-16,-21 21 0,21-21 15,-21 22-15,21-22 0,-21 21 16,21-21-16,0 21 16,-21 0-16,22-21 15,-22 21-15,21-21 0,0 21 0,-21 1 16,21-22-16,-21 21 0,21-21 15,-21 21-15,21 0 16,1-21-16,-22 21 0,21 0 0,-21 1 16,21-1-1,0 0-15,-21 0 16,0 0-16,21-21 16,-21 21-16,21 1 15,-21-1-15,0 0 0,0 0 16,0 0-16,22-21 15,-22 21-15,0 1 0,0-1 0,0 0 16,21-21-16,-21 21 0,0 0 16,0 0-16,0 1 0,0-1 0,0 0 15,21 0-15,-21 0 16,0 0-16,0 1 0,0-1 0,0 0 16,0 0-16,0 0 15,0 0-15,0 1 0,0-1 0,0 0 16,0 0-16,0 0 15,0 0-15,0 1 0,0-1 16,0 0-16,0 0 16,0 0-16,0 0 15,0 1-15,0-1 16,0 0-16,-21 0 16,21 0-16,0 0 0,-21 1 15,21-1-15,0 0 16,0 0-16,0 0 0,0 0 15,-22 1-15,1-1 16,21 0-16,0 0 0,0 0 16,0 0-16,-21-21 0,21 22 15,-21-1-15,21 0 0,0 0 16,-21 0 0,0 0-16,-1 1 15,22-1 1,-21 0-16,0 0 15,21 0 1,-21-21-16,21 21 16,-21-21-16,21 22 0,0-1 15,-21-21-15,-1 0 16,22 21-16,-21-21 16,0 21-1,21 0 16,-21-21-15,0 0 0,21-21 124,0 0-140,21 0 16,0 0-16</inkml:trace>
  <inkml:trace contextRef="#ctx0" brushRef="#br1" timeOffset="25587.13">5122 4890 0,'0'0'0,"0"-22"16,-21 1-1,21 42 48,0 1-47,0-1-16,0 0 0,0 0 15,21 0-15,-21 0 0,0 1 16,0-1-16,0 0 0,0 0 0,0 0 15,21 0-15,-21 1 0,0-1 16,22 0-16,-22 0 0,0 0 16,0 0-16,0 1 0,0-1 15,0 0-15,0 0 16,0 0 0,0 0-16,0 1 31,0-1 0,21-21 63,-21-21-79,21 21-15,-21-22 0,21 1 16,0 0-16,0 0 16,1 0-16,-1 0 0</inkml:trace>
  <inkml:trace contextRef="#ctx0" brushRef="#br1" timeOffset="26259.08">5842 4974 0,'0'0'15,"0"-21"-15,21 21 0,0-21 32,-42 21 14,0 21-30,0 0-16,0-21 0,-1 21 16,1-21-16,0 22 0,0-1 0,-21-21 15,20 21-15,1 0 0,-21-21 16,21 21-16,0 0 0,-22 1 0,22-22 16,0 21-16,0 0 0,0-21 15,-1 21-15,-20 0 0,21 0 0,0-21 16,0 22-16,-1-1 0,1-21 15,0 21-15,0-21 0,21 21 0,-21-21 16,0 21-16,-1-21 0,22 21 16,-21 1-1,0-22-15,42 0 266,-21-22-250,21 22-16</inkml:trace>
  <inkml:trace contextRef="#ctx0" brushRef="#br1" timeOffset="29098.29">3979 6477 0,'0'0'0,"0"-21"16,21 21-16,1 0 16,-1-21-16,-21 0 15,21 21-15,-21-22 0,0 1 16,0 0-16,0 0 16,-21 21-16,0 0 15,-1 0-15,1 0 0,0 0 0,-21 0 16,21 0-16,-22 0 0,1 0 15,21 0-15,-22 21 0,1 0 16,21 0-16,-21 1 0,20-1 0,1 0 16,0 21-16,0-21 0,0 22 15,21-22-15,0 21 0,0-21 0,0 22 16,0-22-16,0 0 0,0 21 16,0-20-16,21-1 0,0 0 0,0-21 15,0 21-15,1 0 0,-1-21 16,0 0-16,0 21 0,0-21 0,0 0 15,1 0-15,20 0 0,-21 0 0,0 0 16,0 0-16,1 0 0,-1-21 16,0 21-16,0-21 0,0 0 0,0 21 15,1-21-15</inkml:trace>
  <inkml:trace contextRef="#ctx0" brushRef="#br1" timeOffset="29543.05">4276 6519 0,'0'0'0,"-22"-21"32,1 21-32,0 0 0,0 0 0,0 0 15,0 0-15,-1 21 16,1 1-16,21-1 0,-21 0 0,0 0 16,0 0-16,21 22 0,0-22 15,-21 0-15,21 0 0,-22 0 16,22 0-16,0 1 0,22-22 31,-1 0-31,0 0 16,0 0-16,0-22 0,0 1 15,-21 0-15,22 21 0,-1-21 16,-21 0-16,21 0 0,0-1 0,-21 1 16,0 0-16,21 0 0,0 0 15,1 21 1,-22 21-1,0 0-15,0 0 16,0 0-16,0 1 16,0-1-16,0 0 0,0 0 15,0 0-15,0 0 16,21-21 15,0 0-31,-21-21 0,21 0 16,-21 0-16</inkml:trace>
  <inkml:trace contextRef="#ctx0" brushRef="#br1" timeOffset="29826.67">4508 6117 0,'0'21'0,"0"1"15,0-1-15,0 0 0,0 0 0,0 0 16,-21 0-16,21 22 0,0-1 16,-21-21-16,21 22 0,0-1 0,-21 0 15,21 1-15,-21-22 0,0 21 16,21-21-16,-22 22 0,22-22 0,0 0 16,0 0-16,0 0 0,0 0 0,22-42 46,-22 0-30,21 21-16,-21-21 0,21 0 16</inkml:trace>
  <inkml:trace contextRef="#ctx0" brushRef="#br1" timeOffset="30211.1">4572 6562 0,'0'0'0,"-21"21"16,21 0-16,21-21 31,0-21-15,0 0-16,0 21 16,1 0-16,-22-21 0,0-1 0,-22 22 46,1 22-46,0-22 16,0 21-16,0 0 0,21 0 16,-21 0-16,21 0 0,-22 1 15,22-1-15,0 0 16,0 0-16,0 0 16,22-21-16,-1 0 15,0 0-15,0 0 0,0 0 0,0 0 16,1 0-16,-1 0 15,0-21-15,0 0 0,0 21 0,0-21 16,1 0-16,-1-1 0,-21 1 16,21 21-16,-21-21 0</inkml:trace>
  <inkml:trace contextRef="#ctx0" brushRef="#br1" timeOffset="30642.64">4847 6541 0,'0'21'31,"0"0"-16,0 0-15,0 0 16,0 0-16,-21 1 16,21-1-16,0 0 0,-21-21 15,21 21-15,0-42 63,0 0-63,0 0 15,0-1-15,0 1 0,0 0 16,21 21-16,0-21 16,-21 0-16,21 21 0,0-21 0,1 21 15,-1 0-15,-21-22 16,21 22-16,0 0 0,0 0 16,0 22-16,-21-1 15,0 0-15,0 0 16,0 0-16,0 0 0,0 1 15,0-1-15,0 0 0,0 0 16,-21-21 0,0 0-1,21-21 17,0 0-17</inkml:trace>
  <inkml:trace contextRef="#ctx0" brushRef="#br1" timeOffset="31190.68">5228 6519 0,'0'-21'0,"0"42"0,0-63 31,-21 42-15,0 0-1,0 21-15,21 0 0,0 1 16,-22-22-16,22 21 0,-21 0 0,21 0 16,-21 0-16,21 0 0,0 1 15,0-1-15,0 0 0,0 0 16,0 0-16,21-21 31,0 0-15,-21-21-16,22 21 15,-1-21-15,0 21 0,-21-21 0,21 0 16,-21-1-16,0 1 0,21 0 16,-21 0-16,21-21 0,-21 20 15,0-20-15,0 21 0,0-21 0,0-1 16,0 22-16,0 0 0,0 0 0,0 0 16,0-1-16,0 1 0,0 42 31,0 1-16,0 20-15,0-21 0,0 0 16,0 22-16,0-22 0,0 21 0,0-21 16,0 22-16,-21-22 0,21 0 15,0 0-15,0 0 0,0 0 16,0 1-16,0-1 0,0 0 0,0 0 16,21-42 30,-21 0-46,0 0 16,22 21-16</inkml:trace>
  <inkml:trace contextRef="#ctx0" brushRef="#br1" timeOffset="31558.59">5355 6562 0,'21'0'32,"0"-21"-17,-21-1-15,22 1 16,-1 21-16,-21-21 16,21 21-16,-21-21 15,0 42 1,-21 0-1,0 0-15,-1 1 16,22-1-16,0 0 0,0 0 16,0 0-16,-21 0 15,21 1-15,0-1 32,21-21-17,1 0 1,-1-21-16,-21-1 15,21 22-15,0-21 0</inkml:trace>
  <inkml:trace contextRef="#ctx0" brushRef="#br1" timeOffset="31955.1">5630 6435 0,'21'0'47,"1"0"-32,-22 21-15,0 0 16,0 0-16,0 0 0,0 1 16,0-1-16,0 0 0,0 0 15,0 0 1,0 0-16,0 1 0,-22-1 15,1-21-15,21 21 0,-21-21 16,21-21 15,0 0-31,21-1 16,0 22-16,-21-21 0,22 0 16,-22 0-16,0 0 0,21 0 0,0-1 15,-21 1-15,0 0 0,21 0 0,0 0 16,-21 0-1,21 21-15,-21-22 16,0 1 0</inkml:trace>
  <inkml:trace contextRef="#ctx0" brushRef="#br1" timeOffset="33296">8657 4149 0,'21'0'15,"0"0"-15,1 0 0,-1 0 16,0-21-16,0 21 0,-21-22 16,21 1-16,0 0 15,-21 0-15,0 0 0,0 0 0,0-1 16,-21 1-16,0 0 16,0 21-16,0-21 0,-22 21 0,22 0 15,-21 0-15,21 0 0,0 0 0,-22 0 16,22 0-16,-21 21 0,21 0 15,-1 0-15,-20 22 0,21-22 0,0 21 16,0 1-16,-1-22 16,1 21-16,21 0 0,0-20 0,0 20 15,0-21-15,0 0 0,0 0 0,0 1 16,0-1-16,21 0 0,1-21 16,-1 0-16,0 0 0,0 0 0,0 0 15,22 0-15,-22 0 0,21 0 16,-21 0-16,22-21 0,-22 0 0,21-1 15,-21-20-15,22 21 0,-22-21 0,21 20 16,-21-20-16,22-21 0,-22 20 16,0 1-16,0-22 0,0 22 0,0 0 15,1-1-15,-1 1 0,-21 0 16,21 21-16,-21-22 0,0 22 16,0 0-16,0 0 0,-21 21 31,0 21-31,21 0 0,-22 21 0,22-20 15,-21 20-15,21 0 0,0 43 16,0-43-16,0 22 0,0-22 16,0 0-16,0 1 0,0-1 0,0 0 15,0-20-15,0 20 0,0-21 16,0 0-16,0 0 16,0 1-16,21-22 0,1 0 0,-1 0 0,0 0 15,0 0 1,0-22-16,-21 1 0,21 0 0,1 0 15</inkml:trace>
  <inkml:trace contextRef="#ctx0" brushRef="#br1" timeOffset="33726.75">9250 4022 0,'-21'0'0,"21"-21"15,-22 21-15,22-22 16,0 1-16,0 0 15,22 21-15,-1-21 0,0 21 16,0 0-16,0 0 16,0-21-16,1 21 0,-1 0 0,0 0 15,0 0-15,0 0 0,0 21 0,1-21 16,-1 21-16,0 0 0,0 0 16,0 1-16,0 20 0,-21-21 0,22 21 15,-22-20-15,0 20 0,0-21 16,0 21-16,-22-20 0,1-1 0,0 0 15,0 0-15,21 0 0,0 0 0,-21-21 16,0 22-16,21-44 31,0 1-31,0 0 16,0 0-16,21 0 16,0-22-16,-21 22 0,0 0 0,21-21 15,0 21-15,-21-22 0,21 22 16,1 0-16,-1 0 0,-21 0 0,21-1 15,0 1-15,0 0 0,0 0 0,22 21 16,-22-21-16,0 21 0,0 0 16,0 0-16,1-21 0,-1 21 0,0 0 15,0 0-15</inkml:trace>
  <inkml:trace contextRef="#ctx0" brushRef="#br1" timeOffset="33918.64">9991 3895 0,'0'0'0,"0"21"0,0 0 16,0 0-16,0 0 15,0 1-15,0-1 0,0 21 0,0-21 16,-22 0-16,22 1 0,0-1 16,-21 21-16,21-21 0,0 0 0,0 1 15,0-1-15,0 0 16,0-42 15,0 0-15,0-1-16,0 1 0</inkml:trace>
  <inkml:trace contextRef="#ctx0" brushRef="#br1" timeOffset="34098.54">9991 3747 0,'0'0'0,"-22"0"0,1 0 0,0 0 15,0 0 1,21 21 15,21-21-15,0 0-16,0 0 0,-21 21 15,22-21-15,-1 0 0</inkml:trace>
  <inkml:trace contextRef="#ctx0" brushRef="#br1" timeOffset="34547.28">10372 3937 0,'0'0'0,"0"-21"0,-22 21 16,22 21-1,0 0-15,0 0 0,0 1 16,0-1-16,0 0 0,0 21 0,22-21 16,-22 1-16,0 20 0,0-21 15,0 0-15,0 0 0,0 1 0,0-1 16,21 0-16,-21 0 16,21-21-1,0 0-15,-21-21 16,21 21-16,-21-21 0,21 0 15,1-1-15,-22 1 0,21 0 16,-21-21-16,21 21 0,0-1 0,0-20 16,-21 0-16,21 21 0,-21-1 15,0 1-15,22-21 0,-1 42 0,-21-21 16,21 0-16,0 21 16,0 0-1,-21 21 1,0 0-1</inkml:trace>
  <inkml:trace contextRef="#ctx0" brushRef="#br1" timeOffset="34895.08">10753 4128 0,'42'21'16,"-21"-21"-1,0-21-15,0 21 16,1-22-16,-1 22 0,0-21 0,0 0 15,0 0-15,0 0 0,1 0 16,-22-1-16,21 1 0,-21 0 16,0 0-16,-21 21 15,-1 0-15,1 0 16,0 0-16,0 0 0,0 21 0,0-21 16,-22 21-16,22 0 0,0 1 15,21 20-15,-21-21 0,0 0 16,21 22-16,0-22 0,0 0 0,0 21 15,0-21-15,0 1 0,0-1 16,0 0-16,0 0 0,0 0 0,0 0 16,21-21-16,0 0 0,0 0 15,0 0-15,22 0 16,-22 0-16,0 0 0,0 0 0,21 0 16,-20-21-16,20 21 0,-21-21 0,21 0 15</inkml:trace>
  <inkml:trace contextRef="#ctx0" brushRef="#br1" timeOffset="35282.86">11218 4001 0,'0'0'0,"0"-22"0,0 1 16,0 0-16,0 0 0,0 0 15,0 0-15,21 21 16,1 0-16,-22-22 0,21 22 0,0 0 16,0 0-16,0 0 0,0 0 0,1 0 15,20 0-15,-21 22 0,0-1 16,0-21-16,1 21 0,-1 0 0,0 21 15,0-20-15,0-1 0,-21 21 16,0-21-16,0 0 0,0 22 0,0-22 16,0 0-16,0 0 0,-21 0 0,0 1 15,0-1-15,0 0 0,21 0 16,-22-21-16,1 0 0,0 21 16,0-21-1,21-21 1,0 0-16,0 0 15,0 0-15,21-22 0,-21 22 16,21-21-16,0 21 0,1-22 0,-1 22 16,0-21-16,85-85 31,-85 106-31,0 21 0,0-22 0,0 22 16,1 0-1,-1 0-15,0 0 16</inkml:trace>
  <inkml:trace contextRef="#ctx0" brushRef="#br1" timeOffset="35614.67">12065 4191 0,'21'0'31,"0"0"-31,-21-21 0,0 0 16,21 21-16,-21-21 0,0-1 15,0 1-15,0 0 16,-21 21 0,0 0-1,0 0-15,0 0 0,0 21 16,-1 0-16,22 1 0,0-1 15,-21 0 1,21 0-16,21-21 31</inkml:trace>
  <inkml:trace contextRef="#ctx0" brushRef="#br1" timeOffset="36663.07">12023 4106 0,'-22'0'16,"22"22"-1,0-1 1,0 0 0,22-21 15,-1 0-15,0 0-16,-21-21 0,21 0 0,0 21 15,0-22-15,1 1 16,-1 0-16,-21 0 0,0 0 31,-21 21-15,-1 21-1,22 0-15,0 0 16,0 0-16,0 1 16,22-22-1,-1 0 1,0-22-1,-21 1 1,0 0 0,0 0-16,-21 21 47,42-21-16</inkml:trace>
  <inkml:trace contextRef="#ctx0" brushRef="#br1" timeOffset="38135.23">13208 3831 0,'21'0'0,"-42"0"0,63 0 16,-21 0-16,1 0 0,-1-21 15,0 21-15,-21-21 0,21 21 16,0-21-16,-21 0 16,21-1-16,-21 1 15,0 0-15,0 0 16,0 0-16,-21 21 0,0 0 16,0 0-16,0 0 0,-22 0 0,1 0 15,21 0-15,-21 0 0,-1 21 0,1-21 16,0 21-16,-1 0 0,22 0 15,0 1-15,0-22 0,0 21 0,21 0 16,0 0-16,0 0 16,0 0-16,0 1 0,21-1 15,0 0-15,0 0 0,21 0 0,-20 0 16,20 1-16,-21-1 0,0 0 16,22 0-16,-22 0 0,21 22 0,-21-22 15,-21 0-15,0 0 0,0 0 16,0 0-16,0 1 0,0-1 0,-21 0 15,-21-21-15,-1 21 0,1-21 0,0 0 16,-1 0-16,-20 0 0,21 0 16,-22 0-16,22 0 0,-1 0 0,1 0 15,21 0-15,-21-21 0,20 0 0,1 0 16,21-1 0,0 1-16,0 0 0,0 0 0,0 0 15,0 0-15,21 21 16,1 0-16,-1 0 15,0 0-15,-21 21 0,0 0 0,21 0 16,0 0-16,0 0 0,-21 1 16,0-1-16,22 0 0,-1 0 0,0 0 15,0 0-15,0 1 0,0-22 16,1 21-16,-1-21 0,0 0 16,21 0-16,-21 0 0,22 0 0,-1 0 0,0 0 15,22 0-15,-22-21 16,1-1-16,20 1 0,-21 0 0,1 0 15,-1-21-15,0 20 0,1-20 0,-22 0 16,0-1-16,21 1 0,-20 0 16,-22 21-16,21-22 0,-21 1 0,0 21 15,21 0-15,-21-1 0,0 1 16,-21 42 0,21 1-1,-21-1-15,21 0 0,0 21 16,-22-21-16,22 22 0,-21-1 15,21-21-15,-21 22 0,21-22 0,0 21 0,0-21 16,0 0-16,0 1 0,0-1 16,0 0-16,0 0 0,21-21 31,0 0-31,1 0 0,-1 0 0,-21-21 16,21 21-16,0-21 0,0 0 0,0-1 15,1 1-15,-1 0 0,0-21 16,0 21-16,0-22 0,-21 22 0,21-21 15,1 21-15,-22-1 0,21 1 0,-21 0 16,0 42 15,0 0-15,0 1-16,0-1 0,0 0 16,-21 21-16,21-21 0,0 1 0,-22 20 15,22-21-15,-21 21 0,21-20 16,0-1-16,0 0 0,0 0 0,0 0 15,21-21-15,1 21 0,-1-21 16,21 0-16,-21 0 16,0 0-16,22-21 0,-1 0 0,-21 0 15,22 0-15,-1 0 0,0-1 16,-21 1-16,22-21 0,-22 21 0,0-22 16,21 1-16,-20 0 0,-1 21 15,-21-22-15,21 1 0,-21 21 16,21 0-16,-21-1 0,0 1 0,-21 21 31,0 21-15,0 1-16,21-1 0,-22 0 0,1 21 15,0-21-15,21 22 0,0-1 0,-21-21 16,21 22-16,0-22 0,0 0 16,0 0-16,0 21 0,0-20 15,21-1-15,0-21 16,0 0-16,22 0 0,-22 0 0,21 0 15,-21 0-15,22-21 0,-1 21 16,-21-22-16,22 1 0,-22 0 16,21 0-16,-21 0 0,0-22 0,1 22 15,-22-21-15,0 21 0,21 0 0,-21-22 16,0 22-16,0 0 0,0 0 16,-21 42-1,21 0 1,0 0-16,-22 0 0,1 22 0,21-22 15,-21 0-15,0 21 0,21-20 0,0-1 16,0 0-16,0 0 0,0 0 16,0 0-16,0 1 0,0-44 47,21 1-47,0 0 0</inkml:trace>
  <inkml:trace contextRef="#ctx0" brushRef="#br1" timeOffset="38459.04">14838 3556 0,'0'0'0,"-21"0"0,21 21 16,-22-21-16,22 21 0,-21 1 16,21-1-16,0 0 15,0 0-15,0 0 16,21-21-16,1 0 0,-1 0 15,0 0-15,0 0 16,0 0-16,-21-21 0,21 21 0,1-21 16,-22 0-16,0 0 15,0-1-15,0 1 0,0 0 0,0 0 16,0 0-16,0 0 0,-22 21 0,1-22 16,0 22-16,0 0 0,0 0 15,0 0-15,-1 22 0,22-1 0,-21 0 16,21 0-16,0 0 15,0 0-15,0 1 0,0-1 0,0 0 16,21-21-16,1 21 0,-1-21 16,0 0-16,0 0 0</inkml:trace>
  <inkml:trace contextRef="#ctx0" brushRef="#br1" timeOffset="38742.87">15579 3429 0,'0'0'0,"0"-21"0,0 0 0,-22 21 16,1 0 0,0 21-16,21 0 0,-21 0 0,0 22 15,0-22-15,-1 21 0,1 0 16,0 1-16,0-22 0,0 21 16,0 22-16,-1-22 0,1 0 0,-21 1 15,42-1-15,-21 0 0,0 1 16,-1-1-16,22-21 0,-21 22 0,21-22 15,0 0-15,0 0 0,0 0 0,0 0 16,21-21 0,1 0-16,-1 0 0,0 0 15,0-21-15,0 0 0,0 0 16,1 0-16,-1 0 0</inkml:trace>
  <inkml:trace contextRef="#ctx0" brushRef="#br1" timeOffset="38906.78">15092 3810 0,'0'0'0,"-21"0"0,-22 0 31,43 21-31,21-21 0,1 0 16,-1 0-16,21 0 0,0 0 0,-20 0 16,20 0-16,21 0 0,-20 0 15,-1 0-15,0 0 0,22 0 0,-22-21 16</inkml:trace>
  <inkml:trace contextRef="#ctx0" brushRef="#br1" timeOffset="39138.65">15981 3598 0,'0'0'0,"-64"0"32,43 22-32,-42-1 15,41 0-15,1 0 0,0 0 16,0 0-16,0 22 0,0-22 0,-1 0 15,1 21-15,0-20 0,0 20 0,21-21 16,0 21-16,0-20 0,0 20 16,0-21-16,0 0 0,0 0 0,21 1 15,0-1-15,0-21 0,1 0 16,20 0-16,0 0 0,-21 0 16,22 0-16,-1 0 0,0-21 0,22-1 15</inkml:trace>
  <inkml:trace contextRef="#ctx0" brushRef="#br1" timeOffset="39595.1">16362 3408 0,'0'0'0,"0"-42"0,-21 20 0,-1 22 16,1 0 0,0 22-16,21-1 0,-21 0 15,21 21-15,-21 1 0,21-1 16,0 0-16,0 1 0,0-1 15,0 0-15,0 1 0,0-1 0,-21 0 16,21 1-16,0-1 0,-22-21 0,22 21 16,-21 1-16,21-22 0,0 21 15,-21-21-15,21 1 0,-21-22 0,21 21 16,-21-21 0,0-21-1,21-1-15,0 1 0,0 0 0,0 0 16,0 0-16,21-22 0,21 22 15,-21-21-15,0 21 0,22-22 0,-1 22 16,0 0-16,1 0 0,-1 0 0,0 0 16,1 21-16,-22 0 15,21 0-15,-21 0 0,22 0 0,-22 21 16,0 0-16,-21 0 0,0 0 16,0 0-16,0 1 0,0 20 0,0-21 15,0 21-15,-21-20 0,0-1 0,0 0 16,-1 0-16,22 0 0,-21 0 15,21 1-15,-21-22 0,42 0 32,0-22-32,1 22 0,-1-21 15</inkml:trace>
  <inkml:trace contextRef="#ctx0" brushRef="#br1" timeOffset="39857.08">17018 3366 0,'0'0'16,"-21"-22"-16,0 22 0,-1 0 0,1 0 15,42 0 1,22 0-16,-22 0 16,21 0-16,1 0 0,-1 0 15,0 0-15,22 0 0,-22 0 16,22 0-16,-22 0 0,0 0 0,1 0 15,-22 0-15,21 0 0,-21 0 16,-42 0 0,0 0-1,0 0-15,-22 0 0</inkml:trace>
  <inkml:trace contextRef="#ctx0" brushRef="#br1" timeOffset="40098.86">17230 3366 0,'0'0'0,"-22"42"31,1-21-31,21 0 0,0 0 0,0 1 16,-21 20-16,21-21 0,0 21 15,0-20-15,0 20 0,-21 0 0,21-21 16,-21 22-16,21-1 0,0 0 0,-21-20 16,21 20-16,-22 0 0,22 1 15,0-22-15,-21 21 0,21-21 0,0 0 16,0 1-16,0-1 0,0 0 15,0 0-15,21-21 16,1 0-16,-1 0 0,0 0 16,0-21-16,0 21 0,0-21 15,22 0-15</inkml:trace>
  <inkml:trace contextRef="#ctx0" brushRef="#br1" timeOffset="40459.08">17611 3768 0,'0'-21'0,"0"42"0,-22-42 31,1 21-31,0 21 16,0 0-16,0 0 0,21 0 15,0 0-15,-21 1 0,21-1 0,-22 0 16,22 0-16,0 0 0,0 0 0,0 1 16,0-1-16,0 0 15,0 0-15,22-21 0,-1 0 0,0 21 16,0-21-16,0 0 0,0 0 15,22 0-15,-22-21 0,0 21 0,21-21 16,-20 0-16,-1 0 0,0-1 0,0-20 16,-21 21-16,0 0 0,21-22 15,-21 22-15,0-21 0,0 21 0,0 0 16,0-1-16,-21 1 0,0 21 16,0 0-16,0 0 0,-1 0 0,1 0 15,-21 0-15,21 0 0,0 0 0,-1 21 16,1 1-16,0-22 0,0 21 15,21 0-15,0 0 0,21-21 32,0 21-32,22-21 0</inkml:trace>
  <inkml:trace contextRef="#ctx0" brushRef="#br1" timeOffset="40730.37">18415 3408 0,'0'0'0,"0"-21"0,-21 21 16,0 0-16,-1 0 0,1 21 15,0 0-15,21 0 0,-21 0 0,0 22 16,0-22-16,-1 21 16,1 1-16,0-22 0,21 21 0,-21 0 15,0 1-15,21-22 0,-21 21 0,21 1 16,0-22-16,0 21 0,0-21 15,0 22-15,0-22 0,0 0 0,0 0 16,21 0-16,0-21 0,0 0 16,21 0-16,-20 0 0,-1 0 0,21 0 15,0 0-15,-20 0 0,20-21 0</inkml:trace>
  <inkml:trace contextRef="#ctx0" brushRef="#br1" timeOffset="41050.08">18817 3323 0,'0'0'0,"0"-21"0,42 0 31,-20 21-31,-1 0 0,21 0 0,-21 21 16,0 0-16,1-21 0,-1 21 15,0 22-15,0-22 0,0 0 0,0 21 16,-21 1-16,0-22 0,0 21 15,0 1-15,0-22 0,0 21 0,0 0 16,-21-20-16,0 20 0,0-21 16,0 21-16,-22-20 0,22-1 15,0 21-15,0-21 0,0 0 0,-22 1 16,22-22-16,0 21 0,0 0 16,0-21-16,42 0 31,0 0-31,0-21 15,0 0-15</inkml:trace>
  <inkml:trace contextRef="#ctx0" brushRef="#br1" timeOffset="41355.44">19431 3747 0,'-21'0'16,"0"21"-16,21 0 0,0 0 31,21-21-15,0 0-1,0-21-15,-21 0 0,0 0 16,0-1-16,0 1 16,-21 21-1,0 0-15,0 0 16,-1 0-1,22 21-15,-21-21 0,21 22 0,-21-22 16,21 21-16,21-21 31,0 0-31</inkml:trace>
  <inkml:trace contextRef="#ctx0" brushRef="#br1" timeOffset="43090.96">19960 3768 0,'21'0'15,"0"0"1,1 0-16,-1 0 0,21 0 16,-21-21-16,22-1 0,-22 22 0,21-21 15,-21 0-15,22 0 0,-22 21 16,0-42-16,0 20 0,0 1 16,-21-21-16,0 21 0,0-22 0,0 1 15,0 0-15,0-1 0,0 22 16,0-21-16,0 0 0,0-1 0,0 22 15,0 0-15,0 0 0,-21 42 32,21 0-32,-21 21 15,0 1-15,0-1 0,21 22 0,-22-1 16,1-21-16,0 22 0,0-1 16,21 1-16,-21-22 0,0 22 15,-1 20-15,1-20 0,21 21 0,-21-1 16,0 1-16,0 0 0,0-1 15,-1 1-15,1 21 0,0-22 0,-21 1 16,21 0-16,-1-1 0,1 1 0,0-21 16,0-1-16,0 1 0,21-1 15,-21-21-15,21-20 0,0 20 0,0-21 16,21-21-16,0 0 0,0 0 0,21 0 16,1 0-16,-1-21 0,0 0 15,1-22-15,20 22 0,1-21 0,-1 0 16,1-22-16,-1 22 0,-20-22 0,-1 22 15,0-22-15,1 22 16,-22-21-16,0 20 0,-21-20 0,0-1 16,0 22-16,-42-22 0,20 1 0,-20-1 15,0 1-15,-1-1 0,1 1 16,0 21-16,-1-1 0,1 1 0,0 21 16,21 0-16,-1-1 0,1 22 15,21-21 16,21 0-15,1 21-16,-1 0 0,0-21 16,0 21-16,0-21 0,22 21 0</inkml:trace>
  <inkml:trace contextRef="#ctx0" brushRef="#br1" timeOffset="43479.02">20489 3598 0,'0'0'16,"-21"0"-16,0-21 0,21 0 16,0 0-1,21 21-15,0-21 0,22 21 0,-22 0 16,0 0-16,21-21 0,-21 21 16,22 0-16,-1 0 0,-21 0 15,22 21-15,-22 0 0,21 0 0,-21 0 16,0 0-16,-21 1 0,0 20 15,0-21-15,0 0 0,0 22 0,0-22 16,0 0-16,0 0 0,0 0 16,-21 0-16,0-21 0,21 22 0,-21-22 15,0 0-15,0 0 0,-1 0 16,1 0 0,21-22-16,0 1 0,0 0 15,0 0-15,0 0 0,0 0 16,21-1-16,1-20 0,-1 21 0,-21 0 15,21 0-15,0-1 16,0 1-16,0 0 0,1 0 0,-1 0 16,0 21-16,0 0 0,0 0 0,0 0 15,22 0-15,-22 0 0</inkml:trace>
  <inkml:trace contextRef="#ctx0" brushRef="#br1" timeOffset="44007.02">21590 3683 0,'0'0'16,"42"-63"-1,-42 41-15,0 1 0,0 0 16,0 0-16,0 0 16,0-22-16,0 22 0,0 0 0,-21 0 15,0 0-15,0 0 0,0 21 16,-1 0-16,1 0 0,-21 0 0,21 0 15,0 21-15,-22 0 0,1 0 0,21 0 16,-22 22-16,22-1 0,-21-21 16,21 21-16,-22 1 0,22-1 0,0-21 15,0 22-15,21-22 0,0 21 16,0-21-16,0 0 0,0 1 16,21-1-16,0-21 0,0 21 0,1-21 15,20 0-15,-21 0 0,21 0 16,-20 0-16,20 0 0,0-21 0,1 0 15,-22 21-15,21-22 0,-21 1 16,22 0-16,-22-21 0,0 21 0,0-1 16,0-20-16,0 0 0,-21 21 0,0-22 15,0 22-15,0 0 0,0 0 16,0 0-16,0-1 0,-21 22 16,0 22-16,0-1 15,0 21-15,21-21 0,0 0 16,-21 1-16,21 20 0,-22-21 15,22 0-15,0 22 0,0-22 0,0 0 16,0 0-16,0 0 0,22 0 16,-1 1-16,0-22 15,0 0-15,0 0 0,0 0 0,22 0 16,-22 0-16,0 0 0,21-22 16,-20 1-16,20 0 0</inkml:trace>
  <inkml:trace contextRef="#ctx0" brushRef="#br1" timeOffset="44674.01">22056 3493 0,'0'0'0,"-22"0"16,1 0-1,0 21-15,21 0 0,0 0 0,0 0 16,-21 0-16,21 1 16,0-1-16,0 0 0,0 0 0,0 0 15,0 0-15,0 1 0,0-1 16,-21 0-16,21 0 0,0 0 15,0 0-15,0 1 16,-21-22 0,21-22-1,0 1 1,0 0-16,0 0 0,0 0 0,0 0 16,21-1-16,0 1 15,-21 0-15,21-21 0,0 21 0,0-22 16,1 22-16,-1 0 0,0 0 0,0 0 15,0-1-15,0 22 0,1 0 16,-1 0-16,0 0 0,0 0 0,0 22 16,0-1-16,-21 0 0,0 0 15,0 21-15,22-20 0,-22-1 0,0 0 16,0 21-16,0-21 0,0 1 16,0-1-16,0 0 0,0 0 0,-22 0 15,22 0-15,-21-21 31,0 0-15,21-21-16,0 0 16,0 0-16,0 0 15,21 0-15,0-22 0,1 22 0,-1 0 16,0-21-16,21 20 0,-21-20 16,22 0-16,-1 21 0,0-1 0,1 1 15,-1 0-15,0 21 0,1 0 16,-1 0-16,-21 21 0,0 0 0,1 1 15,-1-1-15,0 21 0,-21-21 0,0 22 16,0-22-16,0 0 0,0 21 16,-21-21-16,0 1 0,-1-1 0,22 0 15,-21 0-15,0-21 0,0 21 16,21 0-16,-21-21 0,42-21 47,0 21-47,0-21 0,0 0 15,1 0-15</inkml:trace>
  <inkml:trace contextRef="#ctx0" brushRef="#br1" timeOffset="45083.73">23220 3493 0,'0'0'0,"-21"0"0,21 21 0,-22-21 16,1 21-16,21 0 15,21-21 1,1 0 0,-1 0-16,0 0 0,0 0 0,0-21 15,0 0-15,1 21 16,-1-21-16,0 21 0,0-22 0,-21 1 16,21 0-16,-21 0 0,21 0 0,-21 0 15,0-1-15,0 1 16,-21 21-1,0 0-15,0 0 0,0 0 16,0 21-16,-1 1 0,1-1 0,-21 0 16,21 21-16,0-21 0,-1 22 15,1-22-15,0 21 0,21-21 16,0 22-16,-21-22 0,21 0 0,0 21 16,0-20-16,0-1 0,0 0 15,21 0-15,-21 0 0,21-21 16,0 0-16,1 0 0,-1 0 15,21 0-15,-21 0 0,22 0 0,-22 0 16,21-21-16,0 21 0,1-21 0,-22 0 16,21 0-16</inkml:trace>
  <inkml:trace contextRef="#ctx0" brushRef="#br1" timeOffset="45506.44">24617 2752 0,'0'0'0,"0"-21"16,0-1-16,0 1 15,0 0 1,-21 21-1,-1 21-15,1 0 16,0 1-16,0 20 0,0-21 0,0 21 16,-1 1-16,1-1 0,0 0 15,0 22-15,0-1 0,0 1 0,-22-1 16,22 1-16,0-1 0,0 1 16,0-1-16,-1 1 0,1-1 0,21-20 15,0 20-15,0-20 0,0-1 0,0 0 16,0-21-16,0 22 0,0-1 15,0-21-15,0 0 0,21 1 16,1-1-16,-1-21 0,0 0 16,0 21-16,0-21 0,0 0 0,1 0 15,-1 0-15,21-21 0,-21 0 0,22 21 16,-1-22-16,0 1 0,1 0 16,-1 0-16,21-21 0</inkml:trace>
  <inkml:trace contextRef="#ctx0" brushRef="#br1" timeOffset="46087.03">25315 3048 0,'0'0'0,"0"-21"0,-42 21 31,21 0-31,0 0 15,-1 0-15,1 21 0,0 0 16,0 0-16,0 1 0,0 20 16,-1-21-16,1 21 0,0 1 0,0-1 15,0 0-15,21 1 0,-21-1 16,21 0-16,-22 1 0,22-22 0,0 21 16,0 1-16,0-22 0,0 0 15,0 0-15,0 0 0,22 0 16,-1 1-16,0-22 0,0 0 0,0 0 15,0 0-15,22 0 0,-22 0 16,0 0-16,21 0 0,-20 0 0,20-22 16,-21 22-16,21-21 0,-20-21 15,20 21-15,-21-22 0,0 1 0,0 0 16,1-1-16,-1-20 0,-21 21 0,0-22 16,0 22-16,0-22 0,0 22 15,0 0-15,-21 20 0,21-20 0,-22 21 16,1 0-16,0 0 0,0-1 15,0 22-15,-22 0 0,22 0 0,-21 0 16,21 22-16,-22-1 0,1 0 16,0 0-16,21 0 0,-22 22 15,1-1-15,21-21 0,-22 21 0,22 1 16,0 20-16,0-20 0,21-1 16,0 0-16,0-21 0,0 22 0,0-1 15,0-21-15,0 0 0,0 1 16,21-1-16,-21 0 0,21-21 0,0 0 15,1 21-15,-1-21 0,0 0 0,0 0 16,21 0-16,-20 0 0,20-21 16,-21 21-16,21-21 0</inkml:trace>
  <inkml:trace contextRef="#ctx0" brushRef="#br1" timeOffset="46555.37">26120 2455 0,'0'0'16,"0"-21"-16,-22 21 0,1 0 15,21-21-15,0 42 31,0 0-31,21-21 0,1 43 0,-1-22 16,0 0-16,0 21 0,0-20 16,22 20-16,-22 0 0,0 1 0,0-1 15,0 0-15,0 1 0,1-1 16,-1 0-16,-21 1 0,0-1 0,0 0 16,0 22-16,0-1 0,0-20 15,0 20-15,-21 1 0,-1-22 0,1 21 16,0-20-16,-21-1 0,21 0 15,-64 22-15,43-22 0,-1-21 16,1 1-16,21-1 0,-22 0 16,22 0-16,-21-21 0,21 21 15,0-21-15,-1 0 0,1 0 0,21 21 16,-21-21-16,21-21 31,21 0-31,0 21 16,1-21-16,20 0 0,0 0 0,1-1 15,-1 1-15</inkml:trace>
  <inkml:trace contextRef="#ctx0" brushRef="#br1" timeOffset="46850.99">27051 3196 0,'0'0'15,"0"-21"-15,-42 0 16,20 21 31,22 21 0,0 0-47,0 0 15,0 1-15,22-1 0</inkml:trace>
  <inkml:trace contextRef="#ctx0" brushRef="#br1" timeOffset="47214.3">26903 3725 0,'0'0'0,"0"22"32,21-22-17,0 0 1,0 0-1,0 0-15,-21 21 16,0 0 0,0 0-16,0 0 0,0 0 15,-21 1-15,21 20 16,-21-21-16,0 21 0,-21 1 0,20-22 16,1 21-16,-21 1 0,21-1 0,0 0 15,-1-21-15,-20 22 0,21-22 16,0 0-16,0 0 0,-1 0 0,1 1 15,0-22-15,0 0 0,0 0 16,0 0 0,21-22-16,0 1 0</inkml:trace>
  <inkml:trace contextRef="#ctx0" brushRef="#br1" timeOffset="47646.48">27051 3217 0,'0'0'0,"-21"0"0,0 0 15,21 22-15,0-1 16,21-21 15,0 0-31,0 0 16,-21-21-16,0-1 0,0 1 15,0 0 1,-21 21 15,0 0-31,0 0 16,-1 0-16,22 21 0,0 0 16,0 1-1</inkml:trace>
  <inkml:trace contextRef="#ctx0" brushRef="#br1" timeOffset="67152.05">4170 7027 0,'0'22'15,"-21"-22"16,-1 0-31,1 0 16,0 0-16,0 0 16,0 0-16,0 0 0,-1 0 0,1 0 15,0 0-15,0 0 0,0 0 16,0 0-16,-1 0 0,1 0 0,0 0 16,0 0-16,0 0 15,42 0 63,0 0-78,0 0 0,0 0 16,1 0-16,-1 0 16,0 0-16,0 0 0,21 0 15,-20 0-15,-1 0 0,21 0 0,-21 0 16,22 0-16,-22 0 0,21 0 15,22 0-15,-22 0 0,0 0 0,22 0 16,-1 0-16,1 0 0,-1 0 0,1-22 16,20 22-16,-20 0 15,-1 0-15,1 0 0,-1 0 0,-20 0 16,20 0-16,-20 0 0,-1-21 0,0 21 16,-21 0-16,22 0 0,-22 0 15,0 0-15,0 0 0,0 0 0,1 0 31,-44 0 32,1 0-47,0 0-16,0 0 15,0 0-15,0 0 0,-1 0 0</inkml:trace>
  <inkml:trace contextRef="#ctx0" brushRef="#br1" timeOffset="67782.21">3958 7112 0,'-85'0'16,"64"0"-1,0 0-15,0 0 16,0 0-16,0 0 16,-1 0-16,1 0 0,0 0 15,0 0-15,21 21 78,21-21-78,0 0 0,0 0 0,1 0 16,-1 0-16,21 0 0,-21 0 16,22 0-16,-1 0 0,0 0 0,1 0 15,-1 0-15,0 0 0,22 0 0,-1 0 16,1 0-16,-1 0 0,1 0 15,-1-21-15,1 21 0,20 0 0,-20 0 16,-1 0-16,1 0 0,-22 0 16,22 0-16,-1 0 0,-20 0 15,-1 0-15,0-21 0,1 21 0,-22 0 0,21 0 16,0 0-16,-20 0 16,-1 0-16,0 0 0,0 0 0,0 0 15,0 0-15,1 0 16,-44 0 78,1 0-79,0 0-15,21-21 16</inkml:trace>
  <inkml:trace contextRef="#ctx0" brushRef="#br1" timeOffset="72195.57">4466 7959 0,'-21'0'188,"0"0"-173,42 0 79,0 0-78,0 0-16,0 0 15,-21-21-15,0-1 16,0 1-1,-21 21 1,0 0 0,0 0-16,0 0 0,0 0 15,-1 0-15,1 0 16,21 21-16,-21 1 0,21-1 0,0 0 16,0 0-16,-21-21 0,21 21 15,0 0-15,0 1 0,0-1 0,0 0 16,21-21 15,0 0-31,0 0 16,1 0-16,-1-21 15,-21 0-15,21 21 0,-21-22 16,0 1-16,0 0 16,0 0-16,0 0 15,-21 21-15,0 0 31,-1 0-31,1 0 32,21 21-32,0 0 31,21-21 16,-21-21-16,0 0-15,0 0-1,22 42 267,-1-21-282,0 0 15,0 21-15,0-21 16,0 0-16,1 21 15,-1-21-15,0 21 0,0 0 16,0-21-16,0 22 16,1-1-16,-1 0 15,0-21-15,0 21 0,0 0 16,0 0-16,1-21 16,-22 22-16,21-22 0,0 21 0,0-21 15,-21 21-15,21-21 0,0 21 0,-21 0 16,22-21-16,-1 21 0,-21 1 15,21-22-15,0 21 0,-21 0 16,21-21-16,-21 21 0,0 0 16,21-21-16,-21 21 0,22 1 0,-1-1 15,-21 0-15,0 0 16,21 0-16,-21 0 16,0 1-16,21-22 0,-21 21 15,0 0-15,0 0 0,0 0 16,0 0-16,21 1 15,-21-1-15,0 0 0,0 0 0,0 0 16,0 0-16,0 1 0,0-1 16,0 0-16,0 0 0,0 0 15,0 0-15,0 1 0,0-1 16,0 0-16,0 0 0,0 0 16,0 0-16,0 1 15,0-1-15,0 0 16,0 0-16,-21 0 15,21 0-15,-21-21 0,21 22 16,0-1-16,-21 0 0,0 0 16,-1 0-16,22 0 15,-21 1-15,0-22 0,0 21 16,21 0-16,-21-21 0,21 21 16,-21-21-16,-1 0 0,22 21 0,0 0 15,-21-21-15,0 0 0,21 22 16,-21-22-16,0 0 0,21 21 0,-21-21 15,-1 21-15,1-21 16,21 21-16,-21-21 16,0 21-16,0 0 15,0-21 1,21 22-16,-22-22 0,1 21 16,0-21-1,0 0-15,21 21 16,0-42 109,0 0-110,0-1-15,21 22 16,-21-21-16,21 0 0</inkml:trace>
  <inkml:trace contextRef="#ctx0" brushRef="#br1" timeOffset="73877.89">4657 9271 0,'0'0'0,"-22"0"16,22-21-16,0 0 16,0 42 62,0 0-63,0 0-15,-21-21 0,21 21 0,0 1 16,-21-1-16,21 0 0,0 0 16,-21 0-16,21 0 15,0 1-15,-21-1 0,21 0 0,0 0 16,0 0-16,-21 0 0,21 1 16,0-1-16,-22 0 0,22 0 15,0 0-15,0 0 0,-21 1 16,0-1-16,21 0 0,-21-21 0,21 21 15,-21 0-15,0 0 16,-1-21-16,22 22 0,-21-22 16,21 21-1,-21-21-15,42-21 47,0 21-31,1-22-16,-1 22 0,0 0 15,-21-21-15,21 21 0,0-21 0,0 21 16,1-21-16,-1 0 0,0 21 16,0-21-16,21 21 0,-20-22 0,-1 22 15,21 0-15,-21-21 0,0 21 0,1 0 16,-1 0-16,21-21 0,-21 21 16,0 0-16,1 0 0,-1 0 0,0 0 15,0 0-15,0 0 0,0 0 16,1 0-16,-1 0 0,0 0 15,0 0-15,0 0 0,0 0 16,1 0 15,-44 0 16,1 0-31,0 0-16,21 21 0,-21-21 15,0 0-15,0 0 16,-1 0-16,1 0 0,0 0 16,0 0-16,0 0 0,0 0 0,-1 0 15,1 0-15,0 21 0,0-21 16,0 0-16,0 0 0,-1 0 0,1 0 16,0 0-16,0 0 0,0 0 0,0 0 15,-1 0-15,1 0 16,0 22-16,0-22 15,21-22 79,0 1-78,0 0-1,0 0-15,0 0 16,21 0-16,-21-1 0,0 1 16,0 0-16,0 0 0,0 0 15,21 0-15,-21-1 0,0-20 0,0 21 16,21 0-16,-21 0 0,0-1 16,0 1-16,0 0 15,0 0-15,0 0 31,0 42 16,0 0-31,0 0-16,0 0 16,0 1-16,0-1 15,0 0-15,-21 0 0,0 0 16,21 0-16,-21 1 0,21-1 0,-21 0 15,21 0-15,-21 0 16,-1 22-16,22-22 0,0 0 0,0 0 0,-21 0 16,21 0-16,0 1 0,0-1 15,-21 0-15,21 0 32,21-21-1,0 0-16,1 0 1,-1-21-16,0 21 0,0 0 16,0 0-16,22-21 0,-22 21 15,0 0-15,0 0 0,0-21 0,22 21 16,-22-22-16,21 22 16,-21 0-16,0 0 0,22-21 0,-1 21 15,0 0-15,-20 0 0,-1 0 16,0 0-16,0 0 15,0 0-15,0 0 16,-42 0 156,0 0-172</inkml:trace>
  <inkml:trace contextRef="#ctx0" brushRef="#br1" timeOffset="76014.25">16933 1185 0,'0'0'0,"-21"-21"0,21 0 16,-21 21-16,0 0 0,21-21 16,-21 21-16,-1 0 0,1 0 0,21-21 15,-21 21-15,0 0 16,21-21 0,21 21-1,0 0-15,0 0 0,22-22 0,-22 22 16,42 0-16,-20 0 0,20-21 15,-20 21-15,20 0 0,1 0 16,-1-21-16,-21 21 0,1 0 0,-22 0 16,21 0-16,-42 21 15,-21 0 1,0-21-16,-21 0 0,-1 0 16,1 22-16,21-22 0,-22 0 15</inkml:trace>
  <inkml:trace contextRef="#ctx0" brushRef="#br1" timeOffset="76246.36">17103 1080 0,'0'21'31,"0"0"-31,0 0 0,0 0 0,0 0 16,0 22-16,-22-22 0,1 21 15,21 1-15,0-1 0,-21 0 0,0 1 16,0-1-16,0 0 0,21 1 15,-22 20-15,22-21 0,-21 1 0,21-1 16,0-21-16,0 22 0,-21-22 16,21 0-16,0 0 0,0 0 0,21-21 31,0-21-31,1 21 0</inkml:trace>
  <inkml:trace contextRef="#ctx0" brushRef="#br1" timeOffset="76611.5">17505 1397 0,'-106'127'16,"85"-106"0,0 0-16,21 22 0,-22-22 0,22 21 15,0 1-15,0-22 0,0 0 0,0 0 16,0 0-16,0 0 15,22 1-15,20-22 0,-21 0 0,0 0 0,0 0 16,22 0-16,-22 0 0,21 0 16,-21-22-16,22 1 0,-22 0 15,0 0-15,21 0 0,-42-22 16,0 22-16,22-21 0,-22 21 0,0 0 16,0-22-16,-22 22 0,1 0 0,0 0 15,0 0-15,0 21 0,-22 0 16,22-22-16,0 22 0,-21 0 0,21 0 15,-1 0-15,1 22 0,0-22 16,0 21-16,0-21 0,21 21 0,0 0 16,21-21-1,21 0-15,-21 0 0,22 0 16,-1 0-16</inkml:trace>
  <inkml:trace contextRef="#ctx0" brushRef="#br1" timeOffset="77983.06">19389 1080 0,'0'0'0,"0"-22"0,0 1 16,0 0-16,0 0 0,0 0 15,0 0-15,0-1 0,-22 1 16,1 21-16,0 0 0,-21 0 15,21 0-15,-22 0 0,22 0 16,-21 0-16,21 21 0,-22 1 16,22-1-16,-21 0 0,21 0 0,-1 0 15,22 22-15,0-22 0,0 0 16,0 0-16,0 0 0,0 0 0,0 22 16,22-22-16,-1 0 0,0 0 15,0 0-15,0 1 0,0-1 0,22 0 16,-22 0-16,0 0 0,0 0 15,0 1-15,-21-1 0,0 0 16,0 0-16,0 0 0,0 0 0,0 1 16,-21-22-16,0 21 0,0 0 15,-21-21-15,20 0 0,-20 0 0,0 0 16,-1 0-16,22 0 0,-21 0 16,0-21-16,20 21 0,1-21 0,-21-1 15,21 22-15,0-21 0,-1 0 0,22 0 16,-21 0-16,21 0 0,-21 21 15,21-22-15,-21 1 0,21 42 32,0 1-32,0-1 15,0 0-15,21 0 0,0 0 16,-21 0-16,21 22 0,1-22 16,-1 0-16,0 0 0,0 0 0,0 1 15,22-1-15,-22-21 0,0 0 16,0 21-16,21-21 0,-20 0 0,20 0 15,0 0-15,-21-21 0,22 0 16,-22-1-16,21 1 0,-21 0 0,1 0 16,20 0-16,-21-22 0,0 22 15,0-21-15,1 0 0,-1 20 0,-21-20 16,0 21-16,21 0 0,-21 0 0,0-1 16,0 1-16,0 42 31,-21 1-31,0-1 0,-1 0 15,22 0-15,-21 0 0,0 0 0,21 22 16,0-22-16,-21 21 0,21-21 0,0 1 16,0-1-16,0 0 0,0 0 15,0 0-15,0 0 0,21-21 16,0 0-16,0 0 16,1 0-16,-1 0 0,21 0 0,-21-21 15,0 0-15,1 0 0,20 0 16,-21 0-16,0-22 0,22 22 0,-22 0 15,0-21-15,0 20 0,0-20 16,-21 21-16,0 0 0,21 0 16,-21 42 15,-21 0-31,21 0 0,-21 0 16,0 0-16,21 22 0,-21-22 15,21 0-15,0 0 0,0 0 0,0 1 16,0-1-16,0 0 0,0 0 15,0 0-15,42-21 0,-21 21 16,0-21-16,22 0 0,-1 0 16,-21 0-16,22 0 0,-22-21 0,21 0 15,-21 21-15,0-21 0,22 0 16,-22-22-16,0 22 0,0 0 16,0-21-16,-21 21 0,22-1 0,-22-20 15,21 21-15,-21 0 0,0 0 16,0 42 15,-21-21-31,-1 21 0,22 0 0,-21 0 16,21 22-16,0-22 0,0 0 0,0 0 15,0 0-15,0 0 0,0 1 16,0 20 0,21-42-16,1 0 0,-1 0 15,0 0-15,21 0 0,-21 0 16,1 0-16,-1-21 0,0 0 15,0-1-15,0 1 0,0 0 0,1 0 16,-1-21-16,0 20 0,-21 1 16,0-21-16,0 21 0,0 0 15,0 42 1,-21 0 0,21 0-16,0 0 0,-21 0 0,-1 22 15,22-22-15,-21 0 0,21 0 16,0 0-16,0 1 0,0-1 0,-21-21 15,21 21-15,0 0 0,0-42 47,21 0-47,-21 0 16</inkml:trace>
  <inkml:trace contextRef="#ctx0" brushRef="#br1" timeOffset="78142.64">20489 1080 0,'0'0'0,"-63"-64"32,84 64 30,0 0-62</inkml:trace>
  <inkml:trace contextRef="#ctx0" brushRef="#br1" timeOffset="78414.09">20934 868 0,'0'0'0,"0"-21"0,-21 42 47,21 0-47,-22 21 16,22-20-16,-21 20 0,0 0 0,0 1 15,21-1-15,-21 0 0,0 1 16,-1-1-16,1 0 0,0 1 0,0-1 16,21-21-16,0 21 0,-21-20 15,21 20-15,-21-21 0,21 0 0,0 0 16,0 1-16,21-22 16,0 0-16,0 0 15,0 0-15,0 0 0,1-22 16,-1 22-16,0-21 0</inkml:trace>
  <inkml:trace contextRef="#ctx0" brushRef="#br1" timeOffset="78586.36">20701 1291 0,'0'0'16,"-21"0"-16,-22 0 15,65 0 1,-1 0-1,0 0-15,21 0 0,-21 0 0,22 0 16,-1 0-16,-21-21 0,22 21 16,-1-21-16,0 21 0</inkml:trace>
  <inkml:trace contextRef="#ctx0" brushRef="#br1" timeOffset="79291.14">21463 1101 0,'-85'0'31,"43"0"-31,42 21 0,-42 0 16,42 0-16,-22 0 0,1 1 15,0 20-15,0-21 0,0 21 0,21-20 16,0 20-16,-21-21 0,21 0 16,0 22-16,0-22 0,0 0 0,0 0 15,0 0-15,0 0 0,0 1 0,21-22 16,0 21-16,0-21 15,0 0-15,22 0 0,-22 0 0,0 0 16,21 0-16,-21-21 0,22 21 16,-22-22-16,0 1 0,21 0 0,-20-21 15,-1 21-15,0-22 0,0 1 16,0 0-16,0-22 0,1 22 0,-1-22 16,-21 1-16,0-1 0,21 22 15,-21-22-15,21 22 0,-21 21 0,0 0 16,0 0-16,0-1 0,0 44 15,0-1 1,-21 0-16,21 21 0,-21 1 16,0-1-16,21 0 0,-22 1 15,22-1-15,-21 0 0,0 1 0,21-1 16,0 0-16,-21 1 0,0-22 16,21 21-16,-21-21 0,21 0 0,0 1 15,0-1-15,0 0 0,0 0 16,0 0-16,0-42 31,0 0-15,0 0-16,21 0 0,-21-1 0,21-20 15,0 21-15,21 0 16,-20-22-16,-1 22 0,21-21 0,-21 21 16,22-22-16,-1 22 0,-21 0 15,21 0-15,1 21 0,-22 0 0,21 0 16,-21 0-16,22 21 0,-22 0 15,-21 0-15,21 1 0,-21 20 0,0-21 16,0 21-16,0-20 0,0 20 16,0-21-16,0 0 0,-21 22 0,0-22 15,0 0-15,-1 0 0,1-21 0,0 21 16,0 0-16,0-21 0,0 0 16,-1 0-16,22-21 31</inkml:trace>
  <inkml:trace contextRef="#ctx0" brushRef="#br1" timeOffset="80130.56">17208 2096 0,'0'0'16,"-42"0"-16,21 21 0,0-21 0,0 0 16,-22 21-16,22-21 0,0 0 0,0 0 15,0 21-15,-1-21 0,1 0 16,42 0 31,1 0-47,-1 0 0,0 0 15,21 0-15,1 0 0,20 0 0,1 0 16,-1 0-16,22 0 0,-1 0 16,1 0-16,0-21 0,21 21 0,-1 0 15,22 0-15,0 0 0,22 0 16,20 0-16,-21 0 0,0 0 0,22 0 15,-1 0-15,0 0 0,1 0 16,-22 0-16,21 0 0,0 0 16,-20 0-16,-1 0 0,21 0 0,-21 0 15,0 0-15,-21 0 0,0-21 16,-21 21-16,0 0 0,0 0 0,0 0 16,-22 0-16,22-21 0,-21 21 15,0 0-15,-1 0 0,1 0 0,-22-22 16,-20 22-16,20 0 0,-20 0 15,-1 0-15,-21 0 0,21 0 0,-20 0 16,-1 0-16,-21-21 31,-21 21-15,-1 0-16,1-21 0,-21 21 0,0 0 16,-1 0-16</inkml:trace>
  <inkml:trace contextRef="#ctx0" brushRef="#br1" timeOffset="80807.05">17230 2180 0,'0'0'0,"-191"21"16,170-21-1,0 22-15,0-22 0,-1 0 16,1 0 0,42 0 15,1 0-31,-1 0 16,0 0-16,21 0 0,1 0 0,20 0 15,-21 0-15,43 0 0,-21 0 16,20 0-16,1 0 0,0 0 0,20 0 15,-20 0-15,21 0 0,21 0 16,-21 0-16,42 0 0,-21 0 0,21 0 16,-21 0-16,0 0 0,21-22 15,0 22-15,1 0 0,-1 0 0,0 0 16,0 0-16,-21 0 0,21 0 16,-21 0-16,21-21 0,1 21 15,-22 0-15,21 0 0,-21 0 0,-21 0 16,-1 0-16,1 0 0,0 0 0,0-21 15,-21 21-15,-1 0 0,1 0 16,-22 0-16,1 0 0,-1-21 0,1 21 16,-22 0-16,1 0 0,-22 0 15,0 0-15,0 0 0,0 0 0,0 0 16,1 0 0,-1 0-16,-21-21 31,21 21-16,-21-21-15,0-1 0</inkml:trace>
  <inkml:trace contextRef="#ctx0" brushRef="#br1" timeOffset="81634.96">22796 1080 0,'0'0'0,"0"21"16,22-21-1,-1 0 1,21-21-16,-21-1 0,22 1 0,-1 0 15,0 0-15,1 0 0,-1-22 16,0 22-16,1-21 0,-1 21 0,-21-22 16,21 22-16,-20-21 0,-1 21 15,-21-22-15,0 22 0,0-21 0,0 21 16,0 0-16,0-1 0,0 1 16,-21 21-1,-1 0-15,1 21 16,0 1-16,21-1 0,-21 21 15,0 0-15,0 22 0,-1-1 0,1 1 16,0-1-16,0 1 0,0 21 16,-22-22-16,22 22 0,0-1 0,-21-20 15,21 21-15,-22-1 0,22 22 16,-21-21-16,21-1 0,-22 1 0,22 0 16,-21-1-16,21-20 0,-22 21 0,22-22 15,0 1-15,0-1 0,21 22 16,0-64-16,0 21 0,0-21 15,21-21-15,0 0 16,21 0-16,-20 0 0,20-21 16,0 0-16,22-21 0,-22 21 0,22-22 15,-22 1-15,21 0 0,-20-1 16,-1 1-16,0-22 0,1 1 0,-22 21 16,0-22-16,-21 1 0,0-1 0,0 1 15,-42-1-15,21 1 0,-22-1 16,1 22-16,-22-1 0,22 1 0,0 21 15,-1 0-15,22 0 0,-21-1 16,21 1-16,0 21 16,21-21-16,21 21 31,0-21-31,0 21 0,21 0 16,-20-21-16,-1 0 0</inkml:trace>
  <inkml:trace contextRef="#ctx0" brushRef="#br1" timeOffset="82026.22">23410 1080 0,'0'0'0,"-21"-43"31,21 22-31,0 0 0,21 21 31,0 0-31,1 0 0,-1 0 0,0 21 16,0 0-16,0 0 0,22 1 16,-43-1-16,21 21 0,-21-21 0,0 0 15,0 22-15,0-22 0,0 21 0,0-21 16,-21 1-16,21-1 0,-22 0 16,1 0-16,0-21 15,21-21 1,0 0-1,0 0-15,0-1 16,0 1-16,21 0 0,-21-21 16,21 21-16,1-22 0,-1 22 0,0 0 15,0-21-15,0 20 0,0 1 16,22 0-16,-22 21 0,0-21 0,0 0 16,22 21-16,-22 0 0,0 0 15,0 0-15,0 0 0,22 0 0</inkml:trace>
  <inkml:trace contextRef="#ctx0" brushRef="#br1" timeOffset="82510.48">24278 1164 0,'0'0'16,"21"0"-16,0 0 16,-21-21-16,22 21 0,-22-21 15,0 0-15,0 0 0,0-1 16,0 1-16,0 0 0,0 0 0,-22 0 15,1 0-15,0-1 0,0 22 16,-21 0-16,20 0 0,1 0 16,-21 0-16,21 22 0,-22-1 0,1 21 15,21-21-15,-21 22 0,-1-22 16,22 21-16,0 0 0,0-20 16,0 20-16,21-21 0,-22 0 0,22 0 15,0 1-15,0-1 0,0 0 0,22-21 16,-1 0-16,0 21 15,0-21-15,21 0 0,-20 0 0,20 0 16,-21 0-16,21-21 0,1 0 0,-22 21 16,0-21-16,21-1 0,-20 1 15,-1 0-15,0-21 0,-21 21 0,0-1 16,21-20-16,-21 21 0,0 0 16,0 0-16,0 42 31,-21-21-31,21 21 0,0 0 15,0 0-15,-21 22 0,21-22 16,0 0-16,0 0 0,0 0 16,0 0-16,0 1 0,0-1 15,0 0-15,21-21 0,0 0 16,0 0-16,0 0 0,1 0 16,20 0-16,-21 0 0</inkml:trace>
  <inkml:trace contextRef="#ctx0" brushRef="#br1" timeOffset="83150.87">24617 1016 0,'0'0'0,"0"-42"0,0 21 0,0-1 16,-21 22-1,21 22-15,0-1 16,0 0-16,0 0 16,0 21-16,-22-20 0,22 20 0,0-21 15,0 0-15,0 22 0,0-22 16,0 0-16,-21 0 0,21 0 0,0 0 15,0 1-15,0-1 16,0-42 15,0-1-31,0 1 16,0 0-16,0 0 0,0 0 0,21-22 16,1 22-16,-22-21 0,21 0 15,0 20-15,0-20 0,0 0 16,0-1-16,1 22 0,20 0 15,-21 0-15,0 0 0,22 21 0,-22 0 16,0 0-16,0 21 0,0 0 16,0 0-16,1 22 0,-1-22 0,-21 21 15,0 0-15,0-20 0,0 20 0,0 0 16,0-21-16,0 1 0,0-1 16,0 0-16,0 0 0,0 0 0,-21 0 15,-1-21 1,22-21-1,0 0 1,0 0-16,0 0 0,0 0 16,0-1-16,0-20 0,22 21 0,-1-21 15,21-1-15,-21 1 0,0 0 16,22-1-16,-22 22 0,21-21 0,-21 21 16,22-1-16,-22 22 0,21 0 15,-21 0-15,1 0 0,-1 22 0,0 20 16,0-21-16,-21 21 0,0-20 15,0 20-15,0 0 0,0-21 0,0 22 16,0-22-16,0 21 0,0-21 16,-21 1-16,21-1 0,-21-21 0,21 21 15,0-42 32,0 0-47,21-1 0</inkml:trace>
  <inkml:trace contextRef="#ctx0" brushRef="#br1" timeOffset="83518.22">25590 1080 0,'0'0'0,"0"21"0,22-21 31,-1 0-31,0 0 16,0 0-16,0 0 0,0 0 0,1 0 15,-1-21-15,0 21 0,0-22 16,0 1-16,-21 0 0,21 0 16,-21 0-16,0 0 15,0-1-15,0 1 0,-21 0 0,0 21 16,0 0-16,0 0 0,0 0 16,-1 0-16,-20 21 0,21 0 0,0 1 15,0-1-15,-1 21 0,1-21 16,0 22-16,0-22 0,0 21 0,21-21 15,0 22-15,0-22 16,0 0-16,0 0 0,0 0 0,0 0 16,0 1-16,21-1 0,0-21 0,0 21 15,0-21-15,22 0 0,-22 0 16,21 0-16,1 0 0,-1 0 0,-21 0 16,21 0-16,-20 0 0,-1 0 15,0 0-15</inkml:trace>
  <inkml:trace contextRef="#ctx0" brushRef="#br1" timeOffset="84039.05">22860 1926 0,'0'0'0,"-21"0"0,-64 0 16,64 0-1,42 0 17,21 0-32,1 0 0,-1-21 0,22 21 15,-1 0-15,1-21 0,20 21 16,22 0-16,0-21 0,21 21 0,21-21 16,-21 21-16,21-22 0,22 22 15,-22-21-15,21 21 0,-21 0 0,22-21 16,-22 21-16,-21 0 0,-21 0 15,-1 0-15,1 0 0,-21 0 0,-22-21 16,1 21-16,-1 0 0,-20 0 16,-1 0-16,-21 0 0,22-21 15,-22 21-15,-42 0 32,-1 0-17,-20 0-15,21 0 0,-21 0 16,20 0-16,-41 0 0</inkml:trace>
  <inkml:trace contextRef="#ctx0" brushRef="#br1" timeOffset="84414">23177 1842 0,'0'0'0,"-42"21"0,-106 0 15,169 0 17,21-21-32,1 0 0,20 0 0,1 0 15,-1 0-15,43 0 0,0 0 16,0 0-16,21 0 0,0 0 0,21 0 16,-21 0-16,21 0 15,0 21-15,0-21 0,1 0 0,-1 0 16,-21 0-16,-21 0 0,-1 0 0,-20 0 15,0 0-15,-1 0 0,-20 0 16,-22-21-16,22 21 0,-22-21 0,-21 21 16,22 0-16,-22 0 0,0-21 15,0 21-15,0 0 16,-21-21-16,21 21 16</inkml:trace>
  <inkml:trace contextRef="#ctx0" brushRef="#br1" timeOffset="85954.96">9080 5609 0,'0'0'0,"0"-21"15,0 0 1,0 0-16,-21 0 0,0 21 16,-21 0-16,21 0 0,-1 0 15,-20 0-15,0 0 16,-1 0-16,1 21 0,-21 0 0,20 0 15,1 21-15,0 1 0,-1-1 16,1 22-16,21-22 0,-22 21 0,22 1 16,0-22-16,0 1 0,21 20 0,0-21 15,0 1-15,0-1 0,0 0 16,0-20-16,0 20 0,21-21 0,0 0 16,0 0-16,1 1 0,20-1 0,-21-21 15,21 0-15,1 0 0,-1 0 16,-21 0-16,22-21 0,-1-1 0,0 1 15,1 0-15,-1 0 0,0 0 16,1 0-16,-22-1 0,21-20 16,0 21-16</inkml:trace>
  <inkml:trace contextRef="#ctx0" brushRef="#br1" timeOffset="86654.49">9229 6011 0,'0'0'0,"21"-21"0,-21 0 0,0 0 0,21 0 16,-21 0-16,0-1 15,0 44 1,-21-22-16,0 21 0,21 0 15,-22 21-15,1-21 0,0 1 0,0 20 16,0-21-16,0 21 0,-1-20 16,22 20-16,0-21 0,-21 0 15,21 22-15,0-22 0,0 0 0,0 0 16,0 0-16,0 0 0,21-21 16,1 0-16,-1 0 0,0 0 0,21 0 15,-21 0-15,1-21 0,-1 21 0,0-21 16,0 0-16,0 0 0,0 21 15,-21-21-15,0-1 0,0 1 0,0 0 16,0 0-16,0 0 0,-21 0 16,0-1-16,0 1 0,0 0 0,0 0 15,-22 21-15,22-21 0,0 21 0,0 0 16,21-21-16,0-1 16,0 1-16,21 0 15,21 21-15,-21-21 0,22 21 0,-22 0 16,21 0-16,1 0 0,-22 0 15,21 0-15,0 0 0,-20 0 16,20 0-16,0 0 0,-21 21 0,1 0 16,-1 0-16,0 1 0,-21-1 15,0 0-15,0 0 0,0 0 0,0 0 16,0 1-16,0-1 0,0 0 0,-21 0 16,21 0-16,-21 0 0,-1-21 15,22 22-15,-21-22 0,21 21 16,-21-21-16,21-21 31,0-1-31,0 1 16,0 0-16,0 0 0,21-21 15,0 20-15,1 1 0,-1-21 16,21 21-16,-21-22 0,22 22 0,-22 0 16,21 0-16,0 0 0,1 0 0,-1 21 15,0 0-15,1 0 0,-1 0 16,-21 21-16,0 0 0,1 0 0,-1 0 15,-21 0-15,0 1 0,0-1 0,0 21 16,0-21-16,-21 0 0,-1 1 16,1 20-16,-21-21 0,21 0 0,0 0 15,-1-21-15,1 22 0,42-22 47,1-22-47,20 1 0,-21 0 0,21 0 16</inkml:trace>
  <inkml:trace contextRef="#ctx0" brushRef="#br1" timeOffset="86894.12">10456 5694 0,'21'-42'0,"-42"84"0,64-127 15,-43 64-15,0 0 0,21 0 0,-21 0 16,0 42 0,0 0-16,0 0 0,0 21 15,0 1-15,-21-1 0,-1 0 16,22 1-16,-21-1 0,0 22 15,0-22-15,-21 0 0,20 1 0,1-1 16,0 0-16,0-21 0,21 1 0,0 20 16,0-21-16,0 0 0,0 0 15,21-21-15,21 0 16,-20 0-16,-1 0 0,0-21 0,0 0 16,0 0-16,0 21 0,1-21 15,-1 0-15</inkml:trace>
  <inkml:trace contextRef="#ctx0" brushRef="#br1" timeOffset="87079.01">10160 5948 0,'0'0'0,"-21"0"16,0 21-16,-1-21 0,44 0 31,20 0-31,-21 0 16,0 0-16,22 0 0,-1 0 0,0 0 15,-21 0-15,22-21 0,-1 21 16,0 0-16,-20 0 0,-1-21 0,0 21 16</inkml:trace>
  <inkml:trace contextRef="#ctx0" brushRef="#br1" timeOffset="87450.33">10626 5990 0,'0'0'0,"-22"0"0,1 0 0,21-21 31,0 0-31,0 0 16,21 0-16,1 21 0,-1-22 15,0 1-15,0 21 0,0 0 0,0 0 16,22 0-16,-22 0 0,0 0 0,21 0 16,-20 21-16,-1 1 0,0-1 15,0 0-15,-21 0 0,0 0 0,0 22 16,0-22-16,0 0 0,0 0 15,0 21-15,0-20 0,-21-22 16,0 21-16,0 0 0,21 0 0,-22-21 16,22-21 15,0 0-31,0 0 16,0-1-16,22 1 0,-22 0 0,21 0 15,0 0-15,-21 0 0,21-1 16,0 1-16,-21 0 0,21 0 0,1 0 15,20 0-15,-21-1 0,0 1 0,22 0 16,-1 0-16,-21 21 16</inkml:trace>
  <inkml:trace contextRef="#ctx0" brushRef="#br1" timeOffset="87822.98">11599 5779 0,'-21'42'31,"0"-42"-31,0 21 0,0 0 15,-1-21-15,-20 21 0,21 1 0,0 20 16,0-21-16,-1 0 0,1 0 16,0 1-16,0-1 0,0 21 0,21-21 15,0 0-15,0 1 0,0-1 0,0 0 16,0 0-16,42-21 16,-21 0-16,0 0 0,22 0 15,-1 0-15,-21 0 0,22 0 0,-1 0 16,0-21-16,1 21 0,-1-21 0,-21 0 15,0-1-15,22 1 0,-22 0 16,-21 0-16,0 0 0,0-22 0,0 22 16,0 0-16,0-21 0,-21 21 15,-1-1-15,-20-20 0,21 42 0,-21-21 16,-1 21-16,1-21 0,0 21 0,-1 0 16,22 0-16,-21 0 0,21 21 15,-1 0-15,1-21 0,0 21 16,21 0-16,0 1 0,21-22 15,0 0-15,1 0 16,20 0-16,0 0 0,1 0 0</inkml:trace>
  <inkml:trace contextRef="#ctx0" brushRef="#br1" timeOffset="88085.04">12277 5588 0,'0'0'0,"0"-21"0,0-43 31,-22 64-31,1 0 0,0 0 16,0 22-16,0 20 16,0-21-16,-1 21 0,1 1 0,0-1 15,0 0-15,0 1 0,0-1 0,-1 0 16,1 1-16,21-1 0,0 0 16,0 1-16,0-22 0,0 21 0,0-21 15,0 1-15,21-1 0,1 0 0,-1-21 16,0 0-16,21 0 0,1 0 15,-1 0-15,0 0 0,1 0 16,-1-21-16,0 21 0,22-21 0,-22-1 0,-21 1 16,22 0-16</inkml:trace>
  <inkml:trace contextRef="#ctx0" brushRef="#br1" timeOffset="88791.04">13631 5673 0,'0'-43'0,"0"86"0,21-128 0,-21 64 16,0-21-16,22 20 0,-22 1 0,21 0 15,-21 0-15,0 0 0,0 42 31,0 0-31,0 21 0,0-20 16,0 20-16,0 0 0,-21 22 16,21-22-16,0 22 0,-22-22 15,22 21-15,0-20 0,0-1 0,-21 22 16,0-22-16,21-21 0,-21 21 16,21 1-16,0-22 0,-21 0 0,21 0 15,-21 0-15,-1-21 16,22-21-1,0 0-15,0 0 16,0-21-16,22 20 0,-1 1 16,0 0-16,0-21 0,0 21 15,0-22-15,22 22 0,-1 0 16,0 0-16,1 0 0,-1 21 0,22 0 16,-22 0-16,21 0 0,-20 0 15,-1 21-15,0 0 0,-20 21 0,-1-21 16,-21 1-16,0-1 0,0 0 0,-21 21 15,-1-21-15,-20 1 0,0-1 16,-1 0-16,1 0 0,-21 0 0,20-21 16,1 21-16,0-21 0,20 0 0,-20 0 15,21 0-15,-21 0 0,20 0 16,44 0 0,-1-21-1,0 21-15,21-21 16,1 21-16,20-21 0,1 0 0</inkml:trace>
  <inkml:trace contextRef="#ctx0" brushRef="#br1" timeOffset="89226.64">14732 5821 0,'0'0'0,"0"-21"0,0 0 16,0-1-16,0 1 0,-21 21 15,0 0-15,-1 0 16,-20 0-16,21 0 0,0 21 0,0 22 15,-22-22-15,22 21 0,-21-21 16,21 22-16,-22-1 0,22 0 16,0-20-16,-21 20 0,20 0 0,1-21 15,0 1-15,21-1 0,0 0 0,0 0 16,0 0-16,21-21 16,0 0-16,1 0 0,20 0 0,0 0 15,-21 0-15,22-21 0,-1 0 0,0 0 16,-20 21-16,20-21 0,-21-1 15,0-20-15,0 21 0,1 0 0,-1 0 16,-21-22-16,21 22 0,-21 0 0,0 0 16,0 0-16,0 42 31,-21 0-15,21 0-16,-21 0 0,21 0 15,0 22-15,0-22 0,0 0 0,0 0 16,0 0-16,0 1 0,0-1 15,0 0-15,21 0 16,0-21-16,0 0 16,0 0-16,22 0 0,-22-21 0,0 21 15,21-21-15</inkml:trace>
  <inkml:trace contextRef="#ctx0" brushRef="#br1" timeOffset="89466.64">15325 5779 0,'0'0'0,"0"-22"15,0 1 1,-22 21-16,1 0 16,0 21-16,0 1 0,-21-1 0,20 0 15,1 21-15,0-21 0,0 22 16,0-22-16,0 21 0,-1-21 0,22 22 16,-21-22-16,21 0 0,0 0 0,0 0 15,0 1-15,0-1 0,21 0 16,1-21-16,-1 0 15,21 0-15,-21 0 0,22 0 0,-1 0 0,0 0 16,1 0-16,-1-21 16,0 0-16,-21-1 0,22 1 0,-1 0 15</inkml:trace>
  <inkml:trace contextRef="#ctx0" brushRef="#br1" timeOffset="89914.26">15727 5630 0,'0'-42'0,"0"84"0,21-105 0,-21 21 16,0 20-16,21 22 0,-21 22 15,0-1 1,0 0-16,-21 21 0,0 1 16,0-1-16,-1 0 0,22-21 15,-21 22-15,0-1 0,0 0 0,0-20 16,21-1-16,0 0 0,0 0 16,-21 0-16,21 0 0,-22-21 15,22-21 16,0 0-31,22 21 0,-1-21 0,-21 0 16,21 0-16,0-1 0,0 22 16,0-21-16,1 0 0,-1 21 0,0 0 15,0 0-15,0-21 0,0 21 16,-21 21 0,0 0-1,-21-21 1,0 0-16,0 21 0,0-21 0,0 0 15,-1 22-15,1-22 0,0 21 0,0-21 16,0 21-16,0-21 0,21 21 16,0 0-16,0 0 15,0 1-15,21-22 0,0 0 16,0 21-16,0-21 0,0 0 16,1 0-16,-1 0 0,0 0 0,0 0 15,0 0-15,0 0 0,1 0 16,-1 0-16,0 0 0</inkml:trace>
  <inkml:trace contextRef="#ctx0" brushRef="#br1" timeOffset="90639.78">16997 5863 0,'0'0'0,"-21"0"31,42-21 0,0 21-15,0-21-16,21 0 0,-20 0 0,20-1 15,0 1-15,1-21 0,-1 21 16,0 0-16,1-22 0,-1 1 0,-21 21 16,21-22-16,-20 22 0,-22-21 15,0 21-15,0-22 0,0 22 0,0 0 16,-22 21-16,22-21 0,-42 21 0,21 0 16,0 0-16,0 21 0,-22 0 15,22 0-15,0 1 0,-21 20 0,20 0 16,1 22-16,0-22 0,0 22 15,0-1-15,0 1 0,-1-1 16,1 1-16,0-1 0,0 22 0,-21-22 16,20 22-16,1 21 0,0-22 15,0 22-15,0 0 0,0 0 0,-1-21 16,1 20-16,21 1 0,-21-21 0,21 21 16,-21-22-16,21-20 0,0 21 0,0-22 15,0 1-15,0-22 0,0 0 16,0 1-16,0-22 0,21 0 0,0-21 15,0 0-15,22 0 0,-22-21 0,21 0 16,1-1-16,-1-20 0,21 0 0,-20-1 16,20 1-16,22-21 15,-22-1-15,1 1 0,21-22 0,-43 21 16,21 1-16,-20-1 0,-22 1 0,0-22 16,-21 22-16,0-22 0,-42 22 15,-1-1-15,1-21 0,0 22 0,-22 21 16,1-22-16,20 22 0,-20 21 0,21-22 15,-1 22-15,1 0 0,21 21 16,0-21-16,-1 21 0,1 0 16,21-21-16,21-1 31,1 22-31,-1-21 16,21 21-16,-21-21 0,22 21 0,-1-21 15</inkml:trace>
  <inkml:trace contextRef="#ctx0" brushRef="#br1" timeOffset="90987.03">17462 5906 0,'0'0'0,"0"-64"31,0 43-31,22 0 0,-1 0 16,0 21-16,0 0 0,0-22 15,22 22-15,-22 0 0,0 0 16,0 0-16,0 0 0,0 22 15,1-1-15,-22 0 0,0 0 0,0 21 16,0-20-16,0-1 0,0 0 16,0 21-16,0-21 0,-22 1 0,1-22 15,0 21-15,21 0 0,-21-21 16,0 0-16,0 0 16,21-21-1,0 0-15,0-1 16,0 1-16,0 0 0,21 0 0,0 0 15,0 0-15,-21-1 0,21 1 16,-21 0-16,21 0 0,1 0 16,-1 0-16,0 21 0,0-22 0,0 22 15,0-21-15,1 21 0,-1 0 16,0-21-16</inkml:trace>
  <inkml:trace contextRef="#ctx0" brushRef="#br1" timeOffset="91769.83">18140 5694 0,'0'21'15,"0"0"-15,-21 0 16,-1 1-16,1-1 0,0 0 0,0 0 16,0 21-16,0-20 0,21-1 0,-22 0 15,22 0-15,-21 0 16,21 0-16,0 1 0,0-1 16,21-21-16,1 0 15,-1 0-15,0 0 0,0 0 16,0 0-16,0-21 0,1-1 15,-22 1-15,0 0 16,0 0-16,0 0 0,0 0 0,0-1 16,0-20-16,0 21 0,0-21 0,0 20 15,0 1-15,0 0 0,0 0 16,0 0-16,0 0 0,21-1 0,0 22 16,0 0-16,0 0 0,0 0 15,1 0-15,20 0 0,-21 0 0,0 22 16,22-1-16,-22 0 0,0 0 15,0 0-15,0 0 0,0 1 16,-21 20-16,0-21 0,0 0 0,0 0 16,0 1-16,0-1 0,0 0 15,0 0-15,0 0 0,-21-21 0,0 0 16,0 0-16,0-21 31,21 0-31,0 0 16,0 0-16,0-1 0,0 1 15,0 0-15,21-21 0,0 21 0,-21-1 16,21 1-16,0 0 0,1 0 16,-1 0-16,21 0 0,-21 21 15,0 0-15,1 0 0,-1 0 0,0 0 16,0 21-16,0 0 0,0 0 16,-21 0-16,0 0 0,22 22 0,-22-22 15,0 0-15,0 0 0,0 0 0,0 1 16,0-1-16,0 0 15,-22-21-15,1 0 16,0 0-16,21-21 31,0 0-31,0-1 0,0 1 16,0 0-16,21 0 0,0 0 16,-21-22-16,43 22 0,-22-21 0,0 21 15,0-22-15,22 22 0,-22 0 0,21 0 16,-21 21-16,0 0 0,1 0 15,-1 21-15,0 0 0,0 22 0,-21-22 16,0 21-16,0-21 0,0 22 16,0-22-16,0 21 0,0-21 0,0 0 15,-21 1-15,21-1 0,-21 0 0,21 0 16,0-42 15</inkml:trace>
  <inkml:trace contextRef="#ctx0" brushRef="#br1" timeOffset="92523.73">20278 5715 0,'0'0'0,"0"21"16,42-21-1,-21-21 1,21 21-16,1-21 0,20 0 0,-20 0 15,20-1-15,-21 1 0,22 0 16,-22 0-16,1-21 0,-1 20 0,0 1 16,-21-21-16,1 21 0,-1-22 15,0 22-15,-21-21 0,0 0 16,0 20-16,0-20 0,0 21 0,0 0 16,0 0-16,-21-1 0,0 22 15,-1 0-15,1 22 0,0-1 16,-21 0-16,21 21 0,-22 1 0,1-1 15,21 0-15,-22 22 0,1-1 16,0 1-16,-1 20 0,1-20 0,21 21 16,-21-1-16,-1-20 0,22 20 0,0 1 15,-21 0-15,20 21 0,1-22 16,0 22-16,0 0 0,0-21 0,0-1 16,21 22-16,0-21 0,-22-1 0,22 1 15,-21-21-15,21 20 16,0-20-16,0-22 0,0 0 0,0 1 15,21-1-15,1-21 0,-1-21 0,0 0 16,21 0-16,-21 0 0,22-21 0,20 0 16,-20 0-16,20-22 0,1 22 15,-1-21-15,1-22 0,-1 22 0,-21 0 16,22-22-16,-22 22 0,-21-22 0,22 1 16,-22-1-16,-21 1 0,0-22 15,0 22-15,-21-22 0,-22 22 0,22-22 16,-21 21-16,-22 1 0,22 21 0,0-22 15,-1 22-15,1 21 16,0-22-16,21 22 0,-1 0 0,1 0 0,0 21 16,0-21-16,21-1 31,21 22-31,0 0 16,22-21-16,-22 21 0,21 0 15,0-21-15,-20 21 0</inkml:trace>
  <inkml:trace contextRef="#ctx0" brushRef="#br1" timeOffset="92874">20976 5757 0,'0'0'0,"0"-21"0,0 0 0,0-21 16,0-22 0,0 43-16,0 0 0,0 0 15,21 21-15,0-21 16,1 21-16,-1 0 0,0 0 0,0 0 15,0 0-15,0 21 0,1 0 0,-1 0 16,0 21-16,-21-20 0,0 20 16,0-21-16,0 21 0,0-20 0,0-1 15,-21 0-15,0 0 0,-1 0 16,22 0-16,-21 1 0,0-22 0,0 0 16,21-22-1,0 1 1,0 0-16,0 0 15,0 0-15,0 0 0,0-1 16,21 1-16,0-21 0,0 21 0,-21-22 16,22 22-16,-1 0 0,0 0 0,0 0 15,0 0-15,0 21 0,1 0 16,20-22-16,-21 22 0,0 0 0,22 0 16</inkml:trace>
  <inkml:trace contextRef="#ctx0" brushRef="#br1" timeOffset="93366.88">21844 5630 0,'0'0'0,"0"-21"0,0 0 16,-21 0-16,21 0 0,-21 0 0,-1-1 15,1 1-15,0 21 0,0 0 16,-21 0-16,20 0 15,1 0-15,0 0 0,-21 21 0,21 1 16,-22-1-16,22 21 0,0-21 16,0 0-16,0 22 0,-1-22 15,1 0-15,21 0 0,-21 22 0,21-22 0,0 0 16,0 0 0,21-21-16,0 0 0,1 0 15,-1 0-15,0 0 0,21 0 0,-21 0 16,22-21-16,-22 0 0,21 0 15,1-1-15,-22 1 0,21 0 0,-21 0 16,22-21-16,-22 20 0,0-20 16,0 21-16,-21 0 0,0 0 0,21-1 15,-21 1-15,0 0 0,-21 42 32,0 0-32,21 1 0,0-1 15,-21 21-15,21-21 0,0 0 16,0 22-16,0-22 0,0 0 15,0 0-15,0 0 0,21 1 16,0-1-16,0-21 0,0 0 16,22 0-16,-22 0 0,0 0 15,0 0-15,0-21 0,1-1 16,-1 1-16,0 0 0</inkml:trace>
  <inkml:trace contextRef="#ctx0" brushRef="#br1" timeOffset="93974.53">22204 5440 0,'0'0'0,"0"-21"0,0 0 15,0 42 17,0 0-32,0 0 0,-21 0 15,21 0-15,0 1 16,-22-1-16,22 0 0,0 0 0,0 0 16,0 0-16,0 1 0,-21-1 0,21 0 15,0-42 16,0 0-15,0-1-16,0-20 0,0 21 16,0 0-16,21 0 0,-21-1 15,0 1-15,22 0 0,-1 0 0,0-21 16,0 20-16,0 1 16,0 0-16,1 21 15,-1 0-15,0 0 0,0 0 0,0 21 16,-21 0-16,21 1 0,-21-1 0,22 0 15,-22 0-15,0 21 0,0-20 16,0 20-16,0-21 0,0 0 0,0 0 16,0 22-16,0-22 0,-22-21 15,22 21-15,0 0 0,-21-21 0,21-21 32,0 0-17,0 0-15,0 0 0,0-1 0,0 1 16,0 0-16,0 0 0,0-21 15,21 20-15,1 1 0,-1-21 16,21 21-16,-21 0 0,22-1 0,-1 1 16,-21 0-16,21 21 0,1 0 15,-22 0-15,0 0 0,21 0 0,-20 21 16,-22 0-16,21 1 0,-21-1 0,0 0 16,0 0-16,0 0 0,0 0 15,0 1-15,-21-1 0,21 0 0,-22 0 16,1 0-16,0 0 0,0-21 15,21 22-15,-21-22 0,21-22 32,21 1-17,0 0-15,0 21 0</inkml:trace>
  <inkml:trace contextRef="#ctx0" brushRef="#br1" timeOffset="94349.83">23199 5398 0,'21'0'47,"0"0"-31,0 0-16,-21-22 16,21 22-16,0 0 0,-21-21 0,22 21 15,-22-21-15,0 0 16,0 0-16,-22 21 15,1 0-15,-21 0 0,21 0 16,0 0-16,-22 21 0,22 0 16,-21 0-16,21 0 0,-1 1 0,1-1 15,0 0-15,0 0 0,21 0 16,0 0-16,0 1 0,0-1 0,0 0 16,21 0-16,0 0 15,0-21-15,22 0 0,-22 0 0,21 0 16,-21 0-16,1 0 0,20 0 15,-21 0-15,21-21 0,-20 0 16,-1 21-16,0-21 0,0 0 0,0 21 16,-21-22-16,0 1 0</inkml:trace>
  <inkml:trace contextRef="#ctx0" brushRef="#br1" timeOffset="96162.82">9292 6689 0,'0'0'15,"-42"0"-15,21-21 0,-22 21 0,22 0 16,-21 0-16,21 0 0,-22 0 16,22 0-16,-21 0 0,21 0 0,-1 0 15,1 0-15,0 0 0,0 0 16,42-22 31,0 22-47,0 0 0,1 0 0,-1 0 15,0 0-15,21 0 0,1 0 0,-22 0 16,21 0-16,0 0 0,1 0 16,-1 0-16,0 0 0,1 0 0,-1 0 15,22 0-15,-22 0 0,21 0 16,1 0-16,-1 0 0,1 0 16,21-21-16,-22 21 0,22 0 0,-1 0 15,1 0-15,0-21 0,-1 21 0,1 0 16,0 0-16,21 0 0,-1 0 15,1 0-15,21 0 0,-21 0 0,0 0 16,0 0-16,0-21 0,-1 21 16,1 0-16,-21 0 0,21 0 0,0 0 15,-1 0-15,-20 0 0,21 0 0,-21 0 16,-1 0-16,1 0 0,21 0 16,-22-21-16,1 21 0,0 0 0,21-21 15,-22 21-15,22 0 0,-21 0 16,21-22-16,-22 22 0,1 0 15,0 0-15,-1-21 0,1 21 0,0 0 16,-1 0-16,1 0 0,0-21 16,-1 21-16,1 0 0,0 0 0,-1 0 15,1 0-15,0 0 0,-1 0 0,1 0 16,0 0-16,-1 0 0,1 0 16,21 0-16,-22 0 0,1 0 0,0 0 15,-1 0-15,-20 0 0,21 0 16,-22 0-16,1 0 0,-1 0 0,1 0 15,-1 0-15,1 0 0,20 0 0,-20 0 16,20 0-16,-20 0 0,21 0 16,-1 0-16,1 0 0,0 0 15,-22 0-15,22 0 0,-22 0 16,1 0-16,-1-21 0,1 21 0,-1 0 16,1 0-16,-1 0 0,1-21 0,-1 21 15,1 0-15,-1 0 0,1-21 16,-1 21-16,1 0 0,-1-22 0,1 1 15,-1 21-15,1 0 0,-22 0 16,22-21-16,-22 21 0,21 0 0,-20 0 16,20 0-16,-20-21 0,20 21 0,-21 0 15,22 0-15,-1 0 0,1-21 16,-22 21-16,22 0 0,-1 0 0,-20 0 16,20 0-16,-21 0 15,22-21-15,-22 21 0,1 0 0,-1 0 16,0 0-16,1 0 0,-1 0 0,21 0 15,-20 0-15,20 0 0,-20 0 16,20 0-16,1 0 0,-22 0 0,21 0 16,1 0-16,-1 0 0,-20 0 0,20 0 15,-20 0-15,-1-22 0,21 22 16,-41 0-16,20 0 0,0 0 0,1 0 16,-1 0-16,0 0 0,-21 0 15,22-21-15,-1 21 0,0 0 0,1 0 16,-1 0-16,0 0 0,1 0 0,-1-21 15,0 21-15,1 0 16,-1 0-16,0 0 0,1 0 0,-1 0 16,0 0-16,1 0 0,-1 0 0,-21 0 15,22 0-15,-1 0 0,-21 0 16,21 0-16,-20 0 0,20-21 0,-21 21 16,21 0-16,-20 0 0,20 0 0,-21 0 15,21 0-15,-20 0 0,20 0 16,-21 0-16,21 0 0,-20 0 0,-1 0 15,21 0-15,-21 0 16,22 0-16,-22 0 0,21 0 0,0 0 0,1 0 16,-1 0-16,-21 0 0,22 0 15,-1 0-15,0 0 0,1 0 16,-1 0-16,-21 0 0,21 0 0,-20 0 16,-1 0-16,21 0 0,-21 0 15,0 0-15,1 0 0,-1 0 16,0-21-16,0 21 15,0 0-15,0 0 16,-21-21-16,22 21 16,-1 0-1,-42 0 48,-1 0-63,1 0 0</inkml:trace>
  <inkml:trace contextRef="#ctx0" brushRef="#br1" timeOffset="98474.55">6096 4212 0,'0'-21'0,"0"0"0,0 0 16,0 0-1,0-1 1,0 44 15,0-1-31,0 0 0,21 0 16,-21 0-16,0 0 0,0 1 0,0-1 16,0 0-16,0 0 0,0 0 15,0 0-15,0 1 0,-21-1 16,21-42 46,0-1-62,0 1 0</inkml:trace>
  <inkml:trace contextRef="#ctx0" brushRef="#br1" timeOffset="98982.21">6223 3810 0,'0'0'0,"-21"0"0,0-21 0,-1 21 0,1 0 16,0 0 0,0 0-16,0 0 0,0 0 0,-1 0 15,1 0-15,0 21 0,0 0 0,0-21 16,0 43-16,-1-22 0,-20 0 15,21 21-15,21 1 0,-21-22 0,0 21 16,-1 0-16,1 1 0,21-1 16,0 0-16,0 1 0,0-22 0,0 21 15,0-21-15,0 22 0,21-22 0,1 0 16,-1 0-16,0 0 0,0-21 16,21 22-16,1-22 0,-1 0 15,0 0-15,1 0 0,20 0 0,-20 0 16,-1 0-16,0 0 0,22 0 0,-22-22 15,0 1-15,1 0 0,-1 0 16,0 0-16,-20 0 0,20-22 16,-21 1-16,-21 0 0,21-1 0,-21 1 15,0-22-15,0 22 0,0-21 16,0 20-16,0 1 0,-21 0 0,0-1 16,0 1-16,0 21 0,-1 0 0,-20-1 15,21 22-15,0 0 0,-22 0 16,1 0-16,21 0 0,-21 0 0,-22 22 15,22-1-15,-1-21 16,-20 21-16,21 0 0,-1 0 0,1 0 16,0 1-16,-1-1 0,22 0 0,0-21 15,0 21-15,21 0 0,0 0 16</inkml:trace>
  <inkml:trace contextRef="#ctx0" brushRef="#br1" timeOffset="100066.35">5609 9017 0,'0'0'0,"-21"0"16,0 0-16,0 0 0,21-21 15,0 0-15,-22 21 0,22-21 0,-21 21 16,21-22-16,0 1 16,0 0-16,21 0 15,1 21-15,-1 0 0,0 0 16,0 0-16,0 0 15,0 0-15,1 0 0,-1 0 0,0 21 16,0-21-16,0 21 0,0 0 16,-21 1-16,0-1 0,0 0 0,0 0 15,0 0-15,0 0 0,-21 1 0,0 20 16,0-21-16,-21 0 0,20-21 16,-20 21-16,21 1 0,-21-1 0,20 0 15,-20-21-15,21 21 0,0-21 0,0 0 16,42 0 15,0 0-15,0 0-16,21 0 0,-20 0 15,-1 0-15,0 0 0,21 0 0,-21 0 16,1-21-16,-1 21 0,0 0 0,21 0 16,-21-21-16,1 21 0,-1 0 15,-21-21 1,0-1-1,0 1-15</inkml:trace>
  <inkml:trace contextRef="#ctx0" brushRef="#br1" timeOffset="100662.07">6075 8636 0,'0'0'16,"-43"-21"-16,22 21 0,0-21 0,-21 21 15,21-21-15,-22 21 0,1 0 0,0 0 16,-1-22-16,22 22 0,-21 0 0,-1 0 16,1 0-16,21 0 0,-21 0 15,-1 22-15,22-1 0,-21 0 0,21 0 16,-22 0-16,22 22 0,0-22 15,-21 21-15,20 0 0,1 1 16,0-1-16,0 0 0,0 22 0,21-22 16,0 1-16,-21-1 0,21 0 0,0-21 15,0 22-15,0-1 0,0-21 16,0 22-16,0-22 0,21 0 0,0 21 16,0-21-16,0 1 0,0-1 15,1 0-15,-1 0 0,21 0 0,0 0 16,-20-21-16,20 0 0,21 0 15,-20 0-15,-1 0 0,22 0 0,-22 0 16,21-21-16,1 0 0,-22 21 16,22-21-16,-22 0 0,0 0 0,1-22 15,-1 22-15,0 0 0,-20-21 16,-1 20-16,0-20 0,0 0 0,0-1 16,-21 1-16,0 0 0,0-22 0,0 22 15,0-22-15,0 22 0,0-21 16,0 20-16,0 1 0,-21 21 0,21-22 15,-21 22-15,0-21 0,0 21 0,-1 0 16,-20 21-16,21-22 0,-21 22 16,20 0-16,-20 0 0,0 0 0,21 0 15,-22 0-15,1 0 0,21 0 16,-22 0-16,22 0 0,0 22 16,0-22-16,0 21 0,0 0 15,21 0 1,21-21-16</inkml:trace>
  <inkml:trace contextRef="#ctx0" brushRef="#br1" timeOffset="102287.02">8721 7895 0,'0'21'31,"0"-42"-16,0 0 1,21 0-16,-21 0 0,21 21 16,-21-21-16,0-1 0,0 1 0,0 0 15,0-21-15,0 21 0,0-1 16,-21 1-16,0 0 0,-1 0 0,1 0 16,0 21-16,0 0 0,-21 0 0,20 0 15,1 0-15,0 0 16,-21 0-16,21 21 0,-1 0 0,1 0 15,0 22-15,0-22 0,0 21 0,0-21 16,-1 22-16,22-1 0,0 0 16,-21 1-16,21-1 0,0-21 0,0 21 15,0 1-15,0-22 0,0 0 16,0 21-16,21-20 0,1-22 0,-1 21 16,0-21-16,0 0 0,0 0 15,22 0-15,-22 0 0,0-21 16,0-1-16,21 1 0,-20-21 0,-1 21 15,0-22-15,21 1 0,-21 0 0,1-1 16,-1 1-16,0 0 16,0-1-16,0-20 0,0 21 0,1-22 15,-22 1-15,21 20 0,-21-20 0,21-1 16,-21 22-16,0 0 0,0-1 16,0 22-16,0-21 0,0 21 0,0-1 15,0 44 1,0-1-16,-21 21 15,21-21-15,0 22 0,-21-1 0,21 21 16,-22-20-16,22-1 0,-21 22 16,21-22-16,0 0 0,0 1 0,0-1 15,0 0-15,0 1 0,0-1 16,0 0-16,0-21 0,0 22 16,0-22-16,21 0 0,1 0 0,-1 0 15,0 1-15,-21-1 0,21-21 16,0 0-16,22 0 0,-22 0 0,0 0 15,0 0-15,0-21 0,22-1 0,-22 1 16,0 0-16,0 0 0,0 0 16,0 0-16,1-22 0,-1 22 0,-21 0 15,21-21-15,-21 20 0,0 1 0,0 0 16,0 0-16,0 0 0,-21 0 16,0 21-16,-1 0 15,1 0-15,0 21 16,21 0-1,0 0 1,21-21 0,0 0-16,1 0 0,-1 0 15,0 0-15,0 0 0,0-21 16,0 21-16,1-21 0,-1 21 0,-21-21 16,21 21-16,0-22 0,0 1 15,-21 0-15,21 0 0,1 21 16,-22-21-16,0 42 31,0 0-15,0 0-16,0 0 0,0 1 15,0-1-15,0 21 0,0-21 16,-22 0-16,22 1 0,0 20 0,0-21 16,0 0-16,0 0 0,0 22 0,0-22 15,0 0-15,0 0 0,0 0 16,22 1-16,-1-22 15,0 0-15,0 0 16,0-22-16,0 1 0,22 0 0,-22 0 16,0 0-16,21-22 0,-20 22 15,-1 0-15,0 0 0,0-21 16,-21 20-16,0 1 0,21 0 16,-21 0-16,0 0 0,0 42 31,0 0-16,0 0-15,-21 0 0,21 1 16,0-1-16,0 0 0,0 0 16,0 0-16,0 0 0,0 1 15,-21-1-15,0-21 32,21-21-17,0-1-15,0 1 16,0 0-16</inkml:trace>
  <inkml:trace contextRef="#ctx0" brushRef="#br1" timeOffset="102450.43">9758 7493 0,'0'0'0,"-43"-21"16,43 0 0,-21 21-16,21 21 46,21-21-46,1 21 16,-1-21-16,0 0 0</inkml:trace>
  <inkml:trace contextRef="#ctx0" brushRef="#br1" timeOffset="102838.97">10012 7599 0,'-21'0'0,"21"21"32,21-21-32,-21 21 15,21-21-15,-21 21 0,21 1 16,0-1-16,0 0 0,-21 0 0,0 0 16,22 0-16,-22 1 0,0 20 15,0-21-15,0 0 0,0 0 0,0 1 16,0 20-16,0-21 0,0 0 15,21-21 17,-21-21-32,21 0 15,0 0-15,-21 0 0,21-1 0,0 1 16,-21 0-16,22 0 0,-1-21 0,0 20 16,0-20-16,0 21 0,0 0 0,-21-22 15,22 22-15,-1 0 16,0 0-16,-21 0 0,0 0 0,21 21 15,0 0-15,-21 21 32</inkml:trace>
  <inkml:trace contextRef="#ctx0" brushRef="#br1" timeOffset="103154.99">10414 7811 0,'0'0'0,"0"21"0,21-21 0,0 0 15,0 0-15,1 0 0,-1 0 16,0-21-16,0 21 0,0-22 16,0 22-16,1-21 0,-1 0 0,0 0 15,0 0-15,0 0 0,-21-1 16,0 1-16,0 0 0,-21 21 16,0 0-1,0 0-15,0 0 0,-1 0 16,1 21-16,0-21 0,0 21 0,21 1 15,-21-1-15,21 0 0,-21 0 0,21 0 16,0 0-16,-22 1 0,22-1 16,0 0-16,0 0 0,0 0 0,0 0 15,0 1-15,22-22 0,-1 21 0,0-21 16,0 21-16,0-21 16,0 0-16,22 0 0,-22 0 15,21 0-15,1 0 0,-22-21 0,21 21 16</inkml:trace>
  <inkml:trace contextRef="#ctx0" brushRef="#br1" timeOffset="103525.99">11049 7662 0,'0'0'0,"-21"-84"32,21 63-32,21 21 15,0 0-15,0 0 16,0 0-16,22 0 0,-22 0 15,0 21-15,0 0 0,22-21 0,-22 21 16,0 0-16,0 0 0,-21 22 0,0-22 16,21 0-16,-21 0 0,0 0 15,0 1-15,0 20 0,0-21 0,0 0 16,-21 0-16,0 1 0,0-22 0,0 21 16,-1-21-16,1 0 0,0 0 15,0 0-15,0 0 0,21-21 16,0-1-1,0 1-15,0 0 16,21 0-16,0 0 0,0 0 16,0-1-16,1-20 0,-1 21 0,0 0 15,0 0-15,21-22 0,-20 22 0,-1 0 16,21 0-16,-21 0 0,22 21 16,-22-22-16,0 22 0,0 0 0,0 0 15,0 0-15</inkml:trace>
  <inkml:trace contextRef="#ctx0" brushRef="#br1" timeOffset="103774.49">11684 7789 0,'0'0'15,"42"64"1,-21-64 0,1 0-16,-1 0 0,0 0 15,0 0-15,0 0 0,-21-21 16,0 0-16,21 21 0,-21-22 15,0 1-15,0 0 0,-21 21 16,0 0-16,0 0 0,0 0 16,0 0-16,-1 0 0,1 0 0,0 21 15,0-21-15,21 21 0,0 1 16,0-1-16,21-21 31</inkml:trace>
  <inkml:trace contextRef="#ctx0" brushRef="#br1" timeOffset="105322.63">12679 7535 0,'0'0'15,"0"43"1,0-22-16,21-21 31,0 0-31,0 0 0,0 0 0,22-21 16,-22 0-16,21 21 0,-21-22 15,1 1-15,-1 0 0,-21 0 16,0 0-16,0 0 0,0-1 16,-21 1-16,-22 21 0,22 0 15,0 0-15,-21 0 0,20 0 0,1 0 16,-21 0-16,21 21 0,0 1 0,-1-1 15,22 0-15,0 0 0,-21 0 16,21 0-16,0 22 0,0-22 0,0 0 16,0 0-16,0 22 0,0-22 0,21 0 15,-21 0-15,22 21 0,-1-20 16,0-1-16,-21 0 0,0 21 0,0-21 16,0 1-16,0-1 0,0 0 0,0 0 15,0 0-15,-21 0 16,0 1-16,-22-22 0,22 0 0,0 0 15,-21 0-15,20 0 0,1 0 0,0-22 16,-21 22-16,21-21 0,-1 0 16,22 0-16,0 0 0,-21 0 0,21-1 15,0 1-15,0 0 0,0 0 0,0 0 16,0 42 15,0 0-31,0 0 0,0 0 0,0 1 16,0-1-16,0 0 0,0 0 15,21 0-15,1 0 16,-1 1-16,0-22 0,0 0 0,0 21 0,0-21 16,1 0-16,20 0 15,-21 0-15,0-21 0,22 21 0,-1-22 16,-21 1-16,21 0 0,1 0 0,-1 0 16,0 0-16,-20-1 0,20-20 15,-21 21-15,0-21 0,22 20 0,-43 1 16,21-21-16,0 21 0,-21 0 0,0-1 15,0 1-15,0 0 0,-21 42 32,0 0-32,-1 1 15,22-1-15,0 0 0,0 0 16,-21 0-16,21 22 0,-21-22 16,21 0-16,0 0 0,0 21 0,0-20 15,0-1-15,0 0 16,21-21-16,0 0 0,22 0 0,-22 0 15,0 0-15,21 0 0,1 0 0,-22-21 16,21 0-16,1 21 0,-1-22 16,-21 1-16,21 0 0,-20 0 0,-1-21 15,0 20-15,0 1 0,0 0 0,0-21 16,1 21-16,-22-1 0,21 1 16,-21 0-16,0 42 31,-21-21-31,21 21 15,-22 1-15,22-1 0,-21 0 16,21 0-16,-21 0 0,21 22 0,0-22 16,0 0-16,0 0 0,0 0 15,0 0-15,0 1 0,0-1 16,21-21-16,0 0 0,1 0 0,-1 0 16,0 0-16,0 0 0,0 0 15,0 0-15,1-21 0,-1 21 0,0-22 16,0 1-16,0 0 0,0 0 0,1-21 15,-1 20-15,0-20 0,0 21 16,0-21-16,0 20 0,-21-20 16,22 21-16,-22 0 0,21 0 0,-21-1 15,0 44 1,-21-22 0,-1 21-16,22 0 0,-21 21 0,21-21 15,0 1-15,-21-1 0,21 0 16,-21 0-16,21 0 0,0 0 0,0 1 15,0-1-15,0 0 0,0 0 16,21-21-16,0 0 16,0 0-16,1 0 0,-1 0 0,0 0 15,0 0-15,0 0 0,22-21 16,-22 0-16,0 21 0,0-21 16,0-1-16,0 1 0,1-21 0,-1 21 15,0 0-15,-21-22 0,21 22 0,-21 0 16,21-21-16,-21 20 0,0 1 15,0 42 1,0 1-16,0 20 16,-21-21-16,0 0 0,21 0 15,0 1-15,-21-1 0,0 21 0,-1 0 16,22-20-16,0-1 16,0 0-16,0 0 15,0-42 16,0 0-31,22 0 16,-22-1-16</inkml:trace>
  <inkml:trace contextRef="#ctx0" brushRef="#br1" timeOffset="105482.56">14266 7408 0,'0'0'0,"0"-21"0,-21 21 31,0 0-31,0 0 15,21 21 1,0 1-16,21-22 31,0 0-31,0 0 0,0 0 16</inkml:trace>
  <inkml:trace contextRef="#ctx0" brushRef="#br1" timeOffset="105750.01">14690 7239 0,'0'0'16,"0"-21"-16,0 0 16,0 42-1,0 0-15,-22 0 0,1 0 16,0 1-16,21 20 16,-21 0-16,0 1 0,0-22 0,-1 21 15,1 0-15,0 1 0,0-1 0,0-21 16,0 22-16,-1-22 0,22 21 15,-21-21-15,21 0 0,0 1 0,0-1 16,0 0-16,21-21 0,1 21 16,-1-21-16,0 0 0,0 0 15,0 0-15,0 0 0,1-21 0,-1 0 16,0 0-16,0 21 0,-21-22 0,21 1 16</inkml:trace>
  <inkml:trace contextRef="#ctx0" brushRef="#br1" timeOffset="105919.57">14499 7557 0,'0'0'0,"-21"0"0,0 0 0,0 0 16,-1 0-16,22 21 31,22-21-31,-1 0 0,21 0 16,-21 0-16,22 0 0,-22 0 0,21 0 15,0 0-15,-20 0 0,20-21 0,0-1 16,1 22-16,-1-21 0</inkml:trace>
  <inkml:trace contextRef="#ctx0" brushRef="#br1" timeOffset="106558.93">15134 7366 0,'0'0'15,"-21"0"-15,0 0 16,0 0-16,-22 21 0,22 0 16,0 1-16,0-1 0,0 0 15,-1 0-15,1 21 0,0-20 0,0-1 16,0 21-16,0-21 0,21 22 0,0-22 15,0 0-15,0 0 0,0 0 16,0 0-16,0 1 0,21-1 16,0-21-16,0 0 0,21 0 0,-20 0 15,20 0-15,0 0 16,1 0-16,20 0 0,-21-21 0,1-1 16,-22 22-16,21-21 0,1 0 0,-22-21 15,21 21-15,-21-1 0,0-20 16,1 0-16,-1 21 0,-21-22 0,0 1 15,0 0-15,0-1 0,21 1 0,-21 21 16,0 0-16,0-1 0,0 1 16,0 42-1,0 1-15,-21 20 0,21-21 16,0 21-16,-21-20 0,21 20 16,-22 0-16,1 1 0,0-22 0,21 21 15,-21-21-15,0 22 0,21-22 16,-21 0-16,21 21 0,0-21 15,-22-21-15,22 22 0,0-1 0,-21-21 16,21-21 15,0-1-31,0 1 0,21 0 16,1 0-16,-1 0 0,21 0 0,-21-1 16,22 1-16,-22-21 0,21 21 15,0 0-15,-20-1 0,20 1 0,-21 0 16,21 21-16,-20 0 0,-1 0 15,0 0-15,0 21 0,0 0 0,0 1 16,-21-1-16,0 0 0,0 0 16,0 21-16,0-20 0,-21-1 15,0 0-15,0 21 0,0-21 0,0 1 16,-1-1-16,1-21 0,0 21 0,21 0 16,-21-21-16,42 0 31,0 0-31,0-21 0,1 21 0,-1-21 15,21 0-15,-21-1 0,22 1 0</inkml:trace>
  <inkml:trace contextRef="#ctx0" brushRef="#br1" timeOffset="106789.01">16065 7239 0,'0'0'0,"-21"0"0,0 0 0,0 0 16,42 0 15,0 0-31,0 0 16,22 0-16,-22 0 0,21 0 0,-21 0 15,22 0-15,-1 0 0,-21 0 0,22 0 16,-22 0-16,0 0 0,0 0 16,-21-21-1,0 0 1</inkml:trace>
  <inkml:trace contextRef="#ctx0" brushRef="#br1" timeOffset="106990.48">16298 7176 0,'-21'0'0,"42"0"0,-63 21 0,21-21 15,21 21-15,-21 0 0,-1 0 0,22 0 16,-21 1-16,21 20 0,-21-21 16,21 21-16,-21-20 0,0 20 0,21-21 15,0 21-15,-21-20 0,-1 20 0,22 0 16,-21-21-16,21 22 0,0-22 15,-21 0-15,21 21 0,-21-20 0,21-1 16,0 0-16,0 0 0,0 0 0,0 0 16,21-21 15,0 0-31,22-21 0</inkml:trace>
  <inkml:trace contextRef="#ctx0" brushRef="#br1" timeOffset="107331.14">16489 7662 0,'-21'0'16,"-1"0"-16,1 0 15,0 0-15,0 22 0,0-1 16,0 0-16,-1-21 0,22 21 0,0 0 16,-21 0-16,21 1 0,0-1 15,0 0-15,0 0 16,21-21-16,1 0 0,-1 0 15,0 0-15,0 0 0,21 0 16,-20 0-16,-1 0 0,0 0 0,0 0 16,0-21-16,0 0 0,1 21 15,-1-21-15,-21-1 0,21 1 0,-21 0 16,0 0-16,0 0 0,0 0 0,-21-1 16,0 1-16,-1 21 0,1-21 15,0 21-15,-21 0 0,21 0 0,-1 0 16,1 0-16,-21 21 15,21-21-15,21 21 0,0 1 16,21-22 0,0 0-16</inkml:trace>
  <inkml:trace contextRef="#ctx0" brushRef="#br1" timeOffset="107633.14">17611 7197 0,'0'0'0,"-22"0"16,1 0-16,-21 0 0,21 21 0,0-21 16,-1 21-16,1 21 0,0-20 15,-21 20-15,21-21 0,-1 21 0,1 1 16,21-22-16,0 21 0,-21 1 0,21-1 15,0-21-15,0 21 0,0-20 16,0 20-16,0-21 0,0 0 0,0 0 16,0 1-16,0-1 0,0 0 0,21-21 15,0 0-15,1 21 16,-1-21-16,0 0 0,0 0 0,0 0 16,22 0-16,-22-21 0</inkml:trace>
  <inkml:trace contextRef="#ctx0" brushRef="#br1" timeOffset="107923.97">17907 7218 0,'0'0'0,"21"-21"0,0 0 16,0-1-16,1 22 0,-1 0 16,0 0-16,0 0 0,0 0 0,0 22 15,1-1-15,-22 21 16,21-21-16,0 22 0,-21-22 0,21 21 15,-21 0-15,0 1 0,0-1 0,0 0 16,0 1-16,0-22 0,-21 21 16,-21-21-16,20 22 0,1-22 0,0 0 15,0 0-15,-21 0 0,20-21 16,-20 22-16,21-22 0,0 0 0,0 0 16,-1 0-16,1 0 0,42 0 31,1 0-31,-1 0 0,0-22 0,21 22 15</inkml:trace>
  <inkml:trace contextRef="#ctx0" brushRef="#br1" timeOffset="108190.82">18457 7620 0,'0'0'16,"0"21"-1,21-21-15,1 0 16,-1 0-16,0 0 16,-21-21-1,0 0 1,-21 21 0,0 0-16,-1 0 15,1 0-15,0 0 0,21 21 16,-21-21-16,21 21 0,-21-21 15,42 0 1</inkml:trace>
  <inkml:trace contextRef="#ctx0" brushRef="#br1" timeOffset="110983.83">20066 7535 0,'0'-21'16,"0"0"-16,-21 21 15,21-21-15,-21 21 0,-1-21 16,22 0-16,-21 21 0,0-22 0,0 22 16,0 0-16,0 0 15,-1 0-15,1 0 0,0 0 0,0 22 16,0-22-16,-22 21 0,22 21 16,0-21-16,0 0 0,0 1 0,0 20 15,-1-21-15,1 0 0,21 0 16,0 1-16,0-1 0,0 0 0,0 0 15,21-21-15,1 0 16,-1 0-16,21 0 0,-21 0 16,22 0-16,-22 0 0,21 0 0,0-21 15,-20 0-15,20 0 0,-21-1 0,21-20 16,-20 21-16,-1-21 16,21-1-16,-21 1 0,0 0 0,-21-22 15,22 1-15,-22 20 0,21-20 0,-21-1 16,0 1-16,0 20 0,0-20 15,0 21-15,0-1 0,0 1 0,0 21 16,0 0-16,-21 21 16,-1 21-16,22 21 15,-21-21-15,21 22 0,0-1 0,0 0 16,-21 22-16,21-22 0,0 22 16,-21-22-16,21 21 0,0-20 0,0 20 15,0-20-15,0-1 0,0 0 16,0-21-16,21 22 0,0-22 15,0 0-15,1 0 0,-1 0 0,21-21 16,-21 0-16,22 0 0,-1 0 0,0 0 16,22 0-16,-22 0 0,22-21 15,-22 0-15,43 0 0,-43-21 16,-21 20-16,0 1 0,0-21 16,-21 21-16,0-22 0,0 22 0,0-21 15,0 21-15,0 0 0,-21 21 16,0 0-16,0 0 0,-21 0 15,20 0-15,1 21 0,0 0 0,0 0 16,0 0-16,21 22 0,0-22 16,0 0-16,0 0 0,0 0 15,0 0-15,21 1 0,0-22 16,0 0-16,22 21 0,-22-21 16,21 0-16,0 0 0,-20 0 0,20 0 15,0-21-15,1-1 0,-1 1 0,0 0 16,-21 0-16,22 0 0,-22 0 15,21-22-15,-21 1 0,1 0 0,-1-1 16,0 1-16,0 0 0,-21-1 0,0 1 16,21 0-16,-21-1 0,0 22 15,0-21-15,0 21 0,-21 21 32,0 42-32,21-21 0,-21 0 15,0 22-15,-1 20 0,1 1 0,0-1 16,0 1-16,0-1 0,0 1 15,-1-1-15,1 22 0,0-22 0,-21 22 16,21 0-16,-22-1 0,22 1 0,-21 0 16,21-1-16,-22 22 0,22-21 15,0-22-15,0 22 0,0 0 0,-1-22 16,22 1-16,0-1 0,0-21 0,0 1 16,0-1-16,22-21 0,-1 0 15,0 1-15,0-22 0,21 0 0,1 0 16,-1-22-16,0 1 0,1 0 15,-1 0-15,22-21 0,-22 20 0,0-20 16,1 0-16,-1-1 0,0 1 16,1-21-16,-22 20 0,0-20 0,-21 20 15,0-20-15,0-22 0,0 22 0,-21-1 16,0 1-16,-1-1 0,-20 22 16,21-22-16,-21 22 0,-1 21 0,1-21 15,21 20-15,-22 1 0,1 0 0,21 0 16,0 21-16,0 0 0,21-21 15,0 0 1,0-1-16,21 1 16,0 21-16,21-21 15,-21 0-15,22 21 0,-22-21 0,21 0 16</inkml:trace>
  <inkml:trace contextRef="#ctx0" brushRef="#br1" timeOffset="112275.01">21696 7197 0,'0'0'0,"21"-43"0,-21 22 0,0 0 16,0 0-16,0 0 0,-21 21 16,0 0-16,-1 0 0,-20 0 0,21 0 15,-21 21-15,20 0 0,-20 0 16,0 22-16,21-22 0,-22 21 16,22 0-16,0 1 0,-21-22 15,42 21-15,-22-21 0,22 22 0,0-22 16,0 0-16,0 0 0,0 0 0,0 1 15,22-22-15,-1 0 16,0 0-16,0 0 0,21 0 0,-20 0 16,20 0-16,-21-22 0,21 22 0,-20-21 15,20 0-15,-21-21 0,21 21 16,-20-1-16,-1-20 0,0 21 0,-21-21 16,0 20-16,21 1 0,-21 0 15,0 0-15,0 0 0,-21 21 16,0 0-1,0 21-15,-1 0 0,22 0 16,-21 22-16,0-22 0,0 0 0,21 21 16,-21-21-16,21 1 0,0-1 0,0 21 15,0-21-15,0 0 0,21 1 16,0-1-16,0-21 0,0 0 16,1 0-16,20 0 0,-21 0 0,0 0 15,22 0-15,-22 0 0,21-21 16,-21-1-16,0 1 0,1 0 0,-1 0 15,0-21-15,0 20 0,0-20 16,0 0-16,1 21 0,-1-22 16,-21 22-16,0 0 0,0 0 0,0 0 0,0 42 31,-21 0-31,-1 0 16,22 0-16,0 0 0,-21 1 15,21 20-15,-21-21 0,21 0 0,0 0 16,0 22-16,0-22 0,0 0 15,0 0-15,21-21 0,0 21 16,1-21-16,-1 0 0,0 0 16,0 0-16,0 0 0,0 0 0,1-21 15,-1 21-15,0-21 16,0 0-16,0 0 0,0 0 0,1-22 16,-22 22-16,21 0 0,0-21 0,-21 20 15,0 1-15,0 0 0,0 42 31,-21 0-15,21 1-16,-21-1 0,21 0 0,-22 0 16,22 0-16,0 22 0,0-22 0,0 0 15,0 0-15,0 21 0,0-20 16,0-1-16,0 0 0,22-21 16,-1 21-16,0-21 0,21 0 15,-21 0-15,22 0 16,-1 0-16,-21 0 0,22-21 0,-1 0 15,-21 0-15,21-1 0,1 1 0,-22-21 16,21 0-16,-21 20 0,22-41 16,-22 21-16,0-1 0,21 1 0,-20-22 15,20 22-15,-21 21 0,0-21 16,-21 20-16,0-20 0,21 42 0,-21-21 16,-21 21-1,0 21-15,0 0 0,0 0 16,0 1-16,-1 20 0,1 0 0,0 1 15,0-1-15,0 0 0,21 1 0,0 20 16,-21-21-16,21 1 16,0-22-16,0 21 0,0 1 0,0-22 15,0 0-15,21 0 0,0 0 0,0-21 16,0 0-16,22 21 0,-22-21 16,21 0-16,-21 0 0,22 0 0,-1-21 15,-21 0-15,21 0 0,-20 0 16,-1 0-16,21-22 0,-21 1 0,0 0 15,1-1-15,20 1 0,-21-22 0,0 22 16,0-21-16,1 20 0,-1 1 16,0 0-16,0-1 0,0 1 0,-21 21 15,0 0-15,0-1 0,-21 44 32,0-1-32,21 0 0,-21 0 15,0 21-15,21 1 0,-22-1 16,1 0-16,0 22 0,21-22 0,0 1 15,0 20-15,0-21 0,-21 1 0,21-22 16,0 21-16,0-21 0,0 1 16,0-1-16,0 0 0,0 0 0,21-21 15,0 0-15,0 0 0,1 0 16,20-21-16,-21 0 16,0 0-16,0-1 0,1-20 0,-1 21 15,0-21-15,-21 20 0</inkml:trace>
  <inkml:trace contextRef="#ctx0" brushRef="#br1" timeOffset="112442.46">23347 7154 0,'0'0'15,"-21"0"-15,-22 0 16,64 0 15,1 0-31,-1 0 0,0 0 16,21 0-16,-21-21 0,1 21 0,20-21 15,0 0-15,-21 21 0,22-21 16,-22 0-16</inkml:trace>
  <inkml:trace contextRef="#ctx0" brushRef="#br1" timeOffset="113002.87">24447 6773 0,'0'0'0,"0"-21"0,0 0 0,0 0 16,0 0-16,-21 21 15,0 0 1,0 0-16,-21 21 0,20-21 0,1 42 16,0-21-16,-21 1 0,21 20 15,-22 0-15,22-21 0,0 22 0,-21-1 16,20 22-16,-20-22 0,21 21 0,-21-20 16,-1 20-16,22-20 15,-21 20-15,21-21 0,-1 1 0,22-1 0,0 0 16,0 1-16,0-22 0,0 21 15,22-21-15,-1 1 0,21-22 16,-21 21-16,22-21 0,-1 0 0,43 0 16,-43 0-16,0 0 0,1-21 15,-22 21-15,21-22 0,0 1 16,1 0-16,-22 0 0,21-21 0,-21 20 16,1-20-16</inkml:trace>
  <inkml:trace contextRef="#ctx0" brushRef="#br1" timeOffset="113635.47">24553 7366 0,'21'-42'16,"-21"21"-16,-63 148 0,105-191 0,-21-21 0,-21 64 0,-21 21 31,0 21-31,0 1 0,-21-1 16,20 0-16,1 0 0,0 0 0,0 0 15,0 22-15,21-22 0,-21 0 16,21 0-16,0 0 0,0 1 16,0-1-16,0 0 0,0 0 0,21-21 15,0 0-15,0 0 16,0 0-16,0 0 0,1 0 0,-1 0 15,0 0-15,0-21 0,0 21 0,0-21 16,-21 0-16,0-1 0,0 1 16,0-21-16,0 21 0,0 0 0,0-22 15,0 1-15,0 21 0,0-22 16,0 22-16,0 0 0,0-21 0,22 21 16,-1-1-16,0 22 0,21 0 15,-21 0-15,22 0 16,-22 0-16,21 0 0,-21 0 0,22 22 15,-22-1-15,0 0 0,0 0 0,0 21 16,-21-20-16,0-1 0,0 21 16,0-21-16,0 0 0,0 1 0,0-1 15,-21 0-15,21 0 0,-21 0 16,21 0-16,-21-21 0,0 0 16,0 0-16,21-21 15,0 0 1,0 0-16,0 0 0,21 0 15,0-22-15,0 22 0,0-21 16,22-1-16,-22 22 0,21-21 16,-21 0-16,22 20 0,-1 1 0,-21 0 15,21 21-15,-20 0 0,-1 0 0,0 0 16,0 21-16,-21 22 16,0-22-16,0 21 0,0-21 0,0 22 15,0-1-15,0-21 0,-21 21 16,21 1-16,-21-22 0,21 0 0,0 0 15,-21 0-15,21 1 0,0-1 0,21-42 47,-21-1-47,21 22 0,0-42 0,0 21 16,0 0-16,1-22 16,-1 1-16,0 0 0,0-1 0</inkml:trace>
  <inkml:trace contextRef="#ctx0" brushRef="#br1" timeOffset="113851.28">25717 6816 0,'22'-21'0,"-44"42"0,44-64 16,-1 22-16,-21 0 0,0 42 16,0 0-1,0 1-15,-21-1 0,21 21 0,-22 0 16,1-20-16,21 20 0,-21 0 16,0 22-16,0-22 0,0 0 15,-1 22-15,1-22 0,0 1 0,21 20 16,-21-42-16,21 22 0,-21-22 15,21 21-15,0-21 0,0 0 16,21-21-16,0 0 0,0 0 16,22 0-16,-22-21 0,0 21 0,21-21 15,-21 0-15,1 0 0</inkml:trace>
  <inkml:trace contextRef="#ctx0" brushRef="#br1" timeOffset="114023">25527 7112 0,'-21'0'0,"42"0"0,-63 0 0,20 0 16,44 0 15,20 0-31,-21 0 16,21 0-16,1 0 0,-1 0 16,22 0-16,-22 0 0,21 0 0,-20-21 15,-1 21-15,0 0 0</inkml:trace>
  <inkml:trace contextRef="#ctx0" brushRef="#br1" timeOffset="114374.84">26035 7197 0,'0'0'0,"-21"0"0,0 21 32,42-21-1,0-21-31,0 0 0,21 21 0,-20-22 15,-1 22-15,21-21 0,-21 0 0,0 21 16,1-21-16,-1 0 0,0 0 16,-42 21-1,0 0 1,-22 0-16,22 0 0,-21 0 0,21 21 16,-22-21-16,22 21 0,-21 0 0,21 21 15,-1-20-15,1 20 0,21-21 16,0 0-16,0 22 0,0-22 15,0 0-15,0 21 0,0-21 0,0 1 16,21-1-16,1 0 16,-1-21-16,0 0 0,21 0 15,-21 0-15,1 0 0,20 0 0,0 0 16,-21-21-16,22 21 0,-1-21 16</inkml:trace>
  <inkml:trace contextRef="#ctx0" brushRef="#br1" timeOffset="115246.26">26649 7049 0,'0'0'0,"0"-22"16,0 44 15,0-1-31,-21-21 16,21 42-16,-22-21 0,22 0 0,0 22 15,-21-22-15,21 21 0,-21 1 16,0-22-16,21 21 0,0-21 0,-21 0 16,21 1-16,-21-1 0,21 0 0,0 0 15,0-42 32,0 0-47,0 0 0,0-1 0,21 1 16,0-21-16,-21 21 0,21-22 15,0 1-15,0 0 0,22 21 16,-22-22-16,0 22 0,0 0 0,0 0 16,1 21-16,-1 0 0,0 0 15,-21 21-15,0 21 16,0-21-16,0 1 0,0 20 16,0-21-16,0 21 0,0-20 0,0 20 15,0-21-15,0 21 0,0-20 16,21-1-16,0 0 0,0 0 15,1 0-15,20-21 0,-21 21 0,21-21 16,1 0-16,-22 0 0,21 0 16,1 0-16,-22 0 0,21-21 0,-21 21 15,0-21-15,1-21 0,-1 21 16,0-22-16,-21 1 0,0 0 0,21-1 16,0-20-16,0 20 0,-21-20 0,22-1 15,-22 22-15,21-21 0,0-1 16,-21 22-16,21-1 0,-21 1 0,21 21 15,-21 0-15,0 0 0,0 42 16,0 0 0,0 21-16,0-21 0,-21 22 15,0-1-15,21 0 0,-21 1 0,0-1 16,21 0-16,-22 22 0,1-22 16,0 22-16,21-22 0,0 0 15,-21 1-15,21-1 0,0 0 0,-21 1 16,21-22-16,0 21 0,0-21 0,0 1 15,21-22-15,0 0 16,0 0-16,0 0 0,1 0 0,-1 0 16,0 0-16,0 0 0,0-22 15,0 1-15,1 0 0,-1 0 0,-21 0 16,21 0-16,-21-22 0,0 22 0</inkml:trace>
  <inkml:trace contextRef="#ctx0" brushRef="#br1" timeOffset="115422.73">27284 7112 0,'-21'0'0,"42"0"0,-64 0 0,22 0 0,0 0 16,42 0 15,22 0-31,-22 0 16,0 0-16,21 0 0,-21 0 0,22 0 15,-1-21-15,-21 21 0,22-21 0,-1 21 16,0-21-16,22 21 0,-22-22 15</inkml:trace>
  <inkml:trace contextRef="#ctx0" brushRef="#br1" timeOffset="115686.56">28194 6816 0,'0'0'0,"0"-21"16,-21 21-1,0 0-15,-1 0 0,1 21 16,0-21-16,0 21 0,0 0 15,0 0-15,-1 0 0,1 22 0,0-22 16,0 21-16,0-21 0,0 22 0,-1-1 16,1-21-16,0 22 0,21-1 15,0 0-15,0-21 0,0 22 0,0-22 16,0 21-16,0-21 0,0 1 0,0-1 16,21-21-16,0 21 15,22-21-15,-22 0 0,21 0 0,1 0 16,-1 0-16,-21 0 0,21 0 15,1-21-15,-22 0 0,21-1 0,-21 1 16</inkml:trace>
  <inkml:trace contextRef="#ctx0" brushRef="#br1" timeOffset="115991.02">28575 6731 0,'0'0'0,"21"0"16,0 21-1,-21 0-15,0 1 16,21-22-16,1 21 0,-22 0 16,0 21-16,21-21 0,-21 1 0,21 20 15,0-21-15,-21 21 0,0 1 16,0-1-16,0 22 0,0-22 16,0 0-16,0 1 0,-21-22 0,0 21 15,0-21-15,-1 22 0,1-22 0,0 0 16,0-21-16,21 21 0,-21-21 0,0 0 15,-1 0-15,22-21 32,0 0-32,22 0 15,-1-1-15,0-20 16,0 21-16,21 0 0</inkml:trace>
  <inkml:trace contextRef="#ctx0" brushRef="#br1" timeOffset="116222.67">29316 7027 0,'0'0'0,"0"-21"16,0 42 62,0 1-63</inkml:trace>
  <inkml:trace contextRef="#ctx0" brushRef="#br1" timeOffset="116514.01">29231 7472 0,'0'21'47,"0"0"-47,21 0 15,-21 1-15,21-22 0,-21 21 16,0 0-16,0 0 0,0 0 15,0 0-15,0 22 0,-21-22 0,0 0 16,0 0-16,0 0 0,-22 22 16,1-22-16,-21 0 0,20 0 15,1 0-15,-22 1 0,22-22 0,0 21 16,-1 0-16,22-21 0,-21 0 0,21 0 16,-22 0-16,22 0 0,0 0 15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08T12:59:41.42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4127 2667 0,'0'0'0,"-21"0"15,0 0 1,21 21-16,0 22 0,0-22 16,0 21-16,-21 0 0,0 22 15,21-1-15,-21 1 0,-1 21 0,1 20 16,0-20-16,0 21 0,21 0 0,-21 0 16,0 21-16,-1 0 15,22 0-15,-21 0 0,0 21 0,21 0 16,-21 0-16,0 21 0,0-20 15,-1 20-15,1 0 0,0 1 0,0-22 16,0 21-16,0 0 0,-22 1 0,22-1 16,0 0-16,0 1 0,0-1 15,-1 0-15,1 1 0,0-22 0,0 21 16,21-21-16,0 1 0,0 20 0,0-42 16,0 0-16,0 0 0,0 0 15,0-21-15,0 0 0,0-22 0,0 1 16,-21 0-16,21-22 0,0-21 0,-21 22 15,21-43-15,0 0 0,0-42 32,0-21-32,0-22 0,0 22 0,0-43 15</inkml:trace>
  <inkml:trace contextRef="#ctx0" brushRef="#br0" timeOffset="1122.97">3725 2963 0,'21'0'47,"1"0"-47,-1 0 15,0 0-15,0 0 0,0 0 0,0 0 16,1 0-16,20 0 0,-21 0 0,21 0 16,1 22-16,-1-22 0,22 0 15,-1 0-15,1 0 0,20 0 0,22 0 16,0 0-16,21 0 0,0-22 16,21 22-16,0-21 0,0 0 0,22 0 15,-1 0-15,22 21 0,-22-21 16,43-1-16,-22 1 0,1 0 0,-1 0 15,22 0-15,-22 0 0,1-1 16,-1 22-16,1-21 0,-1 0 0,-20 21 16,-1 0-16,0-21 0,-21 21 15,22 0-15,-22 0 0,-21-21 16,0 21-16,0 0 0,-21 0 0,0-21 16,-1-1-16,-20 22 0,0 0 15,-1 0-15,1-21 0,-21 21 0,-1 0 16,1 0-16,-22 0 0,-21 0 15,21 0-15,-20 0 0,-1 21 0,-21 1 16,0-1-16,0 21 0,0-21 16,0 22-16,0-1 0,-21 0 15,-1 1-15,1-1 0,0 21 16,0 1-16,0-1 0,21 22 16,-21-21-16,-1 20 0,22 1 0,0 21 15,-21-22-15,0 1 0,0 21 0,21 21 16,-21-21-16,0 21 0,-1-21 15,22 21-15,-21 0 0,0 0 0,0 21 16,21-21-16,0 21 0,-21-21 0,21 21 16,-21 0-16,21-21 0,0 21 15,0-21-15,0 22 0,0-22 16,0 21-16,0-21 0,0 0 0,-22 0 16,22 0-16,-21 0 0,21 0 15,-21 0-15,0 0 0,21-21 0,0 21 16,-21-22-16,0 1 0,-1 0 0,1-21 15,0 21-15,0-22 0,0 1 16,0 0-16,-1-22 0,-20 1 0,21-1 16,-21 1-16,-1-1 0,1-21 0,0 1 15,-22 20-15,22-20 0,-22-22 0,1 21 16,-1 0-16,1-20 0,-1-1 16,-20 0-16,20 0 0,-21 0 0,22 0 15,-22-21-15,1 22 0,-22-22 0,0 0 16,-21 0-16,0 0 0,0 0 15,-21 0-15,0 0 0,-22 0 0,-20 0 16,-1 0-16,-20 0 0,-1 0 16,-21 0-16,0 0 0,0 0 0,22 0 15,-22 0-15,0 21 0,21 0 16,1 0-16,-1 0 0,22 0 0,-22-21 16,21 22-16,22-1 0,0 0 0,21-21 15,-1 0-15,1 0 0,21 0 16,21 0-16,1 0 0,-65-42 15,107-1-15,-1 1 0,43 0 0,-21-1 16,42 1-16,0-22 0,0 1 16,42-1-16,-21 1 0,22-22 0</inkml:trace>
  <inkml:trace contextRef="#ctx0" brushRef="#br0" timeOffset="1691.31">5207 4149 0,'0'0'16,"-21"0"-16,21-21 0,0 42 15,0 0 1,0 0-16,0 21 0,0 1 16,0-1-16,0 22 0,0 20 15,0 1-15,0 21 0,0 21 0,0 0 16,0 0-16,-21 0 0,-1 21 16,22-21-16,-21 21 0,21-21 0,-21 21 15,0 0-15,21 1 0,-21-1 0,21-21 16,0 21-16,-21-21 0,21 21 15,-22-21-15,22 21 0,0-42 0,-21 21 16,21-21-16,0 0 0,0-22 0,0 1 16,0-21-16,0-1 0,0-21 15,-21 1-15,21-1 0,0-21 0,0-63 32,0 21-32,0-22 0,0 1 0,0-21 15,0-1-15,0-21 0,0 1 16,0-1-16</inkml:trace>
  <inkml:trace contextRef="#ctx0" brushRef="#br0" timeOffset="2499.89">5186 4530 0,'0'0'0,"-21"-43"0,-43-62 15,64 83-15,-21 1 0,21 0 16,0 0-16,0 0 0,0 0 0,21-1 16,21 1-16,1 0 0,-1 0 15,0 0-15,43 0 0,0-1 0,42 1 16,0 0-16,0 0 0,42 21 16,0-21-16,1 21 0,20 0 0,22-21 15,-22 21-15,1-22 0,21 22 16,-1 0-16,-20 0 0,-1-21 0,-20 21 15,20 0-15,-21 0 0,-20-21 16,20 21-16,-42 0 0,21 0 16,-21 0-16,-21-21 0,-21 21 0,-1 0 15,1 0-15,-22 0 0,1 0 16,-22 0-16,-21 0 0,1 21 0,-1-21 16,-21 21-16,0 0 0,0 1 15,-21 20-15,-1-21 0,22 21 0,-21 1 16,0-1-16,0 22 0,0-22 0,21 0 15,-21 22-15,-1-1 0,1-20 16,21 20-16,-21 1 0,0 20 0,0 1 16,0 0-16,-1-1 0,1 1 15,0 0-15,0-1 0,0 22 0,0-21 16,-22 21-16,22-1 0,0-20 16,21 21-16,-21-21 0,21-1 15,0 1-15,0 21 0,0-22 0,0 1 16,0 0-16,0-1 0,0 1 0,21 0 15,-21-22-15,0 1 0,0 20 0,0-20 16,0-1-16,0 1 0,-21-1 16,0 1-16,-1-22 0,1 22 0,-21-22 15,0 22-15,20-22 0,-20 0 0,-21 1 16,20-22-16,1 21 0,-22-21 16,22 22-16,0-22 0,-1 0 15,-20 0-15,21 0 0,-1 0 0,1 1 0,-22-1 16,22-21-16,-21 21 0,-22 0 15,21-21-15,-20 21 0,-22-21 16,0 21-16,-21-21 0,0 22 0,-21-22 16,-21 21-16,-1 0 0,-20 0 0,-1 0 15,22 0-15,0 22 0,-1-22 0,22 21 16,0 1-16,0-22 0,21 21 0,21-21 16,-21 0-16,21 1 0,21-22 15,-20 0-15,20 0 0,0 0 0,22 0 16,-1 0-16,22 0 0,-22 0 0,43-22 15,-21 1-15,21 0 0,0-21 16,21 21-16,0-22 0,0 1 16,21 0-16,0-22 0,21 22 0,1-22 15</inkml:trace>
  <inkml:trace contextRef="#ctx0" brushRef="#br0" timeOffset="2835.32">6075 5525 0,'0'0'0,"0"-43"0,21-41 32,-21 105-17,0 0-15,0 21 0,0 1 0,0 20 16,0 22-16,-21-22 0,21 22 0,0 0 15,-21-1-15,21 1 0,-22 21 16,22-22-16,-21 22 0,21-21 0,0 21 16,-21-22-16,0-20 0,21 21 15,-21-22-15,21-21 0,0 22 0,0-22 16,0 1-16,0-22 0,0 21 0,0-21 16,21-21-1,0-21 1,-21 0-16,21 0 0,0-22 0,1 22 15,-1-42-15,-21 20 0</inkml:trace>
  <inkml:trace contextRef="#ctx0" brushRef="#br0" timeOffset="3487.23">6032 5694 0,'0'0'0,"-21"-21"0,0-22 15,-21 22-15,21 0 0,-1 21 16,22-21-16,-21 21 0,21-21 15,0 0-15,21 21 0,1 0 16,-1-22-16,21 22 0,22-21 16,-22 21-16,43-21 0,-22 0 15,22 21-15,-1-21 0,22 0 16,0 21-16,0-22 0,0 1 0,0 21 16,-22-21-16,22 21 0,0-21 0,0 21 15,-22 0-15,22-21 0,0 21 16,-21-21-16,-1 21 0,1 0 0,-21 0 15,-1 0-15,1 0 0,-22 0 16,0 0-16,-21 21 0,1 0 0,-1 0 16,-21 0-16,0 0 0,0 1 0,0-1 15,0 21-15,0-21 0,0 22 16,0-1-16,0 0 0,0 1 16,0-1-16,0 0 0,21 22 0,-21-22 15,21 0-15,-21 1 0,21-1 16,0 22-16,1-22 0,-1 0 0,-21 1 15,21-1-15,0 0 0,0 1 0,-21-1 16,0 0-16,21 1 0,-21-1 16,22-21-16,-22 21 0,0 1 0,0-22 15,0 21-15,0-21 0,0 1 0,0 20 16,-22-21-16,-20 0 0,21 0 16,0 22-16,-22-22 0,1 0 0,-21 0 15,-1 0-15,1 1 0,-22-1 16,0 0-16,-21-21 0,1 21 0,-22 0 15,21 0-15,-42-21 0,21 22 16,0-22-16,-22 21 0,22-21 0,0 21 16,22-21-16,-1 21 0,21-21 0,0 0 15,1 0-15,-1 0 0,22 0 16,-1 0-16,22 0 0,-1 0 0,1 0 16,0 0-16,21 0 0,-1 0 0,1 0 15,0 0-15,42-21 47,0 21-47,1-21 0,-1 21 16,0-21-16</inkml:trace>
  <inkml:trace contextRef="#ctx0" brushRef="#br0" timeOffset="5547.4">6964 5969 0,'0'-21'31,"0"0"-15,0 0-16,0-1 31,-21 22-31,-1 0 0,1 0 16,0 0-16,0 0 0,0 0 0,0 22 15,-1-1-15,1 0 0,-21-21 16,21 21-16,0 0 0,-1 0 16,1 22-16,0-22 0,0 0 0,0 0 15,0 0-15,21 22 0,0-22 0,-22 0 16,22 21-16,0-20 0,0-1 0,0 21 15,0-21-15,0 0 0,0 1 16,22-1-16,-22 0 0,21 0 0,0 0 16,0-21-16,21 21 0,-20-21 0,-1 22 15,0-22-15,21 0 0,-21 0 16,22 0-16,-22 0 0,21 0 16,1-22-16,-22 1 0,21 21 0,-21-21 15,0 0-15,22 0 0,-22 0 16,0-1-16,0 1 0,0 0 0,-21-21 15,0 21-15,22-1 0,-22-20 0,0 21 16,0-21-16,0 20 0,0-20 16,0 21-16,0-21 0,-22-1 0,1 22 15,0 0-15,0 0 0,21 0 16,-21-1-16,0 1 0,-1 0 0,1 21 16,0 0-16,0 0 0,-21 0 15,20 0-15,1 0 0,0 0 0,0 21 16,0-21-16,0 21 0,-1 1 15,1 20-15,0-21 0,0 0 0,0 22 16,0-22-16,-1 21 0,22-21 16,0 22-16,-21-22 0,0 21 0,21-21 15,0 22-15,0-22 0,0 21 16,0-21-16,0 0 0,0 1 0,0 20 16,0-21-16,21-21 0,0 21 0,-21 0 15,22 1-15,-1-22 0,0 0 16,0 0-16,0 0 0,22 0 0,-22 0 15,0 0-15,21 0 0,-21 0 0,22 0 16,-22-22-16,21 1 16,1 0-16,-22 21 0,0-21 0,21-21 0,-21 20 15,1 1-15,-22 0 0,21 0 16,-21-21-16,0 20 0,0-20 16,0 21-16,0-21 0,0 20 0,0-20 15,0 0-15,-21 21 0,21-22 0,0 22 16,-22 0-16,1 0 0,21 0 15,-21 21-15,0-22 0,0 22 0,0 0 16,-1 0-16,-20 0 16,21 0-16,0 0 0,-22 0 0,22 22 15,-21-1-15,21-21 0,-22 21 0,22 0 16,-21 0-16,21 0 16,0 22-16,-1-22 0,1 0 0,0 0 15,0 22-15,21-22 0,0 0 0,0 21 16,0-21-16,0 1 0,0-1 15,0 21-15,0-21 0,0 0 0,21 1 16,-21-1-16,21 0 0,0-21 0,1 21 16,-1-21-16,0 0 0,0 0 15,21 0-15,-20 0 0,-1 0 0,21 0 16,-21-21-16,22 21 0,-1-21 16,-21 0-16,21-1 0,-20 1 0,20 0 15,-21 0-15,0-21 0,0 20 16,-21 1-16,0-21 0,0 21 0,0-22 15,0 22-15,0-21 0,0 21 16,-21-22-16,0 22 0,21-21 0,-42 21 16,21 0-16,-1-1 0,1 1 15,0 0-15,0 0 0,0 0 0,-22 21 16,22 0-16,0 0 0,0 0 0,0 21 16,0 0-16,-1 0 0,1 0 15,0 22-15,0-22 0,0 21 0,0-21 16,-1 22-16,1-22 0,21 21 15,-21-21-15,0 22 0,21-22 0,-21 0 16,21 0-16,0 0 0,0 1 16,0-1-16,0 0 0,0 0 15,21-21 17,0-21-32,0 0 0,22 0 15</inkml:trace>
  <inkml:trace contextRef="#ctx0" brushRef="#br0" timeOffset="6579.78">7429 4170 0,'0'0'0,"0"-21"16,0 0-16,22-1 16,-44 22-1,1 0 1,21 22-16,-21-1 0,21 0 0,0 0 16,0 21-16,-21-20 0,21-1 15,0 21-15,0-21 0,0 22 0,-21-22 16,21 21-16,0-21 0,0 0 0,0 1 15,0-1-15,0 0 0,0 0 16,0 0-16,0 0 0,0-42 47,21 0-31,-21 0-16,21 0 0,-21 0 15,0-22-15,0 22 0,0-21 16,0 21-16,0-22 0,0 1 0,0 21 15,0-22-15,0 22 0,0 0 16,0 0-16,0 0 0,-21 21 31,21 21-31,-21 0 0,21 21 16,-21-20-16,21 20 0,0-21 0,-22 21 16,1-20-16,21 20 15,-21-21-15,21 0 0,0 0 0,0 1 16,0-1-16,0 0 0,0 0 15,21-21 17,0-21-32,1 0 15,-22 0-15,21-1 0,0 1 16,-21 0-16,0 0 0,0-21 0,21 20 16,-21 1-16,0-21 0,0 21 0,0 0 15,0-1-15,0 1 0,0 0 16,0 42-1,-21 0-15,0 1 0,21-1 16,-21 0-16,-1 21 0,1-21 16,21 22-16,-21-22 0,21 0 0,-21 21 15,0-20-15,21-1 0,0 0 16,0 0-16,-21 0 0,21-42 47,0 0-47,0 0 15</inkml:trace>
  <inkml:trace contextRef="#ctx0" brushRef="#br0" timeOffset="7499.92">5355 2985 0,'0'0'0,"-21"0"16,42 0 93,0 0-109,0 0 0,1 0 0,-1 21 16,0-21-16,21 21 0,-21-21 16,1 21-16,-1-21 0,21 21 0,-21 0 15,22-21-15,-22 22 0,0-1 0,21 0 16,-21 0-16,22 0 0,-22 0 16,0 22-16,21-1 0,-20-21 15,-1 22-15,21-1 0,-21 0 16,22 22-16,-22-22 0,0 0 0,21 22 15,-21-22-15,22 22 0,-22-22 0,0 22 16,21-1-16,-20 22 0,-1-22 16,21 1-16,-21-1 0,0 22 0,1-22 15,-1 1-15,21-1 0,-21 1 0,0-1 16,1 1-16,-1 21 0,21-22 16,-21 1-16,0 20 0,1-20 15,-1-1-15,0 1 0,-21 42 16,21-43-16,-21-21 0,0 22 15,0-22-15,0 1 0,0 20 0,0-21 16,0 1-16,-21-1 0,21-21 0,0 22 16,0-22-16,0 0 0,0 0 15,0 0-15,0 0 0,0 1 0,0-44 63,0 1-48,0 0-15,0 0 16,-21 21-16,21-21 0,-21 21 0,21-21 16,0-1-16,0 1 15</inkml:trace>
  <inkml:trace contextRef="#ctx0" brushRef="#br0" timeOffset="7943.38">6202 5419 0,'0'0'0,"-21"-21"31,42 42 16,0 0-47,0 0 0,0-21 16,0 21-16,22 0 0,-22-21 15,0 22-15,0-1 0,0 0 16,22 0-16,-22 0 0,21 0 16,-21 1-16,1-1 0,-1 0 15,0 0-15,-21 0 0,21 0 16,-21 1-16,21-22 0,-21 21 15,0-42 32,0-1-47,0 1 16,0 0-16,0 0 0,0 0 16,0 0-16,0-1 0,21 1 15,1-21-15,-1 21 0,0-22 0,0 1 16,0 21-16</inkml:trace>
  <inkml:trace contextRef="#ctx0" brushRef="#br0" timeOffset="8263.01">7070 5122 0,'0'0'0,"21"0"0,-21-21 0,0 0 15,21 21-15,-21-21 16,0 42 0,-21-21-16,0 21 15,-1 0-15,1 22 0,0-22 16,0 0-16,0 21 0,0-20 0,-1 20 15,1-21-15,0 21 0,0-20 16,0 20-16,0 0 0,-1-21 0,1 22 16,0-22-16,0 21 0,0-21 0,21 1 15,-21-1-15,21 21 0,-22-42 16,1 21-16,21 0 0,0 1 16,-21-22-16,21 21 0,0-42 62,0-1-62,0 1 16,0 0-16,0 0 0,0 0 0,0-22 15,0 22-15,21-21 0,0 21 0</inkml:trace>
  <inkml:trace contextRef="#ctx0" brushRef="#br0" timeOffset="8955.12">7493 2858 0,'0'-22'16,"0"1"-16,21 0 0,0 0 0,-21 0 16,0 0-16,0-1 15,21 22-15,-21-21 0,0 0 16,0 0-16,22 0 0,-22 0 16,21 21-1,0 0-15,0 0 16,0 0-16,0 21 15,1 21-15,-1-21 0,0 0 0,21 22 16,-42-1-16,21 0 0,1-20 16,-1 20-16,0 0 0,0 1 0,0 20 15,0-21-15,-21 22 0,22-1 0,-1-20 16,0 20-16,-21 1 0,21-22 16,-21 22-16,0-22 0,0 0 0,0 1 15,0-1-15,0-21 16,0 21-16,-21-20 0,0-1 0,0 21 15,-1-21-15,1-21 0,21 21 0,-21 1 16,0-1-16,0-21 0,0 21 16,-1 0-1,1-21 17,21-21-32,0 0 0,0 0 15,-21-1-15,21 1 16,-21 0-16,21 0 0,0 0 0</inkml:trace>
  <inkml:trace contextRef="#ctx0" brushRef="#br0" timeOffset="9266.98">7472 3450 0,'0'0'0,"21"0"31,0 0-31,-21 21 15,21-21-15,22 22 0,-22-1 16,0-21-16,0 21 0,21 0 0,-20 0 16,20 0-16,-21 1 0,0-1 15,0 0-15,22 0 0,-22 0 16,0 0-16,0 1 0,0-1 16,-21 0-16,22-21 0,-22 21 15,0 0 1,21-21 15,0 0-15,-21-21-16,21 21 0,0-21 15,0 0-15,1 21 0,-1-21 0,0-1 16</inkml:trace>
  <inkml:trace contextRef="#ctx0" brushRef="#br0" timeOffset="9519.81">8488 3429 0,'0'0'0,"21"-42"0,0 21 15,-21-1-15,0 1 0,21 21 16,-21-21-16,0 42 31,0 0-31,-21 1 0,21 20 0,-21 0 16,0-21-16,0 22 0,-22-1 16,22-21-16,0 22 0,-21-1 0,20-21 15,-20 0-15,21 22 0,-21-22 0,20 0 16,1 0-16,0 0 0,0 0 15,0-21-15,0 22 0,21-1 16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08T13:29:38.51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4064 0 0,'21'0'0,"0"0"31,0 0 32,22 0-32</inkml:trace>
  <inkml:trace contextRef="#ctx0" brushRef="#br0" timeOffset="823.8">3450 148 0,'0'-21'16,"0"0"-1,0 0-15,-21 21 32,21 21-32,0 0 15,0 21-15,-21 1 0,0-1 16,21 22-16,-22-1 0,1-21 0,0 22 15,21-1-15,-21-20 0,0 20 16,0-20-16,-1 20 0,1-21 16,21 1-16,-21-1 0,21-21 15,-21 22-15,21-22 0,0 0 16,0-42 0</inkml:trace>
  <inkml:trace contextRef="#ctx0" brushRef="#br0" timeOffset="1049.35">2688 995 0,'0'0'0,"-21"21"0,0 0 0,0 0 16,21 1-16,0-1 0,0 0 0,21 0 16,0-21-16,21 21 0,-21 0 15,22-21-15,-1 0 0,22 0 16,-22 0-16,21 0 0,-20 0 0,20 0 15,1 0-15,-1-21 0,1 21 16,-22-21-16,22 0 0,-22 0 0,-21 0 16,21-1-16,-20 1 0,-22-21 15,0 0-15,0-1 0,0 1 16,-22 0-16</inkml:trace>
  <inkml:trace contextRef="#ctx0" brushRef="#br0" timeOffset="1219.83">2900 275 0,'0'0'0,"-43"-21"0,1 21 16,21-21-16,0 0 0,42 0 31,21 21-31,-21 0 0,22 0 16,-1 0-16,22 0 0,-1 0 0,1 0 16,20 0-16,1-22 0,21 22 15,-22 0-15,22-21 0,0 21 0,-21 0 16</inkml:trace>
  <inkml:trace contextRef="#ctx0" brushRef="#br0" timeOffset="1711.79">4551 85 0,'0'0'0,"0"-21"0,-21 21 32,-1 0-32,-20 21 15,21 0-15,-21 21 0,-1 1 0,1-1 16,0 21-16,-1-20 0,1 20 15,-22 1-15,22-1 0,0 1 0,-1-1 16,1 1-16,0-1 0,21 1 16,-22-1-16,43 1 0,0-22 0,0 22 15,0-22-15,21 0 0,1 1 16,20-22-16,0 0 0,22 0 16,-1 0-16,1-21 0,-1 0 15,1 0-15,20 0 0,1 0 0,0-21 16,-1 0-16,1 0 0,0-22 0,-22 1 15,1 0-15,-1-22 0,1 1 16,-43-1-16,21-20 0,-42 20 0,0-21 16,0 22-16,-21-22 0,-21 22 15,-22-1-15,1 1 0,-22 20 0,0 1 16,1 21-16,-1 21 0,0 0 16,22 0-16,-1 21 0,22 21 0,0 1 15,-1-1-15,22 0 0,21 22 16,0-1-16,0 1 0,21-1 0,43 64 15,-22-63 1,22-1-16,-22 22 0,0-21 0,1-1 16,-1-21-16,0 22 0,-20-1 15,-1-20-15,-21-1 0,0 0 0,0 1 16,0-1-16,-21 0 0,-22-20 0,22 20 16,-21-21-16,-1 0 0,1-21 15,0 21-15,-1-21 0</inkml:trace>
  <inkml:trace contextRef="#ctx0" brushRef="#br0" timeOffset="2015.64">2053 1524 0,'0'0'16,"-21"0"-16,0 21 0,42-21 15,0 0-15,43 0 0,-1 0 16,22 0-16,42 0 0,0 0 16,0 0-16,21 0 0,21 0 0,1 0 15,20 0-15,1 0 0,-1 0 16,1 0-16,-1 0 0,1 21 0,-1 1 16,-21-22-16,-20 0 0,-1 21 0,-21-21 15,-21 21-15,-1-21 16,-41 0-16,-1 0 0,-20 21 0,-22-21 15,0 0-15,-42 0 16,-21 0-16,-1 0 0,1 0 16</inkml:trace>
  <inkml:trace contextRef="#ctx0" brushRef="#br0" timeOffset="2403.33">741 2540 0,'0'0'0,"0"-21"0,0-21 0,0 20 16,0 1-16,0 42 15,0 22 1,-21-1-16,21 0 0,-22 22 16,22-1-16,-21 1 0,21-22 0,-21 22 15,21-1-15,-21-20 0,0-1 16,0 21-16,-1-20 0,22-1 0,-21-21 15,0 22-15,21-22 0,0 0 16,21-21 0,0-21-16,22 0 0</inkml:trace>
  <inkml:trace contextRef="#ctx0" brushRef="#br0" timeOffset="2547.35">1016 2921 0,'0'0'0,"21"-21"0,0 0 0,-21 0 16,21 21 62</inkml:trace>
  <inkml:trace contextRef="#ctx0" brushRef="#br0" timeOffset="3199.32">2963 2646 0,'0'0'0,"-21"0"0,0 0 0,0 0 16,21 21 0,-21 0-16,-1 22 0,22-22 0,-21 21 0,0-21 15,21 22-15,0-1 16,-21-21-16,21 21 0,-21-20 0,0 20 16,21-21-16,0 21 0,-22-20 0,22-1 15,-21 0-15,21 0 0,0-42 47,21 0-47,1 0 0,-1-1 0,0 1 16,-21-21-16,21 21 0,0-22 15,0 22-15,-21 0 0,22-21 0,-1 21 16,0-1-16,-21 44 16,0-1-1,0 0-15,0 0 16,0 0-16,0 22 0,0-22 0,0 0 15,0 21-15,0-21 0,21 22 16,-21-22-16,21 0 0,0 21 0,1-42 16,-1 22-16,0-1 0,21-21 15,-21 0-15,22 0 0,-1 0 16,0-21-16,22-1 0,-22 1 0,1 0 16,-1-21-16,0-1 0,-21 1 0,22 0 15,-43-1-15,0-20 0,0 21 0,0-22 16,-21 22-16,-1-1 0,1 1 15,0 21-15,-21-21 0,21 20 0,-1 22 16,-20 0-16,21 0 16,0 0-16,0 0 0,-1 22 0,1-1 15,21 0-15,0 0 0,0 0 16,0 0-16,21 1 0,1-1 16,20-21-16,0 0 0</inkml:trace>
  <inkml:trace contextRef="#ctx0" brushRef="#br0" timeOffset="4243.85">4149 2392 0,'0'0'0,"0"-21"15,0 0-15,0-1 0,0 44 32,-22 20-32,22 0 0,-21 1 15,21-1-15,-21 21 0,0-20 0,21 20 16,0 1-16,-21-1 0,21-20 15,-21-1-15,21 21 0,0-20 0,0-1 16,0-21-16,-22 22 0,22-22 0,0 0 16,0 0-16,0-42 31,0 0-31,0 0 0,22-1 16,-22-20-16,21 0 0,0 21 15,0-22-15,-21 1 0,21 0 16,0-1-16,1 1 0,-1 21 0,0 0 15,0 21-15,0 21 16,-21 0-16,0 0 16,0 21-16,0-20 0,21 20 0,-21 0 15,22-21-15,-1 22 0,0-22 16,0 21-16,0-21 0,0 1 0,1 20 16,20-21-16,0 0 0,1-21 15,20 0-15,-21 0 0,22 0 16,-1 0-16,1 0 0,-22 0 0,22-21 0,-22 0 15,22 0-15,-22 0 0,-21-1 16,21-20-16,-20 0 0,-1-1 16,0 1-16,-21 0 0,0-1 15,0 1-15,0 0 0,0-1 0,-21 22 16,-22 0-16,22 21 0,-21 0 0,21 0 16,-22 0-16,1 21 0,0 0 15,-1 22-15,-20-22 0,21 21 0,-1 1 16,1-1-16,21 0 0,0-21 15,-1 22-15,22-22 0,0 21 0,0-21 16,0 22-16,0-22 0,22 0 16,-22 0-16,42-21 0,-21 0 0,0 0 15,22 0-15,-22 0 0,21 0 16,0 0-16,1-21 0,-1 0 16,-21 0-16,22-22 0,-1 22 0,-21-21 15,21 0-15,-20-1 0,-1 1 16,0 0-16,0-1 0,0 1 0,0 0 15,-21 20-15,0 1 0,0 0 0,0 42 16,0 0 0,0 1-16,-21 20 0,0 0 0,21-21 15,-21 22-15,21-1 0,-21 0 16,21 1-16,0-1 0,0 0 0,0-20 16,0 20-16,0 0 0,0-21 15,21 1-15,0-1 0,21 0 16,-20 0-16,-1-21 0,21 0 0,0 0 15,1 0-15,-1-21 0,0 0 16,1 0-16,20-22 0,-20 1 16,20 21-16,-21-22 0,22-20 0,-22-1 15,1 22-15,-1-43 0,0 22 0,-21-22 16,22 22-16,-22-1 0,0 1 16,0-1-16,-21 22 0,0 21 0,0-22 15,-21 43 1,0 43-16,-21-1 15,20 0-15,1 22 0,0-1 16,0 1-16,-21-1 0,20 1 0,1-1 16,21 1-16,-21-1 0,21-20 15,0 20-15,0-20 0,0-1 0,0 0 16,0-21-16,0 22 0,0-22 16,21 0-16,0-21 0,1 0 15,20 0-15,-21 0 0,0 0 0,0-21 16,1 0-16,-1 0 0,0-22 15,0 22-15,0-21 0</inkml:trace>
  <inkml:trace contextRef="#ctx0" brushRef="#br0" timeOffset="4395.89">5969 2731 0,'-42'0'0,"84"0"0,-127 0 16,64 0-16,0 0 0,0 21 15,21 0-15,21-21 16,0 21-16,21-21 0,1 0 15,-1 0-15,22 0 0,-1 0 16,1 0-16,-1-21 0,1 21 0,-1-21 16,22 0-16</inkml:trace>
  <inkml:trace contextRef="#ctx0" brushRef="#br0" timeOffset="4607.85">7408 2582 0,'0'0'0,"0"22"15,0-1-15,-21 0 0,0 21 16,0-21-16,0 22 0,-1-1 16,-20-21-16,21 22 0,0-1 0,-22 0 15,22-21-15,0 22 0,0-22 16,0 21-16,21-21 0,0 1 0,0-1 16,0 0-16,0 0 0,0 0 15,21-21-15,0 0 0,0 0 16,22 0-16,-22 0 0,21 0 0</inkml:trace>
  <inkml:trace contextRef="#ctx0" brushRef="#br0" timeOffset="4907.81">7916 2879 0,'0'0'0,"43"-43"0,-1 1 0,0 0 16,-21 21-16,1-22 0,-22 22 16,-22 21-16,-20 0 15,21 21-15,-21-21 0,-1 21 16,1 22-16,0-22 0,-1 0 0,22 21 15,-21-20-15,42-1 0,0 0 16,-21 0-16,21 0 0,0 0 0,0 1 16,21-1-16,0-21 0,0 21 0,21 0 15,-20-21-15,20 21 16,0-21-16,-21 21 0,22-21 0,-22 22 16,21-1-16,-21 0 0,1-21 0,-1 21 15,-21 0-15,0 0 16,-43 1-16,22-22 15,0 0-15,-21 0 0,-1 0 16,1 0-16,0 0 0,-1-22 0,1 1 16,0 0-16,21 21 0,-22-21 0,22 0 15</inkml:trace>
  <inkml:trace contextRef="#ctx0" brushRef="#br0" timeOffset="5072.64">7387 2328 0,'0'0'0,"-21"0"0,0-21 16,0 21-16,-1 0 15,22 21 1,0 1 0</inkml:trace>
  <inkml:trace contextRef="#ctx0" brushRef="#br0" timeOffset="5683.18">10287 2265 0,'0'-21'0,"0"42"0,0-63 16,0 20-16,0 1 0,-21 42 15,0 22 1,-1-1-16,1 0 0,0 22 15,-21-1-15,-1 22 0,1-21 0,0 20 16,-1-20-16,-20-1 0,21 1 0,-22-1 16,22 1-16,-22-22 0,22 22 15,0-22-15,-1 0 0,22-21 0,-21 1 16,21-1-16,21 0 0,0 0 16,0-42-1,0 0-15,0-22 0,21 22 16,21-21-16,-21 0 0,22-1 15,-1-20-15,0 20 0,1-20 0,20-22 16,-21 1-16,22 20 0,-22-21 16,22 1-16,-22-1 0,0 22 15,1-1-15,-1 1 0,-21 20 0,0 1 0,1 21 16,-1 0-16,-21 42 16,0 0-16,0 42 0,0-20 15,0 41-15,0-20 0,0 21 16,-21-1-16,-1-20 0,22 20 0,-21-20 15,0 21-15,0-22 0,21 1 16,0-1-16,-21 1 0,0-22 16,21 21-16,-22-20 0,22-1 0,0-21 15,-42 43-15,21-43 16,0-21-16,0 0 0,-22 0 0</inkml:trace>
  <inkml:trace contextRef="#ctx0" brushRef="#br0" timeOffset="6216.87">9271 3006 0,'0'0'0,"0"-21"0,-21-1 31,21 1-31,21 21 0,0 0 0,21 0 16,-20 0-16,20-21 0,0 21 0,22 0 16,-22-21-16,22 21 0,20 0 15,1-21-15,0 21 0,-1-21 0,1-1 16,0 22-16,-1-21 0,-20 0 15,-1 0-15,1 0 0,-22 21 0,0-21 16,-20 21-16,-1-22 0,-21 44 16,0-1-16,0 0 15,-21 0-15,-1 21 0,1-20 0,0 20 16,0 0-16,0 1 0,0-1 16,-1 0-16,22 1 0,-21-1 15,21 0-15,-21 1 0,21-22 0,0 0 16,0 0-16,0 0 0,0 0 15,0 1-15,21-22 0,0 0 0,1 0 16,-1 0-16,0 0 0,21-22 0,1 1 16,-1-21-16,0 21 0,1-22 15,-1 1-15,0 0 0,1-1 0,-1 1 16,0 0-16,-21-22 0,22 1 16,-22 20-16,21 1 0,-21 0 0,-21-1 15,0 22-15,22 0 0,-22 42 16,0 0-16,0 22 15,-22-22-15,1 21 0,0 1 16,0-1-16,21 0 0,0 22 0,-21-22 16,21 0-16,0 1 0,0-1 15,0 0-15,0 1 0,0-22 0,0 21 16,0-21-16,21 1 0,0-1 16,0-21-16,0 0 0,22 0 0,-1 0 15,0 0-15,1-21 0,-1-1 0</inkml:trace>
  <inkml:trace contextRef="#ctx0" brushRef="#br0" timeOffset="6444.3">12150 2117 0,'0'0'0,"0"-43"0,0 1 0,0 21 16,-22 21-1,1 21-15,0 0 0,0 22 0,-21 20 16,20 1-16,-20-1 0,0 22 15,-1-1-15,1 1 0,0 0 0,-1-1 16,1-20-16,21 21 0,-21-22 0,-1 1 16,1-1-16,21 1 0,0-22 15,-1 0-15,1 1 0,21-1 0,0-21 16,0 0-16,0 0 0,21-21 16</inkml:trace>
  <inkml:trace contextRef="#ctx0" brushRef="#br0" timeOffset="6775.89">12065 2942 0,'0'0'0,"0"-21"0,0 0 16,-21 42-1,0 0-15,-1 0 16,1 22-16,-21-22 0,21 21 0,0-21 16,-1 22-16,1-1 0,0 0 15,21-20-15,0 20 0,0 0 0,0-21 16,0 1-16,0-1 0,21 0 15,0 0-15,1 0 0,-1-21 16,21 0-16,0 0 0,1 0 0,-1 0 16,22 0-16,-22 0 0,0-21 0,22 0 15,-22-21-15,0 20 0,1-20 16,-1 0-16,-21-1 0,22-20 0,-43 21 16,0-1-16,0 1 0,0 0 15,0 20-15,-22-20 0,-20 21 0,0 0 16,-1 0-16,1-1 0,-21 22 0,-1-21 15,22 21-15,-22 0 0,22 0 16,0 0-16,-1-21 0,1 21 0,0 0 16,20 0-16,-20 0 0</inkml:trace>
  <inkml:trace contextRef="#ctx0" brushRef="#br0" timeOffset="6934.74">11176 2625 0,'148'0'32,"-106"0"-32,1 0 0,20 0 0,-20 0 15,20 0-15,1-21 0,-1-1 0,22 1 16,-22 0-16,22 0 0,-22 0 0</inkml:trace>
  <inkml:trace contextRef="#ctx0" brushRef="#br0" timeOffset="8329.12">14076 2561 0,'0'0'0,"-21"0"0,-1 0 0,1 0 0,0 0 0,0 0 16,21-21-16,0 0 16,0 0-16,0 0 0,21-1 15,0 1-15,0 0 0,22-21 16,-1 21-16,0-1 0,1-20 0,-1 21 16,0 0-16,1 0 0,-22-1 0,0 1 15,-21 0-15,0 0 0,0 0 16,-42 0-16,-1 21 0,1 0 0,-21 0 15,-1 0-15,1 0 0,-22 0 16,21 0-16,1 21 0,-1 21 0,1-21 16,-1 22-16,22-22 0,-21 21 0,41 0 15,-20 1-15,21 20 16,21-20-16,0 20 0,0-21 0,21 1 16,0-1-16,0 22 0,22-22 0,-22 0 15,21 1-15,-21-22 0,22 21 16,-1 0-16,-21-20 0,0-1 0,1 21 15,-22-21-15,0 0 0,0 1 16,-22-22-16,-20 0 0,0 0 16,-22 0-16,1 0 0,-1-22 0,-20 22 15,20-21-15,-21 0 0,1 0 16,20-21-16,1 20 0,-1-20 16,22 0-16,-43-22 0,64 1 15,0 20-15,0 1 0,21 0 16,0-1-16,0 22 0,0 0 0,0 0 15,21 21-15,0 0 16,0 21-16,0 21 0,1 1 0,20-1 16,-21 0-16,0 1 0,22 20 0,-22-20 15,21-1-15,-21 21 0,22-20 16,-22-1-16,21 0 0,-21-20 0,22 20 16,-1-21-16,-21 21 0,21-20 0,1-22 15,-1 21-15,0-21 0,1 0 16,-1 0-16,0 0 0,1 0 0,-1-21 15,0-1-15,1 1 16,-1 0-16,0-21 0,1 21 0,-1-22 16,-21 1-16,22 0 0,-22-1 0,21 1 15,-21 0-15,0-1 0,1 1 16,-1 21-16,-21 0 0,0-1 0,0 44 31,-21-1-31,-1 0 0,1 0 0,0 0 16,0 22-16,0-22 0,0 21 0,21-21 15,0 0-15,-22 1 0,22 20 16,0-21-16,0 0 0,0 0 0,0 1 16,22-1-16,-1-21 15,0 0-15,0 0 0,0 0 16,22 0-16,-22 0 0,0 0 0,21-21 16,-21 21-16,22-22 0,-22 1 0,21 0 15,1-21-15,-1 21 0,-21-22 16,21 22-16,1-21 0,-22-1 0,21 22 15,-21 0-15,1 0 0,-22 42 32,0 0-32,0 0 0,-22 1 15,22 20-15,-21-21 0,21 21 16,-21-20-16,21-1 0,0 21 0,0-21 16,0 0-16,0 1 0,21-1 0,0 0 15,1 0-15,-1 0 16,0-21-16,21 21 0,-21-21 0,22 0 15,-1 0-15,0 0 0,1 0 16,-1-21-16,22 21 0,-22-21 16,21 0-16,1 0 0,-1-22 0,-20 22 0,20-21 15,-20 0-15,-1-1 0,-21-20 16,0 20-16,-21 1 0,0-21 0,0 20 16,-21 1-16,-21 21 0,-1 0 15,1-1-15,-21 22 0,20 0 0,-20 0 16,20 0-16,-20 22 0,21-1 15,-1 0-15,1 21 0,21-21 16,0 22-16,-1-22 0,22 21 0,0-21 16,0 22-16,0-22 0,0 21 0,0 1 15,22-22-15,20 21 0,-21 0 16,0 1-16,22-1 0,-22 0 0,0 1 16,0 20-16,0-20 0,0 20 15,-21-21-15,0 22 0,0-22 0,-21 1 16,0 20-16,0-21 0,-21 1 0,-1-22 15,1 21-15,0 1 0,-22-22 16,22 0-16,-22 0 0,22 0 0,-22 0 16,22-21-16,0 0 0,21 0 15,-22 0-15,22 0 0,21-21 0,0 0 16,0 0-16,0 0 0,21-22 16,0 1-16,22 0 0,-1-1 0,22-20 15</inkml:trace>
  <inkml:trace contextRef="#ctx0" brushRef="#br0" timeOffset="8747.76">16214 2667 0,'0'0'0,"63"-42"15,1 21-15,-1-1 0,-21 1 0,-20 0 16,-44 21-16,1 0 16,-21 0-16,0 21 15,-22 0-15,22 1 0,-22-1 0,1 0 16,20 21-16,1-21 0,0 22 15,-1-22-15,22 0 0,-21 0 0,21 0 16,21 1-16,0-1 0,0 0 16,21-21-1,0 0-15,0 0 0,0 0 0,22 0 16,-1 0-16,0 0 0,1-21 16,-22 0-16,21 21 0,1-22 15,-1 1-15,0 21 0,-21 0 0,1 0 16,-22 21-16,0 1 0,0-1 15,-22 21-15,-20 0 0,21 1 16,-21 20-16,-1 1 0,1-1 16,0 1-16,-1-1 0,1 1 0,0-1 15,20-20-15,-20 20 0,0-21 0,-1 1 16,22-1-16,0-21 0,0 22 16,0-22-16,21 0 0,0 0 15,21-21 1,0 0-16,21-21 15,-20 0-15,20 0 0,0-1 16</inkml:trace>
  <inkml:trace contextRef="#ctx0" brushRef="#br0" timeOffset="9251.78">16679 3112 0,'0'0'0,"21"-22"16,-21 1-16,0 0 0,0 0 15,0 0 1,0 0-16,22 21 0,-1-22 15,0 22-15,0 0 16,0-21-16,0 21 0,1-21 0,-1 0 16,0 21-16,0-21 0,0 0 15,0-1-15,-21 1 0,0 0 16,-21 21 0,-21 21-1,21 0-15,0 1 0,-22-1 16,22 0-16,0 21 0,0-21 0,0 1 15,-1-1-15,1 0 0,21 0 16,0 0-16,0 0 0,0 1 0,0-1 16,21-21-16,1 21 15,-1-21-15,0 0 0,0 0 0,21 0 16,1-21-16,-22 0 0,21 21 0,1-22 16,-1 1-16,0 0 0,1-21 15,-1 21-15,0-22 0,1 1 0,-1 0 16,0-1-16,1 22 0,-22-21 15,21 21-15,-21-1 0,-21 1 16,0 42 0,-21 1-16,0-1 0,-21 21 15,20 0-15,1 1 0,-21-1 0,21 0 16,0-20-16,-1 20 0,1 0 16,0-21-16,21 22 0,0-22 0,-21 0 15,21 0-15,0 0 0,0 22 31,21-43-31,21-21 0,-20-1 16</inkml:trace>
  <inkml:trace contextRef="#ctx0" brushRef="#br0" timeOffset="10535.91">18076 2328 0,'0'0'0,"21"-42"0,-21 0 0,-21-22 31,0 85-31,0 1 0,0-1 16,-22 21-16,22 22 0,0-22 0,-21 21 16,21 22-16,-22-21 0,22-1 15,-21 1-15,21-1 0,-1 1 0,1-22 16,-21 0-16,21 1 0,21-1 16,-21 0-16,21-21 0,-22 1 0,22 20 15,0-21-15,0 0 16,22-21-16,-1 0 0,0 0 15,21 0-15,-21 0 0,22-21 0,-1 0 16,0 0-16,1-22 0,-22 22 16,21-21-16,1 0 0,-22-1 15,0 1-15,21 0 0,-21 20 0,1-20 16,-22 21-16,0 42 16,0 0-1,-22 22-15,1-22 0,0 21 16,0-21-16,0 22 0,0-22 0,21 21 15,0-21-15,-22 22 0,22-22 16,0 0-16,0 0 0,0 0 16,0 0-16,0 1 0,22-1 15,-1-21-15,0 21 0,21-21 16,-21 0-16,1 0 0,20 0 0,0 0 16,1-21-16,-1 0 0,0-1 15,1 1-15,-1-21 0,0 21 0,1-22 16,-22 22-16,21 0 0,-21 0 15,0 21-15,-21-21 0,-21 42 32,0 0-32,21 0 0,-21 0 15,0 1-15,0-1 0,-1 0 16,22 0-16,-21 0 0,21 0 16,0 1-16,0-1 0,0 0 0,21 0 15,1-21-15,-1 0 16,0 0-16,0 0 0,0 0 0,0 0 15,1 0-15,-1 0 0,0 0 16,-21-21-16,21-21 0,-21 20 0,0-20 16,0 0-16,-21-1 0,0 1 15,21 0-15,-21-22 0,-1 22 0,22 21 16,-21-22-16,21 22 0,0 0 0,0 0 16,0 0-16,21 21 15,1 0-15,20 0 16,-21 0-16,21 21 0,1 0 15,-1-21-15,0 21 0,1 0 0,-1 1 16,0-1-16,1 0 0,-1 0 16,-21 0-16,22 0 0,-22 1 0,0-1 15,0 0-15,0 21 0,-21-21 16,0 1-16,0-1 0,0 0 0,0 0 16,0 0-16,0 0 0,0 1 0,0-1 15,-21-21 1,0 0-1,21-21 1,0-1-16,0 1 0,0 0 16,0 0-16,0 0 0,21-22 15,21 22-15,-20-21 0,-1 0 0,21-1 16,0 22-16,-20-21 0,20 21 16,0-1-16,-21 1 0,22 0 0,-22 21 15,0 0-15,0 0 0,0 21 16,-21 0-16,0 1 0,0-1 0,0 0 15,0 21-15,0-21 0,0 1 16,-21 20-16,21-21 0,-21 0 0,21 22 16,0-22-16,0 0 0,0 0 15,0 0-15,0 0 0,0 1 16,21-22-16,0 21 0,1-21 16,-1 0-16,0 0 15,0-21-15,0-1 0,0 1 0,22 0 16,-22 0-16,21 0 0,1 0 15,-1-22-15,0 1 0,1 0 0,-22-1 16,21 1-16,0 21 0,1-22 16,-22 22-16,0 0 0,0 21 0,-21 21 15,0 0 1,0 22-16,-21-22 0,0 21 16,0 1-16,0-22 0,-1 21 15,-20-21-15,21 22 0,0-22 16,0 21-16,-1-21 0,22 0 0,-21 1 15,0-1-15,0-21 16,21-21 0,0-1-1</inkml:trace>
  <inkml:trace contextRef="#ctx0" brushRef="#br0" timeOffset="10708.29">19579 2392 0,'0'0'0,"-42"-21"0,21 0 16,-1 21-16,1 0 0,0-22 16,0 22-16,0 0 15,21-21-15,-21 21 16,-1 0 0,22-21-16,-21 21 0,0 0 15,-21-21-15</inkml:trace>
  <inkml:trace contextRef="#ctx0" brushRef="#br0" timeOffset="10883.62">17611 2434 0,'0'0'0,"-43"0"0,22 0 0,0 21 16,0-21-16,42 0 15,0 0-15,21 0 16,1 0-16,-1 0 0,22 0 0,-1 0 15,22 0-15,-1 0 0,1 0 16,21 0-16,21 0 0</inkml:trace>
  <inkml:trace contextRef="#ctx0" brushRef="#br0" timeOffset="11099.5">20426 3069 0,'0'0'0,"-21"0"15,42 0 32,0 0-47,0 0 16,0 0-16,22 0 0</inkml:trace>
  <inkml:trace contextRef="#ctx0" brushRef="#br0" timeOffset="11267.4">20807 3154 0,'0'0'0,"-21"0"0,-1 0 0,1 0 15,0 0-15,42 0 47,22 0-47,-1 0 0,0 0 16</inkml:trace>
  <inkml:trace contextRef="#ctx0" brushRef="#br0" timeOffset="11612.86">21442 3090 0,'0'0'16,"-43"-21"-16,22 0 0,0 0 0,0 0 0,0 0 15,21-1-15,0-20 0,0 21 16,0-21-16,0 20 0,0-20 0,21 0 16,0 21-16,0-1 0,0 1 15,22 0-15,-22 21 0,21 0 16,1 0-16,-1 0 0,-21 21 0,21 0 15,-20 1-15,20-1 0,-42 0 16,0 0-16,0 21 0,0-20 0,0 20 16,0-21-16,-21 21 0,-22-20 15,22 20-15,-21-21 0,21 0 0,-22 0 16,22 1-16,-21-1 0,21 0 16,-22 0-16,22 0 0,0 0 0,0 1 15,0-1-15,0 0 0,-1 0 16,22 0-16,0 0 15,0 1-15</inkml:trace>
  <inkml:trace contextRef="#ctx0" brushRef="#br0" timeOffset="11771.5">20955 3768 0,'0'0'0,"-85"42"31,64-42-31,0 0 31,0 0-15,0 0 0,-22 0-16</inkml:trace>
  <inkml:trace contextRef="#ctx0" brushRef="#br0" timeOffset="12883.15">804 4360 0,'0'0'0,"-21"0"0,-64 0 31,64-21-31,0 0 0,0 0 0,0 0 0,21-22 16,0 22-16,0 0 0,0-21 15,0 21-15,0-1 0,0 1 0,0 0 16,21 21-16,0 0 0,0 0 16,0 0-16,22 0 0,-22 21 0,21 0 15,-21 1-15,22 20 0,-22 0 16,0 1-16,0 20 0,-21-21 0,0 22 15,0-22-15,0 22 16,-42-1-16,21 1 0,-22-1 0,1 1 16,0-1-16,-22 1 0,22-22 15,-22 0-15,1 1 0,21-22 16,-1 0-16,-20 0 0,20 0 0,22-21 16,-21 0-16,21 0 0,0-21 15,-1 0-15,22-21 0,-21-1 0,21 1 16,0 0-16,0-22 0,21 22 15,1 0-15,-1 20 0,0-20 0,0 21 16,21 21-16,-20 0 0,-1 0 16,0 0-16,21 0 0,-21 42 15,1-21-15,20 22 0,-21-1 16,0 0-16,0 1 0,1-1 16,-1 0-16,0 1 0,-21-1 0,0-21 15,21 0-15,-21 22 0,0-22 16,0 0-16,21-21 0,0 0 15,1 0-15,-22-21 16,21 0-16,0 0 0</inkml:trace>
  <inkml:trace contextRef="#ctx0" brushRef="#br0" timeOffset="13015.88">1143 4805 0,'0'0'0,"21"-21"0,0 21 16,-21-21-16,0-1 0,-21 22 31,42 0 0,22 0-15</inkml:trace>
  <inkml:trace contextRef="#ctx0" brushRef="#br0" timeOffset="13394.92">3281 4212 0,'0'0'16,"-21"-63"-16,-1 20 0,22 1 0,0 0 15,0-1-15,0 22 0,0 64 16,0-1 0,-21 0-16,21 22 0,-21 20 0,0-20 15,21 21-15,-21-22 0,0 22 16,21-1-16,-22-20 0,1 21 16,0-1-16,21-20 0,-21-1 0,0 1 15,0-1-15,21-20 0,-22-1 16,1 0-16,0-21 0,21 1 0,0-1 15,0-42 1,0-1-16,21 1 0,0-21 16,1 0-16</inkml:trace>
  <inkml:trace contextRef="#ctx0" brushRef="#br0" timeOffset="13620.49">3746 4170 0,'0'0'0,"22"-42"0,20 20 16,-42 1-16,0 64 15,0-1-15,0 0 16,0 22-16,0-1 0,-21 1 0,0-1 16,-1 1-16,22-1 0,-21 1 15,21 20-15,-21-20 0,0-1 0,21 1 16,-21-1-16,0 1 0,21-22 0,-22 1 16,22-1-16,-21 0 15,21-21-15,0 1 0,0-44 31,0 1-31,0 0 0</inkml:trace>
  <inkml:trace contextRef="#ctx0" brushRef="#br0" timeOffset="14086.87">3133 4953 0,'-22'-21'0,"44"42"0,-65-42 0,22 21 0,21-21 16,21 21-1,22 0-15,-1-21 16,0 21-16,1-22 0,20 1 15,1 21-15,20-21 0,-20 0 0,20 0 16,1 21-16,-21-21 0,-1 21 16,1 0-16,-22 0 0,0 0 0,-21 0 15,1 0-15,-22 21 16,0 0-16,0 21 0,0-21 0,0 22 16,-22-1-16,1 0 0,0 1 0,0-1 15,0 0-15,0-20 0,-1 20 16,22 0-16,0-21 0,0 1 0,0-1 15,0 0-15,0 0 0,22-21 16,-1 0-16,0 0 0,21 0 0,-21 0 16,22 0-16,-1-21 0,22 0 0,-22 0 15,21-1-15,1-20 0,-1 0 16,1-1-16,-1 1 0,-20 0 16,-1-22-16,-21 22 0,0 0 15,-21-22-15,0 22 0,-21-1 0,0 22 16,-21 0-16,-22 0 0,22 0 0,-22 21 15,-63 0-15,85 21 16,-21 0-16,20 0 0,-20 0 0,20 1 16,22-1-16,-21 21 0,21-21 15,0 22-15,21-22 0,0 21 0,0-21 16,0 0-16,0 1 0,21-1 16,0 0-16,0 0 0,21-21 0,1 0 15,-1 0-15,0 0 0</inkml:trace>
  <inkml:trace contextRef="#ctx0" brushRef="#br0" timeOffset="14607.86">5101 4678 0,'0'0'15,"21"-21"-15,0 0 0,-42 21 16,0 21 0,0 0-16,0 0 0,0 21 15,-1 1-15,1-1 0,0 0 0,0 1 16,21 20-16,-21-20 0,21-1 15,-21-21-15,21 21 0,0 1 0,0-22 16,0 0-16,0 0 0,21-21 16,0 0-1,0 0-15,21 0 0,-20-21 16,-1 0-16,21 0 0,-21 0 16,22-22-16,-22 1 0,21 21 0,-21-22 15,0 1-15,1 0 0,-1 21 16,0-1-16,0 1 0,0 21 0,-21 21 15,0 1-15,21 20 16,-21-21-16,0 21 0,0 1 16,0-1-16,0 0 0,0-20 0,0 20 15,0-21-15,22 21 0,-22-20 16,21-22-16,0 21 0,0 0 0,0-21 16,22 0-16,-22 0 0,21 0 15,0-21-15,1 0 0,-1-1 16,0 1-16,1 0 0,-1 0 0,-21-21 15,0-1-15,1 1 0,-22-22 0,0 22 16,0-21-16,0 20 0,0-20 16,-22 20-16,1 1 0,0 0 15,0 21-15,0-1 0,0 1 0,-1 21 16,1 0-16,0 0 16,21 21-16,0 1 15,0-1-15,21-21 0,0 0 16,22 21-16,-22-21 0,21 0 15</inkml:trace>
  <inkml:trace contextRef="#ctx0" brushRef="#br0" timeOffset="14861.27">7133 4339 0,'21'-42'0,"-42"84"0,63-105 15,-42 42-15,0-1 0,0 44 31,-21 20-31,0-21 0,0 21 0,-21 1 16,20 20-16,1-20 0,-21-1 0,21 21 16,0-20-16,-1 20 0,1 1 15,0-22-15,0 22 0,0-22 16,0 0-16,21 1 0,0-1 0,-22 0 16,22-21-16,0 1 0,0-1 15,-21-21-15,21-21 31</inkml:trace>
  <inkml:trace contextRef="#ctx0" brushRef="#br0" timeOffset="15315.46">6498 4826 0,'0'0'16,"0"-21"-16,21 21 16,0 0-16,22 0 0,-1 0 15,0 0-15,1 0 0,20-21 16,1 21-16,-1 0 0,1-21 0,20 21 15,-20-22-15,-1 22 0,1 0 16,-1-21-16,-20 21 0,-1-21 0,0 21 16,1-21-16,-22 21 0,0 0 0,0 0 15,-63 0 1,21 21-16,0 0 16,-1 0-16,1 22 0,0-1 15,-21 0-15,42 1 0,-43 20 16,43-20-16,-21-1 0,21-21 0,0 21 15,0-20-15,21-1 16,1 0-16,-1-21 0,0 0 0,21 0 16,1 0-16,-1 0 0,0 0 0,22-21 15,-22 21-15,22-21 0,-22-22 16,21 22-16,-20 0 0,-1-21 0,0-1 16,-20 1-16,-1 0 0,0-1 15,-21 1-15,0 0 0,0 20 0,-21-20 16,0 21-16,-22 21 0,1-21 0,-22 21 15,22 0-15,-21 0 0,-1 0 16,22 0-16,-1 0 0,1 21 0,0 0 16,-1-21-16,22 21 0,0 0 15,21 1-15,0-1 16,0 0-16,21-21 0,22 0 16,-1 21-16</inkml:trace>
  <inkml:trace contextRef="#ctx0" brushRef="#br0" timeOffset="17561.18">9779 4466 0,'0'0'0,"21"-21"0,0-21 16,0 21-16,-21-1 0,22 1 0,-22 0 16,-22 42-1,1 0-15,0 1 16,0-1-16,0 21 0,0 0 0,-22 1 16,22-1-16,0 22 0,-21-1 15,20-21-15,1 22 0,0-1 0,-21 1 16,42-22-16,-21 22 0,-1-22 0,1 0 15,21-20-15,-21-1 16,21 0-16,0 0 0,0-42 31,21 0-31,-21 0 16,21-22-16,1 1 0,20 0 0,-21-1 16,21 1-16,-20-22 0,20 22 15,21 0-15,-20-1 0,-1 1 0,0 21 16,1 0-16,-1 0 0,-21-1 0,22 22 15,-22 0-15,0 22 0,0-1 16,0 0-16,-21 0 0,0 21 0,0 1 16,21-22-16,-21 21 0,22 1 0,-1-1 15,-21 0-15,21 1 16,0-1-16,0-21 0,0 21 0,22-20 16,-22-1-16,21 0 0,1-21 15,-22 21-15,21-21 0,0 0 0,1 0 16,-1 0-16,0 0 0,22 0 0,-22-21 15,1 0-15,-1 0 0,0-22 16,1 22-16,-22-21 0,0-1 0,21-20 16,-21 21-16,-21-22 0,0 22 0,0-22 15,0 22-15,0 0 16,-21 20-16,-21-20 0,21 21 0,-22 0 0,1 21 16,0 0-16,-1 0 0,1 0 15,0 21-15,-1 0 0,-20 21 16,21-20-16,-1 20 0,1 0 0,0 1 15,-1 20-15,22-21 0,0 1 16,21-1-16,0 0 0,0 1 0,0-22 16,21 21-16,0-21 0,0 1 0,22-1 15,-22-21-15,21 0 0,1 0 16,-1 0-16,0 0 0,1 0 0,-1 0 16,0-21-16,1-1 0,-1 1 15,0 0-15,-21-21 0,22-1 16,-22 1-16,21 0 0,-21-1 0,1 1 15,-1 0-15,-21-1 0,0 22 0,0 0 16,0 0-16,0 0 0,0 42 16,-21 0-1,-1 0-15,1 0 0,0 22 16,0-22-16,21 21 0,0 1 0,0-1 16,0 0-16,0-21 0,0 22 0,0-22 15,0 0-15,0 0 0,42 0 16,-21 1-16,1-22 0,20 0 0,0 0 15,1 0-15,-1 0 0,0 0 16,1 0-16,-1-22 0,0 1 0,1 0 16,-1 0-16,0-21 0,-21-1 0,1 1 15,-1 0 1,0-1-16,0-20 0,0 42 0,0-43 16,-21 43-16,0 0 0,0 0 0,0 42 31,-21 0-31,0 0 0,0 0 0,0 0 15,0 22-15,-1-1 0,22 0 16,-21-20-16,0 20 0,0 0 0,0 1 16,21-22-16,0 0 0,0 21 0,-21-21 15,21 1-15,0-1 16,21-21 0,-21-21-1,21-1-15,0 1 0,0 0 16,0 0-16,1 0 0,-1-22 0,0 1 15,0 0-15,21 21 0,-20-22 16,20 1-16,-21 21 0,0 0 0,0-1 16,1 1-16,-1 21 0,-21 21 15,0 1 1,0-1-16,21 0 0,-21 0 0,0 21 16,21-20-16,-21 20 0,0-21 15,21 21-15,0-20 0,1-1 0,-1 21 16,0-21-16,21 0 0,1 1 15,-1-22-15,0 21 0,1-21 16,20 0-16,1 0 0,-22 0 0,21 0 16,-20 0-16,20 0 0,-20 0 0,-1-21 15,-21-1-15,21 1 0,-20-21 16,-1 21-16,0-22 0,0 1 0,-21-21 16,0-22-16,0 21 0,0 22 15,0 0-15,0 21 0,-21-1 16,0 1-16,0 0 0,-1 21 0,-20 0 15,0 0-15,21 21 0,-22 0 16,1 1-16,0 20 0,-1-21 16,22 21-16,-21 1 0,21-1 0,-1 0 0,1 1 15,21-1-15,0 0 16,0 1-16,0-1 0,21-21 0,1 0 16,-1 1-16,0-1 0,0 0 0,21-21 15,-20 0-15,20 0 0,-21 0 16,21 0-16,-20 0 0,-1 0 0,21-21 15,-21 0-15,0-1 0,1-20 16,-1 0-16,0-1 0,0 1 0,0 0 16,0-22-16,1 1 0,-1-1 0,-21 1 15,21-1-15,0 1 0,0 20 16,-21 1-16,21 0 0,-21-1 0,0 22 16,0 0-16,-21 63 31,0-20-31,0 20 0,0-21 0,0 21 15,-1 22-15,1-22 0,0 22 16,21-22-16,0 22 0,0-1 0,-21-21 16,21 22-16,0-22 0,0 1 0,0-1 15,0 0-15,21-21 0,0 22 16,-21-22-16,21-21 0,1 21 0,-1-21 16,21 0-16,-21 0 0,0 0 15,22 0-15,-22-21 0,21 21 0,1-42 16,-1 20-16,0-20 0,-21 0 0,22-1 15,-1-20-15,0-1 16,1 1-16,-1-1 0,0 1 0,1-22 16,-1 22-16,0-1 0,1 1 0,-22-1 15,0 1-15,0 42 0,-21-22 16,21 1-16,-21 21 0,-42 42 16,21 0-1,0 21-15,0 1 0,-1-1 0,-20 0 16,21 1-16,-21-1 0,20 22 15,1-22-15,0 21 0,0 1 16,0-22-16,0 22 0,21-1 0,0-20 16,0 20-16,0-21 0,0 1 15,0-1-15,21-21 0,0 22 0,0-22 16,21 0-16,-20-21 0,20 21 16,-21-21-16,21 0 0,1 0 0,-1 0 15,0 0-15,1-21 0,20 0 0,-20 0 16,-22-22-16,21 22 0,0-21 15,1-1-15,-22-20 0,21 21 0,-21-1 16,1-20-16,-1 20 0,-21 22 0,0-21 16,0 21-16,0 0 0,-21 21 15,-1 0-15,-20 0 0,21 0 0,0 21 16,-22 0-16,22 0 0,0 21 16,0 1-16,21-1 0,0 0 15,0 1-15,0-1 0,0 0 0,0 1 16,0-1-16,0-21 0,21 22 15,0-22-15,22 21 0,-1-21 16,-21-21-16,21 0 0,1 0 0,-1 0 16,-21 0-16,22 0 0,-1 0 15,-21-21-15,21 0 0,-20-21 0,20 20 16,-21-20-16,21 0 0,-20-1 0</inkml:trace>
  <inkml:trace contextRef="#ctx0" brushRef="#br0" timeOffset="18147.33">16256 4678 0,'0'-42'0,"0"84"0,-21-106 0,0 22 0,-1 0 15,22-1-15,0 22 0,-21-21 0,0 21 16,0 21-16,0 0 0,0 0 16,-1 21-16,1 0 0,0 0 15,0 22-15,-21-1 0,20 0 0,-20 22 16,21-1-16,-21 1 0,20 20 15,-20-20-15,21-22 0,-21 22 0,20-1 16,1-20-16,0-22 0,21 21 0,0-21 16,0 0-16,0 1 0,0-1 15,21-21 1,0-21-16,1-1 16,20 1-16,-21 0 0,0-21 0,22-1 0,-22 1 15,0-21-15,21-1 0,-21 1 16,22-22-16,-22 21 0,21-20 15,1 20-15,-22-20 0,21 20 0,0 1 16,-20-1-16,-1 22 0,0-1 16,0 22-16,-21 42 15,0 22-15,-21-1 0,0 0 16,0 1-16,-1 20 0,1 1 0,0-22 16,21 22-16,-21-1 0,21 1 0,-21-1 15,21 1-15,0-1 0,0-21 16,0 1-16,0-1 0,0 0 15,0-20-15,0-1 0,0 0 0,0 0 16,-21-21-16,-1 0 16,1-21-16</inkml:trace>
  <inkml:trace contextRef="#ctx0" brushRef="#br0" timeOffset="18680.5">15536 4826 0,'0'0'0,"-21"-21"0,-21 21 0,21 0 16,42 0 15,0 0-31,21 0 0,1 0 0,-1-21 16,21 21-16,1 0 0,21 0 15,-1-21-15,1 21 0,0 0 16,-1-22-16,-20 22 0,20-21 16,-20 0-16,-1 21 0,1-21 0,-22 21 15,-21 0-15,1-21 0,-1 21 0,-42 21 31,-1 0-31,1 0 0,0 0 0,-21 1 16,21 20-16,-1-21 0,-20 21 16,21-20-16,0-1 0,21 21 0,0-21 15,0 0-15,0 1 16,0-1-16,21 0 16,0-21-16,21 0 0,-20 0 0,20 0 15,0 0-15,1-21 16,-1 0-16,0-1 0,1 1 0,-1-21 15,0 21-15,1-22 0,-22 1 16,21 0-16,-21-1 0,0 22 0,1-21 16,-1 21-16,0 0 0,-21 42 31,-21 0-31,0 0 0,-1 21 0,1-20 16,0 20-16,0 0 15,0 1-15,21-1 0,0 0 0,-21-21 16,21 22-16,0-22 0,0 0 0,0 0 15,0 0-15,21 1 0,0-1 0,0-21 16,0 0-16,22 0 0,-22 0 16,21 0-16,-21-21 0,22-1 15,-1 1-15,0 0 0,1-21 0,-1 21 16,0-22-16,1-20 0</inkml:trace>
  <inkml:trace contextRef="#ctx0" brushRef="#br0" timeOffset="19166.75">17801 4149 0,'0'0'0,"-85"63"32,64-20-32,-21-1 15,21 0-15,-22 1 0,22-1 0,-21 21 16,21-20-16,-22-1 0,22 22 16,-21-22-16,21 21 0,0-20 0,-1 20 15,1-20-15,0-1 0,21 0 16,-21-21-16,21 22 0,0-22 0,0 0 15,0 0-15,21-21 0,0 0 0,0 0 16,1 0-16,20 0 0,-21 0 16,21 0-16,1-21 0,-22 0 0,21 0 15,1-22-15,-1 22 0,-21-21 16,21 0-16,1-1 0,-22 1 0,0 0 16,21 20-16,-42 1 15,22 0-15,-22 0 0,-22 42 16,1 0-16,0 0 15,0 1-15,0 20 0,0-21 16,-1 21-16,1-20 0,0 20 0,21-21 16,0 0-16,0 0 0,0 1 15,0-1-15,21 0 16,0-21-16,1 0 0,-1 0 16,21 0-16,-21 0 0,22-21 0,-22 0 15,21-1-15,-21 1 0,0 0 16,1-21-16,-1 21 0,-21-22 0,0 22 15,0-21-15,0 21 0,0-1 16,-21 1-16,-22 0 0,22 21 16,-21-21-16,-1 21 0,22 0 0,-21-21 15,21 21-15,-22 0 0,22-21 0</inkml:trace>
  <inkml:trace contextRef="#ctx0" brushRef="#br0" timeOffset="19351.87">16997 4487 0,'0'-21'31,"21"21"-31,21-21 16,-21 21-16,22 0 0,-1-21 15,0 0-15,22 21 0,-1-21 0,1-1 16,-1 1-16,1 0 0</inkml:trace>
  <inkml:trace contextRef="#ctx0" brushRef="#br0" timeOffset="19808.16">18923 4593 0,'0'-21'16,"21"21"-16,0 0 15,0-21-15,1 21 0,-1-21 16,21 21-16,-21-21 0,22 21 0,-1-22 15,-21 1-15,0 0 0,0 0 16,1 0-16,-22 0 0,0-1 0,0 1 16,0 0-16,-22 0 0,1 0 15,-21 0-15,0 21 0,-1 0 0,1 0 16,-22 0-16,22 21 0,-21 0 16,20 21-16,1-21 0,0 1 0,-1 20 15,22-21-15,-21 21 0,42-20 16,0 20-16,-21 0 0,21-21 0,0 22 15,0-22-15,0 21 0,0 1 0,21-22 16,-21 21-16,0 0 0,21-20 16,-21 20-16,21-21 0,-21 0 0,0 0 15,0 1-15,0-1 0,-21-21 16,0 0-16</inkml:trace>
  <inkml:trace contextRef="#ctx0" brushRef="#br0" timeOffset="20683.86">18500 4995 0,'0'0'0,"-22"-21"0,1 0 16,0-21-16,0 21 0,21-22 0,0 22 15,0 0-15,0-21 0,-21 20 16,21 1-16,-21 21 16,21 21-1,0 1-15,0-1 0,0 0 16,0 0-16,0 0 0,21 0 16,0 1-16,0-1 0,0 0 0,0 0 15,22-21-15,-1 21 0,0-21 16,1 0-16,-1 0 0,0 0 15,1 0-15,-1 0 0,0 0 0,1-21 16,-22 0-16,21 0 0,-21 0 16,22-1-16,-22 1 0,0-21 0,0 21 15,0-22-15,-21 22 0,22-21 0,-22 21 16,21 0-16,-21-1 16,0 44-1,0-1-15,0 0 16,-21 0-16,21 0 0,-22 22 15,22-22-15,0 0 0,0 0 0,0 21 16,0-20-16,0-1 0,0 0 16,22-21-1,-1 0-15,0 0 0,0 0 16,0 0-16,0 0 0,1 0 0,-1-21 16,0 0-16,0-1 0,0 1 15,0 0-15,1 0 0,-1 0 0,0 0 16,0-1-16,0 1 0,0 0 0,-42 42 47,21 0-47,-21 1 15,21-1-15,0 0 16,0 0-16,21 0 16,0 0-16,1-21 0,-1 0 0,21 22 15,-21-22-15,22 0 0,-1 0 0,0 0 16,22 0-16,-22 0 0,0 0 15,1-22-15,-1 1 0,0 21 0,1-21 16,-22 0-16,0-21 0,0 20 16,0 1-16,-21-21 0,0 0 0,0 20 15,0-20-15,-21 21 0,0 0 16,-21 0-16,21-1 0,-43 1 0,22 21 16,-1 0-16,-20 0 0,21 21 15,-22 1-15,22-1 0,-1 0 16,1 0-16,21 0 0,0 22 0,21-22 15,0 21-15,0-21 0,0 22 16,42-22-16,-21 21 0,0-21 0,22 0 16,-22 22-16,21-22 0,-21 0 15,22 21-15,-22-20 0,0 20 0,0 0 16,0 1-16,-21-22 0,0 21 16,0 0-16,0 22 0,0-22 0,-21 1 15,0-1-15,0 0 0,-21 22 0,20-22 16,-20 0-16,0-20 0,-1 20 15,1-21-15,0 0 0,21 0 16,-22-21-16,22 0 0,-21 0 0,21 0 16,-1 0-16,1 0 0,21-21 15,0 0-15,0 0 0,0 0 0,0 0 16,43-22-16,-22 1 0,21 21 0</inkml:trace>
  <inkml:trace contextRef="#ctx0" brushRef="#br0" timeOffset="21107.35">20574 4784 0,'42'-43'0,"-84"86"0,105-107 0,-41 43 0,-22 0 15,0 0-15,0 0 0,0-1 16,-22 1 0,-20 21-16,21 0 0,-21 0 15,-1 0-15,1 0 0,0 21 0,20 1 16,-20-22-16,21 21 0,-21 0 15,20-21-15,22 21 0,-21-21 0,21 21 16,0 0 0,21-21-1,1 0-15,20 0 16,-21 0-16,0 0 0,0 0 16,22 0-16,-22 0 0,0 0 0,-21 22 15,0 20 1,0-21-16,0 21 0,0 1 15,-21-1-15,0 0 0,-22 22 0,22-22 16,0 1-16,0 20 0,0-21 16,0 1-16,-22-1 0,43-21 0,-21 22 15,0-22-15,0 0 0,21 0 16,-21 0-16,21 0 0,21-42 47,0 21-47,0-42 0,0 21 0,0 0 15</inkml:trace>
  <inkml:trace contextRef="#ctx0" brushRef="#br0" timeOffset="21599.17">20807 4763 0,'21'-22'16,"-42"44"-16,42-65 0,0 22 0,-21 0 16,21 21 30,0 0-46,1 0 0,-1 0 0,0 0 16,0 0-16,0 0 0,0 0 16,1 0-16,-1-21 0,0 21 0,0-21 15,-21-1 1,21 1-16,-21 0 0,-21 21 16,0 0-1,0 0-15,0 21 0,-22 0 16,22 1-16,0-1 0,0 0 0,0 0 15,-1 0-15,1 22 0,21-22 16,-21 0-16,21 0 0,0 0 0,0 0 16,0 1-16,42-1 15,-20-21-15,-1 0 0,0 0 16,0 0-16,21 0 0,-20-21 16,-1-1-16,21 22 0,-21-21 15,0 0-15,1 0 0,-1 0 0,0 0 16,0-1-16,0 1 0,0 21 15,-21 21 1,0 1 0,-21-1-16,0 0 0,0 0 15,21 0-15,-21 0 0,21 1 0,-21-1 16,21 0-16,0 0 16,21-21 15,0-21-31</inkml:trace>
  <inkml:trace contextRef="#ctx0" brushRef="#br0" timeOffset="22191.87">21738 4170 0,'0'0'0,"0"-21"0,0 0 0,-21-1 15,0 22-15,0 0 0,-1 22 0,-20-1 16,21 0-16,-21 21 0,20 1 15,1-22-15,-21 42 0,21-20 0,0-1 16,-1-21-16,22 21 0,0 1 16,-21-1-16,21-21 0,-21 22 15,21-22-15,0 21 0,0-21 0,0 0 16,0 1-16,0-1 0,0 0 16,0 0-16,21-21 0,0 0 0,1 0 15,-1 0-15,0 0 0,0 0 16,0-21-16,0 0 0,1 21 0,20-21 15,-21-1-15,21 1 0,-20 0 16,20 0-16,-21 0 0,0 0 0,0-1 16,1 22-16,-22 22 15,-22-1 1,1 0-16,21 0 0,0 0 16,0 0-16,-21 1 15,21-1-15,0 0 0,0 0 0,0 0 16,21-21-1,0 21-15,22-21 0,-22 0 16,0 0-16,21 0 0,-20 0 16,20-21-16,0 21 0,-21-21 0,22 0 15,-22 0-15,21 21 0,-21-21 16,1-1-16,-1 1 0,-21 42 31,-21 1-15,-1-1-16,22 0 15,0 0-15,0 0 0,0 0 16,0 1-16,0-1 0,22 0 31,-1-21-31,0 0 0,0 0 16,0-21-16,-21 0 0,0-1 16</inkml:trace>
  <inkml:trace contextRef="#ctx0" brushRef="#br0" timeOffset="22363.9">21378 4382 0,'0'0'0,"-106"0"15,85 0 1,42 21 15,1-21-31,20 21 0,0-21 0,1 0 16,20 21-16,22-21 0,-22 21 15,22-21-15</inkml:trace>
  <inkml:trace contextRef="#ctx0" brushRef="#br0" timeOffset="22631.71">22521 4636 0,'0'0'0,"-21"-22"0,0 1 15,0 21-15,21-21 0,0 0 16,-21 21-16,21-21 0,0 0 0,0-1 15,0 1-15,21 0 0,0 21 16,0 0-16,0 0 0,22 0 16,-22 0-16,0 0 0,21 21 0,-42 0 15,21-21-15,-21 22 0,0-1 16,0 21-16,0-21 0,-21 0 0,0 1 16,0-1-16,0 0 0,-22 0 15,22 0-15,0 0 0,-21 1 16,21-1-16,-1 0 0,1 0 0,-21 0 15,21 0-15,0 1 0,21-1 16,-22-21-16,1 21 0</inkml:trace>
  <inkml:trace contextRef="#ctx0" brushRef="#br0" timeOffset="22791.61">22098 5355 0,'0'0'0,"-21"0"0,0 0 0,21 21 16,-22-21-16,1 0 0,0 0 47,0 0-47,21-21 15,-21 21-15,0-21 0</inkml:trace>
  <inkml:trace contextRef="#ctx0" brushRef="#br0" timeOffset="23928.04">825 6541 0,'-42'0'0,"84"0"0,-105 0 0,21 0 15,20-22-15,-20 22 0,21-21 0,21 0 16,0 0-16,0 0 0,0 0 16,21-1-16,0 1 0,22 0 15,-22 0-15,21 21 0,0 0 16,1-21-16,-1 21 0,0 0 0,-20 0 16,20 0-16,-21 21 0,21 0 15,-20-21-15,-1 42 0,-21-20 16,0-1-16,0 21 0,0-21 15,-21 22-15,-22-22 0,22 21 16,-21-21-16,-1 22 0,1-22 0,0 0 16,-1 0-16,22 0 0,-21 0 15,21-21-15,0 0 0,-1 0 0,22-21 32,22 21-32,-1-21 0,0 21 0,0 0 15,0-21-15,22 21 0,-22 0 16,21 0-16,0 0 0,-20 0 0,20 0 15,0 21-15,-21 0 0,22 0 16,-1 1-16,0-1 0,1 0 16,-22 0-16,0 21 0,0-20 15,-21 20-15,0 0 0,0-21 0,-21 22 16,0-1-16,-21 0 0,20-20 16,-20 20-16,0-21 0,-22 0 15,22-21-15,0 21 0,-1-21 0,1 0 16,-22 0-16,22 0 0,-21 0 15,20-21-15,-20 0 0,20 21 0,1-21 16,21 0-16,-21 0 0,20 21 16,1-22-16,0 22 0,21-21 0,0 0 15,0 0-15,21 0 16,22 21-16</inkml:trace>
  <inkml:trace contextRef="#ctx0" brushRef="#br0" timeOffset="24083.87">1418 6900 0,'0'0'0,"-21"0"47,0 0-32</inkml:trace>
  <inkml:trace contextRef="#ctx0" brushRef="#br0" timeOffset="24995.65">3154 7006 0,'0'0'0,"-21"0"0,-1 0 31,22-21-31,0 0 0,22 21 16,-1-21-16,0 0 0,0-1 15,0 1-15,0 0 0,1 0 16,-22-21-16,0 20 0,0 1 0,0-21 16,0 21-16,-22-22 0,1 22 15,0-21-15,-21 21 0,21 0 0,-22-1 16,1 22-16,0 0 0,-22 0 16,22 22-16,-22-1 0,1 0 15,-1 0-15,1 21 0,-1 1 0,22-1 16,-22 0-16,22 1 0,0 20 15,21-20-15,-1-1 0,1 0 0,0 1 16,21-1-16,0 0 0,0-21 16,0 22-16,21-22 0,0 0 0,22-21 15,-1 0-15,0 0 0,1 0 16,-1-21-16,22 21 0,-1-42 0,1 20 16,-1 1-16,1-21 0,-22 0 15,21 20-15,1-20 0,-22-21 0,22 20 16,-22-20-16,0-1 0,1 1 15,-1-1-15,-21-20 0,0 20 16,1-21-16,-1 22 0,-21-1 0,21 1 16,-21-1-16,0 1 0,0 21 15,0-1-15,0 22 0,0 0 0,0 0 16,-21 21-16,0 0 0,-1 21 16,1 0-16,0 21 0,21-20 0,-21 41 15,0-21-15,21 22 0,-21-1 16,21 1-16,0 21 0,0-22 0,0 22 15,0-22-15,0 1 0,0-22 16,0 22-16,0-22 0,0 0 0,0 1 16,21-22-16,-21 0 0,21 0 15,0 0-15,0 0 0,0-21 16,22 0-16,-22 0 0,21 0 0,-21-21 16,22 0-16,-22 0 0,21 0 15,-21 0-15,22-1 0,-22 1 0,0-21 16,0 21-16,0-22 0,1 22 15,-1 0-15,-21 0 0,0 0 0,0 0 16,0 42 0,0 0-16,0 0 15,-21 0-15,21 0 0,-22 1 0,22-1 16,-21 0-16,21 0 16,0 0-16,0 0 0,0 1 0,0-1 15,0 0-15,21 0 16,1-21-1,-1 0-15</inkml:trace>
  <inkml:trace contextRef="#ctx0" brushRef="#br0" timeOffset="25154.85">3937 6625 0,'0'0'16,"0"-21"-16,0 0 0,0 0 0,0 0 15,0-1-15,0 44 47,21-22-31,-21 21-16,21-21 0,0 21 0</inkml:trace>
  <inkml:trace contextRef="#ctx0" brushRef="#br0" timeOffset="26235.63">4149 6858 0,'0'0'15,"21"0"-15,0 0 16,0 0 0,0 0-16,0-21 0,1 21 0,-1-21 15,0 0-15,21-1 0,1-20 0,-1 21 16,21-21-16,-20 20 16,20-20-16,-20 0 0,-1 21 0,0-22 15,1 1-15,-22 21 0,0-22 16,0 22-16,-21 0 0,21-21 0,-21 21 15,0-1-15,-21 22 16,0 0-16,0 0 16,0 22-16,-1 20 0,22-21 0,-21 21 15,0 1-15,0 20 0,0-20 16,0 20-16,-1 1 0,1-22 16,0 21-16,0 1 0,-21-1 0,20 1 15,-20 21-15,21-1 0,0 1 16,-22 0-16,22-1 0,0 1 0,-21 0 15,21-1-15,-1 22 0,1-21 0,-21 21 16,21-22-16,0 1 0,-1 0 16,1-1-16,0-20 0,21-1 0,-21 1 15,21-22-15,0 0 0,0-20 0,21-1 16,0 0-16,0-21 0,1 0 16,-1 0-16,21-21 0,0 0 0,1-22 15,20 22-15,-20-21 0,20-1 0,-21-20 16,22-1-16,-1 1 0,-20-1 15,20 1-15,-20-22 0,-1 22 16,-21-22-16,0 0 0,-21 1 0,0-1 16,0 0-16,-21 1 0,0-1 15,-21 22-15,-1-1 0,1 1 0,-22 20 16,22 22-16,0-21 0,-1 21 0,1-1 16,21 22-16,0 0 0,0-21 15,21 0 1,21 21-16,0 0 0,21-21 15,1 0-15,20 21 0,1-21 16,-22-1-16,21-20 0,22 21 16,-21-21-16,-1-1 0,1 1 15,-22 0-15,21-22 0,-20 22 0,-1-22 16,0 22-16,1-22 0,-22 22 0,0 0 16,0 21-16,-21-1 0,0-20 15,0 21-15,0 0 0,0 0 16,-21 21-16,0 0 15,21 21-15,-21 0 0,0 0 0,21 0 16,0 22-16,-22 20 0,22 1 16,-21-1-16,21 22 0,-21-22 0,21 22 15,0 0-15,-21-1 0,21 1 0,-21 21 16,0 0-16,-1-22 16,22 22-16,-21 0 0,0-21 0,0 20 15,-21 1-15,20 0 0,-20 0 0,21-21 16,-21-1-16,-1 1 0,1-22 15,21 1-15,0-1 0,-1-20 0,22-1 16,0-21-16,0 0 0,0 1 0,22-22 16,20 0-16,-21-22 0,21 1 15,1 0-15,-1-21 0,22-1 16,-22 1-16,21-21 0,1 20 0,-22-41 16,22 20-16,-1 1 0,-20-22 15,-1 21-15,-21 1 0,0-22 16,-21 22-16,0-22 0,0 22 0,-21-1 0,-21 1 15,21-1-15,-43 1 0,22 20 16,-22 1-16,22 0 0,-22-1 16,22 22-16,-21 0 0,20 0 0,22 0 15,-21-1-15,21 22 0,-1 0 0,22-21 16,22 21 0,-1-21-1,0 21-15,0-21 0,21 21 16,-20-21-16,20 0 0,0-1 0,1 1 15</inkml:trace>
  <inkml:trace contextRef="#ctx0" brushRef="#br0" timeOffset="26571.86">5524 6604 0,'-21'0'0,"42"0"0,-84 0 0,42 0 15,0 0-15,-1 0 0,22 21 16,22-21 15,-1 0-31,0 0 0,21 0 16,-21-21-16,22 21 0,-1-21 0,0 0 15,1 21-15,-1-21 0,0-1 16,1 22-16,-22-21 0,0 0 0,0 21 16,-21-21-16,-21 21 15,-21 0-15,21 0 16,-22 0-16,1 21 0,0 0 0,-22 0 15,22 22-15,-1-22 0,1 21 16,21-21-16,-21 22 0,20-1 0,22-21 16,0 0-16,0 22 0,0-22 15,0 0-15,0 0 0,22-21 0,-1 21 16,0-21-16,21 0 0,-21 0 0,22 0 16,-22 0-16</inkml:trace>
  <inkml:trace contextRef="#ctx0" brushRef="#br0" timeOffset="26919.26">5948 6710 0,'0'0'0,"0"-21"0,0 0 0,0-1 0,0 1 15,0 0-15,0 0 0,0 0 16,0-22-16,0 22 0,0 0 0,21 0 16,0 21-16,0-21 0,0 21 15,22 0-15,-22 0 0,21 0 0,-21 21 16,22 21-16,-22 1 15,0-22-15,0 21 0,0 0 0,-21 1 16,0 41-16,0-41 0,0-22 16,0 21-16,-21-21 0,0 1 15,0-1-15,0 0 0,0-21 16,-1 0-16,1 0 16,0-21-1,21 0-15,0-1 0,0 1 16,0 0-16,21-21 0,0 21 0,1-1 15,-1-20-15,0 0 0,0 21 16,0-22-16,22 22 0,-22 0 0,21-21 16,0 20-16,1 22 0,-1-21 15,-21 0-15,22 21 0,-1 0 0</inkml:trace>
  <inkml:trace contextRef="#ctx0" brushRef="#br0" timeOffset="28196.15">6540 6795 0,'-21'21'16,"42"-42"-16,-21 42 31,43-21-31,-22-21 0,21-1 16,-21 22-16,22-21 0,-1 0 0,0 0 16,1 0-16,-1-22 0,0 22 15,1 0-15,-22 0 0,0 0 0,0 0 16,-21-1-16,0 1 0,0 0 15,-21 21-15,0 0 16,0 0-16,-22 0 0,1 21 0,21 0 16,-21 1-16,-1-1 0,1 21 0,21-21 15,0 0-15,-1 22 0,1-22 16,21 21-16,-21-21 0,21 1 0,0-1 16,0 0-16,21 0 0,0 0 15,1 0-15,20 1 0,-21-22 0,21 0 16,22 0-16,-22 0 0,1 0 0,20 0 15,-21 0-15,1-22 0,20 22 16,-20-21-16,-1 0 0,-21 0 0,21-21 16,-20-1-16,20 22 0,-21-21 15,0-1-15,0 1 0,-21 21 16,0 0-16,0-22 0,0 22 0,-21 21 31,21 21-31,-21 1 0,0-1 16,21 0-16,-21 21 0,0-21 15,21 22-15,0-22 0,-22 0 0,1 21 16,21-20-16,0-1 0,-21 0 0,21 0 16,0 0-16,0 0 0,21-21 31,0-21-15,1 21-16,-22-21 15,21 0-15,0 0 0,0 0 0,0-22 16,0 22-16,1-21 0,-1 21 15,0-1-15,0 1 0,0 0 0,-21 0 16,21 21-16,-21 21 16,0 0-16,0 0 15,0 1-15,0-1 0,0 0 0,0 0 16,0 0-16,22 0 0,-22 1 16,21-1-16,-21 0 0,21 0 0,-21 0 15,21-21-15,0 21 0,0-21 16,1 0-16,-1 0 15,0 0-15,0-21 16,0 0-16,0 0 0,1 0 0,-1 0 16,0-1-16,21 1 0,-21-21 15,1 0-15,20 20 0,-21-20 0,21 0 16,-20 21-16,-1-22 0,21 22 16,-21 0-16,0 0 0,1 21 0,-1 0 15,-21 21 1,0 0-16,0 0 15,0 0-15,0 1 0,0-1 16,-21 0-16,21 0 16,21-21 15,0-21-15,0 0-16,-21 0 0,0-1 15,21 1-15,-21 0 0,0 0 16,0 0-16,0 0 0,0-1 15,0 1-15,-21 21 0,0 0 16,0 0-16,-22 21 16,22 1-16,0-1 0,-21 21 0,21-21 15,-22 22-15,22-1 0,0 0 16,0 1-16,0-22 0,-1 21 0,22 0 16,0 1-16,0-22 0,0 21 15,0-21-15,22 1 0,-1-1 16,21 0-16,-21 0 0,22 0 0,-22-21 15,21 0-15,0 0 0,1 0 0,-1 0 16,0 0-16,1-21 0,-1 21 16,-21-21-16,22 0 0,-1 0 0,0-22 15,-21 22-15,64-64 0,-64 43 16,0 0-16,1-1 0,-1 1 16,-21 0-16,0 21 0,0-1 0,0 1 15,0 0-15,-21 21 0,-1 0 16,1 21-16,0 0 0,0 1 15,0-1-15,0 21 0,-1 0 0,22 1 16,0-22-16,0 21 0,0 1 16,0-22-16,0 21 0,0-21 0,0 0 15,22 1-15,-22-1 0,21 0 0,21-21 16,-21 0-16,0 0 0,22 0 16,-1 0-16,0 0 0</inkml:trace>
  <inkml:trace contextRef="#ctx0" brushRef="#br0" timeOffset="28815.75">10308 6223 0,'0'0'0,"-21"-21"0,0 0 0,0 0 15,21-1-15,0 1 0,0 42 47,0 1-47,0 20 0,0-21 16,0 21-16,-22 1 0,22-1 15,-21 0-15,21 22 0,0-22 0,-21 22 16,0-22-16,0 22 0,0-22 0,-1 0 16,1 1-16,0-1 0,0 0 15,0-21-15,0 22 0,-1-22 0,1-21 16,21 21-16,-21 0 0,0-21 16,21-21-1,0 0-15,0 0 0,0 0 16,0-1-16,21 1 0,21 0 0,-20-21 15,20 21-15,0-22 16,1 22-16,-1-21 0,0 21 0,22-22 16,-22 22-16,22 0 0,-22 0 0,21 21 15,-20 0-15,-1 0 0,0 0 16,-20 21-16,-1 0 0,0 0 0,-21 0 16,0 22-16,0-22 0,-21 21 0,-22-21 15,22 1-15,-42 20 0,20-21 16,-20 0-16,-1 0 0,22 1 0,-21-1 15,-1 0-15,1 0 0,20-21 0,1 21 16,0-21-16,20 0 0,1 0 16,0 0-16,63-21 31,-20 21-31,20-21 16,-21 0-16</inkml:trace>
  <inkml:trace contextRef="#ctx0" brushRef="#br0" timeOffset="29108.88">11028 6329 0,'21'-21'16,"-42"42"-16,63-63 0,-21 20 0,-21 1 0,21 0 15,-21 42 17,-21 22-32,0-1 0,0 0 15,0 1-15,0 20 0,-22 1 16,22-1-16,0 1 0,-21-1 0,20 1 15,-20-1-15,21-21 0,-21 22 0,20-1 16,-20-20-16,21 20 0,0-20 16,0-1-16,-1 0 0,22-21 0,0 22 15,0-22-15,0 0 0,-21-21 0,21 21 16,21-42 0,1 0-1,-1 0-15,0-22 0,0 22 0,0-21 16,22 0-16,-1-1 15</inkml:trace>
  <inkml:trace contextRef="#ctx0" brushRef="#br0" timeOffset="29619.84">11536 6646 0,'0'0'16,"0"22"-16,0-1 0,0 0 16,-21 0-16,-1 21 0,1-20 15,0 20-15,-21 0 0,21 1 0,-1-22 16,-20 21-16,21 0 0,0-20 0,0 20 15,-1 0-15,1-21 0,21 22 16,-21-22-16,21 0 0,0 0 0,0 0 16,0 1-16,21-22 0,0 0 15,1 0-15,-1 0 0,21 0 16,-21 0-16,22-22 0,-1 1 0,0 0 16,1 0-16,-1-21 0,0 20 0,1-20 15,-1 21-15,0-21 0,1 20 16,-1-20-16,0 21 0,-21 0 0,22 0 15,-22-1-15,0 1 0,0 21 0,-21 21 16,0 1 0,0-1-16,0 0 0,0 0 15,0 21-15,0-20 0,0-1 0,0 0 16,0 0-16,0 0 0,0 0 16,21-21-16,1 22 0,-1-1 15,21-21-15,-21 0 0,22 0 0,-1 0 16,0 0-16,22 0 0,-22-21 15,0-1-15,1 1 0,-1-21 0,0 21 16,-20-22-16,20 1 0,-21 0 0,21-22 16,-42 1-16,22-1 0,-22 1 15,0-1-15,0 1 0,0 20 0,0 1 16,0 0-16,-22 21 0,1-1 16,0 22-16,0 0 0,0 0 0,-22 22 15,22-1-15,0 0 0,-21 0 16,21 0-16,-1 22 0,-20-22 0,21 21 15,-21 0-15,-1-20 0</inkml:trace>
  <inkml:trace contextRef="#ctx0" brushRef="#br0" timeOffset="30077.56">6667 7895 0,'0'0'16,"0"-21"-16,0 0 0,0 0 0,-21-22 0,21 22 16,-21 0-16,21 0 0,-21 42 31,21 0-31,-21 22 0,21-1 0,0 0 16,-21 1-16,21 20 0,0-21 15,-22 22-15,1-1 0,21 1 16,-21-22-16,21 22 0,-21-22 0,0 22 15,0-22-15,21 0 0,0 1 0,-22-22 16,22 21-16,0-21 0,0 0 16,0 1-16,22-22 15,-22-22 1,21 1-16,0 0 0,-21 0 16,21 0-16,0-22 0,-21 1 0</inkml:trace>
  <inkml:trace contextRef="#ctx0" brushRef="#br0" timeOffset="30255.86">6562 8086 0,'0'0'0,"0"-43"0,0-20 16,0 21-16,0 20 0,0-20 0,21 21 16,0 0-16,-21 0 0,21-1 15,0 22-15,0 0 0,22 0 16,-22 0-16,0 0 0,21 0 0,1 0 16,-1 0-16,0 0 0,-20 0 15,20 0-15,0 0 0,-21 0 0,1 0 16,-1 22-16,-21-1 0,0 0 15,0 0-15,-21 0 16,-1 0-16</inkml:trace>
  <inkml:trace contextRef="#ctx0" brushRef="#br0" timeOffset="30419.18">6540 8255 0,'0'0'0,"-21"21"0,0 0 0,21 1 15,-21-22-15,21 21 0,21-21 31,21 0-31,-20 0 0,20 0 16,-21 0-16,43 0 0,-22 0 0,0-21 16,22-1-16,-22 22 0,22-21 15,-22 21-15,0-21 0,22 0 0</inkml:trace>
  <inkml:trace contextRef="#ctx0" brushRef="#br0" timeOffset="30715.81">7599 7980 0,'0'0'0,"0"-21"0,0-22 31,-21 43-31,-1 0 16,1 0-16,0 22 0,0-1 0,0 21 15,0-21-15,-1 22 0,1-1 16,0 21-16,0-20 0,0-1 0,0 22 16,-1-22-16,1 0 0,0 1 0,21-1 15,0 0-15,-21 1 0,21-1 16,0 0-16,0-21 0,0 1 0,21-1 15,-21 0-15,21 0 0,22-21 16,-22 0-16,21 0 0,0 0 16,-20 0-16,41 0 0,-21-21 0,1 0 15,-1 21-15,0-21 0,22-1 0,-22 1 16,1 0-16,-22 21 0,21-21 16,-21 0-16,0 0 0,-21-1 0,0 1 15,0 0-15</inkml:trace>
  <inkml:trace contextRef="#ctx0" brushRef="#br0" timeOffset="30895.74">7451 8424 0,'0'0'15,"-22"0"-15,1 22 0,42-22 32,1 0-17,-1 0-15,21 0 0,-21 0 16,22 0-16,-1-22 0,21 22 0,-20-21 15,-1 21-15,0-21 0,1 0 0,-1 0 16,-21 0-16,22-1 0,-22 1 16,0 0-16</inkml:trace>
  <inkml:trace contextRef="#ctx0" brushRef="#br0" timeOffset="31051.75">7726 7980 0,'-43'-21'0,"86"42"0,-107-42 0,43 21 0,0-21 16,0 21-16,42 0 31,0 0-31,0 0 0,22 0 0,-1 0 16,0 0-16,1 0 0,20-22 0,-21 22 15,22-21-15,-1 21 0,-20-21 16,20 21-16</inkml:trace>
  <inkml:trace contextRef="#ctx0" brushRef="#br0" timeOffset="31743.84">10075 8043 0,'0'0'0,"0"-21"0,21-106 15,1 106 1,-1 0-16,0 0 0,0 0 16,0-1-16,-21 1 0,21 21 0,-21-21 15,-21 21 1,-21 0-16,0 0 0,-1 21 16,-20 0-16,-1 1 0,1-1 0,-1 0 15,22 21-15,-22-21 0,22 22 16,0-22-16,21 21 0,-1-21 0,1 1 15,21 20-15,0-21 0,0 0 16,21 0-16,1 1 0,20-22 0,-21 21 16,21-21-16,22 0 0,-22 0 0,22 0 15,-22 0-15,22 0 0,-22 0 16,0 0-16,1 0 0,-1 0 16,-21 0-16,-42 21 15,-21-21 1,-1 21-16,1-21 0,0 21 0,-22-21 15,22 21-15,-22 1 0,22-22 0,0 21 16,-1 0-16,1-21 0,21 21 16,-22 0-16,22-21 0,0 21 0,21 1 15,21-22 1,22 0 0,-22 0-16,21 0 0,0 0 0,1 0 15,-1 0-15,0 0 0,1 0 0,20 0 16,-20 0-16,-1 21 15,-21-21-15,21 21 0,-20 0 0,-22 0 16,0 0-16,0 22 0,0-1 0,-22 0 16,-20 22-16,0-22 0,-1 43 15,-20-22-15,-1 1 0,1 21 0,-1-22 16,1 1-16,-1 20 0,-20-20 0,20-1 16,22 1-16,-22-22 0,22 22 0,0-22 15,21-21-15,-1 0 0,1 0 16,21 1-16,21-44 15,22 1-15,-22-21 0</inkml:trace>
  <inkml:trace contextRef="#ctx0" brushRef="#br0" timeOffset="32124.72">12192 7916 0,'0'0'0,"0"-21"0,0 0 0,0 0 16,0 0-16,0 0 15,0 42 1,0 0-1,-21 21-15,21 1 0,-21-1 16,-1 0-16,1 22 0,21-22 16,-21 22-16,0-22 0,0 21 0,0-20 15,-22 20-15,22-20 0,0-1 0,0 0 16,0-21-16,-1 22 0,22-22 16,0 0-16,0 0 0,22-21 31,-1 0-31,0-21 0,0 0 15,0-21-15,0 20 16</inkml:trace>
  <inkml:trace contextRef="#ctx0" brushRef="#br0" timeOffset="32323.61">12213 7916 0,'0'0'0,"0"-21"0,-21 21 15,21-21-15,21 21 31,0 0-31,22 0 0,-22 0 16,0 0-16,21 0 0,1 0 0,-22 0 16,21 0-16,-21 0 0,22 0 0,-22 0 15,0 0-15,0 21 16,0-21-16,-21 21 0,0 1 16,0-1-16,-21 0 0</inkml:trace>
  <inkml:trace contextRef="#ctx0" brushRef="#br0" timeOffset="32499.4">12065 8297 0,'0'0'16,"-21"0"-16,0 22 0,21-1 0,-22-21 15,22 21 1,22-21-16,-1 0 16,0 0-16,21 0 15,-21 0-15,22 0 0,-22 0 0,21 0 16,1-21-16,-1 21 0,0-21 0,1-1 15,-1 22-15,0-21 0,1 0 16</inkml:trace>
  <inkml:trace contextRef="#ctx0" brushRef="#br0" timeOffset="32831.21">13356 7853 0,'0'0'0,"42"-21"0,-42 0 15,22-1-15,-22 1 0,0 0 16,-22 21 15,1 0-31,0 21 0,-21 0 0,21 1 16,-22-1-16,22 0 0,-21 21 15,-1 1-15,22-1 0,-21 0 0,21 22 16,0-22-16,-22 22 0,43-22 0,-21 0 16,21 1-16,0-1 0,0 0 15,0 1-15,0-1 0,21-21 0,22 0 16,-22 0-16,21 1 0,0-1 0,22 0 15,-22-21-15,1 0 0,20 0 16,-21 0-16,22 0 0,-22 0 0,1 0 16,20-21-16,-21 21 0,1-21 0,-1-1 15,0 1-15,-20 0 16,20 0-16,-21 0 0,0-22 0,0 22 16,-21 0-16,0-21 0,0 21 0,0-22 15,0 22-15</inkml:trace>
  <inkml:trace contextRef="#ctx0" brushRef="#br0" timeOffset="33018.86">13398 8107 0,'0'0'15,"-21"21"-15,0-21 0,42 0 32,0 0-32,1 0 15,-1 0-15,0 0 0,21 0 16,-21-21-16,22 21 0,-1-21 0,-21 21 15,22-21-15,-22 21 0,0-22 16,0 1-16,0 21 0,-21-21 0,21 0 16,-21 0-16</inkml:trace>
  <inkml:trace contextRef="#ctx0" brushRef="#br0" timeOffset="33191.78">13420 7747 0,'0'0'0,"-22"0"0,1 0 16,0 0-16,42 0 31,0 0-31,1 0 0,-1 0 0,21-21 16,0 21-16,1 0 0,-1 0 15,0 0-15,1 0 0,-1-21 0,-21 21 16,22 0-16,-1-21 0,0 21 0,1 0 16,-1 0-16</inkml:trace>
  <inkml:trace contextRef="#ctx0" brushRef="#br0" timeOffset="33583.85">14668 7493 0,'0'0'0,"0"-21"31,-21 42 16,21 0-31,-21-21-16,0 0 15,21-21 17,0 0-32,0 0 15,0 0-15,0-1 16,21 22-16,0-21 0,0 21 15,1 0 1,-22 21-16,0 1 16,0-1-16,0 0 0,0 0 15,0 0-15,-22 0 0,22 1 0,-21-1 16,0 0-16,0 0 0,-21 0 0,20 0 16,1 1-16,0-1 0,21 0 15</inkml:trace>
  <inkml:trace contextRef="#ctx0" brushRef="#br0" timeOffset="34047.23">15113 8001 0,'0'0'0,"42"-106"31,-42 85-31,0 0 0,-21 0 0,0 0 16,0 21-16,0 0 0,-22 0 16,22-22-16,-21 22 0,21 0 15,-22 0-15,22 0 0,0 22 0,0-22 16,0 21-16,-1-21 0,22 21 16,-21 0-16,21 0 0,0 0 15,0 1-15,0-1 0,21 0 0,-21 0 16,22 0-16,-1 0 0,0 1 15,21-1-15,-21 0 0,1 21 0,-1-21 16,0 1-16,0 20 0,0-21 0,0 0 16,-21 0-16,0 22 0,0-22 15,0 0-15,-21 0 0,0 0 16,-21-21-16,21 0 0,-22 22 16,1-22-16,0 0 0,-1 0 0,1 0 15,21 0-15,-22 0 0,22 0 16,-21 0-16,21 0 0,21-22 15,-21 22-15,21-21 0,0 0 16,21 0 0,0 21-16,0 0 15,0 0-15,0-21 0,1 21 16</inkml:trace>
  <inkml:trace contextRef="#ctx0" brushRef="#br0" timeOffset="34263.05">15833 8488 0,'0'0'16,"21"0"-16,0 0 16,0 0 15,-42 0 0,0 0-31,0 21 0,-22-21 0</inkml:trace>
  <inkml:trace contextRef="#ctx0" brushRef="#br0" timeOffset="36668.85">1757 9652 0,'-21'0'16</inkml:trace>
  <inkml:trace contextRef="#ctx0" brushRef="#br0" timeOffset="37611.39">741 9356 0,'0'0'0,"0"-21"0,0-1 15,0 1-15,0 0 0,0 0 0,0 0 16,0 0 0,-21 21-16,-1 21 15,1 0-15,0 21 0,21-21 16,-21 22-16,0-1 0,0 0 0,-22 1 15,22-1-15,-21 0 0,21 1 16,-1-1-16,-20-21 0,21 22 16,-21-22-16,20 0 0,1 0 15,0-21 1,42-21 15,0 21-31,1 0 0,20 0 0,0-21 16,1 21-16,-1 0 0,0 0 15,22 0-15,-22 0 0,64 0 16,-64-21-16,1 21 0,-1 0 16,-21 0-16,21-22 0,-20 1 0,-1 21 15,0-21-15,0 0 0,-21 0 16,21 0-16,-21-22 16,0 22-16,0 0 0,0 0 0,0 0 15,0-1-15,0 1 16,0 0-16,-21 21 0,0 0 15,0 0 1,0 42-16,-1-20 0,22 20 0,0 0 16,-21 1-16,21 20 0,-21-21 15,21 1-15,0 20 0,-21-20 0,21-1 16,0 0-16,0 1 0,0-22 16,0 21-16,0-21 0,0 0 0,21 1 15,0-22-15,0 0 16,1 0-16,-1-22 15</inkml:trace>
  <inkml:trace contextRef="#ctx0" brushRef="#br0" timeOffset="37763.3">1439 9758 0,'0'0'0,"0"-21"0,0 0 15,21 21 32,1 0-47,-1 0 0</inkml:trace>
  <inkml:trace contextRef="#ctx0" brushRef="#br0" timeOffset="38415.85">2857 9483 0,'0'0'0,"-42"-43"31,21 43-31,0 0 0,0 22 16,-1-1-16,1 21 0,0 0 0,-21 1 15,21-1-15,-1 0 0,1 1 16,0 20-16,0-20 0,0-1 15,0 0-15,-22 1 0,22-1 0,0-21 16,21 21-16,-21-20 0,21-1 16,0 0-16,-21-21 0,42 0 15,0 0 1,0-21-16,0 21 0,22-43 16,-22 22-16,21 0 0,-21 0 0,22-21 15,-1-1-15,0 22 0,-21-21 16,22-1-16,-1 22 0,-21-21 0,0 21 15,22 0-15,-22 21 16,0 0-16,0 21 16,-21 0-16,0 0 0,0 0 0,0 22 15,0-22-15,0 21 0,0-21 16,0 22-16,0-1 0,0-21 0,0 21 16,0-20-16,0 20 0,21-21 15,-21 0-15,22 0 0,-1 1 0,0-1 16,0-21-16,21 0 0,-20 0 0,-1 0 15,21 0-15,0 0 0,1 0 16,-22-21-16,21-1 0,1 1 0,-1 0 16,-21 0-16,21-21 0,1-1 15,-22 1-15,0 0 0,0-22 16,0 22-16,-21-22 0,0 1 0,0-1 16,0 22-16,-21 0 0,0-1 15,-21 1-15,21 21 0,-22 0 0,22 21 16,-21 0-16,21 0 0,-1 0 15,-20 0-15,21 0 0,0 21 0,0 0 16,-1-21-16,22 21 0,0 21 0,0-20 16,0-1-16,0 0 15,22 0-15,20-21 0</inkml:trace>
  <inkml:trace contextRef="#ctx0" brushRef="#br0" timeOffset="39528.25">4191 9462 0,'0'0'0,"-64"0"32,43 21-32,0 0 15,0 0-15,0 21 0,0 1 16,-1-1-16,1 0 0,21 1 0,-21 20 16,0-20-16,0 20 0,21-21 0,0 1 15,0-1-15,-21 0 16,21 1-16,0-22 0,-22 21 0,22-21 15,0 1-15,0-1 0,0-42 32,22-1-17,-1 1-15,0 0 0,-21 0 16,21-21-16,0-1 0,0 22 0,1-21 16,-1-22-16,21 22 0,-21 21 0,0-22 15,-21 1-15,22 21 0,-1 0 16,-21 42-1,0 21-15,21-21 0,-21 1 16,0 20-16,0 0 0,21-21 16,-21 22-16,0-1 0,21-21 0,0 22 15,1-22-15,-1 21 16,0-21-16,21 0 0,1 1 0,-1-1 16,0 0-16,1-21 0,20 0 0,-21 21 15,22-21-15,-22 0 0,22 0 16,-22 0-16,22-21 0,-22 21 15,0-21-15,1 0 0,-22-1 0,21 1 0,-21 0 16,0-21-16,1 21 0,-22-22 16,0 1-16,0 0 0,0-1 0,0 1 15,0 0-15,-22-1 0,1 1 0,0 21 16,-21 0-16,21-1 0,-1 22 16,-20 0-16,0 0 0,-1 22 15,1-1-15,21 0 0,-21 21 16,-1 1-16,22-1 0,0 0 0,-21 1 15,42-1-15,-22 0 0,22-21 0,0 22 16,0-1-16,0-21 0,0 22 16,22-22-16,-1 0 0,0 0 0,0-21 15,0 0-15,0 0 0,22 0 0,-1 0 16,-21 0-16,22 0 0,-22-21 16,21 0-16,-21 0 0,22-1 0,-22-20 15,0 21-15,21-21 0,-21-1 16,1 1-16,-1 0 0,-21-1 0,21 1 15,0 0-15,-21-1 0,21 1 0,-21 21 16,0 0-16,0 63 31,0-21-31,-21 0 0,21 22 16,-21-1-16,21 0 0,0-21 16,0 22-16,0-1 0,0 0 0,0-20 15,0 20-15,0-21 0,21 21 0,0-20 16,0-1-16,22 0 0,-22 0 15,0-21-15,21 0 0,1 0 0,-22 0 16,21 0-16,1 0 0,-1-21 0,0 0 16,1 0-16,-1-1 15,0 1-15,1 0 0,-1-21 0,0-1 16,-21 1-16,22 0 0,-1-22 0,-21 22 16,22-22-16,-1 1 0,-21-1 15,21 1-15,-20-1 0,-1 22 0,-21 0 16,0 21-16,0-22 0,0 22 15,-21 21-15,-1 21 16,1 0-16,0 1 0,-21 20 0,21 0 16,-1 22-16,-20-1 0,21-20 0,0 20 15,0 1-15,21-1 16,0 43-16,0-64 0,0 1 0,0-1 16,0-21-16,0 0 0,0 0 15,21 1-15,0-1 0,0-21 16,0 0-16,0 0 0,22 0 0,-22 0 15,21 0-15,-21 0 0,22-21 0,-1 21 16,-21-22-16,22 1 0,-22 0 16,21-21-16,-21 21 0,0-22 0</inkml:trace>
  <inkml:trace contextRef="#ctx0" brushRef="#br0" timeOffset="39699.83">5948 9758 0,'0'0'0,"-21"0"0,-1 0 15,1 0-15,0 0 0,42 0 32,0 21-32,1-21 0,-1 0 0,21 0 15,-21 0-15,22 0 0,-1 0 0,21 0 16,-20 0-16,-1 0 0,22 0 16,-1 0-16,1 0 0,20 0 0</inkml:trace>
  <inkml:trace contextRef="#ctx0" brushRef="#br0" timeOffset="39956.56">7789 9737 0,'0'0'0,"-21"21"15,-64 42 1,64-20-16,0-1 15,0 0-15,0-20 0,0 20 0,-1-21 16,1 21-16,21-20 0,0-1 16,-21 0-16,21 0 0,-21 0 0,21 0 15,0 1-15,21-22 16,0 0-16,0 0 16,22 0-16,-22 0 0,21 0 0,1-22 15</inkml:trace>
  <inkml:trace contextRef="#ctx0" brushRef="#br0" timeOffset="40272.3">8467 9864 0,'21'-21'0,"-42"42"0,63-64 0,-42 22 0,0 0 15,0 0-15,-21 21 16,-22 0-16,22 0 0,-21 0 16,0 0-16,20 21 0,-20-21 0,0 21 15,21 0-15,-1-21 0,1 22 16,21-1-16,0 0 0,0 0 15,0 0-15,21 0 0,22-21 0,-22 22 16,21-1-16,1-21 16,-1 21-16,-21 0 0,21-21 0,1 21 15,-22 0-15,0 1 0,0-22 0,0 21 16,1 0-16,-22 0 0,0 0 16,0 0-16,-22-21 0,1 22 15,0-22-15,-21 0 0,-1 0 0,22 0 16,-21 0-16,0 0 0,-1 0 15,22 0-15,-21 0 0,21 0 0,-1-22 16,1 22-16,21-21 0,0 0 0,0 0 16,0 0-16</inkml:trace>
  <inkml:trace contextRef="#ctx0" brushRef="#br0" timeOffset="40439.22">8170 9462 0,'0'0'0,"-21"0"0,0 0 0,0 0 16,0 0-16,-1 0 0,1 0 16,0 0-16,21 21 15,21-21 17,0 0-32</inkml:trace>
  <inkml:trace contextRef="#ctx0" brushRef="#br0" timeOffset="41163.01">10456 10075 0,'0'0'0,"21"0"31,22-21-31,-22 0 16,21 0-16,1 0 0,-1 21 0,0-43 15,1 22-15,20 0 0,-21 0 0,1-21 16,-1-1-16,0 1 0,1 0 15,-22-1-15,21 1 0,-42 0 0,0-1 16,0 1-16,0 0 0,0-1 16,0 22-16,-21-21 0,0 21 15,0 21-15,-22-22 0,22 22 0,0 0 16,0 22-16,0-1 0,-22 0 16,22 21-16,0 22 0,0-1 0,0 1 15,0 20-15,-1 1 0,1 0 16,0-22-16,-21 22 0,21 21 0,-1-22 15,1 1-15,-21 21 0,0 106 16,20-128-16,-20 22 0,21 0 0,0 0 16,0 0-16,-1-1 0,1 1 15,0 0-15,-21-21 0,21-1 0,21-20 16,-22-1-16,22 1 0,0-1 0,0-20 16,0-1-16,22-21 0,-1 0 15,21 1-15,-21-22 0,22 0 16,-1-22-16,21 1 0,1 0 0,-1 0 15,1-21-15,-1-1 0,1 1 0,21 0 16,-22-1-16,1-20 0,-22-1 16,21 1-16,-41-1 0,20-20 0,-21 20 15,-21-21-15,0 1 0,-21-1 0,-21 22 16,20-22-16,-20 0 0,-21 22 0,20-1 16,1 1-16,0 20 0,-1 1 15,1 0-15,21 21 0,-22-1 0,43 1 16,-21 21-16,21-21 15,21 21 1,1 0-16,20 0 0,0 0 16,1-21-16,-1 21 0,0 0 15,22-21-15,-1 0 0</inkml:trace>
  <inkml:trace contextRef="#ctx0" brushRef="#br0" timeOffset="41548.14">11557 9991 0,'0'0'0,"-21"-21"0,21-1 0,0 1 16,0 0-16,-21 0 0,21 0 15,0 0-15,0-1 16,21 22-16,0 0 16,21 0-16,-21 0 15,1 0-15,20 22 0,0-1 0,-21 0 16,22 0-16,-22 0 0,21 22 0,-21-22 15,-21 21-15,0-21 0,0 0 16,0 1-16,0 20 0,0-21 0,-21 0 16,21 0-16,-21-21 0,0 0 15,0 0-15,0 0 16,-1 0-16,22-21 16,0 0-16,0 0 0,0 0 15,0 0-15,0-1 0,22 1 16,-1 0-16,0-21 0,0 21 0,0-22 15,22 22-15,-22 0 0,21-21 16,-21 20-16,22 1 0,-1 0 0,0 21 16,1 0-16,-22 0 0,21 0 0,0 0 15,-20 0-15,20 0 0,0 21 16</inkml:trace>
  <inkml:trace contextRef="#ctx0" brushRef="#br0" timeOffset="42651.28">12658 9970 0,'0'0'0,"21"0"0,0 0 15,0 0-15,0 0 16,0 0-16,-21-22 0,22 1 16,-1 0-16,0 0 0,0 0 15,0 0-15,-21-22 0,21 22 0,-21-21 16,0-1-16,0 22 0,0-21 0,0 21 16,0 0-16,0-1 0,-21 22 15,0 0-15,0 0 0,0 0 0,-22 22 16,22-1-16,-21 21 0,0-21 15,-1 22-15,1-1 0,0 0 0,-1 22 16,22-22-16,-21 0 0,-1 1 0,22-22 16,0 21-16,21-21 0,0 22 15,0-22-15,0 0 0,21 0 16,0-21-16,1 0 0,-1 21 0,21-21 16,-21 0-16,22 0 0,-1 0 15,0-21-15,-21 21 0,43-21 0,-22 0 16,1 0-16,-1 0 0,0-1 0,-21-20 15,22 21-15,-1-21 0,-21-1 16,0 22-16,1-21 0,-1 21 0,-21-22 16,21 22-16,-21 0 0,-21 21 15,0 0 1,-1 21-16,1 0 0,0 0 16,0 1-16,0-1 0,21 21 0,0-21 15,0 0-15,0 22 0,0-22 16,0 0-16,21 0 0,0 0 0,21 1 15,22 20-15,-22-42 0,22 0 16,-1 0-16,-20 0 0,20 0 16,1 0-16,-22 0 0,21 0 0,-20 0 15,20-21-15,-42 0 0,22-1 0,-1 1 16,-21-21-16,0 21 0,1-22 16,-1 1-16,0 0 0,0 21 0,-21-22 15,0 22-15,0 0 0,0 0 0,0 0 16,0 42-1,0 0-15,0 0 16,-21 0-16,21 0 0,-21 1 0,0 20 16,21-21-16,0 21 0,-22-20 15,1-1-15,21 0 0,-21 0 0,21 0 16,0 0-16,0 1 0,0-1 0,-21-21 16,21-21 15,0-1-31,0 1 15,0 0-15,21-21 0,0 21 16,0-22-16,1 1 0,-1 0 16,21-1-16,22-41 0,-22 62 15,0-20-15,22 21 0,-22 21 16,0 0-16,1 0 0,-1 0 0,-21 0 16,0 21-16,22 0 0,-43 0 15,21 1-15,-21 20 0,21-21 0,-21 21 16,0-20-16,0 20 0,0-21 0,0 0 15,0 22-15,0-22 0,0 0 16,-21 0-16,21 0 0,-21 0 0,21 1 16,-21-22-1,-1 0-15,1 0 16,21-22-16,-21 1 0,21 0 16,0 0-16,0 0 0,0-22 15,0 22-15,21-21 0,22 0 16,-22-1-16,21 1 0,0 0 0,1-1 15,-1 1-15,0 21 0,22 0 16,-22-1-16,1 1 0,-1 21 0,0 0 16,1 0-16,-22 21 0,21 1 15,-21 20-15,0-21 0,-21 21 0,0 1 16,0-1-16,0 0 0,0 1 0,0-1 16,0-21-16,-21 22 0,21-22 15,-21 21-15,0-21 0,0 0 0,21 1 16,-21-22-16,21 21 0,-22-21 0,1 0 15,21-21 17,21-1-32,1 22 0</inkml:trace>
  <inkml:trace contextRef="#ctx0" brushRef="#br0" timeOffset="42971.64">15198 9779 0,'0'0'15,"21"0"-15,0 0 16,0-21-16,0 21 16,0 0-16,1 0 0,-1-21 0,21 21 15,0-21-15,1 21 0,-22-22 16,21 1-16,1 21 0,-1-21 16,0 0-16,-21 0 0,1 0 0,-1 21 15,-21-22-15,-21 22 16,-1 0-16,-20 0 0,0 0 15,-1 0-15,-20 43 0,-1-22 16,22 0-16,0 21 0,-1 1 0,1-22 16,21 21-16,0 1 0,0-22 0,21 21 15,0-21-15,0 0 0,0 22 16,0-22-16,0 0 0,21-21 0,0 21 16,21 0-16,1-21 0,-1 0 0,21 0 15,-20 22-15,41-22 16,-20 0-16</inkml:trace>
  <inkml:trace contextRef="#ctx0" brushRef="#br0" timeOffset="43303.83">17145 9673 0,'-21'-21'0,"42"42"0,-63-84 16,20 42-16,1-1 0,0-20 0,21 21 15,0 0-15,0 0 0,0-1 16,21 1-16,0 0 0,22 21 16,-1 0-16,0 0 0,22 0 15,-22 0-15,1 0 0,-1 21 0,0 0 16,1 1-16,-22-1 0,-21 0 16,0 21-16,0-21 0,0 22 0,-43-1 15,22 0-15,0 1 0,-21-22 0,-1 21 16,1-21-16,21 22 0,-21-22 15,-1 0-15,22 0 0,-21 0 0,21 1 16,-22-1-16,22 0 0,0-21 0,0 21 16,21 0-16,-21 0 15,21 1 1,0-1-16</inkml:trace>
  <inkml:trace contextRef="#ctx0" brushRef="#br0" timeOffset="43463.53">16870 10626 0,'0'0'16,"-21"0"-16,-1 0 0,1 21 0,0-21 62,0 0-62</inkml:trace>
  <inkml:trace contextRef="#ctx0" brushRef="#br0" timeOffset="44096.05">762 11367 0,'0'0'16,"-42"0"-16,-1 0 0,1 0 0,0 0 15,-1 0-15,22 0 0,-21 0 16,84-22-1,0 22 1,1 0-16,-1-21 0,22 21 16,-22 0-16,21-21 0,1 21 0,-1-21 15,-20 21-15,-1 0 0,0 0 16,1 0-16,-22 0 0,-42 0 31,-22 21-31,22-21 0,-21 0 0,0 21 16</inkml:trace>
  <inkml:trace contextRef="#ctx0" brushRef="#br0" timeOffset="44447.82">550 11430 0,'0'0'0,"-21"21"0,0-21 0,0 21 15,0 1-15,-1-1 0,1 0 16,0 0-16,0 0 0,0 0 16,21 1-16,-21-1 0,42-21 31,0 0-31,21 0 0,-21 0 15,43 0-15,-22 0 0,1 0 16,20 0-16,-21 0 0,22 0 0,-22 0 16,1 21-16,-1-21 15,0 21-15,1 21 0,-22-20 0,-21-1 16,0 0-16,0 21 0,0-21 16,-21 22-16,-1-22 0,-20 21 0,0-21 15,-1 1-15,-20-1 0,-1 0 16,22 0-16,-21 0 0,-1 0 0,22-21 15,-22 0-15,22 0 0,0 0 16,20 0-16,-20 0 0,21 0 16,0-21-16,0 0 0,21 0 15,0 0-15,42 0 16,-21-1-16,21 22 0,1-21 0,-1 0 16,0 21-16</inkml:trace>
  <inkml:trace contextRef="#ctx0" brushRef="#br0" timeOffset="44603.24">1249 11832 0,'0'0'0,"42"0"0,-21-21 16,0 21-16,1 0 62,-1 0-62,0 0 0,0 0 16,0 0-16,22 0 0</inkml:trace>
  <inkml:trace contextRef="#ctx0" brushRef="#br0" timeOffset="44859.85">2667 11240 0,'0'0'0,"42"-43"0,1-41 31,-43 105-31,0 0 0,0 0 0,-22 21 15,1 22-15,0-22 0,0 22 16,0-1-16,0 1 0,-22-1 0,22 22 16,0-22-16,0 1 0,0-1 15,-1 1-15,1-1 0,0 1 16,0-22-16,0 22 0,0-43 0,21 21 16,0-21-16,0 1 0,0-1 15,21-21-15,0 0 0,0-21 16,21-1-16,1 1 0,-1 0 15</inkml:trace>
  <inkml:trace contextRef="#ctx0" brushRef="#br0" timeOffset="45083.86">3238 11367 0,'0'0'0,"22"-64"0,-1 43 0,0-21 0,-21 20 16,0 1-16,0 64 15,0-22-15,0 21 16,-21 0-16,0 22 0,-1-22 15,1 22-15,0-22 0,0 22 0,21-1 16,-21-21-16,0 22 0,-1-22 0,22 22 16,-21-22-16,21 0 0,0 1 15,0-1-15,0 0 0,0-20 0,0-1 16,0 0-16,-21-21 31</inkml:trace>
  <inkml:trace contextRef="#ctx0" brushRef="#br0" timeOffset="45579.59">2625 11875 0,'0'0'0,"-22"0"0,1 0 15,-21-22-15,21 22 0,42 0 32,0 0-32,21-21 15,1 21-15,20 0 0,1-21 0,-22 21 16,43 0-16,-22-21 0,1 0 15,-1 21-15,1-21 0,-1-1 0,1 22 16,-1 0-16,1-21 0,-22 21 0,-21 0 16,22 0-16,-22 0 0,0 0 15,-21 21-15,0 1 16,0-1-16,-21 0 0,0 0 16,-1 0-16,1 0 0,21 1 0,-21-1 15,21 21-15,-21-21 0,21 0 0,0 22 16,0-22-16,0 0 0,21 0 15,0 0-15,0 1 0,1-1 0,20-21 16,-21 0-16,21 0 0,1 0 16,-1 0-16,0 0 0,1 0 0,20 0 15,-20-21-15,-1-1 0,0 1 0,1 0 16,-22-21-16,21 21 16,-21-22-16,-21 1 0,0 0 0,0 20 15,0-20-15,0 0 0,-42 21 16,21-22-16,-22 22 0,1 0 0,0 0 15,-1 0-15,-20 21 0,21 0 0,-1 0 16,1 0-16,0 0 0,-1 21 16,1 0-16,21 0 0,0 0 0,-22 0 15,43 22-15,0-22 0,0 21 16,0-21-16,0 22 0,0-22 0,21 21 16,1-21-16,20 1 0,0-1 0,1 0 15</inkml:trace>
  <inkml:trace contextRef="#ctx0" brushRef="#br0" timeOffset="46111.57">4657 11769 0,'0'0'0,"21"-21"16,-21-1-16,0 1 0,21 0 0,-21 0 16,-21 21-1,0 21 1,-1 0-16,1 0 0,0 1 0,21 20 15,-21-21-15,0 0 0,21 22 16,0-22-16,0 21 0,0-21 0,0 0 16,0 1-16,0-1 0,0 0 15,21-21 1,0 0-16,0 0 0,22-21 16,-22 0-16,0 21 0,21-22 15,-21 1-15,1 0 0,20-21 0,-21 21 16,21-1-16,-20 1 0,-1 0 0,0 0 15,0 0-15,0 21 16,-21 21 0,0 0-16,0 0 15,-21 0-15,21 1 0,0-1 16,0 0-16,0 21 0,0-21 0,0 1 16,21-1-16,0 0 15,1-21-15,20 0 0,0 0 16,1 0-16,-1 0 0,0 0 0,1-21 15,20 0-15,-21-1 0,1 1 16,-1 0-16,-21-21 0,22 21 0,-22-22 16,-21 1-16,0 0 0,0-1 0,0 22 15,0-21-15,-21-1 0,-1 22 16,1-21-16,0 21 0,0 0 0,21-1 16,-21 22-16,0-21 0,42 21 31,0 0-31,21 0 15</inkml:trace>
  <inkml:trace contextRef="#ctx0" brushRef="#br0" timeOffset="46379.83">6752 11113 0,'0'0'15,"21"-22"-15,-21 1 0,0 0 0,0 42 31,-21 22-31,0-1 16,0 0-16,21 1 0,-21-1 0,-1 21 16,1 1-16,0-22 0,0 22 15,0-22-15,0 0 0,-1 22 16,1-22-16,21-21 0,-21 22 0,21-22 16,-21 21-16,21-21 0,0 1 15,21-22-15,21 0 16,-20 0-16,20 0 0,-21 0 0,21-22 15,22 1-15,-22 0 0,1 0 16,20 0-16</inkml:trace>
  <inkml:trace contextRef="#ctx0" brushRef="#br0" timeOffset="46679.84">7175 11515 0,'0'0'0,"22"-43"0,20 22 0,-21 0 16,-21 0-16,0 42 16,-21 0-1,0 22-15,0-22 0,-1 0 16,1 21-16,-21 1 0,21-22 0,0 21 15,21-21-15,0 22 0,-22-22 16,22 0-16,0 21 0,0-21 0,0 1 16,22-1-16,-1 0 0,21-21 0,-21 0 15,43 0-15,-22 0 16,-21 0-16,22 0 0,-1-21 0,0 0 16,-21-1-16,22 1 0,-22-21 0,0 0 15,0 20-15,-21-20 0,0 0 16,0-1-16,0 1 0,0 21 0,-21-21 15,0-1-15,0 22 0,0 0 16,-22 0-16,22 0 0,0 21 16,-21 0-16,20-22 0,1 22 0,0 0 15,0 0-15,0 0 0,0 0 0,-1 0 16,1 22-16</inkml:trace>
  <inkml:trace contextRef="#ctx0" brushRef="#br0" timeOffset="46839.74">6392 11388 0,'0'0'0,"-42"21"0,21-21 16,0 0-16,-1 0 0,44 0 31,-1 0-31,0-21 0,21 21 16,1-21-16,-1 21 0,21-22 16,1 22-16,-1-21 0,22 21 0,0-21 15,-22 21-15,22 0 0,0 0 0</inkml:trace>
  <inkml:trace contextRef="#ctx0" brushRef="#br0" timeOffset="47183.55">9017 11494 0,'0'0'15,"-21"-22"-15,21 1 0,-21 0 0,21 0 16,-22 21-16,22-21 0,-21 21 0,21 21 16,-21 0-16,0 0 15,21 22-15,0-22 0,0 21 16,-21-21-16,0 22 0,-1-22 0,22 21 15,-21-21-15,21 22 0,-21-22 0,21 0 16,-21 0-16,21 0 16,0 0-16,21-42 31,21 21-31,-20-21 0</inkml:trace>
  <inkml:trace contextRef="#ctx0" brushRef="#br0" timeOffset="47340.46">9144 11324 0,'21'-42'0,"-42"84"0,42-126 0,-21 41 16,0 22-16,0 0 0,0 0 0,0 0 16,-21 21-16,0 0 0,0 0 15,-1 21-15,22 0 16,0 0-16,0 0 0,0 0 16,0 1-16,22-1 0,20 0 15,-21 0-15,21 21 0,-20-20 0</inkml:trace>
  <inkml:trace contextRef="#ctx0" brushRef="#br0" timeOffset="48799.62">9800 11642 0,'0'0'0,"21"0"0,0 0 15,1 0-15,-22-21 16,0-1 0,0 1-16,-22 0 0,22 0 0,-21 0 15,0 0-15,-21-22 0,21 22 0,-1 0 16,-20 21-16,21-21 15,0 21-15,-22 0 0,22 0 0,-21 21 16,21 0-16,0 0 0,-22 22 0,22-22 16,-21 21-16,21 0 0,-1-20 15,-20 20-15,21 0 0,0-21 0,21 22 16,0-22-16,0 21 0,0-21 0,0 1 16,21-1-16,0-21 0,0 0 15,22 0-15,-22 0 0,21 0 0,0 0 16,1 0-16,-1-21 0,0-1 15,22 1-15,-22 0 0,1-21 16,-1 21-16,0-22 0,1 1 0,-1 0 16,0-22-16,1 1 0,-1-1 15,0 1-15,1-22 0,-22 21 0,21 1 16,-21-1-16,0 22 0,-21 0 0,0-1 16,0 22-16,0 0 0,0 0 15,0 0-15,-21 42 16,0 0-16,0 0 0,0 22 0,-22-1 15,22 0-15,0 22 0,0-1 16,0-20-16,0 20 0,21 1 0,0-1 16,-22-21-16,22 22 0,0-22 15,0 1-15,0 41 16,22-41-16,-1-22 0,0 0 0,21 0 16,-21 0-16,22 0 0,41-21 15,-20 0-15,-22 0 0,1 0 16,20-21-16,-21 0 0,22 21 0,-22-21 15,22-21-15,-22 20 0,0 1 16,1-21-16,-22 0 0,21-1 0,-21 22 16,-21-21-16,0 21 0,0-1 15,0 1-15,-21 0 0,0 21 0,0 0 0,-21 0 16,20 0-16,-20 21 0,21 0 16,0 1-16,0 20 0,-1-21 15,1 0-15,21 22 0,0-22 0,0 21 16,0-21-16,0 0 0,21 22 15,1-22-15,-1 0 0,0 0 0,21 0 16,1-21-16,-1 22 0,0-22 16,22 0-16,-1 0 0,1 0 0,-1 0 15,-20 0-15,20-22 0,1 1 0,-22 0 16,0 0-16,1 0 0,-1-22 16,-21 22-16,21-21 0,-20 21 0,-1 0 15,0-22-15,-21 22 0,0 0 16,-21 42-1,0 0 1,-1-21-16,1 21 0,0 1 0,0-1 16,0 0-16,0 0 0,21 0 15,0 0-15,-22 1 0,1-1 16,42-21 15,1-21-31,-1 21 16,0-22-16,21 1 0,-21 0 0,1-21 15,20 21-15,-21-1 0,0-20 16,22 21-16,-22 0 0,0 0 0,21-1 16,-21 1-16,1 21 15,-22 21-15,0 1 16,0-1-16,0 0 0,0 21 16,0-21-16,0 1 0,0-1 0,0 0 15,0 21-15,0-21 0,0 1 16,21-1-16,0 0 0,0 0 15,0-21-15,22 0 0,-1 0 0,0 0 16,-21 0-16,22 0 0,-1 0 16,0 0-16,1-21 0,-22 21 0,21-21 15,1 0-15,-1-22 0,-21 22 0,21-21 16,1-1-16,-1 1 0,-21-21 16,22-1-16,-1 1 0,0-22 15,-21 21-15,22 1 0,-22 21 0,0-22 16,0 22-16,0 21 0,-21-22 15,0 22-15,-21 21 16,0 21-16,0 0 0,0 22 16,-22-1-16,22 0 0,0 1 15,0 20-15,0-20 0,0 20 16,-1 1-16,22-22 0,0 0 0,0 1 0,0 20 16,0-42-16,0 22 0,0-1 15,0-21-15,0 0 0,22 0 0,-1 1 16,0-22-16,0 0 0,21 0 15,-20 0-15,-1 0 0,21 0 16,-21 0-16,22-22 0,-22 1 0,21 0 16,0 0-16,-20-21 0,20 20 0,0-20 15,1 21-15,-22 0 0,0-22 16,0 43-16,0-21 0,-21 42 31,-21-21-31,0 22 0,0 20 0,21-21 16,-21 0-16,-1 0 0,1 1 0,21-1 15,0 0-15,0 0 16,0 0-16,0 0 16,21-21-1,1 0-15,-1-21 16</inkml:trace>
  <inkml:trace contextRef="#ctx0" brushRef="#br0" timeOffset="48967.53">13250 11240 0,'0'0'0,"0"-22"0,0 1 16,0 0-16,-21 0 0,0 21 16,0 0-16,0 0 0,-1 0 15,1 0 1,0 0 15,0 0-31,0 0 16</inkml:trace>
  <inkml:trace contextRef="#ctx0" brushRef="#br0" timeOffset="49127.43">12255 11324 0,'-63'21'0,"126"-42"0,-147 42 0,41-21 16,22 22-16,0-22 0,42 0 31,0 21-31,22-21 0,-1 0 16,22 0-16,-1 0 0,1 0 15,-1 0-15,1 0 0,20 0 0,-20 0 0,20 0 16</inkml:trace>
  <inkml:trace contextRef="#ctx0" brushRef="#br0" timeOffset="50219.84">13906 11536 0,'-21'21'0,"42"-42"0,-63 42 0,21-21 0,0 0 15,21 21-15,21-21 32,0 0-32,0-21 0,22 21 15,-22-21-15,21 0 0,0 0 0,1-1 16,-1-20-16,0 21 0,-20-21 15,20-1-15,0 1 0,-21-22 0,1 22 16,-1-21-16,-21 20 0,0-20 0,0 20 16,0 1-16,0 21 0,-21-21 15,-1 42-15,1 0 0,-21 0 0,0 0 16,-22 21-16,22 0 0,-1 21 16,-20 1-16,21 20 0,-1 1 0,1 20 15,0 1-15,-22-22 0,22 22 16,-1 0-16,-20 21 0,21-22 0,-1 22 15,1 0-15,0-21 0,-1 20 16,22 1-16,0 0 0,0 0 0,0-21 16,-1 20-16,22-20 0,-21 21 0,0-21 15,21-22-15,0 22 0,-21-22 16,21-20-16,0-1 0,-21 0 0,21 1 16,0-22-16,21-21 0,0 0 15,0 0-15,22 0 0,-1-21 16,0-1-16,22 1 0,-22-21 0,22 0 15,-22-1-15,0-20 0,22-1 0,-22 1 16,-21-22-16,22 22 16,-22-22-16,-21 0 0,0 1 0,0-1 15,0 0-15,-21 22 0,-1-22 0,-20 43 16,21-22-16,-21 22 0,-1 0 16,1 20-16,0 1 0,20 0 0,-20 21 15,21-21-15,0 21 0,63 0 31,-21-21-31,22 21 0,-22 0 16,42 0-16,-20-21 0,20 21 0,-21-22 16,22 1-16,-1 21 0,22-21 15,-21 0-15,-1 21 0,22-21 16,-22 0-16,1-1 0,-22-20 0,0 21 16,1 0-16,-22 21 0,0-21 15,0-1-15,-42 22 16,0 0-1,0 22-15,21-1 0,-21-21 0,-1 21 16,1 0-16,21 0 0,-21 0 0,21 1 16,0-1-16,0 0 15,21-21-15,0 21 16,1-21-16,-1 21 0,0-21 0,0 0 16,21 0-16,-20 0 15,20 0-15,-21 0 0,21-21 0,-20 0 16,20 21-16,-21-21 0,21 0 0,-20-1 15,20-20-15,-21 21 0,0 0 16,0 0-16,1-22 0,-1 22 0,0 0 16,-21 0-16,0 42 15,0 0 1,0 0-16,-21 0 0,0 22 0,21-1 16,-22 0-16,1 1 0,0 20 0,0 1 15,0-1-15,0 1 16,21-1-16,-22 22 0,1-22 0,0 1 0,21 21 15,-21-22-15,0 1 0,21-22 16,-21 21-16,-1 1 0,1-1 16,0-20-16,0-1 0,0 0 0,0-20 15,-1 20-15,-20-21 0,21 0 0,0 0 16,-22-21-16,22 0 0,0 0 16,0 0-16,0 0 0,0-21 0,-1-21 15,22 21-15,-21-22 0,21 1 0,0-21 16</inkml:trace>
  <inkml:trace contextRef="#ctx0" brushRef="#br0" timeOffset="50887.45">16171 11303 0,'0'0'0,"-21"0"0,0 0 0,0-21 16,21 0-1,0 0-15,21 21 16,0-22-16,0 1 0,22 0 0,-1 0 16,21 0-16,1-22 0,-22 22 15,22-21-15,-1 21 0,1-22 16,-22 1-16,0 0 0,-20 21 0,20-22 15,-21 1-15,-21 21 0,0-22 16,0 22-16,-42 21 0,21 0 16,-22 21-16,-20 1 0,20 20 15,1 21-15,-21-20 0,-1 20 0,22 22 16,-1 0-16,1-1 0,0 1 0,-1 0 16,22-1-16,0 1 0,-21 21 15,21-22-15,-1 22 0,1 0 0,0 0 16,0 0-16,21-22 0,-21 22 0,0-21 15,-1 21-15,1-22 0,-21 1 16,21 0-16,0-1 0,-1-20 16,1-1-16,0 1 0,0-22 0,21 1 15,0-22-15,0 0 0,21-21 0,0 0 16,22 0-16,-1-21 0,0 0 16,22-1-16,20-20 0,-20 0 0,21-1 15,-1-20-15,-20-1 0,-1 1 0,1-1 16,-22-20-16,0 20 0,-20-20 15,-1-1-15,-21 0 0,0 1 0,-21-1 16,-22 21-16,1-20 0,-22 41 0,22-20 16,-21 21-16,20 20 0,-20-20 15,20 21-15,1 0 0,21 21 0,0-21 16,0 21-16,-1 0 0,22-22 16,0 1-1,22 0-15,-1 21 16,0 0-16,21 0 0,1-21 0,-1 21 15,21 0-15,-20 0 0,20 0 0,-20-21 16,20 21-16,-21 0 0</inkml:trace>
  <inkml:trace contextRef="#ctx0" brushRef="#br0" timeOffset="51233.25">16785 11557 0,'0'0'0,"0"-21"0,0 0 16,-21-22-16,21 22 0,0-21 0,0 21 15,0-22-15,0 1 0,0 21 0,0-21 16,0 20-16,21-20 15,0 21-15,0 0 0,1 21 0,-1-21 16,21 21-16,-21 0 0,22 0 0,-22 21 16,21 0-16,-21 0 0,22 0 15,-22 22-15,0-22 0,0 21 0,0 0 16,0 1-16,-21-1 0,0-21 16,0 22-16,0-1 0,0-21 0,0 0 15,0 0-15,-21 1 0,21-1 0,-21 0 16,0-21-1,0 0-15,21-21 16,-21 0-16,21-1 16,0 1-16,0 0 0,0-21 15,0 21-15,21-22 0,-21 1 0,21 21 16,0-22-16,0 1 0,0 21 0,1-21 16,20 20-16,-21 1 0,21 21 15,-20-21-15,20 21 0,0-21 0,-21 21 16,22 0-16,-1 0 0,0 0 0</inkml:trace>
  <inkml:trace contextRef="#ctx0" brushRef="#br0" timeOffset="52523.51">18161 11218 0,'0'0'0,"0"-21"0,0 0 16,0 0-1,-21 0-15,0 21 0,-1-21 0,1-1 16,-21 22-16,0 0 0,20 0 0,-20 0 15,0 0-15,-1 0 0,1 22 16,0-1-16,-22 0 0,22 21 0,0 1 16,-1-1-16,1 0 0,0-21 0,20 22 15,-20-1-15,21 0 0,0 1 16,21-22-16,0 0 0,0 21 0,0-20 16,0-1-16,21-21 0,21 21 15,-21-21-15,22 0 0,-1 0 16,22 0-16,-22 0 0,0 0 0,22 0 15,-22 0-15,0 0 0,1-21 0,-1 0 16,0-22-16,1 22 0,-1-21 16,-21-1-16,22 1 0,-1 0 0,-21-1 15,21 1-15,-20 21 0,-22-21 0,21 20 16,-21 1-16,-21 42 31,21 1-31,-22-1 0,1 21 16,21-21-16,0 22 0,-21-22 15,21 21-15,0-21 0,0 22 0,0-22 16,0 0-16,0 0 0,21 0 16,0 0-16,1 1 0,-1-22 0,21 21 15,-21-21-15,22 0 0,-1 0 0,21 0 16,-20 0-16,-1 0 0,0 0 16,1-21-16,-1-1 0,0 1 0,-20 0 15,20 0-15,-21 0 0,0-22 0,0 1 16,22 0-16,-22-1 0,0 1 15,0 0-15,0 21 0,1-22 16,-22 22-16,0 42 16,0 0-1,-22 1-15,22-1 0,-21 21 0,0 0 16,0 1-16,0-22 0,0 21 16,-1-21-16,1 22 0,0-22 0,0 0 15,21 0-15,-21 0 0,21 1 0,0-1 16,0-42 15,0-1-31,0 1 16,0-21-16,0 21 0,0 0 15,21-22-15,0 1 0,21 0 0,-20-1 16,20-20-16,-21 20 0,21 1 16,1 21-16,-1-21 0,0 20 15,1 1-15,-22 21 0,21 0 0,1 0 16,-22 0-16,21 21 0,-21 22 15,-21-22-15,21 21 0,-21-21 0,0 22 16,0-1-16,0 0 0,0 1 0,0-22 16,0 21-16,0-21 0,-21 1 15,21-1-15,0 0 0,-21 0 0,21 0 16,-21-21-16,0 0 16,21-21-1,0 0 1,0 0-16,0 0 0,0-22 15,0 22-15,21-21 0,0-1 16,21 1-16,1 0 0,-1-1 0,0 1 16,22 0-16,-1 21 0,1-22 15,-1 22-15,1 0 0,-22 21 0,22 0 16,-22 0-16,0 0 0,-20 0 0,20 21 16,-42 0-16,0 22 0,0-22 15,0 21-15,0 0 0,0 1 0,0-1 16,-21 0-16,0 1 0,-1-1 0,22-21 15,0 22-15,-21-22 16,21 0-16,0 0 0,0 0 0,0 0 0,0 1 16,21-22-16,1 21 15,-1-21-15,21 0 0,-21 0 0,22 0 16,-22 0-16,21 0 0,0 0 0,-20 0 16,20-21-16,0-1 0,1 1 15,-1 0-15,0-21 0,1 21 0,-1-22 16,0 1-16,1 0 0,-22-22 0,0 22 15,0-1-15,-21 22 16,0-21-16,0 21 0,-21 21 0,0 0 16,0 0-16,-1 0 0,-20 0 15,21 21-15,0 21 0,-22-21 0,22 22 16,0-22-16,0 21 0,21-21 0,0 22 16,0-1-16,0-21 0,0 0 15,0 22-15,0-22 0,0 0 16,0 0-16,21 0 0,0 1 0,22-22 15,-22 21-15,21-21 0,-21 0 16,22 0-16,-1 0 0,0 0 0,1 0 16,-1 0-16,0 0 0</inkml:trace>
  <inkml:trace contextRef="#ctx0" brushRef="#br0" timeOffset="52831.34">21780 11303 0,'-105'-212'16,"210"424"-16,-210-445 16,105 191-16,0 21 0,0 0 0,0-1 15,21 22-15,0-21 0,0 0 0,21 21 16,1 0-16,20 0 0,-20 0 16,20 0-16,-21 0 0,1 0 0,-1 21 15,0 0-15,1 1 0,-22-1 16,-21 21-16,0 0 0,0 1 0,0 20 15,-21-20-15,-22-1 0,22 0 0,-21 1 16,0-1-16,-1 0 16,1-21-16,0 22 0,-22-22 0,22 0 0,21 0 15,-22 0-15,1 1 0,21-1 16,0-21-16,-1 21 0,1-21 16,0 0-16,21 21 15</inkml:trace>
  <inkml:trace contextRef="#ctx0" brushRef="#br0" timeOffset="52987.45">21632 11980 0,'-42'0'32,"21"0"-32,21-21 46</inkml:trace>
  <inkml:trace contextRef="#ctx0" brushRef="#br0" timeOffset="53931.57">466 12975 0,'0'0'0,"42"-21"0,0 0 0,1 0 16,-22 0-16,-21-1 0,0 1 16,-21 21-16,-22 0 15,1 0-15,0 21 0,-1 22 16,-20-22-16,-1 21 0,22 1 0,-22-1 16,22 21-16,0-20 0,21 20 15,-22 1-15,22-22 0,0 22 16,21-1-16,0-21 0,0 1 0,0 20 15,21-42-15,0 22 0,22-22 16,20 0-16,-21 0 0,22-21 0,-1 0 16,22 0-16,-21 0 0,-1-21 15,1 0-15,-22 21 0,0-21 16,1-22-16,-22 22 0,0 0 16,-21 0-16,0 0 0,-21-22 0,0 22 15,-22 0-15,1 21 0,0-21 16,-22 21-16,22 0 0,-22 0 15,22 0-15,-22 0 0,22 21 0,0 0 16,-1 0-16,22 1 0,0-1 16,-21 0-16,42 21 0,0-21 0,0 1 15,0-1-15,0 0 16,21-21-16,21 0 0</inkml:trace>
  <inkml:trace contextRef="#ctx0" brushRef="#br0" timeOffset="54092">1058 13441 0,'43'0'0,"-86"0"0,107-21 0,-43 21 16,-42 0 15,42 0 0,0 0-31</inkml:trace>
  <inkml:trace contextRef="#ctx0" brushRef="#br0" timeOffset="54467.07">2752 12912 0,'0'0'0,"0"-43"0,0 22 16,-22-21-16,22 21 0,0 0 15,0 42 1,0 0-16,0 21 15,0 22-15,0-22 0,0 22 0,0-1 16,0 1-16,0-1 0,0 1 16,0-1-16,0 1 0,0-1 0,0 1 15,0-22-15,-21 0 0,21 22 16,0-43-16,-21 21 0,21-21 0,0 1 16,21-22-1,0 0-15,1-22 16</inkml:trace>
  <inkml:trace contextRef="#ctx0" brushRef="#br0" timeOffset="54683.94">3260 12996 0,'0'0'0,"21"-63"0,0 21 0,0-22 16,0 43-16,-21-21 0,21 42 0,-21 21 16,0 0-1,0 21-15,0 1 0,0 20 0,-21-21 16,21 22-16,-21-22 0,21 22 15,-21-22-15,21 22 0,0-22 16,0 0-16,-21 1 0,21 20 0,-21-21 16,21 1-16,-22-22 0,22 21 15,-21-21-15,0 1 0,0-1 0,21 0 16,-21-21-16,0 0 0</inkml:trace>
  <inkml:trace contextRef="#ctx0" brushRef="#br0" timeOffset="55179.98">2815 13504 0,'0'0'0,"-21"0"0,21-21 0,-21 0 16,21 0-16,21 0 16,21 0-16,-21 21 15,1 0-15,20-22 0,0 22 16,-21-21-16,43 21 0,-22-21 16,1 0-16,20 21 0,-21-21 0,22 0 15,-1-1-15,-20 1 0,20 21 16,-20-21-16,-1 0 0,-21 21 0,21 0 15,-20 0-15,-1 0 0,-21 21 16,0 21 0,-21-20-16,-1-1 0,-20 0 15,21 21-15,0-21 0,0 22 0,-1-22 16,1 21-16,0 1 0,21-1 0,-21-21 16,21 21-16,0-20 15,0-1-15,21 0 0,0 0 0,0 0 16,1-21-16,20 0 0,0 0 15,1 0-15,20 0 0,-21 0 0,22-21 16,-22 0-16,22 0 0,-22 0 0,22-22 16,-22 22-16,0-21 0,-21-1 15,1 22-15,-1-21 0,-21 0 0,0-1 16,0 1-16,-21 0 0,-22-1 16,22 1-16,-21 21 0,21 0 0,-22-1 15,1 1-15,0 21 0,-1 0 16,1 0-16,0 21 0,-1 1 0,22-1 15,0 21-15,0-21 0,0 22 16,-1-22-16,22 21 0,0 0 16,0-20-16,0 20 0,0-21 0,0 21 15,22-20-15,-1-1 0,21-21 16,0 0-16,1 0 0</inkml:trace>
  <inkml:trace contextRef="#ctx0" brushRef="#br0" timeOffset="55704.23">4572 13208 0,'0'0'0,"21"-21"0,-21 0 31,-21 42-31,0 0 16,0 21-16,-1-20 0,22-1 16,-21 21-16,0 0 0,0 1 0,0-22 15,21 21-15,0 1 0,0-22 0,0 0 16,0 21-16,0-21 15,0 1-15,21-22 0,0 0 16,0 0-16,0-22 0,1 1 16,20 0-16,-21-21 0,21 21 0,1-1 15,-1-20-15,0 21 0,-20-21 0,20 20 16,0-20-16,-21 21 0,22 0 16,-22 0-16,0-1 0,-21 1 15,0 42 1,0 1-16,0-1 0,0 0 15,0 0-15,0 0 0,0 22 0,0-22 16,0 21-16,0-21 0,21 22 16,0-22-16,1 0 0,20 0 0,-21 0 15,0 0-15,22 1 0,-1-22 0,0 0 16,1 0-16,-1 0 0,0-22 16,1 22-16,20-21 0,-21-21 0,1 21 15,-1 0-15,-21-22 0,22 1 16,-22 0-16,-21-1 0,0 1 15,0 0-15,0-1 0,0 1 0,0 21 16,0-22-16,-21 22 0,-1 0 16,1 0-16,0 0 0,0 21 0,0 0 15,0 0-15,21 21 0,-22 0 16,22 0-16,0 0 16,0 1-16,22-22 0,-1 21 15</inkml:trace>
  <inkml:trace contextRef="#ctx0" brushRef="#br0" timeOffset="55951.57">6413 12954 0,'0'0'0,"0"-21"16,64-64-1,-43 64-15,21 21 16,-20-21-16,20 21 0,0 0 0,1 0 15,-1 0-15,21 0 0,1 0 16,-22 0-16,22 0 0,-22 0 0,0 0 16,1 21-16,-22-21 0,21 0 15,-42 21-15,-21-21 32,0 21-32,0-21 0</inkml:trace>
  <inkml:trace contextRef="#ctx0" brushRef="#br0" timeOffset="56155.73">6900 12869 0,'0'0'0,"-21"22"0,0-1 0,0-21 16,0 21-16,-1 0 0,1 0 0,0 22 15,-21-22-15,21 21 0,-1-21 16,1 22-16,0-1 0,0 0 0,0 1 16,0-1-16,-1 0 0,1-21 15,21 22-15,-21-1 0,0 0 0,21 1 16,-21-22-16,21 21 0,0-21 0,0 1 15,0-1-15,0 0 16,21-21-16,0 0 16,0 0-16,0 0 0,22 0 0,-1-21 15</inkml:trace>
  <inkml:trace contextRef="#ctx0" brushRef="#br0" timeOffset="56475.11">7302 13356 0,'0'0'0,"0"-21"0,-21 21 15,0 0-15,0 21 0,-21 0 16,20-21-16,1 22 0,-21-1 0,21 21 16,0-21-16,-1 0 0,1 22 15,21-22-15,-21 0 0,21 21 16,0-20-16,0-1 0,21 0 0,0 0 16,22 0-16,-22-21 0,21 0 15,1 21-15,-1-21 0,-21 0 0,21 0 16,1-21-16,-1 21 0,0-21 0,1 0 15,-22 0-15,21-22 0,-21 22 16,1-21-16,-22 21 0,0-22 0,0 22 16,0-21-16,0 21 0,-22 0 15,-20-1-15,21 1 0,-21 0 0,-1 21 16,1 0-16,0 0 0,-1 0 0,1 0 16,21 0-16,-22 0 0,22 0 15,0 21-15,0 0 0,21 1 16</inkml:trace>
  <inkml:trace contextRef="#ctx0" brushRef="#br0" timeOffset="57959.17">9483 13335 0,'0'0'16,"0"-21"-16,21 0 0,0 0 15,0 21-15,21-22 0,-20 1 16,20 0-16,0-21 0,1 21 0,20-22 16,-21 22-16,1-21 0,-1-1 15,0 1-15,-20 0 0,-22-1 16,0 1-16,0 21 0,-43-21 0,22 20 16,-21 1-16,-22 0 0,22 0 0,-22 21 15,1 0-15,21 0 0,-22 21 16,22 0-16,-1 0 0,1 22 0,21-1 15,0 0-15,21 1 0,0 20 16,0-20-16,0-1 0,0 0 0,0 1 16,42-1-16,-21 0 0,0-21 15,22 22-15,-22-1 0,64 22 16,-64-22-16,21-21 0,0 21 0,-20-20 16,20-1-16,-42 21 15,21-21-15,-21 0 0,0 1 16,-21-22-16,0 0 0,-22 0 15,22 0-15,-21 0 0,0 0 16,-1 0-16,1-22 0,21 1 0,-22 0 16,1 0-16,21-21 0,-21 20 15,20 1-15,1-21 0,0 21 0,0 0 16,0-1-16,21 1 0,-21 0 0,21 0 16,0 42-1,21 0 1,0 0-16,0 1 15,0-1-15,0 0 0,22 0 16,-22 0-16,21 0 0,1 1 0,-1-1 16,0-21-16,1 0 0,20 0 15,-21 0-15,22 0 0,-1 0 0,1 0 16,-22-21-16,22-1 0,-22 22 16,0-21-16,1-21 0,-1 21 0,-21 0 15,0-1-15,22-20 0,-43 21 0,21-21 16,0-1-16,-21 1 0,21 0 15,-21-1-15,0 22 0,0 0 0,0 0 16,0 0-16,0 42 16,0 0-1,-21 0-15,21 0 0,-21 0 0,0 22 16,21-1-16,0-21 0,0 22 16,-21-22-16,21 21 0,0-21 0,0 22 15,0-22-15,0 0 0,0 0 0,0 0 16,0 0-16,21 1 0,0-22 15,0 0-15,0 0 0,0 0 0,1 0 16,-1 0-16,0 0 0,0 0 16,21-22-16,-20 1 0,20-21 15,0 21-15,-21 0 0,1-22 16,-1 22-16,0-21 0,21 21 0,-21-1 16,1-20-16,-22 21 0,21 0 15,0 21-15,-21 21 31,0 0-31,-21 0 0,0 22 0,21-22 16,0 0-16,0 0 0,-22 0 0,22 0 16,0 22-16,0-22 0,0 0 15,22 0-15,-1 0 0,0-21 16,0 0-16,0 0 0,0 0 16,22 0-16,-1 0 0,-21 0 0,22-21 15,-1 21-15,0-21 0,-21 0 0,22 0 16,-1-22-16,-21 22 0,0-21 15,22 21-15,-22-22 0,0-20 16,0 21-16,-21-1 0,21 1 0,-21 0 16,22-1-16,-22 22 0,0 0 15,0 0-15,0 42 16,-22 0-16,1 21 16,0-20-16,0 20 0,0 0 0,21-21 15,-21 22-15,-1-1 0,22-21 0,0 22 16,0-22-16,0 0 0,0 0 15,0 0-15,22-21 0,-1 21 0,0-21 16,0 0-16,0 0 0,0 0 16,22 0-16,-22 0 0,21 0 0,-21-21 15,22 21-15,-22-21 0,21 0 16,-21 0-16,22 0 0,-22-1 16,0-20-16,21 21 0,-20 0 0,-22 0 15,0-1-15,21 1 0,-21 42 16,0 1-1,-21-1-15,21 0 0,0 21 16,-22-21-16,1 1 0,21-1 0,0 0 16,-21 0-16,21 0 15,0 0-15,0 1 16,0-44 15</inkml:trace>
  <inkml:trace contextRef="#ctx0" brushRef="#br0" timeOffset="58123.78">11790 12764 0,'0'0'0,"-21"-22"0,-43-41 32,43 63-32,0-21 0,0 21 15,-1 0-15,44 0 31,-1 0-31,0 21 16</inkml:trace>
  <inkml:trace contextRef="#ctx0" brushRef="#br0" timeOffset="58371.54">12425 12615 0,'0'-21'31,"0"42"-31,-21 1 0,-1-1 0,1 21 16,0-21-16,0 22 0,0-1 16,0 21-16,-22-20 0,22-1 0,0 22 15,0-22-15,0 0 0,-1 1 16,1-1-16,21 0 0,-21-21 16,21 22-16,0-22 0,0 0 0,0 0 15,0 0-15,0 1 0,21-22 16,0 0-16,1 0 15,-1 0-15,0 0 0</inkml:trace>
  <inkml:trace contextRef="#ctx0" brushRef="#br0" timeOffset="59171.77">12044 13123 0,'0'0'0,"-21"0"0,-1-21 0,1 21 15,21-21 1,21 21-16,1 0 15,-1 0-15,21 0 0,0 0 0,1-21 16,-1 21-16,22 0 0,-22 0 16,21-21-16,1 0 0,-1 21 0,1-22 15,-22 22-15,22-21 0,-1 21 16,-20-21-16,-1 21 0,0-21 0,1 21 16,-22 0-16,0 0 0,-42 0 31,0 0-31,-1 21 0,1 0 15,-21 0-15,21 1 0,0-1 16,-1 0-16,1 21 0,-21-21 16,21 1-16,0-1 0,-1 42 15,22-42-15,0 1 0,0-1 16,0 0-16,0 0 0,22-21 16,-1 21-16,0-21 0,0 21 0,21-21 15,1 0-15,20 0 0,-20 0 16,20 0-16,1 0 0,-1 0 0,-21-21 15,22 0-15,-22-21 0,1 21 0,-1-22 16,0 1-16,1 0 0,-22-22 16,21 22-16,-21-22 0,0 1 15,22-1-15,-22 22 0,0 0 16,-21-1-16,21 1 0,-21 21 0,21 0 16,-21 42-1,-21 0 1,0 21-16,0 1 0,0-1 0,0 0 15,-1 1-15,1-1 0,0 21 16,0-20-16,0-1 0,-22 0 0,22 1 16,0-1-16,21-21 0,-21 22 0,0-22 15,0 0-15,21 0 0,0 0 16,0 0-16,-22-21 0,22-21 47,22 0-47,-1 0 0,0 0 0,21 0 15,1-22-15,-22 22 0,42-21 16,-20 21-16,-1-1 0,0 1 0,1 0 16,-22 21-16,21 0 0,0 0 15,-20 0-15,-1 0 0,0 0 0,0 21 16,-21 0-16,0 1 0,0-1 0,0 0 16,0 0-16,0 0 0,0 0 15,-21 1-15,0-22 0,0 21 0,21 0 16,-22 0-16,1-21 0,0 21 0,0-21 31,21-21 0,0 0-31,21 0 16</inkml:trace>
  <inkml:trace contextRef="#ctx0" brushRef="#br0" timeOffset="59387.83">13885 12764 0,'0'0'0,"0"-22"0,0 1 0,0 0 16,21 21-16,1-21 0,-1 21 16,0 0-16,0 0 0,21 0 15,-20-21-15,20 21 0,21 0 0,-20 0 16,20 0-16,1 0 0,-22 0 16,22 0-16,-1 0 0,-21 0 0,1 0 15,-1 0-15,0 0 0,-20 0 16,-1 0-16,-42 0 15,-1 0-15,1 0 16,-21 0-16,21 0 0</inkml:trace>
  <inkml:trace contextRef="#ctx0" brushRef="#br0" timeOffset="59599.3">14287 12679 0,'-21'21'15,"21"0"-15,-21 0 0,21 1 16,-21-1-16,21 21 0,0 0 0,0-20 15,-21 20-15,21 0 0,-21 1 0,21-1 16,-22 0-16,1-21 0,0 22 16,21-22-16,-21 21 0,0-21 0,0 1 15,21-1-15,0 0 0,-22 0 16,22 0-16,0 0 0,0 1 0,0-1 16,22-21-1,-1 0-15,0 0 16,0 0-16</inkml:trace>
  <inkml:trace contextRef="#ctx0" brushRef="#br0" timeOffset="59939.08">14795 13166 0,'0'0'0,"22"-21"0,-1-1 0,-21 1 16,-21 21 0,-1 0-16,-20 0 0,21 21 15,-21 1-15,20-1 0,-20 0 16,21 0-16,0 0 0,-22 0 0,43 1 15,-21 20-15,21-21 0,0 0 0,0 0 16,0 1-16,21-22 0,-21 21 16,43 0-16,-22-21 0,0 0 0,21 0 15,-20 0-15,20 0 0,0 0 0,1 0 16,-22 0-16,21-21 16,0 0-16,-20-1 0,20 1 0,-21 0 15,0-21-15,-21-1 0,0 1 0,0 21 16,0-21-16,0 20 0,0-20 15,-21 21-15,0 0 0,0 21 0,-22 0 16,22 0-16,-21 0 0,0 0 16,20 0-16,-20 0 0,0 21 0,21 0 15,-22 0-15,22-21 0,0 21 0,21 1 16,0-1-16</inkml:trace>
  <inkml:trace contextRef="#ctx0" brushRef="#br0" timeOffset="60699.41">16446 13187 0,'0'0'0,"-42"0"0,21 21 0,42-21 32,21 0-32,-20 0 0,20 0 15,0 0-15,22 0 0,-22-21 0,22 0 16,-22 0-16,21-1 0,-20 1 15,-1-21-15,0 0 0,1-1 0,-22 1 16,21-22-16,-21 1 0,1-1 0,-1 1 16,0 21-16,0-22 0,-21 1 15,0 20-15,0 1 0,0 0 0,0 20 16,0 1-16,0 0 0,-21 21 16,0 0-16,0 21 15,-1 0-15,1 22 0,-21-1 0,21 22 16,-22-1-16,1 22 0,21-1 15,-21 1-15,20 0 0,-20 21 0,21-22 16,-21 22-16,20 21 0,-20-21 0,0 21 16,21-21-16,-22 0 0,-20 21 15,20-22-15,1 1 0,0 0 0,-22 0 16,22 0-16,0-22 0,-1 1 16,1-21-16,0-1 0,20 1 15,1-22-15,0 0 0,21 1 0,0-22 16,0 0-16,0 0 0,21-21 0,22 0 15,-22 0-15,42-21 0,-20 0 0,20 0 16,1-1-16,-1-20 0,22 0 16,-22-1-16,1 1 0,-1-21 0,1 20 15,-22-41-15,0 20 0,1 1 0,-1-22 16,-21 21-16,0 1 0,1-22 16,-22 22-16,0-1 0,0-20 0,-22 20 15,1 1-15,0 20 0,0-20 16,-21 20-16,20 22 0,-20-21 0,0 21 15,21 0-15,-22-1 0,22 22 16,0 0-16,0-21 0,21 0 16,21 21-1,0 0-15,21 0 16,-20 0-16,20-21 0,0 21 16,1 0-16,-1 0 0,0-21 0</inkml:trace>
  <inkml:trace contextRef="#ctx0" brushRef="#br0" timeOffset="61072.43">17272 13229 0,'0'0'0,"0"-21"16,0-21-16,0 21 0,0-22 0,0 22 15,0-21-15,0 21 0,21-22 0,0 22 16,-21 0-16,21-21 0,1 20 16,20 22-16,-21-21 0,21 21 15,-20 0-15,20 0 0,0 0 0,1 0 16,-1 21-16,-21 1 0,21 20 15,-20 0-15,20-21 0,-21 64 16,-21-43-16,0 1 0,0-22 0,0 21 16,0-21-16,0 1 0,0-1 15,0 0-15,-21 0 0,0-21 0,0 0 16,-1 0-16,1 0 16,0 0-16,0-21 15,21 0-15,0 0 0,0-1 16,0 1-16,0 0 0,0-21 15,0 21-15,21-22 0,0 1 0,0 0 16,1 20-16,-1-20 0,0 0 0,0 21 16,0-1-16,22 1 0,-22 0 15,0 21-15,0 0 0,21 0 0,-20 0 16,-1 0-16,0 0 0,0 0 16,0 21-16,22-21 0</inkml:trace>
  <inkml:trace contextRef="#ctx0" brushRef="#br0" timeOffset="62383.8">18500 13039 0,'0'0'0,"0"21"0,21-21 0,-21-21 31,0 0-15,0-1-16,0 1 0,-21 0 16,21 0-16,-22-21 0,22 20 15,-21 1-15,0 0 0,0 0 0,0 21 16,-22 0-16,22 0 0,0 0 15,-21 0-15,21 21 0,-22 0 0,1 0 16,21 1-16,-22 20 0,22 0 16,-21 1-16,21-22 0,0 21 0,-1-21 15,22 22-15,0-22 0,0 21 16,0-21-16,0 0 0,0 1 16,22-1-1,20-21-15,-21 0 0,0 0 0,22 0 16,-22 0-16,21-21 0,0 21 15,-20-22-15,20 1 0,0 0 0,1 0 16,-22-21-16,21 20 0,-21-20 16,22 21-16,-22-21 0,-21 20 0,21-20 15,-21 21-15,0 0 0,-21 42 32,0 0-32,21 0 15,-22 0-15,22 1 0,-21-1 0,21 21 16,0-21-16,0 0 0,0 1 15,0-1-15,0 0 0,21 0 0,1 0 16,20 0-16,-21-21 0,21 22 16,1-22-16,-1 0 0,0 0 0,1 0 15,-1 0-15,0 0 0,1 0 0,-1 0 16,-21-22-16,22 1 0,-22 0 16,0 0-16,21 0 0,-21-22 0,1 22 15,-1-21-15,0 0 0,-21-1 16,21 1-16,-21 21 0,0-22 0,21 43 15,-21-21-15,-21 21 16,0 21 0,0 1-16,21 20 0,-21-21 0,-1 0 15,22 22-15,0-1 0,0-21 0,-21 21 16,21-20-16,-21-1 0,21 0 16,0 21-16,0-21 0,0 1 15,0-1-15,-21-21 0,21-21 47,0-1-47,0 1 0,21 0 16,-21 0-16,21 0 0,0-22 0,1 22 15,-1-21-15,21 0 0,-21 20 16,22-20-16,-1 21 0,-21-21 16,21 20-16,1 1 0,-22 21 0,21 0 15,1 0-15,-22 0 0,0 21 16,0 1-16,0-1 0,0 0 0,-21 21 15,0-21-15,0 22 0,0-22 0,0 21 16,0-21-16,0 1 0,-21 20 16,0-21-16,21 0 0,0 0 0,0 1 15,-21-22-15,0 0 32,21-22-17,0 1-15,0 0 16,21 0-16,0 0 0,21 0 0,-20-22 15,20 22-15,0-21 0,22-1 16,-22 22-16,0-21 0,22 0 0,-22 20 16,1 1-16,-1 0 0,0 0 0,1 21 15,-22 0-15,0 0 0,0 0 16,0 21-16,-21 0 0,0 22 0,0-22 16,0 0-16,0 21 0,-21 1 15,0-22-15,0 0 0,21 21 0,0-21 16,-21 1-16,21-1 0,0 0 15,0 0-15,0 0 0,0 0 16,0 1-16,21-22 16,0 0-16,0 0 0,0 0 0,22 0 15,-22 0-15,21 0 0,0 0 16,1 0-16,-1-22 0,0 1 0,1 0 16,-1 0-16,0-21 0,1-1 15,-1 22-15,-21-21 0,22-1 0,-22 1 16,0 0-16,-21-1 0,0 22 0,0-21 15,0 21-15,-21 21 0,0 0 16,-1 0-16,-20 0 0,0 21 0,21 0 16,-22 0-16,22 22 0,0-22 15,0 21-15,0 0 0,-1-20 16,22 20-16,0-21 0,0 21 0,0-20 16,0-1-16,0 0 0,22 0 15,-1 0-15,0 0 0,21-21 0,-21 22 16,22-22-16,-1 0 0,-21 0 15,22 0-15,-1 0 0,0 0 0,1 0 16,20 0-16,-21-22 0</inkml:trace>
  <inkml:trace contextRef="#ctx0" brushRef="#br0" timeOffset="62731.25">22288 12975 0,'-127'-127'16,"106"106"0,0 0-16,21 0 0,0-22 0,0 22 15,0 0-15,0 0 0,0 0 16,21 0-16,0-1 0,1 22 0,20-21 16,-21 21-16,21-21 0,-20 21 15,20 0-15,0 0 0,-21 0 0,1 21 16,20 0-16,-42 1 0,0 20 15,0-21-15,0 21 0,0 1 0,-21-1 16,0 0-16,-1-20 0,1 20 16,-21 0-16,21-21 0,-22 22 15,22-22-15,-21 21 0,21-21 0,0 1 16,-22-1-16,22 0 0,0 0 16,0-21-16,0 21 0,21 0 15,-22-21-15,22 22 16</inkml:trace>
  <inkml:trace contextRef="#ctx0" brushRef="#br0" timeOffset="62895.17">21886 13631 0,'0'0'0,"-21"22"16,21-1-16,-21-21 0,0 0 0,21 21 15,-21-21-15,21-21 31,0 0-15,21 21-16,0-22 0</inkml:trace>
  <inkml:trace contextRef="#ctx0" brushRef="#br0" timeOffset="63827.82">317 14669 0,'0'0'0,"-21"0"0,0 0 16,-21 0-16,21 0 15,-1 0-15,1 0 0,21 21 16,-21-21-16,21 21 0,0 0 16,21-21-16,0 21 0,22-21 15,-22 0-15,21 0 0,22 0 16,-22 0-16,22 0 0,-1 0 15,1 0-15,-1 0 0,1-21 16,-22 0-16,21 0 0,-20 0 16,20-1-16,-20-20 0,-1 21 0,-21 0 15,21-22-15,-20 22 0,-1 0 16,-21 0-16,0 0 0,0 0 0,0 42 31,0 0-31,0 0 0,-21 21 16,21 1-16,-22-1 0,22 22 0,-21-22 15,21 0-15,0 1 0,0-1 16,-21 21-16,0-20 0,21-1 16,-21 0-16,21 1 0,0-1 15,-21 0-15,21 1 0,-22-22 16,22 21-16,0-21 0,0 1 0,-21-22 16</inkml:trace>
  <inkml:trace contextRef="#ctx0" brushRef="#br0" timeOffset="63999.81">593 15113 0,'-22'0'0,"44"0"0,-65 0 15,43-21 1,21 21 0,1 0-16,-1-21 0,21 21 15,0-21-15,22 21 0,-1-22 16,-20 1-16,41 0 0,-20 21 0,-1-21 15,1 0-15,21 0 0,-22-1 16</inkml:trace>
  <inkml:trace contextRef="#ctx0" brushRef="#br0" timeOffset="64159.74">1651 14838 0,'-21'0'15,"0"0"-15,-1 0 16,22 21-1,-21-21 1,42 0 15,22 0-31</inkml:trace>
  <inkml:trace contextRef="#ctx0" brushRef="#br0" timeOffset="64423.81">3006 14393 0,'0'0'0,"0"-21"0,0 42 31,-22 1-31,1 20 0,21 0 0,-21 22 16,0-22-16,0 22 0,0-1 15,-1 1-15,1-22 0,21 21 0,-21-20 16,0 20-16,0-20 0,0-1 15,21 0-15,0 1 0,0-22 0,0 21 16,0-21-16,0 0 0,21-21 16,0 0-16,0-21 15,0 0-15,0 0 0,1 0 16,-1-22-16</inkml:trace>
  <inkml:trace contextRef="#ctx0" brushRef="#br0" timeOffset="64630.83">3175 14647 0,'0'0'0,"21"-63"0,0-1 0,0 22 15,-21 0-15,0-1 0,22 22 16,-22 0-16,0 63 16,0-20-16,0 20 15,-22 21-15,22-20 0,0 20 0,-21-20 16,21 20-16,-21-21 0,21 22 16,0-22-16,0 1 0,0-1 0,0 0 15,0 1-15,0-1 0,0-21 16,0 21-16,-21-20 0,21-1 0,0 0 15,-21-21-15,0 0 16</inkml:trace>
  <inkml:trace contextRef="#ctx0" brushRef="#br0" timeOffset="65103.77">2857 14965 0,'0'0'16,"-21"-21"-16,0 0 0,21-1 0,-21 22 15,21-21-15,0 0 0,21 21 16,0-21-16,22 21 0,-22-21 0,21 21 15,0-21-15,1 21 0,20-22 16,1 22-16,20-21 0,-20 0 0,21 21 16,-1-21-16,1 21 0,0 0 15,-22-21-15,1 21 0,-22 0 16,0 0-16,-21 0 0,-21 21 16,0 0-16,0 0 0,0 0 0,0 22 15,-21-22-15,0 21 0,0-21 16,0 22-16,21-1 0,-21-21 0,-1 22 15,22-22-15,0 21 0,0-21 0,0 22 16,0-22-16,0 0 0,22-21 16,20 21-16,-21-21 0,21 0 0,1 0 15,-22 0-15,21-21 0,1 0 16,-1 0-16,0-1 0,1 1 0,-1-21 16,0 0-16,-21 20 15,22-20-15,-22-21 0,0 20 0,-21 1 16,0-22-16,0 22 0,0 0 0,-21-1 15,0 1-15,0 21 0,-22 0 16,22 0-16,-21 21 0,-1 0 0,1 0 16,0 0-16,-1 21 0,22 0 15,-21 0-15,0 0 0,20 22 0,1-22 16,0 21-16,21-21 0,0 0 16,0 22-16,0-22 0,0 0 0,21 0 15,22 0-15,-22 1 0,21-22 0,0 0 16,22 0-16</inkml:trace>
  <inkml:trace contextRef="#ctx0" brushRef="#br0" timeOffset="65581.81">4762 14774 0,'0'0'0,"22"-42"0,-1 21 0,-21 0 16,0 0-16,0-1 0,-21 22 16,-1 0-1,1 0-15,-21 22 0,21 20 16,0-21-16,-1 21 0,1-20 0,0 20 15,0 0-15,21-21 0,0 22 0,0-1 16,0-21-16,0 22 16,0-22-16,0 0 0,0 0 0,21-21 15,0 0-15,0 0 0,1 0 0,20 0 16,-21-21-16,21 0 0,-20 21 16,20-21-16,0-1 0,-21-20 0,22 21 15,-22 0-15,0 0 0,0-22 16,0 22-16,1 21 0,-1-21 0,0 42 31,-21 0-31,0 0 16,0 1-16,0-1 0,21 0 0,-21 0 15,0 21-15,21-20 0,0-1 16,1 0-16,-1 0 0,0-21 16,0 21-16,21-21 0,1 0 15,-1 0-15,0 0 0,1 0 0,20-21 16,-20 0-16,-1 0 0,-21 0 0,21-1 15,-20 1-15,-22 0 0,0-21 16,0 21-16,0-22 0,0 22 0,-43-21 16,22 21-16,0-22 0,-21 22 15,20 0-15,-20 0 0,21 0 0,0 21 16,21-22-16,21 22 16,0 0-16,43 0 15</inkml:trace>
  <inkml:trace contextRef="#ctx0" brushRef="#br0" timeOffset="65855.98">6773 14542 0,'0'0'0,"-42"-22"0,0 1 16,20 0-16,22 0 15,43 21-15,-22 0 16,21 0-16,1 0 0,20 0 16,-21 0-16,22 0 0,-1 0 0,1 0 15,-1 0-15,1 0 0,-1 0 0,-20 0 16,20 0-16,-20 0 16,-1 0-16,-21-21 0,21 21 0,-42-21 31,0-1-31,-21 22 0</inkml:trace>
  <inkml:trace contextRef="#ctx0" brushRef="#br0" timeOffset="66056.19">7324 14372 0,'-22'0'0,"44"0"0,-65 21 15,22 1-15,0-1 0,0 21 16,0-21-16,-1 22 0,1-1 0,0 0 0,0 1 16,0-1-16,21 21 0,-21-20 15,21-1-15,-22 0 0,22 1 16,0 20-16,-21-20 0,21-1 0,-21-21 15,21 21-15,0 1 0,0-22 16,0 0-16,0 0 0,21-21 16,0 0-16,1 0 0,-1 0 15,0-21-15,0 0 0,21 21 16,-20-42-16,20 20 0</inkml:trace>
  <inkml:trace contextRef="#ctx0" brushRef="#br0" timeOffset="66363.84">7472 14944 0,'0'0'0,"21"-21"0,0-1 0,-21 44 31,-21-1-15,0 0-16,21 0 0,-21 0 0,21 0 15,0 1-15,0 20 0,0-21 16,0 0-16,0 0 0,0 22 0,21-22 16,0 0-16,21-21 15,-21 0-15,1 0 0,20 0 0,-21 0 16,21 0-16,1-21 0,-1 0 15,0 0-15,1-22 0,-22 22 0,21 0 16,-21-21-16,1-1 0,-1 1 16,-21 0-16,0 20 0,0-20 0,0 0 15,-21 21-15,-1-1 0,-20 1 16,0 21-16,-22 0 0,22 0 0,0 0 16,-22 0-16,22 0 0,-1 21 15,22 1-15,-21-22 0,21 21 0,21 0 16,0 0-1,21-21-15</inkml:trace>
  <inkml:trace contextRef="#ctx0" brushRef="#br0" timeOffset="67771.31">9842 14563 0,'0'-21'15,"0"-64"1,0 64-16,22 0 16,-1-22-16,0 22 0,0-21 15,0 21-15,0-1 0,22-20 0,-22 21 16,0 0-16,0 0 0,-21-1 15,0 1-15,-42 21 0,0 0 16,-1 0-16,1 0 0,-22 21 0,1 1 16,-1-1-16,22 0 0,-21 21 15,20-21-15,1 22 0,0-1 0,20 0 16,-20 22-16,42-22 0,0 1 16,0-22-16,0 21 0,21 0 0,0 1 15,22-22-15,-22 21 0,21-21 0,22 22 16,-22-22-16,0 0 0,1 21 15,-1-20-15,0-1 0,1 0 0,-22 0 16,-21 0-16,0 0 0,0 1 16,-42-1-16,20-21 0,-20 0 15,0 0-15,-22 0 0,22 0 16,-22 0-16,1 0 0,21-21 16,-22-1-16,22 22 0,-22-21 0,22 0 15,0 0-15,20 0 0,-20 0 0,21-1 16,0 1-16,0 0 0,21 0 15,0 0-15,21 21 16,0 0-16,0 0 0,0 0 16,0 21-16,1 0 0,20 0 0,-21 0 15,21 1-15,-20-1 0,20 0 0,-21 0 16,21 0-16,1 0 0,-1 1 16,0-1-16,1-21 0,-1 21 15,22-21-15,-22 21 0,21-21 0,-20 0 16,20 0-16,1 0 0,-22-21 15,22 0-15,-22 0 0,0-1 0,1 1 16,-1 0-16,-21 0 0,21 0 16,-20-22-16,-1 1 0,0 0 0,0 21 15,0-22-15,-21 1 0,0 0 0,0-1 16,0 22-16,0 0 0,0 0 16,0 42-1,0 21-15,-21-21 16,21 22-16,-21-22 0,21 21 0,-21 1 15,21-22-15,0 21 0,0-21 16,-21 22-16,21-22 0,0 0 16,0 0-16,0 0 0,0 0 0,21 1 15,0-22-15,0 0 0,0 0 16,0 0-16,1 0 0,-1 0 16,21 0-16,-21-22 0,0 1 0,43-21 15,-43 21-15,21-22 16,-20 22-16,20-21 0,-21 0 0,21-1 15,-20 22-15,20-21 0,-21 21 0,0-22 16,-21 22-16,21 21 16,-21 21-1,0 0-15,-21 1 0,21-1 0,-21 21 16,0-21-16,0 22 0,21-1 16,0-21-16,-21 21 0,21-20 0,0-1 15,0 0-15,0 21 0,0-21 16,0 1-16,21-1 0,0-21 15,21 0-15,-21 0 0,1 0 0,20 0 16,0 0-16,-21-21 0,22 21 16,-1-22-16,0 1 0,-20 0 15,20-21-15,-21 21 0,21-22 0,-20 1 16,-1 0-16,21-1 0,-21 1 0,0 0 16,1 20-16,-1-20 0,0 21 0,0 21 15,-21 21 1,0 21-1,-21-20-15,0-1 0,0 21 16,21-21-16,0 0 0,0 22 0,0-22 16,0 0-16,0 0 0,0 0 0,0 1 15,0-1-15,21-21 0,0 21 16,0-21-16,0 0 0,0 0 0,22 0 16,-22 0-16,21 0 0,-21 0 0,22 0 15,-22 0-15,0-21 0,21 0 16,-20-1-16,-1 1 0,0-21 0,0 21 15,0-22-15,0 22 0,1-21 16,-1 0-16,0 20 0,-21 1 16,0 0-16,0 42 15,-21 0-15,0 1 16,-1-1-16,1 21 0,0-21 0,0 22 16,0-22-16,0 0 0,-22 21 0,43-21 15,-21 1-15,0-1 0,0 21 16,21-21-16,21-21 31,0-21-15,0 21-16</inkml:trace>
  <inkml:trace contextRef="#ctx0" brushRef="#br0" timeOffset="67943.53">12023 14436 0,'0'0'0,"0"-43"0,-64-62 31,64 83-31,-21 1 0,0 21 0,0 0 16,-1 0-16,1 0 0,0 0 16,42 0-1,22 21 1,-22-21-16,0 0 16,21 0-16</inkml:trace>
  <inkml:trace contextRef="#ctx0" brushRef="#br0" timeOffset="68172.53">12531 14203 0,'0'0'0,"21"-21"0,-42 21 31,-1 0-31,1 42 0,0-21 16,0 0-16,-21 22 0,20-1 16,-20 0-16,21 1 0,0-1 0,0 0 15,-1 1-15,1-1 0,0 0 16,21 1-16,0-22 0,0 21 0,0-21 15,0 22-15,0-22 0,0 0 16,0 0-16,21 0 0,0-21 0,1 0 16,-1 22-16,0-22 0,0 0 15,0 0-15,0-22 0,1 1 16</inkml:trace>
  <inkml:trace contextRef="#ctx0" brushRef="#br0" timeOffset="68895.25">12319 14690 0,'0'0'0,"-21"-21"0,0 21 0,-1-22 15,22 1 1,22 0 0,-1 21-16,0-21 15,21 21-15,1 0 0,-1-21 0,0 21 0,1-21 16,-1-1-16,21 22 16,-20-21-16,-1 0 0,22 21 0,-22-21 15,0 0-15,1 21 0,-1 0 0,0-21 16,-63 42-1,0 0 1,0 0-16,-22 0 0,22 0 16,0 22-16,0-22 0,0 21 0,0-21 15,-1 1-15,22-1 0,0 21 0,0-21 16,0 0-16,0 1 0,0-1 16,0 0-16,22-21 0,-1 21 15,0 0-15,21-21 0,-21 0 0,22 0 16,-1 0-16,0 0 0,1 0 15,-1 0-15,22 0 0,-22-21 0,0 0 16,1 0-16,-1 0 0,0-22 16,-21 1-16,22 0 0,-22-22 0,0 22 15,0-22-15,0 1 0,-21-1 0,22 1 16,-1 20-16,-21-20 0,0 42 16,21-22-16,-21 22 0,21 0 0,-21 0 15,0 42 1,0 0-16,0 0 0,-21 22 15,0-1-15,21 0 0,-21 1 0,-1 20 16,1-20-16,21 20 0,-21-21 16,0 1-16,0-1 0,0 0 0,-1 1 15,1-1-15,0-21 0,0 22 16,21-22-16,-21 0 0,21 0 16,-21-21-16,21-21 31,0 0-31,21 0 0,0-1 0,21-20 15,-21 21-15,22-21 0,-1-1 16,22 22-16,-22-21 0,0-1 0,1 22 16,20 0-16,-21 0 0,-20 21 0,20 0 15,0 0-15,-21 21 0,-21 0 16,0 0-16,0 1 0,0 20 16,0-21-16,0 21 0,0-20 0,-21-1 15,0 21-15,0-21 0,0 0 16,-22 1-16,22-1 0,-21 0 0,0 0 15,20-21-15,-20 21 0,0-21 16,21 0-16,-1 0 0,-20 0 0,21 0 16</inkml:trace>
  <inkml:trace contextRef="#ctx0" brushRef="#br0" timeOffset="69243.61">15219 14436 0,'0'0'16,"-21"-43"-16,-1 1 0,1 21 0,21-21 15,-21-1-15,0 22 0,0-21 16,21 21-16,-21-1 0,-1 1 0,22 0 15,-21 21-15,0 0 16,0 21-16,0 0 0,21 22 16,-21 20-16,21-20 0,0 20 15,-22 1-15,1-1 0,0 1 0,21-1 16,-21-21-16,21 1 0,0-1 0,-21 0 16,21 1-16,-21-22 0,21 21 15,0-21-15,0 1 0,0-1 16,21-21-1,0 0-15</inkml:trace>
  <inkml:trace contextRef="#ctx0" brushRef="#br0" timeOffset="69739.24">14795 14457 0,'0'-42'0,"0"84"0,0-148 0,-21 64 0,21-1 15,0 1-15,0 21 0,0-21 16,21 20-16,1 1 0,-1 0 0,0 0 15,0 0-15,21 0 0,1 21 16,-1 0-16,0 0 0,1 0 0,20 21 16,-20 0-16,-1 21 0,0-21 0,1 22 15,-22-1-15,0 0 0,-21 1 16,0-1-16,0 0 0,-42 1 0,20-1 16,-20-21-16,21 22 0,-43-22 15,22 0-15,0 0 0,-1-21 16,1 21-16,0-21 0,-1 0 0,22 0 15,0 0-15,0 0 0,0 0 16,21-21 0,21 21-16,0 0 15,0 0-15,0 0 0,22 0 0,-1 0 16,0 0-16,22 21 0,-1 0 0,1 1 16,-22-1-16,22 0 0,-1 21 15,-20-21-15,-1 1 0,0 20 0,-21-21 16,-21 0-16,0 0 15,0 1-15,-42-1 0,0 0 0,-1 0 16,-20-21-16,-22 21 0,22-21 0,-1 0 16,-20 0-16,20 0 0,-21 0 15,22 0-15,21 0 0,-22 0 0,22 0 16,-1 0-16,1 0 0,21 0 0,0-21 16,21 0-16,0 0 15,42 21-15,-21-21 0,22-1 16,-1 22-16,0-21 0,22 0 0,-1 0 15</inkml:trace>
  <inkml:trace contextRef="#ctx0" brushRef="#br0" timeOffset="70131.47">15981 14520 0,'42'-21'0,"-84"42"0,105-42 0,-63 0 16,-21 21-1,0 0-15,0 21 0,-22 0 16,22 1-16,-21-1 0,0 0 0,20 21 15,-20-21-15,0 22 0,-1-1 16,22-21-16,-21 0 0,0 22 0,20-22 16,1 0-16,0 0 0,21 0 15,0 1-15,0-1 0,21 0 16,0-21-16,1 0 0,-1 0 16,21 0-16,0 0 0,-20-21 15,20 21-15,0-21 0,-21-1 16,22 1-16,-1 0 0,-21-21 0,22 21 15,-22-22-15,21 22 0,-21-21 16,0 21-16,1-1 0,-22 1 0,0 0 16,0 42-1,0 0-15,0 1 0,-22-1 16,1 0-16,21 0 0,-21 21 0,0-20 16,21-1-16,-21 0 0,21 0 15,0 0-15,0 0 0,0 1 16,21-22-16,21 21 0,-21-21 15,22 0-15,-1 0 16,0 0-16,22 0 0</inkml:trace>
  <inkml:trace contextRef="#ctx0" brushRef="#br0" timeOffset="70775.39">16785 14711 0,'21'-42'0,"-42"84"0,85-148 16,-43 43-16,0 20 0,0-20 15,-21 20-15,0 22 0,0-21 0,0 21 16,-21 21-1,0 21-15,-22 21 0,22 1 16,0-1-16,-21 0 0,21 1 0,-1 20 16,-20-21-16,21 1 0,0-1 15,21 0-15,-21 1 0,21-1 16,0 0-16,0-20 0,0 20 0,0-21 16,0 0-16,21 0 0,0-21 15,0 22-15,21-22 0,-20 0 0,20 0 16,-21 0-16,21-22 0,-20 22 15,-1-21-15,21 0 0,-21 0 0,0-21 16,1-1-16,-1 22 0,0-42 0,0 20 16,21-20-16,-20-1 0,-1 1 15,0-1-15,21 1 0,-21-1 16,22 22-16,-22 0 0,21-1 0,-21 22 16,1 0-16,-1 21 0,-21 21 15,0 0 1,0 22-16,0-1 0,-21 0 15,-1 43-15,1-43 0,0 1 16,0-1-16,0-21 0,0 21 0,-1-20 16,1-1-16,0 0 0,21 0 15,-21 0-15,21 0 0,0-42 47,0 0-47,21 21 0,0-21 0,0 0 16,1 21-16,-1-21 0,0 21 15,0 0 1,-42 0 0,0 0-16,0 0 15,-1 0-15,-20 0 0,21 21 0,0-21 16,-22 0-16,22 0 0,0 21 16,0-21-16,21 21 0,0 0 15,0 0-15,0 1 0,0-1 16,21 0-16,0-21 15,22 0-15,-1 0 0,0 21 0,1-21 16,20 0-16,1 0 0,20 0 16,-20 0-16,20-21 0</inkml:trace>
  <inkml:trace contextRef="#ctx0" brushRef="#br0" timeOffset="71407.64">19304 14647 0,'0'0'16,"-21"0"-16,0 0 0,-1 0 0,44 0 31,-1 0-31,0 0 0,21 0 16,-21 0-16,1-21 0,-1 21 0,21-21 15,-21-21-15,-21 21 0,0-22 16,0 1-16,0 0 0,0-1 0,-21 1 16,0 0-16,-21-1 0,20 1 15,-20 0-15,0 20 0,-1 1 0,22 0 16,-21 21-16,0 0 0,-1 21 0,22 22 16,-21-1-16,-1 0 0,1 22 15,0 20-15,-1-20 0,1 21 0,0-1 16,-1 1-16,22 0 0,-21 20 15,21-20-15,-22 21 0,22 0 16,0-22-16,0 22 0,0-21 0,21 21 16,0 0-16,-21-22 0,21 22 15,0-21-15,0-1 0,0-20 0,0-1 16,0 1-16,0-1 0,0-41 0,21 20 16,0-21-16,0 0 0,0-21 15,22 0-15,-22 0 0,21-21 0,0 21 16,1-42-16,-1 21 0,0-22 0,-20 1 15,20-22-15,-21 22 0,0-21 16,0-1-16,-21-21 0,0 22 0,0-22 16,0 22-16,0-22 0,-21 22 0,0-22 15,0 21-15,-21 1 16,-1-1-16,1 22 0,0 0 0,-1-1 16,22 22-16,-21 0 0,21 21 15,-1 0-15,1-21 0,0 21 0,42 0 31,0 0-15,1 0-16,20 0 0,0-21 0,22 21 16,-22-21-16,22 21 0,-1-22 15</inkml:trace>
  <inkml:trace contextRef="#ctx0" brushRef="#br0" timeOffset="71779.64">19516 14732 0,'0'0'0,"-22"-42"0,1 21 0,0-22 15,0 22-15,21-21 0,-21 21 0,21-1 16,0 1-16,-21-21 0,21 21 16,0 0-16,0-1 0,21 1 15,0 21-15,0 0 0,21 0 16,-20 0-16,20 21 0,-21 22 0,21-22 16,1 21-16,-1 1 0,-21-1 15,22 0-15,-22 1 0,0-1 0,0 0 16,-21-21-16,0 22 0,0-22 0,0 0 15,0 0-15,0 0 16,-21-21-16,0 0 0,0 0 16,-1 0-16,1 0 0,0 0 0,0 0 15,0-21-15,21 0 0,0 0 16,0 0-16,0-22 0,0 22 16,0 0-16,21-21 0,21 21 15,-21-22-15,22 1 0,-1 0 0,0 20 16,1-20-16,20 21 0,-20 0 15,20 0-15,-21-1 0,22 1 0,-1 21 16,-20-21-16,20 21 0,1-21 0,-1 21 16,1 0-16,-22 0 15</inkml:trace>
  <inkml:trace contextRef="#ctx0" brushRef="#br0" timeOffset="72550.72">20743 14330 0,'-21'63'16,"-21"-41"-16,105-107 0,-147 191 0,41-64 15,-20 0-15,20 1 0,1-22 16,0 21-16,-1 1 0,1-1 0,21-21 15,0 0-15,0 22 0,-1-22 0,22 0 16,0 0-16,0 0 16,0 0-16,0 1 0,22-22 0,-1 0 15,21 0-15,-21 0 0,0 0 16,22 0-16,-22 0 0,0-22 16,21 1-16,-20 0 0,-22 0 0,21 0 0,-21 0 15,21-22-15,-21 1 16,0 0-16,0-22 0,0 22 0,0-1 15,21-20-15,-21 21 0,21 20 16,0-20-16,1 21 0,-1 0 0,0 0 16,0 21-16,0 0 0,22 0 0,-1 21 15,-21 0-15,21 21 0,-20-21 16,-1 22-16,0-1 0,0 0 0,-21 1 16,0-1-16,0 0 0,0-20 15,0 20-15,0 0 0,0-21 0,0 1 16,0-1-16,0 0 0,0 0 0,-21 0 15,0-21 1,0 0 0,21-21-1,-22 21-15,22-21 0,0 0 0,0-22 16,0 22-16,0 0 0,22-21 0,-1-1 16,0 1-16,21 0 0,-21-1 15,22 1-15,-1 0 0,0-1 0,22 22 16,-22 0-16,1 0 0,20 21 15,-21 0-15,1 0 0,20 21 0,-20 0 16,-22 22-16,21-22 0,-21 21 16,-21 0-16,0 1 0,0-1 15,0 0-15,-21-20 0,-21 20 0,21-21 16,-22 21-16,1-20 0,21-1 16,-22 0-16,22-21 0,0 21 0,0-21 15,0 0-15,0 0 0,21-21 16,0 0-1,0 0-15,0-1 0,21 1 0,0 0 16,0 0-16,0-21 0,22-1 16,-1 1-16,21 0 0,-20-1 0,20 1 15,1 0-15,20 20 0,-20 1 16,-22 0-16,22 21 0,-22 0 0,0 21 16,-20 0-16,-22 22 0,0-22 15,0 21-15,0 1 0,0-1 16,-22 0-16,1 1 0,0-1 0,0 0 15,0-21-15,0 1 0,-1-1 16,1 0-16,21 0 0,-21 0 0,0-21 16</inkml:trace>
  <inkml:trace contextRef="#ctx0" brushRef="#br0" timeOffset="73220.36">23114 14711 0,'0'0'15,"-21"0"-15,21-21 0,0 0 16,21-1-16,0 1 0,0 0 15,22 0-15,-22 0 0,21-22 16,0 22-16,1-21 0,-1 0 16,22-22-16,-22 22 0,0-1 0,1-20 15,-1-1-15,-21 1 0,0-1 0,0-20 16,-21 20-16,0-20 0,0 20 16,-21 1-16,-21 20 0,21 1 15,-22 21-15,-41 21 0,41 21 16,-20 21-16,21 22 0,-22-1 0,1 1 15,20 20-15,-20 1 0,-1 0 16,1 21-16,20-22 0,1 22 0,0 0 16,-1 0-16,1-22 0,0 22 15,21 0-15,-1 21 0,1-21 0,0 21 16,0-21-16,0 21 0,21-21 16,-21 21-16,-1-22 0,-20 22 15,21-21-15,-21 0 0,20 0 0,-20-21 16,21-1-16,-21-20 0,20-1 0,1 1 15,0-22-15,21-21 0,0 0 16,0 1-16,42-22 0,-20 0 0,41-22 16,-21 1-16,43 0 0,-21 0 0,41-21 15,-20-22-15,21 22 0,0-22 16,-22 1-16,1-22 0,0 0 0,-1 22 16,-41-22-16,20 1 0,-42-22 0,1 21 15,-22 0-15,0 1 0,0 20 16,-22-20-16,1 20 0,-21 1 0,0-1 15,-1 22-15,1-1 0,0 1 16,-22 21-16,22 0 0,-22 0 16,22-1-16,0 1 0,-1 0 0,1 21 15,21 0-15,0-21 0,21 0 16,21 21 0,21 0-16,-21 0 0,22 0 0,-1-21 15,0 21-15,1 0 0,20 0 16</inkml:trace>
  <inkml:trace contextRef="#ctx0" brushRef="#br0" timeOffset="73583.66">23516 14774 0,'0'0'0,"21"-21"0,-21 0 15,21 0-15,1 0 0,-22-22 0,0 22 16,21 0-16,0-21 0,0 21 16,-21-1-16,21 1 0,0 0 0,22 0 15,-22 0-15,21 0 0,1 21 16,-22 0-16,21 0 0,0 0 0,1 0 15,-1 21-15,-21 0 0,0 21 16,1-21-16,-22 22 0,0-22 0,0 21 16,0-21-16,0 22 0,-22-22 15,1 0-15,-21 0 0,21 0 0,0 1 16,-1-22-16,-20 0 0,21 21 16,0-21-16,21-21 31,0-1-31,0 1 0,21 21 0,0-42 15,0 21-15,0 0 0,1-22 16,-1 1-16,21 21 0,-21-22 0,22 1 16,-22 21-16,21 0 0,0 0 15,-20-1-15,20 1 0,-21 21 0,0 0 16,22 0-16,-22 0 0,0 0 16,0 21-16,0-21 0,0 0 0,22 22 15,-22-1-15</inkml:trace>
  <inkml:trace contextRef="#ctx0" brushRef="#br0" timeOffset="74855.35">24998 14499 0,'21'0'0,"-42"0"0,63 0 0,-42-21 15,0 0 1,-21 0-16,-21 21 0,-1-21 0,1 21 16,0-22-16,-1 1 0,1 21 15,-22 0-15,22 0 0,0 0 0,-1 0 16,1 0-16,21 21 0,-21 1 0,20-1 15,1 0-15,-21 0 0,42 21 16,-21-20-16,21 20 0,-21-21 0,21 0 16,0 22-16,0-22 0,0 0 15,0 0-15,21 0 0,0-21 16,0 21-16,0-21 0,0 0 0,22 0 16,-22 0-16,21 0 0,-21 0 15,22 0-15,-1 0 0,0-21 0,-20 0 16,20 0-16,-21 0 0,21-22 15,-20 22-15,-1-21 0,0 0 0,0-1 16,0 22-16,0-21 0,-21 21 0,0-1 16,-21 44 15,21 20-31,-21-21 16,21 0-16,0 22 0,0-22 0,0 0 0,0 0 15,0 0-15,0 0 0,0 1 16,21-1-16,0 0 0,1-21 15,-1 21-15,21-21 0,0 21 0,-20-21 16,20 0-16,0 0 0,-21 0 16,22 0-16,-22 0 0,21-21 0,-21 0 15,1 0-15,-1 0 0,0-1 16,-21-20-16,21 0 0,0 21 0,0-22 16,1 1-16,-22 0 0,21 20 0,0-20 15,-21 21-15,0 0 0,0 42 31,0 0-31,0 0 0,-21 22 16,21-1-16,-21-21 0,-1 21 16,1-20-16,0 20 0,0-21 0,0 0 15,0 0-15,21 1 0,0-1 16,-22 0-16,22 0 0,0 0 16,0-42 15,0 0-31,0 0 15,22-22-15,-1 22 0,-21 0 16,21-21-16,0 21 0,0-22 0,0 1 16,22 0-16,-22-1 15,21 22-15,-21 0 0,22 0 0,-22 0 16,21-1-16,-21 22 0,1 0 0,20 0 16,-21 22-16,-21 20 15,21-21-15,-21 0 0,0 22 0,0-22 16,0 21-16,0-21 0,0 22 15,-21-22-15,0 0 0,21 21 0,0-21 16,-21-21-16,21 22 0,-21-1 16,-1-21-16,22-21 31,0-1-15,0-20-16,0 21 0,0 0 0,22-22 15,-1 1-15,0 21 0,21-21 16,-21-1-16,22 1 0,-1 0 0,22 20 15,-22-20-15,21 21 0,-20 0 0,20 21 16,1 0-16,-22 0 0,0 0 16,1 0-16,-1 0 0,-21 21 0,0 0 15,1 0-15,-22 0 0,0 22 16,0-1-16,0-21 0,0 22 0,0-22 16,-22 21-16,1-21 0,21 0 0,0 1 15,-21-1-15,21 0 0,0 0 16,0 0-16,0 0 0,0 1 15,21-1-15,0-21 16,1 0-16,-1 0 0,0 0 16,21 0-16,-21 0 0,22-21 0,-22-1 15,21 1-15,-21 0 0,22 0 16,-22-21-16,21-1 0,-21 1 0,1 0 16,-1-1-16,0 1 0,-21 21 15,0-22-15,0 22 0,-21 0 16,0 21-16,-1 0 0,1 0 15,0 21-15,0-21 0,-21 21 0,20 1 16,1 20-16,21-21 0,-21 0 0,21 22 16,-21-22-16,21 21 15,0-21-15,0 0 0,0 1 0,0-1 16,0 0-16,0 0 0,21 0 16,0 0-16,0-21 0,1 0 15,-1 0-15,21 22 0,0-22 0,1 0 16,-1 0-16,0 0 0</inkml:trace>
  <inkml:trace contextRef="#ctx0" brushRef="#br0" timeOffset="75187.81">27898 14520 0,'21'-190'16,"-42"380"-16,42-422 0,-21 210 15,-21-20-15,-1 0 0,1-1 16,21 1-16,0 0 0,0-1 15,0 1-15,0 0 0,0-1 0,21 22 16,1 0-16,20 0 0,0 0 16,1 21-16,-1 0 0,0 0 0,22 0 15,-22 0-15,0 21 0,22 0 16,-43 0-16,21 22 0,-20-1 0,-22-21 16,0 21-16,0 1 0,-22-1 15,1-21-15,0 22 0,-21-1 0,-1-21 16,22 21-16,-21 1 0,0-22 15,20 21-15,-20-21 0,21 22 16,0-22-16,-22 0 0,22 0 0,0 0 16,21 1-16,-21-1 0,0 0 15,0 0-15,21 0 0,0 0 16,-22 1-16,1-22 16</inkml:trace>
  <inkml:trace contextRef="#ctx0" brushRef="#br0" timeOffset="75395.92">27644 15050 0,'0'0'0,"0"21"16,21-21 15,0-21-15,-42 21 46,0 0-62,-1 0 16,1 0-16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08T13:31:09.99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3958 402 0,'0'0'0,"-21"0"0,-21-21 16,-1 21-16,1 0 0,0 0 0,-22-21 16,22 21-16,-1 0 0,22 0 15,-21 0-15,21 0 0,0 0 16,21-21-16,42 21 15,0 0-15,1 0 0,20 0 16,1 0-16,20-21 0,1 21 0,0 0 16,-1 0-16,22 0 0,0 0 15,0 0-15,-22 0 0,22 0 0,-21 0 16,0 0-16,-22 0 16,1 21-16,-22-21 0,-21 21 0,0-21 15,-42 0 1,0 0-16,-21 0 0</inkml:trace>
  <inkml:trace contextRef="#ctx0" brushRef="#br0" timeOffset="389.03">4360 360 0,'0'0'16,"0"21"-1,-21 0-15,21 0 16,0 1-16,-21-1 0,21 0 15,0 21-15,0-21 0,0 22 16,0-1-16,0 0 0,0 1 16,0 20-16,0-20 0,0 20 15,0 1-15,21-22 0,-21 21 0,21 1 16,-21-22-16,0 22 0,0-22 16,0 0-16,0 1 0,0-1 0,0 0 15,0-20-15,-21 20 0,0 0 16,0-21-16,0 1 0,-22-1 0,22 0 15,-21-21-15,-1 0 0,1 0 16,0 0-16,-22 0 0,22 0 0,0-21 16,-1 0-16,1-1 15,0 1-15,-1-21 0,22 21 0,-21 0 16,21-1-16,-1 1 0,1 0 16,21 0-16,0 0 0,0 0 0,21-1 15,1 22-15,-1-21 0,21 21 16,0 0-16,1-21 0,-1 21 0,22-21 15,-22 21-15</inkml:trace>
  <inkml:trace contextRef="#ctx0" brushRef="#br0" timeOffset="891.6">5080 1080 0,'0'-22'0,"0"44"0,0-65 16,0 22-16,0 0 0,0 0 15,-21 0-15,0-1 0,21 1 0,-22 21 16,1-21-16,0 21 0,0 0 16,0 0-16,0 0 0,-1 0 0,1 21 15,0 22-15,-21-22 0,21 21 16,-1 0-16,-20 1 0,21 20 0,0-20 16,-22-1-16,22-21 0,0 21 15,0 1-15,21-1 0,0-21 0,0 0 16,0 1-16,0 20 0,0-21 15,0 0-15,21-21 16,0 0-16,0 0 0,1 0 16,-1 0-16,21 0 0,-21-21 0,22 0 15,-1 0-15,-21 0 0,21-1 16,-20-20-16,-1 21 0,21-21 0,-21-1 16,0 22-16,1-21 0,-1-1 15,0 1-15,0 0 0,-21 21 0,0-22 16,21 43-16,-21-21 0,21 42 15,-21 22 1,0-22-16,0 0 0,0 21 16,0-21-16,0 22 0,0-22 15,0 21-15,0-21 0,0 22 16,0-22-16,22 0 0,-22 21 0,21-20 16,-21-1-16,21-21 0,0 21 15,-21 0-15,21-21 0,0 0 0,1 0 16,-1 0-16,0 0 0,0 0 15,0-21-15,0 0 0,1 0 0</inkml:trace>
  <inkml:trace contextRef="#ctx0" brushRef="#br0" timeOffset="1108.34">5567 1016 0,'21'-21'0,"-42"42"0,42-63 0,0 21 16,-21 42-1,21 0 1,-21 0-16,0 0 0,0 22 15,0-1-15,0-21 0,0 21 0,0 1 16,0-22-16,0 21 0,0-21 16,0 22-16,0-22 0,0 0 0,0 0 15,0 0-15,0 1 0,21-1 0,1-21 16,-1 0 0,0 0-16,0 0 0,0 0 15,0-21-15</inkml:trace>
  <inkml:trace contextRef="#ctx0" brushRef="#br0" timeOffset="1323.41">6054 1016 0,'0'0'0,"21"-21"15,-21 0-15,-21 42 16,-1 0 0,1 0-16,0 0 0,-21 22 0,21-22 15,-22 0-15,22 21 0,-21-20 16,21 20-16,-22-21 0,22 0 0,0 22 15,0-22-15,0 0 0,21 0 16,-22 0-16,22 0 0,0 1 16,22-22-16,-1 0 15,0 0-15,21 0 0,1 0 0,-22 0 16,21 0-16,22 0 0</inkml:trace>
  <inkml:trace contextRef="#ctx0" brushRef="#br0" timeOffset="1767.99">6519 1080 0,'0'0'16,"21"-22"-16,1-20 0,-1 21 0,-21-21 16,0 20-16,0 1 0,-21 21 15,-1 0-15,1 0 0,0 0 16,-21 21-16,21 1 0,-1-1 16,-20 0-16,21 21 0,0 1 15,0-22-15,-1 21 0,1 0 0,0 1 16,21-22-16,0 21 0,-21-21 15,21 22-15,0-22 0,0 0 0,0 0 16,0 0-16,0 1 16,21-22-16,0 0 0,0 0 15,1 0-15,-1-22 0,0 1 16,0 21-16,0-21 0,0 0 0,22-21 16,-22 20-16,0-20 0,0 21 15,0-21-15,1-1 0,-1 1 0,0 0 16,0-1-16,-21 22 0,21-21 15,0 21-15,-21 42 16,0 0 0,0 0-16,0 21 0,0 1 0,0-22 15,0 21-15,0 1 0,0-1 16,0-21-16,0 21 0,0 1 0,22-22 16,-1 0-16,0 21 0,-21-20 15,42-1-15,-21 0 0,22-21 0,-22 21 16,42-21-16,-20 0 0,20 0 15,1 0-15,-1-21 0,1 0 16</inkml:trace>
  <inkml:trace contextRef="#ctx0" brushRef="#br0" timeOffset="2416.03">9165 169 0,'0'0'0,"0"-63"0,-42-43 16,21 106-16,-22 0 16,1 0-16,0 0 0,-22 21 0,22 22 15,-22-1-15,22 21 0,-22 1 16,22-1-16,0 1 0,-1 21 0,1-22 16,0 22-16,-1-1 15,1 1-15,21 0 0,0-1 0,0 1 16,-1 0-16,22-22 0,0 1 15,0-1-15,0 1 0,22-22 0,20 22 16,-21-22-16,21 0 0,1-21 16,20 1-16,1 20 0,-1-42 0,1 0 15,-1 0-15,1 0 0,20 0 16,-20 0-16,21-21 0,-22-22 0,1 22 16,-1-21-16,-21 21 0,22-22 15,-22-20-15,-21 21 0,22-22 0,-43-21 16,0 1-16,0-1 0,0 0 15,0 1-15,0-1 0,-21 22 16,-22-22-16,1 0 0,0 22 16,-22-1-16,-21 1 0,1 20 0,-1 1 15,-21 21-15,0 21 0,22 0 16,-1 0-16,22 42 0,-1-21 0,22 22 16,21 20-16,-22 1 0,43-1 15,0 1-15,0 20 0,0 1 0,21 0 16,22-1-16,-1 1 0,22 0 15,-1-1-15,1 1 0,-1-21 0,1 20 16,20-20-16,-41 20 0,20-20 0,-21 21 16,-20-22-16,-1 1 0,-21-1 15,0 1-15,-21-1 0,-22-21 16,1 1-16,-22-1 0,1 0 16,-1-20-16,-20-1 0,20 0 0,1-21 15,-1 0-15,22 0 0,-22 0 0,22 0 16,21 0-16,-21-21 0,20 0 15,22-22-15,0 22 0,0-21 0,0-1 16,22-20-16,-1-1 0,21 1 16,0-1-16</inkml:trace>
  <inkml:trace contextRef="#ctx0" brushRef="#br0" timeOffset="2768.02">9588 953 0,'0'0'0,"0"-22"0,-21 22 31,0 22-31,0-1 0,0 21 16,0-21-16,-1 22 0,1-1 15,0 0-15,21 1 0,0-1 0,0 0 16,0-21-16,0 22 0,0-22 16,0 21-16,0-21 0,21 1 0,0-22 15,1 21-15,-1-21 0,0 0 16,0 0-16,0 0 0,22 0 0,-1-21 15,0 21-15,1-22 0,-1-20 16,0 21-16,1 0 0,-22-22 16,21 1-16,0-43 0,-20 43 15,-22 0-15,0-1 0,0 1 16,0 21-16,0 0 0,0 0 0,0-1 16,-22 22-16,1 0 15,0 0-15,21 22 16,0-1-16,0 0 0,0 0 15,0 0-15,21 0 0</inkml:trace>
  <inkml:trace contextRef="#ctx0" brushRef="#br0" timeOffset="3271.75">10245 1207 0,'42'-22'15,"-21"1"1,0 0-16,0 0 0,1 0 15,-1 0-15,-21-1 0,21 1 16,0 0-16,-21 0 0,0 0 16,0 0-16,0 42 15,-21 0 1,0 0-16,-22 21 0,22-20 16,0 20-16,-21-21 0,21 21 15,-1 1-15,22-22 0,0 21 16,0-21-16,0 1 0,0 20 0,0-21 15,0 0-15,0 0 0,22-21 16,-1 22-16,0-1 0,0-21 0,0 0 16,22 0-16,-22 0 0,21 0 15,-21 0-15,22-21 0,-1-1 0,-21 22 16,21-21-16,1 0 0,-1 0 0,-21-21 16,22 20-16,-1-20 0,-21 21 15,0-21-15,0 20 0,1 1 0,-22 0 16,0 42 15,0 0-31,0 1 16,0-1-16,0 21 0,0-21 0,0 0 15,-22 1-15,22-1 0,-21 0 0,21 0 16,-21 0-16,21 0 0,0 1 16,-21-1-16,0-21 0,0 21 0,21-42 46,21 0-46,21-1 16</inkml:trace>
  <inkml:trace contextRef="#ctx0" brushRef="#br0" timeOffset="4580.05">11536 635 0,'0'0'0,"21"-63"0,0 20 15,-21 1-15,0 21 0,21 0 16,-21 42-1,-21 0-15,0 0 0,0 21 16,0 1-16,-1 20 0,-20 1 0,21-1 16,0 1-16,0-1 0,-1 1 15,1-1-15,0 1 0,0-22 16,21 22-16,0-22 0,0 0 0,0-21 16,0 22-16,0-22 0,0 0 15,0 0-15,0 0 16,21-21-16,0 0 0,0 0 15,1 0-15,-1-21 0,0 21 0,21-21 16,-21 0-16,22 0 0,-1-22 16,-21 22-16,22 0 0,-22-21 0,0 21 15,0-1-15,0 1 0,0 0 16,1 21-16,-22 21 16,0 0-1,-22 22-15,22-22 0,-21 0 16,21 0-16,0 0 15,-21 22-15,21-22 0,0 0 0,0 0 16,0 0-16,21 1 0,0-1 16,1-21-16,-1 0 0,0 21 15,0-21-15,0 0 0,0 0 0,22 0 16,-22 0-16,21-21 0,1 0 16,-22-1-16,21 1 0,0 0 0,1 0 15,-22 0-15,21-22 0,-21 22 16,22-21-16,-22 21 0,0 0 0,0-1 15,0 22-15,-21 22 32,-21-1-32,0 0 15,0 0-15,0-21 0,21 21 0,-21 0 16,21 1-16,0-1 0,0 0 16,0 0-16,0 0 15,0 0-15,21-21 0,0 0 0,-21 22 16,21-22-16,0 0 0,0 0 0,1 0 15,-1 0-15,0 0 0,-21-22 16,0 1-16,21 0 0,-21 0 16,0 0-16,0 0 0,0-22 15,0 1-15,0-22 16,0 22-16,0 0 0,0-43 16,0 64-16,0 0 0,0 0 15,21-1-15,0 1 0,1 0 16,-1 21-16,21 0 0,-21 0 15,0 0-15,1 21 0,-1 0 16,0 1-16,21-1 0,-21 21 0,1-21 16,-22 22-16,21-22 0,-21 21 15,21-21-15,-21 22 0,0-22 0,0 0 16,0 21-16,0-21 0,0 1 16,0-1-16,0 0 0,0 0 15,-21-21 1,21-21-1,0 0 1,0 0-16,0-1 16,0 1-16,21 0 0,0 0 0,0-21 15,0-1-15,22 1 0,-1 0 16,22-1-16,-22 22 0,0-21 0,22 21 16,-1-1-16,-20 1 0,-1 21 15,0 0-15,1 21 0,-22 1 0,0-1 16,0 0-16,0 21 0,-21 1 15,0-22-15,0 21 0,0 0 0,0-20 16,0 20-16,0-21 0,0 21 16,0-20-16,0-1 0,0 0 0,0 0 15,0 0-15,21-21 16,1 0-16,-1 0 16,0 0-16,0 0 0,21 0 0,-20 0 15,20 0-15,-21-21 0,0 0 16,22 21-16,-22-42 0,21 20 0,-21-20 15,22 0-15,-22-1 0,21 1 16,-21 0-16,0-1 0,1 1 0,-22 0 16,0 21-16,0-1 0,-43 44 15,22-1 1,0 0-16,0 21 0,0-21 16,-1 22-16,1-1 0,0-21 0,21 22 15,0-22-15,0 21 0,0-21 16,0 0-16,0 1 0,0-1 15,0 0-15,0 0 0,0 0 16,0-42 15,0 0-31,0 0 0,0 0 16,0-1-16,0-20 0</inkml:trace>
  <inkml:trace contextRef="#ctx0" brushRef="#br0" timeOffset="4759.83">13208 445 0,'-42'0'0,"84"0"0,-127 0 15,43 0-15,21 0 0,0 0 0,-1 0 16,1 0-16,0 0 16,21 21-16,0 0 15,-21-21 1,0 0-16,0 0 0,-1 0 15,-20 0-15</inkml:trace>
  <inkml:trace contextRef="#ctx0" brushRef="#br0" timeOffset="4968.58">11366 677 0,'0'0'0,"-21"0"0,0 0 0,42 0 16,22 0-1,-22 0-15,21 0 0,0 0 16,1 0-16,-1 0 0,22 0 0,-22 0 16,0 0-16,1 0 0,-1 0 15,-21 0-15,0 0 0,-42 0 16,-21 0 0,21 0-16</inkml:trace>
  <inkml:trace contextRef="#ctx0" brushRef="#br0" timeOffset="5599.99">5249 2074 0,'0'0'16,"-106"0"-16,1 0 0,20 0 0,0 0 16,1 0-16,20 0 0,-21-21 0,22 21 15,21-21-15,-22 0 0,1 21 16,20-21-16,1 0 0,0-1 0,-1 22 15,1-21-15,0 0 0,-1 21 16,22 0-16,0-21 0,0 21 0,0 0 16,42 0 15,21 0-31,0 0 0,22 0 0,21 0 16,-1 0-16,22 0 0,21 0 15,0 21-15,21-21 0,0 0 0,22 0 16,20 0-16,1 0 0,20 0 15,1 21-15,21-21 0,21 0 0,0 21 16,21 1-16,0-22 0,0 0 16,22 0-16,-1 21 0,0 0 0,1-21 15,-1 0-15,0 21 0,1-21 16,-1 21-16,-21-21 0,0 21 0,1-21 16,-22 22-16,-22-22 15,1 21-15,0-21 0,-21 21 0,-1-21 16,-41 0-16,-1 21 0,0-21 15,-20 0-15,-22 0 0,0 0 0,-43 21 16,22-21-16,-42 0 0,-1 0 0,1 0 16,-43 0-16,0 0 15,-42 0 1,0 0-16,-22 0 16,1 0-16,-22 0 0,1 0 0,-22 0 15</inkml:trace>
  <inkml:trace contextRef="#ctx0" brushRef="#br0" timeOffset="6144.03">2095 2836 0,'0'0'16,"0"-21"-16,0 0 0,0 0 15,0 0 1,0 42-1,0 0-15,0 0 0,0 22 16,0-22-16,0 21 0,0 0 16,0 1-16,0-1 0,0 0 0,-21 1 15,21-1-15,0 0 0,0 1 16,-21-1-16,21-21 0,-21 22 0,21-22 16,0 0-16,0 0 0,21-21 31,0 0-31,0-21 15,1 0-15,-1 0 0,21-22 16</inkml:trace>
  <inkml:trace contextRef="#ctx0" brushRef="#br0" timeOffset="6403.53">2646 3027 0,'-21'21'31,"-1"0"-31,22 0 15,0 1-15,22-22 16,-1 0 0,0 0-16,0-22 15,0 22-15,0-21 0,-21 0 16,0 0-16,0 0 16,-21 21-16,0-21 15,0 21-15,0 0 0,0 0 16,-1 0-16,1 0 0,0 0 0,42 0 31,22 0-31</inkml:trace>
  <inkml:trace contextRef="#ctx0" brushRef="#br0" timeOffset="6951.47">3789 2858 0,'-21'0'16,"21"-22"-16,0 1 0,0 0 15,0 0-15,21 0 16,0 21-16,0-21 0,0-1 0,22-20 16,-1 21-16,-21 0 0,21 0 15,1-1-15,-22-20 0,0 21 0,0 21 16,-21-21-16,-21 21 15,-21 0 1,-1 21-16,1 0 0,-21 0 16,-1 22-16,1-22 0,-1 21 0,1 0 15,20 1-15,22-22 0,0 21 16,21-21-16,0 22 0,0-22 0,0 0 16,21 0-16,0 0 0,0-21 0,1 22 15,20-1-15,0-21 0,-21 0 16,22 0-16,-22 0 0,21 0 0,-21 0 15,1 0-15,-1 0 0,0 0 16,-42 0 0,0 0-16,-22 0 15,22 21-15,-21-21 0,-22 21 0,22 0 16,0-21-16,-22 21 0,22 1 16,-1-1-16,1 21 0,0-21 15,21 0-15,-1 1 0,1-1 16,0 0-16,21 0 0,0 0 0,0 0 15,21 1-15,22-22 16,-22 0-16,21 0 0,0 0 0,1 0 16,20 0-16,-20 0 0,-1 0 0,21-22 15,-20 1-15,-1 21 0,0-42 16,1 21-16,-1 0 0</inkml:trace>
  <inkml:trace contextRef="#ctx0" brushRef="#br0" timeOffset="7143.46">4212 2921 0,'0'0'15,"0"-21"-15,21 0 0,-21 0 0,21 21 16,1 0 0,-22 21-16,21 0 0,0 0 15,-21 0-15,21-21 0,0 43 0,0-22 16,-21 0-16,0 0 0,22 0 16,-22 0-16,21 1 0,-21-1 0,0 0 15,0 0-15,0 0 0,0 0 16,21-21-1,0 0-15</inkml:trace>
  <inkml:trace contextRef="#ctx0" brushRef="#br0" timeOffset="7336.83">4614 2963 0,'0'-21'0,"0"42"0,0-63 16,-21 42-1,0 0-15,0 0 16,0 0-16,-22 21 0,22 0 0,-21 1 15,21-1-15,-22 0 0,22 0 16,0 0-16,0 0 0,-22 1 0,43-1 16,-21 0-16,0 0 0,21 0 15,0 0-15,0 1 0,21-22 16,0 0-16,22 0 16</inkml:trace>
  <inkml:trace contextRef="#ctx0" brushRef="#br0" timeOffset="7652.22">5016 2963 0,'0'0'16,"0"-21"-16,0 0 0,0 0 15,0 42 1,0 0 0,0 22-16,0-22 0,0 21 15,0-21-15,-21 43 0,0-22 16,0 22-16,21-1 0,-21 1 15,0-1-15,-1 22 0,1-22 0,21 22 16,0 0-16,-21-1 0,0 1 16,21 0-16,-21 20 0,21-20 0,0 0 15,0-1-15,-21-20 0,21-1 0,-22 1 16,22-22-16,0 1 0,0-1 16,-21-21-16,21 0 0,-21-21 15,21-21-15,0 0 16,0 0-16,0-22 0,21 1 0,0 0 15,1-22-15,-1-20 0,0-1 16,0 0-16,21 1 0</inkml:trace>
  <inkml:trace contextRef="#ctx0" brushRef="#br0" timeOffset="7899.43">5059 3196 0,'0'0'0,"0"-63"16,0 20-16,0 1 0,0 0 0,0-1 15,0 22-15,0-21 0,0 21 0,21 21 16,0-21-16,0-1 0,0 22 15,1 0-15,20 0 0,-21 0 0,0 22 16,0-1-16,1 0 0,-1 0 16,-21 21-16,0-20 0,0 20 15,0-21-15,0 21 0,-21-20 16,-22 20-16,22-21 0,0 0 0,-21 0 16,20 1-16,1-1 0,0 0 0,0-21 15,0 0-15,21-21 16,21 0-1,0-1-15,0 1 0,0 0 16,1 0-16</inkml:trace>
  <inkml:trace contextRef="#ctx0" brushRef="#br0" timeOffset="8115.65">5546 2561 0,'0'0'0,"21"-21"0,-21 0 0,21 0 15,-21 0-15,21 21 0,-21 21 16,0 21-16,0-21 15,0 22-15,0-1 0,0 0 0,0 1 16,0-1-16,-21-21 0,0 21 16,0 1-16,21-1 0,-22-21 0,1 22 15,21-22-15,0 0 0,0 0 16,0 0-16,0 0 0,0 1 0,0-1 16,21-21-1,1 0-15,-1 0 0,0 0 0,21 0 16</inkml:trace>
  <inkml:trace contextRef="#ctx0" brushRef="#br0" timeOffset="9147.62">6032 3027 0,'0'0'0,"22"-21"0,-1 21 0,0-21 0,0 21 15,0-22-15,0 1 0,-21 0 16,22 0-16,-22 0 0,0 0 16,0-1-16,0 1 0,0 0 15,0 0-15,0 0 0,-22 21 16,1 0-16,0 0 15,0 21-15,0 0 0,0 0 0,-22 0 16,22 1-16,0-1 0,0 21 0,0-21 16,-1 0-16,1 1 15,0 20-15,0-21 0,21 0 0,-21 22 16,21-22-16,0 0 16,0 0-16,21-21 15,0 0-15,0 0 16,0 0-16,22 0 0,-22 0 0,0-21 15,0 21-15,0-21 0,1 0 0,-1-1 16,0 1-16,0 0 0,0-21 16,-21 21-16,0-1 0,21-20 0,-21 21 15,0 0-15,22 0 0,-22-1 16,0 44 0,0-1-1,-22-21-15,22 42 0,-21-21 0,21 0 16,0 1-16,0-1 0,0 0 15,0 0-15,0 21 0,0-20 16,0-1-16,0 0 0,0 0 0,21-21 16,1 21-16,-1-21 0,0 0 15,0 0-15,21 0 0,1 0 0,-22 0 16,21 0-16,22 0 0,-22-21 16,0 0-16,1 0 0,-1 0 0,0-1 15,-20 1-15,20 0 0,-21-21 16,0 21-16,-21-1 0,21 1 15,-42 21 1,21 21 0,-21 1-16,21-1 0,-21 0 0,21 0 15,0 0-15,-21-21 0,21 21 16,0 1-16,0-1 0,0 0 0,21 0 16,0-21-16,0 21 0,0-21 0,1 0 15,20 0-15,0 0 0,1 0 16,-1 0-16,0 0 0,1 0 0,-1 0 15,-21-21-15,21 0 0,-20 0 16,20 0-16,-21-1 0,0-20 16,-21 21-16,0 0 0,21 0 15,-21-1-15,0 1 0,0 42 32,-21 1-32,0-1 0,21 0 15,0 0-15,-21 0 0,0 0 0,21 22 16,-21-22-16,21 0 0,0 0 15,0 0-15,0 1 0,-22-1 0,22 0 16,-21-21 0,21-21-1,0 0-15,0-1 16,0 1-16,21-21 0,1 21 16,-1-22-16,0 22 0,0-21 15,21 0-15,-20-1 0,20 22 16,0-21-16,-21-1 0,22 22 0,-1 0 15,0 21-15,1 0 0,-1 0 0,-21 42 16,0-20-16,1-1 0,-1 21 16,-21-21-16,0 22 0,0-1 0,0 0 15,0 1-15,0-22 0,0 21 16,0 0-16,-21-20 0,21 20 0,-22-21 16,1 0-16,21 0 0,-21 1 15,0-22-15,0 0 0,0 0 16,-1 0-16,1-22 0,0 1 15,0 0-15,0 0 0,0 0 16</inkml:trace>
  <inkml:trace contextRef="#ctx0" brushRef="#br0" timeOffset="9299.08">7006 2646 0,'0'0'0,"-21"-21"0,0 0 15,0 21-15,-1 0 16,1 0-1,21 21-15,-21 0 0,21 0 16,0 0 0</inkml:trace>
  <inkml:trace contextRef="#ctx0" brushRef="#br0" timeOffset="9911.87">9737 2858 0,'0'-22'0,"0"44"0,0-86 16,0 22-16,0-1 0,21-20 16,0 21-16,0-1 0,0 1 0,0 0 15,1 20-15,-22 1 0,0 0 0,0 42 16,0 0 0,0 22-16,-22-1 0,1 22 0,0-22 15,0 21-15,0 1 0,-22-22 16,22 22-16,0-22 0,-21 0 0,21 22 15,-1-22-15,1 1 16,0-1-16,0-21 0,0 21 0,21-20 16,0-1-16,0-42 31,0-22-31,0 22 16,0-21-16,21 21 0,0-22 15,0 1-15,22-22 0,-22 22 0,21-21 16,0-1-16,1-21 0,-1 22 15,0-1-15,1 1 0,-22 21 0,21-1 16,-21 22-16,1 0 0,-1 21 16,0 0-16,-21 21 0,0 21 0,0 1 15,0 20-15,0-20 0,0 20 16,0 1-16,0-22 0,0 21 16,0-20-16,0-1 0,0 0 0,21 1 15,-21-22-15,0 21 0,0-21 16,21 1-16,-21-1 0,0 0 0,0 0 15,0 0-15,-21-21 16,0 0 0</inkml:trace>
  <inkml:trace contextRef="#ctx0" brushRef="#br0" timeOffset="10088.04">9567 2985 0,'0'0'0,"0"-43"16,21 22-1,1 21-15,20 0 16,-21 0-16,21 0 0,1 0 16,20 0-16,1 0 0,-1 0 0,1 0 15,-1 0-15,-20 0 0,20 0 0,-21 0 16,1 0-16,-22 0 0,0 0 16,0 0-16</inkml:trace>
  <inkml:trace contextRef="#ctx0" brushRef="#br0" timeOffset="10428.85">10287 2921 0,'0'0'0,"-21"0"0,21-21 16,0 0-16,0 0 15,0-1-15,21 22 0,0 0 16,0 0-16,0 0 16,1 0-16,-1 0 0,0 0 0,0 22 15,21-1-15,-42 0 0,22 0 16,-1 0-16,-21 22 0,0-22 0,0 0 15,0 0-15,0 21 16,0-20-16,0-1 0,0 21 0,0-21 0,0 0 16,0 1-16,-21-22 15,21 21-15,0-42 16,0-1 0,0 1-16,0 0 0,0 0 15,0 0-15,0 0 0,21-1 0,0-20 16,-21 21-16,21 0 0,0-22 15,-21 22-15,21 0 0,1 0 0,-1 0 16,0 0-16,0 21 0,0-22 0,22 22 16,-22 0-16,0 0 0,0 0 15</inkml:trace>
  <inkml:trace contextRef="#ctx0" brushRef="#br0" timeOffset="10788.84">10964 2879 0,'0'-21'15,"0"-1"1,21 1 0,1 21-16,20 0 0,-21 0 15,0 0-15,0 0 0,22 0 0,-22 0 16,0 21-16,0-21 0,0 22 16,1-1-16,-1 21 0,0-21 0,-21 0 15,0 1-15,0 20 0,0-21 16,0 0-16,0 22 0,0-22 0,0 0 15,0 0-15,-21 21 0,0-20 16,-1-22-16,1 21 0,0 0 16,0-21-16,0 0 15,21-21 1,0 0-16,0-1 0,0 1 0,21 0 16,-21 0-16,21 0 0,0-22 15,0 22-15,1 0 0,-1 0 0,0-21 16,0 20-16,0 1 0,0 21 0,1-21 15,-1 0-15,21 21 0,-21 0 16,0-21-16,1 21 0,20 0 0,-21 0 16</inkml:trace>
  <inkml:trace contextRef="#ctx0" brushRef="#br0" timeOffset="11838.14">12213 2942 0,'0'0'0,"21"0"0,0-21 15,-21 0-15,0 0 0,0 0 16,0-1-16,0 1 0,0 0 16,-21 21-16,0 0 0,0 0 15,-21 0-15,-1 0 0,1 21 0,0 0 16,-1 1-16,1-1 0,0 0 16,-1 0-16,1 21 0,0-20 15,-1 20-15,22-21 0,0 21 0,0-20 16,0 20-16,21-21 0,0 0 15,0 0-15,0 1 0,0-1 0,0 0 16,21 0-16,0-21 0,0 0 16,0 0-16,0 0 0,22 0 0,-22 0 15,21 0-15,1-21 0,-1 0 16,0 0-16,-21-1 0,22 1 0,-1 0 16,-21-21-16,22 21 0,-22-22 15,21 22-15,-21-21 0,0 21 16,1-22-16,-22 22 0,0 0 0,21 0 0,-21 0 15,-21 42 1,-1 0 0,1 0-16,0 0 0,0 0 15,21 1-15,-21 20 0,0-21 0,21 21 16,-22-20-16,22 20 0,0-21 16,0 0-16,0 0 0,0 22 0,0-22 15,22-21-15,-1 21 0,0-21 0,0 0 16,0 0-16,22 0 0,-22 0 15,21 0-15,-21 0 0,22-21 0,-1 0 16,-21 0-16,21-1 0,-20 1 16,20 0-16,-21-21 0,0 21 0,22-22 15,-22 22-15,0 0 0,0-21 0,0 20 16,-21 1-16,0 42 47,-21 1-47,0 20 0,21-21 0,0 0 15,-21 0-15,21 22 0,-21-22 0,21 21 16,0-21-16,0 1 0,0-1 16,0 0-16,21 0 0,0 0 15,0-21-15,0 0 0,0 0 0,22 0 16,-22 0-16,21 0 0,-21 0 0,22 0 16,-1-21-16,-21 0 15,22-21-15,-22 20 0,21 1 0,0 0 16,-20-21-16,20 21 0,0-22 0,-21 22 15,22 0-15,-22 0 0,0 0 16,0 21-16,0 0 0,-21 21 31,0 0-31,0 0 0,-21 0 0,0 0 16,21 22-16,-21-1 0,-21 0 0,20 1 16,1-1-16,0 22 0,0-1 15,0-21-15,0 22 0,21-1 0,-22 1 16,22 21-16,0-22 0,0 22 15,0-1-15,0 1 0,0 0 16,0-1-16,0 1 0,0 0 0,-21-22 16,21 22-16,-21-22 0,0 22 15,0-21-15,-43 41 0,22-62 16,21-1-16,-22-21 0,1 0 0,0 1 16,21-22-16,-22 0 0,1 0 15,21-22-15,-22 1 0,22 0 0,-21 0 16,21-21-16,0-1 0,21-20 0,0 20 15,0-20-15,0-1 16,0 1-16,21-1 0,0 1 0,0-22 0,21 1 16,-20-1-16,20 21 0,0-20 15,1 20-15,20-20 0,-21 20 16,22 1-16,-1-1 0,1 1 0,21-1 16,-22 1-16</inkml:trace>
  <inkml:trace contextRef="#ctx0" brushRef="#br0" timeOffset="12163.4">13906 2985 0,'0'0'16,"22"-22"-16,-22 1 0,0 0 0,0 0 16,-22 21 15,1 0-31,0 0 16,0 0-16,0 21 0,0 0 0,-1-21 15,1 21-15,0 1 0,0-22 16,0 21-16,0 0 0,21 0 15,-22-21-15,22 21 0,0 0 0,22 1 16,-1-1-16,21-21 16,-21 21-16,0-21 0,22 21 0,-22-21 15,21 21-15,-21-21 0,1 21 0,-22 1 16,0-1 0,-22-21-16,1 0 0,0 0 15,0 0-15,-21 0 0,-1 0 16,1 0-16,21 0 0,-22 0 15,22 0-15,0 0 0,0 0 16,0 0-16,0 0 0,21-21 16,0-1-16</inkml:trace>
  <inkml:trace contextRef="#ctx0" brushRef="#br0" timeOffset="13223.56">15303 3112 0,'22'0'16,"-1"0"-16,0 0 0,0-22 15,0 22-15,0-21 0,1 21 16,-1-21-16,0 0 16,0 0-16,-21 0 0,0-1 15,0 1-15,0 0 0,0 0 16,0 0-16,0 0 0,-21-1 0,-21 1 15,20 0-15,-20 0 0,0 21 0,-1 0 16,-20 0-16,21 0 0,-22 21 16,1 0-16,20 0 0,-20 1 0,20 20 15,1-21-15,21 21 0,-21-20 16,20 20-16,1-21 0,21 0 0,0 43 16,0-43-16,0 0 15,0 0-15,21 0 0,22-21 0,-22 0 16,21 0-16,-21 0 0,22 0 15,-1 0-15,0 0 0,1 0 16,-1-21-16,0 0 0,1 0 0,-22 0 16,21 0-16,-21-1 0,1-20 15,-1 21-15,0-21 0,-21 20 0,0-20 16,21 21-16,-21 0 0,0 0 16,0-1-16,0 44 15,0-1-15,0 0 0,-21 0 16,21 21-16,0-20 0,0 20 15,0-21-15,0 0 0,0 22 0,0-22 16,21 21-16,0-21 0,0 0 16,1 1-16,20-22 0,-21 0 15,21 0-15,-20 0 0,20 0 0,-21 0 16,21 0-16,-20 0 0,20-22 16,-21 1-16,0 0 0,0 0 0,1 0 15,-1 0-15,0-1 0,0-20 16,-21 21-16,21-21 0,-21 20 0,0-20 15,21 21-15,-21 0 0,0 0 16,0 42 0,0 0-1,0 21-15,0-21 0,-21 1 0,0-1 16,21 0-16,-21 0 16,21 21-16,0-20 0,-21-1 0,0 0 15,-1 0-15,22 0 0,0-42 47,0 0-47,0 0 16,0 0-16,22-1 0,-1 1 0,0 0 15,0 0-15,0-21 0,22 20 16,-22-20-16,42 0 0,-20 21 0,-1-1 16,0 1-16,22 0 0,-22 21 15,0 0-15,1 0 0,-1 21 0,0 0 16,-20 1-16,-22 20 0,0-21 15,0 21-15,0-20 0,0-1 0,0 21 16,-22-21-16,1 0 0,0 22 16,0-22-16,0 0 0,0 0 15,-1-21-15,22 21 0,-21 1 0,42-22 32,1 0-32,-1 0 0,21 0 0,0 0 15</inkml:trace>
  <inkml:trace contextRef="#ctx0" brushRef="#br0" timeOffset="13707.54">16976 3027 0,'0'0'0,"21"-21"0,0 0 0,-21-22 15,0 22-15,0 0 16,0 0-16,-21 0 0,0 21 16,21-22-16,-22 22 0,1 0 0,-21 0 15,21 0-15,0 0 0,-22 22 16,22-22-16,-21 21 0,-1 21 0,22-21 15,-21 0-15,21 22 0,-22-22 16,22 21-16,0-21 0,0 22 0,21-22 16,0 21-16,0-21 0,0 1 15,0-1-15,0 0 0,21 0 16,0-21-16,0 0 0,22 0 0,-22 0 16,21 0-16,-21-21 0,22 0 15,-22 21-15,21-43 0,-21 22 16,1 0-16,20-21 0,-21 21 15,0-22-15,0 1 0,1 0 0,20-1 16,-21-20-16,21-1 0,-20 22 16,20-22-16,-21 1 0,0-1 0,22 1 15,-22 21-15,-21-1 0,0 1 0,21 21 16,-21 0-16,-21 42 16,0 21-16,-22 0 0,22 1 15,-21 20-15,21 1 0,-22-22 16,22 22-16,0-1 0,0-21 0,21 1 15,0 20-15,0-20 0,0-22 16,0 21-16,0 0 0,0-20 16,0 20-16,0-21 0,0 0 0,21 0 15,0 1-15,0-1 0,0-21 16,22 21-16,-1-21 0,0 0 0,22 21 16</inkml:trace>
  <inkml:trace contextRef="#ctx0" brushRef="#br0" timeOffset="14207.68">18330 3175 0,'0'0'0,"43"-42"0,-22 21 16,21-22-16,-21 1 15,0 21-15,-21-22 0,0 22 0,0-21 16,0 21-16,0 0 0,-21-1 16,0 1-16,0 21 0,-21 0 0,20 0 15,-20 0-15,0 21 0,-1 1 16,1-1-16,0 21 0,-1-21 0,22 22 15,-21-22-15,21 21 0,0-21 16,-1 22-16,1-22 0,21 21 0,0-21 16,0 0-16,0 22 0,0-22 15,0 0-15,0 0 0,21-21 16,1 0-16,-1 0 0,0 0 0,0 0 16,0 0-16,0-21 15,1 0-15,-1 0 0,0-22 0,0 22 16,0-21-16,0 0 0,1-1 15,-1 1-15,0-22 0,0 22 0,0-21 16,-21-1-16,21 1 0,1-1 16,-1-21-16,0 43 0,0-21 0,0 20 15,0 22-15,-21-21 0,0 21 16,0 42 0,0 0-16,-21 21 0,21 1 15,-21 20-15,0-21 0,0 22 0,0-1 16,-22 1-16,22-22 0,0 1 15,21 20-15,0-21 0,-21 1 0,21-1 16,0-21-16,0 22 0,0-1 16,0-21-16,21 0 0,-21 0 15,21 1-15,0-1 0,0-21 16,1 0-16,-1 0 0,0 0 16</inkml:trace>
  <inkml:trace contextRef="#ctx0" brushRef="#br0" timeOffset="14568.82">18521 3154 0,'0'0'0,"0"-21"0,0 0 0,0-1 16,0 1-16,21-21 0,-21 21 0,21 0 16,0-22-16,0 22 0,-21 0 15,22 21-15,-1-21 0,21 0 16,-21 21-16,0 0 0,22 0 0,-22 0 16,0 0-16,21 0 0,-20 0 15,20 21-15,-21 0 0,0 0 0,0 0 16,1 22-16,-22-22 0,0 21 15,0-21-15,0 22 0,0-22 0,0 21 16,0-21-16,-22 0 0,1 1 16,0-1-16,0-21 0,0 0 0,0 21 15,-1-21-15,1 0 0,0 0 16,21-21-16,0 0 16,0-1-1,0 1-15,0 0 0,0 0 0,21 0 16,0-22-16,1 22 0,-1 0 15,21-21-15,-21 21 0,0-1 0,1 1 16,20 0-16,-21 0 0,0 0 16,0 21-16,22 0 0,-22 0 0,21 0 15,-21 0-15,22 0 0,-22 0 16</inkml:trace>
  <inkml:trace contextRef="#ctx0" brushRef="#br0" timeOffset="15043.91">19558 3006 0,'0'-21'16,"0"-1"0,0 1-16,0 0 15,0 0-15,0 0 0,0 0 16,0-1-16,0 1 0,-21 21 16,0 0-16,-1 0 15,-20 0-15,21 0 0,-21 21 0,-1 22 16,1-22-16,0 0 0,20 21 15,-20-20-15,0 20 0,21-21 0,-22 0 16,22 22-16,0-22 0,21 0 16,0 0-16,0 0 0,0 0 0,0 1 15,0-1-15,21-21 16,21 0-16,-20 0 16,-1 0-16,0 0 0,21-21 15,-21-1-15,22 1 0,-22 0 0,0 0 16,21 0-16,-20-22 0,20 22 15,-21-21-15,21 21 0,-20-22 0,-1 22 16,0 0-16,0 0 0,-21 0 16,-21 21-1,21 21-15,-21 0 16,0 0-16,-22 0 0,22 1 0,0 20 16,21-21-16,-21 0 0,21 0 15,-21 22-15,21-22 0,0 0 16,0 0-16,0 0 0,0 1 15,0-1-15,21-21 0,-21 21 0,21-21 16,0 0-16,21 0 0,-20 0 0,-1 0 16,21 0-16</inkml:trace>
  <inkml:trace contextRef="#ctx0" brushRef="#br0" timeOffset="15563.84">19897 2985 0,'0'0'0,"21"-43"15,0 1-15,42-64 31,-63 127-31,0 0 16,-21 1-16,-21-1 0,21 21 0,0-21 16,-1 22-16,1-1 0,0-21 15,0 21-15,0 1 0,21-22 0,0 0 16,0 21-16,0-20 0,0-1 16,0 0-16,0 0 0,21-21 15,0 0 1,0 0-16,0 0 0,-21-21 0,22 0 15,20 0-15,-21-1 0,0 1 16,0 0-16,1-21 0,-1 21 0,21-1 16,-21-20-16,0 21 0,22 21 0,-22-21 15,0 21-15,0 0 16,-21 21 0,0 0-16,0 0 0,0 0 15,0 1-15,0-1 0,0 0 0,0 0 16,0 0-16,0 0 0,0 1 0,0-1 15,0 0-15,21-21 16,1 0-16,-1 0 16,0 0-16,-21-21 15,21 21-15,0-21 0,-21-22 16,21 22-16,-21 0 0,22-21 16,-22 20-16,21-20 0,0 0 0,-21-1 15,0 22-15,21-21 16,-21 0-16,21 20 0,-21 1 0,0 0 15,0 0-15,0 42 47</inkml:trace>
  <inkml:trace contextRef="#ctx0" brushRef="#br0" timeOffset="16068.56">20870 2582 0,'0'0'0,"21"-42"16,-21 21-16,0 0 0,0 0 0,0-1 15,0 44 1,0-1-16,-21 21 0,0-21 16,0 22-16,0 20 0,0-21 15,-1 1-15,1-1 0,0 0 0,0 1 16,0 20-16,0-42 0,-1 22 15,22-1-15,0 0 0,-21 1 0,21-22 16,0 21-16,0-21 0,0 1 16,0-1-16,0 0 0,0-42 31,0 0-15,0-1-16,0 1 0,0 0 15,21-21-15,-21 21 0,43-1 16,-22 1-16,0 0 0,0 0 0,22 0 15,-22 0-15,21 21 0,-21 0 16,0 0-16,22 0 0,-22 0 0,0 0 16,0 0-16,0 21 0,-21 0 15,0 0-15,0 21 0,0-20 16,0-1-16,-21 0 0,0 0 16,0 0-16,0 0 0,-22 1 0,22-22 15,0 21-15,-21 0 16,-1-21-16,22 0 0,0 0 0,-21 21 15,21-21-15,-1 0 0,44-21 32,-1 21-17,0-21-15,21 0 0,-21 21 16</inkml:trace>
  <inkml:trace contextRef="#ctx0" brushRef="#br0" timeOffset="16507.3">21526 2921 0,'0'0'0,"0"-21"16,0 0-16,-21 21 16,0 0-1,0 0-15,-21 0 0,20 21 0,1 0 16,-21 0-16,21-21 0,-22 21 16,22 1-16,0-1 0,0 0 0,-21 0 15,42 0-15,-22 0 0,1 1 16,0-1-16,21 0 0,0 0 15,0 0-15,0 0 0,0 1 16,21-22-16,0 0 16,1 0-1,-1 0-15,0 0 0,0 0 0,0 0 16,0-22-16,1 1 0,20 0 16,-21 0-16,0 0 0,0 0 0,1-1 15,-1 1-15,0 0 0,0 0 0,0 0 16,0 0-16,-21 42 31,-21 0-31,0 0 16,0 0-16,21 0 0,-21 1 0,21-1 15,-21 0-15,21 0 0,-22 0 16,22 0-16,0 1 0,0-1 16,0 0-1,22-21 1,-1 0-16,21 0 0,-21 0 15,22 0-15</inkml:trace>
  <inkml:trace contextRef="#ctx0" brushRef="#br0" timeOffset="16756.16">22077 2942 0,'0'0'16,"0"-21"-16,0 0 0,-43 21 31,22 0-31,0 21 0,0 0 15,0 0-15,0-21 0,-1 22 16,1-1-16,0 0 0,21 0 16,-21 0-16,21 0 0,-21 1 0,21-1 15,0 0-15,0 0 0,0 0 16,0 0-16,0 1 0,21-1 16,0-21-16,0 0 15,0 0-15,1 0 0,-1 0 0,0 0 16,21 0-16,-21 0 0,1-21 15</inkml:trace>
  <inkml:trace contextRef="#ctx0" brushRef="#br0" timeOffset="17475.75">22542 2667 0,'0'0'0,"0"-42"0,0 21 0,0-1 15,0 1-15,0 0 0,-21 21 16,0 0-1,0 21-15,0 0 0,21 1 0,-21 20 16,-1 0-16,1-21 0,0 22 16,21-1-16,-21 0 0,0 1 0,21-1 15,-21 0-15,-1-20 0,22 20 0,0-21 16,-21 0-16,0 22 0,21-22 16,-21 0-16,21 0 0,0 0 0,0 0 15,-21-21 1,21-21-1,0 0 1,21 0-16,-21 0 0,21 0 16,0-1-16,0 1 0,1 0 15,-1 0-15,0 0 0,0 0 0,0 21 16,0-22-16,1 1 0,-1 21 16,0 0-16,0 0 0,-21-21 0,0 42 46,-21-21-46,0 0 0,0 21 16,-1-21-16,1 22 0,0-22 16,0 21-16,0-21 0,0 21 0,-1-21 15,1 21-15,21 0 16,0 0-16,0 1 16,21-1-1,1-21-15,-1 0 16,0 0-16,0 0 0,0 0 0,0 0 15,1 0-15,-1 0 0,0 0 16,21-21-16,-21 21 0,1-22 0,20 1 16,-21 21-16,21-21 0,-20 0 15,-1 0-15,0 21 0,0-21 16,-21-1-16,0 44 31,0-1-31,0 0 0,-21 0 16,0 0-16,0 0 0,-1 22 15,22-22-15,-21 0 0,21 0 0,-21 0 16,0 1-16,21-1 0,0 0 16,-21-21-16,21 21 15,21-21 17</inkml:trace>
  <inkml:trace contextRef="#ctx0" brushRef="#br0" timeOffset="17639.65">22754 3302 0,'-21'0'16,"0"0"-16,0 0 47,-1 0-32,1 0-15</inkml:trace>
  <inkml:trace contextRef="#ctx0" brushRef="#br0" timeOffset="21023.77">4847 6223 0,'0'0'0,"0"-21"16,-21 21-16,21-21 0,-21 0 15,0 21-15,21-22 0,-22 1 16,22 0-16,-21 21 0,21-21 15,-21 21-15,0 21 16,21 0-16,-21 22 0,0-22 0,21 42 16,-22-20-16,1 20 0,21 1 15,0-1-15,-21 1 0,0-1 0,0 1 16,21-1-16,0-21 0,-21 1 0,-1-1 16,1 0-16,0-20 0,21 20 15,-21-21-15,0 0 0,21 0 16,0 1-16,-21-22 0,-1 0 15,1 0-15,0 0 16,0 0-16</inkml:trace>
  <inkml:trace contextRef="#ctx0" brushRef="#br0" timeOffset="21520.56">4000 6541 0,'0'0'0,"-21"-64"0,21 1 15,-21 20-15,21-20 0,0 20 0,0-20 16,0 21-16,0-1 0,21 1 15,22 0-15,-22-1 0,21 22 16,0-21-16,22 21 0,-1 21 0,22 0 16,0 0-16,-1 21 0,22 0 15,-21 21-15,-22 1 0,22-1 0,-21 21 16,-22 1-16,0-1 0,1 1 16,-1-1-16,-21 1 0,-21-1 0,0 1 15,0-22-15,0 22 0,0-22 16,-21 0-16,0-20 0,0 20 0,-1-21 15,1-21-15,-21 21 0,21-21 0,0 0 16,-1 0-16,22-21 16,-21 0-16,21 0 0,0 0 0,0-22 15,0 1-15,0 0 0,21-22 16,1 1-16,-1-1 0,21-21 0,0 22 16,1-1-16,-1 1 0,22-1 0,-1 1 15,1 21-15,20-1 0,1 22 16,-22 0-16,22 21 0,-21 0 0,20 21 15,-41 21-15,20-20 0,-21 41 16,-20-21-16,-1 22 0,0-1 0,-21 1 16,0-1-16,0 1 0,0-1 15,-21-20-15,0 20 0,-22-20 0,22-1 16,-21 0-16,-1 1 0,22-1 16,-21-21-16,0 0 0,20 0 0,1 1 15,0-22-15,0 21 0,42-21 31,0 0-31,0-21 0,22-1 16</inkml:trace>
  <inkml:trace contextRef="#ctx0" brushRef="#br0" timeOffset="23359.91">6329 6646 0,'0'0'0,"21"-21"0,42-85 15,-63 85-15,22-21 16,-22 21-16,0-22 0,0 22 0,0-21 0,-22 21 15,1 0-15,0 21 16,0 0-16,0 0 0,0 0 0,-22 0 16,22 21-16,-21 0 0,-1 0 15,22 21-15,-21 1 0,0-1 0,20 22 16,-20-22-16,21 0 0,0 1 0,0-1 16,-1 0-16,1 1 0,21-22 15,-21 21-15,21-21 0,0 0 0,0 1 16,21-1-16,0-21 0,1 0 15,-1 0-15,21 0 0,-21 0 16,22-21-16,-22-1 0,21 1 16,0 0-16,-20-21 0,-1 21 0,21-22 15,-21 1-15,0 0 0,1-22 16,-1 22-16,0-1 0,-21 1 0,0 0 16,0 21-16,0-1 0,0 1 15,0 42 1,0 1-16,0 20 0,0-21 15,-21 21-15,21-20 0,-21 20 0,21 0 16,0-21-16,0 22 0,0-22 16,0 0-16,0 21 0,0-20 0,0-1 15,21-21-15,0 21 0,0-21 0,0 0 16,22 0-16,-22 0 0,21 0 16,0 0-16,22-21 0,-22 0 0,1-1 15,-1 1-15,0-21 0,1 21 16,-1-22-16,-21 1 0,0-21 15,0 20-15,1 1 0,-1-22 16,-21 22-16,0 21 0,-21 21 16,-1 21-1,1 0-15,0 0 0,0 22 16,0-1-16,-22-21 0,22 22 0,0-1 16,0 0-16,0-21 0,0 22 0,-1-22 15,1 21-15,0-21 0,21 1 16,0-1-16,0 0 0,0-42 47,0 0-47,21-1 0,0 1 0,1 0 15,-1 0-15,0-21 0,0-1 16,0 1-16,0 0 0,1-1 0,-1 22 16,0-21-16,0 21 0,0-1 0,0 1 15,1 21-15,-22 21 16,0 1-16,21-1 0,-21 0 0,21 21 15,-21-21-15,21 22 0,-21-1 16,0-21-16,21 22 0,-21-22 0,21 21 16,1-21-16,-1 0 0,0 1 15,0-22-15,0 21 0,0-21 16,1 21-16,20-21 0,-21 0 0,0 0 16,0 0-16,1 0 0,20-21 15,-21 0-15,0-1 0,-21 1 0,21 0 16,1-21-16,-1-1 0,-21 22 15,0-21-15,21-22 0,0 22 0,0 0 16,-21 21-16,0-22 0,0 22 0,21 0 16,-21 0-16,0 63 15,0-21-15,0 0 16,0 22-16,-21-1 0,21-21 16,0 22-16,0-1 0,0-21 0,0 21 15,0-20-15,0-1 16,0 21-16,0-21 0,0 0 15,21-21-15,1 0 0,-1 0 0,0 0 16,0 0-16,21 0 0,-20 0 16,-1 0-16,21-21 0,-21 0 0,0 0 15,22 0-15,-22-22 0,0 22 16,21-21-16,-20 0 0,20-1 0,-21 1 16,0 0-16,0 20 0,1 1 0,-1 0 15,0 0-15,-21 42 31,0 0-31,-21 0 0,0 22 0,-1-22 16,1 21-16,21 1 0,0-22 0,0 21 16,0 0-16,0-20 0,0 20 15,0-21-15,21 0 0,22 22 16,-22-22-16,21-21 0,-21 21 0,22 0 16,-1-21-16,0 0 0,1 0 15,-1 0-15,0 0 0,1 0 0,-22 0 16,21-21-16,1 0 0,-1 0 15,-21-1-15,21 1 0,-20-21 0,-1 0 16,0-1-16,-21 1 0,0 0 0,21-22 16,-21 22-16,0-1 0,0 1 15,0 0-15,-21 21 0,0-1 16,0 1-16,-1 21 0,-20 0 0,0 0 16,21 0-16,-22 21 0,1 1 0,21 20 15,0 0-15,-22-21 0,22 22 16,0-1-16,21 0 0,0 1 0,0-22 15,0 21-15,0-21 0,0 22 16,0-22-16,0 0 0,21 0 16,0-21-16,0 21 0,1-21 0,-1 0 15,0 0-15,0-21 16,0 0-16,0 0 0,1 0 0,-1-22 16,0 22-16,-21-21 0,21 0 15,0-1-15,0 1 0,1 0 16,-22-1-16,0 1 0,21 21 0,-21 0 15,21-1-15,-42 44 16,0 20 0,21-21-16,-22 21 0,1 1 0,21-1 15,-21 0-15,21-20 0,0 20 16,0 0-16,0-21 0,0 22 0,0-22 16,0 0-16,21 0 0,0 0 0,1-21 15,-1 0-15,0 0 0,0 0 16,21 0-16,-20 0 0,20 0 15,21-42-15,-41 21 16,20 0-16,-21-22 0,0 1 0,0 0 16,22-1-16,-22-20 0,0-1 0,21 22 15,-20-21-15,20-1 0,0 1 16,-21 20-16,1-20 0,-1 20 0,0 1 16,-21 0-16,0 21 0,0-1 15,-21 44-15,0-1 16,-1 0-16,1 21 0,0 1 15,-21-1-15,42 0 0,-21 22 16,21-1-16,0-20 0,0 20 0,0 1 0,0-1 16,0-21-16,0 22 0,21-22 15,0 1-15,-21-22 0,21 0 16,0 21-16,0-21 0,1-21 0,-1 0 16,0 22-16,21-22 0,-21 0 15,1 0-15,20-22 0,-21 1 0</inkml:trace>
  <inkml:trace contextRef="#ctx0" brushRef="#br0" timeOffset="24112.23">11112 6075 0,'0'0'0,"0"-21"0,0 0 0,0-22 16,0 22-16,0 0 0,0-21 0,0 20 15,0-20-15,-21 21 0,21 0 16,-21 0-16,0-1 0,21 1 0,-21 21 15,0 0-15,-1 0 0,-20 21 16,21 22-16,-21-22 0,-1 21 16,1 22-16,0-22 0,-1 22 0,1-1 15,0-21-15,20 43 0,-20-21 16,0-1-16,-1 1 0,22 20 0,0-41 16,0 20-16,21 1 0,0-22 15,0 0-15,0-21 0,21 1 0,0 20 16,22-42-16,-1 21 0,0-21 0,22 0 15,-1 0-15,1 0 0,-1 0 16,22 0-16,-22-21 0,22 0 0,0 0 16,-22-22-16,1 1 0,-1 0 0,1-1 15,-22-20-15,-21-1 16,0 1-16,1-1 0,-22 1 0,0-1 16,-22 1-16,1-1 0,-21 1 15,0-1-15,-22 1 0,-21 20 0,22-20 16,-22 21-16,1 20 0,-1 1 0,0 21 15,22 0-15,-22 21 0,43 1 16,-22 20-16,22 21 0,21-20 0,0 20 16,21 1-16,0-1 0,0 22 15,21 0-15,0-22 0,21 22 0,1-1 16,20 1-16,1-21 0,-1-1 16,1 22-16,-1-22 0,-21 1 15,22-1-15,-22 1 0,-21-1 0,1 22 16,-22-43-16,0 22 0,-22-1 15,1-20-15,-21-1 0,-22 0 0,1 1 16,-1-22-16,1 0 0,-1 0 0,1 0 16,-1-21-16,1 0 0,-1 0 0,22-21 15,0 0-15,-1 0 0,22 0 16,0-22-16,21 1 0,0 0 0,21-22 16,0 1-16,22-1 0,-1 1 0,0-1 15,22-21-15,-1 22 0</inkml:trace>
  <inkml:trace contextRef="#ctx0" brushRef="#br0" timeOffset="24440.05">11642 6244 0,'0'0'0,"0"43"32,0-22-32,0 21 0,0 0 0,0 1 0,0-1 15,-22-21-15,22 22 0,-21-1 0,21 0 16,-21-21-16,21 22 0,0-22 15,0 0-15,0 0 0,0 0 16,21-21-16,0 0 16,22 0-16,-22 0 0,0-21 15,0 0-15,22 0 0,-22 0 16,0 0-16,0-22 0,0 1 0,-21 0 16,0-1-16,21 1 0,-21 0 15,0-1-15,0 22 0,0 0 0,0 0 16,0 0-1,-21 21-15,21 21 16,0 0-16,0 0 16,0 0-16,0 0 15,0 1-15,21-1 0</inkml:trace>
  <inkml:trace contextRef="#ctx0" brushRef="#br0" timeOffset="24907.84">12065 6498 0,'0'0'0,"21"0"0,0-21 0,0 0 16,1 0-16,-1 0 0,0-1 0,0 1 16,-21 0-16,21-21 0,0 21 15,-21-22-15,22 22 0,-22 0 0,0 0 16,0 0-16,-22 42 31,1 0-31,0 21 0,21-21 0,-21 22 16,0-1-16,0 0 0,-1-20 15,22 20-15,0 0 0,-21 1 16,21-22-16,0 0 0,0 0 0,0 0 16,0 0-16,0 1 0,21-22 15,1 0-15,-1 0 16,0 0-16,0-22 0,0 22 16,0-21-16,1 0 0,-1 0 0,0 0 15,0-22-15,21 22 0,-20-21 0,-1 21 16,21-22-16,-21 22 0,0 0 15,22 0-15,-22 0 0,0 21 16,0 0-16,0 0 0,-21 21 16,22 0-16,-22 0 0,0 22 0,0-22 15,0 21-15,0-21 0,0 22 16,0-22-16,0 0 0,-22 21 16,1-21-16,0 1 0,21-1 0,-21-21 15,0 21-15,21 0 16,0-42-1,0 0 1,0 0-16,21-1 0,0 1 0</inkml:trace>
  <inkml:trace contextRef="#ctx0" brushRef="#br0" timeOffset="26147.78">12933 6011 0,'0'0'0,"42"-42"15,43-106 1,-85 169-1,-21-21-15,-1 42 16,1-20-16,0 20 0,0 0 0,0 1 16,0-1-16,21 0 0,-22 1 15,1-1-15,0 21 0,21-20 0,0-1 16,0 0-16,0 1 0,0-1 0,0 0 16,0-20-16,0 20 0,0-21 15,0 0-15,21-21 0,0 0 16,1 0-16,20 0 15,-21 0-15,21 0 0,-20-21 0,20 21 0,0-42 16,1 21-16,-22-1 0,21 1 16,0-21-16,1 21 0,-22-22 15,0 22-15,0-21 0,0 21 0,1 0 16,-22 42 15,-22 0-31,1 21 0,21-21 16,-21 1-16,21 20 0,0-21 15,0 21-15,0-20 0,0 20 0,0-21 16,0 0-16,0 0 0,0 1 16,21-1-16,0-21 0,1 0 15,-1 0-15,21 0 0,-21 0 16,0 0-16,22 0 0,-22 0 16,21-21-16,-21-1 0,22 1 0,-22-21 15,21 21-15,-21-22 0,1 1 0,20 21 16,-21-21-16,0 20 0,0 1 15,-21 0-15,0 0 0,22 21 0,-22 21 32,0 0-32,0 22 0,-22-22 15,22 21-15,0-21 0,-21 22 0,21-22 0,0 21 16,-21-21-16,21 22 0,0-22 16,0 0-16,0 0 0,0 0 15,0 0-15,21-21 0,0 0 16,1 0-1,-1 0-15,0 0 0,-21-21 16,0 0-16,0 0 0,0 0 0,0 0 16,0-22-16,0 1 0,0 0 15,0-1-15,0 1 0,0 0 0,0-1 16,0 1-16,0 0 0,0-1 16,0 22-16,21 0 0,0 0 0,0 0 15,1-1-15,-1 22 0,0 0 0,21 0 16,-21 0-16,22 0 0,-1 43 15,-21-22-15,0 0 0,1 21 16,-1 1-16,0-1 16,-21 0-16,21 1 0,-21-1 0,0 0 15,0-20-15,0 20 0,0-21 0,0 0 16,0 0-16,0 1 0,0-1 16,0-42 15,0-1-31,0 1 0,0 0 15,0 0-15,0 0 0,21-22 0,0 1 16,1 0-16,20-1 0,-21 1 16,21 0-16,1 21 0,-22-22 15,21 22-15,1 0 0,-1 0 16,-21 0-16,0 21 0,0 0 0,1 0 16,-22 21-16,0 0 0,0 0 0,0 21 15,0 1-15,0-1 0,0-21 16,0 22-16,0-1 0,0 0 0,0 1 15,0-1-15,0 0 0,0-21 16,0 1-16,0 20 0,21-21 0,0-21 16,0 21-16,21-21 0,-20 0 0,-1 0 15,21 0-15,-21 0 0,22 0 16,-22 0-16,21-21 0,-21 0 0,0-21 16,1 20-16,20-20 0,-21 0 15,0-1-15,0 1 0,1-21 16,-1 20-16,0 1 0,0 21 0,0 0 15,-21-1-15,21 1 0,-21 42 16,0 1-16,-21 20 16,0-21-16,0 21 0,0 1 0,-22-1 15,22 0-15,0 1 0,0-1 16,0 0-16,0-20 0,21-1 0,0 21 16,-22-21-16,22 0 15,-21-21-15,0-21 31,21 0-31,0-21 16</inkml:trace>
  <inkml:trace contextRef="#ctx0" brushRef="#br0" timeOffset="26307.53">14838 5927 0,'-64'-85'15,"128"170"-15,-149-170 16,85 64-16,-21 21 15,0 0-15,0 0 0,-1 0 16,1 0-16,0 0 16,0 0-16,0 0 0,0 0 0,-22 0 15,22 0-15</inkml:trace>
  <inkml:trace contextRef="#ctx0" brushRef="#br0" timeOffset="26515.53">12996 6160 0,'43'0'31,"-22"0"-15,21 0-16,22 0 0,-22 0 0,21 0 16,1-22-16,-1 22 0,-20 0 0,20 0 15,-20 0-15,20 0 0,-42 0 16,22 0-16,-22 0 0,0 0 15</inkml:trace>
  <inkml:trace contextRef="#ctx0" brushRef="#br0" timeOffset="26687.98">6392 7557 0,'0'0'0,"-169"21"15,21 0-15,0 0 0,21 0 0</inkml:trace>
  <inkml:trace contextRef="#ctx0" brushRef="#br0" timeOffset="27211.68">3746 7451 0,'0'0'16,"-42"0"-16,0-21 0,-1 21 0,1 0 15,21-22-15,0 22 0,0 0 0,42 0 31,21 0-31,0 0 16,1 0-16,-1 0 0,22 0 0,-1 0 16,1 0-16,20 0 0,1 22 15,21-22-15,0 0 0,21 0 0,21 0 16,0 0-16,21 0 0,1 0 16,20 21-16,22-21 0,-1 0 0,22 0 15,0 0-15,21 0 0,21 21 16,-21-21-16,43 0 0,-22 21 15,21-21-15,0 21 0,1-21 0,-1 21 16,22-21-16,-1 22 0,1-22 0,-1 21 16,43-21-16,-21 0 0,-1 21 15,1-21-15,0 0 0,20 21 0,-20-21 16,0 0-16,-1 21 0,-20 0 16,-1-21-16,-20 22 0,-22-22 0,0 21 15,-21 0-15,-21-21 0,-21 21 0,-43-21 16,0 0-16,-42 21 0,-21-21 15,-21 0-15,-22 0 0,-20 0 16,-1 0-16,-21 0 0,0 0 0,-42 0 31,0 0-31,-21 0 0,20 0 16,-20 0-16,-21 0 0,-22 0 16,0 0-16</inkml:trace>
  <inkml:trace contextRef="#ctx0" brushRef="#br0" timeOffset="27675.5">1947 8424 0,'0'0'0,"21"0"16,1 0 0,-22 22-16,0-1 0,0 0 15,0 21-15,0 22 0,0-22 16,-22 22-16,22-1 0,-21-21 0,0 22 16,0-1-16,0 1 0,-22-22 15,22 1-15,0-1 0,0 0 0,0 1 16,0-22-16,21 0 0,0 0 15,0 0-15,0 0 0,21-21 32,0 0-32,0 0 0,0-21 15</inkml:trace>
  <inkml:trace contextRef="#ctx0" brushRef="#br0" timeOffset="27855.39">2371 8827 0,'0'0'0,"0"-22"15,-22 22 1,1 0-16,0 0 16,0 22-16,0-22 0,0 0 15,21 21-15,-22-21 0,22 21 16,22-21 0,20 0-16,-21 0 0,21 0 15,1 0-15</inkml:trace>
  <inkml:trace contextRef="#ctx0" brushRef="#br0" timeOffset="28387.57">3196 8827 0,'0'0'16,"21"0"-16,22-85 16,-22 64-16,0 0 15,21-1-15,-21-20 0,22 21 16,-1-21-16,-21 20 0,43-41 15,-22 21-15,-21-1 0,-21 22 0,0-21 16,0 21-16,0-1 0,-21 1 16,0 21-16,-21 0 0,-1 0 0,1 21 15,0 1-15,-22-1 0,22 0 16,-1 21-16,22 1 0,-21-22 0,21 21 16,0 0-16,-1 1 0,22-22 15,0 21-15,0-21 0,0 1 0,0 20 16,0-21-16,22 0 0,-1-21 15,21 21-15,-21 1 0,22-22 16,-22 0-16,21 0 0,-21 0 0,22 0 16,-22 0-16,0 0 0,0 0 15,0 0-15,-21-22 0,0 1 16,-21 21 0,-21 0-16,21 0 0,-22 0 0,1 0 15,0 21-15,-22 1 0,22 20 16,-1-21-16,-20 21 0,21 1 15,-1-1-15,1 0 0,0 1 0,20-22 16,-20 21-16,42 1 0,0-22 0,0 21 16,0-21-16,0 0 0,21 1 15,22-22-15,-22 0 0,21 0 16,0 0-16,1 0 0,20 0 0,-20 0 16,20-22-16,1 22 0,-1-21 15,1 0-15,-1 0 0,1 0 0,-1 0 16,-21-1-16,1-20 0,-1 21 0,-21 0 15,22-22-15</inkml:trace>
  <inkml:trace contextRef="#ctx0" brushRef="#br0" timeOffset="28587.45">3789 8784 0,'0'-21'15,"0"42"-15,0-63 0,0 21 0,0 42 32,0 0-32,21 0 0,0 0 0,-21 22 15,21-1-15,0-21 0,1 22 16,-22-1-16,21 0 0,0-21 15,0 22-15,-21-22 0,21 0 0,-21 21 16,21-20-16,-21-1 0,0 0 16,22-21-16,-1 0 15,0-21 1,-21 0 0,21-1-16</inkml:trace>
  <inkml:trace contextRef="#ctx0" brushRef="#br0" timeOffset="28768.35">4106 8890 0,'0'0'0,"0"-21"0,0 0 0,0-22 0,0 22 16,-21 21 0,0 0-16,0 0 0,0 21 0,-1 1 15,1 20-15,0-21 0,-21 21 0,21-20 16,-1 20-16,1 0 0,-21-21 16,21 22-16,0-22 0,-1 21 0,22-21 15,0 1-15,0-1 0,0 0 16,0 0-16,22 0 0,-1-21 0,0 0 15,21 0-15,1 0 0,-1 0 0</inkml:trace>
  <inkml:trace contextRef="#ctx0" brushRef="#br0" timeOffset="29096.16">4635 8890 0,'0'0'0,"22"-21"0,-1 0 0,-21 0 15,21 21-15,-21 21 31,-21 0-31,21 0 0,-21 21 0,-1 1 16,22-1-16,0 0 0,-21 1 16,0 20-16,0 1 0,21-1 0,-21 22 15,21 0-15,-21 20 0,-1 1 16,22 0-16,-21 0 0,0 0 0,0 21 16,21-21-16,-21 21 0,0 0 15,-1-22-15,1 22 0,0-21 0,0 0 16,0 0-16,21-21 0,-21-1 15,-1-20-15,1-1 0,21 1 0,-21-22 16,21 0-16,-21-20 0,21-1 0,-21 0 16,21-42-1,0 0-15,0-22 0,0 1 0,0 0 16,21-22-16,21-21 0,-21 22 0,22-43 16,-22 21-16,21-20 0,1-1 0</inkml:trace>
  <inkml:trace contextRef="#ctx0" brushRef="#br0" timeOffset="29407.98">4614 9229 0,'-21'-64'0,"42"128"0,-63-170 0,42 42 15,-21 1-15,21 21 0,0-1 16,0 1-16,0 0 0,21-1 0,0 22 16,0 0-16,22 0 0,-1 0 15,0 21-15,1 0 0,-1 0 0,0 0 16,1 21-16,-1 21 0,-21-21 0,0 22 15,0-1-15,-21 21 16,0-20-16,0-1 0,0 0 0,0 1 0,-21-1 16,0-21-16,0 22 0,-21-22 15,20 0-15,1 0 0,-21-21 16,21 21-16,-22-21 0,22 0 0,0 0 16,-21 0-16,21 0 0,-1 0 15,22-21-15,0 0 16,0 0-16,22-22 0,-1 22 15,0 0-15,0-21 0,21-1 16,-20 1-16,20 0 0,0-1 0</inkml:trace>
  <inkml:trace contextRef="#ctx0" brushRef="#br0" timeOffset="29652.84">5270 8488 0,'0'0'0,"22"-21"0,-1-22 0,0 22 0,0 21 15,0-21-15,-21 42 16,0 0-1,0 1-15,0 20 0,-21 0 16,0-21-16,0 43 0,21-22 0,-21 1 16,-1-1-16,1 21 0,21-20 15,-21-1-15,21 0 0,-21 1 0,21-22 16,0 21-16,0-21 0,0 1 0,0-1 16,0 0-16,0 0 0,0 0 15,21-21-15,0 0 16,0 0-16,1 0 0,-1 0 0,21-21 15,-21 0-15,22 0 0,-22 0 16,21-1-16</inkml:trace>
  <inkml:trace contextRef="#ctx0" brushRef="#br0" timeOffset="30269.53">5778 8805 0,'0'0'16,"43"-21"-16,-22 0 0,21-42 0,-42 41 16,0 1-16,0 0 15,-21 0-15,0 21 0,0 0 0,-22 0 16,22 0-16,-21 0 0,0 0 15,20 21-15,-20 0 0,0 0 0,-1 1 16,22 20-16,0-21 0,-21 21 16,21-20-16,-1 20 0,22-21 0,0 21 15,-21-20-15,21-1 0,0 0 16,0 0-16,0 0 0,0 0 0,0 1 16,21-22-16,1 0 0,-1 21 0,0-21 15,0 0-15,0 0 0,0 0 16,1 0-16,20-21 0,-21 21 0,0-22 15,22 1-15,-22 0 0,0 0 16,21 0-16,-21-22 0,1 22 0,20-21 16,-21 0-16,0 20 0,0-20 0,1 21 15,-22 0-15,0 0 16,0 42 0,-22 0-16,1 0 15,21 0-15,-21 22 0,0-22 0,0 21 16,21-21-16,0 0 0,0 1 15,0 20-15,0-21 16,0 0-16,0 0 0,21-21 0,0 0 16,0 0-16,0 22 0,22-22 15,-1 0-15,-21 0 0,22-22 16,-1 1-16,-21 0 0,21 21 0,-20-42 16,20 21-16,-21-1 0,21 1 15,-20-21-15,-1 21 0,0-22 0,0 22 16,0 0-16,-21 0 0,0 42 31,0 0-31,0 22 16,0-22-16,-21 21 0,21-21 0,-21 22 15,21-22-15,-21 0 0,21 0 16,0 0-16,0 0 0,0 1 0,0-1 16,0 0-16,0 0 15,0-42 16,0 0-31,21 0 0,0-1 0</inkml:trace>
  <inkml:trace contextRef="#ctx0" brushRef="#br0" timeOffset="30587.98">6477 8530 0,'-21'0'15,"-64"0"1,85 21-1,0 1 1,21-22 0,0 0-16,1 0 0,-1 0 15,0 0-15,0 0 0,0 0 16,-21-22-16,0 1 0,0 0 16,0 0-16,-21 0 15,0 0-15,0-1 0,0 22 16,-1-21-16,1 21 0,0 0 0,0 0 15,0 0-15,21 21 16,-21 1-16,21-1 0,-22 21 16,22-21-16,0 0 0,0 1 0,0-1 15,0 0-15,0 0 0,0 0 16,0 0-16,0 1 0,22-1 0,-1-21 16,0 21-16</inkml:trace>
  <inkml:trace contextRef="#ctx0" brushRef="#br0" timeOffset="31015.54">6710 8678 0,'0'0'0,"21"-42"32,-21 21-32,21 21 0,-21-21 15,0 42 1,0 0 0,0 0-16,0 0 0,0 22 0,0-22 15,0 0-15,0 21 0,0-20 16,0-1-16,0 21 0,-21-21 0,21 0 15,0 1-15,0-1 0,0 0 16,-21-21 0,21-21-1,0 0 1,-21 21-16,21-22 0,0-20 16,0 21-16,0 0 0,21-22 0,0 1 15,0 0-15,21-1 0,1 22 16,-1-21-16,0 0 0,1-1 0,20 22 15,-20-21-15,20 21 0,-21 21 0,22 0 16,-22 0-16,22 0 0,-22 0 16,-21 21-16,22 0 0,-22 21 0,0 1 15,0-22-15,-21 42 0,0-20 0,0-1 16,0 0-16,-21 1 0,0-1 16,0-21-16,-22 21 0,22-20 15,0 20-15,0-21 0,-22-21 0,22 21 16,0 0-16,0-21 0</inkml:trace>
  <inkml:trace contextRef="#ctx0" brushRef="#br0" timeOffset="33964.96">8953 8615 0,'22'-21'0,"-22"0"15,21-1-15,0 22 0,0-21 16,0 0-16,22 21 0,-1-21 0,0 0 16,1 0-16,-1-22 0,0 22 0,1 0 15,-1 0-15,-21-22 16,0 22-16,0 0 0,-21 0 0,0 0 15,0 0-15,0-1 0,-21 1 16,-21 21-16,0 0 0,-85 0 16,63 0-16,-21 0 0,-63 21 15,64 1-15,20-1 0,1 0 16,20 0-16,1 21 0,0-20 0,20-1 16,22 21-16,0 0 0,0-20 15,22 20-15,20-21 0,-21 21 0,21-20 16,1 20-16,-1-21 0,22 21 0,-22-20 15,0 20-15,1-21 0,-1 21 16,0 1-16,-21-22 0,1 21 16,-1-21-16,-21 1 0,0-1 0,0 0 15,-21 0-15,-22 0 0,22 0 16,-21-21-16,-1 0 0,1 0 0,-21 0 16,20 0-16,1 0 0,-22 0 15,22-21-15,0 21 0,-1-21 0,22 0 16,-21 0-16,21-22 0,0 22 0,21 0 15,-22-21-15,1 21 16,0-22-16,21 22 0,0 0 0,0 0 0,-21 21 16,21 21 15,0 0-31,21 21 0,-21-20 16,21-1-16,0 21 0,1-21 15,-1 22-15,0-22 0,0 0 0,0 0 16,0 0-16,22 0 0,-1-21 0,-21 0 15,22 22-15,20-22 0,-21 0 16,22 0-16,-22 0 0,22-22 0,-1 1 16,-20 0-16,20 0 0,1 0 15,-22 0-15,0-1 0,1 1 0,-1-21 16,0 21-16,1-22 0,-22 22 16,0-21-16,0 21 0,0 0 0,-21-1 15,0 1-15,-21 21 31,21 21-31,-21-21 0,0 22 16,21 20-16,0-21 0,0 0 0,-21 22 16,21-22-16,0 0 0,0 21 15,0-21-15,0 1 0,0-1 0,0 0 16,0 0-16,21-21 0,0 21 0,0-21 16,21 0-16,-20 0 0,20 0 15,0 0-15,1 0 0,-1-21 0,0 0 16,1 21-16,-1-21 0,0 0 15,-21-22-15,22 22 0,-22 0 16,0 0-16,21 0 0,-42-1 0,22 1 16,-22 0-16,21 0 0,-21 42 31,0 21-31,0-20 16,0 20-16,0 0 0,0 1 15,0-1-15,0 0 0,0 22 0,0-1 16,0-20-16,-21 20 0,21 1 0,0 20 15,0-20-15,0 20 0,0 1 16,-22-21-16,1 20 0,0 1 0,21 0 16,-21-22-16,0 22 0,0-22 15,-1 22-15,-20-22 0,21 1 0,-21-1 16,-1 1-16,22-22 0,-21 1 16,-1-1-16,1-21 0,0 0 0,-1 0 15,22-21-15,-21 0 0,0 0 0,20-21 16,-20 0-16,21 0 0,0-21 15,0-1-15,21-20 0,0-1 0,0 1 16,0-1-16,0 1 0,21-1 0,0-20 16,21-1-16,1 0 0,-1 1 15,21-1-15,1 0 0,21 1 0,-1-1 16,1 0-16,0 1 0,-1-1 16,1 21-16,0-20 0</inkml:trace>
  <inkml:trace contextRef="#ctx0" brushRef="#br0" timeOffset="34295.53">10816 8594 0,'0'0'16,"0"-21"-16,-21 21 16,0 0-16,0 0 0,-22 0 15,22 0-15,0 0 0,0 21 16,0 0-16,-1-21 0,22 21 0,0 0 16,0 0-16,0 1 0,0-1 15,0 0-15,0 0 16,0 0-16,0 0 0,22 1 0,-1-1 15,0 0-15,-21 0 16,21 0-16,0 0 0,-21 1 0,0-1 16,0 0-16,0 0 0,-42-21 15,21 21-15,0-21 16,-22 0-16,22 0 0,-21 0 0,-1 0 16,22 0-16,-21 0 0,21-21 0,0 21 15,-1-21-15,1 21 0,21-21 16,0 0-16,0-1 0,0 1 15,21 0-15,1 21 0,-1-21 16,21 0-16,-21-22 0,22 22 0,-1 0 16,0-21-16,22 21 0</inkml:trace>
  <inkml:trace contextRef="#ctx0" brushRef="#br0" timeOffset="34513.5">11176 8424 0,'42'-42'0,"-84"84"0,127-105 0,-64 42 15,21 0-15,-42-1 0,21 1 16,0 21-16,-21 21 15,0 1-15,-21 20 16,0 0-16,0-21 0,0 22 16,21-1-16,-21 0 0,-1 1 0,1-22 15,0 21-15,0 1 0,0-1 16,0-21-16,21 21 0,0-20 0,0-1 16,0 0-16,0 0 0,21-21 15,0 0-15,0 0 0,0 0 16,0 0-16,1-21 15,-22 0-15</inkml:trace>
  <inkml:trace contextRef="#ctx0" brushRef="#br0" timeOffset="34687.43">10964 8700 0,'-21'-22'16,"42"44"-16,-63-44 0,21 22 0,0 0 0,21-21 31,21 21-31,0 0 0,21 0 0,1 0 16,-1 0-16,0 0 15,1 0-15,20-21 0,-21 21 0,1 0 16,20 0-16,-20 0 0,-1 0 0,0-21 16,-21 21-16,22 0 0,-22 0 15,0 0-15,0 0 0</inkml:trace>
  <inkml:trace contextRef="#ctx0" brushRef="#br0" timeOffset="35576.47">11493 8636 0,'0'0'16,"-21"21"-16,0-21 0,0 0 0,21 21 15,21-21 1,0 0 0,0 0-16,1 0 0,-1 0 0,0 0 15,21-21-15,-21 21 16,22-21-16,-22 21 0,21-21 0,-21 21 16,1-21-16,-1 21 0,0 0 0,0-21 15,-21-1 1,-21 22-16,0 0 0,0 0 15,-1 0-15,-20 0 0,21 0 0,0 22 16,-22-22-16,22 21 0,0 0 16,0 21-16,0-21 0,0 1 0,21-1 15,-22 21-15,22-21 0,0 0 0,0 1 16,0-1-16,0 0 0,22 0 16,-1-21-16,0 21 0,0-21 15,21 0-15,-20 0 0,-1 0 0,0 0 16,21-21-16,-21 21 0,22-21 15,-22 0-15,21 0 0,1-1 0,-1 1 16,-21-21-16,21 21 0,1-22 0,-1 22 16,0-21-16,1 21 0,-22 0 15,21-1-15,-21 1 0,1 21 0,-1 0 16,-21 21 0,0 1-16,-21-1 15,-1 0-15,22 0 0,0 0 0,-21 0 16,0 1-16,0 20 0,21-21 15,0 0-15,-21 0 0,0 1 0,21-1 16,-22 0-16,1 0 0,0 0 16,0-21-1,0 0-15,0 0 16,21-21-16,0 0 0,0 0 0,0 0 16,0-1-16,0-20 0,21 21 15,0-21-15,0 20 0,21-20 0,1 21 16,-22-21-16,21 20 0,1-20 0,20 21 15,-21 0-15,1 0 16,-1-1-16,0 22 0,1 0 0,-22 0 16,21 0-16,-21 0 0,22 22 0,-22-1 15,0 0-15,0 0 0,0 21 16,1-20-16,-22-1 0,21 0 0,-21 0 16,0 21-16,0-20 0,0-1 15,-21 0-15,-1 0 0,22 0 0,-21-21 16,0 0-16,0 21 0,0-21 15,0 0-15,-1-21 16,22 0-16,0 0 0,0 0 16,0 0-16,0-1 0,22 1 15,20 0-15,-21 0 0,21 0 0,1-22 16,20 22-16,1 0 0,-1-21 0,1 21 16,-1 21-16,1-22 0,-22 22 15,0 0-15,1 0 0,-1 22 16,-21-1-16,0 0 0,-21 21 0,0-21 15,0 22-15,0-22 0,-42 21 16,21 1-16,0-22 0,-22 21 0,1 0 16,21-20-16,-21-1 0,20 0 0,1 0 15,0 0-15</inkml:trace>
  <inkml:trace contextRef="#ctx0" brushRef="#br0" timeOffset="35948.01">14668 8319 0,'0'0'0,"0"-22"16,0 1-16,0 0 0,22 21 16,20-21-16,-21 0 0,43 21 0,-1-21 15,1-1-15,20 22 0,1-21 16,21 21-16,-22 0 0,1 0 0,0 0 15,-22-21-15,1 21 0,-22 0 0,0 0 16,-63 0 0,0 0-16,-42 0 15,20 0-15,-20 0 0,20 0 16,-20 0-16</inkml:trace>
  <inkml:trace contextRef="#ctx0" brushRef="#br0" timeOffset="36163.91">15028 8170 0,'0'0'0,"0"22"0,-21-1 0,21 0 16,0 0-16,-21 21 0,21-20 16,-21 20-16,21 0 0,0 1 0,-21-1 15,-1 0-15,22 1 0,-21-1 16,0 0-16,0 1 0,21-1 0,-21 0 16,0 1-16,21-22 0,-22 21 0,22-21 15,0 0-15,0 1 0,0-1 16,0 0-16,22-21 15,-1 0 1,0 0-16,21-21 0,-21 0 16,22-1-16</inkml:trace>
  <inkml:trace contextRef="#ctx0" brushRef="#br0" timeOffset="36671.73">15282 8742 0,'21'0'62,"1"-21"-62,20 21 16,-21-21-16,0 21 0,22-22 15,-22 22-15,21-21 0,-21 0 16,22 0-16,-22 21 0,0-21 0,0 0 16,-21-1-16,0 1 0,0 0 0,0 0 15,-21 21 1,0 0-16,-22 0 0,22 0 0,-21 0 15,0 21-15,-1 0 0,22 0 0,0 1 16,-21-1-16,20 0 0,1 0 16,21 0-16,0 0 0,0 1 0,0-1 15,0 0-15,21 0 0,1 0 16,-1 0-16,0-21 0,21 22 0,-21-22 16,1 0-16,20 0 0,-21 0 0,21 0 15,-20 0-15,20 0 16,-21-22-16,21 1 0,-20 0 0,-1 21 15,0-21-15,21 0 0,-21-22 16,1 22-16,-1 0 0,0 0 0,0 21 16,-21-21-16,21 21 0,-21 21 31,-21 0-31,0 0 0,21 22 16,-21-22-16,0 0 0,-1 0 15,1 21-15,0-20 0,0-1 0,0 0 16,0 0-16,21 0 0,0 0 15,21-21 1,21 0 0,-21-21-16,0 0 0</inkml:trace>
  <inkml:trace contextRef="#ctx0" brushRef="#br0" timeOffset="37623.98">16468 8297 0,'0'0'0,"21"-42"0,21 0 0,-21-1 15,0 22-15,1 0 0,-22 0 0,0 42 16,-22 0 0,1 22-16,0-22 0,0 21 0,-21 0 15,20 1-15,-20 20 16,21-20-16,-21-1 0,20 0 0,1 1 16,0-1-16,0 0 0,0 1 0,0-1 15,21 0-15,-22-21 0,22 1 16,0-1-16,0 0 0,0 0 0,22-21 15,-1 0 1,21 0-16,-21 0 0,0-21 0,22 0 16,-1 0-16,-21-1 0,22 1 0,-1-21 15,0 21-15,1-22 0,-22 22 16,21-21-16,0 21 0,-20 0 0,-1-1 16,0 1-16,0 21 0,0 0 15,-21 21 1,0 1-16,0-1 0,0 0 15,-21 0-15,21 0 0,-21 22 16,21-22-16,0 0 0,0 0 0,0 0 16,0 0-16,0 1 0,0-1 15,21-21 1,0 0-16,0-21 0,1-1 16,-1 1-16,0 21 0,0-21 15,0 0-15,0 0 0,22 0 0,-22-1 16,0 1-16,21 0 0,-20 0 0,-1 0 15,0 21-15,0 0 16,-21 21 0,0 0-16,0 0 15,0 0-15,0 1 0,0-1 16,0 0-16,0 0 0,0 21 0,0-20 16,21-1-16,0 0 0,1 0 0,-1 0 15,21 0-15,0-21 0,1 22 16,-1-1-16,0-21 0,22 0 15,-1 0-15,-20 0 0,20 0 0,1 0 16,-22 0-16,0 0 0,1-21 0,-1-1 16,0 1-16,-20-21 0,-1 0 15,0 20-15,0-20 0,0 0 16,-21-1-16,0 22 0,0-21 0,0 21 16,0 0-16,-21-1 0,0 1 0,0 21 15,0 0-15,-22 0 0,22 0 16,-21 21-16,21 1 0,-22-1 0,22 0 15,-21 0-15,-1 21 0,22 1 16,-21-1-16,21 0 0,0 1 0,-1-1 16,22 0-16,0 1 0,0-1 0,0 22 15,0-43-15,0 21 0,0 0 16,22 1-16,-1-1 0,0 0 0,-21 1 16,21 41-16,0-20 15,-21-22-15,0 1 0,0-1 16,0 21-16,-21-20 0,0-1 0,0 0 15,-22-20-15,22 20 0,-21-21 0,21 0 16,-22 0-16,1 1 0,0-22 16,21 0-16,-22 0 0,1 0 0,21 0 15,-22 0-15,22-22 0,-21 1 0,21 0 16,0 0-16,-1 0 0,1-22 16,0 22-16,21-21 0,0 0 0,0-22 15,0 22-15,0-22 0,0 1 0,0-1 16,21 1-16</inkml:trace>
  <inkml:trace contextRef="#ctx0" brushRef="#br0" timeOffset="37819.47">17653 8149 0,'0'0'0,"0"-21"15,0 0-15,-21 0 0,21 0 0,0-1 16,-21 22-16,21-21 15,-22 21-15,22 21 32,-21 1-32,0-22 15,0 21-15,0-21 16,0 0-16</inkml:trace>
  <inkml:trace contextRef="#ctx0" brushRef="#br0" timeOffset="38039.47">16192 8340 0,'0'0'0,"-21"21"0,42 0 15,1-21 1,20 0-16,-21 0 16,21 0-16,1 0 0,20 0 0,-20 0 15,20 0-15,1 0 0,-22 0 0,21-21 16,-20 21-16,-1 0 0,0 0 15,-20 0-15,-1 0 0,-21-21 16,-43 21 0,1 0-16</inkml:trace>
  <inkml:trace contextRef="#ctx0" brushRef="#br0" timeOffset="38980.05">1757 10668 0,'0'0'0,"-43"0"0,22 21 16,-21-21-16,0 0 0,-1 0 0,22-21 15,-21 21-15,21-21 0,-1 0 16,1 0-16,21-22 0,0 22 0,0-21 15,0 21-15,0-22 0,0 1 16,21 21-16,1 0 0,-1-1 16,0 1-16,21 0 0,-21 21 15,22 0-15,-22 0 0,21 21 0,-21 22 16,22-1-16,-22 0 0,0 22 16,-21-1-16,0 1 0,0-1 0,0 1 15,0-1-15,0-20 0,-21 20 0,-21-21 16,20 22-16,-20-22 0,0 1 15,-1-1-15,1 0 0,0 1 16,21-22-16,-22 0 0,1 0 16,21-21-16,0 0 0,-1 0 0,-20 0 15,42-21-15,-21 0 0,0 0 16,21-22-16,-21 22 0,21-21 16,0-1-16,0 22 0,0-21 0,0 21 15,21 0-15,0-1 0,-21 1 16,21 21-16,0 0 0,0 0 0,1 0 15,-1 21-15,0 1 0,0-1 16,0 0-16,0 0 0,1 21 0,-22-20 16,21 20-16,0-21 0,-21 21 15,21 1-15,-21-22 0,0 0 0,21 0 16,-21 22-16,21-22 0,1 0 16,-1-21-1</inkml:trace>
  <inkml:trace contextRef="#ctx0" brushRef="#br0" timeOffset="39148.41">1926 11049 0,'0'0'0,"0"-21"0,21 21 62,0 0-46,1-21-16</inkml:trace>
  <inkml:trace contextRef="#ctx0" brushRef="#br0" timeOffset="39659.55">3006 10774 0,'0'0'15,"21"0"-15,-21-21 0,0 0 16,21-1-16,-21 1 0,0 0 16,0 0-16,21 0 15,-21 0-15,21-1 0,0 1 16,-21 0-16,0 0 0,22 0 0,-22 0 16,21-1-16,-21 1 0,-21 21 15,-1 0-15,1 21 16,-21 1-16,0-1 0,20 21 15,-20-21-15,0 22 0,-1-1 0,22-21 16,-21 21-16,21-20 0,21-1 16,0 21-16,0-21 0,0 0 0,0 1 15,21-22-15,0 0 0,0 0 16,22 0-16,-22 0 0,21 0 16,0 0-16,-20 0 0,20 0 0,0 0 15,-21 0-15,1-22 16,-1 22-16,0 0 0,-63 0 31,20 0-31,-20 22 0,21-1 16,-21-21-16,-1 21 0,-20 0 0,20 0 15,1-21-15,21 21 0,-21 1 16,20-1-16,-20 0 0,21 0 0,21 21 16,0-20-16,0-1 0,0 0 15,0 0-15,0 0 0,21-21 0,-21 21 16,42-21-16,-20 0 0,-1 0 15,21 0-15,-21 0 0,22 0 0,-1 0 16,-21 0-16,21 0 0,1-21 16</inkml:trace>
  <inkml:trace contextRef="#ctx0" brushRef="#br0" timeOffset="39871.55">3471 10837 0,'0'0'0,"21"0"31,1 22-31,-22-1 16,21-21-16,-21 21 0,21 0 0,0 0 15,-21 0-15,21 1 16,-21-1-16,21 0 0,1 0 16,-1-21-1,0 0 1,0 0-16</inkml:trace>
  <inkml:trace contextRef="#ctx0" brushRef="#br0" timeOffset="40071.33">4022 10774 0,'-43'0'31,"22"21"-31,-21 0 0,-1 0 0,22 1 16,-42-1-16,20 0 0,1 0 0,0 21 15,-22-20-15,22-1 0,0 21 16,-1-21-16,1 22 0,21-22 0,0 21 16,-1-21-16,22 0 0,0 1 15,0-1-15,22-21 16,-1 0-16</inkml:trace>
  <inkml:trace contextRef="#ctx0" brushRef="#br0" timeOffset="40404">4233 10901 0,'0'0'0,"21"0"0,1-21 16,-1 0-16,0-1 15,-21 44 1,0-1-16,0 0 16,0 21-16,0-21 0,0 22 0,0-1 15,0 22-15,0-22 0,0 43 0,0-22 16,0 1-16,0 20 0,0 1 15,0 0-15,0-1 0,-21 1 0,0 0 16,-1 20-16,1-20 0,0 21 16,0-21-16,0-1 0,0-20 0,21 20 15,-22-20-15,1-1 0,0 1 16,0-22-16,21 1 0,0-1 0,-21-21 16,21 21-16,-21-42 0,21-21 31,0 0-31,21-21 0,0-1 0,0-20 15,0 21-15,0-22 0,22-21 16,-22 22-16,21-43 0</inkml:trace>
  <inkml:trace contextRef="#ctx0" brushRef="#br0" timeOffset="40684.33">4445 10922 0,'0'0'0,"0"-42"0,0-1 0,0 1 16,0 21-16,0-21 0,0 20 15,21 1-15,0 0 0,0 0 0,22 0 16,-22 21-16,21 0 0,1 0 0,-1 21 16,0 0-16,-21 0 0,1 0 15,-1 22-15,-21-22 0,0 21 0,0 1 16,0-1-16,-21-21 0,-1 21 0,1 1 16,-21-22-16,0 21 0,20-21 15,-20 22-15,0-22 0,-1 0 0,22-21 16,0 21-16,0-21 0,0 21 15,21-42 1,0 0-16,0 0 0,21 0 16,0 0-16,0-22 0,0 1 15,22 21-15,-1-22 0</inkml:trace>
  <inkml:trace contextRef="#ctx0" brushRef="#br0" timeOffset="40908.03">5122 10393 0,'0'0'0,"43"-42"0,-22 20 16,0 1-16,-21 0 0,0 0 15,21 0-15,-21 42 16,0 0-16,0 0 16,0 22-16,0-1 0,-21 0 15,21 22-15,0-22 0,0 22 16,-21-1-16,0-21 0,21 1 0,-22-1 16,22 0-16,-21 1 0,21-1 0,0-21 15,0 0-15,0 1 0,0-1 16,0 0-16,21-21 0,22 0 15,-22 0-15,0 0 0,0 0 16,22-21-16,-1 0 0</inkml:trace>
  <inkml:trace contextRef="#ctx0" brushRef="#br0" timeOffset="41934.91">5863 10647 0,'0'0'0,"21"-42"0,-21 20 0,21 1 15,-21 0-15,0 0 0,0 0 16,0 0-16,-21 21 15,0 0-15,0 0 0,0 0 0,-22 0 16,22 21-16,-21 0 0,21 21 16,-22-21-16,22 22 0,-21-22 0,21 21 15,0 1-15,-1-22 0,1 21 0,0-21 16,21 22-16,0-22 0,0 0 16,0 21-16,0-21 0,0 1 15,0-1-15,21-21 16,0 0-16,1 0 0,20 0 15,-21 0-15,0-21 0,22-1 0,-22 22 16,21-21-16,-21 0 0,22-21 16,-22 21-16,0-1 0,21-20 15,-21 21-15,1-21 0,-1 20 0,0-20 16,-21 21-16,21 0 0,-21 0 0,0-1 16,21 22-16,-21 22 15,0-1-15,-21 0 16,0 0-16,0 0 0,21 0 0,0 22 15,-21-22-15,21 21 0,0-21 16,0 1-16,0-1 0,0 0 0,0 0 16,21 0-16,-21 0 0,21 1 15,0-1-15,0-21 0,0 0 16,1 21-16,20-21 0,-21 0 0,0 0 16,22 0-16,-22 0 0,21 0 0,-21-21 15,22 0-15,-22-1 0,21 1 16,-21 0-16,22 0 0,-22 0 0,0 0 15,21-22-15,-21 22 0,1-21 0,-1 21 16,-21-1-16,0 1 0,-21 42 31,-1 1-31,1-1 0,21 0 16,-21 0-16,21 0 0,-21 0 16,21 22-16,0-22 0,0 0 0,0 0 15,0 0-15,0 1 16,0-1-16,21-21 0,0 0 15,0 0-15,1 21 0,-1-21 0,21 0 16,-21 0-16,0 0 0,22 0 0,-22-21 16,0 0-16,0-1 0,22 22 15,-22-21-15,0 0 0,0-21 0,0 21 16,0-1-16,1-20 0,-1 21 0,-21 0 16,21 0-16,-21-1 0,21 1 15,-21 42 1,0 1-16,0-1 15,0 0-15,-21 0 16,21 0-16,-21 0 0,21 1 0,0-1 16,0 0-16,0 0 0,0 0 15,-21-21-15,21 21 16,0-42 15,0 0-31,0 0 16,21 0-16,0-22 0,0 22 15,0 0-15,0-21 0,22-1 0,-1 1 16,-21 21-16,22-21 0,-1-1 16,-21 22-16,21-21 0,1 21 15,-22 21-15,21 0 0,-21 0 0,1 0 16,-1 21-16,-21 0 0,0 0 16,0 21-16,0 1 0,0-22 0,0 21 15,0 1-15,-21-22 0,-1 21 0,1-21 16,0 22-16,21-22 0,-21 0 15,0 0-15,21 0 0,0 0 16,-21-21-16,-1 0 16,1 0-1</inkml:trace>
  <inkml:trace contextRef="#ctx0" brushRef="#br0" timeOffset="42143.89">6562 10287 0,'0'0'0,"-22"0"0,1 0 0,0 0 16,0 0 0,21 21-16,21 0 31,0-21-31,0 0 15,1 0-15,-1 0 0</inkml:trace>
  <inkml:trace contextRef="#ctx0" brushRef="#br0" timeOffset="42959.9">8509 10393 0,'0'42'31,"0"-21"-15,21-21-16,0 0 15,0 0-15,1-21 0,-1 21 16,0-21-16,0 0 0,21 21 0,-20-21 16,20 0-16,-21-1 0,0 22 0,22-21 15,-22 0-15,0 0 0,0 21 16,0-21-16,0 21 0,1-21 0,-1-1 16,-21 1-16,21 0 15,-21 0-15,0 0 16,0 0-16,0-1 0,0 1 15,-21 21-15,0 0 16,-1-21-16,-20 21 0,21 0 0,-21 0 16,-1 0-16,1 21 0,0 0 0,-1 1 15,1 20-15,0-21 0,20 21 16,-20 1-16,21-1 0,0 0 0,21 1 16,0-1-16,0 0 0,0 1 15,0-22-15,0 21 0,42-21 0,-21 1 16,0-1-16,22 0 0,-1-21 0,0 0 15,1 21-15,-1-21 0,0 0 16,1 0-16,-22 0 0,0 0 0,0 0 16,-42 0-1,0 0-15,-21-21 0,-1 21 16,1 0-16,-22 0 0,1 0 0,-1 0 16,22 0-16,-21 21 0,20 0 15,1-21-15,0 21 0,20 1 0,-20-1 16,42 21-16,0-21 0,0 0 0,0 1 15,0-1-15,0 0 0,42 0 16,-20-21-16,20 21 0,0 0 0,1-21 16,-1 0-16,21 22 0,1-22 0,-1 0 15,1 0-15,-1 0 0,1 0 16,-1-22-16,-20 22 0,20-21 0,-20 21 16</inkml:trace>
  <inkml:trace contextRef="#ctx0" brushRef="#br0" timeOffset="43156.03">9292 10689 0,'0'0'0,"-21"-21"16,0 0 0,21 42-1,0 0-15,21 0 0,0 1 16,-21-1-16,21 21 0,0-21 16,-21 0-16,0 1 0,22-1 0,-1 0 15,-21 0-15,21 0 0,-21 0 0,0 1 16,21-22-1,0 0 1,0-22-16</inkml:trace>
  <inkml:trace contextRef="#ctx0" brushRef="#br0" timeOffset="43349">9546 10710 0,'0'-21'0,"0"42"0,0-63 0,-21 42 15,0 0 1,0 21-16,-22 0 0,22 1 0,0-1 15,-21 0-15,-1 0 0,22 21 16,-21-20-16,-1-1 0,22 21 0,-21-21 16,21 0-16,-22 1 0,22 20 0,21-21 15,0 0-15,0 0 16,0 1-16,21-22 0,22 0 16,-22 0-16,21 0 0,1 0 0,-1 0 15</inkml:trace>
  <inkml:trace contextRef="#ctx0" brushRef="#br0" timeOffset="43616.03">9906 10753 0,'0'0'0,"21"-21"0,0-1 31,-21 44-31,0-1 0,-21 0 0,0 0 16,0 21-16,21 1 0,-21-1 15,-1 0-15,1 1 0,-21 20 0,21 1 16,0-1-16,-1 22 0,1-22 0,0 22 15,0-21-15,0 20 0,21 1 16,-21 0-16,-1 20 0,1-20 0,21 0 16,-21 21-16,0-43 0,0 22 0,0-1 15,-1-20-15,22-22 0,-21 1 16,0-1-16,0 0 0,21-21 0,0 1 16,0-44-1,0 1-15,21-21 0,0 0 16</inkml:trace>
  <inkml:trace contextRef="#ctx0" brushRef="#br0" timeOffset="43879.56">9906 11091 0,'0'0'0,"21"-105"0,85-192 16,-85 255 0,21-22-16,1 22 0,-1 21 15,-21 0-15,22 0 0,-1 21 0,-21 0 16,0 21-16,22 21 0,-22-21 15,-21 22-15,0-1 0,0 0 0,0 1 16,0-1-16,0 0 0,-21 1 16,-1-22-16,-20 21 0,21 0 15,-21-20-15,-1-1 0,1 0 0,0 0 0,-1-21 16,1 21-16,21-21 0,0 0 16,-1 0-16,22-21 15,0 0-15,0 0 16,22 0-16,-1-1 0,21-20 0,-21 0 15</inkml:trace>
  <inkml:trace contextRef="#ctx0" brushRef="#br0" timeOffset="44119.66">10689 10054 0,'0'0'0,"42"-21"0,1-21 0,-22 21 16,0 21-16,0 0 0,-21 21 15,0 21 1,0-21-16,-21 22 0,0-1 15,0 0-15,0 1 0,-1-1 0,1 21 16,21-20-16,-21 20 0,0-20 16,21-1-16,-21 0 0,0 1 0,21-1 15,0-21-15,0 0 0,0 0 0,0 1 16,0-1-16,0 0 0,21-21 16,0 0-16,21 0 15,-21 0-15,1-21 0,20 0 0,-21-1 16</inkml:trace>
  <inkml:trace contextRef="#ctx0" brushRef="#br0" timeOffset="44468.63">11134 10372 0,'0'0'0,"0"-21"0,-22 42 15,1 0 1,0 0-16,0 0 0,-21 22 16,20-22-16,1 21 0,-21 0 0,21-20 15,0 20-15,-1 0 0,1-21 0,21 1 16,0 20-16,0-21 0,0 0 15,21 0-15,1 1 0,-1-22 0,0 21 16,21-21-16,1 0 0,-22 0 0,21 0 16,0 0-16,1 0 0,-1 0 15,0 0-15,-20 0 0,20-21 16,-21-1-16,21 1 0,-42-21 0,22 21 16,-22-22-16,0 22 0,0-21 15,0 0-15,0-1 0,-22 1 0,1 0 16,-21 20-16,21 1 0,-22 0 15,1 21-15,0 0 0,-1 0 0,1 0 16,0 21-16,21 0 0,-1 1 0,1-1 16,0 0-16,21 0 0,0 0 15,0 22-15,0-22 0,21 0 0,0 0 16,1 0-16,-1-21 0,21 21 0,0-21 16,1 22-16</inkml:trace>
  <inkml:trace contextRef="#ctx0" brushRef="#br0" timeOffset="44832.02">11493 10605 0,'0'0'0,"0"-22"16,22 1-16,-22 0 0,0-21 0,21 21 15,0-1-15,-21 1 0,21 0 16,0 0-16,0 0 0,1 21 0,20-21 16,-21 21-16,0 0 0,22 0 15,-22 0-15,21 21 0,-21-21 0,22 21 16,-22 21-16,0-21 0,0 22 0,0-1 15,-21 0-15,0 1 0,0-1 16,0-21-16,0 22 0,-21-22 16,0 21-16,0-21 0,0 0 0,-1 1 15,1-1-15,0-21 16,21-21 0,0-1-1,0 1-15,0 0 0,21 0 16,0 0-16,-21 0 0,22-1 0,-1-20 15,0 21-15,0-21 0,21-1 0,-20 22 16,20-21-16,-21 21 0,21-22 16,1 22-16,-1 21 0,0-21 15,1 21-15,-1 0 0,0 0 16,-20 0-16,20 0 0,0 0 0,-21 21 16</inkml:trace>
  <inkml:trace contextRef="#ctx0" brushRef="#br0" timeOffset="45288.22">12869 10562 0,'0'0'16,"0"-21"0,0 0-16,0 0 0,0 0 0,0-22 15,0 22-15,0 0 0,-21-21 16,21 20-16,-21 1 0,0 0 0,0 21 16,-1 0-16,1 0 0,0 0 15,0 0-15,0 0 0,0 21 16,-22 22-16,22-22 0,0 21 0,-21 0 15,20 1-15,1-1 0,0 0 0,0-20 16,0 20-16,0 0 0,21-21 16,0 1-16,0-1 0,0 0 0,0 0 15,21 0-15,0-21 0,0 0 0,0 0 16,0 0-16,1 0 0,20 0 16,-21 0-16,0 0 0,0-21 0,22 21 15,-22-21-15,0 0 0,0-22 0,0 22 16,1-21-16,-1 21 15,0-22-15,0 1 0,0 0 0,-21-1 16,21 22-16,-21-21 0,22 21 0,-22 42 31,0 0-31,-22 0 0,1 22 16,0-1-16,21 0 0,0-21 16,0 22-16,-21-1 0,21-21 0,0 22 15,0-22-15,0 0 0,0 0 0,0 0 16,21 0-16,0-21 0,0 0 15,1 22-15,-1-22 0,0 0 0,0 0 16,0 0-16,0-22 0,1 22 0,-1-21 16</inkml:trace>
  <inkml:trace contextRef="#ctx0" brushRef="#br0" timeOffset="45872.43">13441 10033 0,'0'0'0,"0"-21"0,0-21 15,0 63 1,0 0-16,0 0 0,0 0 0,0 22 16,-21-1-16,-1 0 0,1 1 0,0-1 15,0 21-15,21 1 0,-21-22 16,0 22-16,-1-22 0,22 0 0,0 1 16,0-1-16,-21-21 0,21 22 15,-21-22-15,21 0 0,0 0 16,21-21-1,0 0-15,1 0 16,-1-21-16,0 0 0,0 0 16,21-1-16,1 1 0,-22-21 0,21 21 15,-21 0-15,22-22 0,-22 22 16,0-21-16,0 21 0,0-1 0,-21 1 16,0 42-1,0 1 1,-21-1-16,0 0 0,21 0 0,-21 21 15,21-20-15,0-1 0,0 0 16,0 0-16,0 21 0,0-20 16,0-1-16,21 0 0,0 0 15,0-21-15,1 0 0,-1 21 0,21-21 16,-21 0-16,22 0 0,-22 0 16,0 0-16,21-21 0,-21 21 0,1-21 15,20 0-15,-21-22 0,0 22 0,0-21 16,-21 0-16,0-1 0,0 1 15,0-22-15,0 22 0,0 21 0,0 0 16,-21 0-16,0-1 0,-21 22 0,21 0 16,-1 0-16,-20 22 0,21-1 15,0 0-15,0 0 0,-1 0 16,1 0-16,0 22 0,21-22 0,0 0 16,0 21-16,0-20 0,0-1 15,21 0-15,0 0 0,1 0 16,-1-21-16,0 0 0</inkml:trace>
  <inkml:trace contextRef="#ctx0" brushRef="#br0" timeOffset="46632.01">14160 10647 0,'0'0'0,"0"-21"0,22 0 0,-1-1 0,-21 1 16,21 0-16,0-21 0,-21 21 16,21-1-16,0 1 0,1 0 0,-1 0 15,0 21-15,0 0 16,0 0-16,0 0 0,1 0 0,-1 0 15,0 21-15,0 0 0,0 0 16,-21 1-16,0 20 0,0-21 0,0 21 16,0-20-16,0 20 0,0-21 15,0 0-15,0 0 0,-21 1 0,0-1 16,0 0-16,0-21 0,21 21 16,-22-21-16,1 0 0,21-21 31,0 0-31,0 0 15,21-1-15,-21 1 16,22 0-16,20 0 0,-21 0 0,0-22 16,22 22-16,-1-21 0,0 0 0,-21-1 15,22 22-15,-1-21 0,0 21 16,-20-1-16,20 1 0,-21 21 0,-21 21 31,0 1-31,0-1 0,-21 0 0,0 21 16,0-21-16,-1 22 0,1-22 0,0 21 15,21-21-15,0 22 0,0-22 16,0 21-16,0-21 0,0 1 0,0-1 16,21 0-16,0-21 0,1 21 15,-1-21-15,21 0 0,-21 0 16,22 0-16,-1 0 0,0 0 0,-21 0 16,22 0-16,-1-21 0,0 0 15,1 0-15,-1-1 0,0 1 0,1 0 16,-22-21-16,21 21 0,-21-22 0,22 22 15,-22-21-15,0 21 0,-21-1 16,-21 44 0,0-22-16,0 21 15,-1 21-15,-20-21 0,21 22 0,-21-1 16,-1 21-16,22-20 0,-21 20 0,-1-20 16,1 41-16,21-20 0,-21 20 15,20 1-15,-20 0 0,21 21 16,0-22-16,0 22 0,-1-21 0,1 21 15,0-22-15,21 22 0,0-21 16,-21-1-16,0 1 0,0 0 0,-1-22 16,1 22-16,0-43 0,0 22 0,-21-22 15,20 22-15,-20-43 0,0 21 16,21-21-16,-22 0 0,22-21 0,-21 0 16,21 0-16,-1-21 0,1 0 0,0 0 15,21-21-15,0-1 0,0 1 0,0-22 16,0 22-16,0-43 0,0 22 15</inkml:trace>
  <inkml:trace contextRef="#ctx0" brushRef="#br0" timeOffset="46824.01">12890 10308 0,'0'0'16,"-63"-21"-16,21 0 0,20 21 0,1 0 15,42-21-15,22 21 16,-1 0-16,0 0 0,22 0 0,21 0 16,-22 0-16,22 0 15,21 0-15,-22 0 0,1 0 0,-22 0 16,22 0-16,0 0 0</inkml:trace>
  <inkml:trace contextRef="#ctx0" brushRef="#br0" timeOffset="47195.96">16171 10245 0,'-21'-21'0,"42"42"0,-63-64 0,42 22 15,0 0-15,-21 0 0,21 0 16,-21 0-16,21-1 16,42 22-1,-21 0-15,21 0 0,1 0 0,20 0 16,1 0-16,-1 0 0,22 0 0,-22 22 15,-20-22-15,20 0 16,-20 21-16,-1-21 0,-21 0 0,0 0 16,-21 21-16,-21-21 15,0 0 1,0 0-16</inkml:trace>
  <inkml:trace contextRef="#ctx0" brushRef="#br0" timeOffset="47404.02">16510 10118 0,'0'0'0,"-64"0"15,43 21-15,0 0 16,0 0-16,-21 0 0,20 22 0,1-1 16,0 0-16,0 22 0,-21-1 0,20-20 15,1 20-15,0-20 16,0-1-16,21 21 0,-21-41 0,0 20 16,21-21-16,0 21 0,0-20 0,0-1 15,0 0-15,21-21 16,0 0-16,0 0 0,21 0 15,-20 0-15,20 0 0,0 0 0,1 0 16,-1-21-16</inkml:trace>
  <inkml:trace contextRef="#ctx0" brushRef="#br0" timeOffset="47911.39">16722 10732 0,'0'0'0,"21"-22"0,0 22 47,0 0-32,0 0-15,0 0 0,1 0 16,-1 0-16,0-21 0,21 21 16,-21-21-16,22 0 0,-22 21 0,21-21 15,-21 0-15,1-1 0,-1-20 16,0 21-16,-21 0 0,0 0 0,0-1 16,0 1-16,0 0 0,-21 0 0,0 21 15,-22 0-15,22 0 0,-21 21 16,21 21-16,-1-20 0,-20-1 0,21 21 15,0-21-15,0 22 16,-1-1-16,22-21 0,0 0 0,0 22 16,0-22-16,0 0 0,0 0 0,0 0 15,22 0-15,-1 1 0,0-22 16,0 21-16,0-21 0,0 0 0,22 0 16,-22 0-16,21 0 0,1 0 0,-1 0 15,-21 0-15,21-21 0,1-1 16,-1 1-16,0 0 0,-20 0 0,20 0 15,0-22-15,-21 22 0,22-21 16,-22 21-16,0 0 0,0-1 0,0 1 16,-21 42-1,0 1 1,0-1-16,-21 21 0,0-21 0,0 0 16,21 1-16,-21-1 0,0 21 0,-1-42 15,22 21-15,-21 0 0,0 1 16,0-22-16,21 21 0,21-42 31</inkml:trace>
  <inkml:trace contextRef="#ctx0" brushRef="#br0" timeOffset="48956.21">18267 10118 0,'0'0'0,"21"-21"0,0-1 15,-21 1-15,0 42 16,-21-21-16,0 43 16,0-22-16,-1 21 0,1 1 0,-21-1 15,21 21-15,0 1 0,-22-1 16,22-20-16,0 20 0,-21 43 16,20-64-16,1 1 0,21-22 0,-21 21 15,21-21-15,0 1 0,0-1 16,0 0-16,0 0 0,21-21 15,0 0-15,1 0 0,-1 0 16,0 0-16,0-21 0,0 0 16,22 0-16,-22-1 0,21 1 0,0 0 15,1-21-15,-1-1 0,0 22 16,1-21-16,-1 21 0,-21 0 0,0-1 16,1 1-16,-1 21 0,-21 21 15,0 1-15,0-1 0,0 0 16,0 21-16,-21-21 0,21 22 0,0-22 15,-22 0-15,22 21 0,-21-20 16,21-1-16,0 0 0,0 0 0,0 0 16,21 0-1,1-21-15,-1 0 16,0 0-16,0 0 0,21 0 0,-20 0 16,20 0-16,-21-21 0,21 21 0,-20-21 15,20 0-15,0 0 0,-21 0 16,22-1-16,-1 1 0,-21 0 0,22-21 15,-22 21-15,0 21 0,0-22 0,-21 44 32,0-1-17,0 0-15,0 0 16,0 0-16,0 0 0,0 1 16,0-1-16,0 0 0,0 0 0,21 0 15,0-21-15,22 21 16,-22 1-16,21-22 0,1 21 0,-1-21 15,0 0-15,1 0 0,20 0 0,-21 0 16,1 0-16,-1 0 0,0 0 16,-20 0-16,20-21 0,-21-1 0,0-20 15,0 21-15,1-21 0,-1 20 0,-21-20 16,0 0-16,0-1 0,0 1 16,0 21-16,-21 0 0,-1 0 0,-20-1 15,21 1-15,-21 21 0,-1 0 16,1 0-16,0 21 0,-1 1 0,1-1 15,0 0-15,20 0 0,1 0 16,0 0-16,0 1 0,21-1 16,-21 0-16,21 0 0,0 21 0,0-20 15,0-1-15,21 0 0,0 0 0,0 0 16,-21 0-16,21 1 0,1 20 16,-1 0-16,0 1 0,0 20 0,0-21 15,0 22-15,1-22 0,-22 22 16,0-1-16,0-20 0,0 20 0,0-21 15,0 22-15,-22-22 0,1 1 0,0 20 16,0-21-16,-21 1 0,-1 20 16,22-20-16,-21-1 0,-1 21 0,1-20 15,0-1-15,-1-21 0,1 22 16,0-22-16,-1 0 0,1 0 16,0-21-16,21 0 0,-22 0 0,1 0 15,0 0-15,20 0 0,-20-21 0,0 0 16,-1 0-16,22-22 0,-21 1 15,21 0-15,0-1 0,-22 1 0,43-22 16,-21 22-16,21-21 0,0 20 0,0-20 16,0 20-16,21-20 0,0-1 15,22 1-15,-1-1 0,22 1 0,-22-1 16,21 1-16,1-1 0,-1 22 0</inkml:trace>
  <inkml:trace contextRef="#ctx0" brushRef="#br0" timeOffset="49187.95">19494 10160 0,'0'0'0,"-21"-21"0,0 21 15,21-21-15,0 0 16,-21 21-16,21-22 31,-21 22-31,0 0 16,-1 0-16,1 0 15,0 0-15</inkml:trace>
  <inkml:trace contextRef="#ctx0" brushRef="#br0" timeOffset="49396.04">18076 10329 0,'0'0'0,"-42"0"0,0 0 31,63 0-15,0 0-16,0-21 0,21 21 0,-20 0 15,20 0-15,0 0 0,1 0 0,-1 0 16,0-21-16,1 21 0,-22 0 15,21 0-15,-21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08T13:32:09.60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5673 233 0,'0'0'15,"-64"0"-15,1 0 0,-1 0 0,1 0 16,-1 0-16,22 0 0,-1 0 0,1 0 16,21 0-16,0 0 0,42 0 15,0 0 1,21 0-16,22 0 0,-1 0 15,22 21-15,0-21 0,42 0 0,-21 0 16,-1 21-16,22-21 0,-21 0 16,0 0-16,21 21 0,-42-21 15,21 22-15,-22-22 0,-20 0 0,-22 0 16,0 21-16,-20-21 0,-44 0 16,-20 0-1,0 0-15,-1 0 0</inkml:trace>
  <inkml:trace contextRef="#ctx0" brushRef="#br0" timeOffset="355.78">6223 339 0,'-21'0'16,"21"21"-16,-21-21 0,-1 21 16,22 0-16,-21 0 15,0 1-15,0 20 0,21-21 0,0 0 16,0 22-16,-21-1 0,21 0 15,0 1-15,0 20 0,0-21 0,0 22 16,0-1-16,0 1 0,0-1 16,0-20-16,0 20 0,0-20 0,-21 20 15,21-21-15,-22 1 0,1-1 16,0-21-16,-21 22 0,-1-22 16,1 0-16,0 0 0,-1 0 0,1-21 15,-21 0-15,20 0 0,-20 0 16,20 0-16,-20 0 0,21-21 0,-1 0 15,-20 0-15,20-22 0,1 22 16,21 0-16,-21-21 0,20 21 0,1-1 16,21-20-16,0 21 0,0 0 15,0 0-15,0-1 0,21 1 0,22 0 16,-1 0-16,0 0 0,22 0 16,-1 21-16</inkml:trace>
  <inkml:trace contextRef="#ctx0" brushRef="#br0" timeOffset="820.01">6498 931 0,'0'0'0,"42"-21"0,-20 0 0,-1 0 15,-21 0-15,21 21 0,-21-21 16,0-1-16,-21 22 0,0 0 16,-1 0-16,1 0 0,0 0 15,-21 22-15,21-1 0,-1 21 0,-20 0 16,21 1-16,0-1 0,0 0 15,-1 1-15,1-1 0,0 0 0,0 1 16,21-22-16,-21 21 16,21-21-16,0 1 0,0-1 0,0 0 15,21 0-15,0-21 16,0 0-16,0 0 0,1 0 16,-1-21-16,0 0 0,21 0 0,-21 21 15,1-43-15,-1 22 0,0 0 16,0-21-16,0 20 0,-21-20 0,21 0 15,-21-1-15,22 1 0,-22 21 16,0-21-16,0 20 0,0 1 0,0 42 31,0 1-31,0-1 0,0 0 0,0 21 16,21-21-16,-21 22 16,21-22-16,-21 21 0,0-21 0,0 22 15,21-22-15,0 0 0,0 0 16,-21 0-16,22 1 0,-1-1 0,0-21 15,0 21-15,0-21 0,0 0 16,1 0-16,-1 0 0,0 0 0,0 0 16,0-21-16,0 0 0,1-1 15</inkml:trace>
  <inkml:trace contextRef="#ctx0" brushRef="#br0" timeOffset="1032.06">7133 847 0,'0'0'0,"21"-43"0,-21 22 16,21 21-16,1 21 15,-22 22 1,0-22-16,0 21 0,0 1 16,0-22-16,0 21 0,0 0 0,0 1 15,0-22-15,0 21 0,0 1 16,0-22-16,0 0 0,0 0 0,-22 0 16,22 0-16,0 1 0,22-22 31,-1 0-16,0-22-15,21 1 0</inkml:trace>
  <inkml:trace contextRef="#ctx0" brushRef="#br0" timeOffset="1220.58">7620 931 0,'0'0'16,"21"-21"-16,-21 0 0,0 0 0,-21 21 16,0 0-1,-22 0-15,22 21 0,0 0 0,-21 0 16,21 1-16,-22-1 0,22 21 15,-21-21-15,-1 0 0,22 22 0,-21-22 16,21 0-16,0 21 0,-1-20 0,1-1 16,21 0-16,0 0 0,0 0 15,21-21 1,1 0-16,20 0 0</inkml:trace>
  <inkml:trace contextRef="#ctx0" brushRef="#br0" timeOffset="1643.61">8191 931 0,'0'0'0,"0"-21"0,0 0 0,0 0 0,0 0 15,-42 21-15,21-21 16,0 21-16,-22 0 0,22 21 16,-21-21-16,0 42 0,-1-21 0,22 0 15,-21 22-15,-1-1 0,22 0 16,0-20-16,0 20 0,0 0 15,0-21-15,21 22 0,0-22 0,0 0 16,0 0-16,0 0 0,0 1 16,21-22-16,0 0 0,0 0 15,21 0-15,-20 0 0,20 0 0,-21-22 16,21 22-16,1-21 0,-22-21 16,21 21-16,-21 0 0,22-22 0,-22 1 15,0 0-15,0-1 0,0 1 16,1 0-16,-1 20 0,-21 1 0,0 0 15,21 21-15,-21 21 16,0 0-16,0 1 16,0 20-16,0 0 0,0 1 15,0-22-15,0 21 0,0-21 0,0 22 16,0-22-16,0 0 0,0 21 16,21-42-16,0 21 0,0 1 0,22-22 15,-1 0-15,0 0 0,22 0 16,-1 0-16,22 0 0,-21 0 0</inkml:trace>
  <inkml:trace contextRef="#ctx0" brushRef="#br0" timeOffset="3011.67">13081 169 0,'0'0'0,"0"-21"0,0 0 0,0 0 15,0 0-15,0-22 16,21 22-16,0 0 0,0 21 31,1 42-15,-22-20-16,0 20 0,0 0 15,0 22-15,0-1 0,0 1 16,-22 20-16,1 1 0,0 42 0,0-21 16,0 21-16,0 21 0,-22 0 15,22 22-15,-21-1 0,21 0 0,-22 22 16,22-1-16,-21 1 0,21-1 16,-1 22-16,1 21 0,0-22 0,0 22 15,0 0-15,0 0 0,-1 0 0,1 21 16,0 0-16,-21 0 0,21 0 15,-22 0-15,22-21 0,-21 21 16,21 0-16,-22 0 0,1 0 0,21-22 16,-22 22-16,1-21 0,21 0 15,-21 0-15,20 0 0,-20-22 0,21 1 16,0-21-16,0-1 0,21 1 0,0-22 16,0-21-16,0 0 0,0 0 0,0-21 15,21-21-15,0-21 0,0 0 0,0-1 16,0-41-16</inkml:trace>
  <inkml:trace contextRef="#ctx0" brushRef="#br0" timeOffset="3880.05">15684 572 0,'-21'0'16,"21"-22"15,0 1-31,0 0 16,0 0-16,21 0 15,-42 21 1,0 0 0,-21 0-16,-1 0 0,1 0 15,-21 0-15,-1 21 0,22 0 0,-22-21 16,22 21-16,0 0 0,-1 1 15,1-1-15,21 0 0,0 21 0,21-21 16,0 1-16,0 20 0,21-21 16,0 21-16,0-20 0,21 20 15,-20 0-15,20-21 0,0 22 16,1-22-16,-1 21 0,0-21 0,-21 22 16,1-22-16,-1 0 0,-21 0 15,0 0-15,-21 1 0,-1-1 0,-20-21 16,0 0-16,-1 21 0,-20-21 0,21 0 15,-22 0-15,1 0 0,-1 0 16,22-21-16,-1 21 0,1-21 0,21-1 16,-21 22-16,20-21 0,1 0 15,21 0-15,0 0 0,0 0 16,21-1 0,1 22-16,20-21 0,-21 21 0,43 0 15,-22-21-15,21 21 16</inkml:trace>
  <inkml:trace contextRef="#ctx0" brushRef="#br0" timeOffset="4211.46">15642 1016 0,'21'0'47,"0"-21"-47,1 21 0,-1-21 16,0 0-16,0-1 0,21 1 15,-20 0-15,-1 0 0,21 0 16,-21 0-16,-21-1 0,21 22 16,-21-21-16,22 0 0,-44 21 31,1 0-31,0 21 0,-21 22 0,21-22 16,-22 21-16,22 0 0,0 1 15,-21-1-15,20 0 0,1 1 0,21-1 16,0-21-16,0 22 0,0-22 0,0 0 15,0 21-15,0-21 16,0 1-16,21-22 0,1 0 0,-1 0 16,0 0-16,0 0 15,21 0-15,-20 0 0,20-22 0,0 22 0,1-21 16</inkml:trace>
  <inkml:trace contextRef="#ctx0" brushRef="#br0" timeOffset="4463.93">16806 339 0,'0'0'0,"0"-43"0,0 1 0,0 21 0,-21 0 15,0 21-15,0 0 16,0 42-16,-1-21 0,-20 22 0,21 20 16,0 1-16,0-22 0,-1 21 15,-20 22-15,21-21 0,0-1 16,0 22-16,21-22 0,-22 1 0,1-22 15,0 22-15,21-22 0,0 0 16,0-21-16,-21 22 0,21-22 0,0 0 16,0 0-16,21-21 15,0 0-15,0 0 0,1 0 0,-1 0 16,21-21-16</inkml:trace>
  <inkml:trace contextRef="#ctx0" brushRef="#br0" timeOffset="4808.04">16827 974 0,'-21'0'31,"42"0"1,1 0-32,20 0 15,-21 0-15,0 0 0,22-21 0,-22-1 16,21 22-16,-21-21 0,22 21 15,-22-21-15,-21 0 0,21 0 0,-21 0 16,0-1-16,-21 22 16,0 0-16,-1 0 0,-20 0 15,21 22-15,-21-1 16,20 0-16,1 0 0,-21 21 0,21 1 16,0-22-16,-1 21 0,1-21 15,21 22-15,0-22 0,0 0 0,0 0 16,0 0-16,0 1 0,0-1 0,21-21 15,22 0-15,-22 0 0,0 0 16,21 0-16,1 0 0,-1 0 0,22 0 16</inkml:trace>
  <inkml:trace contextRef="#ctx0" brushRef="#br0" timeOffset="5219.54">17568 910 0,'-21'0'31,"0"21"-31,0 1 16,0-1-16,21 0 0,-22 21 0,1-21 16,0 1-16,0 20 0,21-21 15,0 0-15,-21 0 0,0 1 0,21-1 16,0 0-16,0 0 0,-22-21 16,22-21 30,0 0-46,0 0 0,0-1 16,22-20-16,-1 21 0,21-21 16,-21-1-16,22 22 0,-1-21 0,-21-1 15,21 22-15,1 0 0,-1 0 16,0 21-16,1 0 0,-22 0 0,0 0 16,0 21-16,0 21 0,1-20 15,-1 20-15,-21 0 0,0 1 0,0-22 16,0 21-16,0-21 0,0 22 15,0-22-15,0 0 0,0 0 0,-21-21 16,-1 21-16,22 0 0,-21-21 16,0 0-16</inkml:trace>
  <inkml:trace contextRef="#ctx0" brushRef="#br0" timeOffset="5407.03">18161 931 0,'0'22'31,"0"-1"-31,-21 0 0,0 0 16,-1 0-16,1 22 0,21-22 16,0 0-16,-21 0 0,0 0 0,21 0 15,0 1-15,0-1 16</inkml:trace>
  <inkml:trace contextRef="#ctx0" brushRef="#br0" timeOffset="5563.7">18119 868 0,'0'0'16,"0"-42"-16,0-1 0,0 1 0,0 21 0,0 0 15,0-1-15,0 1 0,0 0 16,0 0-16,0 42 31,0 0-15,0 0-16,21 1 0,-21-1 0</inkml:trace>
  <inkml:trace contextRef="#ctx0" brushRef="#br0" timeOffset="5995.62">18478 847 0,'0'0'0,"0"-21"0,0-1 32,0 44-32,-21-1 15,0 0-15,0 21 16,21-21-16,-21 22 0,0-1 0,-1-21 16,22 22-16,0-1 0,-21-21 15,21 21-15,0-20 0,0-1 0,0 0 16,0 0-16,0 0 0,21 0 15,1 1-15,-1-22 0,21 0 0,-21 0 16,22 0-16,-1 0 0,0 0 16,22 0-16,-22 0 0,0 0 0,1-22 15,-1 1-15,0 0 0,1-21 16,-1 21-16,-21-22 0,22 1 0,-22 0 16,0-1-16,0-20 0,0 20 15,0 1-15,-21 0 0,0 21 0,0-1 16,0 1-16,0 0 0,0 0 15,-21 21 1,0 21-16,0 0 0,21 0 16,0 22-16,-21-22 0,21 21 15,0-21-15,0 22 0,0-22 0,0 21 16,0-21-16,0 1 0,0-1 16,21 0-16,-21 0 0,21-21 0,0 0 15,0 21-15</inkml:trace>
  <inkml:trace contextRef="#ctx0" brushRef="#br0" timeOffset="6616">19283 1101 0,'0'0'0,"0"-21"0,21-1 0,-21 1 16,0 0-16,21 0 0,-21 0 15,0 0-15,0-1 0,0 44 32,0 20-32,-21-21 15,21 0-15,-21 0 0,21 22 0,-21-22 16,-1 0-16,22 21 0,0-20 15,0-1-15,-21 0 0,21 0 0,0 0 16,-21-21-16,21 21 16,-21-21 15,21-21-31,0 0 16,0 0-16,0-21 0,0 20 0,0-20 15,0 0-15,21-1 0,0 1 16,0 0-16,22-1 0,-22 1 0,21 21 15,22 0-15,-22 0 0,22-1 16,-22 22-16,21 0 0,-20 0 0,-1 22 16,0-1-16,1 0 0,-1 21 15,-21 1-15,0-1 0,-21 0 0,0-21 16,0 22-16,0-1 0,0-21 16,0 22-16,0-22 0,0 0 15,0 0-15,0 0 0,-21-21 16,0 21-16,0-21 0,0 0 0,0 0 15,-1 0-15,1 0 16,21-21-16,-21 21 0,21-21 16,0 0-16,0-21 0,21 20 15,0-20-15,22 0 0,-1-1 0,0-20 16,1-1-16,20 22 0,1-21 16,-1 20-16,1 1 0,20 21 0,-20 0 15,21-1-15,-22 22 0,1 0 16,-22 22-16,0 20 0,1 0 0,-22 1 15,-21 20-15,0 1 16,0-22-16,-21 21 0,-1 1 0,-20-22 16,21 22-16,-21-22 0,-1 0 0,1-20 15,0 20-15,-1-21 0,1 0 16,0 0-16,-1 1 0,1-1 0,0 0 16,-1-21-16,1 0 0,0 21 15</inkml:trace>
  <inkml:trace contextRef="#ctx0" brushRef="#br0" timeOffset="7264.5">5482 1778 0,'0'0'0,"-21"0"0,21 21 0,-21 0 15,21 1 1,21-22-1,0 21-15,21-21 0,22 0 16,-1 0-16,1 0 0,21 0 0,20 0 16,1 0-16,0-21 0,0-1 0,42 22 15,-21-21-15,21 21 16,-21 0-16,21-21 0,-21 21 0,-21 0 16,21 0-16,-21 0 0,0-21 15,-21 21-15,-1 0 0,1-21 0,0 21 16,-22-21-16,1 21 0</inkml:trace>
  <inkml:trace contextRef="#ctx0" brushRef="#br0" timeOffset="7988.05">15917 1905 0,'0'0'0,"-42"-21"0,-22-21 0,22 20 16,0 1-16,-1 0 0,1 0 16,21 0-16,0 21 0,0-21 15,-1 21-15,44 0 16,20 21-16,0-21 15,43 21-15,0 0 0,20 0 16,22 0-16,22 1 0,20-22 0,0 21 16,22 0-16,-1 0 0,22-21 15,-22 21-15,43 0 0,-21-21 0,21 22 16,0-1-16,-1-21 0,-20 21 16,21-21-16,-21 0 0,-1 0 0,-20 0 15,-1 0-15,1 0 16,-22 0-16,-21 0 0,0 0 0,1 0 15,-44 0-15,-20 0 0,-21 0 16,-1 0-16,-42 0 0,22 0 0,-22 0 16,-64 0-1,22-21 1,-42 21-16,20 0 0,-20 0 16,-22 0-16,1 0 0,-1 0 0</inkml:trace>
  <inkml:trace contextRef="#ctx0" brushRef="#br0" timeOffset="9207.62">1228 2688 0,'0'0'0,"0"-21"0,0 0 16,0 0-16,0 0 0,0-22 15,0 22-15,0 0 0,0 0 0,0 0 16,0-1-16,0 1 0,-22 42 31,22 1-31,0 20 0,-21 0 16,0 22-16,21-1 0,-21-20 15,0 20-15,21 1 0,-21-1 0,-1 1 16,1-1-16,0 1 0,0 20 16,0-20-16,0-1 0,-1 1 0,-20-22 15,0 22-15,21-22 16,-22 0-16,1 1 0,0-22 0,20 0 16,-20 0-16,0 0 0,-1-21 15,22 0-15,-21 0 0,0 0 16,-1-21-16,22 0 0,-21 0 0,21 0 15,-1-22-15,22 1 0,0 0 16,0-22-16,0 1 0,0 20 0,0-20 16,22-1-16,-1 22 0,0 0 15,0-1-15,0 1 0,0 21 16,1 0-16,-1-1 0,0 22 16,0 0-16,0 0 15,0 22-15,1-1 0,-1 0 0,0 21 16,0-21-16,21 22 0,-20-1 15,-1 22-15,0-22 0,21 0 0,-21 1 16,1-1-16,-1 0 0,0 1 16,0-1-16,0-21 0,0 0 0,1 22 15,-1-43-15,0 21 0,0-21 16,0 0-16,22 0 0,-22 0 16,0-21-16,0 21 0,21-22 0,1-20 15,-22 21-15,21-21 0,1-1 16,-1 1-16,0-22 0,-21 22 0,22 0 15,-22-22-15,0 22 16,0 0-16,0 20 0,-21-20 0,0 21 16,0 42-1,0 0 1,0 0-16,0 22 0,0-1 16,-21 0-16,21 1 0,-21-1 0,0 0 15,21-20-15,0 20 0,-21 0 16,0-21-16,21 1 0,0-1 15,0 0-15,0 0 0,0-42 32,0 0-32,21-22 15,-21 22-15,21-21 0</inkml:trace>
  <inkml:trace contextRef="#ctx0" brushRef="#br0" timeOffset="9531.62">1841 2604 0,'0'0'0,"0"-22"0,0 1 16,-21 21 0,0 0-16,0 21 0,21 1 15,-21-1-15,0 0 0,21 0 0,0 0 16,0 0-16,0 1 16,0-1-16,0 0 0,21-21 15,0 0-15,0 0 16,21 0-16,-20-21 0,-1 0 0,21-1 15,-21 22-15,0-42 0,1 21 16,-22 0-16,0 0 0,0-22 0,0 22 16,0 0-16,-22 0 0,1 0 15,0 21-15,0 0 0,0 0 16,-22 0-16,22 0 0,0 0 0,0 21 16,0 0-16,0 21 0,-1-21 15,22 22-15,0-22 0,0 21 0,0-21 16,0 22-16,0-22 15,0 0-15,22 0 0,-1 0 0</inkml:trace>
  <inkml:trace contextRef="#ctx0" brushRef="#br0" timeOffset="9943.57">2349 2963 0,'0'0'0,"43"-21"0,-22 21 0,0-21 0,-21 0 16,0 0-1,-21 21 1,0 0-16,0 0 0,-1 0 16,-20 0-16,21 0 0,-21 21 0,20-21 15,1 21-15,-21 0 0,21 0 16,21 1-16,0-1 0,0 0 16,0 0-16,0 0 0,0 0 15,0 1-15,0-1 0,0 0 16,21 0-16,0 0 0,0 0 0,0 1 15,1-1-15,-1 0 0,0 0 16,0 0-16,-21 0 0,0 1 0,0-1 16,0 0-16,0 0 0,-21-21 15,-21 21-15,20 0 0,-20-21 0,0 0 16,-22 22-16,22-22 0,0 0 16,-1 0-16,1 0 0,0 0 0,-1 0 15,22-22-15,0 1 16,0 21-16,0-21 0,21 0 0,0 0 15,0 0-15,0-1 0,21-20 16,0 21-16,21 0 0,-21 0 0,22-1 16,-1 1-16,0 0 0,1 0 15</inkml:trace>
  <inkml:trace contextRef="#ctx0" brushRef="#br0" timeOffset="10260.04">2921 2667 0,'0'0'0,"21"-21"0,0 0 0,0 0 0,-21-1 0,0 1 16,0 42 15,0 1-31,0-1 16,0 0-16,0 21 0,0 1 0,0-1 16,-21 0-16,21 1 0,-21-1 15,0 0-15,21 22 0,-21-22 0,0 0 16,21 1-16,0 20 0,-22-20 15,22-22-15,-21 21 0,21 0 0,0-20 16,0-1-16,0 0 0,0 0 16,0 0-16,21-21 0,1 0 15,-1 0-15,0 0 16,-21-21-16,21 0 0,0 21 16,0-21-16,1-22 0,-1 22 0,0 0 15,-21-21-15,0-1 0,21 22 16,-21-21-16</inkml:trace>
  <inkml:trace contextRef="#ctx0" brushRef="#br0" timeOffset="10482.08">2773 2900 0,'0'0'0,"-21"0"0,-1 0 16,1 0-16,42 0 31,22 0-31,-22 0 0,21 0 16,-21 0-16,22 0 0,-1 0 15,-21 0-15,22 0 0,-1 0 0,-21 0 16,21-21-16,-20 21 0,-1 0 16,21 0-16,-21-21 0,0 21 15</inkml:trace>
  <inkml:trace contextRef="#ctx0" brushRef="#br0" timeOffset="10659.37">3492 3090 0,'0'22'16,"22"-22"30,-1 0-46</inkml:trace>
  <inkml:trace contextRef="#ctx0" brushRef="#br0" timeOffset="11971.94">13822 3344 0,'-64'0'16,"128"0"-16,-149 0 15,64 0-15,0 0 16,0 22-16,21-1 16,0 0-1,21-21-15,21 0 16,-21 0-16,22-21 0,-1 0 15,21-1-15,1 1 0,-1 0 0,22-21 16,-21 21-16,20-22 0,-20 22 16,-1-21-16,1-1 0,-22 1 0,22 0 15,-22-1-15,0 1 0,-21 0 16,1-22-16,20 22 0,-21-22 0,-21 22 16,0 0-16,21-1 0,-21 1 15,0 21-15,0 0 0,0 0 16,-21 21-16,0 0 0,21 21 15,-42 21-15,20-21 0,1 43 16,-21-22-16,21 22 0,-22-1 0,22 1 16,-21 20-16,0 1 0,-1 0 15,22-1-15,-21 22 0,-1 0 0,22 0 16,-21-22-16,21 43 0,0-21 0,-1 21 16,1-21-16,0 21 15,0 0-15,0 0 0,21 0 0,-21 0 0,-1 0 16,1 0-16,0 0 0,0-21 15,0 0-15,0-22 0,-1 22 16,1-42-16,0-1 0,21-20 0,0-1 16,0 0-16,0-21 0,21-21 15,0 0-15,22 0 0,-1-42 16,0 21-16,22-21 0,21-22 0,-22 22 16,106-106-16,-84 84 0,-21-21 15,-1 1-15,22-22 0,-43 21 16,0 1-16,22-107 0,-64 106 15,0 1-15,0-1 0,-21 0 0,0 1 16,-22 20-16,1-20 0,-22 41 16,22-20-16,-21 20 0,20 1 0,-20 21 15,20-21-15,1 20 0,0 22 16,-1-21-16,22 21 0,0-21 16,0 21-16,21-21 15,21 21 1,0 0-16,0-21 0,22 21 0,-1-21 15,0 21-15,1-22 0,20 1 16,-20 0-16,-1 21 0,21-21 0,-20-21 16,-1 20-16,22 1 0,-22 0 0,-21-21 15,21 21-15,-20-1 0,-1 1 16,-21 0-16,0 0 0,-21 42 31,-1 0-15,22 0-16,-21 1 0,21-1 0,0 0 15,0 21-15,-21-21 0,21 1 16,0-1-16,-21 0 0,21 0 0,0 0 16,21-21 15,0 0-31</inkml:trace>
  <inkml:trace contextRef="#ctx0" brushRef="#br0" timeOffset="12131.47">15113 3239 0,'0'0'0,"0"-22"0,-64-41 16,43 63-1,0 0 1,21 21-16,0 0 16,0 0-16,21 1 15,0-1-15,1 0 0,20-21 0,-21 21 16</inkml:trace>
  <inkml:trace contextRef="#ctx0" brushRef="#br0" timeOffset="12508.02">15494 3408 0,'0'0'0,"0"21"0,-21 0 16,0 0-16,-1 1 0,1-1 0,0 0 16,0 0-16,21 0 0,-21 0 15,21 1-15,-21-1 0,21 0 0,-22 0 16,22 0-16,0 0 0,0-42 47,0 0-32,0 0-15,22-21 0,-1 20 0,0 1 16,21-21-16,-21 0 0,22-1 0,-22 1 16,21 0-16,1-1 0,-1 22 15,0-21-15,1 42 0,-22-21 16,21 21-16,0 0 0,-20 21 15,20-21-15,-21 42 0,0-21 0,0 22 16,1-1-16,-22 0 0,0-21 16,0 22-16,0-1 0,0 0 0,0-20 15,-22 20-15,1-21 0,21 0 0,0 0 16,0 1-16,0-1 0,0 0 16,43-21-16,-22 0 15,21 0-15,-21 0 16,43 0-16</inkml:trace>
  <inkml:trace contextRef="#ctx0" brushRef="#br0" timeOffset="12982.49">16849 3344 0,'0'0'0,"0"-21"16,0-21-16,0 21 0,0 0 0,-22-22 16,1 22-16,-21 0 0,21 21 0,-22-21 15,22 21-15,-21 0 0,0 0 16,-1 21-16,1 0 0,0 0 0,-1 22 15,1-1-15,0 0 0,20 1 16,-20-1-16,21 21 0,0-20 0,0-1 16,21 0-16,0 1 0,0-1 0,0-21 15,21 43 1,0-43-16,0 0 0,0 0 0,22-21 16,-22 0-16,21 0 0,0 0 15,1 0-15,-1 0 0,0-21 0,1 0 16,-1 0-16,0 0 0,1-1 0,-22-20 15,21 0-15,-21-1 0,1-20 16,-1 21-16,21-43 0,-21 21 0,0 1 16,22-1-16,-22 1 0,0-1 15,0 1-15,0 21 0,1-1 0,-1 1 16,-21 21-16,0 0 0,0-1 16,0 44-1,-21 20-15,-1-21 0,1 21 0,21 1 16,-21-1-16,0 22 0,0-22 15,0 21-15,-1-20 0,22 20 0,0-20 16,-21 20-16,21-21 0,-21 1 16,21-22-16,0 21 0,0-21 0,0 1 15,0-1-15,0 0 0,0 0 0,21-21 16,0 0 0,1 0-16</inkml:trace>
  <inkml:trace contextRef="#ctx0" brushRef="#br0" timeOffset="13491.97">17674 3090 0,'0'0'0,"-21"0"0,21-21 16,0 0 0,21 21-1,21 0 1,-20-21-16,-1 21 0,21 0 0,0-21 15,-20 21-15,20-21 0,-21 21 16,0-22-16,0 22 0,1 0 0,-22-21 16,-22 21-1,-20 0-15,21 0 0,-21 21 16,-1 1-16,1-1 0,0-21 16,-1 21-16,1 0 0,21 0 15,-22 0-15,22 1 0,21-1 0,0 0 16,0 0-16,0 0 0,0 0 15,21 1-15,22-1 0,-22-21 16,0 0-16,0 21 0,22-21 16,-22 0-16,0 0 0,0 0 0,21 0 15,-20 0-15,-1 0 16,-42 0 0,-1 0-16,-20 0 15,21 21-15,-21 0 0,-1 0 16,-20 22-16,20-22 0,1 21 0,0-21 15,21 22-15,-22-22 0,22 21 16,0-21-16,21 1 0,0 20 0,0-21 16,0 0-16,0 0 0,21 1 15,0-22-15,22 21 0,-1-21 0,-21 0 16,21 0-16,22 0 0,-22 0 0,1 0 16,-1-21-16,21-1 0,-20 1 15</inkml:trace>
  <inkml:trace contextRef="#ctx0" brushRef="#br0" timeOffset="13719.96">18584 2794 0,'0'0'0,"0"-21"0,0 0 16,-21 21-16,-21 21 16,21 0-16,-1 21 0,1-20 0,0 20 15,-21 0-15,21 1 0,-1 20 0,1-21 16,0 22-16,0-22 0,0 22 15,0-1-15,21-20 0,-22-1 0,1 0 16,21 1-16,-21-1 0,21-21 16,0 21-16,0-20 0,0-1 0,0 0 15,21-21 1,0 0-16</inkml:trace>
  <inkml:trace contextRef="#ctx0" brushRef="#br0" timeOffset="14076.05">18563 3450 0,'-21'0'31,"21"-21"-31,21 21 0,0 0 0,0 0 16,1-21-16,-1 21 0,21 0 15,-21-21-15,22 21 0,-22-21 16,21 21-16,-21-22 0,0 22 15,1-21-15,-1 0 0,-21 0 16,-21 21 0,-22 0-16,22 0 0,-21 0 15,-1 21-15,1 0 0,0 0 16,-1-21-16,22 43 0,-21-22 0,21 0 16,0 0-16,-1 0 0,22 1 15,-21-1-15,21 0 0,0 0 16,21 0-16,1 0 0,20-21 0,-21 0 15,0 22-15,22-22 16,-1 0-16,0 0 0,1 0 0,-1 0 16,0 0-16,1-22 0,-1 1 15,0 0-15,1 0 0</inkml:trace>
  <inkml:trace contextRef="#ctx0" brushRef="#br0" timeOffset="14687.85">19325 3154 0,'0'0'15,"-21"21"-15,0 0 0,0 22 0,-22-22 16,22 21-16,0-21 0,0 22 0,0-22 16,21 21-16,0-21 0,-22 0 15,22 1-15,-21 20 0,21-21 16,0 0-16,0 0 0,0-42 47,0 0-32,21 0-15,-21 0 0,22-22 0,-1 22 16,0-21-16,0 0 0,0-1 16,0 1-16,1 21 0,-1-22 0,21 22 15,-21 0-15,0 0 0,1 21 16,-1 0-16,0 0 16,0 0-16,-21 21 0,0 0 15,0 0-15,0 22 0,0-22 0,0 21 16,0-21-16,0 22 0,0-1 0,0-21 15,0 22-15,0-22 0,0 0 16,0 0-16,0 0 0,0 0 0,-21 1 16,0-22-16,0 0 15,-1 0 1,22-22 0,0 1-16,0 0 0,22-21 15,-1 21-15,0-22 0,21 1 16,22 0-16,-22-1 0,22 1 15,-1 0-15,1-1 0,-1 22 0,1 0 16,-22 0-16,21 21 0,-20 0 16,-1 0-16,-21 0 0,22 21 0,-43 0 15,21 0-15,-21 0 0,0 22 16,0-22-16,0 21 0,0-21 0,0 1 16,-21 20-16,-1-21 0,1 0 15,0 0-15,0 1 0,0-1 0,0 0 16,-1 0-16,22 0 0,-21 0 15,42-21 1,1 0 0,-1 0-16</inkml:trace>
  <inkml:trace contextRef="#ctx0" brushRef="#br0" timeOffset="15479.92">20426 3344 0,'0'0'0,"0"-21"16,21 21 15,0 0-31,0 0 0,0 0 0,1 0 16,-1 0-16,0 0 0,0 0 16,0 0-16,0-21 0,1 21 0,-1-21 15,-21 0-15,0 0 16,-21-1-1,-1 22-15,1 0 0,0 0 16,-21 0-16,21 0 0,-22 0 0,22 22 16,0-1-16,-21 0 0,20 0 15,1 0-15,21 0 0,0 1 0,-21-1 16,21 21-16,0-21 0,0 0 16,0 1-16,0-1 0,21 0 15,0-21-15,1 21 0,-1-21 16,0 0-16,21 0 15,1 0-15,-1 0 0,0 0 0,1 0 16,-1 0-16,0 0 0,1-21 16,-1 0-16,-21 0 0,21-1 0,1 1 15,-22 0-15,21-21 0,-21-1 16,1 22-16,-1-21 0,0 21 0,-21 0 16,0-1-16,0 1 0,0 42 31,-21 1-31,0-1 0,-1 0 15,1 0-15,0 0 0,0 22 0,21-22 16,-21 0-16,0 0 0,-1 0 16,22 0-16,0 1 0,0-1 0,-21-21 15,21 21-15,-21-21 0,21 21 16,-21-21 0,21-21 15,0 0-31,0 0 0,21-1 15,0-20-15,0 21 0,22 0 16,-22-22-16,21 1 0,1 21 0,-1-21 16,-21 20-16,21 1 0,1 0 15,-22 21-15,21 0 0,-21 0 0,22 21 16,-22 0-16,-21 1 16,0-1-16,0 0 0,0 21 0,0-21 0,0 1 15,0 20-15,0-21 0,-21 0 16,21 0-16,-21 1 0,-1-1 15,22 0-15,0 0 0,-21 0 16,0-21-16,0 0 16,21-21 15,0 0-31,0 0 16</inkml:trace>
  <inkml:trace contextRef="#ctx0" brushRef="#br0" timeOffset="15731.27">21696 2836 0,'0'0'0,"0"-21"0,0-63 31,0 105-15,-21 0-16,-1 0 15,22 0-15,-21 0 0,0 22 0,0-1 16,0-21-16,0 22 0,-22-22 15,22 21-15,0 0 0,0 1 0,0-1 16,-1 0-16,1 1 0,21-22 0,-21 21 16,21-21-16,-21 22 15,21-22-15,0 0 0,0 0 0,0 0 16,21-21-16,0 22 16,0-22-16,1 0 0</inkml:trace>
  <inkml:trace contextRef="#ctx0" brushRef="#br0" timeOffset="16100.06">22225 3260 0,'0'0'15,"0"-21"-15,0-1 16,-42 22-16,20 0 16,-20 0-16,21 0 0,-21 0 15,-1 0-15,1 0 0,21 0 16,-22 0-16,22 22 0,0-22 0,0 21 15,21 0-15,0 0 16,21 0-16,0 0 16,0-21-16,22 22 0,-22-1 15,0-21-15,21 21 0,-20 0 0,-1 0 16,0-21-16,-21 21 0,0 1 16,0-1-16,0 0 0,0 0 15,0 0-15,-21-21 16,0 0-16,-1 21 0,1-21 0,0 0 15,0 0-15,-21 0 0,20 0 16,1 0-16,0 0 0,0 0 16,0 0-16,0 0 0,-1 0 15,22-21-15,0 0 16,0 0-16,0 0 16</inkml:trace>
  <inkml:trace contextRef="#ctx0" brushRef="#br0" timeOffset="16384.89">21442 2879 0,'0'0'0,"-21"0"0,-1-21 0,1 21 0,21-22 16,0 1-1,21 21-15,22 0 16,-1 0-16,0 0 0,22 0 0,-1 0 15,1 21-15,-1-21 0,1 0 16,-1 0-16,-20 22 0,-1-22 0,0 0 16,-20 0-16,-1 0 0,0 0 15,0 0-15,-21 21 16,0 0 0,-21-21-16,0 21 15,-22-21-15,22 21 16,-21-21-16</inkml:trace>
  <inkml:trace contextRef="#ctx0" brushRef="#br0" timeOffset="17064.02">15621 4191 0,'0'0'0,"-21"0"0,-22 21 15,22-21-15,0 0 0,0 21 16,0-21-16,0 0 0,21 22 0,-22-22 15,22 21 1,43-21 0,-22 0-16,21 0 15,1 0-15,20 0 0,1 0 16,20 0-16,1 0 0,0 0 0,42 0 16,0 0-16,0 0 0,21 0 15,0 0-15,0 0 0,21 0 16,22 0-16,-1 0 0,-20 0 0,20 0 15,1 0-15,-1 0 0,1 0 16,-1 0-16,1-21 0,-1 21 0,1 0 16,-1 0-16,-20 0 0,-1 0 15,0 0-15,-21 21 0,1 0 0,-22-21 16,21 21-16,-21 0 0,0-21 16,-21 21-16,-1-21 0,-20 0 0,0 0 15,-22 0-15,1 0 0,-22 0 0,0 0 16,1 0-16,-22 0 0,0 0 15,0 0-15,-21-21 16,-21 21 0,-21-21-16,-1 0 0,-41 21 0</inkml:trace>
  <inkml:trace contextRef="#ctx0" brushRef="#br0" timeOffset="17635.68">15346 4360 0,'0'0'15,"-21"0"-15,-1 0 0,1 0 0,0 0 16,0 0-16,42 0 31,0 0-31,22 0 16,-22 0-16,21 0 0,22 0 0,-22 0 15,21 0-15,22 0 0,-21 0 16,41 0-16,-20 0 0,42 0 0,0 0 16,21 0-16,0 0 0,22 0 15,-1 0-15,0 0 0,22 22 0,-1-22 16,1 0-16,-1 0 0,1 0 0,21 0 16,-22 0-16,1 0 0,-1 0 15,1 0-15,-1 0 0,-21 0 16,-20 0-16,-1 0 0,-21 21 15,-21-21-15,-1 0 0,-20 21 0,-21-21 0,-1 0 16,1 0-16,-22 0 16,21 0-16,-41 0 0,20 0 0,-21 0 15,0 0-15,22 0 0,-22 0 16,0 0-16,0 0 0,0 0 16,-63 0 15,21 0-31</inkml:trace>
  <inkml:trace contextRef="#ctx0" brushRef="#br0" timeOffset="18263.33">13250 5228 0,'0'0'0,"0"-21"0,0 0 16,0 0-16,0 0 0,-21-1 0,-42 1 16,41 21-16,1 0 15,-21 21-15,0 1 0,20 20 0,-20 0 16,0 1-16,21-1 0,-22 21 0,22 1 15,-21-1-15,21 1 0,-22-1 16,22 22-16,-21-21 0,-1 20 0,22-20 16,0 20-16,-21-20 0,21-1 15,-1 1-15,22-1 0,0 1 16,0-1-16,0-20 0,22-1 0,-1 0 16,0 1-16,0-22 0,21 0 0,-20-21 15,20 0-15,0 0 0,1 0 16,-1-21-16,21 0 0</inkml:trace>
  <inkml:trace contextRef="#ctx0" brushRef="#br0" timeOffset="18472.21">13250 5673 0,'0'0'16,"-21"-43"-16,0 22 0,21 0 0,0 0 15,0 0-15,0 0 0,0-1 16,0 1-16,21 21 0,0 0 0,22-21 15,-22 21-15,21 0 0,0 0 0,1 0 16,-1 0-16,0 0 0,1 0 16,-1 0-16,0 0 0,-20 0 0,-1 0 15,-21 21-15</inkml:trace>
  <inkml:trace contextRef="#ctx0" brushRef="#br0" timeOffset="18679.09">13462 5525 0,'-127'127'16,"106"-85"-1,0 0-15,-1 1 0,22-1 0,-21 0 16,0 1-16,0-1 0,0 0 0,0 1 16,21-1-16,-22-21 0,22 21 15,-21-20-15,21-1 0,0 0 0,0 0 16,21-21-1,1 0 1,-1-21-16,0 21 0,21-21 0,-21 0 16</inkml:trace>
  <inkml:trace contextRef="#ctx0" brushRef="#br0" timeOffset="18983.91">13483 5990 0,'-21'85'16,"21"-64"-16,-21 0 15,21 0-15,0 1 0,0-1 0,0 0 16,0 0-16,21-21 16,0 21-16,0-21 0,22 0 15,-22 0-15,21 0 0,-21 0 0,22-21 16,-22 21-16,21-21 0,-21 21 16,22-21-16,-22 0 0,0-1 0,0 1 15,-21 0-15,0 0 0,0-21 16,0 20-16,0 1 0,-21 0 15,0 0-15,0 0 0,-1 0 0,1 21 16,0 0-16,0 0 0,0 0 0,-22 0 16,22 0-16,0 21 0,0-21 15,21 21-15,0 0 0,0 0 16,21-21-16,0 0 0,0 0 16,22 0-16</inkml:trace>
  <inkml:trace contextRef="#ctx0" brushRef="#br0" timeOffset="19307.73">14647 5842 0,'0'0'0,"85"-21"0,-22 0 16,-20-22-16,20 22 0,-42 0 0,22-21 15,-22 21-15,-21-1 0,0 1 16,-21 21-16,0 0 16,-22 0-16,1 21 0,0-21 15,-1 22-15,1-1 0,0 0 0,-1 0 16,22 21-16,0-20 0,0-1 0,21 0 15,0 21-15,0-21 0,21 1 16,-21-1-16,21 0 0,21 0 0,-20 0 16,-1 0-16,0 1 0,0-1 15,0-21-15,0 21 0,-21 0 0,22 0 16,-22 0-16,-43 1 16,22-22-16,0 0 0,-21 0 15,-1 0-15,1 0 0,21 0 16,-22 0-16,1 0 0,21 0 0,0 0 15,0 0-15,21-22 16,21 1-16,0 0 0,21 0 16,1 0-16</inkml:trace>
  <inkml:trace contextRef="#ctx0" brushRef="#br0" timeOffset="19527.59">15198 5630 0,'42'-21'15,"-84"42"-15,126-84 0,-63 42 0,22 0 0,-22 21 16,-21-22-16,0 44 15,0-1-15,0 21 16,0-21-16,-21 22 0,0-1 16,-1 0-16,1 1 0,-21-1 0,21 0 15,0 1-15,-43 20 0,43-21 16,0-20-16,0-1 0,-1 0 16,1 0-16,21 0 0,0 0 0,21-21 15,1 0-15,-1 0 16,0 0-16,21 0 15,1-21-15,-22 0 0</inkml:trace>
  <inkml:trace contextRef="#ctx0" brushRef="#br0" timeOffset="19852.41">15473 5842 0,'0'0'0,"21"-21"0,-42 42 32,21 0-17,-21-21-15,21 21 0,0 1 0,-22-1 16,22 0-16,0 0 0,0 0 15,0 0-15,0 1 0,22-1 16,-1-21-16,21 0 0,-21 0 16,0 0-16,22 0 0,-1 0 15,0 0-15,1 0 0,-22 0 0,21 0 0,-21 0 16,1-21-16,-1 21 16,-21-22-16,0 1 0,0 0 0,0 0 15,0 0-15,0 0 0,-21-22 0,-1 22 16,1 0-16,-21 0 0,21 21 15,-22-21-15,22 21 0,0 0 0,-21 0 16,21 0-16,-1 0 0,1 21 16,21 0-16,0 0 0,0 0 15,21-21-15,1 21 16,-1-21-16,0 0 0,21 0 16</inkml:trace>
  <inkml:trace contextRef="#ctx0" brushRef="#br0" timeOffset="20188.23">16065 5821 0,'0'0'16,"0"-21"-16,0 0 0,0-1 0,0 1 15,0 0-15,0 0 16,22 21-16,-1 0 0,0 0 16,0 0-16,0 0 0,22 0 15,-22 0-15,0 21 0,21-21 0,-21 21 16,1 22-16,-1-22 0,-21 0 0,0 0 15,0 0-15,0 22 16,0-22-16,0 0 0,-21 0 0,-1 0 16,1 0-16,0-21 0,0 22 0,0-22 15,0 0 1,21-22 0,0 1-16,0 0 15,21 0-15,0 0 0,-21 0 16,21-22-16,0 22 0,0 0 0,1 0 15,-1 0-15,0-1 0,0 1 16,21 0-16,-20 0 0,-1 21 0,21-21 16,0 21-16,-20 0 0</inkml:trace>
  <inkml:trace contextRef="#ctx0" brushRef="#br0" timeOffset="20524.03">16827 5863 0,'43'21'31,"-22"-21"-15,0 0-16,0-21 0,22 21 0,-22-21 15,0 0-15,0 21 0,0-21 0,0 0 16,1-1-16,-22 1 0,0 0 16,0 0-16,-22 21 15,1 0-15,0 0 16,-21 0-16,21 21 0,-22 0 15,22 0-15,-21 1 0,21 20 0,-1-21 16,1 21-16,0-20 0,0-1 16,21 21-16,0-21 0,0 0 0,0 1 15,21-1-15,0-21 0,0 21 0,1 0 16,20-21-16,-21 0 0,21 0 16,1 0-16,-1 0 0,0 0 0,1 0 15,-1 0-15,-21-21 0,22 21 0,-1-21 16,-21 0-16,0-1 0,0 1 15</inkml:trace>
  <inkml:trace contextRef="#ctx0" brushRef="#br0" timeOffset="20731.91">15325 5398 0,'0'0'0,"-22"0"0,1 0 0,64 0 16,-1 0 0,0 0-16,22 0 0,-1 0 15,1 0-15,-1 0 0,1 0 16,-1 0-16,1 0 0,-22 0 16,22 0-16,-1 0 0</inkml:trace>
  <inkml:trace contextRef="#ctx0" brushRef="#br0" timeOffset="21084.71">18796 5461 0,'0'0'0,"0"-21"0,0 0 15,0 0-15,0-1 0,0 44 32,0-1-32,0 21 0,0 0 15,0 1-15,0-1 0,0 0 16,-21 1-16,0 20 0,21-20 0,-22-1 15,1 0-15,21 1 0,-21-22 0,0 21 16,0-21-16,0 0 0,-1 1 16,1-1-16,0 0 0,0-21 15,0 0-15,0 0 0,-1 0 0,1 0 16</inkml:trace>
  <inkml:trace contextRef="#ctx0" brushRef="#br0" timeOffset="21827.29">18119 5842 0,'0'0'0,"0"-21"0,21 21 16,0 0-16,0 0 16,21 0-16,1 0 0,20 0 15,1 0-15,20 0 0,1 0 0,0 0 16,-1-21-16,1 21 0,0 0 16,-1-21-16,-20-1 0,21 1 0,-43 0 15,21 0-15,-20 0 0,-1 0 16,-21-22-16,0 22 0,-21-21 0,0-1 15,0 22-15,0-21 0,0 21 16,0 0-16,-21-1 0,0 22 0,0 0 16,0 0-16,0 22 15,21 20-15,0-21 0,0 21 16,-22 1-16,22-1 0,0 0 16,-21 22-16,21-22 0,-21 1 0,21-1 15,0-21-15,0 21 0,-21-20 16,21 20-16,-21-21 0,21 0 0,-21-21 15,21 21-15,21-42 32,0 0-32,0 0 15,0 0-15,22 0 0,-22-1 16,21-20-16,0 0 0,-20 21 16,20-22-16,0 1 0,1 21 0,-22 0 15,21-1-15,-21 1 0,0 21 0,-21 21 16,0 1-1,0 20-15,0-21 0,0 0 16,0 22-16,0-22 0,0 21 0,0-21 16,0 0-16,0 22 0,0-22 15,0 0-15,0 0 0,0 0 0,22 1 16,-1-22-16,21 21 0,0 0 0,1-21 16,-1 0-16,0 0 0,1 0 15,20 0-15,-20 0 0,-1 0 0,21 0 16,1 0-16,-22-21 0,22 0 15,-22-1-15,0-20 0,1 21 0,-1-21 16,0-1-16,-20 1 0,-1 21 0,-21-22 16,0 22-16,0 0 15,-21 0-15,-1 21 0,1 0 0,-21 0 16,21 21-16,-22 0 0,22 0 16,0 22-16,0-22 0,21 0 15,0 21-15,0-20 0,0-1 0,0 0 0,0 0 16,21 0-16,21 0 0,-20-21 15,20 22-15,21-22 0,-20 0 0,20 0 16,1 21-16,-1-21 0,-20 0 16,20 0-16,-21 0 0,1-21 0,-22-1 15,0 22-15,0-21 0</inkml:trace>
  <inkml:trace contextRef="#ctx0" brushRef="#br0" timeOffset="22520.75">13017 6858 0,'0'0'0,"0"-21"31,22 0-31,-22 0 16,0-1-16,0-20 0,0 21 16,0 0-16,0 0 0,-22-1 15,1 1-15,0 0 0,-21 21 16,21 0-16,-22 0 0,1 0 0,0 21 16,-1 0-16,1 1 0,21 20 15,-22 0-15,1-21 0,21 22 0,0-1 16,-22 0-16,43-20 0,-21 20 0,21-21 15,0 21-15,0-20 0,0-1 16,0 0-16,0 0 0,21-21 0,1 0 16,-1 0-16,0 0 0,21 0 0,-21 0 15,22 0-15,-22-21 0,21 21 16,1-21-16,-22 0 0,21-1 0,-21 1 16,0-21-16,1 21 0,-1 0 0,0-22 15,0 22-15,-21 0 16,0 0-16,0 0 0,0-1 0,0 44 31,-21-1-31,0 0 0,0 21 16,21-21-16,-22 22 0,22-22 0,-21 21 15,21-21-15,0 22 0,0-1 16,0-21-16,21 22 0,1-22 0,20 21 16,-21-21-16,21 0 0,22-21 0,-22 22 15,22-22-15,-22 0 0,22 0 16,-22 0-16,21-22 0,-20 22 15</inkml:trace>
  <inkml:trace contextRef="#ctx0" brushRef="#br0" timeOffset="22939.79">13674 7133 0,'0'0'0,"42"-63"16,-42-107 15,-21 128-31,0 42 0,-1-21 0,-20 21 16,21 0-16,-21 0 0,20 0 0,-20 21 15,0-21-15,-1 21 0,1 22 16,0-22-16,-1 0 0,1 21 0,21-21 15,-21 22-15,20-1 0,22-21 0,0 22 16,0-22-16,0 21 0,0-21 16,22 0-16,-1-21 0,0 22 15,21-22-15,1 0 0,-22 0 0,21 0 16,0 0-16,1-22 0,-22 1 16,21 0-16,1 0 0,-22 0 0,21-22 15,-21 22-15,0-21 0,1 21 16,-1-22-16,0 1 0,0 0 0,0-22 15,-21 22-15,0 0 0,21-1 0,-21 1 16,0 0-16,22 20 0,-22 1 16,0 42-1,-22 1-15,1 20 0,21-21 16,-21 21-16,0 1 0,0-1 0,21 0 16,-21 1-16,21-1 0,-22-21 15,22 22-15,0-1 0,0 0 16,0-21-16,0 1 0,0 20 0,22-21 15,20 21-15,0-42 0,-21 22 16,22-22-16,-1 0 0,0 0 16,1 0-16,-1 0 0,0 0 0</inkml:trace>
  <inkml:trace contextRef="#ctx0" brushRef="#br0" timeOffset="23367.63">14436 7154 0,'0'0'0,"42"-21"0,-21 0 0,0 0 15,-21-21-15,0 20 0,0-20 16,0 21-16,0 0 0,0 0 15,0-1-15,-21 1 0,0 21 16,0 0-16,0 0 0,-22 0 16,22 21-16,-21 1 0,21-1 0,-22 0 15,22 21-15,-21-21 0,21 22 0,-1-1 16,1-21-16,0 22 0,0-22 16,21 21-16,0-21 0,0 0 0,0 1 15,0-1-15,0 0 0,21-21 16,0 0-16,22 0 15,-22 0-15,21 0 0,-21-21 0,22 0 16,-1-22-16,-21 22 0,21-21 16,1 21-16,-22-22 0,0 1 15,0-22-15,0 22 0,1 0 0,-1-1 16,0-20-16,-21 21 0,0-1 16,0 1-16,0 21 0,0 0 0,0-1 15,0 44-15,0-1 16,-21 0-16,21 21 0,-21 1 15,-1-1-15,22 0 0,0-21 0,-21 22 16,21-1-16,-21 0 0,21 1 0,0-1 16,0 0-16,0-20 0,0 20 15,21-21-15,-21 0 0,21 0 0,1 1 16,-1-1-16,21-21 0,-21 0 16,0 0-16,1 0 0,-1 0 0,0 0 15</inkml:trace>
  <inkml:trace contextRef="#ctx0" brushRef="#br0" timeOffset="23700.13">14880 7133 0,'0'0'0,"0"-21"0,0-21 16,0 21-16,0-1 0,0 1 0,0-21 15,0 21-15,21 0 0,-21-1 16,21 1-16,1 0 0,-22 0 0,21 21 16,0 0-16,0 0 0,0 0 0,22 0 15,-22 21-15,0 0 0,21 0 16,-21 1-16,1-1 0,-22 21 0,0-21 15,0 22-15,0-22 0,0 21 0,0 0 16,0-20-16,0-1 16,-22 21-16,1-21 0,0 0 0,21 1 15,-21-1-15,0-21 16,21-21 0,0-1-16,0 1 0,0 0 15,0 0-15,0 0 0,0 0 0,21-22 16,0 22-16,0 0 0,0-21 15,1 20-15,-1 1 0,21-21 0,-21 21 16,0 0-16,22 21 0,-22-22 16,0 22-16,0-21 0,0 21 0,1 0 15,-1 0-15</inkml:trace>
  <inkml:trace contextRef="#ctx0" brushRef="#br0" timeOffset="24499.21">15557 7091 0,'0'0'16,"0"21"-16,22-21 0,-1 0 15,0 0-15,0 0 0,0 0 16,0 0-16,1 0 0,-1 0 0,0-21 16,0 0-16,0 21 0,0-21 15,1-1-15,-22 1 0,21 0 16,-21 0-16,0 0 0,0 0 16,-21 21-16,-1 0 15,1 0-15,0 0 0,0 21 16,0 0-16,0 0 0,-1 0 0,1 22 15,0-22-15,0 0 0,0 21 16,21-21-16,-21 1 0,21 20 0,0-21 16,0 0-16,21 0 0,0-21 15,0 0-15,0 0 0,0 0 16,22 0-16,-22 0 0,0 0 0,21 0 16,1-21-16,-22 0 0,21 0 15,-21 0-15,1 0 0,20-1 16,-21 1-16,21 0 0,-20-21 0,20 21 15,-21-1-15,0 1 0,-21 0 0,0 0 16,0 42 15,0 0-31,0 0 0,0 1 0,0-1 16,0 0-16,0 0 0,-21 0 16,21 0-16,0 1 0,-21-1 0,21 0 15,0 0-15,0 0 0,0 0 16,-21-21-16,0 0 15,-1 0-15,1 0 16,0 0-16,0-21 16,0 0-16,0 0 15,42 21 32,0 0-47,0 0 0,0 0 16,0 0-16,1 0 0,-1 0 15,21 0-15,-21 0 0,22 0 0,-22-21 16,21 21-16,0-21 0,1 21 0,-1-22 16,-21 22-16,22-21 0,-1 0 15,0 0-15,1 21 0,-22-21 0,0-22 16,0 22-16,0 0 0,0 0 16,1 0-16,-22 0 0,0-1 0,0 44 31,0-1-31,0 0 15,0 0-15,0 0 0,0 0 16,0 1-16,21-1 0,-21 0 0,0 21 16,0-21-16,0 22 0,0-22 15,0 0-15,-21 0 0,-22 0 0,22-21 16,-21 22-16,-1-22 0,1 0 0,21 0 16,-21 0-16,20 0 0,1 0 15,21-22-15</inkml:trace>
  <inkml:trace contextRef="#ctx0" brushRef="#br0" timeOffset="26288">17843 6985 0,'0'0'0,"22"-21"31,-1 21-31,0 0 16,0 0-1,-21 21-15,0 0 0,0 0 0,0 1 16,0-1-16,0 21 0,0-21 0,0 22 16,-21-22-16,0 0 0,0 21 15,21-21-15,-22 1 0,1-1 0,0 0 16,0-21-16,21 21 0,-21-21 16,0 0-16,21-21 15,0 0 1,0 0-16,0-1 0,0 1 15,0-21-15,0 21 0,0-22 0,21 1 16,0 21-16,0-21 0,0-1 0,22 22 16,-22-21-16,21 21 0,-21-22 15,22 22-15,-22 21 0,21 0 0,-21 0 16,22 0-16,-22 0 0,0 21 0,0 0 16,0 1-16,-21 20 0,0-21 15,0 0-15,0 22 0,0-1 0,0-21 16,0 21-16,0-20 0,0-1 15,0 21-15,0-21 0,0 0 16,-21 1-16,0-1 16,0-21-16,21-21 15,0-1-15,0 1 16,0 0-16,0 0 0,0 0 0,0 0 16,0-22-16,21 22 0,21-21 15,-21-1-15,22 22 0,-1-21 0,0 0 16,1 20-16,-1 1 0,0 0 15,1 0-15,-1 21 0,-21 0 0,0 0 16,1 21-16,-1-21 0,-21 42 0,0-20 16,0-1-16,0 21 0,0-21 15,-21 22-15,21-1 0,0-21 16,-22 21-16,22-20 0,0 20 0,0-21 16,0 0-16,0 0 0,0 1 15,22-1-15,-1-21 0,0 0 0,0 0 16,21 0-16,-20 0 0,20 0 15,0 0-15,-21 0 0,22-21 0,-22-1 16,21 1-16,-21 0 0,1 0 16,-1 0-16,0-22 0,0 22 0,0-21 15,0 21-15,1-22 0,-22 22 0,21-21 16,-21 21-16,21 21 0,-21-21 16,-21 42-1,0 0-15,-1 0 16,1 0-16,21 0 15,-21 1-15,0-1 0,21 21 0,0-21 16,0 0-16,0 22 0,0-22 0,0 0 16,0 0-16,0 0 0,0 1 15,21-22-15,0 21 0,22-21 0,-22 0 16,0 0-16,0 0 0,21 0 16,-20 0-16,20-21 0,-21-1 0,21 1 15,-20 0-15,20 0 0,-21-21 0,0 20 16,0-20-16,22 21 15,-22-21-15,0-1 0,0 22 0,0 0 16,1 0-16,-1 0 0,-21-1 16,-21 44-1,-1-1-15,22 0 0,-21 0 16,0 0-16,0 22 0,21-22 16,-21 0-16,21 21 0,0-21 0,0 1 15,0 20-15,0-21 0,21 0 16,0 0-16,0 1 0,22-1 0,-22-21 15,21 0-15,0 21 0,1-21 0,-1 0 16,-21 0-16,22 0 0,-1-21 16,-21 0-16,21-1 0,-20 1 0,-1-21 15,0 21-15,-21-22 0,21 1 16,0 0-16,-21-1 0,21 1 16,-21-21-16,22 20 0,-1-20 0,-21 20 15,0 22-15,0-21 0,0 21 16,0 0-16,0 42 15,0 0-15,0 0 0,-21 21 16,-1-20-16,1 20 0,21 0 16,-21 1-16,21-1 0,-21 0 0,21 1 15,0-1-15,0 0 0,0 1 16,0-22-16,0 21 0,0-21 0,21 22 16,0-22-16,0 0 0,1-21 0,20 21 15,-21-21-15,0 0 16,22 0-16,-1 0 0,0-21 0,-21 0 15,22 0-15,-1-1 0,-21 1 16,22-21-16,-1 0 0,0-1 0,-21 1 16,22 0-16,-1-22 0,-21 1 0,22 20 15,-22-20-15,21-1 0,-21 1 16,0 20-16,1 1 0,-22 21 0,21-21 16,-42 42-1,-1 21-15,1 0 16,0 21-16,0 1 0,0-1 0,-22 0 15,22 22-15,0-22 0,0 0 16,21 1-16,0 20 0,-21-20 0,21-1 16,0 0-16,0 1 0,0-22 15,21 21-15,0-21 0,0 22 0,22-43 16,-1 21-16,-21 0 0,21-21 16,1 0-16,-1 0 0,0 0 0,1-21 15,-1 0-15,-21-1 0,22 1 0,-22-21 16,0 21-16,21-22 0,-21 22 15,1-21-15,-1 21 0,0 0 16,-21-1-16,0 1 0,0 42 16,0 1-1,-21-1-15,21 0 0,-21 0 16,-1 0-16,22 0 0,0 22 16,0-22-16,0 0 0,0 0 0,-21 0 15,21 1-15,0-1 0,21-21 31,1 0-31,-1 0 0,0-21 16</inkml:trace>
  <inkml:trace contextRef="#ctx0" brushRef="#br0" timeOffset="26439.51">21548 6900 0,'0'0'0,"-22"-21"0,1 0 0,0 0 0,0 0 15,21 0-15,-21 21 16,0-22-16,-1 22 0,1 0 0,0 0 15</inkml:trace>
  <inkml:trace contextRef="#ctx0" brushRef="#br0" timeOffset="26627.4">20659 6922 0,'-22'0'16,"44"0"-16,-86 0 0,43 0 0,0 0 0,42 0 31,0 0-31,21 0 0,1 0 0,-1 0 16,22 0-16,20 0 0,-20 21 0,-1-21 16,22 0-16,-22 0 0,1 0 15,21 0-15,-22 0 0,1 21 0</inkml:trace>
  <inkml:trace contextRef="#ctx0" brushRef="#br0" timeOffset="26868.02">21738 6964 0,'0'0'16,"21"21"-16,-21 0 16,0 0-16,-21 1 15,0-1-15,0 0 0,0 21 16,-1 1-16,1-1 0,0 0 16,-21 22-16,21-1 0,-1 1 0,1-22 15,0 22-15,0-1 0,0-21 0,0 22 16,-1-22-16,1 22 0,0-22 15,21 22-15,0-22 0,-21 0 0,21 1 16,0-1-16,0-21 0,0 21 0,0-20 16,0-1-16,0-42 31,21-1-31,0 1 0,-21 0 16,21-21-16,1-1 0,-22 22 15</inkml:trace>
  <inkml:trace contextRef="#ctx0" brushRef="#br0" timeOffset="27095.75">21484 7535 0,'0'0'0,"21"-84"0,-21 20 16,21 1-16,1-1 0,-1 22 16,0 0-16,0-1 0,0 22 0,22-21 15,-22 42-15,0-21 0,0 21 16,0 0-16,22 0 0,-22 21 0,0 0 16,0 0-16,-21 0 0,0 22 0,0-22 15,0 21-15,0 0 0,-21-20 16,0 20-16,-22-21 0,22 0 15,-21 0-15,0 1 0,-1-22 16,22 0-16,-21 0 0,21 0 0,-22 0 16,22 0-16,21-22 15,21 22-15,-21-21 16,43 0-16,-22 0 0,21-21 0</inkml:trace>
  <inkml:trace contextRef="#ctx0" brushRef="#br0" timeOffset="27301.07">22204 6731 0,'0'0'0,"21"-21"0,0-21 32,-21 63-32,-21 21 15,0-21-15,21 22 0,-21-22 16,-1 21-16,1 0 0,0 1 0,0-22 16,21 21-16,0 1 0,-21-22 15,21 21-15,0-21 0,0 0 0,0 22 16,0-22-16,0 0 15,0 0-15,21-21 0,0 0 16,0 0-16,0 0 0,1 0 0</inkml:trace>
  <inkml:trace contextRef="#ctx0" brushRef="#br0" timeOffset="27607">22352 7176 0,'0'-22'0,"21"22"16,0 0-16,0-21 15,1 21-15,-1 0 0,0-21 16,0 21-16,0-21 0,0 21 0,1-21 16,-1 0-16,-42 21 31,-1 0-31,1 0 0,-21 0 16,0 21-16,20 0 0,-20 0 0,21 0 15,-21 0-15,20 1 0,22-1 0,-21 21 16,21-21-16,0 0 15,0 1-15,0-1 0,0 0 0,21 0 16,-21 0-16,22-21 0,-1 21 16,21 1-16,-21-22 0,0 0 0,1 0 15,20 0-15,-21 0 0,0 0 0,0 0 16,1 0-16,-1-22 0,-21 1 16</inkml:trace>
  <inkml:trace contextRef="#ctx0" brushRef="#br0" timeOffset="28399.72">13674 8170 0,'0'0'0,"-43"0"0,-147 22 31,147-22-31,43 21 0,0 0 16,22-21-16,-1 0 15,0 0-15,21 0 0,1 0 16,-1 0-16,0 0 0,1 0 0,20 0 15,-21 0-15,1 0 0,-1-21 16,0 21-16,-20-21 0,-1 21 16,0-22-16,-21 1 0,0 0 0,-21 21 15,0-21-15,-22 0 0,22 21 16,-42 0-16,20 0 0,-20 0 0,-1 0 16,1 21-16,20-21 0,-20 42 15,21-21-15,-1 22 0,22-22 0,0 21 16,0-21-16,21 22 0,0-22 0,0 21 15,21-21-15,0 1 0,21-1 16,1 0-16,-1 0 0,0-21 0,1 21 16,-1-21-16,0 0 0,1 0 0,-1 0 15,-21 0-15,22 0 0,-22 0 16,0 0-16,-42 0 16,-22 0-1,22-21-15,-42 21 0,20 0 16,1 0-16,-21 0 0,-1 0 0,22 0 15,-22 21-15,22 0 0,0 1 0,-1-1 16,1 0-16,0 21 0,20-21 16,1 22-16,0-1 0,21-21 0,0 22 15,0-1-15,0-21 0,21 0 16,0 0-16,1 1 0,20-1 16,-21 0-16,21-21 0,1 0 0,20 0 15,-20 0-15,20 0 0,-21-21 16,22 0-16,-1-1 0,1 1 0,-1 0 15,1-21-15</inkml:trace>
  <inkml:trace contextRef="#ctx0" brushRef="#br0" timeOffset="28643.92">14393 8361 0,'21'-64'0,"-42"128"0,85-339 32,-64 254-32,0-22 0,0 22 0,-21 21 15,-1 0-15,1 42 0,0-20 16,0 20-16,0 0 0,0 1 0,-1 20 15,1-21-15,0 22 0,0-22 16,21 1-16,-21 20 0,0-21 16,-1 1-16,1-1 0,0 0 0,0 1 15,21-1-15,0-21 0,0 22 16,0-22-16,0 0 0,0 0 0,0 0 16,21-21-16,0 0 15,0 0-15,1 0 0,-1-21 16,0 21-16,0-21 0,0 0 0</inkml:trace>
  <inkml:trace contextRef="#ctx0" brushRef="#br0" timeOffset="30460.15">14372 8742 0,'0'0'0,"0"-21"0,21 0 0,0 21 16,1-22-16,-1 1 0,0 0 0,0 0 15,0 0 1,0 21-16,1-21 0,-1-1 0,0 1 16,-21 0-16,21 0 0,-21 0 15,0 0 1,-21 21-1,0 21-15,-22 0 16,22-21-16,0 21 0,0 0 16,-21 22-16,20-22 0,1 0 0,0 21 15,0-21-15,21 1 0,0 20 0,0-21 16,0 0-16,0 0 0,0 1 16,0-1-16,21-21 0,0 21 0,0-21 15,1 0-15,20 0 0,-21 0 16,21 0-16,-20 0 0,-1 0 15,21 0-15,-21-21 0,0 0 0,1-1 16,-1 1-16,0 0 0,0 0 16,0 0-16,0-22 0,1 22 0,-22 0 15,0 0-15,0 0 0,21 0 0,-21 42 47,0 0-47,-21 0 0,21 0 0,-22 0 16,22 1-16,0-1 15,-21 0-15,0 0 0,21 0 0,0 0 16,0 1-16,-21-1 0,21 0 16,-21-21-16,21-21 31,0 0-15,0-1-16,0 1 0,21 0 0,0 0 15,-21-21-15,0 20 0,21 1 0,0-21 16,1 21-16,-22-22 0,21 22 15,0 0-15,0 0 0,0 0 0,0 21 16,1 0-16,-1 0 0,-21 21 16,0 0-16,21 0 0,-21 0 15,21 1-15,-21-1 0,0 0 16,0 21-16,0-21 0,0 22 0,0-22 16,0 0-16,0 21 0,0-20 15,0-1-15,0 0 0,0 0 16,0 0-16,21-21 15,0-21 1,-21 0-16,22 0 0,-22 0 16,21-1-16,0 1 0,-21 0 15,21-21-15,0 21 0,22-22 0,-22 22 16,21-21-16,-21 21 0,22-22 0,-1 22 16,-21 0-16,21 0 15,-20 21-15,-1 0 0,-21 21 31,0 0-31,0 0 0,0 0 0,0 22 16,-21-22-16,-1 0 0,1 21 0,21-20 16,0 20-16,-21-21 0,21 21 15,0-20-15,0-1 0,0 0 0,0 0 16,21 0-16,0 0 0,1 1 0,-1-22 16,0 0-16,21 0 0,-21 0 15,22 0-15,-1 0 0,0 0 16,1-22-16,-22 1 0,21 0 0,1 0 15,-22 0-15,21 0 0,-21-22 16,22 22-16,-22 0 0,0-21 0,0 20 16,0-20-16,-21 21 0,0 0 15,0 0-15,-21 21 16,0 0-16,0 0 0,0 21 16,-1 0-16,1 0 0,0 0 15,0 0-15,0 1 0,21 20 0,-21-21 16,21 0-16,0 0 0,0 1 0,0-1 15,0 0-15,21 0 0,0 0 16,21-21-16,-21 0 0,1 21 0,20-21 16,0 0-16,-21 0 0,22 0 15,-22 0-15,21-21 0,1 0 16,-22 21-16,21-21 0,-21-21 0,22 20 16,-22 1-16,0-21 0,0 21 15,21-22-15,-20 22 0,-1 0 0,-21 0 16,-21 42 15,-1-21-31,22 42 0,-21-20 0,0-1 16,0 0-16,0 21 0,0-21 15,-1 1-15,1-1 0,21 0 0,0 0 16,0 0-16,-21-21 0,21 21 16,0-42-1,21 0 1,0 0-16,1 0 0,-1 0 15,0-1-15,21-20 0,1 21 16,-22 0-16,21 0 0,22-22 0,-22 22 16,0-21-16,1 21 0,-1-1 15,-21 1-15,21 0 0,-20 21 0,-1 0 16,-21 21 0,0 0-16,0 1 0,-21-1 15,-1 0-15,1 0 0,21 0 0,-21 22 16,0-22-16,0 21 0,21-21 15,0 0-15,0 1 0,0-1 16,0 0-16,0 0 0,21 0 0,0-21 16,21 0-16,-20 0 0,-1 0 15,21 0-15,-21 0 0,22-21 0,-22 21 16,0-42-16,21 21 0,1-1 0,-22-20 16,21 21-16,-21-21 0,22-1 15,-1 1-15,-21 0 0,0-22 0,22 22 16,-22-22-16,0 1 0,-21 20 0,21-20 15,-21 21-15,21-1 0,-21 1 16,0 21-16,0 0 0,-21 21 16,0 21-16,0 0 0,0 21 15,-1-21-15,1 22 0,0 20 16,0-20-16,21-1 0,0 0 0,0 1 16,0-1-16,0 0 0,0 1 15,0-1-15,0-21 0,21 21 0,0-20 16,-21 20-16,21-21 0,1 0 15,20-21-15,-21 0 0,0 21 0,0-21 16,1 0-16,-1 0 0,0-21 0,21 0 16,-21 21-16,1-21 0,-1 0 15,0 0-15,0-1 0,0 1 0,0 0 16,-21 0-16,22 21 16,-22 21-1,-22 0-15,22 0 16,-21 1-16,0-1 0,21 0 15,-21 0-15,0 0 0,21 0 0,-21 1 16,21-1-16,0 0 0,-22-21 16,22 21-16,-21-21 15,21-21 1</inkml:trace>
  <inkml:trace contextRef="#ctx0" brushRef="#br0" timeOffset="30647.25">17060 8446 0,'0'0'16,"-42"0"-16,21 0 0,0-22 16,42 22 15,0 0-31,21 0 16,1 0-16,-1 0 0,21 22 0,22-22 15,0 0-15,21 0 0,-22 21 16,22-21-16,-21 0 0,-1 0 0</inkml:trace>
  <inkml:trace contextRef="#ctx0" brushRef="#br0" timeOffset="31420.87">18478 8467 0,'0'0'0,"0"-21"0,0-1 16,0 44 15,0-1-31,-21 0 0,21 0 0,-21 0 16,0 22-16,21-22 0,0 0 15,-21 0-15,21 0 0,-21 0 0,-1 22 16,22-22-16,0 0 0,0 0 16,-21 0-16,42-42 31,1 0-15,-1 21-16,0-21 0,21 0 0,-21 0 15,22-1-15,-1 1 0,-21-21 16,22 21-16,-22 0 0,21-1 15,-21 1-15,0 0 0,1 0 0,-22 42 32,0 0-32,0 0 15,0 1-15,0-1 0,-22 0 0,22 21 16,0-21-16,0 1 0,0-1 16,0 0-16,22 0 0,-1 0 0,0 0 15,0 1-15,0-22 0,22 0 16,-22 0-16,21 0 0,-21 0 0,22 0 15,-22 0-15,21 0 0,-21-22 16,0 22-16,22-21 0,-22-21 16,0 21-16,21 0 0,-20-22 0,-1 22 15,0-21-15,0-1 0,0 22 0,0-21 16,1 0-16,-1 20 0,-21 1 16,21 0-16,-42 21 15,0 21 1,-1 0-16,1 1 0,0-1 0,0 0 15,0 0-15,0 21 0,21-20 0,0 20 16,0-21-16,0 21 0,0-20 16,0 20-16,0-21 0,21 0 0,0 0 15,21 1-15,-21-1 0,22 0 16,-1-21-16,0 0 0,1 0 16,20 0-16,-20 0 0,-1 0 0,0-21 15,22 0-15,-22-1 0,0-20 16,1 21-16,-1 0 0,0-22 0,1 1 15,-1 0-15,0 21 0,-20-22 0,20 22 16,-42 0-16,0 0 0,-21 21 16,0 0-16,-22 21 15,1 0-15,21 21 0,-22-20 16,1-1-16,21 21 0,-21-21 16,20 22-16,22-22 0,0 21 0,0-21 0,0 0 15,22 1-15,-1-1 0,0 0 16,21 0-16,-21-21 0,22 0 15,-1 0-15,0 0 0,-20 0 16,20 0-16,0 0 0</inkml:trace>
  <inkml:trace contextRef="#ctx0" brushRef="#br0" timeOffset="33301.08">14012 10118 0,'0'0'15,"-21"0"-15,0-21 0,-21-1 0,20 22 16,1-21-16,0 0 0,21 0 16,0 0-16,0 0 0,0-1 0,0 1 15,42 0-15,-20 21 0,-1-21 0,21 0 16,0 21-16,1 0 0,-1 0 15,0 21-15,-20 0 0,20 21 0,-21-20 16,0 20-16,0 0 0,1 1 16,-22-1-16,0-21 0,0 21 0,0 1 15,0-1-15,-22-21 0,1 22 0,21-22 16,-21 0-16,0 0 0,0 0 16,21 0-16,-21-21 0,-1 0 15,22-21 1,0 0-16,0 0 0,0-21 15,0 20-15,0 1 0,0-21 0,22 0 16,-1 20-16,0-20 0,0 0 0,21-1 16,-20-20-16,20 21 0,-21-1 15,21 22-15,1-21 0,-22 21 0,21 21 16,-21 0-16,1 0 0,-1 0 16,0 21-16,-21 21 0,0-21 0,0 22 15,21-22-15,-21 21 0,0 0 0,0 1 16,0-22-16,0 21 0,0 1 15,0-22-15,0 21 0,0-21 16,-21 0-16,21 1 0,0-1 0,0 0 16,0-42 15,0 0-31,0-1 0,0 1 0,21 0 16,0-21-16,0 21 0,1-22 15,-1 22-15,0-21 0,0-1 0,21 1 16,-20 0-16,20-1 0,0 1 15,1 21-15,-22 0 0,21 0 0,-21 21 16,22 0-16,-22 21 0,0 0 0,0 0 16,-21 21-16,0-20 0,0 20 15,0 21-15,0-20 16,0-22-16,0 21 0,0-21 0,0 22 16,0-22-16,0 0 0,0 0 15,0 0-15,21 1 0,22-1 0,-22-21 16,21 0-16,0 0 0,1 0 15,-1 0-15,0 0 0,1 0 0,-1-21 16,0-1-16,1 1 0,-1 0 0,0 0 16,1 0-16,-22-22 0,0 22 15,0-21-15,0 0 0,1-22 0,-22 22 16,0-1-16,0 1 0,0 0 16,0-1-16,0 1 0,0 21 0,-22 21 15,1 0-15,0 0 0,-21 21 16,21 0-16,-22 22 15,22-22-15,-21 21 0,21 0 0,-22 1 16,22-22-16,-21 21 0,21-21 0,21 22 16,0-22-16,0 21 0,0-21 15,0 1-15,0-1 0,21 0 16,0-21-16,0 0 0,0 0 16,22 0-16,-22 0 0,0 0 0,21-21 15,-21 0-15,1-1 0,-1 22 0,21-42 16,-21 21-16,0 0 0,-21-22 15,22 22-15,-1-21 0,0 0 16,-21-1-16,0 1 0,21 21 0,-21-22 16,21 43-16,-21-21 0,0 42 15,0 1-15,0-1 16,-21 0-16,0 21 0,21-21 16,-21 22-16,21-1 0,0-21 0,0 22 15,0-22-15,0 21 0,0-21 0,0 0 16,0 1-16,0-1 0,21 0 15,0 0-15,0-21 0,0 0 0,1 0 16,-1 0-16,0 0 0,21 0 0,-21-21 16,1 0-16,-1 0 15,-21-22-15,0 22 0,21-21 16,0-1-16,0 1 0,-21 0 0,21-22 16,1 1-16,-1-1 0,0 1 15,21-1-15,-21 22 0,1 0 0,20-1 16,-21 1-16,0 21 0,0 21 15,1 0-15,-1 0 0,-21 21 16,0 0-16,0 21 0,0 1 0,0-1 16,-21 0-16,-1 1 0,1 20 15,0-20-15,0-1 0,0-21 0,0 21 16,-1 1-16,22-22 0,0 0 16,0 0-16,0 0 0,0-42 46,22 0-46,-22 0 16,21 0-16,-21 0 0,21-1 0,-21-20 16,0 21-16,21 0 0,0 0 15,0 21-15,1 0 32,-22 21-32,0 0 15,0 0-15,0 0 0,-22 0 16,1-21-16,21 22 15,-42-1-15,21-21 0,0 21 16,-1 0-16,1 0 0,0 0 0,0-21 16,21 22-16,-21-1 0,21 0 15,0 0-15,21 0 0,0-21 16,0 0-16,0 21 0,22-21 0,-22 0 16,21 0-16,-21 0 0,22 0 15,-1 0-15,0-21 0,1 0 0,-1 21 16,0-21-16,1 0 0,-1 0 0,-21-1 15,0 1-15,1 0 0,-1 0 16,0 0-16,-21 0 0,0-1 0,0 1 16,-21 21-1,0 0-15,-1 21 16,1 1-16,0-1 0,0 0 0,21 0 16,0 0-16,-21 22 0,21-22 15,0 0-15,0 0 0,0 0 0,21 0 16,-21 1-16,21-22 0,21 0 15,-20 21-15,20-21 0,0 0 16,1 0-16,-1 0 0,21 0 0</inkml:trace>
  <inkml:trace contextRef="#ctx0" brushRef="#br0" timeOffset="34240.4">17928 9843 0,'0'0'0,"0"-43"0,0 1 16,0 21-16,0-64 31,-21 85-31,0 0 0,0 21 16,-1 0-16,1 22 0,21-22 0,-21 21 15,0 1-15,21-1 0,-21 0 0,21 1 16,0-22-16,0 21 0,0 0 16,0-20-16,0 20 0,0-21 0,0 0 15,21 0-15,0-21 0,0 22 0,22-22 16,-22 0-16,0 0 0,0 0 15,21 0-15,-20 0 0,-1-22 16,21 1-16,-21 21 0,0-21 0,1 0 16,20-21-16,-21 20 0,0-20 15,0 0-15,1-1 0,-1 1 0,0 0 16,0-1-16,0 1 0,0 21 0,-21-21 16,0 20-16,0 44 15,-21-1-15,-21 0 16,21 21-16,0-21 0,-1 22 15,1-1-15,0 0 0,0-20 0,21 20 16,0 0-16,0-21 0,0 1 0,0 20 16,0-21-16,0 0 0,21 0 15,0 1-15,0-22 0,1 21 16,-1-21-16,21 0 0,-21 0 0,22 0 16,-1 0-16,0 0 0,1-21 15,-1 21-15,0-22 0,22 1 0,-22 0 16,0-21-16,1 21 0,-1-22 0,0 1 15,1 0-15,-1 20 0,-21-20 16,0 21-16,22 0 0,-22 0 0,0 21 16,0 21-1,-21 0-15,0 0 0,0 0 0,0 0 16,0 22-16,0-22 0,0 0 0,0 0 16,-21 0-16,0 1 0,0-1 15,0 0-15,-1-21 0,-20 21 16,21-21-16,-21 0 0,20 21 0,-20-21 15,21 0-15,0 0 0,0 0 16,-22 0-16,22 0 0,0 0 16,42 0 15,0 0-31,0 0 0,1 0 16,-1 0-16,0 0 0,0 0 0,0 0 15,0 0-15,22 0 0,-22 0 16,0 0-16,21 0 0,-20 0 15,-1 0-15,21 0 0,-21 0 0,22 0 16,-22 0-16,21 0 0,-21-21 16,0 0-16,1 21 0,20-21 0,-21-22 15,0 22-15,-21 0 0,21-21 16,-21-1-16,22 22 0,-22 0 0,0 0 16,0 0-16,0 0 0,-22 21 15,1 21-15,0 0 16,0 0-16,0 0 0,0 0 0,21 1 15,0 20-15,-22-21 0,22 0 0,0 0 16,0 1-16,0-1 0,0 0 16,0 0-16,0 0 0,22 0 15,-1-21-15,0 22 0,0-1 0,21-21 16,1 0-16,-1 0 0,0 0 16,1 21-16,20-21 0,1 0 15,-1 0-15</inkml:trace>
  <inkml:trace contextRef="#ctx0" brushRef="#br0" timeOffset="34796.06">20278 10012 0,'0'0'0,"21"-42"0,-21-1 0,0 22 16,0-21-16,0 21 0,0-1 15,0 1-15,-21 21 0,-1 0 16,1 0-16,-21 21 0,21-21 16,-22 22-16,1-1 0,21 21 15,-21-21-15,20 0 0,1 22 0,21-22 16,0 0-16,0 0 0,0 0 15,0 22-15,0-22 0,21-21 0,1 21 16,-1 0-16,0-21 0,0 0 0,0 0 16,0 0-16,1 0 0,-1 0 15,0-21-15,-21 0 16,0 0-16,0 0 0,0-1 0,0-20 16,0 0-16,0-1 0,-21 1 15,21 0-15,-21-1 0,21 1 0,0 0 16,0 21-16,0-22 0,0 22 15,21-21-15,0 21 0,0-1 16,0 1-16,22 0 0,-22 21 0,21-21 16,0 21-16,1 0 0,-1 0 15,0 0-15,1 21 0,-1 0 0,-21 22 16,-21-22-16,0 21 0,0 22 16,0-22-16,0 0 0,-21 22 0,0-22 15,0 0-15,-22 22 0,22-1 0,-21-20 16,21 20-16,0 1 0,-1 20 15,22-20-15,-21 21 0,21-22 0,0 1 16,0 20-16,0-20 0,0-1 0,0 1 16,0-1-16,0 1 0,0-1 15,0 1-15,0-1 0,0 1 16,0-1-16,0-20 0,0-1 0,0 0 16,0 1-16,0-22 0,0 0 15,-21-21-15,0 0 0,0-21 16,21 0-16,-21-1 0,21-20 15,0 21-15,-22 0 0,1 0 16,0-1-16,0 1 0</inkml:trace>
  <inkml:trace contextRef="#ctx0" brushRef="#br0" timeOffset="35500.21">16150 11345 0,'0'0'0,"-21"-42"0,0-233 32,42 233-32,0-22 0,-21 22 15,0-22-15,0 22 0,0 21 0,0-22 16,0 22-16,0 42 15,-21 22 1,0-22-16,21 42 0,-21-20 0,21 20 16,0 1-16,-22-1 0,1 1 15,0-1-15,21 22 0,-21-22 0,0 1 16,0-1-16,-22 1 0,22-22 0,-21 22 16,-1-22-16,22 0 0,-21 1 0,0-22 15,-1 21-15,1-21 0,21 1 16,-22-1-16,22-21 0,0 0 0,0 0 15,0 0-15,0 0 0,-1-21 16,22-1-16,0-20 0,0 21 0,0-21 16,0-1-16,0 1 0,0 0 0,0-1 15,22-20-15,-1-1 0,21 22 16,-21-22-16,22 1 0,-22 21 16,21-1-16,0 1 0,-20 21 0,-1 0 15,21 21-15,-21 0 0,0 21 16,-21 0-16,22 21 0,-22 1 0,21-1 15,-21 0-15,0 1 0,0-1 0,0 0 16,21 1-16,-21-1 0,21 0 16,-21-21-16,21 1 0,-21 20 0,21-42 15,1 21-15,-1 0 0,0-21 0,0 0 16,0 0-16,22 0 0,-22 0 16,0 0-16,21 0 0,-21 0 15,1-21-15,20 0 0,-21 0 0,0 21 16,0-21-16,1-1 0,-1 22 15,-21-21-15,0 42 32,-21-21-32,21 22 15,-22-22-15,1 0 0,21 21 16,-21-21-16,21-21 31</inkml:trace>
  <inkml:trace contextRef="#ctx0" brushRef="#br0" timeOffset="35668.71">16658 11218 0,'0'0'0,"0"-21"32,-21 21-17,0 0-15,42 0 31,0 0-15,0 21-16</inkml:trace>
  <inkml:trace contextRef="#ctx0" brushRef="#br0" timeOffset="35965.51">17018 11261 0,'0'21'31,"-21"0"-16,0 0-15,21 0 16,0 1-16,0-1 16,0 0-16,0 0 0,0 0 0,0 0 15,21 1-15,0-1 0,0 0 0,0 0 16,-21 0-16,0 0 16,21 1-16,-21-1 0,0 0 0,0 0 15,0 0-15,-21-21 0,0 21 0,0-21 0,0 0 16,-22 0-16,22 0 15,-21 0-15,21 0 0,-22 0 0,22 0 16,0 0-16,0 0 0,21-21 16,0 0-1,21 21-15,0-21 0,0 0 0,22 0 16,-22-1-16</inkml:trace>
  <inkml:trace contextRef="#ctx0" brushRef="#br0" timeOffset="36204.43">17865 11007 0,'0'0'0,"42"-21"16,-21 21-16,0 0 0,-42 21 16,0 0-1,-21 0-15,20 21 0,-20 1 0,-21-1 16,20 0-16,1 1 0,0-1 16,-1 22-16,1-22 0,21 0 0,0 1 15,-1-1-15,22-21 0,0 21 0,0-20 16,0-1-16,0 0 0,0 0 15,22 0-15,-1 0 0,0-21 0,0 0 16,0 0-16,0 22 0,1-22 0,-1 0 16,0 0-16,0-22 15,-21 1-15,21 21 0</inkml:trace>
  <inkml:trace contextRef="#ctx0" brushRef="#br0" timeOffset="36352">17526 11303 0,'0'0'15,"-21"0"-15,21-21 0,42 21 32,-21 0-17,22 0-15,-1-21 0,21 21 0,-20 0 16,20 0-16,-20-21 0,20 21 16</inkml:trace>
  <inkml:trace contextRef="#ctx0" brushRef="#br0" timeOffset="36703.69">19008 10795 0,'0'0'0,"-22"0"16,22-21-16,-21 0 0,21 0 0,21 21 15,22 0 1,-22 0-16,0 0 0,21 21 16,-20 21-16,20-21 0,-21 22 0,0 20 15,0 1-15,1-1 0,-22 1 16,0-1-16,0 22 0,0-1 0,0-20 16,-22 21-16,1-22 0,-21 1 0,0-1 15,-1 1-15,1-1 0,-22 1 16,-20-1-16,20-21 0,-20 1 0,20-1 15,-21-21-15,1 0 0,20 1 0,1-1 16,-1 0-16,22-21 0,0 0 16,-1 0-16,1 0 0,42-21 15</inkml:trace>
  <inkml:trace contextRef="#ctx0" brushRef="#br0" timeOffset="36911.44">19135 12171 0,'21'0'31,"-42"0"16,-1 0-47,1 0 0,0 0 0,0-21 15,-21 21-15,20 0 0,-20 0 0,21-21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08T11:43:23.10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1143 487 0,'-21'0'46,"0"0"-30,21 21 0,-22-21-16,22 21 15,-21-21-15,21 21 16,0 1 0,21-22-1,1 0-15,-1 0 0,0 0 16,0 0-16,0 0 0,0 0 0,22-22 15,-22 22-15,0-21 0,21 0 16,-20 21-16,-1-21 0,0 0 16,0 21-16,-21-21 0,0-1 0,0 1 15,0 0-15,-21 0 16,0 21-16,0 0 0,-1 0 0,-20 0 16,0 0-16,21 0 0,-22 0 15,1 0-15,21 21 0,-22 0 16,22 0-16,0 1 0,-21-1 15,21 0-15,21 21 0,-22-21 16,22 1-16,-21-1 0,21 0 0,0 0 16,0 0-16,0 0 0,0 1 15,0-1-15,21-21 0,1 21 0,-1 0 16,0-21-16,0 21 0,0-21 16,0 0-16,22 0 0,-22 0 15,0 0-15,0 0 0,0 0 0,22 0 16,-43-21-1,-21 21-15,-1 0 16,1 0-16,-21 0 16,21 0-16,-22 0 0,22 21 0,-21-21 15,0 21-15,20 1 0,-20-1 16,21 0-16,0 0 0,-22 0 16,22 22-16,0-22 0,0 0 0,0 0 15,0 21-15,21-20 0,0-1 16,0 0-16,0 0 0,0 0 0,0 0 15,21 1-15,0-22 0,0 21 16,0-21-16,0 0 0,1 0 0,20 0 16,-21 0-16,0 0 15,0 0-15,22 0 0,-22 0 0,0 0 16,0 0-16,0 0 0,1 0 16,-1-21-16,0-1 0,0 22 15,0-21-15,0 0 0</inkml:trace>
  <inkml:trace contextRef="#ctx0" brushRef="#br0" timeOffset="255.85">1545 720 0,'0'0'0,"21"0"31,0 0-31,-21 21 16,22-21-16,-1 21 0,-21 0 15,21 0-15,0 1 0,-21-1 0,21 0 16,-21 21-16,21-21 0,-21 1 16,0-1-16,0 0 0,0 0 15,0 0-15,0 0 0,0 1 16,22-44 15,-1 1-31</inkml:trace>
  <inkml:trace contextRef="#ctx0" brushRef="#br0" timeOffset="500.71">1863 677 0,'0'0'0,"-22"0"32,1 22-32,0-1 15,0 0-15,0 0 0,-22 0 16,22 0-16,-21 22 0,21-22 15,-22 21-15,22 1 0,-21-22 0,0 21 16,20-21-16,1 0 0,-21 43 16,21-43-16,21 0 15,0 0-15,21-21 32,0 0-32,0-21 0,22 0 0,-1 0 15,-21 21-15</inkml:trace>
  <inkml:trace contextRef="#ctx0" brushRef="#br0" timeOffset="884.49">2053 677 0,'0'0'0,"0"22"47,0-1-47,0 0 0,-21 0 15,21 0-15,0 22 0,0-1 0,0 0 16,0 1-16,0-1 0,0 21 16,0 1-16,0-1 0,0 1 0,-21 21 15,21-22-15,-21 22 0,21-1 16,-22 1-16,22 0 0,0-1 0,0 1 16,0 0-16,-21-1 0,0-20 15,21 21-15,-21-22 0,0 22 0,0-22 16,-1 1-16,1-1 0,0 1 15,0-22-15,0 0 0,21 1 16,-21-22-16,-1 21 0,22-21 16,0 1-16,0-44 15,0 1 1,0 0-16,22-21 0,-1 21 0,0-43 16,0 22-16,0-22 0,22 1 0,-22-1 15,0 1-15,0-22 0,0 22 16</inkml:trace>
  <inkml:trace contextRef="#ctx0" brushRef="#br0" timeOffset="1256.28">2074 847 0,'0'0'0,"0"-43"0,-21-20 31,21 42-31,0 0 15,0-1-15,21 22 16,-21-21-16,21 21 0,1 0 16,20 0-16,-21 0 0,21 0 15,-20 0-15,20 0 0,0 0 0,-21 21 16,22 1-16,-22-1 0,0 0 16,0 0-16,-21 0 0,0 22 15,0-22-15,0 21 0,-21-21 16,-21 0-16,21 22 0,-22-22 15,1 0-15,0 0 0,20 0 0,-20 1 16,0-1-16,21-21 0,-1 0 16,-20 0-16,21 21 0,0-21 0,0 0 15,-1 0 1,22-21-16,0 0 0,0-1 16,0 1-16,0 0 15,0 0-15,22 21 0</inkml:trace>
  <inkml:trace contextRef="#ctx0" brushRef="#br0" timeOffset="1567.81">2667 402 0,'0'0'0,"0"-21"0,0 42 47,0 0-47,0 1 16,0-1-16,0 21 0,0-21 0,0 22 15,0-1-15,0 0 16,-21 1-16,21-1 0,-21 0 0,-1 1 16,1 20-16,21-42 0,-21 22 15,0-1-15,21-21 0,0 21 0,0-20 16,-21-22-16,21 21 0,0 0 15,21-21 1,0-21 0,0 0-16,0-1 0,1 1 0</inkml:trace>
  <inkml:trace contextRef="#ctx0" brushRef="#br0" timeOffset="2356.48">3090 783 0,'0'0'0,"21"0"0,-21-21 0,22 21 0,-22-21 16,0 0-16,0 0 16,21-1-16,-21 1 0,0 0 15,0 0-15,0 0 16,-21 0-16,-1 21 0,1 0 16,0 0-16,0 0 15,0 0-15,0 0 0,-1 0 0,1 21 16,0-21-16,-21 21 0,21 0 15,-1 21-15,-20-20 0,21 20 0,0-21 16,-22 21-16,22 1 16,21-1-16,-21 0 0,21 1 0,0-22 15,0 21-15,0-21 0,0 1 16,0-1-16,0 0 0,21-21 16,-21 21-16,21-21 0,1 0 15,-1 0-15,21 0 0,-21-21 0,0 0 16,1 0-16,20-1 0,-21 1 15,0 0-15,0 0 0,1 0 16,-1-22-16,0 1 0,0-21 16,-21 41-16,21-20 15,-21 21-15,0 0 0,0 0 0,0-1 0,0 1 16,0 42 31,0 1-47,0-1 0,0 0 0,0 0 15,0 0-15,0 22 0,0-22 16,0 0-16,0 21 0,0-21 0,0 1 16,0-1-16,0 0 0,0 0 15,0 0-15,0 0 0,21-21 16,1 22-16,-1-22 0,0 0 16,0 0-16,0 0 0,0-22 15,1 1-15,-1 0 16,0 0-16,-21 0 0,21 0 0,0-1 15,0-20-15,1 21 0,-1-21 16,0 20-16,-21 1 0,0-21 0,21 21 16,-21 0-16,21 21 15,-21 21 17,0 0-32,-21 0 0,21 21 0,-21-20 15,21-1-15,0 0 0,0 0 16,0 0-16,0 0 0,0 1 0,0-1 15,0 0 1,0-42 15,0 0-15,0-1-16,0 1 0,0 0 16,0 0-16</inkml:trace>
  <inkml:trace contextRef="#ctx0" brushRef="#br0" timeOffset="2536.38">3450 487 0,'0'0'0,"-21"0"0,0 0 0,0 0 15,-1 0 1,22 21 15,22 0 0,-1-21-31</inkml:trace>
  <inkml:trace contextRef="#ctx0" brushRef="#br0" timeOffset="3016.14">3810 614 0,'0'0'0,"-21"85"31,21-64-15,0 0-16,0 0 0,-21 0 15,21 0-15,0 1 0,0-1 16,-22 0-16,22 0 0,0 0 16,0-42 30,0 0-30,0 0-16,0 0 0,0-1 16,0-20-16,0 21 0,0-21 15,22 20-15,-1-20 0,0 21 0,0-21 16,0 20-16,0-20 0,1 21 16,20 0-16,-21 0 0,21-1 0,-20 22 15,20 0-15,-21 0 0,21 0 16,-20 0-16,-1 0 0,21 22 0,-21-1 15,0 0-15,1 0 0,-22 21 16,0-20-16,0-1 0,0 21 0,0-21 16,0 0-16,0 22 0,0-22 15,-22 0-15,1 21 0,21-20 0,-21-1 16,21 0-16,-21 0 16,0-21-16,21 21 0,0 0 0,-21-21 15</inkml:trace>
  <inkml:trace contextRef="#ctx0" brushRef="#br0" timeOffset="4340.01">5905 466 0,'0'-64'31,"0"43"-31,0 0 0,0 0 16,0 0-16,0-1 0,0-20 0,0 21 15,0-21-15,0 20 0,0 1 16,0 0-16,0 0 0,0 0 0,-21 21 31,21 42-15,-21-21-16,0 22 0,21-1 15,-21 0-15,0 1 0,-1 20 0,1-21 16,0 22-16,0-22 0,0 22 16,0-1-16,-1 1 0,1-22 0,0 22 15,0-1-15,0 1 0,-22-22 16,22 0-16,0 1 0,0-1 0,0-21 16,0 21-16,21-20 0,-22-1 15,1-21-15,0 21 16,0-21-16,0-21 15,0 0-15,21-1 0,0 1 16,-22-21-16,1 21 0,21-22 0,-21 1 16,21-21-16,-21 20 0,21 1 15,0-22-15,0 22 0,0 21 0,0-21 16,0 20-16,0-20 0,0 21 16,0 0-16,0 42 15,0 0 1,21-21-16,-21 42 0,21-20 0,0-1 15,1 21-15,-1 0 16,0 1-16,-21-22 0,21 21 0,0 1 16,0-1-16,1 0 0,-1-21 15,-21 22-15,21-22 0,0 21 0,0-21 16,0 1-16,1-22 0,20 21 16,-21-21-16,0 0 0,22 0 0,-22 0 15,21 0-15,-21 0 0,22-21 0,-22-1 16,21 1-16,0 0 0,-20 0 15,-1 0-15,21-22 0,-21 22 16,0-21-16,1 0 0,-1-1 16,0 1-16,0 21 0,-21-22 0,21 1 15,0 21-15,-21 0 16,0 0-16,0 42 31,0 0-31,0 0 16,0 0-16,-21 22 0,0-22 15,0 21-15,21 0 0,0-20 0,0 20 16,-21-21-16,21 21 0,0-20 0,0 20 16,0-21-16,0 0 0,0 0 15,0 1-15,21-22 0,0 0 16,0 0-16,0 0 16,1 0-16,-1 0 15,21 0-15,-21-22 0,0 1 16,1 0-16,20 0 0,-21 0 0,0 0 15,0-22-15,1 1 0,-22 21 16,0-22-16,0 1 0,0 0 0,0-1 16,0 1-16,0 21 0,0 0 0,-22 0 15,1-1-15,0 1 0,0 21 16,0 0-16,0 0 0,-1 0 0,1 0 16,0 0-16,0 0 0,0 21 15,0 1-15,-1-1 0,1 0 0,0 0 16,0 0-16,21 0 0,-21 1 15,21 20-15,0-21 0,0 0 16,0 0-16,0 1 0,0-1 16,21 0-16,0-21 0,0 0 15,22 0-15,-22 0 0,0 0 16,21 0-16</inkml:trace>
  <inkml:trace contextRef="#ctx0" brushRef="#br0" timeOffset="4644.84">7027 677 0,'0'0'0,"21"0"16,-21-84-1,0 63-15,0-1 16,-21 22-16,0-21 0,0 21 0,0 0 16,0 0-16,-1 0 15,1 0-15,0 0 0,-21 21 0,21 1 16,-1-22-16,1 42 0,0-21 15,0 0-15,0 0 0,0 22 0,-1-1 16,1-21-16,21 22 0,-21-1 0,21-21 16,0 21-16,0-20 0,0 20 15,0-21-15,0 0 0,21 0 0,0 1 16,1-22-16,20 21 0,-21-21 16,21 0-16,1 0 0,-1 0 0,0 0 15,1 0-15,-1 0 16,0-21-16,1 21 0,-1-22 0</inkml:trace>
  <inkml:trace contextRef="#ctx0" brushRef="#br0" timeOffset="5168.25">7599 677 0,'0'0'0,"0"-21"0,0-85 31,-21 85-31,-1 21 0,1 0 0,0 0 16,0 0-16,0 0 15,0 0-15,21 21 0,-22 1 16,-20-22-16,21 42 0,0-21 0,0 0 16,-1 0-16,1 22 0,21-22 15,-21 21-15,21 1 0,-21-22 0,21 21 16,-21-21-16,21 22 0,0-22 16,0 0-16,0 0 0,0 0 0,0 0 15,21-21-15,0 22 16,0-22-16,0 0 0,1 0 15,-1-22-15,0 1 16,0 0-16,0 0 0,0 0 16,1 0-16,-1-22 0,0 22 0,0-21 15,0-1-15,0 22 0,-21-42 16,22 42-16,-22-1 0,0 1 16,21 0-16,-21 0 0,0 42 46,0 0-46,0 0 0,-21 1 0,21-1 16,-22 0-16,22 21 0,-21-21 16,21 22-16,-21-22 0,21 0 0,0 21 15,0-20-15,0-1 0,0 0 16,0 0-16,0 0 0,0 0 16,21-21-16,0 0 0,1 0 0,-1 0 15,0 0-15,0 0 0,0 0 16,22 0-16,-22-21 0,0 0 15,21 0-15,-21 0 0,22-22 16,-22 1-16</inkml:trace>
  <inkml:trace contextRef="#ctx0" brushRef="#br0" timeOffset="5448.09">8191 212 0,'0'0'0,"0"-43"0,0 1 15,0 0-15,0 21 0,0-1 0,0 1 16,0 0-16,-21 21 0,0 21 15,21 22 1,0-22-16,0 21 0,-21 22 16,21-22-16,0 21 0,-21-20 15,21 20-15,-21-20 0,21-1 0,0 21 16,-22-20-16,1 20 0,0-20 16,21-1-16,-21 0 0,0 1 0,21-1 15,-21 0-15,21 1 0,0-22 16,0 0-16,0 0 0,0 0 0,0 0 15,21-21 1,0 0-16,0 0 16,0-21-16,0 0 0,1 0 15,-1 0-15</inkml:trace>
  <inkml:trace contextRef="#ctx0" brushRef="#br0" timeOffset="6040.27">8001 572 0,'0'0'0,"-21"0"0,0 0 0,-1 0 0,22 21 16,22-21 15,-1 0-31,21 0 0,-21 0 16,22 0-16,-22 0 0,21 0 15,0 0-15,1-21 0,-22 21 16,21 0-16,-21-22 0,22 22 0,-22 0 15,0 0-15,0-21 0,0 21 0,1 0 16,-22 21 31,0 1-47,0-1 16,-22 0-16,1 0 0,21 0 15,-21 0-15,21 1 0,0 20 0,0-21 16,-21 0-16,21 0 0,0 1 15,0-1-15,0 0 0,0 0 16,0 0-16,0 0 0,21 1 16,0-22-16,0 0 15,1 0-15,-1 0 0,0 0 0,0 0 16,0 0-16,22-22 0,-22 22 16,0-21-16,0 0 0,0 0 0,0-21 15,1 20-15,-1 1 0,0 0 16,-21-21-16,21 21 0,-21-22 0,0 22 15,0-21-15,0 21 0,-21-1 0,0 1 16,0 0-16,-1 21 0,1 0 16,-21 0-16,21 0 0,0 0 15,-1 0-15,1 0 0,0 21 16,0-21-16,0 21 0,0 1 0,-1-1 16,1-21-16,21 21 0,0 0 15,0 0-15,0 0 16,21-21-1,1 0-15,-1 0 0,0 0 16</inkml:trace>
  <inkml:trace contextRef="#ctx0" brushRef="#br0" timeOffset="6492.53">8890 614 0,'-21'0'0,"42"0"0,-42-21 16,21 0-16,0-1 16,0 1-1,0 0-15,21 21 0,-21-21 16,21 21-16,0 0 0,0 0 16,1 0-16,-1 0 0,0 0 15,0 21-15,0-21 0,0 21 16,-21 0-16,0 1 0,22-1 0,-22 0 15,0 21-15,0-21 0,0 1 0,0 20 16,0-21-16,0 0 16,0 22-16,0-22 0,0 0 0,0 0 15,-22 0-15,22 0 0,-21-21 16,21 22-16,-21-22 16,21-22-1,0 1 1,0 0-16,0 0 15,0 0-15,0 0 0,21-22 0,0 22 16,-21 0-16,22-21 0,-1 20 16,-21 1-16,21 0 0,0 0 15,0 0-15,-21 0 0,21 21 0,1-22 0,-1 1 16,0 21-16,0 0 16,21-21-16,-20 21 0,-1 0 0,0 0 15</inkml:trace>
  <inkml:trace contextRef="#ctx0" brushRef="#br0" timeOffset="6960.31">9864 572 0,'42'0'32,"-42"-22"-32,0 1 15,0 0 1,0 0-16,-21 21 15,21-21-15,-21 21 0,-1 0 0,1 0 16,-21 0-16,21 0 0,0 0 0,-1 21 16,1-21-16,-21 21 0,21 0 15,0 0-15,-1-21 0,1 22 0,21-1 16,0 0-16,-21-21 0,21 21 16,0 0-16,0 0 0,0 1 15,21-22-15,0 0 0,1 21 16,-1-21-16,0 0 0,0 21 15,0-21-15,0 0 0,22 0 0,-22 21 16,0-21-16,0 21 16,22-21-16,-22 21 0,-21 1 0,21-22 15,-21 21-15,0 0 16,0 0-16,-21-21 16,0 21-16,-1-21 0,1 0 0,-21 0 15,21 21-15,-22-21 0,22 0 16,-21 0-16,21 0 0,-22 0 0,22 0 15,0 0-15,0 0 16,0 0-16,0 22 0,-1-22 0,1 0 16,0 0-16,0 0 15,21-22-15,0 1 0</inkml:trace>
  <inkml:trace contextRef="#ctx0" brushRef="#br0" timeOffset="8200.11">11684 762 0,'0'0'0,"21"0"0,0 0 15,0 0-15,1-21 16,-1 21-16,-21-21 0,21 21 0,-21-21 16,21 21-16,-21-22 0,0 1 15,0 0-15,0 0 16,0 0-16,0 0 0,-21-1 0,0 1 16,0-21-16,-1 21 0,-20 0 15,21-1-15,-21 1 0,-1 21 0,22-21 16,-21 21-16,-1 0 0,1 0 15,0 0-15,-85 42 16,84-20-16,1-1 0,21 0 16,-21 21-16,20-21 0,1 22 15,0-1-15,21 0 0,-21-20 0,21 20 16,0 0-16,0 1 0,0-22 16,21 21-16,0-21 0,0 0 0,1 1 15,-1-1-15,0-21 0,21 0 16,-21 0-16,22 0 0,-22 0 0,21 0 15,1 0-15,-22-21 0,21-1 0,-21 1 16,22 0-16,-22 0 0,0-21 16,21 20-16,-21 1 0,1-21 0,-1 0 15,-21 20-15,21-20 0,0 0 16,-21 21-16,0-1 0,0-20 0,0 21 16,0 0-1,0 42 1,0 0-16,0 0 0,0 22 15,0-22-15,0 21 0,0-21 16,0 22-16,0-22 0,-21 21 0,21-21 16,0 0-16,0 22 0,0-22 15,0 0-15,0 0 0,21-21 0,0 21 16,0-21-16,1 0 0,-1 0 16,0 0-16,21 0 0,-21 0 0,22 0 15,-1-21-15,-21 0 0,22 0 16,-1 0-16,-21 0 0,21-1 15,-20-20-15,-1 21 0,0 0 0,0-22 16,-21 22-16,0 0 0,21 0 16,-21 0-16,0 0 0,0-1 0,0 44 31,0-1-31,0 0 16,-21 21-16,21-21 0,0 1 15,0-1-15,0 21 0,-21-21 16,21 0-16,-21 22 15,21-22-15,0 0 0,0 0 16,0 0-16,-21-21 31,-1 0-31,22-21 16,0 0-16,0 0 0,0 0 16,0 0-16,0-1 0,0-20 15,0 21-15,22 0 0,-1-22 0,0 22 16,21-21-16,-21 21 0,22 0 15,-1-1-15,0 1 0,1 0 0,-22 21 16,21 0-16,1 0 0,-1 0 16,-21 21-16,21 0 0,-20 1 0,-1-1 15,0 0-15,0 0 0,-21 21 0,21-20 16,-21 20-16,0-21 0,0 21 16,0-20-16,0-1 0,0 0 15,-21 0-15,0 0 0,21 0 16,-21-21-16,21 22 0,0-44 47,0 1-47,21 0 0,0 21 15</inkml:trace>
  <inkml:trace contextRef="#ctx0" brushRef="#br0" timeOffset="8747.79">13462 614 0,'0'0'0,"0"-21"0,0 0 16,0-1-16,0 1 0,-85-21 31,64 42-31,0 0 0,0 0 0,-22 0 16,22 0-16,-21 21 0,0 0 15,20 0-15,-20 1 0,21-1 0,-21 21 16,20-21-16,1 0 0,-21 22 15,42-1-15,-21-21 0,21 22 16,0-22-16,0 0 0,0 21 0,0-21 16,0 1-16,21-1 0,0-21 15,0 0-15,0 0 0,22 0 16,-22 0-16,21 0 0,-21 0 16,22 0-16,-22-21 0,21-1 0,-21 1 15,22 0-15,-22 0 0,21-21 0,-21 20 16,1-20-16,20 0 0,-21-1 15,0 1-15,0 0 0,1-1 0,-1-20 16,0 21-16,0-22 0,-21 1 16,0-1-16,0 22 0,0-22 0,0 22 15,0 0-15,0-1 0,0 22 16,-21 63 0,21 1-1,0-1-15,-21 0 0,0 22 16,21-1-16,-22-20 0,22 20 0,0-20 15,0 20-15,0-21 0,0 1 16,0-1-16,0 0 0,0 1 0,0-1 16,0-21-16,22 22 0,-1-22 0,0 0 15,0 0-15,0-21 0,0 0 16,1 0-16,-1 0 0,42 0 16,-42 0-16,1-21 0,-1 0 15,0 21-15</inkml:trace>
  <inkml:trace contextRef="#ctx0" brushRef="#br0" timeOffset="9313.76">15134 233 0,'0'0'0,"-21"0"15,-64 0 1,43 0-16,21 0 0,0 0 15,-1 0 1,44 0 0,-1 0-16,21 0 0,22 0 15,-22 0-15,21 0 0,22 0 16,-21 0-16,20 0 0,-20 0 0,-1 0 16,22 0-16,-22 0 0,-20 0 15,20 0-15,-42 0 0,22 0 0,-22 0 16,0 0-16,-21 21 15,-21-21 1,0 0-16,-22 0 16,1 0-16,0 0 0</inkml:trace>
  <inkml:trace contextRef="#ctx0" brushRef="#br0" timeOffset="9581.54">15409 254 0,'-21'0'46,"21"21"-30,-21-21-16,21 21 0,0 1 16,0 20-16,-21-21 0,0 21 0,21-20 15,-22 20-15,22 0 0,-21 1 16,0-1-16,21-21 0,-21 21 0,21 1 16,0-1-16,-21 0 0,21-20 15,-21 20-15,21-21 0,0 0 0,0 0 16,0 1-16,0-1 0,0 0 15,21-21 17,0-21-32,0 0 0,21-1 15,-20 1-15,20 0 0</inkml:trace>
  <inkml:trace contextRef="#ctx0" brushRef="#br0" timeOffset="10165.24">15790 593 0,'21'-21'0,"-42"42"0,64-42 0,-43-1 15,21 22-15,-21 22 32,0-1-32,0 0 15,-21 0-15,-1 0 0,1 0 16,21 22-16,0-22 0,-21 0 0,21 0 16,-21 0-16,21 1 0,0 20 15,0-21-15,0 0 0,0 0 16,21-21-16,0 0 15,0 0-15,1 0 0,-1 0 16,0 0-16,21-21 0,-21 0 16,1 0-16,-1 0 0,0 0 15,21-1-15,-21 1 0,1 0 0,-1-21 16,0 21-16,-21-1 0,21 1 16,0-21-16,-21 21 0,21 21 0,-21-21 15,0-1-15,0 44 31,0-1-31,0 0 16,-21 0-16,0 0 16,21 22-16,-21-1 0,0-21 0,21 21 15,0 22-15,-21-22 0,-1 1 16,22-1-16,-21 0 0,21 22 0,0-22 16,0 0-16,0 1 0,-21-1 0,21 0 15,0 1-15,0-1 0,0 0 16,0 43-16,0-64 0,0 22 15,-21 20-15,0-42 0,0 0 16,-1 1-16,1-22 0,0 21 16,0-21-16,-21 0 0,20 0 0,-20 0 15,21 0-15,-21-21 0,-1 21 16,-20-43-16,20 22 0,22 0 16,-21 0-16,21 21 0,21-21 15,0-1-15,-21 22 0,21-21 0,0 0 16,21 0-16,0 21 15,0-21-15,21 0 0,1-1 0,-1 1 16</inkml:trace>
  <inkml:trace contextRef="#ctx0" brushRef="#br0" timeOffset="10524.03">16679 529 0,'0'0'0,"-21"0"16,0 0-16,0 0 15,0 21-15,-1 22 0,22-22 16,-21 21-16,0 1 0,21-1 0,-21 0 16,21 22-16,-21-1 0,0 1 15,21-1-15,0 1 0,-22-22 0,22 22 16,-21-1-16,0 1 0,21-22 0,0 21 15,-21 1-15,0-22 0,21 22 16,-21-22-16,21 22 0,0-22 0,-22 0 16,22 1-16,-21-1 0,21-21 15,-21 0-15,21 0 0,0 1 16,0-44 15,0 1-31,0-21 0,0 21 16,21-22-16,0 1 0,1 0 0,-1-22 15</inkml:trace>
  <inkml:trace contextRef="#ctx0" brushRef="#br0" timeOffset="10855.84">16531 868 0,'0'-42'0,"0"84"0,0-127 0,-21 64 16,21 0-16,-21 0 15,21 0-15,0-1 0,0 1 0,0 0 16,0 0-16,0 0 0,0 0 0,0-1 15,21 22-15,0 0 16,0 0-16,0 0 0,1-21 0,-1 21 16,21 0-16,-21 0 0,0 21 15,22-21-15,-22 22 0,0-1 0,0 0 16,-21 0-16,0 0 0,0 0 16,0 1-16,0-1 0,0 21 0,0-21 15,-21 0-15,0 1 0,0-1 16,-22-21-16,22 21 0,-21 0 0,0-21 15,20 0-15,1 21 16,0-21-16,0 0 0,0 0 0,0 0 16,21-21 15,0 0-31,21 21 0,0-21 16</inkml:trace>
  <inkml:trace contextRef="#ctx0" brushRef="#br0" timeOffset="11268.61">16954 593 0,'22'0'16,"-22"-21"-1,21 21-15,0 0 16,-21-22-16,21 22 0,0 0 0,0-21 15,1 0-15,-1 0 16,0 0-16,0 0 0,-21-1 31,-21 22-15,0 0-16,0 22 0,-1-1 16,1-21-16,0 21 0,0 0 0,0 0 15,0 0-15,21 1 16,-22-1-16,1 0 0,21 0 0,0 0 15,0 0-15,0 1 0,-21-1 0,21 0 16,0 0-16,0 0 16,0 0-16,0 1 15,21-22-15,-21 21 0,21-21 16,1 0-16,-1 0 0,0 0 16,0 0-16,0 0 0,0 0 0,22-21 15,-22-1-15,21 1 0,1 0 0,-22 0 16,21 0-16</inkml:trace>
  <inkml:trace contextRef="#ctx0" brushRef="#br0" timeOffset="11640.4">17653 423 0,'0'0'0,"21"-21"15,-21 0-15,0 0 16,-42 21 15,21 21-31,-1-21 0,-20 21 0,21 0 16,-21 1-16,20-22 0,1 21 15,-21 0-15,21 0 0,0 0 0,21 0 16,0 1-16,0-1 16,0 0-16,0 0 15,21-21 1,0 0-16,0 21 0,0-21 16,0 0-16,1 0 0,-1 21 0,0-21 15,0 0-15,0 22 0,-21-1 16,0 0-16,0 0 15,0 0-15,-21-21 16,21 21-16,-21-21 0,0 0 16,-22 0-16,22 22 0,0-22 0,0 0 15,-21 0-15,20 0 0,1 0 16,0 0-16,0 0 16,0 0-16,0 0 0,-1 0 15,1 0-15,0 0 0,0 21 16</inkml:trace>
  <inkml:trace contextRef="#ctx0" brushRef="#br0" timeOffset="12647.56">1439 1757 0,'-42'0'15,"84"0"-15,-105 0 0,20 0 0,22 0 0,-21 0 16,21 0-16,0 0 0,-1 0 16,1 0-16,0 0 0,0 0 15,0 0-15,42 0 47,21 0-47,-21 0 16,22 0-16,20 0 0,1 0 15,20 0-15,-20 0 0,21 0 0,20 0 16,-20 21-16,0-21 0,-1 0 16,22 0-16,0 0 0,21 0 0,-21 0 15,21-21-15,-21 21 0,0-21 16,-1 21-16,1-21 0,0 21 0,-21-22 15,21 1-15,-22 21 0,1 0 16,-22-21-16,1 21 0,-1 0 0,-20 0 16,-22-21-16,21 21 0,-21 0 15,1 0-15,-1 0 32,-21-21-17,21 21 1,0-21-16,0 21 15</inkml:trace>
  <inkml:trace contextRef="#ctx0" brushRef="#br0" timeOffset="13496.64">5800 1524 0,'-106'21'16,"212"-42"-16,-255 42 0,107-21 0,-21 0 16,20 0-16,22 0 0,-21 0 0,-1 0 15,22 0-15,0 0 0,-21 0 0,21 0 16,-1 0-1,22 21-15,0 1 32,22-22-17,-1 0-15,0 0 0,21 0 0,1 0 16,-1 0-16,0 0 0,22 0 16,-1 0-16,22 0 0,0 0 0,-1 0 15,22 0-15,-21 0 0,21 0 16,-1 0-16,22 0 0,0 0 0,0 0 15,-21 0-15,21 0 16,0-22-16,0 22 0,-21 0 0,21 0 16,0 0-16,0 0 0,-21 0 15,21-21-15,-21 21 0,0 0 0,-22 0 16,1 0-16,0 0 0,-1-21 0,1 21 16,-22 0-16,1 0 0,-1-21 15,1 21-15,-22 0 0,1 0 16,-1 0-16,-21-21 0,0 21 0,22 0 15,-22 0-15,0 0 16,-21-21 31,0-1-16</inkml:trace>
  <inkml:trace contextRef="#ctx0" brushRef="#br0" timeOffset="14278.57">11599 1228 0,'-21'0'0,"42"0"0,-63 0 0,21 0 0,0 0 16,-1 0-16,1 0 15,0 0-15,0 0 0,0 0 0,-22 0 0,22 0 16,0 0-16,0 0 16,0 0-16,0 0 15,21 21 1,21-21 15,0 0-31,21 0 16,-21 0-16,22 0 0,20 0 0,-20 0 15,20 0-15,1 0 0,20 0 16,1-21-16,21 21 0,0 0 16,-1 0-16,-20 0 0,21 0 0,-21 0 15,20 0-15,-20 0 0,-21 0 16,20 0-16,-20 0 0,20 0 0,-20 0 15,-22 0-15,22 0 0,-22 0 16,0 0-16,-20 0 0,20 0 16,-21 0-16,0 0 15,-42 0 32,0 0-31,0 0-16</inkml:trace>
  <inkml:trace contextRef="#ctx0" brushRef="#br0" timeOffset="15148.63">15896 1185 0,'0'0'0,"-21"0"0,0 0 16,0 0-1,-1 0-15,1 0 0,0 0 0,-21 0 16,21 0-16,-1 0 16,1 0-16,-21 0 0,0 0 0,-1 0 15,1 0-15,0 0 0,-1 0 16,1 0-16,0 0 0,-1 0 0,1 0 15,0 0-15,-1 0 0,1 0 16,21 0-16,-22 0 0,22 0 16,0 0-16,0 0 0,0 0 0,0 0 15,63 0 32,-21 0-31,21 0-16,22 0 0,-1 0 0,1 0 15,42 0-15,-22 0 0,1 0 16,21 0-16,0 0 0,-22 0 16,22 0-16,0 0 0,0 0 15,0 0-15,0 0 0,-1 0 0,-20 0 16,21 0-16,-21 0 0,20 0 16,-41 0-16,21 0 0,-22 0 0,1 0 15,-1 0-15,-21-21 0,1 21 16,-1 0-16,-21 0 0,22 0 0,-22 0 15,0 0 1</inkml:trace>
  <inkml:trace contextRef="#ctx0" brushRef="#br0" timeOffset="15272.56">17441 1164 0,'-21'0'16,"42"0"-16,0 0 0,-21 21 62,-21 1-46,0-22-16</inkml:trace>
  <inkml:trace contextRef="#ctx0" brushRef="#br0" timeOffset="42448.78">2349 2709 0</inkml:trace>
  <inkml:trace contextRef="#ctx0" brushRef="#br0" timeOffset="42969.45">2371 2794 0</inkml:trace>
  <inkml:trace contextRef="#ctx0" brushRef="#br0" timeOffset="44412.18">2434 2731 0,'0'-22'16,"0"1"-16,21 0 16,-21 0-1,0 0 1,0 0-16,0-1 16,0 1-1,0 0-15,0 0 16,0 0-1,0 0 1,0-1-16,0 1 16,0 42 31,0 1-47,0-1 0,0 21 15,0-21-15,0 22 16,0-1-16,0 0 0,-21 1 0,0-1 15,0 0-15,21 22 0,-21-22 16,-1 22-16,1-22 0,0 21 0,0 1 16,0-1-16,-22-20 0,22 20 15,0-20-15,0-1 0,0 0 0,0 1 16,-1-1-16,22-21 16,-21 0-16,21 0 0,-21 1 0,21-1 15,-21-21 1,21-21-16,0-1 15,-21-20-15,21 21 16,0-21-16,-21-1 0,21 1 0,0 0 16,0-22-16,0 22 0,0-1 15,0 22-15,0-21 0,0 21 0,0 0 16,0-1-16,0 1 0,21 21 16,0 0-1,0 0-15,-21 21 16,21 1-16,0-1 0,-21 21 0,22-21 15,20 43-15,-42-22 16,21 0-16,0-20 0,0 20 16,-21-21-16,22 0 0,-1 0 0,0 1 15,0-1-15,0 0 0,0-21 16,22 0-16,-22 0 0,21 0 16,1 0-16,-1 0 0,0-21 0,1 21 15,-22-43-15,63 1 16,-62 0-16,-1 21 0,0-22 0,0 1 15,0 0-15,-21-1 0,21 22 16,-21 0-16,0 0 0,0 0 0,0-1 16,0 44 31,0-1-47,0 0 0,-21 21 0,21-21 0,-21 22 15,21-1-15,0-21 0,0 22 16,0-22-16,0 21 0,0-21 15,0 0-15,0 1 0,21-1 16,0 0-16,1 0 0,-1-21 0,0 0 16,0 0-16,21 0 0,-20 0 15,-1 0-15,0-21 0,21 0 0,-21 21 16,1-21-16,-1-1 0,0-20 16,-21 21-16,0-21 0,21-1 0,-21 22 15,0-21-15,0-1 0,0 1 16,0 0-16,0-1 0,0 22 0,-21 0 15,0 0-15,21 0 16,-21 0-16,-1-1 0,1 22 0,0 0 16,0 0-16,-21 0 0,20 0 0,1 22 15,0-1-15,-21 0 0,21-21 16,-1 21-16,1 21 0,0-20 0,21-1 16,0 0-16,-21 21 0,21-21 15,0 1-15,0-1 0,0 0 0,21 0 16,0 0-16,22 0 0,-22-21 15,63 0-15,-62 0 0</inkml:trace>
  <inkml:trace contextRef="#ctx0" brushRef="#br0" timeOffset="44688.58">3662 3069 0,'0'-21'0,"0"42"0,0-63 15,0 21-15,0 0 16,0-1-16,0 1 0,0 0 15,-21 21-15,-1 0 0,1 0 16,0 0-16,0 0 0,-21 21 16,20 0-16,1-21 0,0 43 15,0-22-15,0 0 0,0 21 0,-1 1 16,1-22-16,0 21 0,0 1 16,0-1-16,21 0 0,0 1 15,0-22-15,0 21 0,0-21 16,0 0-16,0 22 0,42-43 0,-21 21 15,0 0-15,22-21 0,-1 0 16,22 0-16,-22 0 0,21 0 0,-20 0 16,20 0-16,1-21 0</inkml:trace>
  <inkml:trace contextRef="#ctx0" brushRef="#br0" timeOffset="45176.3">4339 3069 0,'0'0'0,"0"-21"0,0 0 0,0 0 15,-21 21-15,21-21 0,-21 21 16,0 0-16,-1 0 0,1 0 16,0 0-16,0 0 15,0 21-15,0 0 0,-1 0 0,1 0 16,0 0-16,0 22 0,0-1 0,0 0 16,-1-20-16,1 20 0,21 0 15,-21 1-15,21-22 0,-21 21 0,21-21 16,0 0-16,0 22 0,0-22 15,0 0-15,21-21 0,0 0 16,0 0-16,1 0 0,-1 0 16,0 0-16,0-21 0,0 0 0,0 0 15,1-1-15,-1-20 0,0 0 0,0-1 16,0 1-16,0 0 16,1-1-16,-22 1 0,0 0 0,21-1 15,-21 22-15,21 0 0,-21 0 16,0 42 15,0 0-31,0 0 0,-21 1 16,21 20-16,0-21 0,0 21 0,0-20 15,0 20-15,0-21 0,0 21 16,0-20-16,0-1 0,0 21 0,21-21 16,0 0-16,0 1 15,0-22-15,22 0 0,-22 0 16,0 0-16,21 0 0,-20 0 15,20-22-15,-21 1 0,21 0 16,-20 0-16,20-21 0,-21-1 0</inkml:trace>
  <inkml:trace contextRef="#ctx0" brushRef="#br0" timeOffset="45440.31">5101 2667 0,'0'0'0,"0"-42"0,0-1 16,-21 43-1,0 0-15,0 22 16,-1-1-16,1 21 0,21 0 0,-21 1 16,0-1-16,21 0 0,-21 1 15,0-1-15,21 22 0,-22-22 0,1 0 16,21 1-16,-21 20 0,21-21 16,-21 1-16,21-1 0,0-21 0,0 22 15,0-22-15,-21 0 0,21 21 16,0-21-16,0 1 0,21-22 15,0 0-15,0 0 16,0-22-16,1 1 0,-1 0 16,0 0-16,0 0 0</inkml:trace>
  <inkml:trace contextRef="#ctx0" brushRef="#br0" timeOffset="45960.22">4847 3090 0,'-42'0'15,"63"0"1,0 0 0,0 0-16,0 0 0,1 0 0,20-21 15,-21 21-15,21 0 0,1-21 0,-1 21 16,-21 0-16,22 0 16,-1-21-16,-21 21 0,21-21 0,-20 21 0,-1 0 15,0 0 1,-21 21-1,0 0-15,0 0 0,0 0 16,-21 1-16,21-1 0,0 0 16,-21 0-16,-1 0 0,22 0 0,0 22 15,0-22-15,0 0 0,0 0 16,0 0-16,0 1 0,0-1 0,0 0 16,0 0-16,22-21 0,-1 0 15,0 0-15,0 0 0,0 0 16,0 0-16,22 0 0,-22-21 15,0 0-15,0 21 0,22-21 0,-22-1 16,0-20-16,0 21 0,0-21 0,0 20 16,1-20-16,-1 21 0,-21-21 15,0-1-15,0 22 0,0 0 16,0-21-16,-21 20 0,-1 1 0,1 21 16,0 0-16,-21-21 0,21 21 15,-1 0-15,-20 0 0,21 0 0,0 21 16,0 0-16,-1-21 0,1 22 0,0-1 15,21 0-15,0 0 16,0 0-16,0 0 0,0 1 16,21-22-1,0 0-15,1 0 0,-1 0 16</inkml:trace>
  <inkml:trace contextRef="#ctx0" brushRef="#br0" timeOffset="46383.98">5969 2963 0,'0'0'0,"0"-21"0,-21 21 0,21-21 15,0 0-15,0 0 16,21 21 0,0-21-16,0 21 0,0 0 0,1 0 15,-1 0-15,0 0 0,0 0 16,0 21-16,0 0 0,1 0 15,-1-21-15,0 21 0,0 22 0,-21-22 16,21 0-16,-21 0 0,0 21 16,0-20-16,0 41 0,0-42 15,0 22-15,-21-22 0,0 0 16,21 0-16,-21 0 0,0-21 16,-1 0-16,22-21 31,0 0-31,0 0 0,0 0 15,0-22-15,0 22 0,0 0 16,0 0-16,22-22 0,-22 22 16,21 0-16,0 0 0,-21 0 0,21 21 15,0-21-15,-21-1 0,21 22 16,1-21-16,-1 21 0,0-21 0,0 21 16,0-21-16,22 21 0,-22 0 0,21-21 15,-21 21-15,22 0 0,-1 0 16</inkml:trace>
  <inkml:trace contextRef="#ctx0" brushRef="#br0" timeOffset="46856.72">7112 2963 0,'21'0'0,"-21"-21"15,0 0 1,0 0-16,0 0 0,0 0 15,0-1-15,0 1 16,-21 21-16,0 0 0,0 0 16,-1 0-16,1 0 0,-21 0 0,21 0 15,-22 21-15,22 1 0,-21-22 16,21 21-16,0 0 0,-1 0 0,1 0 16,0 0-16,0 1 0,21-1 15,0 0-15,0 0 16,21 0-16,0 0 0,0-21 15,1 22-15,20-22 0,-21 0 16,0 21-16,22-21 0,-22 21 0,0-21 16,0 21-16,0 0 15,0 0-15,-21 1 16,0-1-16,0 0 16,-21-21-16,0 0 0,0 21 0,-21-21 15,20 0-15,1 0 0,-21 21 0,21-21 16,-22 0-16,22 0 0,-21 0 15,21 0-15,-22 0 0,22 0 16,0 0-16,0 0 0,0 0 0,0 0 16,-1 0-16,1 0 0,0 0 15,21-21-15,-21 0 0,21 0 16,0 0 0,0-1-16</inkml:trace>
  <inkml:trace contextRef="#ctx0" brushRef="#br0" timeOffset="47559.45">8615 2921 0,'0'0'0,"21"-21"0,0 21 16,0-21-16,0 0 0,1 21 16,-22-22-16,0 1 0,0 0 0,0 0 15,0 0-15,-22 0 0,1-22 0,0 22 16,-21 0-16,21 0 0,-1 0 16,-20-1-16,21 1 0,-21 21 15,-1 0-15,22 0 0,-21 21 0,-1 1 16,22-1-16,-21 21 0,21-21 0,-22 22 15,22-1-15,0 0 0,0 1 16,0-1-16,21 0 0,0 22 16,0-22-16,0-21 0,21 43 15,0-43-15,0 0 16,0-21-16,22 0 0,-22 0 0,21 0 16,-21 0-16,22 0 0,-22 0 15,21-21-15,-21 21 0,22-21 0,-22 0 16,21-1-16,-21-20 0,1 21 0,-1 0 15,0-22-15,0 1 0,0 0 16,-21-22-16,0 22 0,0 21 16,0 0-16,0-1 0,0 44 31,0-1-31,0 0 0,0 0 16,-21 21-16,21-20 0,-21 20 15,21-21-15,0 0 0,0 22 0,0-22 16,0 0-16,21 0 0,0 0 0,0 0 15,1 1-15,-1-1 0,21-21 16,0 0-16,-20 0 0,20 0 0,0 0 16</inkml:trace>
  <inkml:trace contextRef="#ctx0" brushRef="#br0" timeOffset="47952.21">9165 2773 0,'0'-21'0,"0"42"0,-21-63 0,21 20 16,0 1-16,0 0 16,21 21-16,0 0 15,0 0-15,1 0 0,20 0 0,-21 0 16,0 0-16,22 21 0,-22 0 16,0 1-16,21-1 0,-21 0 15,1 21-15,-1-21 0,0 1 0,-21 20 16,0-21-16,0 21 0,0-20 0,0-1 15,0 21-15,0-21 0,0 0 0,0 1 16,-21-1-16,0-21 16,-1 0-1,22-21 1,0-1-16,0 1 16,0 0-16,0 0 0,22 0 0,-22-22 15,21 22-15,0-21 0,-21 0 16,21 20-16,0-20 0,-21 21 0,21 0 15,1 0-15,-1-1 0,0 1 0,0 0 16,0 21-16,22 0 0,-22 0 16,21 0-16,-21 0 0,0 0 0,22 21 15,-22 0-15</inkml:trace>
  <inkml:trace contextRef="#ctx0" brushRef="#br0" timeOffset="48248.04">10033 2963 0,'0'22'0,"0"-44"0,21 44 0,0-22 15,0 0 1,1 0-16,-1 0 16,0-22-16,21 22 0,-21-21 0,1 0 15,-1 0-15,21 0 0,-21 0 0,0-1 16,1 1-16,-1 0 0,0 0 16,-21 0-16,0 0 0,0-1 15,-21 22 1,0 0-16,-22 0 0,1 22 15,0-1-15,-1-21 0,1 21 0,0 21 16,-1-21-16,1 1 0,21-1 16,0 21-16,-22 0 0,43-20 15,0-1-15,0 0 0,21 0 0,1-21 16,20 21-16,0-21 16,1 21-16,-1-21 0,43 0 0,-22 0 15,-21-21-15</inkml:trace>
  <inkml:trace contextRef="#ctx0" brushRef="#br0" timeOffset="48945.38">12001 2582 0,'0'0'0,"22"0"0,-1-21 16,0 0-16,0 0 16,0 0-16,0 21 0,1-21 0,-1-22 15,0 22-15,0 0 16,-21 0-16,0 0 0,0-1 15,0 1-15,-21 0 0,0 21 0,-22 0 16,1 0-16,0 0 0,-1 0 16,1 0-16,0 0 0,-1 21 0,1-21 15,0 21-15,21 1 0,-1 20 16,1-21-16,0 21 0,21-20 16,0 20-16,0-21 0,0 21 0,0 1 0,21-1 15,0-21-15,22 22 0,-22-22 16,21 21-16,-21-21 0,22 22 15,-1-22-15,-21 21 0,22-21 0,-22 0 16,0 22-16,0-22 0,-21 0 16,0 0-16,0 0 0,-21 1 0,-21-1 15,-1-21-15,1 21 0,0-21 16,-22 21-16,1-21 0,20 0 0,1 0 16,-22 0-16,22 0 0,21-21 0,-21 0 15,-1 21-15,22-21 0,0-1 16,0 1-16,0 0 0,21 0 0,-22 0 15,22 0-15,0-22 0,0 22 0,0 0 16,43-21 0,-1-1-16,-21 22 0,0 0 0,22 0 15</inkml:trace>
  <inkml:trace contextRef="#ctx0" brushRef="#br0" timeOffset="49204.23">12658 2138 0,'0'0'0,"0"21"31,-22 0-31,1 0 0,21 1 0,-21 20 16,0 21-16,21-20 0,-21 20 0,0-20 16,21 20-16,-22 1 15,1 41-15,21-41 0,-21-22 16,0 1-16,21-1 0,-21-21 0,21 21 15,0-20-15,0 20 0,0-21 16,0 0-16,0 0 0</inkml:trace>
  <inkml:trace contextRef="#ctx0" brushRef="#br0" timeOffset="49384.09">12192 2709 0,'0'0'0,"-21"0"0,42 0 47,0 0-47,21 0 16,1 0-16,-22 0 0,21 0 0,1 0 16,-1 0-16,-21 0 0,21 0 15,-20-21-15,-1 21 0,21-21 0,-21 21 16</inkml:trace>
  <inkml:trace contextRef="#ctx0" brushRef="#br0" timeOffset="49928.85">13250 2858 0,'21'0'0,"-42"0"0,64 0 0,-22 0 15,0 0 1,0 0-16,-21-22 0,0 1 0,21 0 15,0 0-15,-21 0 16,0 0-16,0-1 0,0 1 0,0-21 16,-21 21-16,0-22 0,0 22 0,0-21 15,0 21-15,-1 0 0,1-1 16,0 22-16,-21 0 0,21 0 0,-22 22 16,22-1-16,-21 0 0,-1 21 15,22-21-15,-21 22 0,21-1 16,-22 0-16,22 1 0,0-1 0,0 0 15,0 1-15,21-22 0,0 21 16,0-21-16,0 1 0,0-1 0,0 0 16,21 0-16,0-21 0,0 0 15,22 0-15,-22 0 0,0 0 0,21 0 16,1 0-16,-22 0 0,21-21 16,-21 0-16,22 0 0,-1-1 15,-21 1-15,21 0 0,-20-21 0,-1 21 16,0-22-16,0 1 0,0 0 0,0-1 15,-21 22-15,0-21 0,22 21 16,-22-1-16,0 44 16,0-1-16,0 0 15,-22 21-15,1-21 0,21 22 0,-21-22 16,21 21-16,0-21 0,0 22 0,-21-22 16,21 0-16,0 0 0,0 0 15,0 1-15,0-1 0,0 0 0,0 0 16,21-21-1,0 0-15,0 0 0,1-21 16,-1 0-16,21 0 0,-21-1 0</inkml:trace>
  <inkml:trace contextRef="#ctx0" brushRef="#br0" timeOffset="50760.63">13991 2180 0,'0'0'0,"0"-42"0,0 21 16,0 0-16,-21 21 15,21 21-15,-21 0 16,0 0-16,-1 21 0,22 1 0,-21-1 16,0 22-16,0-22 0,21 21 0,-21 1 15,21-1-15,0 1 0,-21-22 16,-1 1-16,1-1 0,21 0 0,0 43 16,0-64-16,0 0 15,0 0-15,0 1 0,21-22 16,1 0-16,20 0 15,-21 0-15,0 0 0,22 0 16,-1-22-16,-21 1 0,21-21 0,1 21 16,-22 0-16,0-22 0,21 22 0,-42-21 15,22 21-15,-22-1 0,21 1 16,-21 42 0,-21 1-16,-1-1 15,1 21-15,21-21 0,0 0 0,-21 1 16,0 20-16,21-21 0,0 0 0,0 0 15,0 1-15,0-1 0,0 0 16,0 0-16,0 0 0,21-21 16,0 0-16,0 0 15,1 0-15,-1 0 0,0 0 16,21 0-16,-21-21 0,22 0 0,-22 0 16,21 0-16,1-22 0,-1 22 0,-21-21 15,21-1-15,1 1 0,-1 0 16,0-1-16,-20 1 0,20 0 0,-21 21 15,0-1-15,0 1 0,1 21 16,-1 0-16,-21 21 16,0 1-16,0-1 0,0 0 15,0 0-15,0 0 0,0 0 16,0 1-16,0-1 0,0 0 16,0 0-1,0-42 1,0 0-1,0 0-15,0-1 16,0 1-16,0 0 0,0 0 0,0 0 16,0-22-16,0 22 0,0 0 15,0 0-15,-21 21 0,-1 0 16,1 0-16,0 0 16,21 21-16,-21 0 0,0 0 0,0 22 15,-1-22-15,1 21 0,0 1 16,0-1-16,21-21 0,0 21 15,-21 1-15,21-22 0,0 21 0,0-21 16,0 1-16,0-1 0,21 0 0,0-21 16,0 21-16,0-21 0,22 0 15,-22 0-15,64 0 0,-64 0 16,21 0-16,22-21 0,-22 0 16,-21 0-16,0-1 0,0 1 15,1 0-15,20-21 0,-21-1 16,0 1-16</inkml:trace>
  <inkml:trace contextRef="#ctx0" brushRef="#br0" timeOffset="50944.52">14965 2180 0,'0'0'0,"-21"0"0,-1 0 0,-41 0 31,42 0-31,21 21 0,-21 1 16,-1-22-1,22 21-15,-21-21 16,0 0-16,0 0 16,0 0-16,0 0 0</inkml:trace>
  <inkml:trace contextRef="#ctx0" brushRef="#br0" timeOffset="51104.43">13885 2434 0,'0'0'0,"-21"21"0,0-21 0,21 22 0,-21-22 16,42 21 0,0-21-16,0 0 0,22 0 15,-1 0-15,0-21 0,22-1 16,-1 22-16,1-21 0,-1 0 16,1 21-16</inkml:trace>
  <inkml:trace contextRef="#ctx0" brushRef="#br0" timeOffset="51903.97">15917 2540 0,'0'0'16,"21"0"-16,1 0 0,-22 21 16,0 0-1,0 1-15,0-1 0,0 0 16,0 0-16,0 21 0,0-20 0,0-1 15,0 0-15,0 0 0,-22 0 16,22 0-16,-21 1 0,21-1 16,-21-21-1,0 0 1,0 0-16,21-21 16,0-1-16,-21 1 15,21 0-15,0 0 0,0 0 0,0-22 16,0 22-16,0-21 0,0 0 15,21-1-15,-21 1 0,21 0 0,0 20 16,0 1-16,0 0 0,1 0 16,20 21-16,-21 0 0,21 0 0,1 21 15,-1 0-15,-21 0 0,22 22 16,-1-22-16,0 21 0,1 1 0,-22-22 16,21 21-16,-21 0 0,0-20 15,1 20-15,-1-21 0,-21 0 16,0 0-16,0 1 0,0-1 0,0 0 15,-21-21 1,-1 0-16,1 0 0,0 0 16,21-21-16,-21 21 0,21-21 15,0-1-15,0 1 0,0 0 16,21 0-16,0 0 0,0-22 0,1 1 16,20 0-16,-21-1 0,21 1 15,1 0-15,-1-1 0,0 22 16,1-21-16,-22 42 0,21-21 0,-21 21 15,1 0-15,-1 0 0,0 21 16,0 21-16,-21-21 0,21 22 0,-21-1 16,0 0-16,0 1 0,0-22 15,0 21-15,0 1 0,-21-22 0,0 0 16,21 0-16,-21 0 0,21 0 0,-21-21 16,21 22-16,21-22 31,0-22-16,0 22-15</inkml:trace>
  <inkml:trace contextRef="#ctx0" brushRef="#br0" timeOffset="52228.5">17103 2625 0,'21'0'47,"0"0"-47,0 0 15,0 0-15,0-21 0,1 21 0,-1-22 16,21 1-16,-21 21 0,0-21 0,1 0 16,-1 0-16,0 0 0,-21-1 15,0 1-15,0 0 0,0 0 0,0 0 16,-21 21-16,0 0 16,-1 0-16,-20 21 0,21 21 0,-21-21 15,20 22-15,-20-1 0,21 0 16,0 1-16,0-22 0,-1 21 15,1 1-15,21-1 0,0 0 16,0-21-16,0 1 0,0-1 16,21-21-16,1 0 0,20 0 15,-21 0-15,21 0 0,1 0 0,-1 0 16,0 0-16,1 0 0,-1-21 16</inkml:trace>
  <inkml:trace contextRef="#ctx0" brushRef="#br0" timeOffset="52484.52">17970 2011 0,'0'0'0,"0"-42"0,0 20 15,-21 22-15,0 0 16,0 22-16,0-1 0,0 21 16,-22 0-16,22 1 0,0-1 0,0 0 15,0 22-15,-1-1 0,1-20 16,0 20-16,0 1 0,21-1 0,0-20 15,-21-1-15,0 0 0,21 1 16,-22-1-16,22-21 0,0 0 0,0 0 16,0 1-16,22-22 31,-1 0-31,0-22 0,0 1 16,0-21-16,0 21 0</inkml:trace>
  <inkml:trace contextRef="#ctx0" brushRef="#br0" timeOffset="52947.73">18119 1969 0,'0'0'0,"21"-22"0,-21 1 16,0 0-16,0 0 0,0 42 15,0 0-15,0 0 16,0 1-16,0 20 0,-21-21 16,21 21-16,-22 1 0,22-1 15,-21 0-15,0 22 0,21-22 16,-21 22-16,0-22 0,0 22 0,21-22 15,0 0-15,-22 1 0,1-1 0,21 0 16,-21-21-16,21 22 0,0-22 16,0 0-16,0 0 0,-21-21 31,21-21-31,0 0 16,0-21-16,0 20 15,0 1-15,21-21 0,0 0 0,0-1 16,1 1-16,-1 0 0,21-1 15,0 22-15,1-21 0,-1 21 16,0-1-16,1 1 0,-1 21 0,-21 0 16,22 0-16,-22 21 0,0 1 15,0 20-15,0 0 0,-21 1 0,0-1 16,0 0-16,0 1 0,-21-1 16,0 0-16,0 1 0,0-22 0,-1 21 15,1-21-15,0 0 0,0 1 16,21-1-16,-21-21 0,0 0 15,-1 0 1,22-21-16,-21 21 16,21-22-16,-21-20 0,21 21 0,0-21 15</inkml:trace>
  <inkml:trace contextRef="#ctx0" brushRef="#br0" timeOffset="53128.63">17822 2328 0,'-21'0'0,"42"0"0,-63 0 0,21 0 15,0 0 1,21 22 0,21-22-16,21 0 15,-21 0-15,22 0 0,-1 0 16,-21 0-16,21 0 0,1 0 16,-1 0-16,0 0 0,1 0 0,-1 0 15,0 0-15,1 0 0</inkml:trace>
  <inkml:trace contextRef="#ctx0" brushRef="#br0" timeOffset="53520.4">18754 2350 0,'0'0'0,"21"0"0,-42 0 32,-1 21-17,1-21-15,0 21 0,0 0 16,-21 21-16,20-20 0,1 20 0,0-21 15,0 21-15,0 1 0,-22 20 16,43-42-16,-21 1 0,21-1 16,0 0-16,0 0 0,21 21 15,1-42-15,-1 0 0,0 0 16,21 0-16,-21 0 0,22 0 16,-22 0-16,21 0 0,-21-21 0,1 21 15,20-21-15,-21 0 0,0 0 16,0-22-16,1 1 0,-22 0 0,0-1 15,0 1-15,0 0 0,0-1 16,0 22-16,0-21 0,-22 21 0,1 0 16,0-1-16,-21 22 0,21 0 15,-22 0-15,1 0 0,0 0 0,-1 0 16,22 22-16,-21-1 0,21-21 16,-22 42-16,22-21 0,0 0 15,21 1-15,0-1 0,0 0 0,0 0 16,0 0-16,42-21 0</inkml:trace>
  <inkml:trace contextRef="#ctx0" brushRef="#br0" timeOffset="54052.61">19346 2392 0,'0'0'0,"0"-21"0,0 0 15,0-1-15,0 1 0,-21 0 16,0 21-16,0 0 0,0 0 0,-22 0 15,22 0-15,0 0 0,0 21 16,0 0-16,-1 1 0,-20-1 0,21 0 16,0 21-16,0 1 0,-1-22 15,1 21-15,21 0 0,0-20 0,-21 20 16,21-21-16,0 21 0,0-20 16,0-1-16,0 0 0,0 0 0,21 0 15,0-21-15,-21 21 16,22-21-16,-1 0 0,0 0 15,0 0-15,0 0 0,0-21 0,1 0 16,-1 0-16,0 0 0,-21-22 16,21 1-16,0 0 0,0-1 0,1-20 15,-1 21-15,0-22 0,0 1 16,0 20-16,0-20 0,1 20 0,-1-20 16,0 21-16,-21-1 0,0 1 15,21 0-15,-21 20 0,0 1 0,0 42 31,-21 22-31,0-22 16,21 21-16,-21 1 0,-1-22 16,1 21-16,0 0 0,0 22 0,21-22 15,-21 22-15,21-22 0,-21 22 16,21-22-16,0 0 0,0 1 16,0-1-16,0 0 0,0 1 0,0-22 15,0 21-15,0-21 0,0 0 16,0 1-16,21-22 0,0 0 15,0 0-15,0 0 0,0 0 16,1-22-16,20 1 0,-21 21 0</inkml:trace>
  <inkml:trace contextRef="#ctx0" brushRef="#br0" timeOffset="54444.02">20087 2371 0,'0'0'0,"64"-106"31,-86 106-16,1 0-15,-21 21 16,0 0-16,-22-21 0,22 21 0,-1 1 16,1-1-16,0 0 0,-1 0 15,1 0-15,21 0 0,0 1 0,21-1 16,0 0-16,0 0 0,0 0 16,21 0-16,0 1 15,0-22-15,22 21 0,-22-21 0,21 21 16,-21-21-16,0 21 0,22-21 15,-22 21-15,0-21 0,0 21 0,0-21 16,-21 22-16,22-1 16,-22 0-16,0 0 15,-22-21-15,1 0 16,0 21-16,0-21 0,-21 0 0,20 0 16,-20 0-16,21 0 0,-21 0 15,-1 0-15,22 0 0,-21 0 0,21 0 16,-1 0-16,1 0 15,0 0-15</inkml:trace>
  <inkml:trace contextRef="#ctx0" brushRef="#br0" timeOffset="54628.92">20024 2942 0,'0'0'16,"-22"0"-16,22 21 0,-21-21 15,0 0 1,0 0-16,0 0 16,0 0-16,-1 0 0,-20 0 15,21 0-15,-21-21 0,20 21 0</inkml:trace>
  <inkml:trace contextRef="#ctx0" brushRef="#br0" timeOffset="55951.89">3027 3916 0,'0'21'16,"0"0"-1,0 0 1,0 1-16,0-1 16,0 0-16,0 0 0,0 21 15,-21-20-15,21 20 0,-22 0 16,22 1-16,0-22 0,-21 21 0,21 0 16,-21 1-16,0-22 0,21 21 0,0-21 15,0 1-15,0 20 0,0-21 16,0 0-16,0 0 15,21-21-15,0 0 16,0 0-16,1-21 0,20 21 16,-21-21-16,0 0 0,0 0 15,22 0-15,-22-1 0,0-20 16,0 21-16,-21-21 0,0-1 16,0 22-16,0-21 0,-21-43 15,0 64-15,0 0 0,-22-22 16,22 43-16,-21-21 0,0 21 0,-1 0 15,1 0-15,0 0 0,20 0 16,-20 21-16,21-21 0,0 22 0,21-1 16,21-21-1,21 0-15,-21 0 0,22 0 16,20 0-16,-20-21 0,20-1 0,-21 22 16,43-21-16,-21-21 15,-1 21-15,1 0 0,-1-1 0,1 1 16,-1 0-16,-21 0 0,1 0 15,-1 21-15,-21-21 0,0 21 0,1 0 16,-44 0 0,1 21-1,21 0-15,-21 0 0,0 21 0,0 1 16,21-1-16,-21 0 0,-1 22 16,22-22-16,0 22 0,-21-1 15,0-20-15,21 20 0,-21 1 0,21-1 16,0 1-16,0-1 0,0 22 15,0-22-15,0 22 0,0-22 16,0 22-16,0-21 0,21-1 0,0 43 16,0-64-16,-21 1 0,0-22 15,22 21-15,-22-21 0,21 22 16,-42-43 0,-1 0-16,1 0 0,-21 0 15,0 0-15,20-22 0,-20 1 16,0 0-16,-1 0 0,1-21 0,21 20 15,0 1-15,-22-21 0,43 21 16,0 0-16,-21-22 0,21 22 0,0-21 16,0-1-16,21 22 0,22-21 15,-1 0-15</inkml:trace>
  <inkml:trace contextRef="#ctx0" brushRef="#br0" timeOffset="56304.69">5651 3831 0,'0'0'0,"-21"-21"0,0 0 15,0 21-15,0 0 0,0 0 16,-1-21-16,1 21 0,21 21 16,-21 0-16,21 0 0,-21 22 15,21-1-15,0 43 0,0-22 16,-21-21-16,21 22 0,0-22 0,0 1 16,0-1-16,0 0 0,0 1 15,0-22-15,0 21 0,0-21 0,0 0 16,0 1-16,0-44 31,21 1-15</inkml:trace>
  <inkml:trace contextRef="#ctx0" brushRef="#br0" timeOffset="56774.42">5440 3937 0,'0'0'0,"-21"-42"0,21 21 0,0-22 0,0 22 16,0-21-16,0 21 15,21 21-15,0-22 0,0 22 16,0 0-16,22 0 0,-1 0 0,0 0 16,1 0-16,-1 0 0,21 22 15,-20-22-15,20 21 0,-20 0 0,-22 21 16,21-21-16,-42 1 16,0 20-16,0 0 0,0 1 0,-21-1 15,-21-21-15,-1 21 0,1-20 0,0 20 16,-22-21-16,22 0 0,-1-21 15,1 21-15,0-21 0,21 0 0,-1 0 16,1 0-16,21-21 16,0 0-16,21 0 15,1 21-15,-1-21 0,21 21 0,0 0 16,22 0-16,-22 0 0,1 0 16,20 0-16,-21 21 0,22 0 0,-22 0 15,1 0-15,-1 1 16,-21-1-16,0 0 0,0 0 0,-21 0 15,0 0-15,-21 1 0,0-1 0,-21 0 16,21 0-16,-43 0 0,22-21 16,-22 21-16,22 1 0,-22-22 0,22 0 15,0 0-15,-1 0 0,1 0 0,0 0 16,21 0-16,-1 0 0,1 0 16,0 0-16,21-22 0,0 1 15,21 0-15,0 21 16,22-21-16,-22 0 0,21 0 15</inkml:trace>
  <inkml:trace contextRef="#ctx0" brushRef="#br0" timeOffset="57390.4">6498 4022 0,'0'21'15,"-21"0"-15,21 0 16,-21 0-16,21 1 0,-21 20 15,21-21-15,-22 0 0,1 0 0,21 22 16,0-22-16,0 0 0,0 0 0,0 0 16,0 1-16,21-22 15,1 0 1,20 0-16,-21 0 0,21 0 16,-20 0-16,20-22 0,0 1 15,1 0-15,-1 0 0,0 0 0,1 0 16,-1-22-16,-21 22 0,0 0 15,0-21-15,1 20 0,-1-20 16,-21 21-16,0 0 0,0 0 0,0 42 31,0 0-15,0 0-16,0 0 16,-21 22-16,21-1 0,-22 0 0,22 1 15,0-1-15,-21 0 0,21 22 0,0-22 16,0 22-16,0-1 0,0 22 15,0-22-15,0 22 0,0 0 0,0-1 16,0 1-16,0 21 0,0-22 0,0 1 16,0 0-16,0 21 0,0-22 15,0-20-15,0 20 0,-21-20 0,21-1 16,-21-20-16,21-1 0,0 0 0,-21-20 16,0 20-16,-1-42 0,22 21 15,-21-21-15,0 0 0,0 0 16,0 0-16,0-21 0,-1 0 0,1 0 15,0-22-15,0 1 0,0 0 16,21-22-16,0 1 0,-21-22 0,21 0 16,0 1-16,0-22 0,0 0 15,21 0-15,0-21 0,21 21 0,1 0 16,-1 22-16,0-1 0,22 22 16,-22-22-16,22 43 0,-1-22 15,-21 22-15,22-1 0,-1 1 0,-20 0 0,20-1 16,-20 1-16</inkml:trace>
  <inkml:trace contextRef="#ctx0" brushRef="#br0" timeOffset="57852.49">8467 3852 0,'0'0'15,"21"-42"1,-21 21-16,-21 0 16,-1 21-16,1 0 15,0 0-15,0 0 0,0 0 0,0 21 16,-1 0-16,1 0 0,0 0 0,0 22 16,-21 20-16,20-20 15,22 20-15,0-21 0,0 1 0,0-1 16,0 0-16,0 1 0,0-1 15,0-21-15,0 0 0,22 1 16,-1-1-16,0 0 0,0-21 0,0 0 16,22 0-16,-1 0 0,0 0 15,1-21-15,-1 0 0,0-1 0,22 1 16,-1 0-16,-20-21 0,20-1 0,1 1 16</inkml:trace>
  <inkml:trace contextRef="#ctx0" brushRef="#br0" timeOffset="58091.35">9229 3556 0,'0'-42'16,"0"84"-16,0-105 0,0 41 0,0 1 16,0 42-1,0 1-15,0-1 0,-22 0 0,22 21 16,-21 1-16,0-1 0,21 0 16,-21 1-16,0-1 0,21 0 15,-21 1-15,-1-1 0,22 0 0,-21 1 16,21-1-16,-21 0 0,21-21 0,0 22 15,-21-22-15,21 0 0,0 0 16,0 0-16,0 1 0,21-22 0,0 0 16,0 0-16,1 0 0,-1 0 15,0 0-15,21 0 0,-21 0 0,1-22 16</inkml:trace>
  <inkml:trace contextRef="#ctx0" brushRef="#br0" timeOffset="58557.99">9652 3979 0,'21'-21'0,"-42"42"0,42-63 0,-21 21 16,21 0-16,-21 0 0,0-1 0,0 1 16,0 0-16,0 0 0,-21 21 15,0 0-15,21-21 0,-21 21 16,0 0-16,-1 0 0,1 0 0,0 0 16,0 21-16,-21 21 15,20-21-15,1 22 0,0-1 16,0 0-16,21 1 0,0-1 0,-21 0 15,21 1-15,0-22 0,0 21 16,0-21-16,0 22 0,21-22 16,0 0-16,0-21 0,0 0 0,1 0 15,-1 0-15,0 0 0,0-21 16,0 21-16,22-21 0,-22 0 0,0-1 16,0 1-16,21-21 0,-20 21 15,-1-22-15,0 1 0,-21 0 0,21 21 16,-21-22-16,21 22 0,-21-21 0,0 21 15,0-1-15,0 44 32,-21-1-32,0 0 0,21 0 15,-21 21-15,21 1 0,-21-22 16,21 21-16,0 1 0,-22-22 0,22 21 16,0-21-16,0 22 0,0-22 15,0 0-15,0 0 0,0 0 0,22 0 16,-1 1-16,0-22 15,21 0-15,-21 0 0,22 0 0,-1 0 16,-21-22-16,22 1 0,-1 0 16</inkml:trace>
  <inkml:trace contextRef="#ctx0" brushRef="#br0" timeOffset="58935.45">10520 3958 0,'0'-21'0,"0"42"0,21-63 15,-21 21-15,0 0 0,0-1 16,-21 22-1,0 0-15,-1 0 0,1 0 0,0 0 16,-21 0-16,21 0 0,-22 0 0,22 0 16,-21 22-16,21-22 0,-22 21 15,22 0-15,-21 21 0,42-21 16,0 1-16,0-1 16,0 0-16,21 0 0,0 0 0,0 0 15,22-21-15,-22 22 0,21-1 16,-21-21-16,22 21 0,-1 0 15,-21 0-15,0-21 0,22 21 0,-22 1 16,0-1-16,-21 0 0,21 0 16,-21 0-16,0 0 15,-21-21-15,0 0 0,-22 0 16,1 0-16,21 0 0,-21 0 0,-1 0 16,1 0-16,21 0 0,-22 0 15,22 0-15,0 0 0,-21 0 0,21 0 16,-1 0-1,22-21-15,0 0 16,22 21-16,-1-21 0,21 0 0,-21 21 16</inkml:trace>
  <inkml:trace contextRef="#ctx0" brushRef="#br0" timeOffset="59340.22">11176 3874 0,'0'0'0,"42"-64"32,-42 43-32,-21 0 15,0 21-15,0 0 16,-22 0-16,22 0 0,-21 21 0,0-21 16,20 21-16,-20 0 0,0 0 15,-22 22-15,43-22 0,0 0 16,21 0-16,0 0 0,0 1 15,0-1-15,21 0 0,0-21 16,22 21-16,-22-21 0,21 21 16,0-21-16,-20 0 0,20 21 0,0 1 15,1-22-15,-22 21 0,21-21 0,-21 21 16,0-21-16,1 21 16,-1 0-16,-21 0 0,0 1 15,0-1-15,-21 0 16,-1-21-16,1 0 0,-21 0 15,21 21-15,-22-21 0,22 0 0,0 0 0,0 0 16,-21 0-16,20 0 0,1 0 16,0 0-1</inkml:trace>
  <inkml:trace contextRef="#ctx0" brushRef="#br0" timeOffset="60248.12">571 5990 0,'0'-21'0,"0"0"16,0 0-16,-21 0 16,21-1-16,0 1 0,0 0 15,0 0-15,-21 21 0,21-21 0,0 0 16,0 42 15,0 21-31,0-21 0,0 0 16,0 22-16,-21-1 0,21 0 15,0-20-15,0 20 0,0 0 16,0 1-16,0-22 0,0 21 16,0-21-16,0 22 0,0-22 0,21 0 15,-21 0-15,0 0 0,0 0 16,21 1-16,-21-1 0,21-21 0,1 0 31,-1 0-31</inkml:trace>
  <inkml:trace contextRef="#ctx0" brushRef="#br0" timeOffset="60481.98">1016 6096 0,'21'0'109,"0"-21"-109,0 21 0,1 0 16,-1 0-16</inkml:trace>
  <inkml:trace contextRef="#ctx0" brushRef="#br0" timeOffset="60747.83">1884 5800 0,'0'0'0,"0"63"31,0-42-31,-21 1 0,21 20 16,0-21-16,-22 21 0,22-20 15,-21 20-15,21 0 0,-21-21 0,21 22 16,0-22-16,0 21 0,-21-21 16,21 1-16,-21 20 0,21-21 15,0 0-15,0-42 32,21 0-17,0 0-15</inkml:trace>
  <inkml:trace contextRef="#ctx0" brushRef="#br0" timeOffset="60952.71">2011 5482 0,'0'0'0,"0"-21"0,0 0 0,0 0 0,0 0 16,-21 21-1,-1 0 1,22 21-1,0 0-15,0 0 0,0 0 16,0 0-16,22 1 16,-22-1-16,21 0 0,0 0 15,0 0-15</inkml:trace>
  <inkml:trace contextRef="#ctx0" brushRef="#br0" timeOffset="61523.77">2921 5948 0,'0'0'15,"0"-21"-15,-21 21 0,0-21 0,21-1 16,-22 22-16,1-21 0,0 0 0,-21 21 16,21-21-16,-1 21 0,-20 0 15,21 0-15,0 0 0,-22 0 16,22 0-16,-21 21 0,21 0 15,-22 0-15,22 22 0,-21-1 0,0-21 16,20 22-16,1-1 0,0 0 0,0 1 16,0-22-16,21 21 0,-21 0 15,21-20-15,0-1 0,0 0 0,0 0 16,21 0-16,0 0 0,0-21 16,0 0-16,0 0 0,22 0 15,-1 0-15,0-21 0,1 0 16,-1 0-16,0 0 0,1 0 0,-1-1 15,0-20-15,1 21 0,-1-21 16,0-1-16,-20-20 0,20 20 0,-21-20 16,0-1-16,0 1 0,1-1 15,-1 1-15,-21-1 0,0 1 0,0 21 16,0-22-16,0 22 0,0 21 0,0-22 16,0 22-16,-21 21 15,-1 0-15,1 21 16,21 22-16,-21-1 0,0 0 15,21 22-15,-21-22 0,21 22 0,0 20 16,0-20-16,0-22 0,0 22 16,0-1-16,21-21 0,0 1 0,0-22 15,0 21-15,1-21 16,20 1-16,-21-1 0,21 0 0,-20-21 16,20 0-16,0 0 0,1 0 0,-1 0 15,0-21-15,1 0 0,-1-1 16,0 22-16,1-21 0,-1 0 0</inkml:trace>
  <inkml:trace contextRef="#ctx0" brushRef="#br0" timeOffset="62289.33">825 7472 0,'0'0'0,"-21"-21"0,0 21 16,0-21-16,0-1 0,21 1 15,-21 21-15,-1-21 0,22 0 0,-21 0 16,21 0-16,0-1 0,0 1 16,0 0-16,0 0 0,21 21 15,1 0-15,-1 0 16,0 0-16,0 42 0,0-21 16,0 22-16,1 20 0,-1-20 15,0 20-15,-21-21 0,0 22 0,0-1 16,0-20-16,0 20 0,-42 1 15,20-22-15,-20 22 0,0-22 0,-1 0 16,-20 1-16,21-1 0,-1 0 16,1-21-16,0 1 0,-1-22 15,1 0-15,21 0 0,-22-22 0,22 1 16,0 0-16,0 0 0,21-21 16,0-1-16,0 1 0,0 0 0,0-1 15,0-41-15,0 41 16,21 22-16,0 0 0,-21 0 15,21 21-15,1 0 0,-1 0 16,0 0-16,0 21 0,0 0 0,0 0 16,1 0-16,-1 1 0,0 20 15,-21-21-15,21 21 0,0-20 0,0 20 16,-21 0-16,22-21 0,-1 1 16,0 20-16,0-21 0,0 0 15,0-21-15,1 21 16,-1 1-16,0-22 15,0-22-15,0 1 0,0 21 16</inkml:trace>
  <inkml:trace contextRef="#ctx0" brushRef="#br0" timeOffset="62452.24">1143 7747 0,'0'-21'0,"0"0"31,-21 21-31,42 0 47,0 0-47,0 0 0,22 0 15</inkml:trace>
  <inkml:trace contextRef="#ctx0" brushRef="#br0" timeOffset="64211.24">1905 7451 0,'-21'21'16,"0"0"-1,21 0-15,-22 0 0,22 22 16,0-22-16,-21 0 0,0 21 0,21 1 16,-21-22-16,21 21 0,0-21 15,0 22-15,-21-1 0,21-21 0,-21 22 16,21-22-16,0 0 0,0 0 15,-22 0-15,22 0 0,0-42 32,0 0-32,0 0 15,0 0-15,0 0 0,0-22 0,0 22 16,0-21-16,0 21 0,22-22 16,-22 1-16,21 0 0,0-1 0,-21 1 15,21 21-15,0-22 0,0 22 16,1 0-16,-22 0 0,21 21 0,0 0 15,0 0-15,0 21 16,0 0-16,-21 0 0,22 22 0,-1-22 16,-21 21-16,0-21 0,21 22 15,0-1-15,-21-21 0,0 22 0,21-22 16,0 21-16,1-21 0,-1 22 16,21-22-16,-21 0 0,22 0 0,-22-21 15,21 21-15,0-21 0,1 0 0,-1 0 16,22 0-16,-22-21 0,0 21 15,1-21-15,20 0 0,-21 0 0,-20-1 16,20 1-16,0 0 0,-21 0 16,1-21-16,-1 20 0,0-20 0,-21 0 15,0-1-15,0 1 0,0 0 16,0-1-16,0 1 0,0 0 16,-21 21-16,0-22 0,-1 22 0,-20 0 15,21 21-15,-21 0 0,-1 0 16,1 21-16,0-21 0,20 42 0,-20-20 15,0 20-15,-1-21 0,22 21 16,-21 1-16,21-1 0,0 0 0,-1 1 16,22-1-16,0 0 0,0-20 0,0 20 15,0-21-15,0 21 0,22-20 16,20-1-16,-21-21 0,21 21 0,-20-21 16,20 0-16,0 0 15,1 0-15,-22 0 0,21-21 0,0 0 16,-20 21-16,20-22 0,-21 1 0,21-21 15,-20 21-15,-1 0 0,0-1 16,0-62-16,-21 63 0,21-22 16,-21 1-16,0 0 0,0 20 15,0-20-15,0 21 0,0 0 0,-21 42 32,21 0-17,0 21-15,0-20 0,0 20 0,0-21 16,0 21-16,0-20 0,0 20 15,0-21-15,0 21 0,0-20 16,0-1-16,21 0 0,0 0 0,1 0 16,-1-21-16,0 0 0,21 0 15,-21 0-15,1 0 0,20 0 0,-21 0 16,21 0-16,-20-21 0,-1 0 16,21 0-16,-21 0 0,0-1 0,1 1 15,20 0-15,-21-21 0,-21 21 0,21-22 16,-21 22-16,0-21 0,0 21 15,0-1-15,0 1 0,0 0 0,0 42 47,-21 0-47,21 1 0,0-1 0,-21 0 16,21 21-16,0-21 0,0 1 16,-21-1-16,21 0 0,0 0 0,0 0 15,-21 0-15,21 1 0,0-1 0,-22 0 16,44-42 15,-1 0-15,-21-1-16,21 1 0,-21-21 15,21 21-15,-21 0 0,21-22 0,0 22 16,-21-21-16,22 21 0,-1-22 16,0 22-16,-21 0 0,21 0 15,0 0-15,0-1 0,1 22 0,-1 22 16,-21-1-1,21 0-15,-21 0 0,0 0 0,0 0 16,0 1-16,0 20 0,0-21 0,0 0 16,21 22-16,-21-22 0,0 0 15,0 0-15,21-21 0,-21 21 0,21 0 16,1-21-16,-1 0 16,0 0-16,0 0 0,0 0 0,0 0 15,1-21-15,-1 21 0,0-21 16,0 0-16,0 0 15,0 0-15,1-1 0,-1 1 0,0-21 16,0 21-16,0-22 0,-21 22 0,21-21 16,1 0-16,-22 20 0,21-20 15,-21 21-15,0 0 0,0 0 0,21 21 16,-21 21 0,0 0-16,0 0 15,0 21-15,0-20 0,0 20 0,0 0 16,-21-21-16,21 22 0,0-22 15,0 21-15,0-21 0,0 22 0,0-22 16,0 0-16,0 0 0,21 0 0,0-21 16,0 22-16,22-22 0,-22 0 15,21 0-15,-21 0 0,22 0 0,-1 0 16,0 0-16,1-22 0,-1 1 16,0 21-16,1-21 0,-1 0 0,-21 0 15,21 0-15,-20-22 0,20 22 16,-21-21-16,-21-1 0,21 22 0,-21-42 15,21 42-15,-21-22 0,0 1 16,0 21-16,0 0 0,0-1 0,-21 22 16,0 0-16,0 22 0,-21-1 15,20 0-15,1 21 0,0 1 16,0-1-16,0 0 0,-22 106 16,43-126-1,0-1-15,22 21 0,-1-42 0,0 21 16,21 0-16,-21-21 0,22 0 15,-1 0-15,0 0 0,1 0 0,-1 0 16,0-21-16,-20 21 0,20-21 16,0 0-16,-21 0 0,22 0 0,-22-1 15,0 1-15,0 0 0,0-21 0</inkml:trace>
  <inkml:trace contextRef="#ctx0" brushRef="#br0" timeOffset="65312.52">614 9102 0,'0'0'0,"0"21"16,-21-21 15,-1 0-31,1 0 16,21-21-1,-21 0-15,21-1 0,0 1 16,0 0-16,0 0 15,21 0-15,0 0 0,1 21 0,-1-22 16,0 22-16,0 0 16,0 0-16,0 0 0,1 22 0,-1-1 15,0 0-15,-21 0 0,0 21 16,0-20-16,0 20 0,0 0 16,-21-21-16,0 22 0,-1-22 15,-20 21-15,0-21 0,-1 1 0,22-1 16,-21 0-16,21 0 15,-22 0-15,22-21 0,0 0 16,21-21 0,21 0-16,0 21 15,1-21-15,-1 21 0,0 0 16,21-21-16,-21 21 0,1 0 16,20 0-16,-21 0 0,21 0 0,-20 21 15,-1-21-15,21 21 0,-21 0 16,0 0-16,1 0 0,-1 1 15,-21 20-15,0-21 0,0 0 0,0 22 16,0-22-16,-21 0 0,-1 21 16,1-21-16,-21 1 0,21-1 0,-22-21 15,22 21-15,-21 0 0,0-21 16,20 0-16,-20 0 0,0 0 0,-1 0 16,22 0-16,-21 0 0,-43-21 15,43 0 1,21 0-16,21-1 15,0 1-15,0 0 0,21 0 16,0 0-16,21-22 16,1 22-16,-1 0 0</inkml:trace>
  <inkml:trace contextRef="#ctx0" brushRef="#br0" timeOffset="65492.57">1312 9335 0,'0'0'15,"21"0"-15,-42 0 32,21-22 15,21 1-32</inkml:trace>
  <inkml:trace contextRef="#ctx0" brushRef="#br0" timeOffset="66455.97">2625 8848 0,'0'0'0,"0"-21"0,0-1 0,0-20 16,0 21-16,21 0 16,-21 0-16,0-1 0,21 1 0,-21 0 15,0 0-15,0 42 32,0 21-32,0-20 15,0 20-15,0 0 0,0 22 0,0-22 16,-21 22-16,21-22 0,-21 0 0,-22 22 15,22-22-15,0 0 0,0 1 16,0-1-16,-22 0 0,22 1 0,0-22 16,0 0-16,0 0 0,-1 0 15,1 1-15,0-22 0,0 0 0,0 0 16,0 0 0,21-22-16,-22 1 15,22 0-15,0 0 0,0 0 0,0-22 16,0 22-16,0-21 0,0 0 15,0 20-15,0-20 0,0 0 0,0 21 16,0-1-16,0 1 0,22 21 16,-1 0-16,0 0 0,0 0 15,0 43-15,0-22 16,22 0-16,-22 21 0,0-21 0,0 22 16,22-22-16,-22 21 0,21-21 15,0 1-15,1 20 0,-1-21 16,0 0-16,1-21 0,20 21 0,-20 1 15,20-22-15,-21 0 0,1 0 16,-1 0-16,0 0 0,1 0 0,-1 0 16,-21 0-16,0-22 0,1 1 0,-1 21 15,-21-21-15,21 0 0,-21 0 16,0 0-16,0-1 0,0 1 0,0 0 16,0 0-16,-21-21 0,0 20 15,21 1-15,0 0 0,0 0 0,0 0 16,0 42 109,-22-21-110</inkml:trace>
  <inkml:trace contextRef="#ctx0" brushRef="#br0" timeOffset="66759.78">3556 8636 0,'0'0'16,"-21"0"-16,0 0 0,-1 0 0,1 0 0,0-21 16,42 21-1,22-21 1,-1 21-16,0 0 0,1 0 0,20 0 15,1 0-15,-1-21 0,-21 21 16,22 0-16,-22 0 0,22 0 0,-22 0 16,22 0-16,-22 0 0,0 0 0,1 0 15,-1 0-15,-21 0 0,0 0 16,0 0-16,-42 0 16,0 0-1,0 0-15,-21 0 0,20 21 0,1-21 16</inkml:trace>
  <inkml:trace contextRef="#ctx0" brushRef="#br0" timeOffset="67012.75">3979 8636 0,'0'0'0,"0"21"0,0 0 16,0 1 0,-21-1-16,21 0 0,0 0 15,0 21-15,0-20 0,0 20 0,0 0 16,0 1-16,0-1 0,0 0 15,0 1-15,0-22 0,0 21 0,0-21 16,0 0-16,0 22 0,0-22 16,0 0-16,0 0 0,0 0 15,0 1 17,-21-22-17,0 0 1</inkml:trace>
  <inkml:trace contextRef="#ctx0" brushRef="#br0" timeOffset="67971.87">1058 10414 0,'0'0'0,"-21"0"0,0 0 16,0 0-16,0 0 0,-1 21 16,1-21-16,0 0 15,0 0-15,21 21 0,-21-21 16,21-21 0,0 0-1,0 0-15,21 0 0,0 21 0,0-21 16,0-1-16,22 1 0,-22 21 15,0 0-15,21 0 0,-20 0 0,20 0 16,-21 0-16,21 21 0,-20 1 16,-1-1-16,0 21 0,-21 0 15,0 1-15,0-1 0,0 0 0,-21 1 16,-22-1-16,22 0 0,-21 1 0,0-1 16,-1-21-16,-20 22 15,20-22-15,22 0 0,-21 0 0,0-21 16,20 21-16,1-21 0,0 0 15,21-21 1,0 0-16,0 0 16,21 21-16,0 0 0,1 0 15,20 0-15,-21 0 0,0 0 16,22 0-16,-1 0 0,-21 0 0,21 21 16,1 0-16,-1-21 0,0 21 15,1 0-15,-1 1 0,-21-1 16,0 0-16,1 0 0,-22 0 0,0 0 15,-22 22-15,1-22 0,0 21 16,-21-21-16,-1 1 0,1 20 16,0-21-16,-22 0 0,22 0 0,0 1 15,-1-1-15,22-21 0,-64 21 16,64-21-16,0 0 0,0 0 16,0 0-16,21-21 46,0 0-30,0-1 0,0 1-1,21 21-15,-21-21 16,21 0-16,-21 0 0,21 0 0</inkml:trace>
  <inkml:trace contextRef="#ctx0" brushRef="#br0" timeOffset="68816">1164 10562 0,'0'0'16,"0"-21"-16,0-21 0,0 21 0,0-1 16,0-20-16,0 21 0,0 0 0,0 0 15,0-1 1,0 44-1,0-1-15,21 21 0,-21 0 16,0 1-16,21-1 0,-21 22 0,0-22 16,0 21-16,0 1 0,0-22 15,0 22-15,0-1 0,0 1 0,0-1 16,0 22-16,0-22 0,0 1 16,0-22-16,0 22 0,0-22 0,-21 0 15,21 1-15,0-22 0,-21 0 16,21 0-16,0 0 0,0 1 15,0-44 17,0 1-17,0 0-15,0-21 0,0 21 0,0-22 16,0 1-16,0 0 0,0-1 16,0-20-16,0-1 0,0 1 0,0-1 15,0 1-15,0-1 0,0 1 16,0-1-16,0-20 0,0 20 0,0 1 15,0-1-15,0 22 0,0-1 16,0 1-16,0 0 0,0 21 0,0-22 16,0 22-16,0 0 15,0 0-15,-21 21 0,0 0 16,0 0-16,-1 42 16,22-21-16,-21 22 0,21-1 15,-21 21-15,21 1 0,0-1 16,-21 1-16,0-1 0,0 1 15,21-1-15,-22 1 0,-41 42 16,42-43-16,-22-20 0,1 62 16,0-83-16,21 20 0,-1-21 15,22 0-15,-21 0 0,0-21 16,21-21 0,0 0-16,0-21 0,0 21 0,0-1 15,21 1-15,0-21 0,1 21 16,-1 0-16,0-1 0,0 1 15,0 0-15,22 21 0,-22-21 16,0 21-16,0 0 0,21 0 0,-20-21 16,20 21-16,-21 0 0,21 0 15,1 0-15,-1 0 0,0 0 0,-20 0 16,20 0-16,0 0 0,1 0 16,-22 0-16,21 0 0,-21 0 0,0 0 15,1 0-15,-22-21 63,0-1-63</inkml:trace>
  <inkml:trace contextRef="#ctx0" brushRef="#br0" timeOffset="69020.89">2159 10922 0,'0'-21'31,"-21"21"-31,21-21 16,0 0-1,0-1-15,0 1 16,21 21-16,0-21 0</inkml:trace>
  <inkml:trace contextRef="#ctx0" brushRef="#br0" timeOffset="69475.98">3027 10414 0,'0'0'15,"0"-21"-15,0-21 0,0-64 32,0 85-32,0-1 0,0 44 31,0-1-31,0 21 0,0 0 16,0 22-16,21-1 0,-21 1 0,0-1 15,0 1-15,0-1 0,0-20 16,0 20-16,0 1 0,0-22 0,0 0 15,0 1-15,-21-1 0,21 0 0,0 1 16,0-22-16,0 0 0,0 0 16,0 0-16,0-42 15,0 0 1,0 0-16,0 0 0,21-22 16</inkml:trace>
  <inkml:trace contextRef="#ctx0" brushRef="#br0" timeOffset="69788.8">3006 10605 0,'0'0'0,"-22"-64"0,22 22 16,-21-1-16,21 1 0,0 0 16,0 21-16,0-22 0,0 22 0,21-21 15,1 21-15,-1-1 0,0 1 16,21 0-16,-21 0 0,22 21 16,-1 0-16,-21 0 0,43 0 0,-22 0 15,0 0-15,1 21 0,-1 0 16,0 22-16,1-22 0,-22 21 0,0 0 15,-21 22-15,0-22 0,0 1 0,0-1 16,-21 0-16,-21 1 0,-1-1 16,1 0-16,0 1 0,-1-22 0,1 0 15,0 0-15,-1 0 0,22 0 16,0-21-16,0 0 0,0 22 0,-1-22 16,22-22-1,22 1 1,-1 0-16,0 21 0,0-21 15,0 0-15,22 0 0,-1-1 16</inkml:trace>
  <inkml:trace contextRef="#ctx0" brushRef="#br0" timeOffset="70293.56">4043 10245 0,'0'0'0,"21"-21"0,0 21 16,-21 21 15,0 0-31,0 21 0,-21-21 0,21 22 16,-21-1-16,0 22 0,21-22 0,0 0 15,-22 22-15,1-22 16,0 22-16,0-22 0,0 0 0,0 1 16,-1-1-16,1 0 0,0 1 0,0-22 15,0 0-15,0 21 0,-1-21 16,1 1-16,0-22 0,21-22 31,0 1-31,0 0 16,0 0-16,0 0 0,0-22 0,21 22 15,0 0-15,-21-21 0,22 21 16,-22-1-16,21-20 0,0 21 0,0 0 16,0 21-16,0 0 0,1 0 15,-1 0-15,0 0 16,0 21-16,0 0 0,0 0 15,1 0-15,-1 1 0,0-1 0,-21 0 16,0 0-16,21 0 0,-21 0 16,21 1-16,-21-1 0,21 0 15,1-21-15,-1 0 16,0 0 0,0 0-16,0-21 15,-21 0-15,21 21 16,1-22-16,-1 1 15,0 0-15,-21 0 0,21 0 16,0 0-16</inkml:trace>
  <inkml:trace contextRef="#ctx0" brushRef="#br0" timeOffset="70552.41">4614 10245 0,'0'0'0,"-21"0"0,21-21 0,0-1 15,0 1 1,21 21-16,22 0 0,-22 0 16,21-21-16,0 21 0,1 0 15,-1 0-15,0-21 0,1 21 0,-1 0 16,0 0-16,1 0 0,-1 0 16,0 0-16,-20 0 0,20 0 15,-21 0-15,0 0 0,-42 0 47,0 0-47,0 0 0,0 21 0</inkml:trace>
  <inkml:trace contextRef="#ctx0" brushRef="#br0" timeOffset="70807.78">4974 10181 0,'0'0'0,"-21"0"0,21 21 31,0 1-31,-21-1 0,21 21 16,0-21-16,0 22 0,0-1 0,0 0 16,0 1-16,0-1 0,0 0 15,0 1-15,0-1 0,0 0 0,0 1 16,0-22-16,0 21 0,-21-21 16,21 0-16,0 1 0,0-1 0,0 0 15,0 0-15,-22 0 0,22 0 16,0 1-1,-21-22 1,0 0-16,0 0 16,0 0-16</inkml:trace>
  <inkml:trace contextRef="#ctx0" brushRef="#br0" timeOffset="71500.59">720 12192 0,'-22'0'16,"44"0"-1,20 0 1,-21 0-16,0 0 0,22 0 0,-1 0 15,-21 0-15,21 0 0,1 0 16,-1 0-16,-21 0 0,22 0 0,-22 0 16,0 0-16,0 0 0,0 0 15,-42 0 17,0 0-32,0 0 0,0 0 0,-1 0 15,-20 0-15</inkml:trace>
  <inkml:trace contextRef="#ctx0" brushRef="#br0" timeOffset="71960.32">804 12192 0,'0'0'0,"-21"0"0,0 0 16,21 21-16,-21-21 15,21 21-15,0 1 0,-21-1 0,21 0 16,0 0-16,0 0 0,0 0 16,0 1-16,0-1 0,0 21 15,0-21-15,-22 0 0,1 1 16,21-1-16,-21 0 0,21 0 15,0 0-15,-21-21 16,21 21-16,0-42 31,21 21-15,-21-21-16,21 21 0,0-21 16,1 21-16,-1-21 15,0 21-15,0 0 0,21 0 0,1 0 16,-22 0-16,21 0 15,1 21-15,-1 0 0,0-21 0,1 21 16,-1 0-16,-21 1 0,0 20 16,-21-21-16,0 0 0,0 22 15,0-22-15,-21 21 0,-21-21 0,-22 43 16,22-43-16,0 0 16,20-21-16,-20 21 0,21-21 0,-43 0 15,43 0-15,0 0 16,0 0-16,0 0 0,0 0 0,-1-21 15,1 21-15,21-21 16,-21 0-16,0 21 0,21-21 16,0-1-16,0 1 15,21 0-15,0 21 0</inkml:trace>
  <inkml:trace contextRef="#ctx0" brushRef="#br0" timeOffset="72156.72">1397 12615 0,'0'0'16,"21"0"-1,0 0-15,0 0 63,1-21-63,-1 21 0,0 0 15,0-21-15,0 21 0</inkml:trace>
  <inkml:trace contextRef="#ctx0" brushRef="#br0" timeOffset="72532.48">2053 12107 0,'0'-21'31,"0"0"-31,21 21 16,0 0-16,1 0 0,20-21 0,0 21 16,22 0-16,-22 0 0,22-21 0,-1 0 15,1 21-15,-1-22 0,1 22 16,63-21-16,-85 21 16,0 0-16,1 0 0,-22-21 15,0 21-15,0 0 0,-42 0 16,0 0-1,0 21-15,-22-21 0</inkml:trace>
  <inkml:trace contextRef="#ctx0" brushRef="#br0" timeOffset="72789.33">2392 12023 0,'0'0'0,"-21"0"0,-1 0 16,22 21-1,0 0-15,0 0 0,0 0 16,0 1-16,0-1 0,0 21 15,0 0-15,0 1 0,0-1 0,0 0 16,0 1-16,0-1 0,-21 0 16,21 43-16,0-43 0,-21 1 15,21-1-15,-21-21 0,21 22 16,0-22-16,0 0 0,0 0 0,0 0 16,0 0-16,0-42 31,21 0-16,0 0-15,0-21 0,1 20 0</inkml:trace>
  <inkml:trace contextRef="#ctx0" brushRef="#br0" timeOffset="73688.81">2921 12404 0,'42'-21'0,"-84"42"0,127-42 16,-64-1-16,0 1 0,0 0 15,0 21-15,-21-21 0,0 0 0,0 0 16,0-1-1,-21 22-15,0 0 16,0 0-16,-22 0 0,22 22 0,0-1 16,-21 0-16,21 0 0,-22 0 15,22 0-15,-21 22 0,21-22 16,-22 21-16,22-21 0,0 22 0,0-22 16,0 21-16,21-21 0,0 1 15,0-1-15,0 0 0,0 0 0,0 0 16,21-21-1,0 0-15,0 0 0,21 0 0,-20-21 16,-1 0-16,21 0 0,-21 0 16,0-1-16,22 1 0,-22 0 0,21-21 15,-21 21-15,1-1 0,-1-20 16,0 21-16,0-21 0,-21 20 0,21-20 16,-21 21-16,0 0 0,21 21 15,-21 21 1,0 0-16,0 0 15,0 22-15,0-22 16,0 21-16,0-21 0,0 0 0,0 22 16,0-22-16,0 0 0,0 0 0,0 0 15,0 1-15,22-1 0,-1 0 16,0 0-16,21-21 0,-21 0 0,22 0 16,-1 0-16,0 0 0,1 0 15,-1 0-15,64-21 16,-64 0-16,22 0 0,-22-1 0,22 1 15,-22 0-15,0-21 0,-21 21 16,22-1-16,-22-20 0,-21 0 0,0 21 16,0-22-16,0 22 0,0-21 15,-21 21-15,0-1 0,-1 1 0,-20 21 16,0 0-16,-1 0 0,1 0 0,0 0 16,-1 21-16,1 1 0,0-1 15,21 21-15,-22-21 0,22 0 0,-21 1 16,42 20-16,-21-21 0,21 0 15,0 0-15,0 1 0,0-1 0,0 0 16,21 21-16,0-21 16,21 1-16,-21-22 0,1 21 15,-1 0-15,21 0 0,-21 0 16,0 0-16,1 1 0,20-1 16,-21 21-16,0 0 0,0-20 0,1 20 15,-22 0-15,21 1 0,0 20 16,-21-21-16,0 1 0,0-1 0,0 22 15,0-22-15,0 21 0,0-20 16,-42 20-16,20 1 0,1-22 0,-21 0 0,21 1 16,-22-1-16,22 0 0,-21-20 15,21-1-15,-22 0 0,22-21 0,-21 21 16,0-21-16,20 0 0,-41 0 16,21 0-16,-1 0 0,1-21 15,0 0-15,-1 0 0,1-1 0,21 1 16,-22-21-16,22 0 0,21-1 15,0 1-15,0 0 0,0-1 0,0 1 16,21 0-16,1-22 0,20 22 0,0-22 16,22 1-16</inkml:trace>
  <inkml:trace contextRef="#ctx0" brushRef="#br0" timeOffset="75463.98">4403 12107 0,'0'-21'16,"0"42"-16,-22-42 16,1 21-16,0 21 15,21 1-15,-21-1 0,0 0 0,0 21 16,21-21-16,-22 22 0,22-1 0,-21-21 16,0 0-16,21 22 0,0-22 15,0 0-15,-21 0 0,21 0 0,0 1 16,0-1-16,0-42 31,0-1-15,0 1-16,21 0 15,-21 0-15,21-21 0,-21 20 16,21 1-16,1-21 0,-22 21 0,21-22 16,0 22-16,0 0 0,-21 0 15,21 21-15,0-21 0,1 21 0,-1 0 16,0 0-16,0 21 0,0-21 15,-21 21-15,21 21 0,-21-20 16,22-1-16,-22 0 0,0 21 16,21-21-16,0 1 0,0 20 0,-21-21 15,21 0-15,0 0 0,1 1 0,20-1 16,-21-21-16,0 21 0,22-21 16,-22 0-16,21 0 0,0 0 0,1 0 15,-22 0-15,21 0 0,1 0 16,-1-21-16,-21 0 0,21-1 0,1 1 15,-22 0-15,21-21 0,-21 21 16,1-22-16,-1 1 0,0 0 0,-21-1 16,0 1-16,0 0 0,0-1 0,0 22 15,0-21-15,-21 21 0,0-1 16,-1 1-16,1 0 0,0 21 0,-21 0 16,21 21-16,-22 0 0,1 1 15,0-1-15,20 21 0,-20 0 0,0-20 16,21 20-16,-22 43 15,22-43-15,21 0 0,0-21 0,0 22 16,0-22-16,0 0 0,0 0 16,0 0-16,21 1 0,0-22 0,1 0 15,20 0-15,-21 0 0,0 0 16,22 0-16,-22 0 0,21 0 0,-21-22 16,0 1-16,22 0 0,-22 0 0,0 0 15,0-22-15,0 22 0,1-21 16,-22 21-16,0-22 0,21 1 0,-21 0 15,0 21-15,0-1 0,0 1 0,0 0 16,-21 42 0,21 0-1,-22 1-15,22 20 0,0-21 16,0 0-16,0 22 0,0-22 16,0 21-16,0-21 0,0 0 0,0 1 15,22-1-15,-1 0 0,0 0 16,0-21-16,0 21 0,0-21 0,1 0 15,20 0-15,-21 0 0,21 0 16,-20 0-16,20 0 0,-21-21 0,21 0 16,-20 21-16,20-21 0,0-43 15,-21 43-15,1-21 0,-1 21 0,-21-22 16,0 1-16,0 21 16,21-22-16,-21 1 0,0 21 0,0 0 0,0 0 15,0-1-15,0 44 31,0-1-31,-21 21 0,21-21 0,0 22 16,0-22-16,-21 21 0,21-21 16,-22 22-16,22-22 0,-21 21 0,0-21 15,21 22-15,0-22 0,0 0 0,0 0 16,-21 0-16,21 0 16,-21-21-16,21-21 31,0 0-16,0 0-15,21 0 0,0-22 0,-21 22 16,21-21-16,0 0 0,1-1 0,-1 1 16,0 0-16,0-1 0,0 1 15,0 0-15,1 20 0,-22 1 0,21 0 16,0 0-16,0 21 0,0 0 16,-21 21-16,21 0 15,-21 0-15,0 1 0,0 20 0,0-21 16,0 21-16,0-20 0,0 20 0,0-21 15,0 21-15,0-20 0,0 20 16,0-21-16,0 0 0,22 0 0,-22 1 16,21-1-16,0-21 15,0 0-15,0 0 16,0 0-16,1-21 16,-22-1-16,21 22 0,0-21 0,0-21 15,0 21-15,0 0 0,1-22 16,-1 1-16,42-22 0,-42 22 15,1 0-15,-1-1 0,0 22 0,0-21 16,0 21-16,22 0 16,-43 42-1,0 0 1,0 0-16,0 0 16,0 22-16,0-22 0,0 21 0,0-21 15,0 22-15,0-22 0,0 0 0,0 21 16,0-21-16,0 1 0,21-1 15,0 0-15,0 0 0,0 0 0,22-21 16,-22 21-16,21-21 0,-21 0 0,22 0 16,-1 0-16,0 0 0,1 0 15,20-21-15,-21 0 0,-20 0 16,20 0-16,-21 0 0,0-1 16,22 1-16,-22-21 0,-21 21 0,21-22 15,0 1-15,-21 0 0,21 21 16,-21-22-16,0 1 0,0 21 0,0 0 0,0-1 15,-21 22 1,0 0-16,0 0 0,0 0 0,-1 22 16,1 20-16,0-21 0,0 21 0,0 1 15,0-1-15,21 0 0,0 1 16,0-22-16,0 21 0,0-21 0,21 1 16,21-1-16,-21 0 0,22-21 0,-1 0 15,21 21-15,-20-21 0,20 0 16,1 0-16,-1 0 0,1 0 0,-22 0 15,22 0-15,-22-21 0,0 0 0,1 21 16,-22-21-16,0 21 0,0-22 16,-21 1-16,0 0 15,-21 21-15,-21-21 0,20 21 16,-20 0-16</inkml:trace>
  <inkml:trace contextRef="#ctx0" brushRef="#br0" timeOffset="76244.07">1101 13801 0,'0'0'16,"0"-21"-16,0-1 0,0 1 0,0 0 0,-22 21 15,22-21-15,0 0 0,-21 21 16,0 0-16,0 0 16,0 21-16,0 0 0,-1 0 15,1 22-15,-21-1 0,21 0 0,-22 22 16,-20 42-16,21-43 0,-1 1 16,22 20-16,-21-20 15,21-1-15,21 1 0,0-1 16,0-20-16,0-1 0,21 0 0,21 1 15,-21-22-15,22 0 0,-1-21 16,21 0-16,-20 0 0,-1 0 0,22 0 16,-22-21-16,0 0 0,1-1 15,-1-20-15,0 21 0,1-21 0,-22 20 16,0-20-16,-21 0 0,0 21 16,0-22-16,-21 1 0,0 21 15,-1 0-15,-20-1 0,21 1 16,-21 21-16,-1 0 0,22 0 0,-21 0 15,-1 0-15,22 21 0,-21 1 16,21-1-16,-22 0 0,22 0 0,0 21 16,21-20-16,0-1 0,0 0 15,0 21-15,0-21 16,0 1-16,21-22 0,0 0 16,1 0-16,-1 0 15</inkml:trace>
  <inkml:trace contextRef="#ctx0" brushRef="#br0" timeOffset="76412.64">1482 14203 0,'21'0'16,"-42"0"-16,63 0 0,-21 0 62,0 0-62</inkml:trace>
  <inkml:trace contextRef="#ctx0" brushRef="#br0" timeOffset="76905.37">2625 14055 0,'0'0'0,"0"-21"0,0-1 0,0 1 15,0 0-15,0 0 0,0 0 0,0 0 16,0-1-16,-22 22 0,1-21 16,0 21-16,0 0 0,0 0 0,-22 0 15,22 0-15,-21 21 0,0 1 16,20-1-16,-62 42 15,63-42-15,-1 22 0,1-1 0,0 22 16,21-22-16,0 0 0,0 1 16,0 20-16,0-21 0,21 1 15,0-1-15,1 0 0,-1 1 0,21-22 16,0 0-16,-20 0 0,20 0 16,0 1-16,1-22 0,-1 0 0,0 0 15,1 0-15,20-22 0,-21 1 16,1-21-16,-1 21 0,0-22 0,22 1 15,-22 0-15</inkml:trace>
  <inkml:trace contextRef="#ctx0" brushRef="#br0" timeOffset="77160.22">3217 14182 0,'85'-106'0,"-43"42"0,-232 276 0,253-254 0,107-170 15,-149 149-15,21-1 0,-21 22 16,-21-22-16,21-20 0,-21 62 16,0-20-16,-21 42 15,0 0-15,0 21 16,0 22-16,0-1 0,-1 0 15,1 1-15,0 20 0,0-21 0,0 22 16,0-1-16,-1-20 0,1 20 16,0 1-16,0-22 0,0 22 15,0-22-15,21 21 0,0-20 0,-22-1 16,22-21-16,0 22 0,0-22 16,0 0-16,22-21 15,-1 0-15,21 0 0,-21-21 16,0 0-16,22-1 0,-1-20 15,-21 21-15,43-21 0</inkml:trace>
  <inkml:trace contextRef="#ctx0" brushRef="#br0" timeOffset="78248.58">3873 14076 0,'22'-21'16,"-44"42"-16,65-63 0,-22 20 0,-21 1 0,0 0 16,0 0-16,0 0 0,0 0 15,0-1-15,-21 22 0,0 0 0,-1 0 16,1 0-16,0 0 0,-21 0 15,21 22-15,-22-1 0,22 0 16,-21 0-16,-1 0 0,1 22 0,21-22 16,-21 0-16,20 21 0,1 1 15,0-22-15,0 21 0,21 22 16,0-22-16,0-21 0,0 0 16,0 0-16,0 1 0,21-22 15,0 0-15,0 0 0,22 0 16,-22-22-16,21 1 0,-21 0 15,22 0-15,-1 0 0,-21-22 16,22 22-16,-22 0 0,21-21 0,-21 21 16,0-22-16,1 22 0,-1-21 15,0 21-15,0-1 0,-21 1 16,0 0-16,0 42 31,0 0-31,-21 1 0,21 20 16,0-21-16,-21 0 0,21 0 0,-21 22 15,21-22-15,0 0 0,0 21 16,0-20-16,0-1 0,0 0 0,21 0 16,0 0-16,0 0 0,0-21 0,22 0 15,-22 0-15,0 0 0,21 0 16,-21-21-16,1 0 0,20 0 0,-21 0 16,21 0-16,-20-1 0,20-20 15,-21 21-15,21-21 0,-20-1 16,20 22-16,-21-21 0,0 21 0,-21-22 15,21 22-15,-21 0 0,-21 21 32,0 21-32,0 0 15,0 0-15,21 1 0,0-1 0,0 0 16,0 0-16,0 0 0,0 0 0,21 1 16,0-1-16,0-21 0,0 21 15,-21 0-15,22 0 0,-1-21 16,0 21-16,0 1 0,0-1 15,-21 0 1,-21-21 0,0-21-1,0 21-15,0-21 0,-1-1 0,1 22 16,0-21-16,0 0 0,0 21 16,21-21-16,-21 0 0,-1 21 15,22-21-15,-21 21 16,21 21-1,0 0-15,0 0 0,0 0 0,0 0 16,0 1 0,21-1-16,-21 0 0,22 0 0,20-21 0,-21 0 15,43 0-15,-43 0 0,21 0 16,0 0-16,1 0 16,-1 0-16,0-21 0,1 0 0,-1 21 15,0-21-15,-20-1 0,20 1 16,-21 0-16,21 0 0,-20 0 0,-1 0 15,0-22-15,0 22 0,-21 0 0,0-21 16,0 20-16,0 1 16,0 0-16,0 0 0,0 0 0,-21 21 15,0 0-15,0 0 0,21 21 16,0 0 0,0 0-16,0 0 0,0 1 0,0-1 15,0 0-15,0 0 0,0 0 0,21 0 16,0 1-16,-21-1 15,0 0-15,0 0 0,0 0 16,0 0-16,0 1 16,-21-1-16,21 0 0,-21-21 15,-1 0-15,1 0 0,0 0 16,0 0-16,21-21 16,0 0-16,0-1 0,0 1 15,21 0-15</inkml:trace>
  <inkml:trace contextRef="#ctx0" brushRef="#br0" timeOffset="78489.44">5715 13695 0,'0'-21'0,"0"42"32,0 0-32,0 0 0,-21 0 15,0 22-15,21-22 0,-22 21 16,1 1-16,0-1 0,21-21 0,-21 21 15,0 1-15,0-1 0,21-21 0,-22 22 16,1-22-16,0 0 0,21 21 16,0-21-16,-21 1 0,21-1 15,21-21 1,0 0 0,0-21-16,1-1 0,-1 22 0</inkml:trace>
  <inkml:trace contextRef="#ctx0" brushRef="#br0" timeOffset="78900.2">5546 13695 0,'-22'-21'0,"44"42"0,-44-85 15,22 43-15,0-21 0,0 21 16,0 0-16,0-1 0,22 1 16,-1 21-16,0 0 0,0 0 0,0 0 15,22 0-15,-1 21 16,-21 1-16,21 20 0,1 0 0,-22 1 15,21-1-15,-21 21 0,1-20 0,-1 20 16,0-20-16,-21-1 0,21 0 16,-21 1-16,0-1 0,0 0 0,0-21 15,0 1-15,0-1 0,21 0 0,-21 0 16,21-21 0,-21-21-1,0 0-15,0 0 0,0-1 16,0 1-16,0-21 0,0 21 15,0-22-15,22-20 0,-22 21 0,21-22 16,-21 1-16,21-1 0,0 1 16,-21-1-16,21 1 0,0 20 0,-21 1 15,0 0-15,22 20 0,-22 1 0,21 21 16,0 0 0,-21 21-1,0 1-15,0-1 0,21 21 0,-21-21 16,21 22-16,-21-1 0,21 0 15</inkml:trace>
  <inkml:trace contextRef="#ctx0" brushRef="#br0" timeOffset="80244.85">6773 13949 0,'0'0'0,"21"-21"0,-21 0 0,0-22 16,0 22-16,0 0 0,0-21 15,0 20-15,0-20 0,0 21 16,0 0-16,-21-22 0,0 22 0,0 0 16,0 21-16,0 0 0,-1 0 0,-20 0 15,21 0-15,-21 21 0,-1 0 0,22 1 16,-21 20-16,21 0 0,-22 1 16,22-22-16,0 21 0,-21 43 15,20-43-15,22 0 0,0-20 16,0 20-16,0-21 0,0 0 15,0 0-15,0 1 0,22-1 0,-1-21 16,21 0-16,-21 0 0,0 0 16,1 0-16,20 0 0,-21-21 15,21-22-15,-20 43 0,20-21 16,-21 0-16,0-21 0,0 20 0,1-20 16,-1 21-16,0-21 15,-21-1-15,21 22 0,0-21 0,-21-1 16,0 22-16,0 0 0,0 0 15,0 42 1,0 0-16,0 22 0,0-22 16,0 21-16,0 0 0,0-20 15,0 20-15,0-21 0,0 21 0,0-20 16,0-1-16,21 0 0,1 0 0,-1 0 16,0 0-16,21-21 0,1 0 15,-22 0-15,21 0 0,-21 0 0,22 0 16,-22-21-16,21 21 0,-21-21 0,0 0 15,1 0-15,-1 0 0,0-22 16,0 22-16,0-21 0,0 21 0,-21-22 16,0 1-16,22 0 0,-22-1 0,0 1 15,0 21-15,21 0 0,-21-1 16,0 1-16,0 42 16,0 1-1,-21 20-15,21-21 0,-22 21 0,22 1 16,0-1-16,-21 0 0,21-20 15,-21 20-15,0-21 0,21 21 0,0-20 16,0-1-16,0 0 0,-21 0 16,21 0-16,0 0 0,0-42 31,0 0-15,0 0-16,0 0 0,0 0 0,21-1 15,0 1-15,-21-21 0,21 21 0,0-22 16,1 1-16,-1 0 0,0-1 15,0 1-15,0 0 0,0 21 0,1-1 16,-22 1-16,21 21 0,0 0 16,-21 21-16,21 1 15,-21-1-15,21 0 0,-21 21 0,0-21 16,0 22-16,0-22 0,0 21 16,21-21-16,-21 22 0,0-22 0,0 0 15,0 0-15,0 0 0,0 1 16,22-22-16,-1 0 15,0 0 1,0-22-16,0 1 16,0 0-16,1 0 0,-1 0 15,0-22-15,21 22 0,1-63 16,-22 41-16,0 22 0,0-21 16,0-1-16,0 22 0,1 0 0,-22 0 15,21 21-15,-21 21 16,0 0-1,0 0-15,0 22 0,0-22 0,-21 21 16,21-21-16,-22 22 0,22-22 16,0 21-16,0-21 0,0 1 15,0-1-15,0 0 0,0 0 0,0 0 16,22 0-16,-1-21 0,21 0 16,-21 22-16,22-22 0,-22 0 0,21 0 15,-21 0-15,22 0 0,-22 0 0,21-22 16,-21 1-16,0 21 0,1-21 15,-1 0-15,0 0 0,0 0 16,0-22-16,0 22 0,-21-21 0,0 21 0,0-22 16,0 1-16,0 21 15,0 0-15,0-1 0,0 1 0,-21 21 16,0 21-16,21 1 16,-21 20-16,21-21 0,-21 21 15,0 1-15,21-22 0,0 21 0,0-21 16,0 22-16,0-22 0,0 0 15,0 21-15,21-20 16,0-22-16,0 0 0,0 0 16,0 0-16,22 0 0,-22 0 15,0 0-15,21 0 0,-20-22 0,-1 22 16,42-42-16,-42 42 0,-21-21 16,22 21-16,-22-21 0</inkml:trace>
  <inkml:trace contextRef="#ctx0" brushRef="#br0" timeOffset="81000.42">1206 15579 0,'0'0'0,"-42"0"0,21 0 0,-21 0 0,20 0 16,1 0-16,0 0 0,0 0 16,0 0-16,0 21 0,-1 0 15,22 0-15,0 0 16,0 1-16,0-1 16,22-21-16,-1 0 0,0 0 15,0 0-15,21 0 0,1 0 16,-1 0-16,0 0 0,22 0 0,-22-21 15,22-1-15,-22 1 16,22 0-16,-22 0 0,-21 0 0,21 0 16,-20-1-16,-1 1 0,0-21 15,-21 21-15,0 0 16,-21 21 0,0 0-16,-1 21 0,1 0 0,21 0 15,-21 21-15,21-20 0,-21 20 16,0 0-16,21 22 0,-21-22 15,-1 22-15,22-22 0,-21 21 0,0-20 16,0 20-16,0-20 16,0-1-16,21 0 0,0-21 0,-22 22 0,22-22 15,-21 0-15,21 0 16,-21-21 0,21-21-1,-21 0-15</inkml:trace>
  <inkml:trace contextRef="#ctx0" brushRef="#br0" timeOffset="81212.6">825 16044 0,'0'22'0,"22"-22"16,-1 0-16,0 0 15,0 0-15,0 0 0,0 0 0,22 0 16,-22 0-16,21 0 15,1 0-15,-1 0 0,0-22 0,1 22 16,-1-21-16,0 21 0,1-21 16,41 0-16,-63 0 0,22 21 15,-22-21-15,21-1 0,-21 22 16</inkml:trace>
  <inkml:trace contextRef="#ctx0" brushRef="#br0" timeOffset="81390.5">2117 15790 0,'0'0'16,"0"22"15,0-1-15,21-21-1,0 0-15,0 0 0,0 0 16,0-21-16</inkml:trace>
  <inkml:trace contextRef="#ctx0" brushRef="#br0" timeOffset="81907.2">3492 15515 0,'22'-21'15,"-1"21"-15,0-21 0,0 0 16,0 0-16,-21-1 0,21 1 16,-21 0-16,0 0 0,0 0 15,0 0-15,0-1 0,-21 1 0,-21 0 16,-22 0-16,43 21 16,-42 0-16,20 0 0,1 0 0,0 21 15,-1 21-15,1-20 0,21 20 16,-21 0-16,-1 64 15,22-64-15,0 22 0,21-22 0,0 1 16,0 20-16,0-21 0,0 1 16,0-22-16,0 21 0,21-21 0,0 22 15,0-22-15,22 0 0,-22 0 16,21-21-16,-21 0 0,22 21 0,-1-21 16,0 0-16,1 0 0,-1-21 15,22 0-15,-22 21 0,0-42 0,22 21 16,-22-1-16,22 1 0,-22-21 15,21 21-15</inkml:trace>
  <inkml:trace contextRef="#ctx0" brushRef="#br0" timeOffset="82284.5">4466 15325 0,'21'-21'0,"-42"42"0,42-64 16,-21 1-16,0 21 15,-21 0-15,-21 0 0,21 21 16,-1 0-16,-20 0 0,0 0 15,21 0-15,-22 0 0,22 21 16,-21 0-16,21 0 0,-1 0 16,-20 22-16,21-22 0,21 21 0,-21-21 15,21 0-15,0 22 0,0-22 0,0 21 16,0-21-16,21 1 0,21 20 16,-21-21-16,1 0 0,20 0 15,0 1-15,-21-1 0,22-21 16,-1 21-16,-21 0 0,0-21 0,1 21 15,-22 0-15,0 1 16,-22-1-16,1 0 0,-21-21 16,0 21-16,-1-21 0,1 0 15,-22 0-15,22 0 0,0 0 0,-1 0 16,1 0-16,0 0 0,21 0 16,-1 0-16,1 0 0,0 0 0,21-21 15,0 0-15,21 0 16,0 21-16,22-22 15,-22 22-15,21-21 0,1 21 0</inkml:trace>
  <inkml:trace contextRef="#ctx0" brushRef="#br0" timeOffset="82720.45">5207 15409 0,'21'-21'0,"-42"42"0,63-63 16,-21 42-16,-21-21 0,0 0 0,0 0 15,0-1-15,-63 1 16,42 21-16,0 0 0,-22 0 16,22 0-16,-21 0 0,21 0 15,-22 0-15,22 0 0,0 21 0,0 1 16,0-1-16,-1 0 0,1 0 16,21 0-16,0 22 0,0-22 15,0 0-15,0 21 0,0-21 0,21 1 16,1-1-16,-1 0 0,21 0 15,0 0-15,1 0 0,-1 1 0,0-1 16,1-21-16,-1 21 0,0 0 16,1 0-16,-22-21 0,0 21 15,-21 1-15,-21-22 0,0 21 16,-22-21-16,1 0 0,0 0 16,-1 21-16,-20-21 0,21 21 0,-22-21 15,1 0-15,-1 0 0,1 0 16,20 21-16,1-21 0,-22 0 15,43 0-15,-21 0 0,21 0 0,0 0 16,-1 0-16,44 0 31,-1 0-31,21 0 0,0-21 16,1 0-16</inkml:trace>
  <inkml:trace contextRef="#ctx0" brushRef="#br0" timeOffset="83360.78">6435 15409 0,'0'-21'31,"21"21"-31,0-21 0,-21 0 16,21 21-16,0-21 0,0 0 0,1-1 15,-1 1-15,21-21 0,-21 21 16,0 0-16,1-22 0,-22 22 16,0 0-16,0 0 0,0-22 0,0 22 15,-22 0-15,1 21 0,0-21 0,-21 0 16,-1 21-16,1 0 0,0 0 0,-1 0 16,1 0-16,21 21 0,-21 0 15,20-21-15,1 42 0,21-20 16,0 20-16,0-21 0,0 21 0,21 1 15,1-1-15,20 0 0,-21 1 16,21-1-16,1 0 0,-1 1 0,0-22 16,1 21-16,-1-21 0,0 22 0,1-22 15,-22 0-15,0 21 0,-21-20 16,0-1-16,-21 0 0,0 0 16,-22 0-16,1-21 0,0 21 15,-22-21-15,22 0 0,0 22 0,-22-22 16,22 0-16,-1 0 0,22 0 0,-21 0 15,21 0-15,-22-22 16,22 22-16,0-21 0,0 0 0,21 0 16,0 0-16,0 0 0,0-1 15,21 1-15,0 0 16,0 0-16,22 0 0,-1 0 0,0-1 16,1 1-16,-1 21 0</inkml:trace>
  <inkml:trace contextRef="#ctx0" brushRef="#br0" timeOffset="83712.58">6964 15473 0,'0'0'0,"0"21"0,21-21 16,0 0 15,0-21-15,0 0-16,-21 0 0,22 21 15,-1-22-15,0 1 0,-21-21 0,21 21 16,0 0-16,0-1 0,-21 1 0,0-21 15,0 21-15,0 0 0,0-1 16,-42 44 0,21-1-16,0 0 15,-22 0-15,22 21 0,-21 1 16,21-1-16,-22 0 0,22 1 0,0-1 16,0 0-16,21 1 0,0-1 0,0-21 15,0 0-15,0 1 0,21-1 16,0 0-16,22 0 0,-22-21 15,0 0-15,21 0 0,1 0 0,-1 0 16,-21 0-16,21 0 0,1-21 0,-1 0 16,-21 0-16,22-1 0,-1 1 15,0-21-15,-21 21 0,22-22 0,-22-20 16</inkml:trace>
  <inkml:trace contextRef="#ctx0" brushRef="#br0" timeOffset="83940.45">7662 15050 0,'21'-106'0,"-105"402"0,168-656 0,-105 530 16,64-382-16,-43 170 0,21 20 0,-21-20 15,0 21-15,0 42 16,-21 0 0,-1 0-16,1 22 0,0-1 15,0 0-15,0 1 0,0 20 0,21 1 16,-22-1-16,1 1 0,0-22 16,0 22-16,0-1 0,0-21 0,21 1 15,-22-1-15,22 0 0,-21-20 16,21-1-16,0 0 0,0 0 0,0 0 15,21-21 1,1 0-16,-1 0 0,21-21 16,-21 21-16,0-21 0</inkml:trace>
  <inkml:trace contextRef="#ctx0" brushRef="#br0" timeOffset="84325.23">7768 15367 0,'-21'0'0,"-21"21"15,42 0 1,21-21 15,0 0-31,0 0 0,0 0 16,22-21-16,-22 0 0,0 21 16,0-21-16,0 0 0,0 0 15,1-1-15,-1 1 0,-21 0 16,0 0-16,0 0 0,0 0 15,0-1-15,-21 22 0,-1 0 16,1 0-16,0 0 0,0 22 0,-21-1 16,20 21-16,1-21 0,0 0 15,0 22-15,0-1 0,21-21 0,0 22 16,0-22-16,0 0 0,0 21 16,0-21-16,0 1 0,0-1 0,0 0 15,21-21-15,0 21 0,0-21 0,0 0 16,1 0-16,-1 0 0,21 0 15,-21 0-15,0 0 0,22 0 16,-1-21-16,-21 21 0,22-21 0,-1 0 16,0-1-16,43-41 15,-64 42-15</inkml:trace>
  <inkml:trace contextRef="#ctx0" brushRef="#br0" timeOffset="84562.74">8445 15113 0,'0'-21'15,"-21"190"-15,42-317 0,-21 106 0,0 21 0,0-1 0,-21 22 16,0 0-16,0 0 15,0 22-15,21-1 0,-21 0 0,-1 21 16,1-21-16,0 22 0,0-1 16,0 0-16,21 1 0,0-1 0,0-21 15,-21 22-15,21-22 0,0 21 16,0-21-16,0 0 0,21 1 16,0-1-16,0-21 0,0 21 0,0-21 15,22 0-15,20 0 0,-20 0 16,-1 0-16,21-21 0,-20 21 15,20-21-15,1-1 0,-22 1 0,22-21 16,-22 21-16,21-22 0,-20-20 16,-1 21-16</inkml:trace>
  <inkml:trace contextRef="#ctx0" brushRef="#br0" timeOffset="84808.6">9229 14753 0,'0'0'16,"0"-63"-16,0 20 0,0 1 0,0 0 0,0-1 15,0 22-15,-22 21 16,1 21-1,0 22-15,0-1 0,0 0 0,21 1 16,-21-1-16,-1 22 0,1-1 16,0-21-16,0 22 0,0-1 0,0 1 15,-1-1-15,1 1 0,0-22 16,0 22-16,0-22 0,0 0 0,21 1 16,0-22-16,-22 21 0,22-21 0,0 1 15,0-1-15,22-21 16,-1 0-16,0 0 15,21 0-15,1-21 0,-22-1 0,21 1 16,0-21-16,1 21 16,-1-22-16</inkml:trace>
  <inkml:trace contextRef="#ctx0" brushRef="#br0" timeOffset="85170.4">9504 15071 0,'0'0'0,"0"-21"0,0-1 0,0 44 31,-21-22-31,-1 21 15,1 0-15,0 21 0,21-21 0,-21 1 16,0 20-16,0-21 0,-1 21 16,22-20-16,0 20 0,0-21 0,0 21 15,0-20-15,0-1 0,0 0 16,0 0-16,22-21 16,-1 21-16,0-21 0,0 0 0,21 0 15,-20 0-15,-1 0 0,21-21 0,0 0 16,-20 0-16,20 0 0,-21-1 15,0 1-15,22-21 0,-22 21 0,-21-22 16,21 1-16,-21 0 0,0-1 16,0 22-16,0-21 0,-21 21 15,21-22-15,-21 22 0,-1 21 0,-41-21 16,42 21-16,0 0 16,-22 0-16,22 21 0,0 0 0,0 1 0,0-1 15,-1 0-15,22 0 0,0 21 16,0-20-16,0-1 0,0 0 15,0 0-15,22 0 0,-1 0 0,0-21 16,21 0-16</inkml:trace>
  <inkml:trace contextRef="#ctx0" brushRef="#br0" timeOffset="85553.18">10118 15134 0,'0'-21'0,"0"42"0,0-63 16,0 21-16,0 0 0,0-1 15,21 1-15,-21 0 0,42 0 0,-21 21 16,0 0 0,1 0-16,-1 0 0,-21 21 15,21 0-15,0 22 0,-21-22 0,0 21 16,21 0-16,-21 1 0,0-1 16,0 0-16,0 1 0,0-1 0,0 0 15,0-20-15,0 20 0,0 0 16,-21-21-16,0 1 15,21-44 17,0 1-32,0 0 0,0 0 15,0 0-15,0 0 0,0-22 0,21 22 0,0-21 16,-21-1-16,0 22 16,21-21-16,1 0 0,-1 20 0,-21-20 15,0 21-15,21-21 0,0 20 16,-21 1-16,21-21 0,-21 21 15,21 0-15,-21-1 0,0 1 16,0 0-16</inkml:trace>
  <inkml:trace contextRef="#ctx0" brushRef="#br0" timeOffset="85804.39">9186 14817 0,'0'0'0,"-21"0"0,-21 0 16,21 0-16,126 0 31,-62 0-31,-1 0 0,22-21 16,-22 21-16,0 0 0,22-22 0,-22 1 15,22 21-15,-22 0 0,21-21 0,-20 21 16,-1 0-16,0 0 0,-20 0 15,20 0-15,-21 0 0,-21 21 16,-21-21 0</inkml:trace>
  <inkml:trace contextRef="#ctx0" brushRef="#br0" timeOffset="86763.84">1206 16976 0,'0'0'0,"-84"0"31,63 0-31,-1 0 0,1 0 16,0 0-16,0-21 0,0-1 15,21 1-15,0 0 16,0 0-16,0 0 0,0 0 0,0-22 15,0 22-15,0 0 0,21-21 16,0 20-16,21 1 0,-20 0 16,20 21-16,-21-21 0,21 21 15,-20 0-15,-1 0 0,0 21 16,-21 0-16,0 0 0,0 22 0,0-1 16,0 0-16,-21 1 0,0 20 15,-22-20-15,22 20 0,-21 1 16,21-22-16,-1 0 0,1 22 0,0-22 15,0 0-15,21-20 0,0 20 16,0-21-16,0 21 0,0-20 16,21-1-16,0-21 0,0 21 15,22-21-15,-22 0 0,21 0 0,1 0 16,20-21-16,-21 0 0,22 21 16,-22-22-16,1 1 0,-1 0 15,0-21-15,1 21 0,-22-1 16,-21 1-16,0 0 0,0 0 0,-21 0 15,-1 0-15,-20-1 0,0 1 16,-1 0-16,1 21 0,0 0 16,-1 0-16,1 0 0,0 0 0,-1 0 15,22 0-15,-21 0 0,21 0 16,0 21-16,21 0 0,0 1 16,0-1-16,21-21 15,21 0-15,-21 0 16,22 0-16</inkml:trace>
  <inkml:trace contextRef="#ctx0" brushRef="#br0" timeOffset="86952.74">1926 17082 0,'42'-22'31,"-42"1"-31,0 42 47,0 1-47,22-22 31,-1 0-31</inkml:trace>
  <inkml:trace contextRef="#ctx0" brushRef="#br0" timeOffset="87387.49">3471 16785 0,'0'0'0,"-21"-42"0,-21 21 15,21-22-15,-1 1 0,22 21 0,0-21 16,0 20-16,0-20 0,0 21 16,0 0-16,43 21 0,-22 0 15,21 0-15,-21 0 0,43 21 16,-22 0-16,1 21 0,20 1 0,-21 20 16,22-20-16,-22 20 0,22 22 15,-22-43-15,-21 22 0,22-1 16,-22-21-16,0 22 0,0-22 0,-21 1 15,0-22-15,0 42 0,0-42 16,0 1-16,-21-22 16,0 0-16,0 0 15,21-22 1,0 1-16,0 0 0,0 0 0,0-21 16,0 20-16,21-41 0,-21 21 15,21-1-15,0-20 0,0-1 0,0 1 16</inkml:trace>
  <inkml:trace contextRef="#ctx0" brushRef="#br0" timeOffset="87592.37">4191 16616 0,'21'-21'0,"0"-64"16,-21 64 0,-42 148-16,84-275 0,-63 169 15,-21 0-15,21 0 16,-1 0-16,-20 22 0,0-1 16,21 0-16,-22 1 0,1 20 15,0-20-15,-1 20 0,1 1 0,0-22 16,-1 0-16,1 22 0,0-22 15,20 0-15,-20-20 0,21 20 0,0-21 16,21 21-16,0-20 0,0-1 16,21-21-1,21 0-15,-21-21 16,22 21-16</inkml:trace>
  <inkml:trace contextRef="#ctx0" brushRef="#br0" timeOffset="87921.22">4424 16912 0,'0'0'0,"21"-21"0,21-21 16,-21 21-16,1-1 0,-1 1 0,0 0 16,-21 0-16,21 21 15,-21 21-15,0 0 16,0 0-16,0 22 0,0-22 16,0 21-16,0 22 0,0-22 0,0 22 15,0-22-15,0 21 0,0 1 16,0 21-16,0-22 0,0 22 15,0-1-15,0 1 0,0 21 0,0-21 16,-21-1-16,21 1 0,-21 0 16,0-1-16,21 1 0,0 0 15,0-22-15,-22 1 0,22-1 0,-21 1 16,21-22-16,0-21 0,-21 21 16,21-20-16,0-1 0,0-42 31,21-22-31,0 22 0,-21-21 15,22-22-15,-1 22 0,0-43 0,0 22 16,0-1-16</inkml:trace>
  <inkml:trace contextRef="#ctx0" brushRef="#br0" timeOffset="88248.62">4720 17209 0,'-21'-43'0,"42"86"0,-63-128 15,21 43-15,-1-1 0,1 1 16,0 0-16,0-1 0,0 22 0,0-21 15,21-1-15,0 22 0,0 0 16,0-21-16,0 21 0,21-1 0,0 22 16,21-21-16,-21 21 0,22 0 15,-1 0-15,-21 0 0,22 0 16,-1 21-16,0 1 0,-21-1 0,22 21 0,-22 0 16,0 1-16,0-22 15,-21 21-15,0 1 0,0-1 0,0 0 16,-21 1-16,-21-22 0,21 21 15,-22-21-15,-20 22 0,20-22 0,1 0 16,0 0-16,-1-21 0,22 21 16,-21-21-16,21 0 0,0 0 0,-1 0 15,44 0 1,-1 0-16,0-21 16,21 21-16,-21-21 0,22 21 15,-1-21-15</inkml:trace>
  <inkml:trace contextRef="#ctx0" brushRef="#br0" timeOffset="88737.05">5503 16955 0,'0'0'0,"43"0"0,-22-22 0,0 1 0,0 21 16,0-21-16,-21 0 0,0 0 16,0 0-16,-21-1 15,0 1-15,0 21 0,0 0 0,-1 0 16,1 0-16,0 0 0,-21 0 15,21 21-15,-1-21 0,1 22 0,0 20 16,0-21-16,0 0 0,0 22 16,-1-22-16,22 21 0,-21 0 15,21-20-15,-21 20 0,21-21 16,0 21-16,0-20 0,0-1 0,0 0 16,0 0-16,21 0 15,0-21-15,43 0 0,-43 0 16,0 0-16,0-21 0,1 21 15,-1-21-15,21 0 0,-21 0 0,0-22 16,1 22-16,-22-21 0,21 21 16,-21-22-16,21 1 0,-21 0 15,0-1-15,0 1 0,0 21 0,0-22 16,0 22-16,0 42 31,0 22-31,0-22 0,0 21 16,0 1-16,0-22 0,0 21 0,0 0 15,0-20-15,0 20 0,0-21 16,0 21-16,21-20 0,0-1 0,-21 0 16,21-21-16,1 21 0,-1-21 15,0 0-15,0 0 0,0 0 0,0 0 16,1-21-16,-1 21 16,21-21-16,-21 0 0</inkml:trace>
  <inkml:trace contextRef="#ctx0" brushRef="#br0" timeOffset="88984.91">6138 16616 0,'0'0'0,"0"-191"31,0 213-15,0-1 0,0 0-16,0 21 0,0 1 0,0-1 15,0 0-15,0 22 0,0-22 16,0 0-16,0 1 0,0-1 0,0 0 15,0 1-15,0-22 0,0 21 16,0-21-16,0 1 0,0-1 0,0 0 16,0 0-16,0-42 31,21 0-15,1 0-16</inkml:trace>
  <inkml:trace contextRef="#ctx0" brushRef="#br0" timeOffset="89456.64">6435 16447 0,'0'0'0,"21"-22"0,-21-20 16,0 21-16,0 0 15,0 42 1,0 0-16,0 0 0,0 0 16,0 1-16,0-1 0,0 21 15,0 0-15,0 1 0,0-1 16,0 0-16,-21 22 0,21-22 15,0 1-15,0 20 0,0-21 0,0 1 16,0-1-16,0-21 0,0 22 16,0-22-16,0 0 0,0 0 0,0 0 15,0 0-15,0-42 32,0 0-32,0 0 15,0-21-15,0 20 0,21-20 16,0 0-16,-21-1 0,21 1 0,0 0 15,22-22-15,-22 22 16,21 0-16,0-1 0,-20 1 0,20 21 16,0 0-16,-21 21 0,22 0 0,-22 0 15,21 0-15,1 42 16,-43 0-16,0 1 0,21-22 0,-21 21 16,0 0-16,0 1 0,0-1 15,0 0-15,0 1 0,0-22 0,0 0 16,0 21-16,0-20 0,-21-1 15,21 0-15,0 0 0,-22-21 16,1 0 0,0 0-16,21-21 15,-21 21-15</inkml:trace>
  <inkml:trace contextRef="#ctx0" brushRef="#br0" timeOffset="89716.49">6075 16722 0,'0'0'0,"-21"-21"0,-22 21 0,43-22 15,0 1-15,0 0 0,21 0 16,22 21-16,-22 0 0,21-21 16,-21 21-16,22 0 0,-22 0 0,21 0 15,-21-21-15,22 21 16,-22 0-16,0 0 0,0 0 0,0 0 15,1 0-15,-1 0 0,-21 21 32,-21-21-32,-1 21 15,1-21-15,0 21 0,0 0 16,0 0-16</inkml:trace>
  <inkml:trace contextRef="#ctx0" brushRef="#br1" timeOffset="96264.48">6265 8615 0,'0'0'0,"0"-21"16,-21 21-1,0 0 1,0 0-16,0 0 16,-1 0-1,22 21 32,22-21-31,-1 0-16,0 0 15,21 0-15,1 0 0,-1 0 16,21 0-16,-20 0 0,20 0 0,22 0 16,-22 0-16,1 0 0,21 0 0,-1 0 15,-20 0-15,20 0 16,-20 0-16,-1 0 0,1 0 0,-1 0 15,-20 0-15,20 0 0,1 0 0,-22 0 16,22 0-16,-22 0 0,21 0 16,-20 0-16,-1 0 0,0 0 0,-20 0 15,20 0-15,-21 0 0,0 0 0,0 0 16,-42 0 31,0 0-16,0 21-15,0 0-16,21 0 15,0 1-15,-21-1 0,21 0 16,-22 21-16,22-21 0,0 22 16,0-22-16,-21 21 0,21 1 0,-21-1 15,21 0-15,0 1 0,0-1 0,0 0 16,0 1-16,0-1 0,0 0 15,0 22-15,0-22 0,0 0 0,0 22 16,0-22-16,-21 1 0,21 20 0,0-21 16,-21 22-16,21-22 0,0 1 15,0-1-15,0 0 0,0-21 16,0 22-16,0-22 0,0 0 0,0 21 16,0-20-16,0-1 15,0 0-15,0 0 16,-21-21-1,-1 0 1,1 0-16,0 0 0,0 0 16,-21 0-16,20 0 0,1 0 0,0 0 15,-21 0-15,-1 0 0,1-21 16,0 21-16,-1 0 0,-20 0 16,-1 0-16,-20 0 0,20 0 0,-20 0 0,-22 0 15,21 0-15,0 0 0,22 0 16,-22 0-16,22 0 0,20 0 15,1 0-15,0 0 0,-1 0 0,22 0 16,0 0-16,0 0 0,0 0 0,0 0 16,-1 0-16,1 0 31,21-21 0,0 0-15</inkml:trace>
  <inkml:trace contextRef="#ctx0" brushRef="#br1" timeOffset="96732.15">6562 9694 0,'0'0'15,"21"-21"-15,-21 0 0,21 0 0,-21 0 16,-21 21 15,0 21-31,21 0 0,-22 0 16,1 0-16,0 22 0,0-22 15,0 0-15,0 21 0,-22 1 16,22-22-16,0 21 0,-21-21 0,20 22 16,-20-22-16,21 0 0,0 21 15,-22-20-15,22-1 0,0 0 0,0-21 16,0 21-16,0-21 0,21-21 47,21 21-32,0 0-15,0 0 16,0 0-16,0 0 16,1 21-16,-1 0 0,0-21 0,0 21 15,0 1-15,0-1 0,1 0 0,-1 0 16,0 0-16,0 0 15,0 1-15,0-1 0,1 0 0,-22 0 16,21 0-16,0-21 16,-21 21-16,0-42 31,0 0-31,0 0 0,0 0 16,0 0-16</inkml:trace>
  <inkml:trace contextRef="#ctx0" brushRef="#br1" timeOffset="97469.11">6265 8530 0,'-42'0'16,"21"0"-16,0 0 15,21-21 17,21 21-17,0-21-15,0 21 0,21-21 16,-20 0-16,20-1 0,43 1 16,-43 0-16,21 0 0,22 0 15,-21 0-15,-22-1 0,-21 22 16,21 0-16,-20 0 0,41 0 15,-63 22 17,-21-22-32,-21 21 0,20-21 0,-20 21 15,0-21-15,21 0 0,-22 0 0,1 21 16,0-21-16,20 0 0,-20 0 16,21 21-16,0-21 0,-22 0 0,22 0 15,0 21-15,0-21 0,0 0 0,0 22 16,-1-22-1,22 21-15,-21 0 16,21 0-16,0 0 16,0 0-16,0 1 15,21-1-15,1 0 0,-1 0 0,0 0 16,0 22-16,0-22 0,0 21 16,22-21-16,-22 22 0,21-22 0,-21 21 15,1-21-15,-1 0 0,0 1 0,0-1 16,0 0-16,0-21 0,-21 21 15,0 0 1,0-42 31</inkml:trace>
  <inkml:trace contextRef="#ctx0" brushRef="#br1" timeOffset="98516.13">9250 7684 0,'0'0'0,"0"-22"0,0 1 0,0 0 16,0 0-16,0 0 0,0 0 16,0-1-16,0 1 0,0 42 46,0 1-46,0-1 0,-21 21 0,21-21 16,0 22-16,0-1 0,-22 0 16,22 22-16,-21-22 0,0 22 15,21-1-15,-21 1 0,0-1 0,0-21 16,-1 22-16,1-22 0,21 22 16,-21-22-16,0 0 0,0-20 0,0 20 15,-1-21-15,1 0 0,0 0 0,0 1 16,0-1-16,0-21 15,-1 0-15,22-21 16,0-1-16,0 1 16,0 0-16,0 0 0,0 0 15,0-22-15,0 22 0,0-21 16,0 0-16,0-1 0,0-20 0,0 20 16,0 1-16,22 0 0,-22-1 0,0 1 15,0 21-15,21 0 0,-21 0 16,21-1-16,0 44 15,-21-1 1,0 0-16,0 0 0,21 21 0,-21 1 16,0-22-16,21 21 0,-21 1 15,0-1-15,0-21 0,22 21 0,-1-20 16,0 41-16,0-42 0,0 0 16,-21 1-16,21-22 0,1 21 15,-1-21-15,0 21 0,0-21 0,0 0 16,22 0-16,-22 0 0,0 0 0,0 0 15,21-21-15,-20 0 0,-1-1 16,21 1-16,-21 0 0,0 0 16,1-21-16,-1 20 0,0-20 0,0 0 15,0-1-15,0 22 0,1-21 16,-22 0-16,0-1 0,0 22 0,21 0 16,-21 0-16,0 42 31,0 0-31,-21 21 0,-1-20 15,22-1-15,0 21 0,-21-21 16,21 22-16,-21-22 0,21 0 0,0 21 16,0-21-16,-21 1 0,21-1 15,0 0 1,0-42 15,0 0-31,0-1 0,0 1 16,0 0-16,0 0 0</inkml:trace>
  <inkml:trace contextRef="#ctx0" brushRef="#br1" timeOffset="98712.02">9715 7747 0,'0'-21'15,"-21"21"1,0 0-1,0 0-15,21 21 16,0 0 0,21-21-1,0 0-15,0 0 0,1 0 16</inkml:trace>
  <inkml:trace contextRef="#ctx0" brushRef="#br1" timeOffset="99253.69">10118 7832 0,'0'21'0,"0"0"0,-22-21 16,22 21-16,-21 0 0,0 22 16,21-1-16,0-21 0,0 0 15,0 22-15,-21-22 0,21 0 0,0 21 16,0-20-16,0-1 0,-21 0 0,21 0 15,0 0-15,0 0 0,0 1 16,0-1-16,0-42 47,0-1-31,0 1-16,0 0 0,0 0 0,0 0 15,0-22-15,0 22 0,0-21 16,0 0-16,0-1 0,21 22 0,0-21 15,-21 21-15,21-22 0,0 22 16,1 0-16,20 0 0,-21 21 0,0-21 16,22-1-16,-22 22 0,21 0 0,-21 0 15,0 0-15,22 0 0,-22 0 16,0 22-16,0-1 0,0 0 0,1 0 16,-22 21-16,0-20 0,0 20 15,0-21-15,0 21 0,0-20 0,0 20 16,0-21-16,0 21 0,0-20 15,-22-1-15,22 0 0,-21 0 0,21 0 16,-21 0-16,21 1 16,0-44 15,0 1-15,0 0-16,0 0 0,0 0 15,21-22-15</inkml:trace>
  <inkml:trace contextRef="#ctx0" brushRef="#br1" timeOffset="99972.28">11049 7514 0,'0'-21'0,"0"42"0,0-63 16,0 63 15,0 0-31,-21 0 0,0 22 15,21-22-15,-22 21 0,1 1 16,0-1-16,0 0 0,0 1 0,0-1 16,-1 0-16,1 1 0,21-1 0,0 0 15,-21 1-15,21-1 0,0-21 16,0 21-16,0-20 0,0-1 16,0 0-16,0 0 0,0 0 0,0 0 15,0-42 16,0 0-15,0 0-16,0 0 0,0 0 0,0-22 16,0 1-16,0 21 0,0-22 15,0 1-15,21 21 0,-21-21 16,21 20-16,-21 1 0,22-21 0,-1 21 16,0 0-16,0 21 0,0-22 0,0 1 15,1 21-15,-1 0 0,21-21 16,-21 21-16,0 0 0,22 0 0,-22 0 15,0 0-15,0 0 16,-21 21-16,0 0 16,0 1-16,-21-1 15,0-21-15,0 0 0,0 21 16,-1-21-16,1 0 0,0 0 0,0 0 16,0 0-16,0 0 0,-1 0 0,1 0 15,0 0 1,0 0-16,21 21 47,0 0-47,0 0 15,0 1-15,0-1 0,21 0 16,-21 0-16,21 0 0,-21 0 16,0 22-16,0-22 0,0 0 0,21 0 15,-21 0-15,0 1 0,22-1 0,-22 0 16,0 0-16,0 0 15,21 0-15,0-21 47,-21-21-47,0 0 16,0 0-16,21 0 0</inkml:trace>
  <inkml:trace contextRef="#ctx0" brushRef="#br1" timeOffset="100596.93">11896 7832 0,'21'-21'0,"-42"42"0,63-42 15,-21-1-15,0 1 0,0 21 0,-21-21 16,0 0-1,0 0 1,0 0-16,-21 21 0,0 0 16,0 0-16,0 0 0,0 0 15,-1 0-15,-20 0 0,21 21 0,0-21 16,-22 21-16,22 0 0,0-21 0,0 21 16,-21 22-16,20-22 15,22 0-15,0 0 0,0 0 0,0 0 16,0 1-16,0-1 0,0 0 15,22-21 1,-1 21-16,0-21 0,0 21 16,0-21-16,0 0 0,22 0 0,-22 21 15,0-21-15,0 0 0,0 0 16,22 22-16,-22-22 0,0 21 16,0 0-16,-21 0 15,0 0-15,0 0 16,-21 1-16,0-22 0,0 0 15,0 21-15,-1-21 0,1 0 0,-21 0 16,21 21-16,0-21 0,-1 0 16,1 0-16,0 0 0,0 0 15,0 0-15,0 0 16,-1 0 0,1 0-16,21-21 0,-21 21 15,21-21 32,21 21-31,0 0-1,1 0-15,-22-22 16,21 22-16</inkml:trace>
  <inkml:trace contextRef="#ctx0" brushRef="#br1" timeOffset="100775.82">11747 8234 0,'22'21'15</inkml:trace>
  <inkml:trace contextRef="#ctx0" brushRef="#br1" timeOffset="102752.37">11091 14923 0,'-21'0'0,"0"0"0,0 0 16,0 0-16,-1 0 0,1 0 15,0 0-15,0 0 16,42 0 46,0 0-62,0 0 0,22 0 16,-1 0-16,0 0 0,1 0 0,-1 0 16,0-22-16,22 22 0,-22 0 15,1 0-15,62 0 0,-62 0 16,-1 0-16,0 0 0,-20 0 16,20 0-16,-21 0 0,21 0 0,-20-21 15,-1 21-15,0 0 16,0 0-1,-42 0 48,0 0-63,0 0 16,21-21-16,-22 21 0,1 0 15,21-21-15</inkml:trace>
  <inkml:trace contextRef="#ctx0" brushRef="#br1" timeOffset="103416.99">11684 14457 0,'-64'-21'31,"43"21"-15,21 21-1,0 0 1,21 0-16,1 0 0,-1 1 16,0-1-16,0 0 0,21 0 15,-20 0-15,20-21 0,-21 21 0,21 1 16,-20-1-16,20-21 0,-21 21 0,21 0 15,-20-21-15,20 0 0,-21 21 16,0-21-16,22 0 0,-22 0 16,-42 0 31,-1 0-47,1 0 0,0 0 15,-21 0-15,21 0 0,-1 21 16,-20 1-16,21-22 0,-43 42 15,22-21-15,21 0 0,-21-21 16,-1 21-16,22 1 0,-21-1 16,21 0-16,-1 0 0,-20 0 0,21 0 15,0 1-15,0-1 0,-1 0 0,22 0 16,-21 0-16,21 0 0,-21-21 16,21 22-16,0-1 0,-21 0 15,21 0-15,-21-21 16,21 21-16,21-21 94,0 0-79,0-21-15,0 21 16,1-21-1,-22 0-15,21 0 0,0 21 16</inkml:trace>
  <inkml:trace contextRef="#ctx0" brushRef="#br1" timeOffset="107288.56">13060 13801 0,'0'-43'31,"0"65"-15,-21-1-16,-1 0 15,22 21-15,-21 1 0,0-1 16,0 0-16,21 1 0,-21-1 0,0 21 15,21-20-15,0 20 0,-22-20 16,22 20-16,-21-21 0,21 1 0,-21-1 16,21 0-16,0-20 0,0-1 15,0 21-15,0-21 0,0 0 16,21-21-16,0 0 0,1 0 16,-1 0-16,0-21 0,0 0 15,0 21-15,0-21 0,1 0 0,-1 0 16,-21-1-16,21-20 0,0 21 15,0-21-15,-21-1 0</inkml:trace>
  <inkml:trace contextRef="#ctx0" brushRef="#br1" timeOffset="107496.44">12785 14224 0,'0'0'0,"21"0"47,0 0-47,0 0 0,0 0 16,0-21-16,1 21 0,20 0 15,0 0-15,-21 0 16,1-21-16,-1 21 0,0 0 16,0 0-16,0 0 0,0 0 15,1 0-15</inkml:trace>
  <inkml:trace contextRef="#ctx0" brushRef="#br1" timeOffset="108469.41">13568 14372 0,'0'0'0,"42"21"32,-21-21-32,0 0 15,1-21-15,-1 21 16,-21-21-16,21 0 0,0 0 0,0 0 15,-21-1-15,0 1 0,0 0 16,0 0-16,0 0 0,0 0 0,0-1 16,0 1-16,-21 0 0,0 21 15,0-21-15,0 21 0,-1 0 0,1 0 16,-21 0-16,21 0 0,-22 0 0,22 0 16,-21 21-16,21 0 0,-22 0 15,1 1-15,21 20 0,-21-21 0,-1 21 16,22 1-16,0-1 0,0-21 15,0 22-15,21-1 0,0-21 16,0 0-16,0 0 0,0 1 0,21-1 16,21-21-16,-21 0 15,0 0-15,22 0 0,-1 0 0,-21 0 16,22-21-16,-1-1 0,-21 1 16,21 0-16,-20 0 0,20-21 0,-21 20 15,0 1-15,0-21 0,1 21 16,-1 0-16,-21-22 0,0 22 0,21 0 15,-21 0-15,21 0 0,-21-1 16,0 44 15,0-1-31,-21 0 16,0 0-16,21 0 0,0 0 16,0 1-16,-21 20 0,21-21 0,0 21 15,0-20-15,0 20 0,0-21 16,0 0-16,0 22 0,0-22 0,21 0 15,0-21-15,0 21 0,0 0 16,0-21-16,1 0 0,20 0 0,-21 0 16,21 0-16,1 0 0,-1-21 0,0 0 15,22 0-15,-22 0 16,1-1-16,-22 1 0,21 0 0,-21-21 16,0 21-16,1-22 0,-22 22 0,0-21 15,0 21-15,0-22 0,-22 22 16,1 0-16,0 0 0,0 21 0,-21-21 15,20 21-15,-20 0 0,0 0 16,21 0-16,-22 0 0,22 0 0,-21 21 16,21 0-16,-1 0 0,1 0 15,0 0-15,0 1 0,21 20 0,0-21 16,0 21-16,0-20 0,0 20 16,0-21-16,21 21 0,0-20 0,-21 20 15,64 21-15,-43-41 0,0-1 16,0 21-16,22-21 15,-22 22-15,0-22 0,0 21 0,-21 0 16,0-20-16,0 20 0,0 0 0,0 1 16,0-1-16,0 21 0,-21-20 15,-21-1-15,20 0 0,-20 22 0,0-22 16,-1-21-16,1 22 0,0-1 16,-1-21-16,1 0 0,0 1 0,-1-1 15,1 0-15,0-21 0,-1 0 0,1 0 16,0 0-16,-1 0 0,22 0 15,-21 0-15,21-21 0,0 21 0,-1-21 16,22-1-16,0 1 0,0-21 0,0 21 16,0-22-16,43 1 0,-22 0 15,0-1-15,21-20 0,1 21 16,20-22-16,-20 22 0</inkml:trace>
  <inkml:trace contextRef="#ctx0" brushRef="#br1" timeOffset="110200.72">14414 14161 0,'0'-22'0,"0"44"0,0-65 0,0 22 15,0 0-15,-21 21 16,0 0 0,0 21-16,21 0 15,0 0-15,0 1 0,0-1 16,-21 0-16,21 0 0,-21 21 15,21-20-15,0-1 0,0 0 0,0 0 16,0 0-16,0 0 16,0-42 15,0 0-31,0 0 0,0 0 16,0 0-16,21-1 0,-21 1 15,21 0-15,0 0 0,-21 0 0,21 0 16,-21-1-16,21 1 0,1 0 0,-1 0 15,-21 0-15,21 21 0,0 0 16,0 0-16,0 0 16,-21 21-16,22 0 0,-22 21 15,21-20-15,-21-1 0,0 0 16,21 0-16,-21 0 0,0 22 0,0-22 16,21 0-16,-21 0 0,21-21 15,0 21-15,-21 0 0,22-21 0,-1 0 16,0 0-16,0 0 0,0 0 15,0 0-15,1 0 0,20 0 0,-21-21 16,0 0-16,0 0 0,1 0 0,-1 0 16,-21-1-16,21 1 0,-21 0 15,21 0-15,-21-21 0,0 20 16,0 1-16,0 0 0,0 0 0,0 0 16,-21 0-16,0-1 0,0 1 15,-43 21-15,43 0 0,-21 0 16,20 0-16,1 0 0,-21 0 15,21 21-15,0 1 0,-1-1 0,1 0 16,0 0-16,0 43 0,0-43 16,21 0-16,0 0 0,0 0 15,0 22-15,0-1 16,21-42-16,0 21 0,0 0 16,0-21-16,1 0 0,-1 0 0,21 0 15,-21 0-15,0-21 0,1 0 16,-1 21-16,0-21 0,21 0 15,-42-1-15,21 1 0,1 0 0,20-42 16,-42 41-16,0 1 16,0 0-16,21 0 0,-21 0 0,0 0 15,-21 42 17,21 0-32,0 0 0,0 0 15,0 0-15,-21 1 0,21-1 16,0 0-16,0 0 0,0 0 0,0 0 15,0 22-15,0-22 0,21 0 0,0 0 16,-21 0 0,21-21-16,0 0 0,1 0 0,-1 0 15,0 0-15,21 0 0,-21-21 16,22 0-16,-22 21 0,21-21 16,1 0-16,-1-22 0,-21 22 0,0 0 15,0 0-15,1 0 0,-1-22 0,0 22 16,-21 0-16,0 0 0,0 0 0,0 0 15,-21 21 1,21 21 0,-21-21-16,21 21 0,-22 0 0,22 0 15,0 0-15,-21 1 16,21-1-16,-21 0 0,21 0 0,0 0 16,0 0-16,0 1 0,0-1 15,0 0-15,0 0 0,0 0 0,0 0 16,21-42 15,0 0-31,-21 0 16,22 0-16,-22 0 0,21-1 15,-21 1-15,21-21 0,0 21 16,-21 0-16,21-22 0,0 22 0,1 0 16,-1 0-16,-21 0 0,21-1 15,0 1-15,0 21 0,0 0 16,1 0-16,-22 21 0,0 1 15,21-1-15,-21 0 0,0 0 0,0 0 16,0 0-16,0 1 0,0-1 0,0 21 16,0-21-16,0 0 0,0 22 15,0-22-15,0 0 16,0 0-16,21-21 16,0 0-16,0 0 15,0-21-15,1 0 0,-1 0 16,0 0-16,-21-1 0,21 1 0,0 0 15,0-21-15,1 21 0,20-22 16,-21 22-16,0 0 0,-21 0 16,21 0-16,1-1 0,-22 1 0,0 42 47,0 1-47,0-1 0,-22 0 15,22 0-15,0 0 16,0 0-16,0 1 0,0-1 0,0 0 15,0 0-15,0 0 0,22 0 0,-1 1 16,21-22-16,-21 0 16,22 0-16,-22 0 0,21 0 0,0 0 15,-20 0-15,20 0 0,0 0 16,1-22-16,-1 22 0,0-21 16,1 0-16,-1 0 0,0 0 0,-21 0 15,1-1-15,-1 1 0,0-21 16,0 21-16,-21 0 0,0-22 0,0 22 15,0 0-15,0 0 0,0 0 16,-21 21-16,0 0 0,0 0 0,-1 0 16,1 21-16,-21-21 0,21 21 0,0 21 15,-1-21-15,1 1 0,21 20 16,0-21-16,0 0 0,0 22 16,0-22-16,0 0 0,0 21 0,0-21 15,21 1-15,1-1 0,-1 0 16,-21 0-16,21-21 0,21 21 0,-21-21 15,1 0-15,-1 0 0,21 0 16,-21 0-16,0 0 0,22-21 0,-22 0 16,21 0-16,1 0 0,-1-1 15,0-20-15</inkml:trace>
  <inkml:trace contextRef="#ctx0" brushRef="#br1" timeOffset="110745.3">17589 13335 0,'0'0'0,"-21"-21"0,0 21 16,21-21 0,21 21-16,0 0 15,1 0-15,-1 0 0,21 0 0,-21-21 16,0 21-16,22 0 0,-22 0 15,21 0-15,-21 0 0,1 0 0,-1 0 16,0 0-16,0 0 0,-21-22 16,-21 22-1,0 0 1,0 0-16,-22 0 0,22 0 16,-21 0-16,-1 0 0,1 0 0,0 0 15,21 0-15,-1 0 0,-20 0 16,21 0-16,0 0 0,0 0 0,-1 0 15,1 0-15,0 0 0,0 0 16,21 22-16,-21-1 16,0-21-16,21 21 0,-22 0 15,1 0-15,21 0 0,0 22 0,-21-22 16,21 21-16,-21 1 0,0 20 16,21-21-16,-21 22 0,21-1 0,-22-20 15,1 20-15,21 1 0,-21-22 16,0 22-16,0-22 0,21 0 0,-21 22 15,21-22-15,-22 0 0,22 1 0,0-1 16,0 0-16,0-20 0,0-1 16,22 0-16,-1 0 0,21 0 0,-21-21 15,0 0-15,22 0 0,-22 0 16,21 0-16,1-21 0,-22 0 0,21 0 16,-21 0-16,22-1 0,-1-20 0,-21 21 15</inkml:trace>
  <inkml:trace contextRef="#ctx0" brushRef="#br1" timeOffset="111228.52">17907 13589 0,'0'-21'0,"0"42"0,0-63 0,-21 63 32,0 0-32,-1 21 0,1 1 15,0-22-15,0 21 0,0 22 0,21-22 16,-21-21-16,-22 64 15,22-43-15,21-21 0,-21 1 0,21 20 16,-21-21-16,21 0 0,-21-21 16,21 21-16,0 1 0,0-44 31,21 22-15,0-21-16,0 0 0,0 0 15,-21 0-15,21-22 0,1 1 0,-1 21 16,0-21-16,0-22 0,0 22 15,-21-1-15,21 1 0,1 0 0,-1-1 16,0 22-16,0 0 0,-21 0 16,21 0-16,0 21 0,1 0 0,-1 0 15,-21 21-15,21 0 0,-21 0 16,21 22-16,-21-1 0,0 0 16,0-21-16,0 22 0,0-1 0,0 0 15,0 1-15,0-22 0,0 21 16,0-21-16,0 1 0,-21-1 0,21 0 15,0 0-15,0 0 0,0 0 0,-21-21 16,21 22-16,-21-22 16,-1 0-1,1-22 1,0 1-16,0 21 0,0-21 16</inkml:trace>
  <inkml:trace contextRef="#ctx0" brushRef="#br1" timeOffset="111388.18">17632 13928 0,'-21'0'0,"42"0"0,-64 0 16,65 0 15,-1 0-31,0 0 0,0 0 0,21 0 16,-20 0-16,20 0 0,-21 0 16,21 0-16,1 0 0,-22-21 0,21 21 15,1 0-15,-1-22 0,21 1 0,-20 21 16</inkml:trace>
  <inkml:trace contextRef="#ctx0" brushRef="#br1" timeOffset="111624.05">18521 13653 0,'0'0'0,"-21"0"16,-1 0-16,1 21 16,0-21-16,0 21 0,21 0 15,-21 21-15,0-20 0,21-1 0,0 21 16,-22-21-16,1 22 0,21-22 15,-21 0-15,0 21 0,21-21 0,0 1 16,0-1-16,-21 0 0,0 0 16,21 0-16,0 0 15,21-42 17,0 0-17,-21 0-15,0 0 0</inkml:trace>
  <inkml:trace contextRef="#ctx0" brushRef="#br1" timeOffset="111859.91">18436 13716 0,'0'-21'0,"0"42"0,21-63 0,-21 21 0,0 42 31,0 0-31,0 0 16,0 21-16,21-20 0,-21 20 0,22 0 15,-22-21-15,21 22 0,0-22 16,-21 0-16,21 21 0,0-20 0,0-1 15,1 0-15,-1 0 16,0-21-16,0 0 0,0 0 16,0 0-1,-21-21-15,0 0 16,22 0-16,-22-1 0,21 1 16,-21-21-16,21 21 0</inkml:trace>
  <inkml:trace contextRef="#ctx0" brushRef="#br1" timeOffset="112055.79">18923 13504 0,'0'0'0,"0"-21"16,-21 21-16,0 0 16,-1 0-16,1 21 0,0 1 0,0 20 15,21 0-15,-21 1 16,0-22-16,-1 21 0,1 0 0,0 1 16,21-1-16,0-21 0,0 22 0,-21-22 15,21 0-15,0 0 0,-21 0 16,21 0-16,0 1 0,0-1 0,0 0 15,21-21 1,0 0 0</inkml:trace>
  <inkml:trace contextRef="#ctx0" brushRef="#br1" timeOffset="112328.64">19283 13758 0,'0'0'0,"-21"0"31,42 0-15,0 0-16,0 0 0,0 0 15,0 0-15,1 0 16,-1 0-16</inkml:trace>
  <inkml:trace contextRef="#ctx0" brushRef="#br1" timeOffset="112475.56">19219 13801 0,'-42'21'16,"169"-85"-16,-254 149 0,169-127 0,-84 105 0,42-42 0,0 1 15,0-1 17,21-21-32,0 0 0,0 0 0,1 0 0,-1 0 15,0 0-15,0 0 0,0-21 16,0-1-16,22 22 0</inkml:trace>
  <inkml:trace contextRef="#ctx0" brushRef="#br1" timeOffset="113035.23">19981 13399 0,'-42'0'32,"21"0"-17,42 0 32,0 0-47,0 0 16,-21-22-1,0 1-15,0 0 16,-21 21 0,0 0-1,0 0-15,0 0 0,-1 21 0,1 0 16,0 1-16,0-1 16,0 0-16,0 0 0,21 0 0,0 0 15,-22 1-15,22-1 0,0 0 0,0 21 16,0-21-16,22 1 15,-1-1-15,21-21 0</inkml:trace>
  <inkml:trace contextRef="#ctx0" brushRef="#br1" timeOffset="113288.09">20510 13610 0,'0'-21'0,"-21"21"15,0 0-15,0 0 16,0 0-16,0 21 16,-22 0-16,43 1 0,-21-1 0,0 0 15,0 0-15,0 21 0,-1-20 16,1-1-16,21 21 0,-21-21 0,0 0 16,0 22-16,0-22 0,21 0 0,-22 0 15,22 0-15,-21 1 0,21-1 16</inkml:trace>
  <inkml:trace contextRef="#ctx0" brushRef="#br1" timeOffset="113559.8">20341 13653 0,'21'-43'15,"-42"86"-15,42-107 0,-21 22 0,21 21 0,-21-1 16,22 22-16,-22-21 0,0 0 15,21 21-15,0 0 16,0 21-16,0 0 16,0 22-16,-21-22 0,22 21 0,-1 1 15,0-1-15,-21-21 0,21 21 16,0 1-16,-21-22 0,0 21 16,0-21-16,0 22 0,0-22 0,0 0 15,0 0-15,0 0 0,-21 1 16,0-22-16,0 0 0,0 0 15,21 21-15,-22-21 0,1 0 0,0 0 16,0 0-16,0 0 0,0-21 16,-1-1-16</inkml:trace>
  <inkml:trace contextRef="#ctx0" brushRef="#br1" timeOffset="113732.93">20087 13928 0,'21'0'31,"0"0"-31,1 0 16,-1 0-16,0 0 0,0 0 0,0 0 16,22 0-16,-1 0 0,-21 0 15,21 0-15,1-21 0,-1 21 0,0 0 16,-20-22-16,20 1 0,0 21 16,-21-21-16</inkml:trace>
  <inkml:trace contextRef="#ctx0" brushRef="#br1" timeOffset="113967.78">20849 13526 0,'0'0'0,"0"-22"0,0 44 31,0-1-15,0 0-16,0 0 0,21 21 15,-21-20-15,21-1 0,-21 21 0,22-21 16,-1 22-16,-21-22 0,21 21 0,-21-21 15,0 0-15,0 1 0,0-1 16,21 0-16,-21 0 0,0 0 16,21-21 15</inkml:trace>
  <inkml:trace contextRef="#ctx0" brushRef="#br1" timeOffset="114200.65">21315 13483 0,'0'0'0,"-21"0"15,-1 0-15,1 21 0,0 1 16,0-1-16,0 21 16,21-21-16,-21 22 0,-1-22 0,1 21 15,0-21-15,0 22 0,-21-1 16,42-21-16,-22 0 0,22 0 15,-21 1-15,21-1 0,-21-21 0,21 21 16,21-21 0,0 0-16,22-21 15,-22 21-15</inkml:trace>
  <inkml:trace contextRef="#ctx0" brushRef="#br1" timeOffset="114776.31">21653 13399 0,'-21'0'31,"0"0"-31,0 0 0,0 0 16,0 0-16,-1 0 0,1 0 0,21 21 15,-21-21 1,42-21 15,0-1-15,1 22-16,-1 0 0,0-21 16,0 21-16,0 0 15,0 0 1,-21 21-16,0 1 15,0-1 1,-21-21-16,0 0 16,21 21-16,-21-21 0,0 0 15,0 0-15,-1 0 0,1 0 16,21-21 0,0 0-1,0-1 16,21 22-31,1 0 0,-1 0 16,0 0-16,0 0 0,-21 22 16,0-1-16,0 21 15,0-21-15,0 0 0,0 22 0,0-22 16,0 0-16,-21 21 0,21-20 16,-42-1-16,20 0 0,1 0 0,0 0 15,0 0-15,0-21 0,0 0 16,-1 0-16</inkml:trace>
  <inkml:trace contextRef="#ctx0" brushRef="#br1" timeOffset="115377.68">21759 13102 0,'-21'-21'0,"42"42"0,-42-63 16,42 42 15,0 0-15,22 0-16,-1 0 0,-21 0 0,22 0 16,41-21-16,-41 21 15,-22 0-15,0 0 0,21 0 0,-21 0 16,1 0-16,-22 21 31,0 0-31,0 0 16,-22 0-16,22 22 15,0-22-15,0 0 0,-21 0 16,21 0-16,-21 22 0,21-22 0,-21 21 16,21-21-16,-21 22 0,21-1 15,0 0-15,-21 1 0,21 20 0,-22-20 16,1-1-16,21 21 0,-21-20 15,21-1-15,0 0 0,-21 1 0,21 20 16,0-42-16,0 22 0,0-1 16,0 0-16,0 1 0,0-22 0,0 21 15,0-21-15,0 22 0,-21-22 0,21 21 16,0-21-16,-21 1 0,-1-1 16,1-21-16,0 21 0,0 0 0,0-21 15,-22 0-15,1 0 0,21 0 16,-21 0-16,-1 0 0,-20 0 0,20 0 15,22 0-15,-21 0 0,0 0 16,20 0-16,1 0 0,0 0 16,0 0-16,0 0 0,21-21 15,-21 21-15,21-21 32,0 0-17</inkml:trace>
  <inkml:trace contextRef="#ctx0" brushRef="#br1" timeOffset="119572.49">15198 15431 0,'-64'0'16,"43"0"-16,21-22 15,-21 22-15,0 0 0,-1 0 0,1 0 16,0-21-16,0 21 0,0 0 15,0 0-15,-1 0 0,1 0 0,0 0 16,0 0-16,0 0 0,0 0 16,-1 0-1,44 0 32,-1 0-47,0 0 0,21 0 16,-21 0-16,22 0 0,20 0 15,-20 0-15,20 0 0,1 0 0,-1 0 16,1 0-16,-1 0 0,1 0 16,-22 0-16,21 0 0,-20 0 0,-1 0 15,0 0-15,1 0 0,-22 0 0,0 0 16,0 0-16,0 0 16,1 0-16,-22-21 46,0 0-14,0 0-32,-22 21 0,22-21 15</inkml:trace>
  <inkml:trace contextRef="#ctx0" brushRef="#br1" timeOffset="119976.26">15706 15092 0,'0'21'47,"0"0"-47,0 0 16,21-21-16,0 22 15,0-22-15,0 0 0,0 21 16,1-21-16,-1 0 15,0 0-15,0 0 0,0 21 16,-21 0 0,21-21-16,-21 21 15,0 0-15,0 1 0,0-1 16,-21 0-16,0 0 0,0 21 0,0-20 16,-22 20-16,22-21 0,0 0 15,-21 22-15,21-22 0,-22 21 0,22-21 16,-21 0-16,21 1 0,-1-1 0,-20 0 15,21 0-15,0 0 0,21 0 16,-21-21-16,42 0 47,0-21-47,0 0 16</inkml:trace>
  <inkml:trace contextRef="#ctx0" brushRef="#br1" timeOffset="121098.7">16891 15388 0,'21'0'0,"-21"-21"32,0 0-32,0 0 0,-21 21 15,0 0-15,0-21 0,-1 21 0,1 0 16,0 0-16,0 0 0,0 0 16,0 21-16,-1 0 0,1 0 15,0 0-15,0 0 0,0 22 0,21 20 16,-21-42-16,21 22 15,-22-22-15,22 21 0,0-21 16,0 1-16,0-1 0,0 0 0,22 0 16,-1-21-16,0 0 0,0 0 15,0 0-15,0 0 0,22 0 16,-22 0-16,21-21 0,-21 0 0,22 0 16,-22-1-16,21 1 0,-21-21 15,22 21-15,-22-22 0,0 1 16,0 0-16,0-22 0,1 22 0,-1-64 15,0 43-15,-21 20 0,0 1 16,0 0-16,0-1 0,0 22 0,0 0 16,0 0-16,0 42 31,0 21-31,0-21 0,-21 22 0,21-1 16,-21 22-16,21-22 0,0 21 15,0-20-15,0-1 0,0 22 0,0-22 16,0 21-16,0-20 0,0-22 15,0 21-15,21-21 0,-21 1 16,0-1-16,21-21 0,0 21 0,0-21 16,0 0-16,1 0 0,-1 0 15,0 0-15,0-21 0,21 0 16,-20-1-16,-1 1 0</inkml:trace>
  <inkml:trace contextRef="#ctx0" brushRef="#br1" timeOffset="121492.48">17611 15367 0,'0'0'0,"0"-21"0,-22 21 32,1 0-17,0 21-15,0 0 0,0 0 0,21 1 16,-21-1-16,-1 0 0,1 21 16,0-21-16,21 1 0,0-1 0,-21 0 15,21 0-15,0 0 0,0 0 16,0 1-16,0-1 0,21 0 15,0-21-15,0 0 0,22 0 0,-22 0 16,0 0-16,21 0 0,-20 0 16,20-21-16,-21 21 0,0-21 15,22-1-15,-22 1 0,0 0 0,0-21 16,-21 21-16,0-22 0,0 22 0,0-21 16,0-1-16,0 1 0,0 21 15,-21-21-15,0 20 0,0 1 0,-1 21 16,-20 0-16,21 0 0,0 0 15,-22 0-15,22 0 0,0 21 0,0 1 16,0-1-16,0 0 0,-1 0 0,1 21 16,21-20-16,0-1 0,0 0 15,0 0-15,0 0 0,0 0 0,0 1 16,21-22-16,1 0 0,-1 21 16,21-21-16,-21 0 0,22 0 15</inkml:trace>
  <inkml:trace contextRef="#ctx0" brushRef="#br1" timeOffset="122067.91">17949 15536 0,'0'0'0,"0"-21"15,0 0 1,21 21-16,-21-21 0,22 21 16,-22-21-16,0 0 0,21-1 15,0 1-15,-21 0 0,21 21 16,-21-21-16,0-21 15,0 20-15,0 44 32,-21-1-17,0 0-15,0 0 0,21 0 0,0 22 16,0-22-16,-22 0 0,22 21 16,0-21-16,-21 1 0,21-1 0,0 0 15,0 0-15,0 0 0,0 0 16,21 1-16,1-22 0,-1 0 15,0 0-15,0 0 0,0 0 16,0 0-16,22 0 0,-22 0 16,21-22-16,-21 22 0,1-21 15,20 0-15,-21 0 0,21 0 0,-20-22 16,-1 22-16,21 0 0,-21-21 16,-21 21-16,0-22 0,0 22 15,0 0-15,0 0 0,-21 21 16,0 0-1,21 21-15,-21 0 0,21 0 16,0 0-16,0 1 0,0-1 0,0 0 16,21 0-16,-21 0 0,21 0 15,0 1-15,0-1 16,-21 0-16,22-21 0,-22 21 0,21-21 16,-21 21-16,-21-21 15,-1 0-15,1 0 16,0 0-16,-21 0 0,21 0 0,-1 0 15,1 0-15,0 0 0,0 0 16,0 0-16,0 0 0,21-21 16,0 0-16</inkml:trace>
  <inkml:trace contextRef="#ctx0" brushRef="#br1" timeOffset="122724.09">19071 15177 0,'0'0'0,"21"-22"0,43-20 31,-64 21-31,21 0 0,0 21 0,0 0 16,0 0-16,-21-21 0,22 21 0,-1 0 16,0 0-16,-21 21 15,21 0-15,-21 0 0,0 0 0,21 0 16,-21 22-16,0-22 0,0 21 15,0-21-15,0 22 0,0-22 0,0 21 16,0-21-16,0 1 0,0 20 16,-21-21-16,21 0 0,0 0 15,-21-21-15,21 22 16,-21-22-16,0 0 16,21-22-1,0 1-15,-22 0 0,22-21 16,0 21-16,0-1 0,0-20 0,0 21 15,22-21-15,-1-1 0,0 1 16,0 0-16,0-1 0,22 22 0,-1-21 16,0 21-16,1-1 0,-1 22 0,0 0 15,1 0-15,-1 0 0,0 0 16,-21 22-16,22-1 0,-22 0 0,-21 0 16,21 21-16,-21-20 0,0 20 15,0 0-15,0-21 0,0 22 16,0-22-16,-21 21 0,21-21 0,-21 1 15,0-1-15,-1-21 0,22 21 16,0 0-16,-21-21 0,21 21 16,0-42-1,0 0 1,21 21-16,1-21 0,-1 0 0</inkml:trace>
  <inkml:trace contextRef="#ctx0" brushRef="#br1" timeOffset="123112.87">20045 15113 0,'0'0'0,"0"-85"32,-21 85-1,21 22-31,-22-1 0,1 0 0,0 0 16,0 0-16,21 0 0,-21 22 0,0-22 15,21 21-15,0-21 0,0 22 16,0-22-16,0 0 0,0 21 0,0-20 15,0-1-15,21-21 0,0 21 0,0 0 16,0-21-16,0 0 0,22 0 16,-22 0-16,21 0 0,-21 0 0,1 0 15,20-21-15,-21 0 16,0 0-16,0-1 0,-21 1 0,0-21 16,22 0-16,-22-1 0,0 1 0,0 0 15,0 20-15,0-20 0,-22 0 16,22 21-16,-21-1 0,0 1 0,0 0 15,0 21-15,0 0 0,-1 0 16,1 0-16,0 0 0,-21 0 0,21 0 16,-1 21-16,1 0 0,21 1 15,0-1-15,0 0 16,21 0-16,1-21 16,20 0-16,-21 0 0</inkml:trace>
  <inkml:trace contextRef="#ctx0" brushRef="#br1" timeOffset="123381.03">20616 14859 0,'0'-21'0,"0"42"0,0-63 0,21 21 0,-21-1 15,0 1-15,0 0 0,0 42 32,0 0-32,0 1 15,-21 20-15,0-21 0,0 0 16,21 22-16,-21-1 0,0-21 0,21 21 15,0 1-15,-22-22 0,22 21 16,0 1-16,-21-22 0,21 0 16,0 0-16,0 0 0,0 0 0,0 1 15,0-1-15,21-21 0,1 0 16,-1 0-16,0 0 16,0 0-16,0-21 0,0 21 0,-21-22 15,22 1-15,-1 0 0,0 0 0</inkml:trace>
  <inkml:trace contextRef="#ctx0" brushRef="#br1" timeOffset="123632.26">20616 14923 0,'0'0'0,"-21"0"0,42 0 31,0 0-31,1-22 15,-1 22-15,21 0 0,-21 0 16,0 0-16,1-21 0,-1 21 16,0 0-16,0 0 0,0 0 0,0 0 15,1 0-15,-1 0 16,0 0-16,-21 21 31,-21 1-31</inkml:trace>
  <inkml:trace contextRef="#ctx0" brushRef="#br1" timeOffset="124333.7">17187 16002 0,'0'0'0,"0"-21"0,21 21 0,-21-21 16,22 0-16,-1-1 0,0 1 15,-21 0-15,21 0 16,-21 0-16,0 0 0,-21 21 15,0 0-15,-22 0 16,22 0-16,-21 0 0,21 0 16,-22 0-16,1 0 0,0 21 0,21 0 15,-22 0-15,22 0 0,0 22 16,0-22-16,0 0 0,21 0 16,0 0-16,0 0 0,0 22 0,21-22 0,0-21 15,0 21-15,0 0 16,22 0-16,-1 1 0,0-1 0,1 0 15,-22 0-15,21 0 0,0-21 0,-20 21 16,-1 1-16,0-1 0,-21 0 16,0 0-16,-21 0 0,0-21 15,-22 21-15,1-21 0,0 0 16,-22 22-16,22-22 0,-22 0 0,22 0 16,-64 0-16,64 0 0,-1 0 15,22 0-15,-21 0 0,21-22 16,0 22-16,-1-21 0,1 0 15,21 0-15,21 0 16,1 21 0,20 0-16,-21-21 0,21 21 0,-20-22 15,20 22-15,0-21 0</inkml:trace>
  <inkml:trace contextRef="#ctx0" brushRef="#br1" timeOffset="125000.32">17632 16129 0,'0'0'0,"0"-21"16,21 21-16,-21 21 31,0 0-15,-21-21-16,21 21 0,0 1 0,-21-1 16,21 0-16,-22 0 0,22 0 15,-21 0-15,21 1 0,0-1 16,0 0-16,0 0 0,21-21 15,1 21-15,-1-21 16,0 0-16,0 0 0,0 0 0,0 0 16,1 0-16,-1-21 0,0 21 0,0-21 15,0 21-15,0-21 0,1 0 16,-1-1-16,-21 1 0,0 0 0,21 0 16,-21 0-16,21 0 0,-21-1 15,0 1-15,21 0 0,-21 42 47,0 0-47,0 1 0,0-1 0,0 0 16,0 0-16,-21 0 0,21 0 15,0 1-15,0-1 0,0 0 16,21 0 0,0-21-16,1 0 0,-1 0 15,0 0-15,0 0 0,0-21 16,22 21-16,-22-21 0,0 0 0,0 21 15,0-22-15,22 1 0,-43 0 16,21 0-16,0 0 0,0 0 16,0-1-16,-21 1 0,0 0 0,0 0 15,21 21-15,-21-21 16,0 42 0,0 0-16,0 0 0,0 0 15,0 1-15,0-1 0,-21 0 16,21 21-16,-21-21 0,21 22 15,-21-1-15,0-21 0,21 22 0,-21-1 16,-1 0-16,22 1 0,0 20 0,-21-21 16,21 1-16,0-1 0,0 0 0,0 1 15,0-22-15,0 21 0,0-21 0,0 1 16,0-1-16,21-21 31,1 0-31</inkml:trace>
  <inkml:trace contextRef="#ctx0" brushRef="#br1" timeOffset="125284.16">18415 16362 0,'0'0'16,"0"-42"-16,0 20 0,0 1 0,21 0 0,-21 0 16,21 0-16,-21 0 0,21-1 0,1 1 15,-22 0-15,21 21 0,0-21 16,0 21-16,0 0 0,0 0 15,1 0-15,-1 0 0,0 0 0,0 0 16,0 0-16,-21 21 0,0 43 16,0-22-1,-21-21-15,0 0 0,-21 0 16,20 1-16,-20-1 0,21-21 0,-21 21 16,20 0-16,-20-21 0,21 0 0,0 21 15,42-21 1,0-21-1,0 21-15,0-21 0</inkml:trace>
  <inkml:trace contextRef="#ctx0" brushRef="#br1" timeOffset="125532.02">18944 16087 0,'0'0'0,"0"21"31,0 0-31,-21 0 0,21 0 0,-21 22 15,21-22-15,-21 21 0,21-21 16,0 22-16,-22-1 0,22 0 0,-21 1 16,0-1-16,0 22 0,21-22 15,-21 0-15,0 1 0,21 20 16,-22-21-16,22 1 0,0-22 0,0 21 16,0-21-16,0 1 0,-21-1 0,21 0 15,0 0-15,0-42 31,0 0-31,21 21 0</inkml:trace>
  <inkml:trace contextRef="#ctx0" brushRef="#br1" timeOffset="125803.86">18902 16277 0,'21'-42'0,"-42"84"0,63-126 0,-42 41 15,21 1-15,0 21 0,-21-22 0,22 22 16,-1 0-16,0 0 0,0 0 15,0 0-15,0 21 0,1 0 0,-1 0 16,0 0-16,0 0 16,0 21-16,-21 0 0,0 0 0,0 0 15,0 0-15,0 22 0,0-22 0,0 0 16,-21 0-16,0 22 0,0-22 16,0 0-16,-1 0 0,-20-21 0,21 21 15,0 0-15,0-21 0,-1 0 0,22 22 16,0-44 15,22 22-31,-1-21 16</inkml:trace>
  <inkml:trace contextRef="#ctx0" brushRef="#br1" timeOffset="126160.65">19537 16044 0,'0'0'0,"21"0"31,-42 22-31,21-1 16,-21-21-16,-1 21 0,1 0 16,21 0-16,-21 22 0,0-22 0,21 0 15,0 0-15,0 0 0,0 0 16,0 1-16,0-1 0,0 0 16,21-21-16,0 0 0,0 0 15,1 0-15,-1 0 0,0 0 16,0 0-16,0 0 0,0 0 0,1-21 15,-1 0-15,0-1 0,-21 1 0,21 0 16,-21-21-16,21 21 0,-21-22 16,0 22-16,0-21 0,0 21 0,0-1 15,0 1-15,-21 0 0,0 0 0,0 21 16,0 0-16,-1 0 16,1 0-16,0 21 0,0 0 0,0 0 15,0 1-15,21-1 0,0 0 16,0 0-16,0 0 15,21 0-15</inkml:trace>
  <inkml:trace contextRef="#ctx0" brushRef="#br1" timeOffset="126517.46">19939 16108 0,'0'-106'31,"0"85"-16,0 0-15,0 0 0,21 21 16,0 0 0,0 0-16,1 0 0,-1 21 15,0 0-15,0 0 0,-21 0 0,0 0 16,21 22-16,-21-22 0,0 0 16,0 21-16,0-20 0,0-1 0,0 0 15,0 21-15,0-21 0,0 1 16,0-1-16,0-42 31,0-1-15,0 1-16,0 0 0,0 0 15,0 0-15,0 0 0,0-1 16,21 1-16,1 0 0,-22 0 0,21 0 16,0-22-16,0 22 0,0 0 15,0 0-15,1 0 0,20 0 0,-21-1 16,21-20-16,1 21 0</inkml:trace>
  <inkml:trace contextRef="#ctx0" brushRef="#br1" timeOffset="126725.33">20659 15706 0,'21'-21'16,"-64"63"-16,65-63 0,-1 21 15,-42 21 1,-1 0-16,22 0 0,-21 0 0,0 22 16,0-22-16,0 21 0,0-21 15,-1 22-15,1-1 0,0-21 0,21 22 16,-21-22-16,21 21 0,-21-21 15,21 22-15,0-22 0,-21 0 16,21 0-16,0 0 0,21-21 16,0 0-16,0 0 15,0 0-15,0 0 16,1 0-16,-22-21 0</inkml:trace>
  <inkml:trace contextRef="#ctx0" brushRef="#br1" timeOffset="126884.24">20405 16002 0,'0'0'0,"0"-21"0,21 21 47,0 0-47,21 0 16,-21 0-16,22 0 0,-1-21 15,0 0-15,22 21 0,-1-22 0,1 1 16</inkml:trace>
  <inkml:trace contextRef="#ctx0" brushRef="#br1" timeOffset="127240.04">21590 15663 0,'0'0'0,"0"-21"0,0-42 32,0 42-32,0-1 15,0 1 1,0 42 0,0 1-16,0-1 15,0 0-15,0 21 0,0-21 0,0 22 16,0-1-16,-21 0 0,0 1 15,21-1-15,-22 0 0,22 1 0,-21 41 16,21-62-16,0 20 16,0-21-16,0 0 0,0 0 0,43 1 15,-22-22-15,0 0 0,0 0 16,0 0-16,0 0 0,1 0 16,-1-22-16,0 1 0,0 0 0</inkml:trace>
  <inkml:trace contextRef="#ctx0" brushRef="#br1" timeOffset="127427.93">21505 15896 0,'0'0'0,"-42"0"0,21-21 0,0 21 0,-1 0 15,1-21-15,42 21 32,1-21-17,20 21-15,-21 0 0,21 0 16,1 0-16,-1 0 0,0 0 0,1 0 15,-1 0-15,22-21 0,-22 21 0,0 0 16,1 0-16,-1 0 0</inkml:trace>
  <inkml:trace contextRef="#ctx0" brushRef="#br1" timeOffset="127744.75">22098 15854 0,'0'21'0,"0"0"15,21-21 16,0 0-31,0 0 16,1 0-16,-22-21 0,21 21 16,0-21-16,0 21 0,-21-21 0,21 0 15,0-1-15,-21 1 0,0 0 16,0 0 0,-21 21-16,0 0 0,0 0 15,0 0-15,0 21 16,-1 0-16,1 0 0,0 1 15,0-1-15,21 0 0,0 21 0,0-21 16,0 1-16,0 20 0,0-21 0,0 0 16,0 0-16,21 22 0,0-43 15,0 21-15,1 0 0,-1-21 0,0 0 16,21 0-16,-21 0 0,1 0 16,20 0-16,-21 0 0,21 0 0,-20-21 15</inkml:trace>
  <inkml:trace contextRef="#ctx0" brushRef="#br1" timeOffset="127956.63">22691 15769 0,'0'-21'0,"0"42"0,0-63 0,21 42 0,-21 21 31,0 0-15,0 0-16,0 1 0,0-1 15,21 0-15,-21 0 0,0 0 16,21 0-16,-21 1 0,0-1 15,21 0-15,0-21 0,1 21 16,-1-21 0,0 0-16,0-21 15,0 0-15</inkml:trace>
  <inkml:trace contextRef="#ctx0" brushRef="#br1" timeOffset="128148.52">23029 15748 0,'0'-21'0,"-21"21"15,0 0-15,0 0 0,0 21 16,-22-21-16,22 21 0,0 0 16,-21 1-16,20-1 0,-20 0 0,21 0 15,-21 0-15,20 22 0,1-22 0,0 0 16,0 0-16,0-21 0,21 21 16,0 0-16,0 1 15,21-22-15,0 0 16,0 0-16,0 0 0,22-22 15</inkml:trace>
  <inkml:trace contextRef="#ctx0" brushRef="#br1" timeOffset="128404.37">23347 15536 0,'0'0'0,"21"-21"0,-21 0 0,-21 42 31,21 0-31,-21 1 15,-1-1-15,1 21 0,0-21 16,21 22-16,-21-22 0,0 0 16,0 21-16,-1 22 0,22-43 15,0 0-15,0 21 0,0-20 16,0-1-16,0 0 0,0 0 0,0 0 16,0 0-16,22-21 15,-1 0 1,0 0-16,0 0 0,0-21 0,0 0 15</inkml:trace>
  <inkml:trace contextRef="#ctx0" brushRef="#br1" timeOffset="128624.24">23156 15748 0,'0'0'0,"21"0"31,1 0-31,-1 0 16,0 0-16,0 0 0,0 0 16,0 0-16,1 0 15,-1 0-15,0 0 16,-21-21 0,0 0-1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08T11:45:35.875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1884 508 0,'0'0'0,"-21"-21"16,21 0-16,-22 0 16,1 21-16,21-22 0,-21 22 15,21-21 1,0 42 0,0 1-1,0-1-15,21 0 0,0 21 16,1 1-16,-1-1 0,21 85 15,0-64-15,-20 1 0,-1 21 16,21-22-16,-21 1 0,22-1 0,-1 1 16,0-1-16,-21-21 0,22 22 15,-1-22-15,-21 1 0,22-1 0,-22 0 16,0 1-16,0-22 0,0 21 16,-21-21-16,21 0 0,-21 1 0,-21-22 31,0-22-16</inkml:trace>
  <inkml:trace contextRef="#ctx0" brushRef="#br0" timeOffset="371.78">2752 550 0,'0'-21'0,"0"42"0,0-63 0,0 21 16,-22 21-16,1 0 16,0 0-16,0 0 0,0 21 15,-22-21-15,1 42 0,0-20 16,-1 20-16,1 0 0,-21 1 16,-1 20-16,22-21 0,-22 22 0,22 21 15,-22-22-15,22 1 0,-21-1 16,20 1-16,-20-22 0,20 21 0,-20-20 15,21 20-15,-1-20 0,1-1 16,-22 43-16,22-43 0,21-21 16,0 0-16,0 0 0,-1 1 15,22-1-15,0-42 47,43 21-47,-22-22 0,0 1 0,0 0 16,22 0-16,-22-21 0</inkml:trace>
  <inkml:trace contextRef="#ctx0" brushRef="#br0" timeOffset="741.57">2646 1143 0,'21'0'31,"-21"21"-31,0 0 0,0 22 16,0-22-16,0 21 0,0 1 16,0-1-16,0 0 0,0 1 0,0 20 15,0 1-15,0 20 0,0-20 16,0 20-16,0-20 0,-21 21 0,21-1 16,0-20-16,0 20 0,0 1 15,-21 0-15,-1-1 0,1 1 0,21 0 16,-21-22-16,0 22 15,0-22-15,21 1 0,-21-22 0,-1 64 16,22-85-16,0 0 0,0 1 16,0-1-16,0-42 15,0-1 1,0 1-16,0-21 0,0 21 16,22-43-16,-1 22 0,-21-22 0,21-20 15,0 20-15,0-20 0,0-22 16,1 21-16</inkml:trace>
  <inkml:trace contextRef="#ctx0" brushRef="#br0" timeOffset="1052.39">2688 1609 0,'0'-64'0,"0"128"0,-21-170 0,21 64 15,-21-1-15,0 1 0,21 0 0,-22 20 16,22-20-16,0 0 0,0 21 16,0-22-16,0 22 0,0-21 0,22 21 15,-1-1-15,0-20 16,0 21-16,0 0 0,22 0 0,-1 21 15,-21 0-15,21 0 0,1 0 16,-1 0-16,0 21 0,-20 21 0,20-21 16,-21 22-16,0-1 0,-21 0 15,0-21-15,0 22 0,0-1 0,0 0 16,-21 1-16,-21-22 0,21 21 16,-22-21-16,22 1 0,-21 20 0,21-21 15,-22 0-15,22-21 0,-21 21 16,21-21-16,-1 0 0,1 0 0,0 0 15,21-21 1,0 0 0,21 0-16,0 0 15,1 0-15</inkml:trace>
  <inkml:trace contextRef="#ctx0" brushRef="#br0" timeOffset="1593.08">3514 1122 0,'0'0'0,"21"-21"0,0 0 16,0-1-16,0 1 0,-21 0 16,0 0-16,0 0 15,0 0-15,-21-1 0,0 1 16,0 0-16,0 21 0,-1 0 16,1 0-16,0 0 0,-21 0 15,21 0-15,-1 21 0,-20 22 0,21-22 16,0 21-16,0 0 0,-1 22 15,1-22-15,0 1 0,0-1 0,21 0 16,0 1-16,0-1 0,0-21 16,0 21-16,0-20 0,0-1 0,0 0 15,21-21-15,0 0 16,0 0-16,1 0 0,-1 0 16,0 0-16,0-21 0,0 0 15,0-1-15,1 1 0,-1 0 16,0 0-16,0-21 0,0-1 15,-21 22-15,21-21 0,-21-1 0,22 1 16,-22 0-16,21 21 0,-21-22 16,0 22-16,0 0 0,0 0 0,0 42 31,0 0-31,0 0 0,0 0 16,0 22-16,0-22 0,0 21 15,0 1-15,0-22 0,0 21 0,0-21 16,0 22-16,21-22 0,-21 21 15,0-21-15,0 0 0,0 1 0,0-1 16,21-21-16,-21 21 0,21-21 16,0 0-16,1 0 15,-1 0-15,0 0 0,0-21 16,0 0-16,-21-1 16,21-20-16,1 21 0,-1-21 0</inkml:trace>
  <inkml:trace contextRef="#ctx0" brushRef="#br0" timeOffset="1878.92">4000 804 0,'0'-42'0,"0"84"0,22-126 0,-22 41 0,0 1 16,0 21-16,0 0 0,0-22 15,0 22-15,-22 21 16,1 0 0,21 21-16,0 1 0,0-1 0,-21 21 15,21-21-15,0 22 0,0-1 16,0 21-16,0-20 0,0 20 0,-21 1 15,21-22-15,0 0 0,0 22 16,0-22-16,0 1 0,0-22 0,0 21 16,0-21-16,0 0 0,0 1 15,0-1-15,0 0 0,0 0 16,21-21 0,0 0-16,-21-21 15,21 21-15,1-21 0,-1 0 0,-21-22 16,21 22-16,0-21 0,0-1 15</inkml:trace>
  <inkml:trace contextRef="#ctx0" brushRef="#br0" timeOffset="2399.62">4318 572 0,'0'0'0,"0"-22"0,0-20 0,0 0 16,0 63 15,0 0-31,0 0 0,0 22 16,0-22-16,0 21 0,0 0 15,0 1-15,0 20 0,0-20 16,0 20-16,0-21 0,0 22 16,0-22-16,0 1 0,-21-1 0,21 0 15,0 1-15,0-1 0,0-21 16,-21 0-16,21 0 0,0 1 0,0-1 16,0 0-1,0-42 16,0 0-31,0-1 0,0 1 0,0 0 16,0-21-16,0 21 0,21-22 16,0 1-16,0 21 0,-21-22 0,21 1 15,0 0-15,1-1 0,-1 22 16,21-21-16,-21 21 0,22 0 16,-22-1-16,21 22 0,-21 0 0,22 0 15,-22 0-15,21 0 0,-21 22 16,0-1-16,1 0 0,-1 21 0,0-21 15,0 22-15,-21-22 0,21 21 16,-21-21-16,0 22 0,0-22 0,0 21 16,0-21-16,-21 1 0,0-1 15,0 0-15,0 0 0,21 0 16,-22 0-16,1 1 0,0-22 16,21 21-16,0-42 46,0-1-46,0 1 16</inkml:trace>
  <inkml:trace contextRef="#ctx0" brushRef="#br0" timeOffset="2680.46">4000 889 0,'0'0'0,"-21"0"0,0 0 16,21-21-1,21 21 1,22 0-16,-22 0 16,0-21-16,21 21 0,-21 0 0,22-21 15,-22 21-15,21 0 0,-21 0 16,1-22-16,20 22 15,-63 0 17,0 0-32,-1 0 15,1 0-15</inkml:trace>
  <inkml:trace contextRef="#ctx0" brushRef="#br0" timeOffset="3352.07">1439 1863 0,'0'0'0,"-21"0"31,0 0-31,0 0 0,0 0 0,-1-21 16,1 21-16,0 0 16,0-22-16,0 22 31,42 0 0,0 0-15,21 0-16,1 0 0,-1 0 0,22 0 15,20 0-15,1 0 0,0 0 16,-1 0-16,22 0 0,21 0 0,0 0 16,21 0-16,0 0 15,22 0-15,-22 0 0,0 0 0,191 0 16,-170 0-16,-21 0 16,22 0-16,-22-21 0,0 21 0,0 0 15,-21 0-15,21 0 0,-21 0 0,0 0 16,-21 0-16,0 0 0,-21-21 15,-1 21-15,1 0 0,-22 0 0,-20 0 16,20 0-16,-20 0 0,-22 0 16,21 0-16,-21 0 0,-42 0 31,-21 0-31,21 0 16,-22 0-16,1 0 0,-22 0 0,1 0 15</inkml:trace>
  <inkml:trace contextRef="#ctx0" brushRef="#br0" timeOffset="3992.13">1566 1990 0,'-42'0'0,"84"0"0,-126 0 0,62 0 0,-20 0 16,0 0-16,21 0 0,-22-21 15,1 21-15,21 0 0,-22 0 0,22-22 16,0 22-16,0 0 0,0 0 15,0-21-15,-1 21 0,1 0 16,42 0 47,1 0-63,-1 0 0,21 0 0,0 0 15,1 0-15,20 0 0,22 0 16,-22 0-16,43 0 0,-21 0 0,21 0 15,0 0-15,-1 0 0,22 0 16,0 0-16,0 0 0,22 0 0,-22 0 16,0 0-16,21 0 0,-21 0 15,0 0-15,0 0 0,0 0 0,0 0 16,0 0-16,-21 0 0,21 0 16,-22 0-16,-20 0 0,21-21 0,-21 21 15,-1 0-15,-20 0 0,20 0 16,-20 0-16,-1 0 0,-20 0 15,-1-21-15,0 21 0,-20 0 0,20 0 16,-21 0-16,-42 0 63</inkml:trace>
  <inkml:trace contextRef="#ctx0" brushRef="#br0" timeOffset="4120.06">4868 1863 0,'-21'0'31,"21"-21"-15</inkml:trace>
  <inkml:trace contextRef="#ctx0" brushRef="#br0" timeOffset="8163.48">6117 1270 0</inkml:trace>
  <inkml:trace contextRef="#ctx0" brushRef="#br0" timeOffset="9352.41">6159 1249 0,'0'21'109,"-21"-21"-93,0 0-16,21 21 0,-21-21 0,0 0 16,0 21-16,-1-21 15,1 0-15,0 22 0,0-22 16,0 21-16,0-21 0,-1 21 0,1-21 15,0 0-15,0 21 16,0-21-16,42 0 94,21-21-94,-21 21 15,1-21-15,20 0 0,43-1 16,-43 1-16,21 0 0,-20 0 16,20 0-16,1 0 0,20-22 15,-20 22-15,21-21 0,-1 21 0,1-22 16,0 1-16,-1 21 0,-20-22 16,20 1-16,-20 21 0,-1-21 15,-20 20-15,20-20 0,-20 21 0,20 0 16,-21 0-16,1-1 0,-1 1 15,22 0-15,-22 0 0,-21 0 16,0 21-16,22-21 0,-22 21 16,0-22-16,0 22 0,-42 0 78,0 0-63,0 0-15,-1 0 16,1 0 0,0 0-16,0 0 15,0 0 1,0 0-16,-1 0 16,1 0-16,0 0 0,0-21 0,0 21 15,0 0-15,-1 0 0,1 0 16,0 0-16,0 0 15,0-21 1,0 21-16,42 0 47,21 0-31,-21 0-16,0 0 15,1 0-15,20 0 0,-21 0 0,21 0 16,-20 0-16,-1 0 0,21 0 15,-21-21-15,0 21 0,1 0 16,-1 0-16,0 0 16,-21-21-16,0 42 47,-21 0-32,21 0-15,-21 0 0,-1 1 16,1 20-16,0-21 0,0 21 0,0-20 15,0 20-15,21-21 0,-22 0 16,1 0-16,0 22 0,21-22 0,0 0 16,0 0-16,-21-21 15,21 21-15,-21-21 32,0 0-17</inkml:trace>
  <inkml:trace contextRef="#ctx0" brushRef="#br0" timeOffset="10119.96">5821 1461 0,'0'0'0,"-21"0"16,-1 0 15,22 21-15,22-21-16,-1 21 16,21-21-16,-21 21 0,22 0 15,-1-21-15,0 21 0,22 1 0,-22-1 16,22 0-16,-1 0 0,1 0 15,-1 0-15,1 1 0,20-1 0,-20 0 16,84 21-16,-63-21 0,-22 1 16,22-1-16,-22 0 0,1-21 15,42 42-15,-85-42 0,21 0 16,0 21-16,-20-21 0,-1 0 16,0 0-16,-42 0 46,0 0-46,-1-21 0,1 21 0,0 0 16,0-21-16,0 21 0,0 0 16,-1-21-16,1 21 0,0 0 0,0 0 15,0-21-15,0 21 0,42 0 47,0 0-47,0 0 16,0 21-16,22-21 0,-22 0 15,21 21-15,-21-21 0,0 21 0,1 0 16,-22 1-16,0-1 16,0 0-16,-22 0 15,1 0-15,-21 0 0,21-21 16,-22 22-16,1-1 0,21-21 0,-21 21 16,20-21-16,1 0 0,0 0 15,0 0-15,0 0 0,0 0 0,-1 0 16,1-21-16,21 0 0</inkml:trace>
  <inkml:trace contextRef="#ctx0" brushRef="#br0" timeOffset="10928.16">8594 148 0,'0'0'0,"-22"-42"15,1 42 1,21-21-16,-21 21 0,0 0 0,0 21 31,21 0-31,-21 0 0,-1 22 0,22-1 16,-21 0-16,21 1 0,-21 20 16,0-21-16,0 22 0,21-22 0,-21 1 15,-1 20-15,1-21 0,0 1 16,21-1-16,-21 0 0,0 1 15,0-22-15,21 0 0,0 0 0,0 0 16,0 1-16,0-44 16,0 1-1,0-21-15,21 21 0,0-22 16,-21 22-16,21-21 0,0 0 16,0-1-16,1 1 0,-22 0 15,21-22-15,0 22 0,0-22 0,0 22 16,-21-22-16,21 22 0,1 0 15,-1-1-15,-21 22 0,21 0 0,-21 0 16,21 21-16,0 0 0,-21 21 16,21 0-16,1 0 0,-22 22 15,0-1-15,0 0 0,0 1 16,0-1-16,0 22 0,0-22 0,0 0 16,0 1-16,0-22 0,0 21 15,0 0-15,0-20 0,0 20 0,0-21 16,0 0-16,0 0 0,0 1 15,0-44 17,0 1-17,0 0-15</inkml:trace>
  <inkml:trace contextRef="#ctx0" brushRef="#br0" timeOffset="11137.31">8445 572 0,'-21'0'31,"42"0"0,1-22-31,-1 22 0,21 0 0,-21-21 16,22 0-16,20 21 0,-21-21 16,1 0-16,63 0 0,-64-1 15,21 1-15,-20 0 0,-1 0 16,0-21-16,22-22 15,-43 22-15,21 21 0,-20-22 0</inkml:trace>
  <inkml:trace contextRef="#ctx0" brushRef="#br0" timeOffset="11588.33">9271 42 0,'0'-21'0,"0"42"0,0-21 31,0 22-31,0-1 0,-21 0 0,21 21 16,0 1-16,-21-22 0,-1 21 15,22 0-15,-21 1 0,21-1 0,0-21 16,0 22-16,0-1 0,0-21 0,-21 21 15,21 1-15,0-22 0,-21 21 16,21-21-16,0 1 0,0-1 0,0 0 16,0 0-16,0 0 0,-21-21 15,21 21-15,-21-21 16,21-21 0,0 0-1,-22 0-15,22 0 0,0 0 16,0-1-16,0 1 0,0 0 15,0 0-15,0 0 0,22 0 0,-22-1 16,21 22-16,0-21 0,21 0 16,-21 0-16,1 21 0,20-21 0,-21 21 15,21 0-15,1 0 0,-22 0 16,21 0-16,-21 21 0,1-21 16,-1 21-16,0 0 0,0 0 0,-21 22 15,0-22-15,0 0 0,-42 21 16,21-20-16,-1-1 15,-20 0-15,0 0 0,21 0 16,-22 0-16,1 1 0,21-22 0,-22 21 16,22-21-16,0 0 0,0 0 15,21-21 1,0-1-16,42 1 16,-21 0-16,1 0 0</inkml:trace>
  <inkml:trace contextRef="#ctx0" brushRef="#br0" timeOffset="12020.08">9991 508 0,'0'0'0,"21"-21"31,0 0-31,-21 0 0,0-1 16,0 1-16,0 0 15,-21 21-15,0 0 16,-1 0-16,1 0 0,0 0 15,0 0-15,-21 21 0,20-21 0,-20 21 16,21 1-16,-21-1 0,20 0 16,1 0-16,21 0 0,0 0 15,0 1-15,0-1 0,21 0 16,1-21-16,-1 21 16,0 0-16,21-21 0,-21 21 15,22-21-15,-22 22 0,0-22 0,0 21 16,0-21-16,1 21 0,-1-21 15,-21 21-15,0 0 0,0 0 16,-21 1-16,-1-22 16,1 0-16,-21 21 0,21-21 0,-22 0 15,1 0-15,0 0 0,-1 0 16,1 0-16,21 0 0,-21 0 0,20 0 16,1 0-16,0 0 0,21-21 15,0-1-15,0 1 16,0 0-16,0 0 15,21 0-15,0 0 0,1-1 0,20 1 16</inkml:trace>
  <inkml:trace contextRef="#ctx0" brushRef="#br0" timeOffset="12305.79">10372 42 0,'-22'22'16,"1"-1"0,21 0-16,-21 0 0,21 21 15,0-20-15,-21 20 0,0 0 16,21 1-16,-21-1 0,21 0 0,-22 43 16,22-43-16,-21-21 15,0 22-15,21-1 0,0-21 0,-21 22 16,21-22-16,-21 0 0,21 0 15,0 0-15,0 0 0,0 1 0,21-22 16,0 0 0,0 0-16,0-22 0,1 1 15,-1 0-15</inkml:trace>
  <inkml:trace contextRef="#ctx0" brushRef="#br0" timeOffset="12736.54">10604 445 0,'0'0'16,"-21"21"0,0 0-1,21 0-15,0 0 0,-21-21 0,0 21 16,21 1-16,-21-1 0,21 0 16,0 0-16,0 0 0,-22 0 0,22 1 15,0-1-15,0 0 0,0 0 16,0 0-16,0 0 0,22-21 15,-1 0-15,0 0 0,0 0 16,0 0-16,0 0 0,1-21 16,-1 21-16,21-21 0,-21 21 0,0-21 15,1 0-15,20 0 0,-21-1 16,0 1-16,0 0 0,-21-21 0,0 21 16,0-1-16,0-20 0,0 21 0,0 0 15,0-22-15,-21 22 0,0 0 16,0 21-16,0-21 0,0 21 15,-1 0-15,-20 0 0,21 0 16,0 21-16,0 0 0,-1 0 16,1-21-16,0 22 0,0-1 0,0 0 15,21 0-15,-21 0 0,21 0 16,0 1-16,0-1 0,0 0 0,0 0 16,21-21-16,0 0 15,0 0-15,0 0 0,22 0 0,-22 0 16</inkml:trace>
  <inkml:trace contextRef="#ctx0" brushRef="#br0" timeOffset="13712.17">11134 423 0,'-43'0'31,"22"22"-31,0-1 0,0-21 0,21 21 15,-21 0-15,21 0 0,-22 0 16,22 1-16,0-1 0,-21 0 16,21 0-16,0 0 0,0 0 15,0 1-15,0-1 0,0 0 16,21-21-16,1 0 16,-1 0-16,0 0 15,21 0-15,-21 0 0,1-21 0,-1 21 16,0-21-16,21-1 0,-21 1 15,1 0-15,-1 0 0,0 0 0,0 0 16,0-1-16,0-20 0,1 21 16,-1 0-16,-21 0 0,0-1 15,0 1-15,0 42 32,0 1-17,0-1-15,0 0 0,-21-21 0,-1 21 16,22 0-16,-21 0 0,21 1 15,0-1-15,0 0 0,0 0 16,0 0-16,0 0 16,21-21-1,1 0-15,-1 0 0,0 0 16,0 0-16,0-21 0,0 0 16,1 21-16,-1-21 0,0 0 0,0 0 15,0-22-15,-21 22 0,21-21 16,1 21-16,-1-22 0,0 1 0,0 0 15,0-1-15,0 1 0,1 0 16,-1-1-16,0-20 0,0 42 0,-21-22 16,0 22-16,-21 21 31,0 0-15,0 42-16,21-20 0,-22 20 15,22 0-15,-21 1 0,0-1 16,21 0-16,0 1 0,0-22 0,0 21 15,0 0-15,0-20 0,0-1 16,0 0-16,0 21 0,0-21 0,0 1 16,0-1-16,0 0 0,21-21 15,0 0-15,1 21 0,-1-21 16,0 0-16,0 0 0,21 0 0,-20 0 16,-1 0-16,21 0 0,-21-21 15,22 21-15,-22-21 0,21 0 0,-21-1 16,22 22-16,-22-21 0,0 0 0,0-21 15,0 21-15,-21-1 0,0 1 16,21 21-16,-21-21 0,-21 21 31,0 0-31,0 0 0,0 21 16,0 0-16,-22 1 0,22-1 0,21 0 16,-21 0-16,21 0 0,-21 0 15,21 1-15,0-1 0,0 0 0,0 0 16,0 0-16,0 0 15,21-21-15,0 0 16,0 22-16,0-22 0,22 0 16,-22 0-16,21 0 0,-21 0 15,1 0-15,20-22 0,-21 1 0,0 21 0,22-21 16,-22 0-16,0 0 16,-21 0-16,0-1 0</inkml:trace>
  <inkml:trace contextRef="#ctx0" brushRef="#br0" timeOffset="13928.05">11642 233 0,'-22'0'16,"44"0"-16,-65 0 0,43 21 0,21-21 31,1 0-31,-1 0 0,21 0 0,0 0 16,-20 0-16,20 0 15,0-21-15,22 21 0,-1 0 16,-20 0-16,-1-21 0,-21 21 16,0 0-16,0 0 0</inkml:trace>
  <inkml:trace contextRef="#ctx0" brushRef="#br0" timeOffset="14547.46">8318 1588 0,'0'0'0,"0"-22"15,0 1-15,0 0 16,-21 21-16,21-21 0,-21 21 15,0 0-15,0 0 16,21 21 0,-21 0-16,21 22 0,-22-1 0,22 21 15,-21-20-15,0 20 0,0 1 16,0-1-16,0 1 0,-1-22 0,1 22 16,0-22-16,0 21 0,-21-20 0,20-1 15,1 0-15,-21-20 0,21 20 16,0-21-16,21 21 0,-22-42 0,22 43 15,0-64 17,0-1-32,0 1 0,0 0 0,0 0 15</inkml:trace>
  <inkml:trace contextRef="#ctx0" brushRef="#br0" timeOffset="15075.43">7832 1757 0,'0'0'15,"0"-21"-15,-22-22 0,1 22 0,21 0 0,0 0 16,0 0-16,0 0 0,0-1 16,0 1-16,21 0 0,1 0 15,-1 0-15,21 0 0,0-1 0,1 22 16,20-21-16,-20 21 0,20 0 16,1 0-16,-22 0 0,21 21 0,-20-21 15,20 22-15,-20 20 0,-1 0 16,-21-21-16,0 22 0,-21-1 0,0 0 15,0 1-15,0-1 0,-42 0 16,21 1-16,-22-1 0,-20-21 0,21 22 16,-1-22-16,-20 0 0,20 0 0,-20 0 15,21 0-15,-1-21 0,1 0 16,21 0-16,-22 0 0,22 0 0,0 0 16,0 0-16,0 0 0,21-21 15,0 0-15,0 0 0,0 0 16,0 0-16,0-22 0,0 22 15,0 0-15,21 21 16,0 0-16,0 0 0,22 0 0,-22 0 16,0 21-16,21 21 0,-21-20 15,1-1-15,20 21 0,-21-21 0,0 22 16,-21-22-16,21 21 0,1-21 0,-22 0 16,21 22-16,-21-22 0,0 0 15,0 0-15,0 0 0,21 1 0,-21-1 16,0 0-1,21-21-15,0 0 16,0 0-16,-21-21 16,0 0-16,22-1 0,-1 1 15,-21 0-15,0 0 0,0 0 0,21 0 16,0-1-16,-21-20 0</inkml:trace>
  <inkml:trace contextRef="#ctx0" brushRef="#br0" timeOffset="15440.96">8488 2053 0,'0'21'0,"0"1"32,21-22-17,0 0-15,0 0 16,0 0 0,-21-22-16,22 22 0,-1-21 0,0 21 15,0-21-15,0 0 0,0 0 16,-21 0-16,22 21 0,-22-22 15,-22 22 1,1 0 0,0 0-16,0 22 0,0-22 0,0 21 15,-1 0-15,1 0 0,21 21 0,-21-20 16,21-1-16,-21 0 16,21 21-16,0-21 0,0 1 0,0-1 0,0 0 15,0 0-15,0 0 0,0 0 16,21-21-1,0 0-15,0 0 0,1 0 0,20 0 16,-21 0-16,21 0 0,-20 0 0,20-21 16,0 0-16,1 0 0,-1 0 15,-21 0-15,21-1 0,22-62 16</inkml:trace>
  <inkml:trace contextRef="#ctx0" brushRef="#br0" timeOffset="15684.82">9250 1630 0,'21'-42'15,"-42"84"-15,42-106 0,-21 43 0,0 42 32,0 1-32,-21 20 15,0-21-15,21 21 0,0 1 0,-22 20 16,1-20-16,0-1 0,21 0 16,0 1-16,-21-1 0,0 0 0,21 1 15,-21-1-15,-1 0 0,1-21 0,21 22 16,0-22-16,-21 0 0,0 0 15,21 0-15,0 1 0,0-1 16,21-21 0,0 0-16,0-21 15,1-1-15,-1 22 0</inkml:trace>
  <inkml:trace contextRef="#ctx0" brushRef="#br0" timeOffset="17457.58">9567 2201 0,'43'0'15,"-86"0"-15,107-21 0,-43 21 0,0-21 0,0 21 16,0-21-16,1 21 0,-1-21 0,0 0 16,-21-1-16,21 1 0,-21 0 15,0-21-15,0 21 0,0-1 16,0-20-16,-21 21 16,0 0-16,0 21 0,-1 0 15,1 0-15,0 0 0,0 21 16,0 0-16,-22 0 0,22 22 15,0-22-15,0 21 0,21-21 0,-21 22 16,0-22-16,21 21 0,-22-21 0,22 22 16,0-22-16,0 0 0,0 0 15,0 0-15,0 0 0,0 1 16,22-22-16,-1 0 16,0 0-16,0 0 0,0 0 0,0 0 15,1 0-15,-1 0 0,0-22 0,0 1 16,0 0-16,22 21 0,-22-42 15,0 21-15,0-1 0,0-20 16,-21 21-16,21-21 0,1 20 0,-1-20 16,-21 0-16,0 21 0,21-22 15,-21 22-15,0 0 0,0 0 0,21 21 16,-42 21 15,0 0-31,0 21 0,21-20 0,0 20 16,-22-21-16,22 0 0,-21 22 15,21-22-15,0 0 0,0 0 0,0 0 16,0 0-16,0 1 0,0-1 0,0 0 16,21-21-16,1 0 0,-1 0 15,0 0-15,21 0 16,-21 0-16,1 0 0,-1 0 0,21-21 16,0 21-16,-20-21 0,20-1 15,-21 1-15,21 0 0,1-21 0,-22 21 16,0-22-16,0 1 0,0 0 15,1-1-15,-1-20 0,-21 20 0,21-20 16,-21 21-16,0-1 0,0 1 0,0 0 16,0-1-16,0 22 0,0 0 15,0 0-15,-21 42 32,0 0-32,21 0 0,0 22 15,-22-22-15,1 21 0,21 22 16,-21-22-16,21 0 0,0 1 15,0-1-15,0 0 0,0-21 0,0 22 16,0-1-16,0-21 0,0 0 0,0 1 16,0 20-16,0-21 15,21 0-15,0 0 0,1-21 0,-22 22 16,21-22-16,0 0 0,0 0 16,0 0-16,0 0 0,1 0 0,-1 0 15,21 0-15,-21 0 0,0 0 0,1-22 16,-1 1-16,0 0 15,0 0-15,0 0 0,0 0 16,-21-1-16,0 1 0,22-21 0,-22 21 16,21 21-16,-21-21 0,0-1 15,0 44 17,0-1-32,0 0 15,0 0-15,0 0 0,0 22 16,0-22-16,0 0 15,0 0-15,0 0 0,0 0 16,0 1-16,0-1 0,21-21 31,0 0-31,0 0 16,0 0-16,1-21 0,-1 21 16,0-22-16,0 1 0,0 0 15,0 0-15,1 0 0,-1 0 0,0-1 16,0-20-16,0 21 0,0 0 0,1 0 15,-1-1-15,0 1 0,-21 0 16,0 0-16,21 21 16,-21 21-1,0 0-15,0 0 16,0 1-16,0-1 0,0 0 16,0 0-16,-21 0 15,21 0-15,0 1 0,0-1 0,0 0 16,0 0-16,0 0 0,0 0 0,21-21 15,0 0 1,0 0-16,1 0 0,-1 0 16,0 0-16,0 0 0,0-21 0,0 21 15,1-21-15,-1 0 0,0 0 16,0 0-16,21-1 0,-42 1 16,22 0-16,-1 0 0,0-21 0,0 20 15,0-20-15,-21 21 0,21 0 0,-21 0 16,22-1-16,-22 1 0,0 0 0,0 42 47,0 0-47,0 1 15,0-1-15,0 0 0,-22 21 0,22-21 16,-21 1-16,21 20 0,0-21 0,0 0 16,0 0-16,0 1 0,0-1 15,0 0-15,0 0 0,0 0 16,21-21-16,1 0 15,20 0-15,-21 0 0,0 0 16,0 0-16,22 0 0,-22 0 0,21 0 16,1 0-16,-1-21 0,-21 0 0,21 21 15,-20-21-15,20 0 0,-21-22 16,21 22-16,-20 0 0,-1-21 0,0-1 16,0 22-16,-21-21 0,0-22 15,0 22-15,0 21 0,0 0 16,0-1-16,-21 22 0,0 0 15,0 0-15,-1 22 0,1-22 16,0 21-16,-21 21 0,21-21 0,-1 22 16,1-22-16,0 21 0,0 0 15,21-20-15,0 20 0,0-21 0,0 0 16,0 0-16,0 22 0,21-43 0,0 21 16,22 0-16,-22-21 0,0 0 15,21 21-15,-21-21 0,22 0 16,-1 0-16,-21 0 0,22 0 0,-1 0 15,-21-21-15,21 21 0,-20-21 16,-1 0-16,21 21 0,-21-21 16,0-22-16,1 22 0,-22 0 0,21 0 15,-21 0-15,0-22 0,0 22 0,0 0 16,0-21-16,0 20 0,0-20 0,-21 21 16</inkml:trace>
  <inkml:trace contextRef="#ctx0" brushRef="#br0" timeOffset="17696.43">11578 1270 0,'-63'0'31,"41"0"-15,1 0 0,21 21-16,-21-21 15,0 0-15,0 0 0,0 0 16</inkml:trace>
  <inkml:trace contextRef="#ctx0" brushRef="#br0" timeOffset="17953.29">10329 1588 0,'0'0'0,"21"0"31,1 0-31,-1 0 15,21 0-15,-21 0 0,22 0 0,-22-22 16,21 22-16,-21 0 0,22-21 0,-22 21 16,0 0-16,0 0 0,0 0 15,0-21-15,1 21 0,-22-21 16,0 0-16</inkml:trace>
  <inkml:trace contextRef="#ctx0" brushRef="#br0" timeOffset="18763.83">13610 85 0,'0'0'0,"42"-21"31,-42-1-31,0 1 16,0 0-16,-21 21 46,0 0-46,0 0 16,-21 0-16,20 0 0,-20 0 0,0 42 16,-1-20-16,-20 41 0,-1-21 15,1 1-15,-1 20 0,1-20 16,21 20-16,-22-21 0,22 1 0,-22 20 16,43-20-16,-21-1 0,21 0 15,-1 1-15,22-1 0,0 0 0,0 1 16,0-22-16,0 21 0,22 0 0,-1-20 15,21-1-15,-21 21 0,22-21 16,-1 0-16,0 1 0,22-22 16,-22 21-16,0-21 0,1 0 15,-1 0-15,-21 0 0,22 0 0,-22 0 16,21 0-16,-21 0 0,0 0 0,1 0 16,-1-21-16,0-1 15,0 1-15,-21 0 0,21 0 16,0-21-16,1 20 0,-22 1 15,21-21-15,0 21 0,0-22 0</inkml:trace>
  <inkml:trace contextRef="#ctx0" brushRef="#br0" timeOffset="19332.12">14182 212 0,'0'0'0,"-22"0"16,1 0-1,0 21-15,0 0 16,0 0-16,0 0 0,-1 1 0,1 20 16,0-21-16,0 21 0,0-20 15,0 20-15,-22-21 0,22 21 0,0-20 16,0-1-16,0 0 0,-1 21 0,1-42 15,21 21-15,0 1 0,-21-1 16,0 0 0,21-42 15,21 21-31,0-21 0,0-1 0,1 1 16,-1 0-16,0 0 0,21-21 15,-21 20-15,43-62 0,-22 41 16,1 1-16,-1 0 0,-21 21 15,21-22-15,1-20 0,-22 42 16,-21-1-16,0 1 16,-21 21-1,0 21-15,-1-21 16,1 22-16,0-1 16,0 21-16,0-21 0,0 0 0,-1 22 15,-20-22-15,21 21 0,0-21 16,0 1-16,-1-1 0,1 0 0,0 21 15,21-21-15,-21-21 0,21 22 16,-21-22-16,42 0 31,0 0-15,0-22-16,0 22 0,22-21 0,-22 0 16</inkml:trace>
  <inkml:trace contextRef="#ctx0" brushRef="#br0" timeOffset="19756.41">14584 0 0,'21'0'15,"0"0"1,0 0-16,0 0 0,1 0 15,-1 0-15,0 0 16,0 0-16,0 0 0,0 0 16,1 0-16,-22 42 0,0 1 0,0-1 15,21 0-15,-21 22 0,0-22 16,0 1-16,0-1 0,0 0 0,0 1 16,-21-1-16,-1 0 0,1-21 15,-21 22-15,0-22 0,-1 21 0,1-21 16,0 1-16,-1-1 0,1 21 15,0-21-15,-22 0 0,22 1 16,21-1-16,-1-21 0,1 21 0,0-21 16,0 0-16,0 21 15,42-21 63,0 0-78</inkml:trace>
  <inkml:trace contextRef="#ctx0" brushRef="#br0" timeOffset="22472.96">13589 1545 0,'0'0'0,"21"0"0,0 0 0,0 0 16,1-21-16,-1 21 0,0 0 16,0-21-16,0 0 0,0 21 15,-21-21-15,22 21 16,-22-22-16,-43 22 15,22 0 1,0 0-16,-21 22 0,20-1 16,-20 0-16,-21 21 0,20 1 0,1 20 15,-22 1-15,22-22 0,0 21 16,-1 1-16,1-1 0,0 1 0,-1-1 16,22-20-16,0 20 0,0-20 15,21-1-15,0 21 0,0-20 0,0-1 16,0 0-16,21 1 15,0-22-15,0 21 0,1-21 0,20 1 0,-21-1 16,21 0-16,1 0 0,-1-21 16,0 0-16,1 0 0,-22 0 0,21 0 15,1 0-15,-22 0 0,21-21 16,-21 21-16,0-21 0,1 0 0,-1-1 16,0-20-16,0 21 0,0-21 0,-21 20 15</inkml:trace>
  <inkml:trace contextRef="#ctx0" brushRef="#br0" timeOffset="22872.73">14414 1609 0,'0'0'16,"0"-21"-16,0-1 15,-21 22 1,0 22 0,21-1-16,-21 0 15,0 0-15,0 0 0,-1 22 16,1-1-16,0 0 0,0 1 0,-21-1 16,20 0-16,-20 1 0,21-1 15,-21 0-15,20 1 0,-20-1 0,21-21 16,0 0-16,-22 22 0,22-22 0,0 0 15,21 0-15,-21-21 0,21 21 16,-21-21-16,21-21 47,21 0-47,0 0 0,0 0 16,0-1-16,1 1 15,-1 0-15,0-21 0,0 21 0,0-22 16,0 22-16,1 0 0,-1-21 0</inkml:trace>
  <inkml:trace contextRef="#ctx0" brushRef="#br0" timeOffset="23316.22">14647 1651 0,'0'0'0,"21"-21"0,-21 0 16,0 0 15,0 42-15,-21-21-1,0 21-15,0 21 0,21-21 0,-21 22 16,0-22-16,-1 21 0,-20 1 16,21-1-16,0 0 0,-22 1 0,1-1 15,21 0-15,-21-21 0,20 22 16,-20-22-16,0 21 0,21-21 16,-1 1-16,-20 20 0,21-21 0,0-21 15,21 21-15,0 0 0,-21-21 0,21 22 16,21-22 15,-21-22-31,21 1 0,0 21 16,0-21-16,-21 0 0,21 0 15,-21 0-15,22-1 0,-1 1 0,0 21 16</inkml:trace>
  <inkml:trace contextRef="#ctx0" brushRef="#br0" timeOffset="23827.93">14817 1397 0,'0'0'0,"-22"0"0,1 0 16,21-21-16,-21 21 0,42 21 47,0-21-32,1 21-15,-1 0 0,21 1 0,-21-1 16,0 0-16,1 21 0,20 1 15,-21-22-15,0 21 0,0 22 16,-21-22-16,0 0 0,0 22 0,0-22 0,0 0 16,0 22-16,0-22 15,0 1-15,-21-1 0,0 0 0,-21 1 16,21-22-16,-22 21 0,1 0 0,0 1 16,-22-22-16,22 21 0,-1-21 15,1 22-15,0-22 0,-22 0 0,43 0 16,-21 0-16,-1 1 0,22-1 0,0-21 15,0 21-15,0-21 0,0 21 16,21-42 31,0 0-47,-22 21 0</inkml:trace>
  <inkml:trace contextRef="#ctx0" brushRef="#br0" timeOffset="27516">8297 2794 0,'0'0'0,"-42"0"0,21 0 16,-22 0-16,1 0 0,21 0 16,-21 0-16,20 0 0,-20 0 15,-21-21-15,20 21 0,1 0 16,21 0-16,-22 0 0,22 0 16,0 0-16,0 0 0,0 0 0,0-21 15,-1 21-15,44 0 47,-1 0-47,0 0 16,0-21-16,0 21 0,0 0 15,1 0-15,-1 0 16,0 0-16,21 0 0,-21 0 0,22-22 16,-1 22-16,-21 0 0,22 0 15,20 0-15,-21 0 0,1-21 0,-1 21 16,22 0-16,-22 0 0,21 0 0,1 0 15,21 0-15,-22 0 0,85 0 16,-63 0-16,0-21 0,-1 21 16,1 0-16,0 0 0,-1 0 15,1 0-15,0 0 0,20-21 0,1 21 16,0 0-16,0 0 0,0-21 16,127 21-16,-149 0 0,22 0 15,-21 0-15,-1 0 16,-20 0-16,21 0 0,-22 0 0,1 0 15,-22 0-15,21 0 0,-20 0 0,-1 0 16,0 0-16,1-21 0,-1 21 16,-21 0-16,22 0 0,-22 0 0,0 0 15,0 0-15,0-22 0,0 22 16,1 0-16,-44 0 47,1 0-47,0 0 15,0-21-15,-21 21 0,-1 0 0,1 0 16</inkml:trace>
  <inkml:trace contextRef="#ctx0" brushRef="#br0" timeOffset="28355.66">8213 2815 0,'0'0'0,"-22"0"0,1 0 16,0 0-16,0 0 0,0 0 15,0 0-15,-1 0 0,1 0 0,0 0 16,0 0-16,0 0 0,0 0 16,-22 0-16,22 0 15,0 0-15,0 0 0,0 0 16,-1 0-16,1-21 15,0 21-15,42 0 63,0 0-63,1 0 0,-1-21 0,0 21 16,21 0-16,-21 0 0,22 0 15,-1 0-15,22 0 0,-22 0 16,21 0-16,-20-21 0,20 21 0,1 0 15,-22 0-15,43 0 0,-22 0 16,1-21-16,20 21 0,-20 0 0,21 0 16,-1 0-16,22 0 0,-42 0 15,20 0-15,1 0 0,0 0 0,-1 0 16,1 0-16,0 0 0,-1 0 16,1 0-16,0 0 0,20 0 0,-20 0 15,0 0-15,-1 0 0,1 0 16,-21 0-16,84 0 0,-85 0 15,1 0-15,-1 0 0,-20 0 16,20 0-16,-21 0 0,22 0 16,-22 0-16,1 0 0,-1 0 0,-21 0 15,21 0-15,-20 0 0,20 0 16,-21 0-16,0 0 0,0 0 0,1 0 16,-1 0-1</inkml:trace>
  <inkml:trace contextRef="#ctx0" brushRef="#br0" timeOffset="30723.85">952 3683 0,'0'-85'31,"0"64"-31,0 0 16,0 42 31,0 0-47,0 22 0,0-22 16,0 21-16,0-21 0,0 22 15,0-1-15,0 0 0,-21 22 0,0-22 16,21 22-16,-21-22 0,0 22 15,0-22-15,-1 43 0,22-43 16,-21 0-16,21-21 0,0 22 16,0-22-16,0 0 0,0 0 15,0 0 1,0-42 0,0 0-16,21 0 15,-21 0-15</inkml:trace>
  <inkml:trace contextRef="#ctx0" brushRef="#br0" timeOffset="31048.67">1355 4106 0,'21'0'16,"0"0"-16,-21-21 16,0 0-16,0 0 15,-21 21 17,0 0-32,-1 0 15,1 0-15,21 21 16,-21-21-16,21 21 0,0 0 31,21-21-15,0 0-16,1 0 0,-1 0 15</inkml:trace>
  <inkml:trace contextRef="#ctx0" brushRef="#br0" timeOffset="34930.51">2921 3450 0,'0'0'0,"-21"-21"0,21 0 16,0 0-16,-21 0 16,-1-1-16,22 1 0,0 0 0,-21 0 15,21 0-15,-21 21 0,0-21 16,21 42 15,0 0-31,21 21 0,0 1 16,22-1-16,-22 21 0,0-20 0,21 20 15,-21-20-15,1-1 0,20 21 16,-21-20-16,0-1 0,0 0 0,22 22 16,-22-22-16,-21 1 0,21-1 15,-21 0-15,21-21 0,-21 22 16,0-22-16,0 0 0,0 0 15,0 0-15,0-42 32,0 0-32,0-21 0,0 21 0,0-22 15</inkml:trace>
  <inkml:trace contextRef="#ctx0" brushRef="#br0" timeOffset="35177.37">3387 3217 0,'0'0'0,"0"-21"0,0 0 0,-22 42 32,-20 22-17,21-1-15,-21 0 0,-1 1 16,1 20-16,0-21 0,-22 22 0,22-1 16,-22-20-16,1 20 0,-1-20 15,22 20-15,0-21 0,-1 22 0,1-22 16,21 1-16,0-22 0,21 21 15,0-21-15,0 0 0,21-21 16,0 0 0,0 0-16,0-21 0,22 21 15,-22-21-15</inkml:trace>
  <inkml:trace contextRef="#ctx0" brushRef="#br0" timeOffset="35508.18">3619 3598 0,'0'106'31,"0"-85"-31,0 1 0,0 20 0,0 0 16,0 1-16,0 20 0,-21-21 15,21 22-15,-21 21 0,0-22 0,0 1 16,0 20-16,-1-20 15,1 20-15,-42 65 0,42-65 16,21 1-16,-22 0 0,1-1 0,0-20 16,0-1-16,21 1 0,-21-22 15,21 22-15,0-43 0,0 21 0,0-21 16,0 0-16,0 1 0,0-44 31,21 1-31,0-21 0,0 21 0,0-43 16,-21 22-16,22-22 0,-1-20 15,0 20-15</inkml:trace>
  <inkml:trace contextRef="#ctx0" brushRef="#br0" timeOffset="35816.01">3556 3852 0,'0'-42'0,"0"84"0,0-126 0,0 63 0,0-1 15,0 1-15,0 0 0,0 0 16,0 0-16,0 0 0,21-1 15,0 22-15,0 0 0,22 0 16,-1 0-16,-21 0 0,22 0 0,-1 22 16,0-22-16,-21 21 0,1 0 15,-1 0-15,-21 21 0,0-20 0,0-1 16,0 0-16,-43 42 16,1-41-16,0-1 0,-1 0 15,1 0-15,0 0 0,-1 0 0,1 1 16,21-1-16,-21-21 0,20 21 15,1-21-15,0 0 0,63 0 32,-20 0-32,-1 0 0,21 0 0,-21-21 15,22 0-15,-1 21 0,0-22 16</inkml:trace>
  <inkml:trace contextRef="#ctx0" brushRef="#br0" timeOffset="36284.67">4339 3725 0,'0'0'0,"21"-21"16,-21 0-16,21 0 16,-21 0-16,-21 21 15,0 0-15,0 0 0,-21 0 16,20 0-16,1 0 0,0 21 16,0 0-16,0 0 0,-22 0 0,22 1 15,0 20-15,-42 21 16,41-41-16,1 20 0,0 0 0,21-21 15,0 22-15,0-22 0,0 0 16,0 0-16,0 0 0,0 1 16,0-1-16,21-21 0,0 0 15,1 0-15,-1 0 0,0-21 16,0-1-16,0 1 0,22 0 0,-22-21 16,0 21-16,0-1 0,0-20 15,0 21-15,-21-21 0,0-1 0,22 22 16,-22-21-16,0 21 0,21-1 15,-21 1-15,0 0 0,0 42 32,0 0-32,0 1 0,0-1 0,0 0 15,0 42 1,0-41-16,0 20 0,0-21 0,0 0 16,0 0-16,0 22 0,0-22 15,0 0-15,21 0 0,0 0 16,0-21-16,0 0 15,1 0-15,-1 0 0,0-21 0,-21 0 16,21 0-16,0 0 0,0 0 16</inkml:trace>
  <inkml:trace contextRef="#ctx0" brushRef="#br0" timeOffset="36528.53">4826 3281 0,'0'0'0,"0"-21"16,0 0-16,0-1 0,0 44 15,0-1-15,0 0 16,0 21-16,0 1 0,-21-1 0,21 0 16,-21 1-16,21 20 0,0-21 15,-22 1-15,1-1 0,21 0 0,-21 1 16,0-1-16,21 0 0,0-20 16,-21 20-16,21-21 0,0 21 0,0-20 15,0-1-15,0 0 0,0 0 16,21-21-16,0 0 15,0-21-15,0 0 0,1-22 16,-1 22-16,0 0 0</inkml:trace>
  <inkml:trace contextRef="#ctx0" brushRef="#br0" timeOffset="36992.26">5165 3196 0,'0'0'16,"0"21"-16,0 1 15,0 20-15,0-21 0,0 21 16,0 1-16,-22-1 0,1 0 0,21 22 16,-21-22-16,0 1 0,21-1 15,0 21-15,-21-20 0,21-1 16,-21-21-16,21 22 0,0-1 16,-22-21-16,22 21 0,0-20 0,0-1 15,0 0-15,0 0 0,0-42 47,0 0-47,0-22 0,0 22 16,0 0-16,0-21 0,22 21 0,-1-1 15,-21-20-15,21 0 0,0 21 16,0-22-16,-21 22 0,21-21 0,1 21 16,20-1-16,-21 1 0,0 21 15,22 0-15,-22 0 0,21 0 0,-21 0 16,22 21-16,-22 22 0,0-22 15,21 0-15,-42 0 0,21 22 16,-21-22-16,0 0 0,0 21 0,0-21 16,0 1-16,-21-1 0,0 0 15,0 0-15,21 0 0,-21 0 16,0 1-16,-1-22 0,22 21 0,-21-21 16,0 0-1,21-21-15,0-1 0,0 1 16,-21 0-16</inkml:trace>
  <inkml:trace contextRef="#ctx0" brushRef="#br0" timeOffset="37177.26">4614 3641 0,'-21'0'15,"42"0"-15,-63 21 0,63-21 31,21 0-31,1 0 0,-1 0 16,22 0-16,-22 0 0,21-21 0,1 21 16,-1-21-16,1 21 0,-1-22 0,1 1 15</inkml:trace>
  <inkml:trace contextRef="#ctx0" brushRef="#br0" timeOffset="37700.69">6689 3281 0,'0'0'0,"-22"0"0,1 0 16,0 0-16,-21 21 0,21 0 16,-1 0-16,22 1 0,-21 20 15,0-21-15,0 21 0,21 1 0,0-1 16,0 0-16,-21-20 0,21 20 15,0 0-15,-21 1 0,21-22 0,0 21 16,0-21-16,-22 0 0,22 22 16,-21-22-16,21 0 0,-21-21 0,21 21 15,0-42 17,0 0-32,0 0 15,0 0-15,21-22 16,0 22-16,1 0 0,-22 0 0,21-22 15,21 22-15,-21-21 16,0 21-16,22 0 0,-1-1 0,0 1 16,1 21-16,-22 0 0,21 0 15,-21 0-15,22 0 0,-22 21 0,0 1 16,-21-1-16,0 0 0,0 21 0,0-21 16,0 1-16,-21-1 0,0 0 15,-22 0-15,1 0 0,0 0 0,-1 1 16,1-1-16,0 0 0,-1 0 15,1-21-15,0 21 0,21-21 0,-1 0 16,1 0-16,42 0 31,1-21-31,-1 0 0,21 0 16,0 0-16,-20-1 0</inkml:trace>
  <inkml:trace contextRef="#ctx0" brushRef="#br0" timeOffset="38308.33">7027 3641 0,'0'0'0,"0"-21"0,21 21 0,1 0 16,-22 21 0,0 0-1,0 0-15,-22 0 16,1 0-16,21 1 0,-21-1 16,21 0-16,0 0 0,0 0 15,21-21 1,0 21-16,1-21 0,-1 0 15,0 0-15,21 0 0,-21 0 0,1 0 16,20-21-16,-21 21 0,0-21 16,0 0-16,43-21 15,-43 20-15,-21 1 0,21 0 0,0-21 16,-21 21-16,22-1 0,-22 1 16,0 0-16,0 0 0,0 0 15,0 42 1,0 0-16,0 0 15,0 22-15,-22-22 16,1 0-16,21 21 0,-21-21 0,21 22 16,-21-1-16,21 0 0,-21 1 15,21 20-15,0-20 0,0 20 0,0 1 16,0-1-16,0 1 0,0-1 0,0 1 16,21-1-16,0 1 0,-21-1 15,21 1-15,0-1 0,-21 1 0,0-1 16,22 22-16,-1 42 0,-21-85 15,0 22-15,0-22 0,0 0 16,0 1-16,0-1 0,0 0 16,-21-21-16,-1 22 0,1-22 0,0-21 0,0 21 15,-21-21-15,20 0 0,1 0 0,-21-21 16,21 0-16,-22-22 16,1 1-16,0-21 0,21-1 0,-1-21 15,1 1-15,0-1 0,21-21 0,0 22 16,0-22-16,0 21 0,21-21 15,0 22-15,1 20 0,20-21 0,0-42 16,1 85-16,-22 0 16,21-22-16,0 22 0,-20 21 0,20-22 15,0 1-15,1 21 0</inkml:trace>
  <inkml:trace contextRef="#ctx0" brushRef="#br0" timeOffset="38796.06">9207 3239 0,'0'0'15,"-84"127"1,63-85-16,-1 0 16,1 1-16,0-1 15,-21 0-15,21 1 0,-43 41 0,43-41 16,-21-22-16,20 0 16,1 0-16,-21 0 0,42 0 0,-21 1 15,0-22-15,42-22 31,0 1-31,-21 0 16,21 0-16,0 0 0,0-22 16,1 22-16,20-21 0,-21 0 0</inkml:trace>
  <inkml:trace contextRef="#ctx0" brushRef="#br0" timeOffset="38992.94">9059 3366 0,'0'0'0,"21"-64"0,1 43 0,-1-21 16,0 20-16,0 1 0,0 21 15,-21 21-15,21 1 16,-21 20-16,22-21 0,-22 43 15,0-22-15,0 0 0,0 1 16,21 20-16,-21-21 0,0 1 0,0-1 16,0-21-16,0 22 0,0-22 15,0 21-15,0-21 0,0 0 16,0 1-16,0-1 0,-21-21 31,-1 0-31,1 0 16,0-21-16</inkml:trace>
  <inkml:trace contextRef="#ctx0" brushRef="#br0" timeOffset="39171.83">8763 3704 0,'-21'0'0,"42"0"0,-21 0 31,21 0-15,0 0-16,22 0 0,-22 0 15,21 0-15,22 0 0,-22-21 0,21 21 16,-20-21-16,20 0 0,1 21 0,-22-21 15,22-1-15,-1 22 0,-21-42 16,22 21-16,-22 0 0,1 0 0,20-22 16,-21 22-16,-20-21 0</inkml:trace>
  <inkml:trace contextRef="#ctx0" brushRef="#br0" timeOffset="39368.73">9842 3239 0,'22'-22'0,"-86"107"0,106-148 0,-20 20 0,-22 22 16,0 42-1,0 0-15,0 22 0,0-22 16,0 21-16,-22 1 0,1-1 15,21 0-15,-21 22 0,0-22 0,21 0 16,-21 1-16,0-22 0,-1 21 16,22 1-16,-21-22 0,21 0 0,-21 21 15,21-21-15,0 1 0,21-22 32,0 0-32,1 0 15,-1 0-15,21-22 0,-21 1 0,22 0 16,-22 0-16</inkml:trace>
  <inkml:trace contextRef="#ctx0" brushRef="#br0" timeOffset="40084.32">10266 3196 0,'0'-21'0,"0"42"0,21-63 0,-21 21 16,0 42 0,0 0-1,0 21-15,-21 1 0,0-22 16,-1 42-16,22-20 0,-21-1 0,0 0 15,21 1-15,-21-1 0,21 0 16,-21 1-16,0-1 0,21-21 16,0 43-16,0-43 0,0 0 15,0 21-15,0-20 16,21-22-16,0 0 16,0 0-16,21 0 0,-20 0 0,-1 0 15,21 0-15,-21-22 0,22 1 16,-22 21-16,21-21 0,-21 0 0,0 0 15,22-22-15,-22 22 0,0 0 16,-21-21-16,0 21 0,21-1 0,-21 1 16,0 0-16,0 0 0,0 0 0,-21 21 31,0 0-31,0 21 16,0 0-16,21 0 15,0 0-15,0 1 0,0-1 16,21 0-16,0-21 0,-21 21 15,21 0-15,0-21 0,-21 21 16,21 1-16,-21-1 0,22-21 16,-22 21-16,21 0 0,-21 0 15,0 0-15,0 1 16,21-22 0,0 0-1,0 0-15,0 0 0,1 0 16,-1 0-16,21-22 0,-21 22 0,22-21 15,-22 0-15,0 0 0,21 0 16,-21 0-16,1-22 0,-1 22 16,0-21-16,0 21 0,0-22 0,-21 22 15,0 0-15,21 21 0,-21-21 16,0 42-16,0 0 16,0 21-16,0-20 15,-21-1-15,21 0 0,0 0 0,0 21 16,-21-20-16,21-1 0,-21-21 15,21 21-15,0 0 0,0 0 0,0 0 16,21-42 31,0 0-47,-21 0 0,21 21 0,-21-21 16</inkml:trace>
  <inkml:trace contextRef="#ctx0" brushRef="#br0" timeOffset="40244.23">11197 3260 0,'0'-21'16,"0"42"-16,0-64 0,-21 22 0,0 0 0,0 21 16,-1 0-1,1 0-15,21 21 32,0 0-32,-21 1 15,0-22-15,0 0 16,0 0-16</inkml:trace>
  <inkml:trace contextRef="#ctx0" brushRef="#br0" timeOffset="40436.62">9885 3450 0,'0'0'0,"-43"0"15,22 21-15,0-21 0,0 0 0,21 22 16,21-22-1,0 0-15,22 0 16,-1 0-16,0 0 0,22 0 0,-1 0 16,22-22-16,-22 22 0,22-21 15,0 0-15,-1 0 0,1 0 0</inkml:trace>
  <inkml:trace contextRef="#ctx0" brushRef="#br0" timeOffset="40959.79">11811 3048 0,'0'0'16,"-21"0"-16,0 0 0,-1 0 0,1 0 15,0 0-15,0 0 0,0 21 16,0 0-16,-1 1 0,1 20 0,0-21 16,21 21-16,0 1 0,-21-1 15,0 64-15,21-64 0,0 1 16,0 20-16,0-21 0,0 1 15,0-1-15,-21 0 0,21 1 0,-22-1 16,22-21-16,0 22 0,0-22 0,0 0 16,-21 0-16,21 0 0,0 0 15,0-42 17,0 0-32,0 0 15,0 0-15,0 0 0,21-1 0,-21 1 16,22 0-16,-1-21 0,-21 21 15,21-1-15,0-20 0,0 21 0,22 0 16,-22 0-16,21-1 0,-21 1 16,22 0-16,-22 21 0,21 0 0,0 0 15,-20 0-15,20 0 0,-21 21 0,0 0 16,0 1-16,1-1 0,-1 0 16,-21 21-16,0-21 0,0 1 0,0-1 15,0 0-15,-21 0 0,-22 0 16,22 0-16,-21 1 0,21-1 15,-22-21-15,1 21 0,0-21 0,20 21 16,-20-21-16,21 0 0,0 0 16,0 0-16,-1 0 0,22-21 31,22 0-31,-1 21 0,21-21 16,-21-1-16</inkml:trace>
  <inkml:trace contextRef="#ctx0" brushRef="#br0" timeOffset="41628.25">12319 3535 0,'0'-21'0,"0"42"0,21-42 0,-21 0 15,0 42 1,0 0-16,-21 0 16,0 0-16,0 0 0,21 22 15,-22-22-15,1 0 0,21 21 0,-21-20 16,21-1-16,-21 21 0,21-21 15,-21 0-15,21 1 0,0-1 0,0 0 16,0 0-16,21-21 0,0 0 16,0 0-16,0 0 0,1 0 15,-1 0-15,21 0 0,-21 0 16,0-21-16,22 0 0,-22 21 16,0-21-16,21-1 0,1-41 15,-22 42-15,0-22 0,-21 1 0,0 0 16,21 21-16,-21-22 0,21 22 15,-21 0-15,0 0 0,0 0 0,0 42 32,0 0-32,-21 0 0,0 0 0,21 0 15,0 22-15,-21-22 0,21 21 16,-21-21-16,21 22 0,0-22 0,0 0 16,0 0-16,0 0 0,0 1 0,0-1 15,0 0-15,21-21 16,0 0-16,0 21 0,0-21 0,22 0 15,-22 0-15,0 0 0,21-21 16,-20 21-16,20-21 0,-21 0 0,0-1 16,22 1-16,-22 0 0,0-21 0,0-1 15,0 1-15,0 0 16,1-1-16,-1 1 0,-21-21 0,0 20 0,21-20 16,-21 20-16,21 1 0,-21 0 15,0 21-15,0-1 0,0 1 16,-21 42-1,0-21-15,0 43 0,-1-22 0,1 21 16,0 1-16,0-1 0,0 0 16,21 1-16,0-1 0,-21 0 15,21 1-15,0-1 0,-22-21 0,22 0 16,0 0-16,0 1 0,0-1 0,0 0 16,22-21-16,-22 21 15,21-21-15,0 0 0,0 0 16,0 0-16,-21-21 0,0 0 15</inkml:trace>
  <inkml:trace contextRef="#ctx0" brushRef="#br0" timeOffset="41820.14">12827 3493 0,'0'0'0,"-21"0"0,42 0 31,0 0-16,0 0-15,0 0 0,1 0 16,20 0-16,0-22 0,-21 22 0,22 0 16,-1-21-16,-21 21 0,0 0 0,22-21 15,-22 0-15,0 21 0</inkml:trace>
  <inkml:trace contextRef="#ctx0" brushRef="#br0" timeOffset="42403.68">13271 3556 0,'0'0'0,"0"21"16,22-21-16,-1 0 15,0 0-15,0 0 0,0 0 0,0 0 16,1-21-16,-1 21 0,0-21 16,0 21-16,-21-21 0,21 0 0,0-1 15,-21 1-15,0 0 16,-21 21-1,0 0-15,0 0 0,0 0 16,0 21-16,-1 0 0,1 1 0,0 20 16,-21-21-16,21 0 0,21 0 15,-22 22-15,1-22 0,0 0 16,21 21-16,0-20 0,0-1 16,0 0-16,0 0 0,0 0 15,21-21-15,22 0 0,-22 0 16,0 0-16,21 0 0,-21 0 0,22 0 15,-1 0-15,0 0 0,-20-21 16,20 21-16,0-21 0,1 0 16,-22 0-16,21-1 0,0-20 15,-20 21-15,20-21 0,-21 20 0,0-20 16,0 0-16,1 21 0,20-43 16,-21 22-16,-21 21 0,0-1 15,0 44 1,0-1-16,-21 0 0,0 0 15,0 0-15,21 22 0,0-1 0,-22-21 16,22 21-16,0-20 0,0 20 0,0-21 16,0 0-16,0 0 0,0 1 15,0-1-15,0 0 0,0 0 16,0 0-16,0 0 16,-21-21-16,0 0 15,0 0 1,0 0-16,0 0 15,-1 0-15,1 0 16,0 0-16,0 0 0</inkml:trace>
  <inkml:trace contextRef="#ctx0" brushRef="#br0" timeOffset="43296.17">2900 4360 0,'0'0'0,"-43"22"0,1-22 16,0 0-16,-1 21 0,22-21 15,0 0-15,0 0 0,0 0 0,21 21 16,21-21 0,21 0-16,1 21 0,-1-21 15,0 0-15,22 0 0,-1 0 16,22 0-16,-22 0 0,128 0 16,-85 0-16,21 0 0,-21 0 15,21 0-15,0-21 0,169 0 16,-148 21-16,21-21 0,1 21 0,-1-22 15,22 22-15,-1-21 0,1 21 16,-1-21-16,22 0 0,-1 21 16,1-21-16,21 0 0,-21 21 15,20-22-15,1 1 0,21 0 0,0 21 16,-21-21-16,21 0 0,0 21 16,0-21-16,0-1 0,0 22 0,21-21 15,0 21-15,-21 0 0,0-21 16,0 21-16,0 0 0,0 0 0,-21 0 15,0 0-15,0 0 0,-21 0 0,20 0 16,-41 0-16,21 0 0,-1 0 16,-20 0-16,-1 0 0,1 0 0,-22 0 15,0 0-15,1 0 16,-22 0-16,0 0 0,-21 0 0,0 0 16,-42 0-16,-1 0 0,-20 0 15,-1 0-15,-20 0 0,-22-21 0,0 21 16,0 0-16,0 0 0,-21-21 31,-21 21-15</inkml:trace>
  <inkml:trace contextRef="#ctx0" brushRef="#br0" timeOffset="44068.2">4508 5186 0,'0'0'16,"22"-21"-16,-1-22 0,0 22 0,0 0 15,0 0-15,0 0 0,-21 0 16,-21 21-1,0 0-15,-21 0 16,21 0-16,-22 21 0,1 0 16,0 21-16,-22 1 0,22-1 0,-1 0 15,-20 22-15,21-22 0,-1 22 0,-20-1 16,20 1-16,1 20 0,0-20 16,-1-1-16,1 1 0,0-1 0,-1 1 15,1-22-15,0 0 0,21 1 16,-22-1-16,22-21 0,0 22 0,0-22 15,0 0-15,21 0 16,21-21 0,0-21-1,0 0-15,0 0 0,22-1 0,-22-20 16,21 21-16</inkml:trace>
  <inkml:trace contextRef="#ctx0" brushRef="#br0" timeOffset="44364.03">4699 5122 0,'-127'106'32,"85"-85"-32,-1 22 0,1-1 15,0 22-15,-1-1 0,1-21 16,-22 22-16,22 21 0,0-22 0,-1 1 15,1-1-15,0-21 0,-1 22 16,1-22-16,0 1 0,21-1 0,-22 0 16,22 1-16,0-22 0,0 0 0,21 0 15,0 0-15,-21 0 0,21 1 16,21-22 0,0 0-16,0 0 15,0-22-15,0 1 0,1 0 0,-1 0 16</inkml:trace>
  <inkml:trace contextRef="#ctx0" brushRef="#br0" timeOffset="44652.86">5419 5207 0,'0'0'15,"-22"21"-15,1 0 0,0 22 16,-21-1-16,21-21 0,-1 43 0,-20-22 0,21 22 16,0-22-16,-22 21 0,22 1 15,-21-22-15,21 22 0,-22-22 16,22 22-16,0-22 0,0-21 0,0 21 16,21 1-16,0-22 0,0 0 15,0 0-15,0 0 0,21-21 16,0 0-16,0 0 15,0 0-15,1-21 0,20 0 16,-21 0-16,0 0 0</inkml:trace>
  <inkml:trace contextRef="#ctx0" brushRef="#br0" timeOffset="44854.75">4995 5736 0,'0'0'0,"-21"0"0,42 0 32,0 0-32,1 0 15,-1-21-15,0 21 0,0 0 16,21-21-16,1 0 0,-1 21 0,0-21 16,1 21-16,-1-22 15,0 22-15,22 0 0</inkml:trace>
  <inkml:trace contextRef="#ctx0" brushRef="#br0" timeOffset="45790.21">6011 5948 0,'0'0'0,"21"21"0,1-21 31,-22-21-31,21 0 16,0 0-16,-21-1 15,0 1-15,0 0 16,0 0-16,0 0 0,0-22 0,0 22 16,-21 0-16,0-21 0,-1 21 15,1-1-15,0 1 0,-21 0 0,-1 21 16,22 0-16,-21 0 0,0 0 16,-1 0-16,1 21 0,21 0 0,-22 22 15,1-22-15,21 21 0,0 1 16,0-1-16,-1 0 0,1-21 0,0 22 15,21-22-15,0 21 0,0-21 0,0 1 16,0-1-16,21 0 16,0-21-16,1 0 0,-1 0 0,21 0 15,-21 0-15,22 0 16,-1-21-16,0 21 0,1-21 0,-1-1 16,0 1-16,1 0 0,-1 0 0,0 0 15,-21-22-15,1 22 0,-1-21 16,0 0-16,-21 20 0,0-20 0,0 21 15,0 0-15,0 0 0,0-1 16,0 44 0,-21 20-1,0-21-15,21 21 0,-22-20 16,22 20-16,0 0 0,0-21 0,0 22 16,-21-22-16,21 21 0,0-21 15,0 1-15,0-1 0,0 0 16,21 0-16,1-21 0,-1 0 0,0 21 15,0-21-15,0 0 0,22 0 16,-22 0-16,63-21 16,-41 21-16,-1-21 0,0 0 0,22 0 15,-22-1-15,1 1 0,-1-21 0,0 21 16,1-22-16,-1-20 0,-21 21 16,-21 20-16,0-20 0,0 21 15,0 0-15,0 0 0,-21 21 0,0 0 16,-22 0-16,22 0 0,-21 0 15,21 21-15,-22-21 0,1 21 0,21 21 16,-21-21-16,20 1 16,1-1-16,0 21 0,0-21 0,21 0 15,0 1-15,0 20 0,0-21 0,0 0 16,21 22-16,0-22 0,22 0 16,-22 21-16,21-21 0,-21 22 0,22-1 15,41 43-15,-63-43 16,22 22-16,-22-22 0,0 21 0,-21-20 15,0 20-15,0-20 0,0 20 0,-21-21 16,-21 1-16,-1-1 0,1 22 16,0-22-16,-1 0 0,-20 1 15,-1-22-15,1 21 0,-1-21 0,1 0 16,-1 1-16,1-1 0,-1-21 0,1 0 16,-1 0-16,1 0 0,20-21 15,1 21-15,0-22 0,21 1 0,-1 0 16,1-21-16,21 21 0,0-22 0,0 22 15,21-21-15,1-22 0,20 22 16,0-22-16,1 1 0,-1-1 0,21 1 16,1-22-16</inkml:trace>
  <inkml:trace contextRef="#ctx0" brushRef="#br0" timeOffset="47425.24">7175 5652 0,'0'21'16,"-21"0"-16,21 0 16,-21 0-16,0 22 0,0-22 0,0 0 15,21 21-15,-22-21 0,1 22 16,0-22-16,21 0 0,-21 0 0,21 0 16,-21 1-16,21-1 0,0-42 46,21-1-46,0 1 16,0 0-16,-21-21 0,21 21 16,1-1-16,-1-20 0,0 21 0,0-21 15,0 20-15,0 1 0,1 0 16,-1 21-16,0 0 0,0 0 16,0 21-1,-21 0-15,0 1 0,0 20 16,21-21-16,-21 0 0,22 0 0,-22 1 15,21-1-15,-21 0 0,21 0 16,-21 0-16,21 0 0,0-21 0,0 22 16,1-22-16,20 0 0,-21 0 15,21 0-15,1 0 0,-1 0 16,0 0-16,1 0 0,63-22 16,-64 1-16,0 21 0,1-21 15,-1 0-15,0 0 0,-21-22 0,1 22 16,-1-21-16,0 0 0,-21-1 0,0 1 15,0 0-15,0 20 0,0-20 16,0 0-16,-21 21 0,-22-1 0,22 1 16,-21 21-16,21 0 0,-22 0 15,1 0-15,-21 0 0,20 21 0,-20 43 16,20-22-16,22-21 16,-21 22-16,21-1 0,21 0 15,0 1-15,0-22 0,0 21 0,0-21 0,0 1 16,0-1-16,21 0 15,0 0-15,0-21 0,22 0 0,-1 0 16,-21 0-16,21 0 0,1 0 0,-1 0 16,0-21-16,1 21 0,-22-21 15,21 0-15,1-1 0,-22 1 0,0-21 16,0 21-16,0-22 0,0 1 16,1 0-16,-22 21 0,21-22 0,-21 22 15,0 0-15,0 0 0,0 42 31,-21 0-31,21 21 16,-22-20-16,22-1 0,0 21 16,0-21-16,0 22 0,0-22 15,0 0-15,0 0 0,22 0 0,-22 0 16,21 1-16,0-22 0,0 0 16,0 21-16,0-21 0,1 0 0,-1 0 15,0 0-15,0 0 0,0-21 0,0-1 16,1 1-16,-22 0 0,21 0 15,0-21-15,0-1 0,-21 22 0,0-21 16,0 21-16,0-22 0,21 22 16,-21 0-16,0 0 0,0 0 0,0 42 31,0 0-15,-21 0-16,21 0 0,-21 22 0,21-22 15,0 0-15,0 21 0,0-21 0,0 1 16,-21-1-16,21 21 15,0-21-15,0 0 0,0-42 47,0 0-47,21 0 0,-21 0 0,0 0 16,21-1-16,0-20 0,-21 21 16,0-21-16,21 20 0,1-20 0,-22 21 15,21 0-15,-21 0 0,0-1 16,21 22-16,0 0 15,0 0-15,-21 22 16,0-1-16,0 0 16,0 0-16,21 21 0,-21-20 0,0-1 15,0 0-15,0 21 0,0-21 0,0 1 16,22-1-16,-22 0 0,21 0 16,0-21-16,0 0 15,0 0-15,0 0 0,22 0 16,-22 0-16,0 0 0,21-21 15,-20 21-15,20-21 0,-21 0 0,0-22 16,22 22-16,-22-21 0,0 21 16,0-22-16,0 22 0,-21-21 0,21 21 15,1-22-15,-22 22 0,0 0 0,0 0 16,21 21-16,-21 21 31,0 0-31,0 0 0,-21 0 0,21 1 16,0 20-16,0-21 0,0 21 15,-22-20-15,22 20 0,0-21 0,0 0 16,0 0-16,0 1 0,0-1 16,22-21-16,-1 21 0,0-21 15,0 0-15,0 0 0,0 0 16,22 0-16,-1 0 0,-21-21 16,22 0-16,-1-1 0,0 1 0,1 0 15,-22 0-15,21 0 0,-21 0 16,0-22-16,1 22 0,-1-21 0,0 21 15,-21-1-15,0-20 0,0 21 0,0 0 16,-21 0-16,0 21 16,-1 0-16,1 0 0,0 0 0,0 21 15,0 0-15,0 0 0,-1 21 0,1-20 16,0 20-16,21 0 0,0 1 16,-21-1-16,21-21 0,0 21 0,0-20 15,0-1-15,0 21 0,0-21 16,21-21-16,-21 21 0,21-21 15,0 0-15,1 0 0,-1 0 0,0 0 16,21 0-16,-21 0 0,1-21 16,20 0-16,-21 0 0,0 0 0,22 0 15</inkml:trace>
  <inkml:trace contextRef="#ctx0" brushRef="#br0" timeOffset="47848.64">10731 4741 0,'85'0'31,"-64"0"-31,22 0 15,20 0-15,-21 0 0,1-21 0,20 21 16,-20 0-16,20 0 0,22 0 16,-43 0-16,-21 0 0,22 0 15,-22 0-15,-42 0 32,-1 0-32,-20 0 0,21 0 0,-21 0 15</inkml:trace>
  <inkml:trace contextRef="#ctx0" brushRef="#br0" timeOffset="48124.74">10837 4678 0,'0'0'16,"-21"0"-16,0 0 0,0 0 0,0 0 16,-1 0-16,1 0 0,0 0 0,0 0 15,0 21-15,21 0 16,0 0-16,0 22 0,-21-1 16,21 22-16,-22-22 0,22 21 15,-21 1-15,21-1 0,0 86 16,0-86-16,-21 1 0,21 20 0,-21-20 15,0 20-15,21-20 0,0-1 16,-21 22-16,-1-21 0,22-22 16,-21 21-16,21-20 0,0-1 0,0 0 15,0-20-15,0 20 0,0-21 16,0 0-16,21 0 0,1-21 0,-1 0 16,0 0-16,0 0 0,0 0 15,43-21-15,-22 0 16,-21 0-16,22 0 0,-1-22 0</inkml:trace>
  <inkml:trace contextRef="#ctx0" brushRef="#br0" timeOffset="48820.43">11515 5419 0,'0'-21'0,"0"42"0,0-64 0,0 22 15,0 0-15,-22 0 0,1 21 16,-21 0-16,21 0 0,-22 0 0,22 0 15,-21 0-15,0 0 0,-1 0 16,1 21-16,0 0 0,-1 0 0,1 1 16,0-1-16,20 0 0,1 21 0,0-21 15,0 1-15,21-1 0,0 21 16,21-21-16,0-21 16,0 21-16,1-21 0,-1 0 15,21 0-15,0 0 0,1-21 16,-1 0-16,0 21 0,-20-21 0,20 0 15,0 0-15,-21-1 0,1 1 16,-1 0-16,0-21 0,0 21 0,-21-1 16,21 1-16,-21 0 0,0 0 15,0 0-15,0 0 0,0 42 32,-21 0-32,0 0 0,21 0 15,-21 0-15,21 1 0,0-1 16,0 0-16,0 21 0,0-21 0,0 1 15,0-1-15,0 0 0,0 0 16,21 0-16,0 0 0,0-21 16,0 22-16,22-22 0,-22 0 15,0 0-15,0 0 0,0 0 0,1-22 16,20 22-16,-21-21 0,0 0 16,0 0-16,1 0 0,-1-22 0,0 22 15,-21-42-15,0 20 0,0 1 16,0 0-16,0-1 0,-42 1 15,-1-43-15,1 43 0,0 21 16,-1 0-16,-20 0 16,20 21-16,-20 0 0,-1 0 0,1 0 0,-22 21 15,22 0-15,-1 21 16,1-21-16,-1 22 0,1 20 0,20-20 16,1-1-16,0 21 0,21-20 0,-1 20 15,1-20-15,21-1 0,0 21 16,0-20-16,0-1 0,0 0 0,21 22 15,-21-43-15,43 0 0,-22 0 16,21 1-16,1-22 0,-1 0 16,0 0-16,22 0 0,-1 0 0,1 0 15,-1-22-15,1 1 0,-1 0 16,1 0-16</inkml:trace>
  <inkml:trace contextRef="#ctx0" brushRef="#br0" timeOffset="49048.3">12425 5165 0,'0'0'0,"0"-21"0,0-1 16,0 1-16,-21 21 15,-1 0-15,1 0 0,0 21 16,-21 1-16,21-1 0,-1 0 16,1 21-16,0-21 0,-21 22 15,21-22-15,-1 21 0,1-21 0,21 22 16,-21-22-16,0 0 0,0 43 15,21-43-15,0 0 0,0 0 0,0 0 32,21-21-32,0 0 0,0 0 0,0 0 15</inkml:trace>
  <inkml:trace contextRef="#ctx0" brushRef="#br0" timeOffset="49320.15">12277 5249 0,'21'-42'16,"-42"84"-16,42-126 0,-21 63 0,0-22 15,21 22-15,0-21 0,0 21 0,0-1 16,1 1-16,-1 21 0,21 0 16,-21 0-16,22 0 0,-22 0 0,21 43 15,-21-22-15,22 21 0,-22-21 16,0 22-16,0-1 0,0 0 16,-21 1-16,0-1 0,0 0 0,0 1 15,0-22-15,0 21 0,0-21 16,-21 22-16,0-22 0,0 0 0,0 0 15,-1 0-15,1-21 0,21 21 16,-21-21-16,0 0 16,0 0-1,0-21-15,-1 0 0,22 0 16,-21 21-16</inkml:trace>
  <inkml:trace contextRef="#ctx0" brushRef="#br0" timeOffset="49478.06">12150 5419 0,'0'0'0,"-22"0"15,22-21-15,22 21 16,-1 0-16,0 0 16,21 0-16,1 0 0,-1 0 0,0 0 15,1-22-15,20 22 0,-21 0 0,1-21 16,20 21-16,-20 0 0,-1-21 16,21 0-16,-20 0 0,-1 0 15,22-1-15,-22 1 0</inkml:trace>
  <inkml:trace contextRef="#ctx0" brushRef="#br0" timeOffset="49684.98">13250 5038 0,'21'0'16,"-42"0"-16,64-21 0,-65 42 31,1 0-31,0 0 0,-21 0 16,21 22-16,-1-22 0,1 21 0,0-21 16,0 22-16,21-1 0,-21-21 0,0 21 15,-1-20-15,22 20 0,0-21 16,-21 0-16,21 0 0,0 1 0,-21-1 15,21 0-15,21-21 16,0 0 0,1 0-16,-1 0 0,0-21 0,0 0 15,0-1-15</inkml:trace>
  <inkml:trace contextRef="#ctx0" brushRef="#br0" timeOffset="49911.85">13208 5186 0,'0'0'0,"0"-42"0,0-1 16,21 22-16,-21 0 0,0-21 0,0 20 15,21 22-15,0 0 16,1 0-16,-1 22 0,0-1 16,-21 0-16,21 21 0,0-21 15,0 22-15,1-22 0,-1 21 0,-21 1 16,21-22-16,0 21 0,0-21 0,0 0 16,-21 22-16,22-22 15,-22 0-15,21-21 0,-21 21 0,0 0 16,21-21-16,0 0 15,-21-21 1,21 0-16,0 0 16</inkml:trace>
  <inkml:trace contextRef="#ctx0" brushRef="#br0" timeOffset="50123.92">13801 4932 0,'0'0'0,"0"-21"0,0 42 16,0 0-1,-22 0-15,1 22 0,21-1 16,-21-21-16,0 21 0,21 1 0,-21-1 16,0 0-16,21 1 0,0-1 15,-22-21-15,1 22 0,21-22 0,-21 0 16,21 0-16,0 0 0,0 0 16,0 1-16,0-1 0,21-21 15,0 0-15,22 0 16,-22-21-16,21 21 0</inkml:trace>
  <inkml:trace contextRef="#ctx0" brushRef="#br0" timeOffset="50359.91">14266 5144 0,'0'0'0,"-21"0"16,0 0-16,21 21 15,21-21 1,0 0-16,0 0 0,22 0 16,-22 0-16,0 0 0,0 0 0,0 0 15,22 0-15,-22 0 0,0 0 16,0 0-16,0 0 16,-42 0-1,0 0-15,0 21 16</inkml:trace>
  <inkml:trace contextRef="#ctx0" brushRef="#br0" timeOffset="50499.87">14182 5334 0,'-22'0'0,"44"0"0,-44 21 0,22 0 15,22-21 1,-1 0 0,0 0-16,0 0 0,0 0 0,0 0 15,1 0-15,-1 0 0,21 0 16,-21-21-16,0 21 0,1-21 0</inkml:trace>
  <inkml:trace contextRef="#ctx0" brushRef="#br0" timeOffset="51139.43">14817 4741 0,'0'22'31,"0"-1"-31,0 0 16,0 0 0,21-21-1,0 0-15,0 0 0,0 0 16,0 0-16,1-21 15,-22 0 1,0 0-16,0-1 16,-22 22-16,1 0 0,0 0 15,-21-21-15,21 21 0,-1 0 0,1 0 16,0 0-16,21 21 0,-21 1 0,0-1 16,21 0-16,-21 21 0,21 1 15,0-22-15,0 21 0,0-21 0,0 22 16,0-22-16,0 21 0,0-21 15,0 0-15,21 1 0,0-22 0</inkml:trace>
  <inkml:trace contextRef="#ctx0" brushRef="#br0" timeOffset="51392.29">15515 4932 0,'0'-21'0,"0"42"0,0-63 15,-21 42 1,0 0-16,0 0 0,-1 21 0,-20 0 16,21 21-16,-21-21 0,20 22 15,1-1-15,-21 0 0,21-20 0,0 20 16,-22 0-16,22 1 0,0-22 16,0 0-16,0 21 0,21-21 0,0 1 15,-22-1-15,22 0 0,22-21 31,-1 0-31,0 0 0,0-21 16</inkml:trace>
  <inkml:trace contextRef="#ctx0" brushRef="#br0" timeOffset="51640.19">15303 4995 0,'0'0'16,"22"-42"-16,-22 0 0,0-1 0,21 1 15,-21 21-15,21 0 0,0 0 0,-21-1 16,21 22-16,0 0 0,1 22 15,-1-1-15,0 0 0,-21 21 16,21 1-16,0-1 0,-21 0 0,0 1 16,21-1-16,1 0 0,-22 1 15,0-1-15,0 0 0,0 1 16,0-22-16,0 0 0,0 21 0,0-21 16,0 1-16,0-1 15,-22-21-15,1 0 0,0 21 0,0-21 16,0 0-16,0 0 0,-1 0 0,-20 0 15,21-21-15,-21 21 0</inkml:trace>
  <inkml:trace contextRef="#ctx0" brushRef="#br0" timeOffset="51812.35">15071 5249 0,'21'0'47,"0"0"-47,21-21 0,-21 21 0,22 0 15,-1 0-15,22 0 0,-22-21 0,21 21 16,-20-21-16,20 21 0,-20 0 16,-1-21-16,0 21 0,1-21 0,-1-1 15,0 1-15,1 0 0</inkml:trace>
  <inkml:trace contextRef="#ctx0" brushRef="#br0" timeOffset="52024.4">16087 4784 0,'0'0'0,"0"-21"15,0 42 1,0 0-16,-22 0 0,22 0 16,0 22-16,0-1 0,0 0 0,0 1 15,0-1-15,0 0 0,0 1 16,0-1-16,22 0 0,-22-21 0,21 1 16,0 20-16,-21-21 0,0 0 15,21-21-15,0 21 0,-21 1 16,21-22-16,1 0 15,-1-22-15,0 1 16</inkml:trace>
  <inkml:trace contextRef="#ctx0" brushRef="#br0" timeOffset="52240.53">16531 4805 0,'-21'0'31,"0"21"-31,0 21 0,-1-20 0,-20 20 16,21 0-16,0-21 0,-22 22 0,22-1 16,-21 0-16,0 1 0,20-1 15,1-21-15,-21 22 0,21-22 0,21 0 16,-21 0-16,21 0 16,0 0-16,21 1 15,21-22-15,-21 0 0,22 0 16,-22-22-16</inkml:trace>
  <inkml:trace contextRef="#ctx0" brushRef="#br0" timeOffset="52688.65">16976 4826 0,'0'0'0,"-22"-21"0,22 0 15,0 0 1,22 21 15,-1 0-15,0 0-16,-21 21 0,0 0 0,21-21 16,-21 21-1,0 0-15,-21-21 16,0 0-16,0 0 0,-1 0 15,1 0-15,0 0 16,21-21-16,0 0 16,0 0-16,0 0 0,0-1 15,0 1-15,21 0 16,0 0-16,1 21 0,-1-21 16,0 21-16,-21 21 15,0 0-15,0 21 0,0 1 16,0-22-16,0 42 0,0-20 0,0-1 15,-21 0-15,0-20 0,-1 20 16,1 0-16,0-21 0,0 1 0,0-1 16,0 0-16,-1-21 0,1 0 15</inkml:trace>
  <inkml:trace contextRef="#ctx0" brushRef="#br0" timeOffset="53195.66">17145 4382 0,'0'0'0,"0"-22"0,0 1 15,42 21 1,-21 0-16,1-21 15,20 0-15,0 21 0,22 0 0,-22-21 16,0 21-16,22-21 0,-22 21 16,1 0-16,-22 0 0,0 0 0,0-22 15,-21 44 1,0-1-16,-21 0 16,21 0-16,-21 21 0,0-20 15,-1-1-15,22 21 0,0-21 16,0 22-16,0-22 0,-21 21 0,21 0 15,0 1-15,0-1 0,-21 0 16,21 1-16,0-1 0,-21 22 0,21-22 16,0 21-16,-21-20 0,0 63 15,-1-64-15,1 0 0,21 1 16,-42 41-16,21-20 16,21-22-16,0-21 0,0 22 15,-21-22-15,-1 0 0,22 0 16,-21 0-16,0-21 0,0 21 0,0-21 15,0 0-15,-1 0 0,1 22 0,-21-22 16,21 0-16,0 0 0,-22 0 16,22 0-16,-21 0 0,21 0 0,-22 0 15,22 0-15,-21 0 0,21 0 16,-1 0-16</inkml:trace>
  <inkml:trace contextRef="#ctx0" brushRef="#br0" timeOffset="54291.88">593 7408 0,'0'0'0,"0"-21"16,0-63 0,21 41-16,0 22 0,0 0 15,0 0-15,0 0 0,1-1 16,-1 1-16,0 0 0,0 0 16,0 21-16,0 0 0,1 0 15,-1 0-15,-21 42 0,21-21 0,-21 22 16,21-1-16,-21 22 0,0-1 15,0-21-15,0 22 0,-21-1 0,-21-20 16,20 20-16,-20-20 0,21 20 16,-21-21-16,-1 1 0,1-1 15,0 0-15,-1-20 0,22 20 0,-21-21 16,-1 0-16,22 0 0,0-21 16,-21 0-16,21 0 0,-1 0 15,1-21-15,21 0 0,-21 0 0,0-21 16,21 20-16,-21-20 0,21 21 15,0-21-15,0-1 0,0 22 0,0-21 16,0 21-16,21-22 0,21 43 16,-21-21-16,22 21 0,-22 0 15,21 0-15,1 21 0,-1 0 0,0 1 16,-21-1-16,22 0 0,-22 21 16,0-21-16,0 22 0,0-22 15,1 0-15,-1 21 0,-21-20 16,21-1-16,-21 0 0,21 0 0,0 0 15,-21 0-15,21-21 0,1 0 16,-1 0-16,0 0 0,0 0 16,0 0-16</inkml:trace>
  <inkml:trace contextRef="#ctx0" brushRef="#br0" timeOffset="54455.79">1397 7641 0,'0'0'0,"21"0"15,-42 0 17,42-21-1,0 21-31,22-21 0,-22 21 16</inkml:trace>
  <inkml:trace contextRef="#ctx0" brushRef="#br0" timeOffset="54952.53">3281 7133 0,'0'0'15,"0"-42"-15,0 21 0,0 0 0,0-1 16,0 1-16,-21 0 0,21 0 0,0 0 16,-22 0-16,22-1 15,0 44 1,22-1-16,20 0 16,-21 21-16,21 1 0,1 20 0,-1 1 15,-21-1-15,22 1 16,-1-1-16,-21-21 0,0 22 0,0-1 15,1-20-15,-1-1 0,-21 0 16,0 1-16,0-22 0,0 21 0,0-21 16,0 1-16,0-1 0,0 0 15,0-42 1,0 0-16</inkml:trace>
  <inkml:trace contextRef="#ctx0" brushRef="#br0" timeOffset="55217.38">3937 7070 0,'0'0'16,"21"-43"-16,-21 22 0,0-21 0,0 21 0,0 0 15,-21 21 1,0 0-16,0 0 0,-22 21 0,22 0 16,-21 0-16,-22 0 0,22 22 15,0-1-15,-22 21 0,1 1 0,-1-1 16,22 1-16,-22-1 0,22 1 15,-43 63-15,64-85 0,0 22 16,0 20-16,21-62 16,0 20-16,0-21 0,0 0 15,0 0-15,21-21 0,21 0 16,-21 0-16,1-21 16,20 0-16,-21 21 0,21-21 0</inkml:trace>
  <inkml:trace contextRef="#ctx0" brushRef="#br0" timeOffset="55536.25">4318 7260 0,'21'0'0,"-42"0"0,42 43 32,-21-22-32,0 21 15,0 0-15,0 1 0,0-1 16,0 22-16,0-1 0,-21 1 0,21-1 15,0 1-15,-21 20 0,21 1 16,-21 0-16,21-1 0,0 1 0,-22 0 16,22-1-16,0 86 0,-21-86 15,0 86-15,21-107 16,0 1-16,0-1 0,0 1 16,-21-22-16,21 0 0,0-21 0,-21 22 15,21-22-15,0-42 16,0 0-1,0-1-15,0-20 0,0 0 0,0-22 16,0 1-16,0-1 16,0-20-16</inkml:trace>
  <inkml:trace contextRef="#ctx0" brushRef="#br0" timeOffset="55820.17">4170 7726 0,'0'-64'15,"0"128"-15,21-191 0,-21 85 0,0-22 16,0 22-16,0-1 0,21 1 0,0 0 15,0 21-15,1-1 0,-22-20 0,21 21 16,21 0-16,-21 21 0,22-21 16,-22 21-16,21 0 0,0 0 0,-20 21 15,20 0-15,-21 21 0,0-21 16,0 22-16,-21-1 0,0 0 16,0 1-16,-21-1 0,0 0 15,0 1-15,-21-22 0,-1 21 0,1-21 16,0 1-16,20-1 0,-20 0 0,0 0 15,21 0-15,-1-21 0,1 0 16,42 0 15,1 0-31,20-21 0,-21 21 0,21-21 16,1 21-16</inkml:trace>
  <inkml:trace contextRef="#ctx0" brushRef="#br0" timeOffset="56319.88">5249 7430 0,'0'0'0,"0"-22"0,0 1 0,0 0 0,0 0 15,0 0-15,-21 21 16,21-21-16,-21 21 0,0 0 16,0 0-16,-1 21 0,-20 0 15,21 0-15,0 0 0,0 22 16,-1-1-16,-20 0 0,21-21 0,0 22 15,0-1-15,21 0 0,-22-20 16,22-1-16,0 21 0,-21-21 0,21 0 16,0 1-16,21-22 15,1 0-15,-1 0 0,0 0 16,0 0-16,21 0 0,-20-22 0,-1 1 16,0 21-16,21-21 0,-21 0 15,1-21-15,-1 20 0,0 1 0,0-21 16,0 0-16,-21 20 0,0-20 0,21 0 15,-21 21-15,22-1 0,-22 1 16,0 42 0,0 1-1,0 20-15,0-21 0,0 0 16,0 22-16,0-22 0,-22 21 16,22-21-16,0 0 0,0 22 15,0-22-15,0 0 0,0 0 0,0 0 16,0 1-16,22-22 0,-1 0 15,0 0-15,0 0 0,21 0 16,-20 0-16,-1 0 0,21-22 0,22 1 16,-22 0-16,0-21 15,1 21-15,-1-22 0,-21 1 16,21 0-16</inkml:trace>
  <inkml:trace contextRef="#ctx0" brushRef="#br0" timeOffset="56524.35">5990 7133 0,'0'0'16,"0"-21"-16,0-21 0,0 21 0,0-1 15,0 44 1,0-1-16,-21 0 0,21 21 16,0 1-16,0-1 0,-21 0 15,21 1-15,-21 20 0,21-21 0,-22 1 16,22 20-16,-21-42 0,21 22 16,0-1-16,-21-21 0,21 22 0,0-22 15,0 0-15,0 0 16,21-21-1,0 0-15,1-21 0,20 21 0,-21-21 16,0 0-16</inkml:trace>
  <inkml:trace contextRef="#ctx0" brushRef="#br0" timeOffset="56955.43">6498 6985 0,'0'0'0,"-21"42"31,21-20-31,0 20 0,-21-21 16,0 21-16,21 1 0,-22 20 16,22-20-16,0-1 0,-21 0 0,21 1 15,-21-1-15,21 0 0,-21-21 0,21 22 16,0-22-16,0 0 0,0 0 16,0 0-16,-21 1 0,21-1 0,0-42 46,0-1-46,0 1 16,0 0-16,0 0 0,21 0 16,0-22-16,0 22 0,0-21 0,1 21 15,-1-22-15,21 1 0,-21 21 16,22 0-16,-1 0 0,-21-1 0,21 22 16,-20 0-16,20 0 0,-21 22 0,0-1 15,0 21-15,-21-21 0,0 22 16,22-22-16,-22 21 0,0-21 15,0 0-15,0 22 0,0-22 0,0 0 16,-22 0-16,1 0 0,21 1 16,-21-1-16,0-21 0,21 21 0,-21-21 15,0 0-15,-1 0 0,1 0 16,0-21-16,0 21 16</inkml:trace>
  <inkml:trace contextRef="#ctx0" brushRef="#br0" timeOffset="57127.34">5694 7408 0,'-21'0'0,"42"0"0,-21 0 32,21 0-32,0 0 0,21 0 15,1 0-15,20 0 0,-20 0 0,20 0 16,-21-21-16,22 0 0,-22 21 0,1-21 15</inkml:trace>
  <inkml:trace contextRef="#ctx0" brushRef="#br0" timeOffset="58441.73">7493 7662 0,'0'0'0,"0"22"0,21-22 31,0 0-31,0 0 0,1-22 16,-1 1-16,21 0 0,-21 0 0,22-21 16,-1 20-16,-21-20 0,21 0 15,-20-1-15,20-20 0,-21 21 16,0-22-16,0 1 0,1 20 0,-22-20 15,0 20-15,0-20 0,0 21 0,0-1 16,0 1-16,0 0 0,-22-1 16,1 22-16,0 21 15,0 0-15,0 0 0,0 21 16,-1 0-16,1 22 0,0-1 0,0 0 16,0 1-16,0-1 0,21 22 15,0-1-15,-22 1 0,22-22 0,0 21 16,0 1-16,0-22 0,0 1 15,0-1-15,0 0 0,0 1 0,22-22 16,-1 0-16,0 0 0,21 0 0,-21-21 16,1 0-16,20 0 0,0 0 15,-21 0-15,22 0 0,-1-21 16,0 21-16,1-21 0,-22-21 0,21 20 0,-21 1 16,22-21-16,-22 21 15,0-22-15,0 1 0,0 21 16,-21-21-16,0 20 0,0 1 0,0 0 0,-21 21 31,21 21-31,-21 0 16,0 1-16,0-1 15,21 0-15,0 0 0,0 0 0,0 0 16,21-21 0,0 0-16,21 0 15,-20 0-15,-1 0 0,0-21 0,21 0 16,-21 21-16,22-21 0,-22 0 15,21-22-15,-21 22 0,22 0 16,-22 0-16,0 0 0,0 0 0,0-1 16,-21 1-16,22 21 0,-22 21 31,-22 1-31,1-1 0,0 0 16,0 21-16,21-21 0,0 1 15,-21 20-15,21-21 0,0 0 0,0 22 16,0-22-16,0 0 15,0 0-15,21-21 0,0 0 16,0 0-16,0 0 0,1 0 0,20 0 16,-21 0-16,21 0 0,1-21 15,-1 0-15,0 0 0,1-1 0,-22 1 16,21 0-16,-21 0 0,1 0 0,-1-22 16,0 22-16,0 0 0,0 0 15,-21 0-15,0 0 0,0-1 0,0 1 16,0 0-16,0 42 31,0 0-15,0 1-16,-21-1 0,21 21 0,-21-21 15,21 22-15,0-1 16,-21 0-16,21 1 0,0-1 0,0 0 16,0 22-16,0-22 0,0 22 0,0-22 15,0 21-15,0 1 0,0-22 16,0 22-16,0-1 0,0 1 0,0-1 15,0 1-15,0-1 0,0 1 0,0-1 16,-21 1-16,-1-22 0,22 22 0,-21-1 16,0-21-16,0 22 0,0-22 15,0 1-15,-22-1 0,1 0 0,0 1 16,-1-22-16,1 0 0,0 0 0,-22-21 16,22 0-16,-1 0 0,-20 0 15,21-21-15,-1-21 0,22 20 0,-21-20 16,-1 21-16,22-21 0,0-1 15,0-20-15,21 20 0,0 1 0,0-21 16,0 20-16,0-20 0,21 20 16,21-20-16,-20 21 0,20-22 0,-21 1 15,43 20-15,-22-20 0,0-1 16,22 22-16</inkml:trace>
  <inkml:trace contextRef="#ctx0" brushRef="#br0" timeOffset="58839.86">10202 6837 0,'0'0'0,"21"-21"31,1 21-15,20 0-16,-21 0 0,21 0 15,1 0-15,20-21 0,-20 21 0,20 0 16,1 0-16,-1-22 0,1 22 0,-22 0 16,21 0-16,-20 0 0,-22 0 15,21-21-15,-21 21 0,-42 0 16,0 0 0,0 0-16,-21-21 0</inkml:trace>
  <inkml:trace contextRef="#ctx0" brushRef="#br0" timeOffset="59059.74">10499 6731 0,'-22'0'0,"1"0"0,21 21 16,0 0-16,0 1 15,0 20-15,0-21 0,0 21 0,0 1 16,0-1-16,0 22 0,-21-22 16,21 21-16,-21-20 0,0-1 15,21 22-15,-21-22 0,21 0 0,0-21 16,0 22-16,0-22 0,0 0 15,0 0-15,0 0 0,0 1 16,21-22 0,0 0-16,0-22 15,-21 1-15,42 0 0,-20 0 0</inkml:trace>
  <inkml:trace contextRef="#ctx0" brushRef="#br0" timeOffset="59396.54">10858 7239 0,'22'0'32,"-1"0"-17,0-21 1,0 0-16,0 21 0,0-21 16,1-1-16,-1 1 0,0 0 0,-21 0 15,21 0-15,-21 0 0,0-1 16,-21 22-1,0 0-15,0 0 0,-1 0 16,1 22-16,-21 20 0,21-21 16,0 21-16,-1-20 0,1 20 0,0 0 15,0 1-15,21-22 0,0 21 0,0 0 16,0-20-16,0-1 16,0 0-16,42 0 0,-21-21 15,1 0-15,20 0 0,-21 0 16,21 0-16,1 0 0,-1 0 15,-21-21-15,22 0 0,-1 0 0,0 21 16,-21-43-16</inkml:trace>
  <inkml:trace contextRef="#ctx0" brushRef="#br0" timeOffset="60120.69">11430 7091 0,'21'-21'0,"-42"42"0,42-63 0,0 20 0,-21 1 16,0 0-16,0 0 0,21 0 15,1 21-15,-1 0 0,0 0 16,0 0-16,21 0 15,-20 0-15,-1 21 0,0 0 16,0 0-16,0 0 0,0 1 0,1 41 16,-22-21-16,0-20 0,0 20 15,0-21-15,0 21 0,-22-20 16,1-1-16,0 0 0,0 0 0,-21 21 16,20-20-16,1-22 15,21-22 16,21 1-31,1 0 0,-22 0 16,21-21-16,21 20 0,-21-20 0,0 0 16,1 21-16,-1-22 0,0 1 0,21 0 15,-21 20-15,1 1 16,-1 0-16,0 0 0,0 0 0,-21 42 31,-21 0-15,21 0-16,-21 0 0,0 22 0,-1-22 15,1 21-15,0 1 0,21-22 16,0 21-16,-21 0 0,21 1 0,0 20 16,0-42-16,0 1 0,0-1 15,0 0-15,0 0 0,21-21 16,0 0-16,0 0 0,1 0 0,20 0 16,-21 0-16,21 0 0,1-21 0,-1 0 15,0 0-15,1-1 16,20 1-16,-20-21 0,-1 21 0,0-22 15,1 1-15,-22 0 0,21-22 0,-21 22 16,0 0-16,1-1 0,-1-20 16,-21 20-16,21 1 0,-21-21 0,0 20 15,0 1-15,0 0 0,0 20 16,0 1-16,0-21 16,0 63-16,-21 0 15,21 22-15,-21-1 0,-1 0 16,22 1-16,-21-1 0,0 21 15,21-20-15,-21-1 0,21 22 0,0-22 16,-21 0-16,21 1 0,0-1 16,0 0-16,0-21 0,0 1 0,0 20 15,0-21-15,21 0 16,-21 0-16,21-21 0,0 0 0,0 0 16,1 0-16,-1 0 0,-21-21 15,21 0-15,0 21 0,-21-21 16,0 0-16,0 0 0</inkml:trace>
  <inkml:trace contextRef="#ctx0" brushRef="#br0" timeOffset="60292.59">12446 7027 0,'-21'-21'16,"42"21"-1,0 0 1,0 0-16,0 0 0,1-21 0,-1 21 15,21 0-15,-21 0 0,22 0 16,-1 0-16,0-21 0,1 21 0,-1 0 16,0 0-16,1-21 0</inkml:trace>
  <inkml:trace contextRef="#ctx0" brushRef="#br0" timeOffset="60532.46">13462 6816 0,'-42'0'15,"20"21"1,1-21-16,0 21 0,-21 0 16,21 0-16,-1 1 0,1 20 0,-21-21 15,21 0-15,0 22 0,-1-22 0,1 21 16,0 0-16,21-20 0,0 20 16,0-21-16,0 43 0,0-43 15,0 21-15,0-21 0,0 0 16,21-21-16,0 22 0,1-1 15,-1-21-15,0 0 0,21 0 0,-21 0 16,22 0-16,-22 0 0,21-21 16</inkml:trace>
  <inkml:trace contextRef="#ctx0" brushRef="#br0" timeOffset="60788.31">13695 6837 0,'0'0'0,"0"-21"0,0 0 0,21-1 0,-21 1 15,21 21-15,0-21 0,0 21 16,1 0-16,-1 21 16,-21 0-16,0 1 0,21-1 0,-21 21 15,0-21-15,0 22 0,0-1 16,21 0-16,-21 1 0,0-1 16,0 0-16,0 1 0,0-1 0,0 0 15,-21 1-15,21-1 0,-21-21 16,0 0-16,-1 22 0,1-22 0,0 0 15,0 0-15,-21 0 0,20-21 0,-20 21 16,0-21-16,-1 0 0,1 0 16,-21 0-16</inkml:trace>
  <inkml:trace contextRef="#ctx0" brushRef="#br0" timeOffset="61551.88">4043 8086 0,'0'0'0,"-64"-21"0,22 21 0,0 0 15,-1 0-15,1 0 0,0 0 0,20 0 16,-20 0-16,21 0 0,-21 0 16,20 0-16,1 0 0,42 0 31,1 0-31,20 0 15,21 0-15,-20 0 0,20 0 16,22 0-16,0 0 0,-1 0 0,22-22 16,21 22-16,21-21 0,0 21 15,1-21-15,20 21 0,0 0 0,43-21 16,-22 21-16,22 0 0,0-21 0,21 21 16,-1 0-16,1-21 0,0 21 15,21 0-15,0 0 0,0-22 16,275 1-16,-275 21 0,21 0 15,-21 0-15,22-21 0,-1 21 16,0 0-16,-21 0 0,42-21 0,-21 21 16,-21 0-16,22 0 0,-22 0 15,0-21-15,-22 21 0,1 0 0,-21 0 16,-22 0-16,1 0 0,-22 0 0,1 0 16,-22 0-16,-42 0 0,-1 0 15,-20 0-15,-21 0 0,-1 0 0,-42 0 16,22 0-16,-43-21 31,-22 21-31,1 0 16,0 0-16,-21 0 0,-22 0 15,22 0-15</inkml:trace>
  <inkml:trace contextRef="#ctx0" brushRef="#br0" timeOffset="62255.48">2773 8763 0,'0'0'16,"21"-21"-16,0 0 0,0 0 0,0-1 15,-21 1-15,0 42 16,-21 22-1,0-1-15,0 0 0,-21 1 16,-1 20-16,-20-20 0,20 20 0,-20 1 16,21-22-16,-22 21 0,22-20 15,-22 20-15,22-20 0,-22 20 16,22-21-16,0 1 0,-1 20 16,1-20-16,0-22 0,21 21 0,-1-21 15,1 0-15,21 1 0,21-44 16,1 1-1,-1 0-15</inkml:trace>
  <inkml:trace contextRef="#ctx0" brushRef="#br0" timeOffset="62535.32">3069 8805 0,'0'22'15,"0"-1"-15,-21 21 16,21 0-16,-21 1 0,-22-1 16,22 0-16,-21 1 0,0 20 0,-1-20 15,1-1-15,-22 21 0,22-20 16,-21-1-16,20 0 0,-20 22 0,20-22 16,1 1-16,0-22 15,21 21-15,-22-21 0,43 0 0,0 1 16,21-22-1,1-22-15,20 1 0,0-21 16,1 21-16,-1-22 0,21 1 16</inkml:trace>
  <inkml:trace contextRef="#ctx0" brushRef="#br0" timeOffset="62802.16">3704 8678 0,'0'0'0,"0"22"0,-63 232 31,41-191-31,-20-21 0,21 22 0,-21-1 16,-1-20-16,1 20 0,0-20 16,-1-1-16,-20 43 15,42-43-15,-1-21 0,22 21 16,0-20-16,22-22 15,-1 0-15,0-22 0,21 1 16,1 0-16,-22 0 0,21 0 16,0 0-16,-20-22 0,-1 22 15,0 0-15</inkml:trace>
  <inkml:trace contextRef="#ctx0" brushRef="#br0" timeOffset="62976.68">3260 9208 0,'-22'21'0,"44"-42"0,-65 42 16,64-21 0,1 0-16,-1 0 15,0-21-15,21 21 0,1 0 16,-22-22-16,21 22 0,0 0 0,1 0 16,-1-21-16,0 0 0,1 21 0,-1 0 15,0 0-15</inkml:trace>
  <inkml:trace contextRef="#ctx0" brushRef="#br0" timeOffset="63868.18">4085 9335 0,'0'0'0,"21"21"0,0-21 0,1 21 0,-1-21 16,0 0-16,0 0 16,0 0-16,0 0 15,1 0-15,-1-21 0,0 0 0,-21-1 16,21 22-16,0-21 0,0 0 15,1 0-15,-22-21 0,0 20 0,0 1 16,0-21-16,0 21 0,0 0 0,-22-22 16,1 22-16,-21 0 0,21 21 15,0 0-15,-22 0 0,22 0 16,-21 0-16,-22 42 0,22 1 16,21-22-16,-22 21 0,22-21 15,-21 22-15,21-1 0,0 0 0,-1 1 16,22-22-16,0 21 0,0-21 15,0 0-15,0 1 0,22-1 0,-1 0 16,0-21-16,21 0 0,-21 0 0,22 0 16,-22 0-16,21 0 0,-21-21 15,22 21-15,-1-21 0,-21-1 0,22 1 16,-1 0-16,-21 0 0,21 0 16,-20-22-16,-1 22 0,0 0 0,0-21 15,-21 21-15,0-1 0,0 1 16,0 0-16,0 0 0,-21 21 31,0 21-31,0-21 0,21 21 16,-22 0-16,22 1 0,-21 20 15,21-21-15,0 0 0,0 0 0,0 22 16,0-22-16,0 0 0,0 0 0,0 0 16,43 22-16,-22-22 15,0-21-15,21 0 0,1 21 16,-1-21-16,0 0 0,1 0 0,-1 0 15,0-21-15,22 0 0,-22 0 16,0 21-16,1-22 0,20 1 0,-42 0 16,22-21-16,-22 21 0,21-1 15,-42-20-15,21 21 0,-21-21 0,0 20 16,0 1-16,0 0 0,0-21 0,-21 42 16,0-21-16,0 21 0,0 0 15,-22 0-15,22 0 0,-21 21 0,21-21 16,-22 42-16,22-21 0,-21 0 0,21 1 15,0 20-15,-1 0 0,1-21 16,21 22-16,0-22 0,0 21 0,0 1 16,0 41-16,21-41 0,1-1 15,-1 21-15,0-20 0,-21-1 16,21 0-16,0 1 0,0-1 16,-21 0-16,22 1 0,-22-1 0,0 0 15,0 22-15,-22-22 0,-20 1 16,21-1-16,-21 0 0,-85 64 15,84-64-15,-41 1 0,20-1 0,1-21 16,-1 22-16,22-22 0,-22-21 16,1 0-16,20 0 0,1 0 0,0 0 15,-1-43-15,1 22 0,42-21 0,0 0 16,0-1-16,0-20 0,0 20 0,21-20 16,22-1-16,-1 22 0,0-21 15,22-1-15,-1 1 0,1-1 0,20 1 16</inkml:trace>
  <inkml:trace contextRef="#ctx0" brushRef="#br0" timeOffset="65466.86">5588 9059 0,'0'0'0,"0"-21"0,0 0 0,-21 42 31,0 0-31,-1 1 0,1-1 0,0 0 16,21 21-16,-21-21 0,0 22 15,0-22-15,-1 21 0,1-21 16,0 1-16,21-1 0,0 0 0,-21 0 16,21 0-16,-21 0 0,42-21 31,0-21-31,0 0 16,0 0-16,1 0 0,-1 0 0,0-1 15,21 1-15,-21-21 0,1 21 16,20-43-16,0 22 0,-42 21 15,21 0-15,1-1 0,-22 44 32,21-22-32,-21 21 0,0 0 0,0 0 15,0 21-15,0-20 0,0-1 0,0 0 16,0 21-16,21-21 0,-21 1 16,21-1-16,0 0 0,0 0 15,1 0-15,-1 0 0,21 1 0,-21-22 16,22 0-16,-1 0 0,0 0 15,1 0-15,-1 0 0,64 0 16,-64-22-16,0 1 0,1 0 0,-22 21 16,21-21-16,-21 0 0,1-22 15,-1 22-15,0 0 0,0-21 0,-21 21 16,0-22-16,0 1 0,0 21 0,0-22 16,-21 1-16,0 21 0,-22 0 15,22 0-15,0-1 0,-21 22 16,21 0-16,-22 0 0,22 22 0,-21-1 15,21 0-15,-1 21 0,-20-21 16,21 22-16,0-1 0,0-21 0,-1 22 16,22-1-16,0-21 0,0 21 0,0-20 15,0-1-15,0 0 0,0 0 16,22 0-16,-1 0 0,21-21 0,-21 0 16,0 0-16,22 0 0,-22 0 0,21 0 15,1-21-15,-22 21 0,21-21 0,0 0 16,-20 0-16,-1 0 15,21-1-15,-21 1 0,0-21 0,1 21 16,-22-22-16,0 22 0,0 0 16,0-21-16,21 42 0,-21-21 0,0-1 15,0 44 1,-21-22-16,-1 21 16,22 0-16,0 0 0,0 0 0,-21 22 15,21-22-15,0 0 0,0 0 0,0 0 16,0 0-16,0 1 0,21-22 15,-21 21-15,22-21 0,20 0 0,-21 0 16,21 0-16,1 0 0,-22 0 0,21 0 16,1 0-16,-1 0 0,0-21 15,1-1-15,-22 22 0,21-21 0,-21 0 16,0 0-16,1 0 0,-1 0 16,0-22-16,-21 22 0,0 0 15,0 0-15,0 0 0,0 42 31,0 0-31,0 0 16,0 0-16,-21 0 0,0 1 16,21-1-16,-22 0 0,22 0 0,0 0 0,0 0 15,0 1-15,-21-22 0,21 21 16,21-21 15,1 0-31,-1-21 0,-21-1 16,21 1-16,0 0 0,0 0 15,0 0-15,-21 0 0,22-22 0,-1 22 16,0-21-16,0 21 0,-21-1 16,21-20-16,0 21 0,1 0 15,-1 21 1,-21 21-16,0 0 0,0 0 16,0 0-16,0 1 0,0-1 0,0 0 15,0 0-15,0 21 0,0-20 0,0-1 16,0 0-16,0 0 15,0 0-15,21-21 0,0 21 16,0-21-16,0 0 0,1 0 16,-1 0-16,21 0 0,-21 0 15,0 0-15,22-21 0,-22 0 0,0 21 16,21-21-16,-20 0 0,-1 0 0,0-1 16,0 1-16,0-21 0,0 21 15,1 0-15,-22-22 0,0 22 0,0 0 16,0-21-16,0 63 31,0 0-31,0 0 0,-22 0 16,1 22-16,21-22 0,0 0 0,0 0 15,0 0-15,0 0 16,0 1-16,0-1 0,0 0 0,0 0 16,21-21-16,1 21 0,-1-21 15,0 0-15,21 0 0,-21 0 16,1 0-16,20 0 0,-21 0 0,21-21 15,-20 21-15,20-21 0,-21 0 0,21 0 16,-20-1-16,-1 1 0,0 0 16,0 0-16,0-21 0,-21 20 15,0-20-15,0 21 0,0-21 0,0 20 0,0 1 16,0 0-16,-21 0 0,0 21 16,0 0-16,0 0 0,-1 21 15,1 0-15,0 22 0,0-22 0,0 21 16,0-21-16,21 22 0,0-22 15,0 21-15,0-21 0,0 0 0,0 1 16,0-1-16,0 0 0,0 0 16,21-21-16,0 0 0,0 0 0,0 0 15,22 0-15,-22 0 0,21 0 0,-21 0 16,22-21-16,-22 0 0,21 0 16,0-1-16,-20 1 0</inkml:trace>
  <inkml:trace contextRef="#ctx0" brushRef="#br0" timeOffset="66128.55">9610 8403 0,'-22'0'0,"44"0"0,-44-21 16,65 21-16,-22-21 16,0 21-16,21 0 0,1 0 15,-1-21-15,0 21 0,1-21 0,-1 21 16,22-22-16,-22 22 0,0-21 16,-21 21-16,22 0 0,-22 0 15,0-21-15,-42 21 16,0 0-16,-22 0 15,1 0-15,0-21 0,-1 21 0,1 0 16,-21 0-16,20 0 0,1 0 16,0 0-16,-43 0 0,64 0 15,-22 0-15,22 0 0,0 0 16,0 21-16,0 0 0,0 22 16,-1-22-16,22 0 0,-21 21 0,0 1 15,21-1-15,-21 21 16,0-20-16,21 20 0,0 1 0,-21 20 15,21-20-15,-22-1 0,22 1 0,0-1 16,0 1-16,0-1 0,-21 1 16,21-22-16,0 1 0,0-1 0,0 43 15,0-43-15,0-21 16,0 0-16,0 0 0,0 1 0,21-22 16,1 0-16,-1 0 0,0 0 0,21 0 15,-21 0-15,22-22 0,-22 1 16,21-21-16,1 21 0,20-22 0,-21 22 15</inkml:trace>
  <inkml:trace contextRef="#ctx0" brushRef="#br0" timeOffset="66372.41">10372 8594 0,'0'-64'16,"0"128"-16,-22-128 15,1 64-15,0 0 16,0 21-16,0 22 0,0-22 0,-1 21 15,1 1-15,-21 20 0,21-21 16,0 22-16,-1-22 0,1 22 0,0-22 16,21 0-16,0 1 0,0-22 0,0 21 15,0-21-15,0 1 0,0-1 16,21 0-16,0 0 0,1-21 0,-1 0 16,21 0-16,-21 0 0,0 0 0,22 0 15,-22-21-15,0 21 16,0-21-16,0 0 0,1-1 0</inkml:trace>
  <inkml:trace contextRef="#ctx0" brushRef="#br0" timeOffset="66548.31">9885 8954 0,'0'0'16,"-43"0"-16,22 0 0,0 0 15,21 21-15,21-21 16,0 0-16,1 0 15,-1 0-15,21 0 0,0 0 0,1 0 16,-1 0-16,0 0 16,1-21-16,20 21 0,-42-22 0,22 22 15</inkml:trace>
  <inkml:trace contextRef="#ctx0" brushRef="#br0" timeOffset="66885.11">10456 8932 0,'0'22'0,"21"-22"47,1 0-47,-1 0 0,0-22 15,21 1-15,-21 21 0,22-21 16,-22 0-16,21 0 0,-21 21 16,1-21-16,-1-1 0,0 1 0,-21 0 15,0 0-15,-21 21 16,0 0-16,-1 0 0,-20 0 15,21 0-15,0 21 0,-22 0 16,22 0-16,0 1 0,-21 20 0,21-21 16,-1 21-16,1 1 0,21-22 0,0 21 15,0-21-15,0 22 0,0-22 0,0 0 16,0 0-16,21-21 0,1 21 16,-1 1-16,21-22 0,-21 0 0,22 0 15,-1 0-15,0 0 0,1 0 16,-1 0-16,0-22 0,1 1 15,-1 21-15,0-21 0</inkml:trace>
  <inkml:trace contextRef="#ctx0" brushRef="#br0" timeOffset="67579.97">11155 8742 0,'21'0'0,"-42"0"0,63-21 16,-21 21-16,0 0 0,1 0 15,-1 0-15,0 0 0,0 0 16,0 21-16,0 0 15,1-21-15,-1 21 0,0 22 0,-21-22 16,0 0-16,0 21 0,0-21 0,0 43 16,0-43-16,0 0 15,-21 0-15,-22 1 0,22-1 0,-21 0 16,21 0-16,-22 0 0,22-21 0,-42 21 16,84-42 15,0 21-31,0-21 0,22 0 15,-22 0-15,21-22 0,-21 22 16,22 0-16,-22-21 0,21-1 0,-21 22 16,43-63-16,-43 62 15,0 1-15,0 0 0,0 0 16,1 0-16,-22 42 16,0 0-16,0 0 15,-22 22-15,1-22 0,0 21 16,0 0-16,0 1 0,-22 20 15,22-20-15,0-22 0,21 0 0,-21 21 16,21-21-16,0 1 16,0-1-16,21 0 0,0-21 0,0 0 15,22 0-15,-22 0 0,0 0 0,21 0 16,-20 0-16,20 0 0,0-21 16,-21 0-16,22-1 0,-22 1 15,21 0-15,-21-21 0,22-1 0,-22 1 0,21 0 16,-21-1-16,22-20 15,-1-43-15,-21 64 0,0-22 16,1 22-16,-1 0 0,-21-1 0,0 1 16,0 21-16,0 0 0,0-1 15,0 1-15,-21 42 16,-1 1-16,1-1 16,0 21-16,0-21 0,0 22 0,0 20 15,21-21-15,-22 1 0,22-1 16,-21 22-16,21-22 0,-21 0 15,21 1-15,0-1 0,0 0 0,0-21 16,0 1-16,0 20 0,0-21 0,0 0 16,0 0-16,21-21 15,0 0-15,1 0 0,-1 0 0,0 0 16,21 0-16,-21-21 0,1 21 0,-1-21 16</inkml:trace>
  <inkml:trace contextRef="#ctx0" brushRef="#br0" timeOffset="67755.98">11980 8784 0,'-21'0'15,"42"0"1,0 0-16,1 0 16,20 0-16,-21 0 0,21 0 15,1-21-15,-1 0 0,0 21 0,1 0 16,-1-21-16,22 0 0,-22 21 15,0-22-15</inkml:trace>
  <inkml:trace contextRef="#ctx0" brushRef="#br0" timeOffset="67987.85">12827 8488 0,'0'0'0,"-21"0"0,0 0 16,-1 0-1,1 0-15,0 0 0,0 21 0,0 0 0,0 0 16,-1 1-16,1 20 0,0-21 15,0 21-15,0 1 0,0-1 16,-1 0-16,22 1 0,0-22 0,-21 21 16,21 22-16,0-22 0,0-21 15,0 0-15,21 1 0,1-1 16,-1-21-16,0 0 0,0 21 0,21-21 16,-20 0-16,20 0 0,-21 0 15,21-21-15,22 0 0,-22-1 16</inkml:trace>
  <inkml:trace contextRef="#ctx0" brushRef="#br0" timeOffset="68232.71">13314 8488 0,'21'-21'16,"-42"42"-16,42-63 0,0 42 0,0-22 0,0 22 16,1 0-16,-1 0 15,0 0-15,0 22 0,-21-1 0,21 0 16,0 0-16,-21 0 0,22 22 0,-22-22 15,0 21-15,0 0 0,0 1 16,0-1-16,0-21 0,0 22 0,-22-1 16,-20 43-16,0-64 0,-1 21 15,22-21-15,-21 0 16,0 1-16,20-1 0,-20 0 0,21-21 16,0 0-16,21 21 0,42-21 15</inkml:trace>
  <inkml:trace contextRef="#ctx0" brushRef="#br0" timeOffset="68440.59">13949 8996 0,'0'21'31,"0"0"-31,0 0 16,0 1-16,-21-1 0,-1 0 15,1 0-15,0 0 0,0 0 16,0 1-16,0-1 0,-1 0 0,-20 0 16,0 0-16,21-21 0,-22 21 0,22-21 15,0 0-15,0 0 0,0 0 16</inkml:trace>
  <inkml:trace contextRef="#ctx0" brushRef="#br0" timeOffset="68968.73">14330 8170 0,'-21'43'31,"21"-22"-31,-22-21 0,22 21 16,0-42 31,0 0-47,0 0 16,0-1-1,0 1-15,-21 21 31,21 21-31,-21 1 0,0 20 0,0-21 16,0 21-16,-1-20 0,1 20 0,0 0 16,21-21-16,-21 22 0,21-22 15,0 21-15,0-21 0,0 1 0,21-1 16,0 0-16,22 0 0,-22-21 0,21 0 16,0 0-16,22 0 0</inkml:trace>
  <inkml:trace contextRef="#ctx0" brushRef="#br0" timeOffset="69228.58">14944 8361 0,'0'0'0,"0"-21"0,-22 0 16,1 21 0,0 0-16,0 0 0,0 0 0,0 21 15,-1 0-15,1 0 0,0 0 16,-21 0-16,21 1 0,-1 20 0,1-21 15,21 21-15,-21-20 0,0 20 0,0-21 16,0 21-16,21 1 0,0-22 16,0 21-16,0-21 0,0 1 0,0-1 15,0 0-15,21 0 0,0 0 16,0-21-16,0 0 0,0 0 16,1 0-16,-1 0 0,21 0 0,-21 0 15,0 0-15,-21-21 0</inkml:trace>
  <inkml:trace contextRef="#ctx0" brushRef="#br0" timeOffset="69404.25">14499 8678 0,'0'0'16,"-21"0"-16,42 0 31,0 0-31,0 0 16,22 0-16,-1-21 0,0 21 15,1-21-15,20 21 0,1 0 0,-22-21 16,22 21-16</inkml:trace>
  <inkml:trace contextRef="#ctx0" brushRef="#br0" timeOffset="69633.13">15473 8403 0,'-43'0'31,"22"21"-31,21 1 16,0-1-16,0 0 0,0 0 16,0 0-16,0 22 0,0-22 0,21 0 15,1 21-15,-1-21 0,0 22 16,0-22-16,-21 21 0,21-21 0,0 1 16,-21-1-16,0 0 0,0 0 0,22 0 15,-1-21-15,0 0 16,-21-21-1,21 0-15</inkml:trace>
  <inkml:trace contextRef="#ctx0" brushRef="#br0" timeOffset="69840">15896 8403 0,'0'0'0,"0"21"31,-21 1-31,0-1 15,0 0-15,-1 21 0,1-21 0,-21 1 16,21-1-16,-22 0 0,22 0 0,0 21 16,-21-20-16,21-1 0,-1 0 15,1 0-15,21 0 0,21-21 32,22 0-32,-22 0 0</inkml:trace>
  <inkml:trace contextRef="#ctx0" brushRef="#br0" timeOffset="70153.14">16341 8319 0,'0'0'0,"-22"0"31,1 0-31,21-22 16,-21 22-1,21-21-15,0 0 32,0 0-32,21 21 15,0 0 1,1 21-16,-22 0 16,21 0-16,-21 22 0,0-22 0,0 0 15,0 0-15,0 22 0,0-22 16,-21 0-16,-1 0 0,1 0 0,-21-21 15,21 21-15,-22-21 0,22 0 0,0 0 16,0 0-16,0 0 0</inkml:trace>
  <inkml:trace contextRef="#ctx0" brushRef="#br0" timeOffset="70408.6">16616 7959 0,'-21'0'0,"-1"0"31,1 0-15</inkml:trace>
  <inkml:trace contextRef="#ctx0" brushRef="#br0" timeOffset="70956.28">16595 7874 0,'21'0'94,"0"-21"-78,0 21-16,0 0 0,0 0 0,22 0 15,-22 0-15,0 0 0,21 0 16,-20 0-16,20-21 0,-21 21 0,21 0 16,-20 0-16,-1 0 0,0 0 0,0 0 15,-21 21 17,0 0-17,0 0-15,-21 0 0,21 22 0,0-22 16,0 21-16,0-21 0,-21 22 0,21-1 15,0 0-15,0 1 0,0-1 16,0 0-16,-21 1 0,21-22 0,0 21 16,0 1-16,0-1 0,-22 0 15,22 1-15,0-1 0,0 0 0,0 1 16,-21-1-16,21 0 0,-21 22 0,21-43 16,0 21-16,-21 1 0,21-22 15,0 21-15,0-21 0,-21 0 0,0 1 16,-1-1-16,1 0 15,0-21-15,-21 0 0,21 0 16,-22 0-16,22 0 0,-21 0 0,-1 0 16,22 0-16,-21 0 0,0 0 15,-1 0-15,1 0 0,0-21 0,-1 21 16,1 0-16,0 0 0,-1 0 0,-20 0 16</inkml:trace>
  <inkml:trace contextRef="#ctx0" brushRef="#br0" timeOffset="72247.12">233 10668 0,'0'0'0,"-21"0"15,21-21-15,-22 21 16,22-21 0,0 0-16,22-1 15,-1 22-15,0 0 16,0-21-16,0 0 0,0 21 0,22 0 16,-22 0-16,0 0 0,21 0 15,-20 0-15,-1 0 0,0 21 16,0 0-16,-21 1 0,0-1 15,0 0-15,0 21 0,0-21 0,-21 1 16,-21-1-16,20 21 0,1-21 16,-21 0-16,21 1 0,-22-1 15,22-21-15,0 21 0,0 0 0,21-42 47,21 0-47,0 21 16,0-21-16,1 21 0,-1 0 15,21-22-15,-21 22 0,0 0 0,22 0 16,-1 0-16,0 0 0,1 0 16,-1 22-16,-21-1 0,22 0 15,-22-21-15,21 21 0,-21 21 0,-21-20 16,0-1-16,0 21 0,0-21 16,0 22-16,-42-1 0,21 0 0,-22 1 15,1-22-15,0 21 0,-1-21 16,22 0-16,-21 1 0,0-1 0,-1 0 15,1-21-15,0 0 0,-1 0 16,-20 0-16,20 0 16,22 0-16,-21 0 0,21 0 0,0-21 15,-22 21-15,22-21 0,0 21 16,21-22-16,0 1 16,0 0-16,0 0 15,0 0-15,0 0 16,0-1-16</inkml:trace>
  <inkml:trace contextRef="#ctx0" brushRef="#br0" timeOffset="72452">1270 10943 0,'0'0'0,"21"0"0,-21-21 15,21 21 48,0-21-63</inkml:trace>
  <inkml:trace contextRef="#ctx0" brushRef="#br0" timeOffset="73435.98">2709 10605 0,'0'0'15,"0"-22"-15,0 1 0,-21 21 0,21-21 16,0 0-16,0 0 0,0 0 15,0-1-15,21 44 32,0-1-32,1 21 0,20-21 0,-21 43 15,21-22-15,1 22 0,-22-22 16,21 21-16,-21-20 0,22 20 0,-22 1 16,0-22-16,0 22 0,-21-1 15,0-21-15,21 1 0,-21-1 0,0 0 16,0-20-16,0 20 0,0-21 15,0 0-15,0 0 16,0-42 0,0 0-16,0 0 15,0 0-15,0-22 0,0 22 0</inkml:trace>
  <inkml:trace contextRef="#ctx0" brushRef="#br0" timeOffset="73687.83">3344 10583 0,'21'-63'15,"-42"126"-15,64-147 0,-22 41 0,-21 22 16,0 0-16,0 42 16,-43 22-16,22-1 15,-21 0-15,0 1 0,-1 20 16,1-21-16,-22 22 0,1-1 0,-1-20 16,1 20-16,-1 1 0,1-1 0,21-20 15,-22 20-15,1 1 0,20-22 16,1 0-16,21 1 0,0-22 0,-1 0 15,1 0-15,21 0 0,0 0 16,21-21-16,1 0 16,-1-21-16,21 0 0,0 0 15,1 0-15,-1 0 0,0-22 16</inkml:trace>
  <inkml:trace contextRef="#ctx0" brushRef="#br0" timeOffset="74012.64">3810 10816 0,'21'-21'0,"-42"42"0,42-21 31,-42 0-31,0 21 0,0 22 16,-1-22-16,1 21 0,0 1 16,0-1-16,0 0 0,0 22 15,-1-1-15,22 22 0,-21-22 0,0 22 16,0 0-16,21-22 0,-21 22 15,0 0-15,-1 20 0,1-20 0,0 0 16,0-1-16,-21 22 0,20-21 0,1 0 16,-21-22-16,21 22 0,0-1 15,-1-20-15,22-1 0,0-20 0,0-1 16,0 0-16,0-20 0,0-1 16,22-21-16,-1-21 15,0-22-15,0 22 0,0-21 0,0-1 16,-21 1-16,22-21 0,-1 20 15,0-20-15,0-1 0</inkml:trace>
  <inkml:trace contextRef="#ctx0" brushRef="#br0" timeOffset="74317.36">3683 11324 0,'0'-84'0,"0"168"0,0-232 16,0 106-16,0-22 0,0 22 15,0 0-15,0-1 0,0 22 0,0-21 16,21 21-16,-21-1 0,21 1 0,0 0 15,1 21-15,-1 0 16,21 0-16,-21 0 0,22 0 0,-22 0 16,21 21-16,-21 0 0,22 1 15,-22-1-15,0 21 0,-21-21 0,0 0 16,0 64-16,0-64 16,-21 22-16,0-1 0,-22-21 15,22 21-15,-21-20 0,-1-1 16,1 0-16,0-21 0,21 21 0,-22-21 15,22 0-15,0 0 0,0 0 0,0 0 16,21-21 0,21 0-16,0 0 15,0 21-15,21-22 0,-20-20 0,20 21 16</inkml:trace>
  <inkml:trace contextRef="#ctx0" brushRef="#br0" timeOffset="74804.03">4762 10774 0,'0'0'16,"0"-21"-16,0 0 0,0-1 15,-21 22-15,0-21 0,0 21 16,-21 0-16,-1-21 0,22 21 0,-21 0 16,-1 0-16,1 0 0,21 21 15,-21 0-15,-1 1 0,22-1 0,0 0 16,-21 21-16,42-21 0,-22 22 15,22-22-15,-21 21 0,21-21 16,0 22-16,0-22 0,0 0 0,0 0 16,0 0-16,21-21 0,1 0 15,20 0-15,-21 0 0,0 0 16,22 0-16,-22 0 0,21-21 0,0 0 16,-20 0-16,20 0 0,-21 0 15,0-1-15,0 1 0,1 0 0,20-42 16,-42 20-16,0 22 0,0 0 15,0 0-15,0 0 0,0-1 16,-21 44 0,0-1-16,21 0 15,-22 0-15,22 0 0,-21 0 0,21 1 16,0 20-16,0-21 0,0 0 0,0 0 16,0 22-16,0-22 15,0 0-15,21 0 0,1 0 0,-22 1 16,21-1-16,0-21 0,0 21 15,0-21-15,0 0 0,1 0 16,-1 0-16,0 0 0,0 0 0,43-42 16,-43 42-16,0-43 0,0 22 15,21 0-15</inkml:trace>
  <inkml:trace contextRef="#ctx0" brushRef="#br0" timeOffset="75033.42">5334 10351 0,'0'0'0,"21"-43"0,-21 22 0,0 0 0,0 0 15,0 0-15,-21 21 16,0 21-16,0 0 0,-1 0 16,22 21-16,-21 1 0,0-1 15,0 0-15,0 22 0,0-22 0,21 22 16,-22-22-16,1 0 0,21 1 0,-21-1 16,21 0-16,0 1 0,0-22 15,0 21-15,0-21 0,0 1 0,0-1 16,0 0-16,21-21 0,0 0 15,1 0-15,-1 0 16,0-21-16,21 0 0,-21-1 0,22 1 16</inkml:trace>
  <inkml:trace contextRef="#ctx0" brushRef="#br0" timeOffset="75488.32">5842 10245 0,'0'-43'15,"0"86"-15,0-107 0,0 43 0,21 0 16,-21 42-1,0 0-15,0 0 0,0 1 16,-21 20-16,21 0 0,0 1 16,0-1-16,-21 21 0,0-20 0,-1 20 15,22-20-15,0-1 16,-21 21-16,-21 1 0,42-22 16,0 1-16,-21-22 0,0 0 0,21 21 15,-22-21-15,22 1 16,-21-22-16,0 0 15,0 0-15,21-22 16,0 1-16,0 0 16,0 0-16,0 0 0,0 0 0,0-22 15,21 1-15,0 0 0,0-1 0,1 1 16,20 21-16,0-22 0,1 1 16,-1 21-16,0 0 0,1 21 0,20 0 15,-21 0-15,1 0 0,-1 21 16,0 0-16,-20 21 0,20-20 15,21 41-15,-41-21 0,-1-20 16,-21 41-16,0-21 16,0-20-16,-21-1 0,-1 0 0,1 0 15,0 0-15,0 0 0,0-21 0,0 22 16,-1-22-16,1 0 0,0 0 0,0 0 16,0 0-16,0 0 15,-1 0-15,1-22 0,0 22 0,0-21 16</inkml:trace>
  <inkml:trace contextRef="#ctx0" brushRef="#br0" timeOffset="75649.23">5080 10647 0,'42'21'31,"-21"-21"-31,1 0 0,20 0 0,0 0 15,1 0-15,20 0 0,-21-21 0,22 0 16,-1 21-16</inkml:trace>
  <inkml:trace contextRef="#ctx0" brushRef="#br0" timeOffset="75840.12">7239 10393 0,'0'0'16</inkml:trace>
  <inkml:trace contextRef="#ctx0" brushRef="#br0" timeOffset="76312.07">7302 10245 0,'-63'127'0,"126"-254"0,-41 84 0,-22 22 16,21 21-16,0 0 15,-21 21 1,0 1-16,0-1 0,0 21 0,0 22 16,0-22-16,0 21 0,0 1 15,0-1-15,0-20 0,-21 20 0,0-20 16,-1-1-16,-20 43 0,21-43 15,0 0-15,21-21 16,-21 1-16,-1-1 0,22 0 0,-21-21 16,21-21 15,0 0-31,0-1 0,0 1 0,0 0 16,0 0-16,0-21 0,0 20 0,0-20 15,0 21-15,21-21 0,1-1 16,-1 22-16,21 0 0,-21-21 0,22 20 15,-22 22-15,21 0 0,0 0 0,1 0 16,-1 0-16,0 22 0,1-1 16,-1 0-16,0 0 0,-20 21 0,20-20 15,-42 20-15,0-21 0,0 0 0,0 22 16,0-22-16,-21 0 16,0 0-16,-43 21 0,22-20 15,-1-1-15,1 0 0,0-21 0,21 0 16,-22 21-16,1-21 15,21 0-15,0 0 0,-1 0 0,1 0 16,21-21-16,0 0 0,0 0 0,0-1 16,0 1-16,21 0 0,1 0 15,20 0-15,-21-22 0,21 22 0</inkml:trace>
  <inkml:trace contextRef="#ctx0" brushRef="#br0" timeOffset="76944.47">8107 10541 0,'0'0'0,"0"21"16,0 0-16,-21 1 0,-1-1 0,22 0 16,-21 0-16,0 0 0,0 0 0,0 22 15,0-22-15,21 0 0,0 0 16,-22 0-16,22 1 0,0-1 0,0 0 16,22-21-16,20 0 15,-21 0-15,0 0 16,22 0-16,-1-21 0,0 21 15,-21-21-15,22-1 0,-1 1 0,-21 0 16,22-21-16,-22 21 0,21-22 16,-21 22-16,22-21 0,-22 21 0,0-1 15,0-20-15,0 21 0,-21 0 16,0 42 0,0 0-1,0 21-15,0-20 0,-21 20 16,21-21-16,-21 21 0,21 22 0,-21-22 15,21 22-15,-21-22 0,21 22 0,0 20 16,0-20-16,0 20 0,0 1 16,0 0-16,0-1 0,0 1 15,0 0-15,0-1 0,0 1 0,0 0 16,0-1-16,21 107 0,0-106 16,-21-1-16,0-20 0,0 20 15,0-20-15,0 21 0,0-22 0,0 1 16,0-22-16,-21 0 0,0 1 0,-1-22 15,22 0-15,-21 0 0,0-21 16,0 0-16,0-21 0,21-21 16,-21 20-16,-1-20 0,1-21 0,0-1 15,0 1-15,0-1 0,0-21 0,-1 1 16,1-22-16,-21 0 0,21 0 16,21 0-16,0 1 0,0-1 0,0 0 15,0 21-15,21 1 0,21-1 16,-21 0-16,22 22 0,-1-1 0,0 22 15,22 0-15,-22-1 0,1 1 16,20 21-16,-21-22 0,1 22 0,-1 0 16,0 0-16,1-21 0,-22 20 0,21 1 15,1-21-15,-1 21 0,-21-22 16,43 22-16</inkml:trace>
  <inkml:trace contextRef="#ctx0" brushRef="#br0" timeOffset="77435.95">10245 10224 0,'0'0'0,"21"-22"0,0 1 16,0 0-16,-21 0 0,0 0 15,0 0-15,-63-22 16,20 43-16,1 0 0,0 0 0,-22 0 16,1 0-16,-1 0 0,1 0 15,-1 21-15,1 1 0,-43 41 16,63-21-16,1 1 0,21 20 0,0-20 16,0 20-16,-1 1 0,1 41 15,21-62-15,0-1 0,0 22 16,0-43-16,0 21 0,21 0 15,1-20-15,-1-1 0,0 0 16,42 0-16,-20-21 0,-1 0 16,0 0-16,1 0 0,20-21 0,-20 21 15,20-21-15,-21 0 0</inkml:trace>
  <inkml:trace contextRef="#ctx0" brushRef="#br0" timeOffset="78087.58">10308 10562 0,'0'0'0,"0"-21"0,0 0 16,0 0-16,-21 21 31,0 0-31,0 21 0,-1 0 0,-20 0 16,21 0-16,-21 22 0,20-22 0,-20 0 15,21 21-15,0-20 0,-22 41 16,43-42-16,0 0 0,0 22 16,0-22-16,22-21 0,-1 0 15,0 0-15,0 0 0,21 0 16,-20 0-16,20 0 0,-21 0 0,21-21 15,-20 21-15,-1-21 0,21-1 0,-42 1 16,21 0-16,-21 0 0,0 0 16,0 0-16,0-1 0,0-20 0,0 21 15,-21-21-15,0 20 0,0 1 16,21-21-16,-21 21 0,21-22 16,0 22-16,0 0 0,0 0 0,0 0 15,21 21-15,0-21 0,0-1 0,0 22 16,22 0-16,-22 0 0,21 0 15,0 22-15,-20-1 0,20 0 0,-21 0 16,21 0-16,-20 22 0,20-1 16,-21-21-16,0 21 0,0 1 0,-21-22 15,0 21-15,0-21 0,0 1 0,0 20 16,0-21-16,0 0 0,-21 0 16,0 1-16,0-22 0,0 21 0,0-21 15,-1 0-15,22-21 31,0-1-31,0 1 16,0 0-16,22-21 0,-22 21 0,21-22 16,21 1-16,-21 0 0,0-1 15,22 1-15,-1 0 0,-21 20 0,22-20 16,-1 21-16,0 0 0,1 21 16,-1 0-16,0 0 0,1 0 0,-1 21 15,-21 0-15,0 21 0,0-20 16,-21 20-16,22 0 0,-22-21 0,0 22 15,0-1-15,-22-21 0,1 22 16,0-22-16,0 0 0,21 0 0,-21 0 16,0 0-16,21 1 0,-22-22 15,44-22 17,-1 22-32,-21-21 0</inkml:trace>
  <inkml:trace contextRef="#ctx0" brushRef="#br0" timeOffset="78333.35">11642 10139 0,'0'0'0,"21"-21"0,-21 42 31,0 0-15,-21 21-16,21-20 0,-22 20 0,1 0 15,0 22-15,21-22 0,-21 0 16,0 1-16,21 20 0,-21-20 0,21-1 15,0 0-15,-22 1 0,22-22 0,0 21 16,0-21-16,0 0 0,0 1 16,0-1-16,22-21 15,-1 0-15,0 0 0,0 0 16,-21-21-16,21 21 0,0-22 16</inkml:trace>
  <inkml:trace contextRef="#ctx0" brushRef="#br0" timeOffset="78504.25">11366 10499 0,'0'0'0,"0"-21"15,22 21 1,-1 0-16,0 0 0,0 0 16,0 0-16,22 0 0,-22 0 0,21 0 15,-21 0-15,22 0 0,-1 0 16,0 0-16,64-22 15,-64 22-15</inkml:trace>
  <inkml:trace contextRef="#ctx0" brushRef="#br0" timeOffset="79972.07">12531 10710 0,'0'0'0,"0"22"0,0-44 31,0 1-15,0 0-16,0 0 0,21 0 16,-21 0-16,0-1 0,0-20 15,0 21-15,0 0 0,0 0 0,0-22 16,-21 22-16,-1 0 0,1 0 16,0 0-16,-21 21 0,21 0 15,-22 0-15,1 0 0,0 0 0,-22 0 16,22 21-16,-22 0 0,22 0 0,0 21 15,-1-20-15,1 20 0,0 0 16,20 1-16,-20-1 0,21 0 16,21-21-16,0 22 0,0-1 0,0-21 15,0 22-15,0-22 0,21 0 0,0 0 16,0-21-16,1 21 0,62-21 16,-41 0-16,-1 0 0,0 0 15,1 0-15,-1 0 0,0-21 0,1 21 16,-1-21-16,-21 0 0,21 0 15,1-22-15,-22 22 0,21-21 0,-21 21 16,1-22-16,-1 1 0,0 0 16,0-1-16,-21 1 0,0 21 0,0-22 15,0 22-15,0 0 0,0 0 16,0 0-16,-21 42 16,21 0-16,-21 0 15,0 0-15,21 1 0,0 20 16,-22-21-16,1 21 0,21 1 0,0-22 15,0 21-15,0-21 0,0 22 16,0-22-16,0 0 0,0 0 0,0 0 16,21-21-16,1 22 0,-1-22 15,0 21-15,21-21 0,-21 0 0,1 0 16,20 0-16,-21 0 0,21-21 0,-20 21 16,20-22-16,-21 1 0,21 0 15,-20 0-15,20 0 0,-21 0 0,0-22 16,0 22-16,1-21 0,-1-1 0,0 22 15,-21-21-15,0 21 0,21-22 16,-21 22-16,0 0 0,-21 42 31,21 0-31,-21 1 0,0 20 16,21-21-16,-22 21 0,22-20 16,-21-1-16,21 21 0,0-21 15,0 0-15,0 1 0,0-1 0,21 0 16,1 0-16,-1-21 0,21 0 0,-21 21 15,22-21-15,-22 0 0,21 0 16,0 0-16,1 0 0,-1-21 16,-21 21-16,22-21 0,-1 0 0,-21 0 0,0-1 15,22 1-15,-22-21 0,0 21 16,-21-22-16,21 22 0,-21-21 0,0 0 16,21 20-16,-21 1 0,0 0 15,0 0-15,-21 42 31,21 0-31,-21 0 0,0 1 0,21-1 16,0 0-16,-21 0 0,21 0 16,-22 22-16,1-22 0,21 0 0,0 0 15,0 0-15,-21-21 0,21 21 0,-21-21 16,21 22 0,0-44-1,0 1-15,21 0 16,0 0-16,0 0 0,1 0 15,-1-1-15,0 1 0,0-21 0,0 21 16,22-22-16,-1-20 16,-21 42-16,21 0 0,-20 21 15,-1-22-15,0 22 0,0 0 16,-21 22-16,0-1 0,0 0 16,0 0-16,0 21 0,0-20 15,0 20-15,0-21 0,0 21 0,0 1 16,0-1-16,0-21 0,0 0 15,0 1-15,0-1 0,0 0 16,21-21 0,0 0-16,1 0 0,-1 0 0,0 0 15,21 0-15,-21 0 16,1 0-16,41-21 0,-21 0 16,-20-1-16,62-20 0,-63 0 15,22 21-15,-22-22 0,0 1 16,0 0-16,0-1 0,1 22 15,-1-21-15,-21 21 0,21-22 0,-21 22 16,0 0-16,-21 21 16,0 21-16,-1 0 15,1 0-15,0 1 0,21 20 16,0-21-16,0 21 0,0 1 0,0-22 16,0 21-16,0-21 0,0 1 0,0-1 15,0 21-15,0-21 16,0 0-16,0 1 0,0-1 15,0 0-15,-21 0 0,0-21 16,0 0-16,-1 0 16,1 0-16,0 0 0,0 0 15,0 0-15,0 0 0,-1-21 16,1 0-16,0 21 0,0-21 16,21-1-16,-21 1 0,0-21 0,-1 21 15</inkml:trace>
  <inkml:trace contextRef="#ctx0" brushRef="#br0" timeOffset="80160.48">13483 10012 0,'-21'0'0,"42"0"0,-21 21 62,42-21-46,-20 0-16,-1 0 0,21 0 0,-21 0 16</inkml:trace>
  <inkml:trace contextRef="#ctx0" brushRef="#br0" timeOffset="80421.35">15176 10033 0,'-63'0'31,"42"21"-31,0 0 0,-1 1 0,-20-1 16,21 0-16,-21 0 0,20 21 0,1 1 16,-21-1-16,21 0 0,0 1 15,-1-1-15,22 0 0,0 1 16,0-1-16,0-21 0,0 22 0,0-22 15,0 21-15,0-21 0,0 0 16,22 1-16,-1-22 0,0 0 0,0 21 16,0-21-16,22 0 0,-22 0 0</inkml:trace>
  <inkml:trace contextRef="#ctx0" brushRef="#br0" timeOffset="80685.53">15536 10160 0,'0'0'0,"21"-21"16,22-21-16,-22 20 0,0 1 0,0 0 16,0 21-16,1 0 0,-1 0 15,0 0-15,0 21 0,0 0 16,-21 22-16,0-22 0,21 21 0,-21 1 16,0-1-16,0 0 0,0 1 15,0 20-15,0-21 0,0 1 0,-21-1 16,21 0-16,-21 1 0,0-1 15,0-21-15,0 22 0,-1-22 0,1 0 16,0 0-16,0 0 0,-21 0 16,20-21-16,-20 22 0,0-22 0,-1 0 15,1 0-15,0 0 0</inkml:trace>
  <inkml:trace contextRef="#ctx0" brushRef="#br0" timeOffset="81536.58">3577 11684 0,'0'0'0,"-63"0"0,20 21 15,1-21-15,0 21 0,-1-21 0,1 0 16,21 22-16,0-22 0,-1 0 16,1 0-16,21 21 15,21-21 1,22 0-16,-1 0 0,0 0 16,1 0-16,20 0 0,22 0 0,0 0 15,-1-21-15,1-1 0,21 22 16,-22-21-16,170 0 15,-127 21-15,22-21 0,20 21 0,0-21 16,22 0-16,-1 21 0,22-22 0,0 1 16,-1 0-16,22 21 0,21-21 15,-21 0-15,21 0 0,0-1 0,21 1 16,-21 0-16,21 0 0,0 0 0,1 0 16,-1-1-16,0 1 0,0-21 0,21 21 15,-20 0-15,20-1 0,0 1 16,1-21-16,-1 21 0,-21 0 15,21-1-15,-20 1 0,-22 0 0,21 0 16,-21 21-16,-21-21 0,-1 0 16,-41-1-16,-1 22 0,1-21 0,-43 0 15,0 21-15,-21-21 0,-21 0 0,-21 21 16,-1-21-16,-41 21 0,20-22 16,-42 22-16,22-21 0,-22 21 15,0 0-15,-21-21 16,-21 21-1,0 0 1,0 0-16,-22 21 16,1 0-16</inkml:trace>
  <inkml:trace contextRef="#ctx0" brushRef="#br0" timeOffset="82236.13">1566 12361 0,'0'0'0,"43"-21"0,-22 0 0,0 21 0,0-21 16,-21 0-16,21 21 15,-21 21-15,0 0 0,-21 0 16,0 0-16,-21 22 0,-1-1 15,1 22-15,0-1 0,-1 1 0,-20-1 16,-1 22-16,22-22 0,-22 1 16,22 20-16,-21-20 0,20-1 15,1-20-15,0-1 0,-1 22 16,22-43-16,0 21 0,0-21 16,21 0-16,-21-21 0,42 0 15,0-21 1</inkml:trace>
  <inkml:trace contextRef="#ctx0" brushRef="#br0" timeOffset="82499.98">1968 12298 0,'22'-21'16,"-44"42"-16,44-63 0,-22 20 0,0 44 15,0-1 1,-22 21-16,1-21 0,0 22 15,0-1-15,-21 0 0,20 22 16,-20-1-16,21-20 0,-21 20 0,-1 22 16,1-22-16,0 1 0,-1-22 15,1 22-15,21-1 0,-22-21 0,22 1 16,0-1-16,0-21 0,21 0 16,0 1-16,0-1 0,21-21 15,0 0-15,22-21 16,-1-1-16,0 1 0,1 0 15</inkml:trace>
  <inkml:trace contextRef="#ctx0" brushRef="#br0" timeOffset="82735.85">2582 12361 0,'43'-42'0,"-86"84"0,107-105 16,-43 42-16,0 0 0,-21 42 15,0 0-15,-21 0 16,0 0-16,0 22 0,-1-1 15,1 0-15,0 22 0,0-22 0,0 22 16,0-1-16,-1-21 0,1 22 16,0 42-16,21-43 15,-21-20-15,21 41 0,0-63 16,0 1-16,0-1 0,0 0 16,21-21-16,0 0 0,22 0 0,-22 0 15,21-21-15,-21 0 0,22-1 16</inkml:trace>
  <inkml:trace contextRef="#ctx0" brushRef="#br0" timeOffset="82920.74">2371 12658 0,'-43'0'0,"86"0"0,-128 0 16,43 0-16,20 0 0,44 0 31,-1 0-16,0 0-15,21 0 0,22-21 0,-22 21 16,22 0-16,-1 0 0,1-22 16,63 22-16,-64-21 0</inkml:trace>
  <inkml:trace contextRef="#ctx0" brushRef="#br0" timeOffset="83840.21">3514 12912 0,'-22'0'0,"44"0"0,-65 0 0,22 0 15,21-21 1,0-1-16,0 1 0,-21 0 16,21 0-16,0 0 0,0 0 15,-21-1-15,21-20 0,0 21 0,0 0 16,-21 0-16,-1-1 0,1 1 0,0 0 15,0 0-15,0 21 0,-22 0 16,22 0-16,0 0 0,-21 0 0,-1 21 16,22 0-16,-21 0 0,21 1 15,-43 41-15,43-21 16,-21-20-16,21 20 0,-1 0 16,22 1-16,0-22 0,0 21 0,0-21 15,0 0-15,0 1 0,0-1 16,22-21-16,-1 0 0,0 0 0,21 0 15,-21 0-15,22 0 0,-22 0 16,21 0-16,1-21 0,-1-1 16,-21 1-16,21 0 0,1 0 0,-22-21 15,21 20-15,-21-20 0,1 21 16,-1-21-16,0 20 0,0 1 0,-21-21 16,21 21-16,-21 0 0,0-1 15,-21 44 16,21-1-31,-21 0 0,21 0 16,0 0-16,-21 22 0,21-22 0,-21 21 16,21 0-16,0 1 0,0-22 15,0 21-15,0-21 0,21 1 0,0-1 16,0 0-16,21 0 0,1 0 16,-22-21-16,42 0 0,-20 0 0,-1 0 15,22 0-15,-22 0 0,21-21 16,-20 0-16,63-21 15,-64 20-15,0-20 0,-21 21 0,22-21 0,-22 20 16,0-20-16,-21 0 16,0 21-16,0-22 0,0 1 0,0 21 15,-21-22-15,-21 22 0,20 0 16,1 0-16,-21 21 0,0 0 0,20 0 16,-20 0-16,0 0 0,-1 21 0,22 0 15,-21 0-15,0 1 0,-1 62 16,22-41-16,0-1 0,21 0 15,0 1-15,0-1 0,0 0 16,21 1-16,0-1 0,0 0 0,22 1 16,-1-22-16,0 21 0,1 0 15,-1-20-15,0 20 0,-20 0 16,20 1-16,0 41 0,-21-41 16,-21-1-16,0 0 0,0 1 15,-21 20-15,-63 22 0,20-22 16,-21-20-16,1-1 0,-1 0 15,0 1-15,-20-1 0,-1 0 0,21-21 16,-21 1-16,22-1 0,-1 0 16,0-21-16,22 0 0,-1 0 0,1 0 15,20 0-15,22-21 0,-21-43 16,42 43-16,0-21 0,0-1 16,21 1-16,21-21 0</inkml:trace>
  <inkml:trace contextRef="#ctx0" brushRef="#br0" timeOffset="85648.65">4762 12615 0,'0'0'0,"0"-21"15,0 42 1,22 1-16,-22-1 16,0 0-16,0 0 0,0 21 0,0-20 15,0 20-15,0-21 0,0 21 16,-22 1-16,1-22 0,21 0 0,-21 0 16,0 0-16,21 1 15,0-1-15,-21-21 0,0 0 16,21-21-1,0-1-15,0 1 16,0 0-16,0 0 0,0-21 0,0-1 16,21 1-16,0 0 15,-21-1-15,21 22 0,-21-21 0,21-1 0,0 22 16,1 0-16,-1 0 0,-21 0 16,21 21-16,0 0 0,0 0 15,0 0-15,1 0 0,-22 21 0,21 0 0,0 0 16,-21 22-16,0-1 0,21-21 15,-21 21-15,21 1 0,-21-1 16,21 0-16,-21 1 0,22-1 16,-1 22-16,0-22 0,0-21 15,21 0-15,-20-21 0,-1 21 0,21-21 16,0 0-16,1 0 0,-1 0 16,0 0-16,22-21 0,-22 0 0,22 0 15,-1 0-15,1 0 0,-22-22 16,22 22-16,-22-21 0,0-1 0,-21 1 15,1 0-15,-1-1 0,-21 1 16,0 0-16,0-1 0,-21 22 16,-1-21-16,1 21 0,0 0 0,-21-1 15,-1 22-15,1 0 0,0 0 0,-1 0 16,1 0-16,0 0 0,-1 22 16,1-1-16,21 0 0,-21 0 0,20 21 15,1 1-15,0-1 0,0 0 16,21 1-16,0-1 0,0 0 0,0 1 15,0-1-15,0-21 0,0 0 16,21 1-16,0-1 0,0 0 0,1 0 16,-1-21-16,21 0 0,0 0 0,1 0 15,-1-21-15,0 0 16,1 21-16,20-21 0,-20-1 0,-1-20 16,0 21-16,-21 0 0,22-22 0,-22 1 15,0 21-15,-21-21 0,0 20 16,0-20-16,0 21 0,0 0 15,-21 21 1,0 21-16,0 0 16,21 0-16,-22 22 0,22-22 0,0 21 15,0-21-15,0 22 0,0-22 16,0 0-16,22 0 0,-1 0 0,0 0 16,0-21-16,21 0 0,-20 0 15,20 0-15,-21 0 0,21 0 16,1 0-16,-22-21 0,21 0 0,-21 21 15,22-21-15,-22-21 0,0 20 16,0 1-16,0-21 0,-21 21 0,22-22 16,-22 22-16,0-21 0,0 21 0,0 0 15,0-1-15,0 1 0,0 0 16,0 42 0,0 0-16,0 1 0,0 20 15,0 0-15,0-21 0,0 22 0,0-1 16,-22 0-16,22 1 0,0-22 0,0 21 15,0-21-15,0 1 0,0-1 16,0 0-16,22-42 31,-1 0-15,-21-1-16,21 1 0,0 0 0,-21-21 16,21-1-16,0 22 0,1-21 15,-22 0-15,21-1 0,0 1 0,21-22 16,-21 22-16,-21 21 0,22 0 15,-22 0-15,21 21 0,0 0 16,-21 21-16,0 0 16,0 0-16,0 0 0,0 22 15,21-22-15,-21 21 0,0-21 16,0 0-16,0 22 0,21-22 0,-21 0 16,0 0-16,21 0 0,1 1 0,-22-1 15,63-21-15,-42 0 16,0 0-16,1 0 0,20 0 0,-21-21 15,21-1-15,-20 1 0,-1 21 16,21-42-16,-21 21 0,0 0 0,1-22 16,-1 22-16,0 0 0,-21-21 0,0 20 15,21 1-15,-21 0 0,0 0 16,0 42 15,0 0-31,0 22 0,0-22 16,0 21-16,0 0 0,0-20 0,0 20 15,0 0-15,0-21 0,0 22 0,21-22 16,0 0-16,1 0 0,-1 0 16,0 1-16,21-22 0,1 0 0,-1 0 15,43 0-15,-43 0 16,0 0-16,1 0 0,-1-22 0,0 1 16,1 0-16,-1-21 0,0 21 0,1-22 15,-22 1-15,0 0 0,0-1 16,0 1-16,-21 0 0,0-1 15,0 22-15,0-21 0,-42 21 16,21 21-16,0 0 0,-1 0 16,-20 21-16,21 0 0,-21 0 0,20 21 15,1 1-15,0-22 0,0 21 0,21 1 16,0-1-16,0 0 0,0 1 16,0-22-16,0 21 0,21-21 0,0 0 15,0 1-15,22-1 0,-1-21 16,0 0-16,1 0 0,-1 0 0,64 0 15,-64-21-15,1-1 0,-1 1 16,0 0-16</inkml:trace>
  <inkml:trace contextRef="#ctx0" brushRef="#br0" timeOffset="86028.43">8763 11896 0,'42'0'16,"1"0"-1,-1-21-15,21 21 0,-20 0 0,20 0 16,64 0-16,-63 0 0,-1 0 16,-20-22-16,20 22 0,-21 0 15,1 0-15,-1-21 0,-21 21 0,0 0 16,1 0-16,-44 0 15,-20 0 1,21 0-16,-21 0 0</inkml:trace>
  <inkml:trace contextRef="#ctx0" brushRef="#br0" timeOffset="86252.3">9017 11832 0,'0'0'0,"-21"0"0,-22 0 16,22 0-16,0 0 0,0 21 15,0 1-15,0-1 0,-1 21 0,1 0 16,21 22-16,-21-22 0,0 22 15,21-1-15,0 1 0,-21-1 0,21 1 16,-21-1-16,-1 1 0,1 20 0,21-20 16,-21-1-16,0 22 0,21-21 15,0-1-15,-21 1 0,21-1 0,0-21 16,0 22-16,0-22 0,0 1 16,0-1-16,21-21 0,0 0 15,0 22-15,0-43 0,22 0 0,-22 0 16,21 0-16,1 0 0,20-22 0,-21 1 15</inkml:trace>
  <inkml:trace contextRef="#ctx0" brushRef="#br0" timeOffset="86514.15">9610 12510 0,'0'0'0,"0"-43"0,0 1 0,0-22 0,0 22 0,0 21 15,-22-21-15,1 20 0,-21-20 16,21 42-16,0 0 15,-22 0-15,22 21 0,0 0 0,-21 22 16,20-22-16,-20 21 0,21 1 16,0-1-16,0 0 0,-1 1 0,1-1 15,21 21-15,0-20 0,0-1 16,0 0-16,0 1 0,0-1 0,0 0 16,21 1-16,1-22 0,-1 0 0,0 0 15,21-21-15,-21 0 0,22 0 16,-1 0-16,0 0 0,1-21 0,-1 0 15,22 0-15,-22 0 0</inkml:trace>
  <inkml:trace contextRef="#ctx0" brushRef="#br0" timeOffset="87208.27">10096 12467 0,'0'0'0,"0"-42"0,0 21 16,-21 21-16,0 0 0,0 0 0,0 0 15,-22 21-15,22 0 0,-21 0 16,21 0-16,-22 1 0,22 20 0,0-21 15,0 21-15,0 1 0,0-1 0,-1 0 16,22 1-16,0-22 0,0 21 16,0-21-16,0 1 0,22-1 0,-1 0 15,21-21-15,-21 0 0,22 0 16,-1 0-16,0 0 0,1 0 16,-1 0-16,-21-21 0,21 21 0,-20-21 15,20-1-15,-21 1 0,-21-21 0,0 21 16,0-22-16,0 22 0,0 0 15,0-21-15,-21 21 0,0-22 0,0 22 16,-1 0-16,1 0 0,-21 0 16,21-1-16,21 1 0,0 0 15,0 0-15,0 0 0,0 0 0,21 21 16,0 0-16,0 0 0,22 0 16,-1 0-16,-21 0 0,21 0 15,1 21-15,-1-21 0,-21 21 0,22 0 16,-22 0-16,21 0 0,-21 22 15,22-22-15,-22 0 0,0 0 0,0 22 16,0-22-16,-21 0 0,0 21 16,0-21-16,0 1 0,0-1 0,0 0 15,-21 0-15,0-21 16,0 0-16,21-21 16,0 0-1,0 0-15,0-1 0,0-20 16,0 21-16,21-21 0,-21 20 0,21-20 15,0 21-15,0-21 0,22-1 0,-22 22 16,0 0-16,21 0 16,-20 0-16,20 21 0,-21 0 0,21 0 15,-20 0-15,-1 21 0,21 0 0,-21 0 16,0 0-16,1 0 0,-1 22 16,-21-22-16,0 0 0,0 21 0,0-20 15,0-1-15,0 21 0,0-21 0,-21 0 16,21 1-16,-22-1 0,22 0 15,-21-21-15,42 0 32,1-21-32,-1 0 0,0-1 15,0 1-15,0 0 0,22 0 0,-22 0 0,21-22 16,-21 1-16,22 0 16,-1-1-16</inkml:trace>
  <inkml:trace contextRef="#ctx0" brushRef="#br0" timeOffset="87420.28">11493 12107 0,'22'-127'15,"-22"106"-15,-22 169 0,65-317 0,-43 148 0,0 42 16,0 21 0,0-20-16,-21 20 0,-1 0 0,1 22 15,21-22-15,-21 22 0,0-22 16,0 0-16,21 22 0,-21-22 0,21 0 16,-22 1-16,22-1 0,-21-21 15,21 22-15,0-22 0,0 21 0,0-21 16,0 0-16,0 1 15,21-22-15,1 0 16,-1 0-16,0-22 0,-21 1 16,0 0-16,0 0 0</inkml:trace>
  <inkml:trace contextRef="#ctx0" brushRef="#br0" timeOffset="87583.62">11303 12425 0,'0'0'16,"-21"0"-16,0 0 0,42 0 31,0 0-31,21 0 16,-21 0-16,22 0 0,-22 0 15,21 0-15,1 0 0,20 0 0,-21 0 16,1 0-16,20-21 0,-20 21 0,-1 0 16</inkml:trace>
  <inkml:trace contextRef="#ctx0" brushRef="#br0" timeOffset="88867.45">12277 12404 0,'0'-21'31,"0"-1"-31,0 1 16,0 0-16,-22 0 0,22 0 0,-21 0 16,0-1-16,-21 22 0,21-21 15,-1 0-15,1 21 0,-21 0 0,21 0 16,0 0-16,-22 21 0,22 0 0,-21 1 15,21-1-15,-22 0 0,22 21 16,0-21-16,-21 22 0,20-1 0,1-21 16,21 22-16,-21-22 0,21 21 15,0-21-15,0 22 0,0 20 16,0-42-16,21 0 0,0 1 0,1-1 16,-1-21-16,0 0 0,0 0 0,21 0 15,-20 0-15,20 0 16,-21 0-16,21-21 0,-20-1 0,20 1 15,0 0-15,-21 0 0,22-21 0,-22 20 16,0 1-16,21-21 0,-20 21 16,-1-22-16,-21 22 0,21 0 0,-21 0 15,21-21-15,-42 42 32,0 0-32,21 21 0,-21 0 15,21 0-15,-22 0 0,22 0 16,-21 1-16,21 20 0,0-21 0,0 0 15,0 0-15,0 1 0,21-1 0,1 0 16,-1 0-16,0 0 16,0-21-16,0 21 0,22-21 0,-22 0 15,21 0-15,0 0 0,-20 0 16,20-21-16,-21 21 0,21-21 0,-20 0 16,-1 21-16,0-21 0,0 0 0,0-22 15,0 22-15,1 0 0,-22-43 16,21 43-16,-21 0 0,0 0 15,0 42 17,0 0-32,0 0 0,-21 1 0,21-1 15,0 0-15,0 0 0,0 0 0,0 0 16,0 1 0,0-1-16,0 0 0,21-21 0,0 21 15,0-21-15,0 0 0,22 0 0,-22 0 16,0 0-16,21 0 0,-21 0 15,1-21-15,20 21 0,-21-21 0,0 0 16,0-1-16,1 1 0,-22 0 16,21 0-16,0 0 0,-21 0 15,0-1-15,0 1 0,0 0 0,0 0 16,0 42 0,-21 0-16,0-21 15,21 21-15,-22 1 0,1-1 0,21 0 16,-21 0-16,21 0 15,-21 0-15,0 1 0,21-1 0,0 0 16,0 0-16,21-42 47,-21 0-47,21 21 0,0-21 16,-21-1-16,21 1 0,1 0 0,-1 0 15,0 0-15,0-22 0,0 22 16,0 0-16,-21 0 0,22 0 0,-1 0 15,0 21-15,-21 21 16,0 0 0,0 0-16,0 0 15,0 0-15,0 1 0,0-1 0,0 0 16,0 0-16,0 0 0,0 0 16,21 1-16,0-22 0,-21 21 0,43-21 15,-22 21-15,21-21 0,-21 0 16,22 0-16,-22 0 0,63 0 15,-62 0-15,20-21 0,-21 21 16,0-21-16,22-1 0,-22 1 16,0 0-16,0-21 0,0 21 0,0-22 15,-21-20-15,22 20 16,-22 22-16,0-21 0,0 21 16,0 0-16,0-1 0,-22 22 15,22 22-15,-21-1 0,21 0 16,-21 0-16,21 0 0,0 0 15,0 22-15,0-22 0,0 21 0,0-21 16,0 1-16,0-1 0,0 0 16,0 0-16,0 0 0,0 0 15,-21 1-15,21-1 0,-21-21 0,21 21 16,-21-21 0,-1 0-16,22-21 15,0 0-15,-21-1 0,0 22 16,21-21-16</inkml:trace>
  <inkml:trace contextRef="#ctx0" brushRef="#br0" timeOffset="89040.35">13060 12065 0,'-85'0'31,"170"0"-31,-191 0 0,85 0 0,42 0 47,0 0-47,0 0 0,0 0 16,1 0-16,-1-21 0</inkml:trace>
  <inkml:trace contextRef="#ctx0" brushRef="#br0" timeOffset="89705.32">15092 11769 0,'0'0'16,"0"-21"-16,21-1 0,-21 1 15,0 0-15,0 0 0,0 0 16,-21 21-16,0-21 16,-1 21-16,-20 0 0,21 0 0,-21 21 15,20 21-15,-20-21 0,0 22 16,-1 20-16,22 1 0,-21-1 0,0 22 16,20-1-16,-20 1 0,21 0 15,0-22-15,0 22 0,-1 0 0,1-22 16,0 22-16,0-22 0,21 1 0,0-1 15,0 1-15,0-22 0,21 43 16,0-64-16,0 21 0,1-42 16,20 21-16,-21-21 0,21 0 0,1 0 15,-1-21-15,-21 0 0,22 0 16,41-43-16,-41 43 16</inkml:trace>
  <inkml:trace contextRef="#ctx0" brushRef="#br0" timeOffset="90324.48">15346 12277 0,'0'0'0,"0"-85"16,0 64-16,-21 21 15,-1 0-15,1 0 0,0 0 0,0 0 16,0 21-16,0 0 0,-22 0 0,22 1 16,0-1-16,0 0 0,0 0 15,21 0-15,-22 0 0,22 1 0,-21-1 16,21 0-16,0 0 0,0 0 15,21-21 1,1 0-16,-1 0 16,0 0-16,0-21 0,0 0 0,0 21 15,1-21-15,-1 0 0,0-1 16,0 1-16,0 0 0,-21-21 0,0 21 16,21-1-16,-21 1 0,0 0 15,22 0-15,-22 0 0,0 42 16,0 0-1,0 0-15,0 0 16,-22 1-16,22-1 0,0 0 16,-21 0-16,21 0 0,0 0 15,0 1 1,21-22-16,1 0 0,-1 0 0,21 0 16,-21 0-16,0 0 0,1 0 15,20-22-15,-21 1 0,0 21 0,0-21 16,1 0-16,-22 0 0,0-22 0,0 22 15,0-21-15,0 21 0,-22-64 16,-20 43-16,21-1 0,-21 22 16,-1 0-16,1 0 0,0 0 15,-22 21-15,22 0 0,-22 0 16,22 0-16,0 21 0,-1 0 0,1 21 16,0 1-16,-1-1 0,22 0 15,-21 1-15,21 20 0,-1-20 0,1-1 16,0 21-16,0-20 0,21-22 15,0 21-15,0 1 0,0-22 16,0 21-16,0-21 0,0 0 0,21-21 16,0 22-16,22-1 0,-22-21 0,21 0 15,0 0-15,22 0 0,42-21 16,-43-1-16,1 1 0</inkml:trace>
  <inkml:trace contextRef="#ctx0" brushRef="#br0" timeOffset="90552.35">15917 11938 0,'0'0'16,"0"21"-1,0 0-15,-21 1 0,0-1 16,0 21-16,0 0 0,-1 1 16,1-22-16,0 21 0,0 1 0,0-22 15,0 21-15,-1-21 0,1 0 0,0 1 16,21-1-16,-21 0 0,21 0 15,21-21 1,0 0 0,0 0-16,-21-21 0,22 0 15,-1 0-15</inkml:trace>
  <inkml:trace contextRef="#ctx0" brushRef="#br0" timeOffset="90765.23">15854 11980 0,'21'-21'16,"-42"42"-16,63-63 0,-21 42 15,0 0-15,1 0 0,-1 0 0,0 21 16,0 0-16,0 1 0,-21-1 16,21 0-16,1 21 0,-1 1 0,-21-22 15,0 21-15,0-21 0,21 22 0,-21-22 16,0 21-16,0-21 16,0 0-16,0 1 0,0-1 0,-21 0 15,0 0-15,-1-21 0,1 21 0,-21-21 16,21 0-16,0 0 0,-22 0 15,22 0-15,-21 0 0,21 0 0</inkml:trace>
  <inkml:trace contextRef="#ctx0" brushRef="#br0" timeOffset="90936.49">15642 12277 0,'21'-21'0,"-42"42"0,63-42 0,-20 21 0,-1 0 0,0-22 15,0 22-15,21 0 0,1 0 16,-1 0-16,0 0 0,43-21 15,-21 21-15,-1-21 0,1 21 16,-1-21-16,1 0 0,-1 21 16,1-21-16,-1-1 0,-21 1 0,22 0 15,21-21-15,-64 42 0</inkml:trace>
  <inkml:trace contextRef="#ctx0" brushRef="#br0" timeOffset="91092.4">16785 11980 0,'-63'43'15,"126"-86"-15,-169 107 16,85-43-16,0 21 0,0-20 0,-22 20 15,22 0-15,0-21 0,0 22 0,0-22 16,0 21-16,-22 1 16,43-22-16,0 0 0,-21-21 0,21 21 15,0 0-15,21-21 32,-21-21-32,21 21 0,-21-21 0</inkml:trace>
  <inkml:trace contextRef="#ctx0" brushRef="#br0" timeOffset="91297.29">16595 11938 0,'21'0'0,"-42"0"0,42-21 0,0 21 15,-21 21-15,21-21 0,-21 42 16,0-20-16,21 20 0,0 0 16,1 1-16,-1-1 0,-21 0 0,21-21 15,0 22-15,0-1 0,0-21 16,1 0-16,-1 1 0,0-1 0,0 0 15,0 0-15,0-21 0,1 0 16,-1 0-16,0 0 16,-21-21-16,21 0 0</inkml:trace>
  <inkml:trace contextRef="#ctx0" brushRef="#br0" timeOffset="91492.69">17187 11875 0,'0'0'0,"0"-22"0,-21 22 15,0 22-15,21-1 16,-21 0-16,0 21 0,-1 1 16,1-1-16,21-21 0,-21 21 0,0 1 15,0-1-15,21 0 0,-21-20 0,-1 20 16,22-21-16,0 0 0,-21 0 16,21 1-16,-21-1 0,21 0 0,0 0 15,21-21 1</inkml:trace>
  <inkml:trace contextRef="#ctx0" brushRef="#br0" timeOffset="91715.51">17589 12488 0,'0'0'15,"22"0"1,-22 22-1,0-1-15,0 0 16,0 0-16,-22 0 0,1 0 16,0 22-16,-21-22 0,21 0 0,-22 0 15,1 0-15,0 22 16,-1-43-16,1 21 0,0 0 0,20-21 16,1 0-16,0 0 0</inkml:trace>
  <inkml:trace contextRef="#ctx0" brushRef="#br0" timeOffset="91960.32">18076 11811 0,'0'0'0,"-21"0"16,0 0-16,0 0 15,0 0-15,-1 21 0,22 0 16,-21-21-16,0 22 0,21-1 0,-21-21 16,21 21-16,0 0 0,0 0 15,0 0-15,21-21 16,0 22-16,0-22 16</inkml:trace>
  <inkml:trace contextRef="#ctx0" brushRef="#br0" timeOffset="92208.58">18563 11938 0,'0'0'16,"0"-21"-16,-21 42 15,21 0 1,-21 0-16,0 1 0,-1 20 0,22 0 15,-21 1-15,0-22 0,0 21 0,0 0 16,0 1-16,-1-1 0,1 0 16,0-20-16,0-1 0,0 21 0,21-21 15,0 0-15,0 1 16,21-22 0</inkml:trace>
  <inkml:trace contextRef="#ctx0" brushRef="#br0" timeOffset="92435.51">18669 12023 0,'0'0'0,"0"-43"0,21 22 15,-21 0-15,0 42 16,0 22 0,0-22-16,0 21 0,0 0 15,0 1-15,0-1 0,0 0 16,0 1-16,-21-1 0,21-21 15,0 22-15,-21-22 0,21 21 0,0-21 16,0 0-16,0 1 0,0-1 0,0 0 16,-21-21-1</inkml:trace>
  <inkml:trace contextRef="#ctx0" brushRef="#br0" timeOffset="92599.74">18394 12425 0,'0'0'0,"-21"-21"0,21 0 31,21-1-31,0 22 16,0 0-16,0 0 0,22 0 15,-22 0-15,21 0 0,0 0 0,1 0 16,-1 0-16,-21 0 0,22-21 0,-1 0 16,-21 21-16,21-21 0,-20 0 15,20 0-15</inkml:trace>
  <inkml:trace contextRef="#ctx0" brushRef="#br0" timeOffset="92807.63">19029 11959 0,'0'0'16,"0"21"15,0 1-31,0-1 0,21 0 16,-21 21-16,0-21 0,0 22 15,0-1-15,0-21 0,0 22 0,21-22 16,-21 21-16,0-21 0,0 0 15,0 22-15,0-22 0,0 0 16,21-21-16,0 0 31,1 0-31,-22-21 0</inkml:trace>
  <inkml:trace contextRef="#ctx0" brushRef="#br0" timeOffset="92996.53">19389 12044 0,'21'-42'0,"-42"84"0,42-106 0,-21 22 15,0 21-15,0 42 16,-21 0-16,-1 0 16,1 22-16,0-22 0,0 21 15,-21 1-15,20-22 0,1 21 0,0 0 16,0-20-16,0 20 0,0-21 0,-1 0 16,22 0-16,-21 1 0,21-1 15,21-21 1,1 0-16</inkml:trace>
  <inkml:trace contextRef="#ctx0" brushRef="#br0" timeOffset="93322.34">19748 11853 0,'0'0'0,"-21"0"15,21 22 1,0-1 0,21-21-1,1 0-15,-1 0 16,0 0 0,0 0-16,-21 21 31,-21-21-16,0 42-15,-22-21 0,22 1 16,0-1-16,-21 21 0,21-21 16,-1 0-16,1 1 0,0-1 0,0 0 15</inkml:trace>
  <inkml:trace contextRef="#ctx0" brushRef="#br0" timeOffset="93636.15">19981 11515 0,'0'0'0,"0"-21"16,21 21-16,1 0 0,-1 21 15,0-21-15,-21 21 16,0 0-16,21 21 0,0-20 0,-21 20 15,0-21-15,0 21 0,0 22 0,0-22 16,0 22-16,0-1 16,-21 1-16,0-1 0,-43 43 15,22-42-15,21-22 0,-21 0 16,-1 1-16,1-1 0,0-21 0,20 0 16,-20 22-16,0-43 0,21 21 0,-22 0 15,22-21-15,0 0 0,21-21 31,21 0-31,0-1 0</inkml:trace>
  <inkml:trace contextRef="#ctx0" brushRef="#br0" timeOffset="93976.96">20256 11303 0,'0'-21'15,"0"42"-15,-21-63 0,21 21 16,0-1-16,21 22 0,1 0 16,-1 0-16,21 0 0,-21 0 0,22 0 15,20 22-15,-21 20 0,1-21 16,-22 21-16,21 1 0,-21 20 0,1-20 16,-22 20-16,0 1 0,0-1 15,0 1-15,0 20 0,-43 64 16,43-84-16,-21-1 15,0 1-15,0-1 0,0 1 0,-1-22 16,1 1-16,0-1 0,0 0 0,0-21 16,0 22-16,-22-22 0,22 0 15,-21 21-15,21-20 0,-1-1 16,1 0-16,-21-21 0,21 21 16,-22-21-16,22 0 0,-21 0 0,0 0 15,-1 0-15</inkml:trace>
  <inkml:trace contextRef="#ctx0" brushRef="#br0" timeOffset="94732.12">1482 14118 0,'0'0'16,"21"-21"-16,21-21 0,-21-1 0,0 1 16,-21 21-16,0-21 0,-21 42 15,-21 42 1,21-21-16,-22 21 0,1 22 15,0-22-15,-22 22 0,22-1 0,0 1 16,-1 20-16,1-20 0,0-22 16,-1 22-16,22-22 0,-21 0 15,21 1-15,21-22 0,0 0 16,0 0-16,21-21 16,0-21-16,0 0 15,21-21-15,-20 20 0</inkml:trace>
  <inkml:trace contextRef="#ctx0" brushRef="#br0" timeOffset="94944.69">1841 13758 0,'0'0'15,"43"-63"-15,-1 21 0,0-43 16,-42 127 0,-21 1-16,0-1 0,0 21 15,-21 1-15,-1 21 0,1-22 16,0 1-16,-22 20 0,22-20 0,-22-1 15,22 22-15,0-22 0,-1 1 16,1-22-16,21 22 0,-22-22 16,43-21-16,0 0 0,0 1 0,0-1 15,43-42 1,-22-1-16</inkml:trace>
  <inkml:trace contextRef="#ctx0" brushRef="#br0" timeOffset="95171.56">2392 13674 0,'0'0'0,"63"-43"0,-20 22 0,-1 0 0,0 21 16,-21 0-16,-21 21 0,0 0 15,0 1-15,0 20 0,0-21 16,-21 21-16,0 22 0,0-22 0,0 1 16,-22-1-16,22 0 0,-21 22 15,21-22-15,-22 0 0,22 1 0,0-1 16,0 0-16,0 1 0,0-22 15,21 21-15,0-21 0,0 1 0,0-1 16,21-21-16,0 0 16,0-21-16,0-1 0,0 1 0</inkml:trace>
  <inkml:trace contextRef="#ctx0" brushRef="#br0" timeOffset="95351.46">2222 14161 0,'43'-43'32,"-1"43"-32,-21 0 0,43-21 0,-22 0 15,22 21-15,-1-21 0,1 21 16,-1-21-16,1 21 0,-22-22 0,21 1 16,-20 21-16,20 0 0,-20-21 0,-1 21 15</inkml:trace>
  <inkml:trace contextRef="#ctx0" brushRef="#br0" timeOffset="96171.99">3408 14182 0,'0'0'0,"21"0"0,0 0 16,0 0 0,0-21-16,-21-1 0,22 1 15,-1 0-15,-21 0 16,0-21-16,0 20 0,0 1 0,0 0 15,-21 0-15,-1 0 0,1 0 16,-21-1-16,21 22 0,-22 0 16,1 0-16,0 22 0,-1-1 15,1 0-15,0 21 0,-1-21 16,22 22-16,-21-1 0,21-21 0,0 22 16,-1-1-16,1 0 0,0-21 0,21 22 15,0-22-15,0 0 0,0 0 16,0 0-16,21-21 0,0 0 0,1 0 15,20 0-15,-21 0 0,21 0 16,1-21-16,-1 0 0,0 0 0,22 0 16,-22 0-16,1-1 0,-1-20 15,0 21-15,-21 0 0,22-22 16,-43 22-16,0-42 0,0 42 16,0-1-16,0 1 0,0 0 15,-21 21-15,-1 0 0,1 0 16,0 21-16,21 0 0,0 1 15,-21-1-15,21 0 0,0 21 0,0-21 16,0 22-16,0-1 0,0-21 16,0 22-16,0-1 0,21-21 0,21 0 15,-20 0-15,20 1 16,-21-1-16,21-21 0,1 0 0,-1 0 16,22 0-16,-22 0 0,0 0 0,22-21 15,-22-1-15,22 1 0,20-42 16,-20 20-16,-22 22 15,0-21-15,-20 0 0,20-1 0,-21 1 16,-21 0-16,0 20 0,0-20 0,0 0 16,-21 21-16,0-22 0,-22 22 15,-20 21-15,-1 0 0,22 0 16,0 21-16,-22 0 0,22 1 16,0 20-16,-1-21 0,1 21 0,21 1 15,21-1-15,0 0 0,0 22 16,0-22-16,42 22 0,-21-22 0,22 22 15,-22-22-15,21 21 0,0-20 16,1-1-16,-22 0 0,21 1 16,-21-1-16,1 0 0,-1 1 15,0-1-15,-21 0 0,0 1 0,0-1 16,0 0-16,0-20 0,-21 20 0,-22 0 16,22 1-16,-21-22 0,-22 0 15,22 0-15,0 0 0,-22 0 0,22-21 16,-22 0-16,22 0 0,-21-21 15,20 0-15,1 0 0,21 0 0,-22-64 16,43 22-16,0 20 0,22-20 16,20-1-16,0-20 15</inkml:trace>
  <inkml:trace contextRef="#ctx0" brushRef="#br0" timeOffset="97718.33">4868 13822 0,'0'0'0,"0"21"16,0 0 0,-21 22-16,21-22 0,-21 21 15,0-21-15,0 22 0,-1-1 0,1 0 16,0-21-16,0 22 0,21-22 0,-21 0 16,0 0-16,21 0 0,0 1 15,0-1-15,0-42 31,0-1-31,0 1 0,42 0 16,-21 0-16,0 0 0,0 0 0,1-22 16,-1 22-16,21-21 0,-21 21 15,0-22-15,1 22 0,-1 0 0,-21 0 16,21 0-16,0 21 0,0 0 16,0 21-16,1 0 15,-22 0-15,21 0 0,-21 0 0,0 1 16,0 20-16,0-21 0,21 21 15,-21-20-15,21 41 0,0-42 16,0 0-16,1 1 16,-1-1-16,21-21 0,0 0 0,1 21 15,20-21-15,-20 0 0,20 0 0,-21 0 16,22-21-16,-22 0 0,1-1 16,-1 1-16,0 21 0,-21-42 0,1 21 15,-1 0-15,-21-22 0,0 22 16,0-21-16,0-1 0,0 1 0,0 0 15,-21-1-15,-1 1 0,-20 0 0,21-1 16,0 22-16,-22 0 0,22 21 16,-21 0-16,0 0 0,20 0 0,-20 42 15,0-20-15,21-1 0,-22 21 16,22 0-16,-21 1 0,21-1 16,-1 0-16,22 1 0,0-22 15,-21 21-15,21-21 0,0 1 0,0-1 16,21 0-16,22 0 0,-22-21 15,0 0-15,21 0 0,1 0 16,-1 0-16,-21 0 0,22-21 0,-1 21 16,0-21-16,-21 0 0,22-1 15,-22-20-15,21 21 0,1-43 16,-22 22-16,-21 0 0,0-1 0,0 22 16,0-21-16,0 21 0,0 0 15,0-1-15,0 44 31,-21-1-31,-1 21 0,22-21 0,0 22 16,0-22-16,0 21 0,0-21 0,0 0 16,0 1-16,22 20 0,-1-21 15,0-21-15,0 21 0,21 0 0,-20-21 16,20 0-16,0 0 0,1 0 16,-1 0-16,21 0 0,-20 0 0,-22-21 15,21 21-15,1-21 0,-22 0 0,0 0 16,0 0-16,-21-22 0,0 22 15,0-21-15,21 21 0,-21-22 16,0 1-16,0 21 0,0 0 0,0-1 16,0 1-16,-21 21 15,21 21-15,0 1 0,-21 20 16,21-21-16,-21 21 0,21-20 16,-21 20-16,21-21 0,0 21 0,0-20 15,0 20-15,0-21 0,0 0 16,0 0-16,0 1 0,0-1 15,21-21 1,0-21 0,-21-1-16,21 1 0,0 0 0,0 0 15,-21 0-15,22-22 0,-1 22 16,0-21-16,0 0 0,-21 20 16,21-20-16,22 0 0,-22 21 15,-21-1-15,0 44 16,0-1-16,0 21 15,0-21-15,0 0 0,0 22 0,0-22 16,0 0-16,0 21 0,0-20 16,0-1-16,0 0 0,0 0 15,0 0-15,21-21 0,0 0 16,0 0-16,0 0 0,22 0 0,-22 0 16,21 0-16,-21 0 0,64-21 15,-64 0-15,0 0 16,22 0-16,-22-1 0,0 1 0,0-21 15,0 21-15,1-22 0,-1 1 0,0 0 16,0-1-16,-21 22 0,0 0 16,0 0-16,0 0 0,0 42 15,0 0 1,0 21-16,0-20 0,0 20 0,0 0 16,-21-21-16,21 22 0,0-1 0,0-21 15,0 0-15,21 22 0,0-22 16,22 0-16,-22 0 0,21-21 15,0 21-15,-20-21 0,20 0 0,0 0 16,1 0-16,-1 0 0,0 0 16,1-21-16,-1 21 0,-21-21 0,21 0 15,1 0-15,-22-22 0,21 22 16,-21-21-16,-21 0 0,0-1 0,0 1 16,0 0-16,0 20 0,0-20 0,0 21 15,0 0-15,-21 21 0,0 0 16,-21 21-16,21 0 0,-1 21 0,1-20 15,21 20-15,-21 0 0,21 1 0,0-22 16,0 21-16,0 0 0,0-20 16,0 20-16,0-21 0,21 0 0,0 0 15,1 1-15,-1-22 0,0 21 16,0-21-16,21 0 0,-20 0 16,20 0-16,0 0 0,1-21 0</inkml:trace>
  <inkml:trace contextRef="#ctx0" brushRef="#br0" timeOffset="98132.67">8763 13399 0,'63'-22'31,"-20"22"-15,-1 0-16,22-21 0,-22 21 15,21 0-15,1 0 0,-1-21 0,1 21 16,-1 0-16,1-21 0,-22 21 0,1-21 16,-1 21-16,-21 0 0,0 0 15,-63 0 1,21 0-16,-22 0 15,1-21-15</inkml:trace>
  <inkml:trace contextRef="#ctx0" brushRef="#br0" timeOffset="98364.54">8953 13229 0,'-42'0'15,"21"0"-15,169 0 0,-233 0 0,-20 0 0,83 0 16,1 21-16,-21 1 0,42-1 16,-21 0-16,0 21 0,21 1 0,-22-1 15,22 21-15,0 1 0,-21-1 0,21 1 16,-21 21-16,21-22 0,0 1 15,0-1-15,0 1 0,0-1 0,0 1 16,0-1-16,0 22 0,0-22 16,0-20-16,0 20 0,21 1 0,0-22 15,1 0-15,-1 1 0,0-22 16,21 0-16,1 0 0,-22-21 16,21 0-16,22 0 0,-22 0 0,21 0 0,-20-21 15,20-21-15,-20 20 0,20-20 16</inkml:trace>
  <inkml:trace contextRef="#ctx0" brushRef="#br0" timeOffset="98638.38">9800 13653 0,'0'-64'0,"0"128"0,0-170 16,0 63-16,0 22 0,-21 0 0,-21 0 16,20 0-16,1 21 0,-21 0 15,-22 42-15,22 0 0,0-20 16,21 41-16,-22-21 0,22 22 15,-21-1-15,21 1 0,-1-1 16,1-20-16,0 20 0,21 1 0,0-22 16,0 0-16,0 1 0,0-1 15,21 0-15,0-20 0,1-1 0,20 0 16,0 0-16,1-21 0,-1 0 16,0 0-16,22 0 0,63-21 15,-64 0-15,1-22 0,-1 22 0,1 0 16,-1-21-16,1-1 0,-22 22 15,22-21-15,-43 0 0</inkml:trace>
  <inkml:trace contextRef="#ctx0" brushRef="#br0" timeOffset="99289.35">10329 13970 0,'43'-148'31,"-65"148"-31,1 0 16,21 148-16,-21-275 0,0 148 0,0 0 16,0 1-16,-1 20 0,1-21 0,0 21 15,0-20-15,0-1 0,21 21 16,-21-21-16,21 0 0,0 1 0,0-1 15,0 0-15,21 0 0,0-21 0,0 0 16,21 21-16,-20-21 16,-1 0-16,21 0 0,-21 0 0,22-21 15,-22 21-15,21-21 0,-21 0 0,0 21 16,1-21-16,-1-22 0,-21 22 16,0 0-16,0 0 0,0-22 0,-21 1 15,-1 21-15,1 0 0,0 0 16,-21-1-16,-1 22 0,22 0 15,-21 0-15,21 0 0,0 0 0,-1-21 16,44 0 0,20 21-16,-21-21 15,21 21-15,1 0 0,-22 0 16,21 0-16,1 0 0,-22 0 0,21 21 16,0 0-16,-20 0 0,20 1 15,-21-1-15,0 0 0,22 0 0,-43 21 16,21-20-16,-21-1 0,21 0 0,-21 0 15,0 0-15,0 0 0,0 1 16,0-1-16,-21 0 16,0-21-16,21 21 0,-22-21 15,1 0 1,0 0-16,21-21 0,0 0 16,0 0-16,0-1 0,0 1 0,0 0 15,21 0-15,0-21 0,1-1 16,-1 22-16,21-21 0,-21-1 0,22 1 15,-1 21-15,-21 0 0,21-22 16,1 43-16,-22 0 0,21 0 0,-21 0 16,22 0-16,-22 22 0,0 20 15,-21-21-15,21 0 0,-21 22 16,0-1-16,0 21 0,0-41 16,-21 20-16,0-21 0,0 21 15,0-20-15,-1-1 0,1 0 0,21 0 16,0 0-16,-21 0 0,42-21 15,0 0 1,1 0-16,-1-21 0,21 0 16,0 0-16,1 0 0</inkml:trace>
  <inkml:trace contextRef="#ctx0" brushRef="#br0" timeOffset="99512.22">11663 13610 0,'0'0'15,"21"-63"-15,-21 20 0,0 1 0,0 21 0,0 0 16,0 42-1,0 0 1,0 21-16,-21-20 0,0 41 0,-1-21 16,22 1-16,-21-1 0,0 22 15,0-22-15,21 0 0,0 1 0,-21-1 16,21-21-16,-21 21 0,21 1 0,0-22 16,0 0-16,-22 0 0,22 0 15,0 1-15,0-1 0,0-42 31</inkml:trace>
  <inkml:trace contextRef="#ctx0" brushRef="#br0" timeOffset="99668.13">11239 13864 0,'0'-21'16,"0"42"-16,0-63 15,22 42-15,-1 0 0,21 0 16,-21-21-16,22 21 0,-1 0 0,21 0 15,-20 0-15,20-21 0,-20 21 0,20 0 16,-21-22-16,22 22 0,-22 0 16,22 0-16,-22 0 0</inkml:trace>
  <inkml:trace contextRef="#ctx0" brushRef="#br0" timeOffset="100691.75">12277 13822 0,'0'-21'16,"0"0"-1,0-1-15,0 1 0,-22 0 0,1 0 16,0 21-16,21-21 0,-21 0 16,0 21-16,0 0 0,-22 0 0,22 0 15,0 21-15,-21 0 0,20 0 16,-20 0-16,21 22 0,0-22 16,-22 21-16,22 0 0,0-20 0,0 20 15,21 0-15,0-21 0,-21 1 16,21 20-16,0-21 0,0 0 0,0 0 15,21 1-15,0-1 0,21-21 16,-20 0-16,-1 0 0,21 0 16,-21 0-16,22 0 0,-1-21 0,0-1 15,-21 22-15,22-21 0,-22 0 16,21 0-16,-21 0 0,1-22 0,-1 22 16,0 0-16,-21-21 0,0 21 0,0-22 15,0 22-15,0 0 0,0 0 16,0 42-1,0 0 1,-21 0-16,21 0 0,0 1 0,-21-1 16,21 21-16,0-21 0,0 0 15,0 1-15,0-1 0,21 0 16,0 0-16,0-21 0,0 21 0,22-21 16,-22 0-16,21 0 0,0 0 15,-20 0-15,20 0 0,0 0 0,1 0 16,-1 0-16,-21-21 0,21 0 0,-20 0 15,-1 0-15,21-1 0,-21-20 16,0 21-16,1-21 0,-1-1 16,-21 22-16,0-21 0,21 21 0,-21-1 15,0 44 1,-21-1-16,21 0 0,-21 0 16,-1 21-16,22-20 15,0-1-15,-21 21 0,0-21 0,21 0 16,-21 1-16,21-1 0,0 0 0,0 0 15,0 0 1,21-21-16,0 0 16,0 0-16,1-21 0,-1 0 15,21 0-15,-21 0 16,0-1-16,22 1 0,-22 0 0,21-21 16,1 21-16,-1-22 0,-21 22 15,21 0-15,1 0 0,-22 21 0,0 0 16,0 0-16,0 0 0,-21 21 15,0 0-15,0 0 16,0 0-16,0 22 0,-21-22 0,21 0 16,0 0-16,0 0 0,0 1 15,0-1-15,0 0 0,0 0 0,21 0 16,1-21-16,-1 0 16,0 0-16,0 0 0,0 0 0,22 0 15,-22 0-15,0 0 0,0-21 0,0 0 16,0 0-16,1 0 15,-1-1-15,0 1 0,0 0 0,0 0 16,0-21-16,1 20 0,-1 1 16,-21 0-16,21 0 0,-21 0 0,0 42 15,0 0 1,0 0-16,0 0 0,0 1 16,0-1-16,0 0 0,0 21 0,0-21 15,-21 1-15,21-1 0,0 0 16,0 0-16,0 0 0,0 0 15,21-21 17,-21-21-17,0 0-15,0 0 0,0 0 16,0 0-16</inkml:trace>
  <inkml:trace contextRef="#ctx0" brushRef="#br0" timeOffset="100860.66">13420 13377 0,'0'0'16,"-22"0"-16,1-21 0,0 21 0,0 0 16,0 0-16,0 0 0,-1 0 15,22 21 1,0 1 0,22-22-16,-1 21 0,0-21 15,0 0-15,0 0 16</inkml:trace>
  <inkml:trace contextRef="#ctx0" brushRef="#br0" timeOffset="101324.5">15240 13314 0,'0'-21'0,"0"42"0,0-63 0,-42 42 16,20 0-16,-20 0 15,0 0-15,-1 21 0,1 21 16,0 0-16,-1 1 0,1 20 16,21 1-16,-21 20 0,20-20 0,-20-1 15,21 22-15,-21-21 0,20-1 16,-20 1-16,21-1 0,0 1 0,0-1 15,-1 1-15,22-22 0,0 0 16,0 1-16,22-1 0,-1-21 0,0 0 16,21 0-16,-21-21 0,22 0 15,-1 0-15,0-21 0,1 0 16,-1 0-16,22 0 0,-22-22 0</inkml:trace>
  <inkml:trace contextRef="#ctx0" brushRef="#br0" timeOffset="101544.37">15473 13526 0,'0'-43'0,"0"86"0,0-107 0,0 43 16,0 42-1,-21 21-15,21 1 16,-22-1-16,1 0 0,0 22 0,0-22 16,0 22-16,0-22 0,-1 0 0,1 1 15,0-1-15,21-21 16,-21 22-16,21-22 0,-21 0 0,21 0 0,0 0 15,21-21-15,0 0 16,0 0-16,0 0 0,1 0 16,-1 0-16,0-21 0,0 0 0</inkml:trace>
  <inkml:trace contextRef="#ctx0" brushRef="#br0" timeOffset="101704.28">15092 13843 0,'0'0'0,"-43"0"0,22 0 16,0 0-16,42 0 15,0 0 1,1 0-16,20 0 0,-21 0 16,21 0-16,22 0 0,-22 0 0,22 0 15,-1-21-15,-20 21 0,20-21 16,-21 21-16,22-21 0,-22 21 16</inkml:trace>
  <inkml:trace contextRef="#ctx0" brushRef="#br0" timeOffset="102004.1">15727 13737 0,'0'21'0,"0"-42"0,-21 42 16,-1-21 0,44-21 15,-1 21-31,0-21 0,0 0 16,0 21-16,0-21 0,1 0 0,-1-1 15,0 1-15,-21 0 0,0 0 16,-21 21-1,0 0-15,-1 21 16,1 0-16,0 0 0,0 1 0,0 20 16,-22-21-16,22 0 0,0 22 15,21-22-15,0 0 0,-21 0 0,21 0 16,0 0-16,0 1 16,42-1-16,-21-21 0,1 21 15,-1-21-15,21 0 0,-21 0 16,0 0-16,22 0 0,-22 0 0,21-21 15</inkml:trace>
  <inkml:trace contextRef="#ctx0" brushRef="#br0" timeOffset="102199.99">16214 13589 0,'0'0'0,"21"0"16,-21 21-16,0 0 15,0 1-15,0-1 0,0 0 16,0 0-16,21 21 0,-21-20 0,21-1 15,0 0-15,-21 0 0,21 0 0,1 0 16,-22 1-16,0-1 16,21-21-16,-21-21 31,21-1-31</inkml:trace>
  <inkml:trace contextRef="#ctx0" brushRef="#br0" timeOffset="102376.89">16510 13568 0,'0'-21'0,"0"42"0,0-63 0,0 20 16,-21 22-16,0 0 0,-1 0 16,-20 22-16,21-1 0,-21 0 15,-1 21-15,22-21 0,-21 22 16,21-1-16,-22-21 0,22 22 0,0-22 0,0 21 16,0-21-16,21 22 15,0-22-15,0 0 0,0 0 16,21-21-16,21 0 0,-21 0 0,22 0 15</inkml:trace>
  <inkml:trace contextRef="#ctx0" brushRef="#br0" timeOffset="102639.74">16933 13272 0,'0'0'0,"-21"-22"16,0 22-1,0 22-15,0-1 0,-1 0 0,1 0 16,0 21-16,0 1 0,0-1 16,0 0-16,-1 22 0,1-22 0,0 22 15,0-22-15,0 0 0,0 1 16,21-1-16,0 0 0,0-20 0,0-1 16,0 0-16,0 0 0,21 0 0,0-21 15,0 0-15,0 0 0,22 0 16,-22 0-16,0 0 0,0-21 0,0 0 15,0 0-15,1 0 0</inkml:trace>
  <inkml:trace contextRef="#ctx0" brushRef="#br0" timeOffset="102800.37">16552 13568 0,'-21'0'15,"42"0"-15,-21 0 31,21 0-31,1 0 0,20 0 0,-21 21 16,21-21-16,-20 0 0,20 0 16,0 0-16,1 0 0,-22 0 0,21-21 15</inkml:trace>
  <inkml:trace contextRef="#ctx0" brushRef="#br0" timeOffset="103032.24">17484 13377 0,'-85'-21'16,"64"21"-16,-22 0 16,22 0-16,0 21 0,0 1 15,-21-1-15,20 0 0,1 21 0,0-21 16,0 22-16,0-1 0,0 0 16,21 1-16,0-1 0,-22-21 0,22 22 15,0-22-15,0 21 0,0-21 16,0 0-16,22 1 0,-1-1 0,0 0 15,21-21-15,-21 0 0,22 0 0,-22 0 16,21 0-16,1 0 16</inkml:trace>
  <inkml:trace contextRef="#ctx0" brushRef="#br0" timeOffset="103272.1">17780 13399 0,'0'-22'16,"0"44"-16,0-86 0,21 64 0,0-21 15,0 0-15,1 21 0,-1 0 16,0 0-16,0 21 0,0 0 0,0 0 16,1 22-16,-1-22 0,0 85 15,0-64-15,-21 0 16,0 22-16,0-22 0,0 0 16,-21 22-16,0-22 0,0-21 0,-22 22 15,22-22-15,-21 21 0,-1-21 0,1 1 16,0-22-16,21 21 0,-1-21 15</inkml:trace>
  <inkml:trace contextRef="#ctx0" brushRef="#br0" timeOffset="103457">18203 13928 0,'0'21'0,"0"-42"0,21 63 0,-21-21 15,0 0-15,0 1 16,0-1-16,0 0 0,-21-21 0,0 21 16,0-21-16,0 21 0,0 0 0,-22-21 15,22 0-15,0 22 0,0-22 16,0 0-16,-1 0 0</inkml:trace>
  <inkml:trace contextRef="#ctx0" brushRef="#br0" timeOffset="103724.56">18775 13229 0,'0'-21'0,"0"42"0,0-63 16,-21 42-1,-1 21-15,1-21 16,0 21-16,21 0 0,-21 1 0,0-1 16,21 0-16,-21 0 0,21 0 15,0 0-15,-22 1 0,22-1 16,0 0-16,0 0 16,22-21-16,-1 0 15,0 0-15</inkml:trace>
  <inkml:trace contextRef="#ctx0" brushRef="#br0" timeOffset="103967.42">19092 13229 0,'0'0'16,"0"21"15,-21 22-31,21-22 0,-21 0 16,0 21-16,0 1 0,-1-1 0,1 0 15,0 1-15,0-1 0,0 0 16,0 1-16,21-1 0,0 0 0,0-20 16,0 20-16,0-21 0,0 0 15,0 0-15,21 1 0,0-22 16,0 0-16,0 0 16,0 0-16,1-22 0,-1 22 0</inkml:trace>
  <inkml:trace contextRef="#ctx0" brushRef="#br0" timeOffset="104140.33">18881 13674 0,'-22'0'15,"44"0"17,-1 0-32,0 0 0,0 0 15,0 0-15,22 0 0,-22-21 16,21 21-16,-21 0 0,22-22 0,-1 22 15,-21-21-15,21 0 0</inkml:trace>
  <inkml:trace contextRef="#ctx0" brushRef="#br0" timeOffset="104368.19">19389 13377 0,'0'0'16,"0"-21"-16,0 42 31,0 1-16,0-1-15,0 0 0,21 0 16,-21 21-16,0-20 0,0 20 0,0-21 16,0 21-16,0-20 0,0-1 15,0 21-15,0-21 0,0 0 16,0 1-16,0-1 0,21-21 31,0 0-31,0 0 0,-21-21 0,43 21 16,-22-22-16</inkml:trace>
  <inkml:trace contextRef="#ctx0" brushRef="#br0" timeOffset="104568.08">19875 13462 0,'0'0'0,"22"-21"15,-1 0-15,0 0 0,-21-1 0,0 44 32,-21-1-32,0 0 0,-22 0 15,22 21-15,-21 1 0,21-1 0,-22 0 16,1-20-16,21 20 0,-22 0 15,-20 1-15,42-22 16,0 0-16,-1 0 0,22 0 0,22-21 31,-1 0-31,0 0 0,21-21 16</inkml:trace>
  <inkml:trace contextRef="#ctx0" brushRef="#br0" timeOffset="104847.56">20151 13293 0,'0'-21'31,"0"-1"-15,21 22 15,0 0-16,-21 22 17,-21-22-32,0 21 0,21 0 15,-22 0-15,1 0 0,0 0 16,21 1-16,0-1 0,-21 0 0,21 0 16,0 0-16,0 0 15</inkml:trace>
  <inkml:trace contextRef="#ctx0" brushRef="#br0" timeOffset="105184.37">20616 13039 0,'0'0'16,"0"-21"-1,0 42 1,0 0 0,0 0-16,0 0 0,0 22 0,0-22 15,0 21-15,0-21 0,0 22 16,0-1-16,0-21 0,0 43 0,-21-22 16,0 0-16,0 22 0,0-22 0,-1 22 15,-20-22-15,21 0 0,-21 1 16,20-1-16,-20 0 0,21-21 0,-21 1 15,20-1-15,1 0 0,0 0 16,0 0-16,21-42 31,0 0-31</inkml:trace>
  <inkml:trace contextRef="#ctx0" brushRef="#br0" timeOffset="105623.49">20828 13018 0,'0'0'0,"0"-22"0,0 1 16,21 21 0,0-21-16,0 21 0,1-21 0,20 21 15,-21-21-15,21 21 0,-20-21 16,-1-1-16,21 22 0,-21 0 0,0 0 15,1 0-15,-1 0 0,-21 22 16,0-1-16,0 0 0,0 0 16,0 21-16,0-20 0,-21 20 15,-1 0-15,1 1 0,0-1 0,0 0 16,0 1-16,0-1 0,-1 0 16,22 1-16,-21-1 0,21 0 0,0 22 15,0-22-15,0 22 0,-21-22 16,21 21-16,-21-20 0,0-1 0,21 0 15,-21 1-15,-1-22 0,1 21 16,0-21-16,0 22 0,0-22 16,0 0-16,-1 0 0,1-21 0,0 21 15,0 1-15,0-22 0,0 21 16,-1-21-16,1 0 0,0 0 0,0 0 16,0 0-16,0 0 0,-1 0 15,1 0 1,21-21-16</inkml:trace>
  <inkml:trace contextRef="#ctx0" brushRef="#br0" timeOffset="105780.4">20553 14245 0,'0'21'16,"-43"-126"-16,86 189 0,-43-41 31,-21-43 0,-1 0-31,1 0 0,0 0 16,0 0-16,-21 0 0,-1 0 0</inkml:trace>
  <inkml:trace contextRef="#ctx0" brushRef="#br0" timeOffset="106939.88">995 15663 0,'0'0'0,"0"-21"0,0 0 15,21-21-15,-21 21 0,0-1 16,0-20-16,0 21 0,0-21 15,0 20-15,0 1 16,0 42 0,0 1-16,0 20 0,0-21 15,-21 43-15,0-22 0,-1 0 16,1 1-16,0 20 0,0-21 16,21 22-16,-21-22 0,0 1 0,-1-1 15,1-21-15,0 0 0,21 0 16,0 1-16,-21-1 0,21-42 15,0-1 1,0 1-16,0-21 0,0 21 16,21 0-16,0-22 0,0 22 0,1 0 15,20 0-15,-21 0 0,21-1 16,1 1-16,-1 0 0,0 21 16,1-21-16,-1 21 0,0 0 15,-20-21-15,20 21 0,-21 0 16,0-21-16,0-1 0,1 22 0,-1-21 15,-21 0-15,0 0 16,-21 21 31,-1 0-47,1 21 0,0 0 0,21 0 16,-21 1-16,0 20 15,0-21-15,21 21 0,-22-20 0,1 20 16,0-21-16,21 21 0,-21-20 0,21 20 15,-21-21-15,21 0 16,0 0-16,0 1 0,0-1 0,21-21 31</inkml:trace>
  <inkml:trace contextRef="#ctx0" brushRef="#br0" timeOffset="107119.77">1884 15706 0,'21'-21'16,"-42"42"-16,84-64 0,-42 43 0,1-21 15,-1 21-15</inkml:trace>
  <inkml:trace contextRef="#ctx0" brushRef="#br0" timeOffset="107488.56">4254 15240 0,'-42'-21'0,"84"42"0,-105-63 0,21 21 16,20-22-16,-20 22 0,21 0 16,0 0-16,0 0 0,21 42 31,21 21-16,0 0-15,21 1 0,-21 20 16,22-20-16,-1 20 0,22-21 0,-22 22 16,0-22-16,1 1 0,-1-1 15,-21 0-15,21-21 0,-20 22 16,-1-22-16,0 0 0,-21 0 0,0 0 0,0-42 47</inkml:trace>
  <inkml:trace contextRef="#ctx0" brushRef="#br0" timeOffset="107712.43">4699 15092 0,'0'-21'0,"0"42"0,0-63 0,-21 42 16,0 0-16,-1 0 0,-41 21 15,42 0-15,-22 21 0,1-21 16,0 43-16,-1-22 0,1 1 0,-21-1 15,20 0-15,1 22 0,-22-22 0,22 0 16,0-20-16,21 20 0,-22-21 16,22 21-16,21-20 0,0-1 0,0 0 15,21-21 1,22-21 0,-22 21-16,21-21 0</inkml:trace>
  <inkml:trace contextRef="#ctx0" brushRef="#br0" timeOffset="107993.27">5059 15261 0,'0'0'15,"21"0"-15,-21 21 16,0 1-16,0 20 0,0 0 16,-21 1-16,21 20 0,-21-21 15,-1 22-15,1-1 0,0 1 0,-21 21 16,21-22-16,-1 22 0,1-1 15,-21-20-15,21 21 0,0-22 0,-1 22 16,22-22-16,0 1 0,0-1 16,-21 1-16,21-1 0,0-20 0,0-1 15,0 21-15,0-41 16,21-22-16,1-22 16,-1 1-16,-21 0 0,21-21 15,-21-1-15,0 1 0,21 0 16,0-1-16</inkml:trace>
  <inkml:trace contextRef="#ctx0" brushRef="#br0" timeOffset="108245.13">4995 15917 0,'0'-296'15,"0"592"-15,21-677 0,-21 318 0,0-1 16,0 1-16,22-1 0,-22 22 0,21 21 16,0-21-16,-21 20 0,21 1 15,0 21-15,0 21 0,1 1 16,-1-1-16,0 21 0,-21-21 15,0 22-15,21-1 0,-21 0 0,0 1 16,0-1-16,-21 0 0,-21 22 16,20-22-16,-20-21 15,21 0-15,-21 1 0,-1-1 0,22-21 16,-21 0-16,21 21 0,-1-21 16,22-21-1,22 0-15,-1-1 16,21 1-16,-21 0 0</inkml:trace>
  <inkml:trace contextRef="#ctx0" brushRef="#br0" timeOffset="108683.88">6011 15177 0,'21'-22'16,"-42"44"-16,42-65 0,-42 43 15,-21 0-15,21 0 0,-22 0 16,1 21-16,0 1 0,-1-1 15,-20 21-15,21 0 0,-1-20 16,-20 20-16,20 0 0,1 1 0,-21-1 16,41 0-16,-20 1 0,21-22 15,0 21-15,0-21 0,21 0 0,0 1 16,0-1-16,0 0 0,21-21 16,21 0-16,-21 0 0,22 0 0,-1 0 15,0-21-15,22 0 0,-22 21 0,22-22 16,-22-20-16,21 21 0,-20 0 15,-1-22-15,0 1 0,1 0 16,-22-1-16,0 1 0,0-21 16,-21 20-16,0 1 0,0 0 0,0-1 15,0 22-15,0 0 0,0 0 16,-21 21-16,0 0 0,0 21 0,21 0 16,-21 21-16,-1-20 0,22 20 0,-21 0 15,0 1-15,0-1 0,21 0 16,0 1-16,0-1 0,0 21 15,0-41-15,21-1 0,0 0 16,0 0-16,22-21 0,-22 0 0,21 0 16,1 0-16,-1 0 0,0 0 0,1-21 15,-1 0-15</inkml:trace>
  <inkml:trace contextRef="#ctx0" brushRef="#br0" timeOffset="108908.64">6710 14986 0,'0'0'0,"0"-42"15,0 21-15,0-1 0,-21 22 32,-1 22-32,1-1 0,0 0 0,0 21 15,0 1-15,0-1 0,21 0 16,-22 1-16,1 20 0,21-21 16,-21 1-16,21 20 0,0-20 0,0-1 15,0-21-15,0 21 0,0-20 16,0-1-16,0 0 0,21 0 0,0-21 15,1 0-15,-1 0 0,21 0 16,0-21-16,1 0 0,-1 0 0,0-1 16</inkml:trace>
  <inkml:trace contextRef="#ctx0" brushRef="#br0" timeOffset="109300.22">7175 14880 0,'0'-42'0,"0"84"0,0-105 0,0 42 0,0-1 16,0 44-1,0-1-15,0 0 0,0 0 16,0 21-16,0 1 0,0 20 16,0-20-16,0 20 0,-21 1 15,21-22-15,-21 21 0,21-20 0,-21 20 16,21-42-16,0 22 0,-21-1 0,21-21 16,-21 0-16,21 1 0,0-44 31,0 1-16,0 0-15,0 0 0,21-21 0,0-1 16,0 1-16,0 0 0,0-1 16,1-20-16,-1 20 0,21 1 15,-21 0-15,22-1 0,-22 22 0,21 0 16,-21 21-16,0 0 0,22 0 16,-22 21-16,0 22 0,0-1 0,0 0 15,1 1-15,-1-1 0,0 0 0,-21 1 16,0 41-16,0-41 15,0-22-15,-21 21 0,0-21 16,-1 0-16,1-21 0,0 22 0,0-22 16,0 0-16,-22 0 0,1 0 15</inkml:trace>
  <inkml:trace contextRef="#ctx0" brushRef="#br0" timeOffset="109452.13">6350 15134 0,'42'0'32,"-21"0"-32,22 0 0,-1 21 0,0-21 15,22 0-15,-1 0 0,22 0 16,0 0-16,-1 0 0,1-21 0</inkml:trace>
  <inkml:trace contextRef="#ctx0" brushRef="#br0" timeOffset="109660.01">9186 14796 0,'0'0'0,"-21"0"0,0-22 15,21 1-15,-21 0 0,21-21 0,-21 21 16,-1-1-16,22-20 0,-21 21 16</inkml:trace>
  <inkml:trace contextRef="#ctx0" brushRef="#br0" timeOffset="110528.79">9059 14563 0,'-63'0'31,"-22"233"0,64-170-31,190-359 0,-359 656 0,169-297 16,-1-21-16,1 22 0,0-1 0,0 1 15,0-22-15,21 1 0,0-1 16,0 0-16,0-21 0,0 1 0,21-1 16,0-21-16,0 0 0,22 0 15,-1 0-15,0 0 0,1 0 0,-1-21 16,0-1-16,1 1 0,-1-21 16,0 21-16,1 0 0,-22-22 15,0 1-15,0 21 0,-21-22 0,0 1 16,0 21-16,0-21 0,0 20 0,0 1 15,-21 0-15,0 21 0,0-21 16,-1 21-16,1 0 16,21 21-1,0 0-15,0 0 16,21-21-16,1 0 16,20 22-16,-21-22 0,21 0 0,1 0 15,-1 0-15,0 0 0,1 0 0,-1 0 16,0 0-16,1 0 0,-1 0 15,0-22-15,1 22 0,-22-21 16,0 21-16,21-21 0,-42 0 16,22 21-16,-22-21 0,0 0 15,0-1-15,-22 22 16,1 0 0,0 0-16,0 0 0,0 22 0,0-1 15,-1 0-15,1 0 16,0 0-16,21 0 0,0 1 15,42-1 1,-20-21-16,20 0 0,0 0 16,1 0-16,-1 0 0,0-21 0,1 21 15,-1-22-15,0 1 16,1 21-16,-1-21 0,-21 0 0,21 21 16,-20-21-16,-1 0 0,-21-1 15,21 22-15,-21 22 31,-21-1-15,21 0-16,0 21 0,-21 1 0,-1-1 16,22 0-16,-21 22 0,21-1 0,0 1 15,0-1-15,0 1 0,0-1 16,0 22-16,0-22 0,0 22 16,0 0-16,0-22 0,0 22 0,0 0 15,0-1-15,0-20 0,0 20 16,0-20-16,21-1 0,-21-20 0,0 20 15,0-20-15,0-1 0,0 0 0,0 1 16,0-22-16,-21-21 16,0-21-16,0-1 0,-21 1 15,20-21-15,-20 0 0,0-1 16,21-20-16,-22-1 0,1 1 0,21-22 16,0 0-16,-22 1 0,43 20 0,0-20 15,0-1-15,0 21 0,0-20 16,43 20-16,-22 1 0,42-22 0,-20 22 15,20-1-15,22 1 0,-22-1 0,22 1 16,0-1-16</inkml:trace>
  <inkml:trace contextRef="#ctx0" brushRef="#br0" timeOffset="110871.93">11578 14774 0,'0'0'0,"-21"0"0,-21 0 0,20-21 15,1 21-15,21-21 0,0 0 16,0 0-16,0 0 15,0-1 1,21 22-16,1 0 0,-1 0 16,21 0-16,-21 0 0,43-21 0,-22 21 15,22 0-15,-1 0 0,1 0 16,-1 0-16,1 0 0,-1 0 0,-21 0 16,-20 0-16,20 0 0,-63 0 31,0 0-31,-1 0 0,-20 0 0</inkml:trace>
  <inkml:trace contextRef="#ctx0" brushRef="#br0" timeOffset="111087.32">11705 14711 0,'0'0'16,"0"21"-16,0 0 0,0 22 15,0-22-15,0 21 0,-21 0 0,21 1 16,-21-1-16,21 0 0,-21 22 15,-1-22-15,1 1 0,0-1 0,21 0 16,-21 1-16,0-1 0,0-21 16,-1 0-16,22 0 0,0 1 15,0-1-15,0 0 0,22-21 16,-1 0 0,0-21-16,21 0 0</inkml:trace>
  <inkml:trace contextRef="#ctx0" brushRef="#br0" timeOffset="111447.63">11980 15092 0,'0'0'0,"-42"-106"31,42 85-31,0 0 16,21 0-16,0-1 15,0 22-15,1-21 0,-1 21 0,21 0 16,0 0-16,1 0 0,-1 21 0,0 1 15,1-1-15,-1 0 0,0 21 16,1 1-16,20 41 0,-42-41 16,1-1-16,-22 0 0,0 1 15,0-1-15,0-21 0,-22 21 0,1-20 16,0-1-16,0-21 0,21 21 0,-21-21 31,21-21-31,0 0 16,0-1-16,0 1 0,0 0 15,0-21-15,0 21 0,0-22 0,0 1 16,0 21-16,21-22 0,-21 1 0,0 21 16,21 0-16,0-22 0,0 22 15,1 21-15,-1-21 0,21 0 0,-21 21 16,0 0-16,22 0 0</inkml:trace>
  <inkml:trace contextRef="#ctx0" brushRef="#br0" timeOffset="114151.75">13250 15134 0,'21'0'16,"-296"-84"-16,529 168 0,-211-84 0,-1 0 0,-21 0 16,0 0-16,0 0 0,1-21 15,-1 0-15,-21 0 16,0 0-16,0-1 16,0 1-16,0 0 0,-21 0 0,-22 0 15,22 0-15,-21-1 0,-1 1 16,22 0-16,-21 21 0,0 0 0,-22 0 15,22 0-15,-1 0 0,1 0 0,0 21 16,21 0-16,-22 1 0,1 20 16,21-21-16,0 21 0,-1 1 0,1-1 15,21 0-15,0 22 16,0-22-16,0 1 0,0-22 0,0 21 16,43-21-16,-22 0 0,0 1 0,0-1 15,21-21-15,-20 0 0,20 0 16,0 0-16,-21 0 0,22 0 0,-1-21 15,0-1-15,1 1 0,-22 0 16,21 0-16,-21-21 0,1 20 0,-1-20 16,0 0-16,0-1 0,-21 22 15,0-21-15,0 21 0,0 0 0,0-1 16,0 1-16,0 42 16,0 1-1,0-1-15,0 0 0,0 21 16,0-21-16,0 22 0,0-1 15,0-21-15,0 22 0,0-22 0,0 42 16,0-42-16,0 1 16,0-1-16,21-21 0,0 0 15,1 0-15,-1 0 0,0-21 16,0-1-16,0 1 0,0 0 16,1 0-16,-1 0 0,21-22 0,-21 1 15,0 21-15,-21-21 0,22-1 16,-1 22-16,0-21 0,-21 21 0,21-1 15,-21 1-15,0 0 0,0 42 32,0 0-17,0 1-15,0 20 0,0-21 0,0 21 16,0-20-16,0 20 0,0 0 16,0-21-16,0 22 0,0-22 0,0 0 15,21 21-15,0-42 0,1 22 16,-1-1-16,0-21 0,21 0 0,-21 0 15,1 0-15,20 0 0,0 0 16,-21 0-16,22-21 0,-22-1 0,21 1 16,-21 0-16,1 0 0,-1 0 0,0-22 15,0 22-15,0-21 16,-21 0-16,0-1 0,0 1 0,21 21 16,-21-22-16,0 22 0,0 0 15,22 0-15,-22 0 0,0 42 31,0 0-31,-22 0 16,1 0-16,21 1 0,-21 20 0,21-21 16,0 21-16,0-20 0,0 20 15,0-21-15,0 21 0,0-20 0,0-1 16,0 0-16,21 0 0,0 0 16,1-21-16,-1 0 0,0 0 15,0 0-15,0 0 0,22 0 0,-22 0 16,0 0-16,21-21 0,-21 0 15,1 0-15,-1 0 0,0-1 0,0 1 16,0-21-16,0 0 0,1 20 16,-1-20-16,-21 21 0,0-21 0,0 20 15,0 1-15,0 0 0,0 0 0,-21 21 32,-1 21-17,22 0-15,0 0 0,0 1 16,-21 20-16,21-21 0,0 21 0,0-20 15,0 20-15,0 0 0,0-21 16,0 1-16,0-1 0,0 21 0,0-21 16,0 0-16,21-21 15,1 0-15,-1 0 0,0 0 16,0 0-16,0 0 0,0 0 0,1-21 16,-1 0-16,0 0 0,0 0 15,0 0-15,0-1 0,1-20 0,-1 21 16,0-21-16,-21-1 0,0 22 0,21 0 15,-21-21-15,21 20 0,-21 1 16,0 0-16,0 42 31,0 0-31,0 1 0,0-1 16,-21 0-16,21 0 0,-21 21 0,21-20 16,0 20-16,0-21 0,0 21 15,0-20-15,0-1 0,0 21 0,0-21 16,21 0-16,0-21 0,0 22 15,1-22-15,-1 0 0,0 0 0,0 0 16,21 0-16,-20 0 0,20 0 0,-21 0 16,21-22-16,-20 1 0,20-21 15,-21 21-15,21-22 0,-20 1 0,-1 0 16,0-1-16,0 1 0,0 0 16,0 21-16,-21-22 0,0 22 15,0 0-15,0 0 0,-21 21 31,21 21-31,-21 0 0,21 21 0,0-20 16,0 20-16,0-21 0,0 21 16,0-20-16,0 20 0,0-21 0,0 0 15,0 0-15,0 1 0,0-1 16,0 0-16,21-21 0,0 21 0,1-21 16,-22-21 15,-22 0-31,1 0 15,0 21-15,21-22 0,-21 1 16,21 0-16,-21 21 16,21-21-16,-21 21 15,21 21-15,0 0 16,0 0-16,0 1 0,0-1 16,21 0-16,0 0 15,0-21-15,0 21 0,22-21 0,-22 0 16,0 0-16,21 0 0,-21 0 15,22 0-15,-1 0 0,-21 0 0,0 0 16,22-21-16,-22 21 0,0-21 16,0 0-16,0 0 0,1-1 0,-1-20 15,0 21-15,0-21 0,0 20 16,0-20-16,1 21 0,-1 0 16,0 0-16,-21-1 0,21 1 0,0 21 15,-21 21 1,0 1-1,0-1-15,-21 0 0,0 21 0,21-21 16,-21 1-16,21-1 0,0 21 16,0-21-16,0 0 0,0 1 0,0-1 15,0 0-15,0 0 0,21-21 16,0 21-16,0-21 0,0 21 0,1-21 16,-1 0-16,0 0 0,21 0 15,-21 0-15,1-21 0,-1 0 16,0 0-16,0 0 0,0 0 0,0-1 15,1-20-15,-22 0 0,21 21 16,0-22-16,-21 22 0,21 0 0,-21 0 16,0 0-16,0-1 0,21 22 15,-21 22 1,0-1-16,0 0 0,0 0 16,-21 0-16,21 22 0,-21-22 15,21 0-15,0 0 0,0 0 0,0 0 16,0 1-16,21-22 15,0 0 1,0 0-16,1 0 16,-1-22-16,0 1 0,0 21 15,0-21-15,0 0 0,1 0 0,-1-22 16,-21 22-16,21 0 0,0 0 16,-21 0-16,21 0 0,0 21 15,-21-22-15,22 22 16,-1 22-16,-21-1 0,0 0 15,0 0-15,21 21 16,-21-20-16,0-1 0,0 0 0,0 0 16,21 0-16,0 0 0,0 1 15,1-1-15,-1 0 0,0-21 16,0 0-16,21 21 0,-20-21 0,-1 0 16,0 0-16,0 0 15,0 0-15,0 0 0,1-21 0,20 0 16,-42 0-16,42-1 0,-21 1 15,1-21-15,-1 21 0,0-22 0,21 1 16,-21 0-16,1-1 0,-1 1 16,0 0-16,-21-1 0,0 22 0,0-21 15,0 21-15,0 0 0,-21 21 16,0 0-16,-1 0 0,-20 0 16,0 21-16,21 0 0,-22 0 15,1 0-15,0 22 0,20-22 0,-20 0 16,42 21-16,-21-21 0,21 22 15,0-22-15,0 21 0,0-21 0,0 22 16,0-22-16,0 21 0,21-21 16,-21 1-16,21-1 0,0 0 0,1-21 15,-22 21-15,21 0 0,0-21 16,0 21-16,-21 1 0,0-1 0,0 0 16,21 21-16,-21-21 0,0 1 15,0 20-15,0-21 0,0 21 16,0 1-16,0-22 0,0 21 0,-21 1 15,0-1-15,0 0 16,21 22-16,-21-22 0,-1 0 0,1 1 16,0-1-16,0-21 0,0 22 0,-22-22 15,22 0-15,0 0 0,0 0 16,0 0-16,0-21 0,-22 0 16,22 0-16,0 0 0,0 0 15,0 0-15,21-21 0,-22 21 16,22-21-16,-21 0 0,21-21 0,-21 20 15,21-20-15,0 0 0,-21-1 16,0-20-16,0-1 0</inkml:trace>
  <inkml:trace contextRef="#ctx0" brushRef="#br0" timeOffset="114347.64">16235 14605 0,'-21'0'0,"42"0"0,-85-21 0,43 21 0,0 0 16,0 0-16,0-21 0,-1 21 0,22 21 47,22 0-31,-1-21-16,-21 21 15</inkml:trace>
  <inkml:trace contextRef="#ctx0" brushRef="#br0" timeOffset="122944.09">1016 16785 0,'0'0'0,"-21"0"0,0 0 16,-1 0-16,1 0 0,0 0 15,0 0-15,21-21 32,0 0-32,21 21 15,0-21-15,0 21 0,22 0 0,-22 0 16,21-21-16,1 21 0,-1 0 16,0 0-16,1 0 0,-1-22 15,0 22-15,1 0 0,-1 0 16,0 0-16,-21-21 0,22 21 15,-22 0-15,0 0 0,-42 0 32,0 0-32,0 0 15,-22 21-15,1-21 0,0 22 0,-1-22 16,-20 21-16,20-21 0,1 0 16,21 21-16,-21-21 0,20 0 0,1 0 15,0 0-15,0 21 0,0-21 16,0 21-16,21 0 15,-22 1-15,22-1 16,-21 0-16,21 0 16,-21 21-16,21-20 0,0 20 0,-21-21 15,0 21-15,0 1 0,21-22 16,0 0-16,-22 21 0,22-20 16,-21-1-16,21 0 0,-21 0 0,21 0 15,0-42 32,0 0-47,0 0 16,21 0-16,0-1 15,1 22-15,-1-21 0,0 0 0,0 21 16,21-21-16,-20 0 16,20 21-16,21-21 0,-20 21 0,-1 0 15,22 0-15,-22 0 0,21 0 16,-20 0-16,-1 0 0,0 21 0,-20 0 15,-1 0-15,0 0 0,-21 0 16,0 22-16,-21-22 0,-22 0 16,22 21-16,-21-20 0,0-1 0,-1 21 15,-20-21-15,20 0 0,1 1 16,0-1-16,-1-21 0,22 21 16,-21-21-16,21 0 0,0 0 15,-22 0-15,22 0 0,0 0 16,0-21-16,0 21 15,-1 0-15,22-21 0,22-1 47,-1 22-31</inkml:trace>
  <inkml:trace contextRef="#ctx0" brushRef="#br0" timeOffset="123219.48">2011 17187 0,'0'0'0,"21"-21"15,0 21 95,-21-21-95</inkml:trace>
  <inkml:trace contextRef="#ctx0" brushRef="#br0" timeOffset="124411.8">3683 16616 0,'0'0'0,"-21"-21"0,21 0 0,0-1 0,-21 22 0,-1-42 16,1 42-1,21-21-15,0 42 31,43 0-15,-22 22-16,0-22 0,21 21 16,1 0-16,-1 1 0,0-1 0,1 22 15,-1-22-15,0 0 0,1 1 16,-22 20-16,21-21 0,-21-20 0,22 20 16,-22 0-16,0-21 0,0 22 15,-21-22-15,0 0 0,0 0 0,21 0 16,-21 1-16,0-1 15,0 0-15,-21-21 16,21-21 0,0 0-16</inkml:trace>
  <inkml:trace contextRef="#ctx0" brushRef="#br0" timeOffset="124679.64">4297 16616 0,'0'0'0,"21"-21"0,-21 0 0,0-1 15,-21 22 1,-22 22 0,22 20-16,-21-21 0,0 21 15,-22 22-15,22-22 0,-22 22 0,1-1 16,-1 1-16,1-1 0,20 1 16,-20-1-16,-1 1 0,22-22 15,0 22-15,-1-1 0,1-21 0,21 1 16,0-1-16,0 0 0,-1 1 15,22-22-15,0 0 0,22-21 16,-1 0-16,0-21 0,21 21 16,-21-42-16,22 20 0,-1 1 15,0-21-15</inkml:trace>
  <inkml:trace contextRef="#ctx0" brushRef="#br0" timeOffset="124979.31">4868 16764 0,'21'0'0,"-42"0"0,64 0 0,-43 21 16,0 0-1,-22 1-15,1 20 0,21 0 0,-21 1 16,0-1-16,0 0 0,0 1 16,-1 20-16,1-21 0,0 22 0,0-1 15,0 22-15,0-21 16,-1 20-16,1 22 0,21-21 0,-21-1 15,0 1-15,21 21 0,0-21 16,0-1-16,0 22 0,0-21 0,0-1 16,0 1-16,0-21 0,0-1 15,0 1-15,0-1 0,0-21 0,0 1 16,0-22-16,0 0 0,0 0 16,0-42-1,21 0-15</inkml:trace>
  <inkml:trace contextRef="#ctx0" brushRef="#br0" timeOffset="125302.16">4784 17484 0,'0'0'16,"0"-64"-16,0-20 0,0 20 0,0 22 0,0-22 16,21 22-16,0 0 0,-21-1 15,21 1-15,0 0 0,0-1 16,1 22-16,20 0 0,-21-21 0,21 42 15,-20-22-15,-1 22 0,63 22 16,-62-1-16,-1 21 16,0-21-16,-21 22 0,0-1 0,0 0 15,0 1-15,0-22 0,-21 21 16,0 0-16,-22-20 0,1 20 16,0-21-16,-22 0 0,22 22 15,-1-22-15,1-21 0,0 21 0,-1-21 16,22 0-16,64 0 31,-22 0-31,21-21 0,0 0 16,1 21-16,-1-22 0,0 1 0,1 0 15</inkml:trace>
  <inkml:trace contextRef="#ctx0" brushRef="#br0" timeOffset="126351.6">5800 16933 0,'0'0'0,"21"-21"0,21 0 0,-21 0 0,-42 21 31,-21 0-31,21 0 0,-22 21 16,22 0-16,-21 0 0,-1 1 15,1-1-15,0 0 0,-1 21 0,1-21 16,0 22-16,21-22 0,-22 0 16,22 0-16,0 0 0,21 1 0,0-1 15,0 0-15,0 0 16,21-21-16,0 0 15,22 0-15,-22-21 0,21 21 16,-21-21-16,22 0 0,-1-1 16,0 1-16,-21-21 0,22 21 15,-22-22-15,0 22 0,0-21 0,0 21 16,-21-22-16,0 22 0,0 0 16,0 42 15,0 0-31,0 22 0,0-22 0,0 21 15,0-21-15,0 22 0,0-22 16,0 0-16,0 21 0,0-20 0,22-1 16,-22 0-16,21 0 0,0-21 15,0 21-15,21-21 0,-20 0 16,41 0-16,-21 0 0,-20 0 16,20-21-16,0 0 0,-21 0 15,22 0-15,-1-1 0,0-20 0,1 0 16,-1-1-16,0-20 0,-20 21 15,20-22-15,-21 1 0,0-1 0,0 1 16,-21-1-16,22 22 0,-22-22 16,0 43-16,0-21 0,0 21 0,0 42 31,-22 0-31,1 0 0,21 21 16,-21 1-16,21-1 0,0 22 0,-21-22 15,21 0-15,-21 1 16,21 20-16,0-21 0,0 1 0,0-22 15,0 21-15,0-21 0,0 1 16,21-1-16,0 0 0,0-21 0,0 0 16,1 0-16,-1 0 0,21 0 15,0 0-15,-20-21 0,41 0 0,-21-1 16,1-20-16,-1 0 0,0-1 16,1 1-16,-22 0 0,21-22 0,-21 1 15,1 20-15,-22-20 0,0 21 16,0-1-16,0-20 0,0 42 0,0-22 15,0 22-15,0 42 32,0 22-32,0-22 0,0 21 15,-22-21-15,22 22 0,0-1 16,-21 21-16,21-20 0,0-1 0,0 0 16,-21 1-16,21-1 0,-21 0 15,21-20-15,-21-1 0,21 0 0,0 0 16,0 0-16,-21-21 0,21 21 15,-22-21-15,22-21 16,0 0-16,0 0 16,0 0-16,0 0 15,43-64-15,-22 43 0,0-1 0,0 1 16,22 21-16,-22-22 16,21 22-16,0-21 0,-20 21 0,20 21 15,-21 0-15,21 0 0,1 0 16,-22 21-16,21 0 0,1 21 0,-22-20 15,0 20-15,0 0 0,-21 1 0,0-22 16,0 21-16,0 0 0,0-20 16,0-1-16,-21 21 0,0-21 0,0-21 15,21 21-15,-22 1 16,1-22-16,0 0 0,0 0 16,0-22-16,0 22 15,-1-21-15</inkml:trace>
  <inkml:trace contextRef="#ctx0" brushRef="#br0" timeOffset="126564.48">6223 16616 0,'0'0'0,"0"21"16,21-21-1,0 0-15,22 0 0,-22 0 16,21 0-16,22 0 0,-1 0 0,1-21 15,-1 21-15,1-21 0,20 0 16,-20-1-16,-1 22 0,-20-21 16,-1 21-16,0 0 0,1-21 15,-22 21-15,21 0 0,-42-21 0,21 21 16</inkml:trace>
  <inkml:trace contextRef="#ctx0" brushRef="#br0" timeOffset="127916.12">9059 16891 0,'0'0'0,"-21"0"0,-21 21 15,21 0-15,21 1 0,0-1 16,0 0-16,0 0 0,0 0 16,21-21-16,0 0 15,0 0-15,0 0 0,0-21 16,1 21-16,20-42 0,-21 21 16,0-1-16,22 1 0,-22-21 15,21 0-15,-21-1 0,22 1 16,-22 0-16,0-1 0,0 1 0,0-22 15,0 22-15,-21-21 0,22 20 16,-22-20-16,0 20 0,0 1 0,0 0 16,0 21-16,-22-22 0,1 43 0,0-21 15,0 21-15,0 21 16,0-21-16,-1 43 0,1-22 0,21 21 16,-21 0-16,0 1 0,0 20 15,21-20-15,-21-1 0,21 21 0,-22 1 16,1-22-16,21 22 0,0-22 15,-21 64-15,21-64 16,0-21-16,0 22 0,0-22 0,21 0 16,0 0-16,1 0 0,-1 1 15,0-22-15,21 0 0,-21 0 0,22 0 16,-22-22-16,21 1 0,1 0 16,-22 0-16,21 0 0,0-22 0,-20 22 15,-1-21-15,21 0 16,-21-1-16,0 1 0,1-22 0,-22 43 15,0 0-15,21 0 0,-21 0 16,-21 42 0,-1-21-16,1 21 15,21 0-15,0 0 0,-21 1 0,21-1 16,0 0-16,-21-21 0,21 21 0,21-21 31,0 0-31,22 0 16,-22 0-16,0 0 0,21-21 15,1 0-15,-22 0 0,21 21 0,-21-22 16,22 1-16,-22 0 0,0 0 16,0 21-16,0-21 0,0 21 15,-21 21 1,0 0 0,-21-21-16,0 21 0,0 0 0,0 1 15,21-1-15,0 21 16,-21-21-16,21 0 0,-22 1 0,22-1 15,0 0-15,0 0 0,22 0 16,-1 0-16,0-21 0,0 0 16,21 0-16,1 0 0,-22 0 0,21 0 15,1-21-15,-1 21 0,0-21 16,-21 0-16,22 0 0,-22 0 0,21-1 16,-21 1-16,1-21 0,-1 21 15,-21 0-15,0-22 0,21 22 0,-21 0 16,0 0-16,0 0 15,-21 21 17,21 21-32,0 0 15,-21 0-15,-1 0 0,1 22 16,21-22-16,-21 21 0,21 0 0,0 22 16,-21-22-16,21 1 0,-21 20 0,21 1 15,0-1-15,0-21 0,0 22 16,0 21-16,0-22 0,0 1 0,0 20 15,0-20-15,21 20 0,0-20 16,-21 21-16,21-22 0,-21 1 16,0 20-16,0-20 0,0 20 0,0-20 15,0-1-15,0 1 16,0-1-16,0 1 0,-21-1 0,21-20 16,-42-1-16,21-21 0,-1 0 15,-20 1-15,0-1 0,-1-21 0,1 0 16,0 0-16,-22-21 0,22-1 15,-22 1-15,22-21 0,0 0 0,-1-1 16,1-20-16,21 20 0,-21-41 16,20 20-16,1 1 0,21-22 0,0 0 15,0 1-15,21-1 0,1 0 16,20-20-16,0 20 0,22 0 0,-1 1 16,1 20-16,-1 1 15,1-1-15,20 22 0,-20-22 0,-1 22 16,1 0-16,-1 20 0,-20-20 15,-1 21-15,0 0 0,-20 0 0,-1-1 16,0 22-16,-21-21 0,21 0 16,-21 0-16,21 21 0</inkml:trace>
  <inkml:trace contextRef="#ctx0" brushRef="#br0" timeOffset="128729.46">12488 16383 0,'21'-21'16,"-42"42"-16,64-63 0,-43 21 0,0-1 16,0 1-16,0 0 0,0 0 15,0 0-15,-22 21 0,1 0 16,0 0-16,-21 0 0,21 0 15,-22 21-15,1 0 0,-22 0 0,22 0 16,0 22-16,-22-1 0,22 0 16,0 1-16,-1-1 0,22 22 0,0-22 15,-21 21-15,42 1 0,0-1 0,0-20 16,0 20-16,0-20 0,0-1 16,21 0-16,0-21 0,0 1 0,21-1 15,1 0-15,-1 0 16,0-21-16,1 0 0,20 0 0,-20 0 15,-1 0-15,0 0 0,1 0 16,-1-21-16,-21 0 0,21 0 0,-20-1 16,-1 1-16,-21 0 0,0 0 15,0-21-15,0 20 0,-21-20 0,-22 0 16,1-1-16,21 22 16,-22 0-16,1 21 0,21 0 0,-21 0 15,20 0-15,1 0 0,0 0 16,42 21 15,22-21-15,-22 21-16,0 1 0,21-1 0,-21 0 15,22 0-15,-22 0 0,0 0 16,21 22-16,-20-22 0,-1 21 0,0 1 16,-21-22-16,0 21 0,0 0 15,0 1-15,0 20 0,0-20 16,0 20-16,-21 1 0,0-1 15,-1 1-15,1 20 0,0-20 0,-42 63 16,41-64-16,1-20 0,0 20 16,0-21-16,0 1 0,0-1 0,21-21 15,0 0-15,0 1 16,-22-1-16,22-42 16,0-1-16,22 1 15,-1 0-15,0-21 0</inkml:trace>
  <inkml:trace contextRef="#ctx0" brushRef="#br0" timeOffset="130225.21">12785 16658 0,'-22'-21'0,"44"42"0,-44-63 15,22 21 1,0 0-16,22 21 16,-1 0-16,0 0 0,21 0 15,-21 0-15,22 0 0,-1 21 0,0 21 16,1-21-16,-22 0 0,21 22 16,-21-1-16,1 0 0,-22-20 0,0 20 15,0 0-15,0-21 0,0 1 16,0 20-16,-22-21 0,1 0 0,0-21 15,-21 21-15,21-21 16,-1 0-16,1 0 16,21-21-16,0 0 15,0 0-15,0 0 0,0 0 16,0-1-16,0 1 0,0-21 0,0 21 16,21-22-16,1 1 0,-1 21 15,21 0-15,-21-22 0,22 22 0,-1 0 16,21 0-16,-20 0 0,-1 21 15,0-21-15,1 21 0,-1 0 16,-21-22-16,22 22 0,-22-21 0,0 21 16,0 0-16,0 0 0,-21-21 15,0 42 17,0 0-32,-21 1 15,0-1-15,0 0 0,21 0 16,-21 21-16,-1 1 0,22-1 0,-21-21 15,21 22-15,-21-1 0,21-21 16,-21 21-16,21-20 0,0-1 0,0 0 16,0 0-16,0 0 0,21-21 15,0 0-15,0 21 0,22-21 0,-22 0 16,0 0-16,21 0 0,-20-21 16,-1 21-16,21-21 0,-21 0 0,22 0 15,-22 0-15,21-43 16,-21 43-16,0-64 15,-21 43-15,0 0 0,0 20 0,0-20 16,-21 0-16,0 21 0,0-1 16,0 1-16,-22 0 0,22 0 0,-21 21 15,21 0-15,-22 0 0,1 0 16,0 21-16,21 0 0,-22 0 0,22 22 16,0-22-16,0 21 0,0-21 15,21 22-15,0-1 0,0-21 0,0 22 16,0-22-16,21 21 0,21-21 15,-21 0-15,0 1 0,22-22 16,-1 0-16,-21 0 0,22 0 0,-1 0 16,0 0-16,1 0 0,-22-22 15,21 22-15,0-21 0,1 0 0,-22 0 16,21-21-16,-21 20 0,1 1 16,-1-21-16,0 21 0,0-22 0,-21 22 15,0 0-15,21 0 0,-21 0 16,0 0-16,0 42 15,-21 0 1,0 0-16,21 0 0,0 0 16,-21 22-16,21-22 0,0 21 0,-21-21 15,21 22-15,0-22 16,0 0-16,0 0 0,0 0 0,21 1 16,0-1-16,0-21 0,0 0 15,0 0-15,22 0 0,-22 0 0,21 0 16,1 0-16,-1 0 0,0-21 15,1 21-15,-1-22 0,-21 1 0,21 0 16,-20-21-16,-1 21 0,0-22 16,0 22-16,-21-21 0,21 21 0,-21-1 15,0 1-15,0 0 0,-21 42 32,21 0-32,-21 22 15,21-22-15,0 0 16,0 21-16,0-20 0,0-1 0,0 0 15,0 0-15,0 0 0,0 0 16,21 1-16,0-22 0,0 0 0,22 0 16,-22 0-16,21 0 0,1 0 15,-1 0-15,-21 0 0,21-22 0,1 1 16,-22 21-16,21-42 0,-21 21 0,1 0 16,20-22-16,-21 22 0,-21-21 15,21 21-15,-21-22 0,0 22 0,0 0 16,0 0-16,-21 42 31,21 0-31,-21 21 16,21 1-16,-21-1 0,0 0 0,21 22 15,-22-1-15,1 1 0,0-22 0,21 43 16,-21-22-16,21 1 0,-21 21 16,21-22-16,0 22 0,-21-1 0,-1 1 15,1 0-15,0-1 0,0 1 16,21 0-16,-21-22 0,21 22 15,-21-22-15,21 1 0,0-1 0,0 1 16,0-22-16,0 1 0,0-1 0,0-21 16,0 0-16,0 0 0,0-42 15,0-21 1,0 21 0,0-22-16,0 1 0,21-21 0,0-1 15,-21 1-15</inkml:trace>
  <inkml:trace contextRef="#ctx0" brushRef="#br0" timeOffset="130509.05">15092 16743 0,'0'-42'0,"0"84"0,0-106 0,0 43 16,0 0-16,21 0 0,0 0 0,-21 0 0,21-1 15,22 22 1,-1 0-16,-21 0 0,21 0 0,-20 0 15,20 0-15,-21 0 0,21 22 16,-20-1-16,-1 21 0,-21-21 0,0 64 16,0-43-16,-21 1 15,-1-1-15,1-21 0,-21 21 0,-43 1 16,43-22-16,0 0 16,-1 0-16,1-21 0,0 0 0,-1 21 15,22-21-15,0 0 0,21-21 16,0 0-16,21 0 15,0 0-15</inkml:trace>
  <inkml:trace contextRef="#ctx0" brushRef="#br0" timeOffset="132583.82">16044 16510 0,'0'21'0,"0"-42"0,0 63 16,0-20 0,21-22-1,1 0-15,-1 0 16,0 0-16,0 0 0,21-22 15,-20 1-15,20 21 0,-21-21 0,21 0 16,-20 0-16,-1 0 0,0-22 0,0 22 16,0-21-16,-21-1 0,0 1 15,0 0-15,0 21 0,0-22 0,0 22 16,0 0-16,0 0 0,0 42 16,-21 0-16,21 21 15,0 1-15,0-1 0,-21 0 16,21 1-16,-21 20 0,21-20 15,-21 20-15,21-21 0,0 1 0,-22 20 16,1-20-16,0-1 0,0 0 16,0 1-16,0-1 0,-1 0 0,1-21 15,0 1-15,21-1 0,-21 0 16,0 0-16,0-21 0,-1 0 16,1 0-16,0 0 0,21-21 15,-21 0-15,0 0 0,0-1 0,21 1 16,-22-21-16,1 21 15,21-22-15,-21 22 0,21-21 0,0 21 0,0 0 16,0-1-16,-21 22 0,21 22 31,0-1-31,0 0 0,0 0 16,0 0-16,0 0 0,21 22 16,0-22-16,0 0 0,1 0 0,-1 0 15,0-21-15,0 22 0,21-1 16,1-21-16,-22 0 0,21 0 0,1 0 15,-1 0-15,0 0 0,1 0 16,-1-21-16,0-1 0,1 1 0,-1 0 16,-21 0-16,21 0 15,-20 0-15,20-22 0,-21 22 0,0-21 16,0 21-16,-21-1 0,22 1 0,-22 0 16,21 0-16,-21 42 31,0 0-31,0 22 0,0-22 15,0 0-15,0 21 0,0-21 0,0 22 16,0-22-16,0 0 0,21 0 16,-21 0-16,21 1 0,0-1 15,0-21-15,1 0 16,-1 0-16,0-21 16,0-1-16,0 22 0,0-21 15,1 0-15,-1 0 0,0-21 16,0 20-16,0 1 0,0-21 0,1 21 15,-1 0-15,0-1 0,0 1 16,0 21-16,-21 21 16,0 1-1,0-1-15,0 0 0,0 0 0,21 0 16,-21 22-16,22-22 0,-22 0 16,21 0-16,0 0 0,0 0 0,0 1 15,22-1-15,-22-21 0,21 0 16,-21 0-16,22 0 0,-1 0 15,-21 0-15,21 0 0,1 0 0,-1-21 16,-21 21-16,22-22 0,-22-20 16,21 21-16,-21 0 0,0-22 0,-21 1 15,0 0-15,0 21 0,0-22 16,0 1-16,0 0 0,0 20 0,-21 1 16,0-21-16,0 42 0,0-21 15,-22 21-15,1 0 0,0 0 16,-1 0-16,1 21 0,0-21 0,21 21 15,-22 21-15,22-20 0,-21 41 16,42-42-16,0 22 0,0-1 0,0-21 16,0 21-16,0-20 0,21-1 15,21 0-15,-21 0 0,1 0 0,-1 0 16,21-21-16,-21 0 16,0 0-16,22 0 0,-22 0 0,0-21 15,21 0-15,-20 0 0,-1 0 16,0 0-16,0-22 0,-21 1 0,21 0 15,0-1-15,1 1 0,-1 0 16,-21-22-16,21 22 0,0-22 0,-21 1 16,21-64-16,0 63 0,-21 1 15,22 20-15,-22 1 0,0 0 16,0-1-16,0 65 16,0-1-16,-22 21 15,22 0-15,-21 22 0,0-22 0,0 22 16,0-1-16,0 1 15,-1-1-15,22-20 0,-21 20 0,21 1 16,-21-22-16,21 0 0,0 1 16,0-1-16,0 0 0,0 1 0,0-22 15,21 0-15,0 0 0,1 0 0,-1-21 16,21 0-16,-21 0 0,22 0 16,-1 0-16,0 0 0,1 0 0,-1-21 15,0 0-15,1 0 0,-1-22 16,0 1-16,1 21 0,-22-21 15,0-1-15,0 1 0,-21 0 0,0 20 16,0 1-16,0 0 0,-21 0 0,0 21 16,0 0-16,-1 0 0,1 0 15,-21 21-15,21 0 0,0 0 16,21 1-16,0-1 0,-22 21 0,22-21 16,0 0-16,0 22 0,0-22 15,22 0-15,-22 0 0,21 0 0,0 1 16,0-1-16,0 0 0,0-21 15,1 0-15,20 0 0,-21 0 16,0 0-16,0-21 16,1 21-16,-1-21 0,-21-22 15,21 22-15,0 0 0,0-21 0,0-1 16,1 22-16,-1-21 0,0 21 16,21-22-16,-21 22 0,22-21 0,-22 21 15,21-1-15,-21 22 0,22 0 16,-22 0-16,0 0 0,0 0 0,0 0 15,-21 22-15,0-1 0,22 0 16,-22 0-16,0 21 0,0 1 0,0-22 16,0 21-16,0 1 0,0-22 0,-22 21 15,22-21-15,-21 0 0,0 1 16,0-1-16,0 0 0,0-21 16,21 21-16,-22-21 0,22-21 31,0 0-31,22 0 15,-1-1-15,0 1 16,0 0-16,0-21 0,22-1 16,-22 22-16,0-21 0,21 0 15,-21 20-15,1-20 0,-1 0 0,21-1 16,-21 22-16,-42 42 16,0 1-1,0 20-15,0-21 0,-1 21 16,1 1-16,0-22 0,0 21 15,-21 43-15,42-43 0,0-21 16,0 22-16,0-22 0,0 0 16,0 0-16,0 0 0,0 1 0,21-22 15,0 0-15,0 0 0,21 0 16,1 0-16,20 0 0,-20-22 16,20 1-16</inkml:trace>
  <inkml:trace contextRef="#ctx0" brushRef="#br0" timeOffset="133264.24">21336 15960 0,'0'0'0,"0"-21"0,0-1 0,0 1 16,0 0-16,0 0 0,0 0 0,0 0 15,0-1-15,0 1 0,0 0 16,0 0 0,-21 21-1,0 0-15,-1 0 0,1 0 16,0 0-16,-21 21 0,21 0 16,-22 0-16,22 22 0,-21-1 0,-1 0 15,1 22-15,0-1 0,-1 1 16,-20 21-16,21-22 0,-1 1 0,1 20 15,0-20-15,-1 20 16,22-20-16,-21 21 0,21-22 0,-1 22 16,1-22-16,21 1 0,0-22 0,0 22 15,0-22-15,21 0 0,43 22 16,-22-22-16,1-21 16,-1 0-16,21 1 0,-20-22 0,-1 0 15,22 21-15,-1-21 0,-21 0 16,1 0-16,20-21 0,-20 21 0,-1-22 15,21 1-15,-20-21 0,20 21 0</inkml:trace>
  <inkml:trace contextRef="#ctx0" brushRef="#br0" timeOffset="133677.01">22034 16193 0,'0'0'0,"0"-22"0,22 22 16,-1-21-16,0 21 16,0 21-16,0 1 0,0-1 15,1 0-15,-1 21 0,0 1 16,0-1-16,0 0 0,22 1 0,-22 20 16,0-21-16,0 1 0,0-22 15,-21 21-15,0 1 0,0-22 0,0 0 16,0 0-16,0 0 0,0 0 15,0 1-15,-21-22 0,0 0 0,0 0 16,0 0-16,-1-22 16,22 1-16,-21 0 0,21 0 0,0 0 15</inkml:trace>
  <inkml:trace contextRef="#ctx0" brushRef="#br0" timeOffset="133918.87">22564 16150 0,'21'-21'0,"-42"42"0,21-42 32,-22 42-32,-20 22 0,21-22 0,-21 21 15,-1 0-15,22 1 0,-21-1 16,-22 22-16,22-22 0,0 0 0,-1 1 16,-20-1-16,20 21 0,1-41 15,21 20-15,-21 0 0,20-21 0,1 1 16,21-1-16,0 0 0,21-21 15,22 0 1,-22 0-16,21 0 0,1 0 16,-1-21-16,0 0 0</inkml:trace>
  <inkml:trace contextRef="#ctx0" brushRef="#br0" timeOffset="134167.73">22902 16404 0,'-21'43'31,"0"-22"-31,0 0 0,0 0 16,21 21-16,-22-20 0,1 20 15,0 0-15,0 22 0,21-22 0,-21 0 16,0 1-16,21 20 0,-22-20 16,22-1-16,0 0 0,-21 1 0,21-22 15,-21 21-15,21-21 0,0 0 16,0 1-16,0-1 0,0 0 15,0-42 1,21 0 0,0-1-16,1 1 0</inkml:trace>
  <inkml:trace contextRef="#ctx0" brushRef="#br0" timeOffset="134428.25">22754 16616 0,'0'-42'0,"0"232"0,0-338 0,0 63 0,0 43 16,0 0-16,21 20 0,0 1 15,1-21-15,20 21 0,-21 21 0,21-21 16,43-1-16,-43 22 16,-20 0-16,20 0 0,0 22 0,-21-1 15,1 0-15,-1 0 0,0 21 0,-21-20 16,0 20-16,0-21 0,-21 0 16,0 22-16,-22-22 0,1 0 0,0 0 15,-1 0-15,-20 0 16,-1-21-16,22 0 0,-22 22 0,22-22 15,0 0-15,-1 0 0,22 0 16,0 0-16,21-22 0,0 1 16,21 0-16,0 21 0,22-21 15,-22 21-15</inkml:trace>
  <inkml:trace contextRef="#ctx0" brushRef="#br0" timeOffset="134871.99">23664 16404 0,'0'0'0,"0"-21"0,0 0 0,0 0 0,0 0 16,0-1-16,-21 22 15,0-21-15,0 21 0,0 0 16,-1 0-16,-20 0 0,21 21 0,0 1 16,0 20-16,-22-21 0,22 21 15,0-20-15,0 20 0,0 0 0,-1-21 16,1 22-16,21-1 0,-21-21 15,21 0-15,0 22 0,0-22 0,21 0 16,0 0-16,1-21 16,-1 0-16,0 0 0,21 0 0,-21-21 15,1 0-15,-1 21 16,0-21-16,0 0 0,0-22 0,-21 22 0,21 0 16,-21-21-16,22 20 15,-22-20-15,0 21 0,21 0 0,-21-22 16,0 22-16,21 21 0,-21 21 31,0 1-31,0-1 0,0 0 16,0 0-16,0 0 0,0 22 0,0-22 15,0 0-15,0 21 0,0-21 0,0 1 16,0-1-16,0 0 0,0 0 16,21 0-16,0 0 0,0-21 15,1 0-15,-1 0 0,0 0 16,0-21-16,0 0 0</inkml:trace>
  <inkml:trace contextRef="#ctx0" brushRef="#br0" timeOffset="135119.85">24172 16108 0,'21'-42'0,"-42"84"0,42-127 16,-21 64-16,0-21 0,-21 63 31,0 0-31,0 21 0,0 1 15,21-1-15,-21 0 0,-1 22 16,1-22-16,0 22 0,0-22 0,21 22 16,0-22-16,-21 0 0,21 1 15,0-1-15,0-21 0,0 21 16,0-20-16,0-1 0,0 0 0,0 0 16,21-21-1,0 0-15,0 0 0,0 0 0,-21-21 16,22 0-16,-1 0 0</inkml:trace>
  <inkml:trace contextRef="#ctx0" brushRef="#br0" timeOffset="135572.6">24511 16044 0,'0'-42'16,"-148"381"-16,317-720 0,-190 465 0,42-189 0,-21 83 16,21 1-16,-21 0 0,0 42 15,0 0-15,0 1 16,-21 20-16,21 0 0,-21 1 0,21-1 15,0 21-15,-21-20 0,0 20 16,21-20-16,-22-1 0,22 0 0,0 1 16,0-1-16,-21 0 0,21 1 0,-21-22 15,21 21-15,-21-21 0,21 0 16,-21 1-16,21-1 0,0 0 16,-21-21-1,21-21 1,0 0-16,0-1 15,21 1-15,0 0 0,0 0 0,0-21 16,0 20-16,22-20 0,-22 0 16,21 21-16,1-22 0,-1 22 0,0 0 15,1 0-15,-1 0 0,0 21 16,-21 0-16,1 21 0,-1 0 0,-21 0 16,0 0-16,0 22 0,0-22 15,0 21-15,-21 0 0,-1-20 0,1 20 16,0 0-16,0 1 0,0-22 15,0 21-15,-1-21 0,1 0 16,0 1-16,0-22 0,21 21 16,-21-21-16,0 0 15,-1 0-15,1-21 16,0-1-16</inkml:trace>
  <inkml:trace contextRef="#ctx0" brushRef="#br0" timeOffset="135788.47">23601 16256 0,'0'0'15,"-43"0"-15,22 0 0,0 0 0,0 0 16,21 21 0,21-21-16,0 0 0,0 0 15,22 21-15,20-21 0,1 0 16,-1 0-16,1 0 0,20 0 0,-20 0 15,-1 0-15,1 0 0,-1 0 16,1-21-16,-22 21 0,1-21 0,-1 21 16,-21-21-16</inkml:trace>
  <inkml:trace contextRef="#ctx0" brushRef="#br0" timeOffset="136143.24">24892 15769 0,'-21'0'0,"42"0"0,-63 0 0,20-21 16,65 21-1,-22 0 1,0 0-16,21 0 0,1 21 16,-1 0-16,22 1 0,-22-1 0,0 0 15,-21 21-15,22 1 0,-22-1 16,0 21-16,0 1 0,0-1 0,1 1 15,-22 21-15,0-22 0,0 1 16,0 20-16,0-20 0,0-1 16,-22 22-16,-20-22 0,21 1 15,0-1-15,0-20 0,-22-1 0,22 0 16,-21 1-16,-1-22 0,1 21 16,0-21-16,-1-21 0,1 22 0,0-22 15,-1 0-15,22 0 0,-21 0 16,21 0-16,0 0 0,-1 0 0,22-22 15,0 1-15,0 0 0,0 0 0</inkml:trace>
  <inkml:trace contextRef="#ctx0" brushRef="#br0" timeOffset="136780.88">25844 15981 0,'0'0'0,"-63"-42"16,63 20-1,21 22-15,0 0 0,22 0 16,-22 0-16,21 0 0,0 0 0,1 0 16,-1 0-16,22 0 0,20 0 15,-41 0-15,-22 0 0,0 0 16,0 0-16,-21-21 31,-21 21-31,-21 0 0,20 0 0,-20 0 16,0-21-16,-1 21 0,1 0 15,0 0-15,21 0 0,-22 0 16,22 0-16,0 0 0,0 0 0,0 0 16,-1 0-16,1 0 0,0 21 15,0-21-15,0 21 0,0 1 0,-1-1 16,1 21-16,0 0 0,0 1 15,-21-1-15,20 0 0,1 1 16,0 20-16,0-20 0,0-1 0,0 0 16,-1 1-16,22-1 0,0 0 0,0 1 15,0-1-15,0 0 0,0-21 16,0 22-16,22-22 0,-1 0 16,0 0-16,0 0 0,0-21 0,22 0 15,-22 22-15,0-22 0,21 0 16,-21 0-16,22 0 0,-1 0 0,-21-22 15,22 22-15,-1-21 0,-21 0 16,21 0-16,1 21 0,-22-21 0</inkml:trace>
  <inkml:trace contextRef="#ctx0" brushRef="#br0" timeOffset="137024.74">26289 16425 0,'21'-21'0,"-84"106"0,126-191 0,-84 148 0,42-105 16,-21 84-1,0 0 1,0 0-16,0 22 0,-21-22 16,21 21-16,-21-21 0,0 22 0,-1-1 15,22 0-15,0 1 0,-21-1 16,0-21-16,21 22 0,0-22 0,0 0 16,0 0-16,0 0 0,-21 0 15,21-42 16,0 0-15,0 0-16</inkml:trace>
  <inkml:trace contextRef="#ctx0" brushRef="#br0" timeOffset="137316.57">26289 16425 0,'0'-63'15,"0"21"-15,-21 274 0,42-359 0,-21 0 0,0 106 0,0 0 0,0 0 16,0 0-16,0 0 0,0-1 15,21 22-15,0-21 0,0 21 16,1 0-16,-1 0 0,21 0 16,-21 0-16,0 0 0,1 21 0,-1 1 15,0-1-15,0 21 0,-21-21 16,0 22-16,0-22 0,0 0 16,0 21-16,0-21 0,-21 1 0,0-1 15,0 0-15,-22 0 0,22 0 16,-21-21-16,21 21 0,-22-21 0,22 0 15,0 0-15,0 0 0,0 0 16,-1 0-16,44 0 31,-22-21-31,21 21 0,0-21 0,21 21 16</inkml:trace>
  <inkml:trace contextRef="#ctx0" brushRef="#br0" timeOffset="137663.37">26966 16193 0,'0'-22'31,"0"44"-15,0-1 0,0 21-16,0-21 15,0 22-15,0-22 0,0 21 0,0-21 16,0 22-16,0-22 0,0 21 16,0-21-16,0 0 0,0 1 0,0-1 15,0 0-15,0-42 47,0 0-47,0-1 16</inkml:trace>
  <inkml:trace contextRef="#ctx0" brushRef="#br0" timeOffset="137876.25">27411 16171 0,'-170'127'16,"340"-254"-16,-170 149 15,-43-1-15,22 0 0,0 0 0,-21 21 16,21-20-16,-22 20 0,1-21 16,0 21-16,-1-20 0,22-1 0,-21 21 15,-1-21-15,22 0 0,0-21 16,0 22-16,0-1 0,0 0 0,21 0 16,21-21 15,0-21-31,0 0 15</inkml:trace>
  <inkml:trace contextRef="#ctx0" brushRef="#br0" timeOffset="138367.97">27517 15812 0,'0'-22'0,"0"44"0,0-65 0,0 22 16,0 0-1,21 21 17,0 0-32,21 0 15,-21 0-15,1 0 0,-1 0 16,0 0-16,0 0 0,0 0 16,22 0-16,-22 0 0,0 0 0,0 0 15,0 0-15,0 0 16,1 0-1,-22 21 1,0 0-16,0 0 16,0 22-16,-22-22 0,22 21 15,-21 1-15,0-1 0,21 0 16,-21 22-16,0-22 0,21 0 16,-21 1-16,-1 20 0,22-20 0,-21-1 15,21 0-15,0 1 0,0 20 16,0-21-16,0 1 0,0 20 0,0-20 15,0-1-15,0 0 0,0 1 16,0-1-16,0 0 0,-21-21 0,0 1 16,-21 20-16,20-42 0,-20 21 15,0 0-15,-1 0 0,1-21 0,-21 0 16,20 0-16,-20 22 0,20-22 16,-20 0-16,21 0 0,20 0 0,1-22 15,21 1-15,0 0 16,0 0-16</inkml:trace>
  <inkml:trace contextRef="#ctx0" brushRef="#br0" timeOffset="138607.82">28130 17166 0,'0'0'0,"-105"21"32,83-21-32,1 0 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08T11:48:24.619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3238 1799 0,'22'0'0,"-22"21"32,21-21-17,-21 22-15,0-1 32</inkml:trace>
  <inkml:trace contextRef="#ctx0" brushRef="#br0" timeOffset="2472.44">3090 508 0,'21'0'16,"-21"21"30,22-21-30,-1 0 0,0 0-16,0-21 15,-21 0-15,21 21 0,-21-21 16,21 0-16,1-1 16,-22 1-16,0 0 0,0 0 15,0 0-15,0 0 0,0-1 0,0 1 16,0 0-16,0 0 0,0 0 15,-22 0-15,1-1 0,0 22 16,0 0-16,0 0 0,-22 0 16,22 0-16,-21 22 0,21-1 15,-22 0-15,1 0 0,21 21 0,-21-20 16,-1 20-16,22-21 0,0 21 16,-21-20-16,20 20 0,1-21 0,0 0 15,21 22-15,0-22 16,0 0-16,0 0 0,0 0 0,0 0 15,0 1-15,0-1 16,21-21-16,0 21 0,1 0 0,-1 0 16,0-21-16,21 21 0,-21 1 15,22-22-15,-22 21 0,21 0 0,1 0 16,-22-21-16,21 21 0,-21 0 16,22 1-16,-22-1 0,0 0 15,0 0-15,0 0 0,-21 0 0,0 22 16,0-22-16,0 0 0,-21 21 15,0-20-15,0 20 0,0-21 0,-22 0 16,22 0-16,-21 22 0,-1-22 16,1 0-16,0 0 0,-22 0 15,22-21-15,0 22 0,-22-22 0,22 0 16,-1 0-16,1 0 0,0 0 16,-1 0-16,1 0 0,0-22 0,-1 1 15,1 0-15,21 0 0,-21 0 16,20 0-16,1-1 0,0-20 15,0 21-15,0 0 0,0 0 0,21-1 16,0 1-16,0 0 16,0 0-16,21 21 15,0 0 1,21-21-16,-21 21 0,22 0 16,-1 0-16,0 0 0</inkml:trace>
  <inkml:trace contextRef="#ctx0" brushRef="#br0" timeOffset="3223.73">3302 995 0,'21'-21'31,"-21"42"0,0 0-15,-21 0-16,21 0 0,0 1 0,0-1 15,-21 0-15,21 0 0,0 0 16,-21 0-16,21 1 0,0-1 16,0 0-16,0 0 15,21-21-15,0 0 16,0 0-16,0 0 0,0 0 15,22-21-15,-22 0 0,0 0 0,21-1 16,-20 1-16,20 0 16,-21 0-16,0-21 0,22 20 0,-22 1 15,-21 0-15,21-21 0,0 21 16,-21-1-16,21 22 0,-21-21 0,0 0 16,0 42 30,0 0-46,0 22 16,0-22-16,0 0 0,-21 21 0,21-20 16,0 20-16,-21 0 0,21 1 0,-21-1 15,21 0-15,-21 1 16,21 20-16,0-21 0,-22 1 0,22 20 16,0 1-16,-21-1 0,21-20 15,0 20-15,0 1 0,0-22 0,0 21 16,0-20-16,0-1 0,0 0 15,0 1-15,0-1 0,0 0 0,0-20 16,0-1-16,0 21 0,0-21 16,0 0-16,0 1 0,-21-22 15,0 0-15,0 0 0,0 0 16,-1 0-16,1 0 0,-21 0 16,21-22-16,0 1 0,-1 0 15,1 0-15,-21 0 0,21 0 16,0-1-16,-1 1 0,1 0 0,0 0 15,21 0-15,-21-22 0,0 22 16,21 0-16,-21 0 0,21 0 0,0 0 16,0-1-16,0 1 0,0 0 15,0 0-15,0 0 0,21 0 16,0-1-16,21 1 0,-21-21 16,22 21-16,-1 0 0,0-22 0</inkml:trace>
  <inkml:trace contextRef="#ctx0" brushRef="#br0" timeOffset="3791.93">4106 931 0,'-63'-63'31,"63"42"-31,0 42 16,0 0-16,0 0 16,0 0-16,0 1 0,0 20 15,0-21-15,0 21 0,0 1 0,0-22 16,0 21-16,0-21 16,0 1-16,0 20 0,0-21 0,0 0 15,-21 0-15,21 1 0,-22-1 16,1-21-1,0 0 1,0-21 0,21-1-16,0 1 15,0 0-15,0 0 0,0 0 0,0-22 16,0 22-16,21 0 0,-21-21 16,21-1-16,0 22 0,1-21 0,-1 0 15,21 20-15,-21-20 0,22 21 16,-1 0-16,21 0 0,-20 21 0,-1 0 15,22 0-15,-22 0 16,0 21-16,1 0 0,-1 21 0,-21-21 16,0 22-16,-21-1 0,0-21 15,0 22-15,0-1 0,0-21 0,-21 21 16,0-20-16,0-1 0,0 21 16,-22-21-16,22 0 0,0-21 0,0 22 15,0-22-15,21 21 16,0-42-1,21 21 1,0-22-16,21 1 0,-21 0 16</inkml:trace>
  <inkml:trace contextRef="#ctx0" brushRef="#br0" timeOffset="4079.76">5249 762 0,'0'0'0,"-21"0"16,-64-42-1,64 42-15,-21 0 16,21 0-16,0 0 0,-1 21 0,-20 0 16,21 21-16,0-20 0,0 20 15,-22 0-15,22 1 0,0-1 16,0 0-16,21 1 0,0-1 0,-21-21 15,21 21-15,0-20 0,0-1 16,0 0-16,21 0 0,0 0 0,0 0 16,0-21-16,22 0 0,-1 0 15,0 0-15,-21 0 0,22-21 0,-1 21 16,0-21-16,1 0 0</inkml:trace>
  <inkml:trace contextRef="#ctx0" brushRef="#br0" timeOffset="4587.56">5609 402 0,'0'0'0,"-106"-42"31,85 63-31,0 0 16,0 0-16,21 1 0,0 20 0,0-21 15,-21 21-15,21 1 0,0 20 16,0-20-16,0 20 0,0-21 0,0 22 15,0-22-15,0 22 0,0-22 16,0 0-16,0-20 0,0 20 16,0-21-16,0 0 0,0 0 0,0 1 15,0-1-15,0 0 0,-22-21 16,1 0 15,21-21-31,0 0 0,-21-1 16,21 1-16,0-21 0,0 21 15,0-22-15,0 22 0,21-21 0,0 21 16,1-22-16,-1 1 0,21 21 16,-21 0-16,22 0 0,-1-1 0,0 22 15,1 0-15,-1 0 16,0 0-16,-21 22 0,22-1 0,-22 0 16,0 0-16,0 0 0,-21 0 15,0 22-15,0-22 0,0 21 0,0-21 16,0 22-16,-21-22 0,0 0 0,21 0 15,-21 0-15,0 1 0,-1-1 16,1-21-16,21 21 0,-21-21 0,42-21 47,0 0-47,1 21 16</inkml:trace>
  <inkml:trace contextRef="#ctx0" brushRef="#br0" timeOffset="4991.97">6159 804 0,'0'0'16,"-21"0"-16,21-21 0,0 0 0,0 0 31,21 21-31,1 0 0,-1 0 15,0 0-15,0 21 16,0-21-16,0 21 0,-21 0 16,22 1-16,-22 20 0,21-21 0,-21 0 15,0 22-15,0-22 0,0 21 16,0-21-16,0 0 0,0 22 0,0-22 16,0 0-16,-21 0 0,-1-21 15,22 21-15,-21-21 0,0 0 31,21-21-31,0 0 16,0 0-16,0 0 16,0 0-16,0-22 0,0 22 0,0 0 15,21 0-15,-21 0 0,21-22 16,-21 22-16,22 0 0,-1 21 0,0-21 16,-21 0-16,21-1 15,0 22-15,0-21 0,1 21 0,-1 0 16</inkml:trace>
  <inkml:trace contextRef="#ctx0" brushRef="#br0" timeOffset="5543.65">6964 677 0,'0'0'0,"0"-21"15,-21 0 1,-1 21-16,1 0 16,0 0-16,0 0 0,-21 0 15,20 21-15,1 0 0,0 1 16,0-1-16,-21 21 0,20-21 0,1 22 15,0-1-15,0 0 0,21 1 16,0-22-16,-21 21 0,21 0 16,0-20-16,0 20 0,0-21 0,0 0 15,21 0-15,0 1 0,0-1 16,0-21-16,22 0 0,-22 21 0,21-21 16,1 0-16,-1 0 0,0 0 15,1 0-15,-1-21 0,0 0 0,-21-1 16,22 1-16,-1 0 0,-21-21 15,0-1-15,1 1 0,-1 0 0,-21-1 16,0 1-16,0 0 0,0-1 16,0 1-16,-21 0 0,-1 21 0,-20-1 15,21 1-15,0 0 0,-22 0 16,22 21-16,-21 0 0,0 0 16,20 0-16,-20 0 0,0 0 0,21 21 15,-22 0-15,22 0 0,0 1 16,21-1-16,0 0 0,-21 21 0,21-21 15,0 1-15,0-1 0,21 0 16,0 0-16,0-21 0,22 21 0,-1-21 16,0 0-16</inkml:trace>
  <inkml:trace contextRef="#ctx0" brushRef="#br0" timeOffset="6067.35">7641 699 0,'-21'0'0,"42"0"0,-63-22 16,21 22-16,-1 0 0,1 0 15,0 0-15,21 22 0,0-1 16,0 0-16,0 0 0,0 0 16,0 0-16,0 22 0,0-22 0,0 21 15,0-21-15,0 22 0,0-22 16,0 0-16,0 0 0,0 22 15,0-22-15,0 0 0,0 0 16,0 0 0,0-42 15,0 0-31,0 0 0,0 0 16,-21-1-16,21-20 0,0 21 0,0-21 15,0-1-15,0 22 0,21-21 0,0-1 16,0 1-16,1 21 0,-1-21 15,21 20-15,0 1 0,-20 0 0,20 0 16,0 21-16,1 0 16,-1 0-16,0 0 0,1 0 0,-1 21 0,-21 0 15,21 0-15,-20 1 0,-1-1 16,0 21-16,-21-21 0,21 22 16,-21-22-16,0 21 0,0-21 15,0 22-15,-21-22 0,0 0 0,21 0 16,-21 0-16,-1 0 0,22 1 0,-21-1 15,0-21 1,42 0 15,0-21-31,1-1 0</inkml:trace>
  <inkml:trace contextRef="#ctx0" brushRef="#br0" timeOffset="6308.21">8572 699 0,'-21'21'31,"21"0"-31,-21 0 0,21 0 16,0 0-16,0 1 0,-21-1 16,21 21-16,-21-21 0,21 0 0,-21 1 15,21-1-15,0 0 0,0 0 0,0 0 16,0 0-16,0 1 15,-22-22-15,22-22 32,0 1-17,22 0-15</inkml:trace>
  <inkml:trace contextRef="#ctx0" brushRef="#br0" timeOffset="6479.12">8445 466 0,'0'0'0,"-21"0"0,0 0 16,0 0-16,0 0 15,21 21 1,0 0 0</inkml:trace>
  <inkml:trace contextRef="#ctx0" brushRef="#br0" timeOffset="7394.03">8932 741 0,'0'0'0,"21"0"0,1 0 31,-22-21-31,21 21 0,0 0 15,0-21-15,0 21 0,0 0 16,1-22-16,-1 22 0,0 0 16,21 0-16,-21 0 0,1 0 0,-1 0 15,0 22-15,0-22 16,-21 21-16,21 0 0,-21 21 16,0-21-16,0 1 0,0 20 15,-21-21-15,0 21 0,-21-20 0,-1 20 16,1-21-16,0 21 0,-22-20 15,22-1-15,-22 21 0,22-21 0,0 0 16,-1-21-16,1 22 0,21-22 0,0 0 16,-1 21-16,1-21 15,42 0 17,1 0-32,-1 0 0,0 0 15,21 0-15,1 0 16,-1 0-16,0 0 0,1 0 0,-1 0 0,0 21 15,1-21-15,-1 21 0,-21 0 16,21 0-16,1 1 0,-22-1 16,0 0-16,0 0 0,0 21 0,1-20 15,-22 20-15,21-21 0,-21 21 16,0 1-16,0-1 0,0 0 0,-21 22 16,-1-22-16,1 1 0,-21-1 0,21-21 15,-22 21-15,1 1 0,-21-22 16,20 0-16,-20 21 0,-1-42 0,1 22 15,-22-1-15,22-21 0,-22 0 16,21 0-16,-20 0 0,20 0 16,1-21-16,-1-1 0,1 1 0,-1-21 15,1 21-15,-1-22 0,22 22 0,0-21 16,-1 0-16,1 20 0,42-20 16,0 21-16,0-21 0,0 20 0,0 1 15,0-21-15,21 21 0,0 0 16,0-1-16,22 1 0,-22 0 0,21-21 15,1 21-15,-1-1 0</inkml:trace>
  <inkml:trace contextRef="#ctx0" brushRef="#br0" timeOffset="7963.43">9864 804 0,'0'0'0,"0"-21"16,0 0-16,0 0 0,21 0 0,-21 0 15,0-1-15,0 1 0,0 0 16,0 0-16,0 0 0,-21 0 0,-1-1 16,1 22-16,-21-21 15,21 0-15,0 21 0,-22 0 0,22 0 16,-21 0-16,-1 0 0,22 21 15,0 0-15,-21 1 0,21-1 0,-1 0 16,-20 21-16,21-21 0,0 22 16,0-1-16,-1 0 0,22 1 0,0-1 15,0-21-15,0 22 0,0-22 16,0 0-16,0 0 0,22 0 0,-1 0 16,0-21-16,0 0 0,0 0 15,0 0-15,22 0 0,-22 0 0,21-21 16,-21 21-16,22-21 0,-22 0 0,0-21 15,21 20-15,-20-20 0,-1 21 16,0-21-16,0-1 0,-21 22 16,21-21-16,-21 21 0,0-22 15,0 22-15,0 0 0,0 0 0,0 0 16,0 42 15,0 0-31,0 0 0,0 21 0,0-20 16,-21 20-16,21-21 0,0 21 15,0 1-15,0-22 0,0 21 0,0-21 16,0 22-16,0-22 0,0 0 16,21 0-16,0 0 0,1-21 0,-22 22 15,42-22-15,-21 0 0,0 0 16,22 0-16,-22-22 0,21 1 16,0 21-16</inkml:trace>
  <inkml:trace contextRef="#ctx0" brushRef="#br0" timeOffset="8248.27">10520 275 0,'0'0'0,"0"-42"0,0 21 15,0-22-15,0 22 0,-21 0 16,21 0-16,-22 0 0,22 0 0,-21 21 16,21 21-1,-21 0-15,21 0 0,-21 21 0,21 1 16,0-1-16,0 0 0,-21 22 15,0-22-15,-1 22 0,22-22 16,-21 0-16,21 1 0,-21 20 0,0-20 16,21-1-16,0 0 0,-21 1 15,21-22-15,-21 21 0,21-21 0,0 0 16,0 1-16,0-1 0,0 0 16,21-21-1,0-21-15,0 21 16,0-21-16</inkml:trace>
  <inkml:trace contextRef="#ctx0" brushRef="#br0" timeOffset="8509.12">10816 508 0,'-21'0'15,"0"21"1,0 0-16,-1 1 0,1-1 15,0 0-15,21 0 0,-21 0 16,0 22-16,21-22 0,-21 0 0,21 21 16,-22-21-16,22 1 0,-21 20 15,21-21-15,0 0 0,0 0 16,0 1-16,0-1 0,0 0 16,21-21-1,1 0 1,20 0-16,-21-21 0,21 0 15</inkml:trace>
  <inkml:trace contextRef="#ctx0" brushRef="#br0" timeOffset="9224.35">11451 614 0,'-21'0'0,"0"0"0,0 0 0,-1 0 16,-20 0-16,21 0 0,-21 21 15,20 0-15,1 0 0,-21-21 16,21 22-16,0-1 0,-1 21 0,1-21 16,0 0-16,0 1 0,21-1 15,0 0-15,0 0 0,0 0 0,0 0 16,0 1-16,21-1 16,0-21-16,0 0 0,1 0 15,-1 0-15,0 0 0,0 0 0,0-21 16,0 21-16,-21-22 0,0 1 15,22 0-15,-22 0 0,21-21 16,-21 20-16,0 1 0,0-21 0,0 21 16,0 0-16,21-22 0,-21 22 15,21 0-15,0 0 0,0 0 16,1-1-16,-1 1 0,21 21 0,-21 0 16,0-21-16,22 21 0,-22 0 0,21 0 15,-21 21-15,22 0 0,-22 1 16,21-1-16,-21 0 0,1 21 0,-1-21 15,0 1-15,-21 20 0,0 0 16,0-21-16,0 22 0,0-22 0,0 21 16,0-21-16,0 1 0,-21-1 15,0 0-15,21 0 0,-22 0 16,1-21-16,21 21 0,-21-21 16,0 0-16,0-21 15,21 0-15,0 0 16,0 0-16,0 0 0,0-22 15,21 22-15,0-21 0,0-1 0,0 1 16,22 21-16,-22-21 0,21-1 16,1 22-16,-1 0 0,0-21 0,64 20 15,-64 22-15,1 0 0,-1 0 16,0 0-16,1 22 0,-22-1 16,0 0-16,0 0 0,0 0 0,-21 22 15,0-22-15,0 21 16,0-21-16,0 22 0,0-1 0,0-21 15,-21 21-15,0-20 0,21-1 0,-21 0 16,0 0-16,0 0 0,21 0 16,-22 1-16,1-22 15,0 0 1,21-22 0,0 1-16,0 0 0,0 0 0</inkml:trace>
  <inkml:trace contextRef="#ctx0" brushRef="#br0" timeOffset="9447.74">11515 106 0,'0'0'0,"-22"0"0,1 0 0,0-21 15,0 21-15,0 0 31,0 0 1,21 21-32,-22-21 15,1 0-15,0 0 0,0 0 16,0 0-16</inkml:trace>
  <inkml:trace contextRef="#ctx0" brushRef="#br0" timeOffset="9668.62">10372 339 0,'0'0'0,"21"0"16,0 0-16,0 0 16,0 0-16,0 0 0,22 0 0,-22 0 15,0 0-15,21 0 16,-20 0-16,20 0 0,-21 0 0,0 0 15,22 0-15,-22 0 0,0 0 16,0 0-16,0 0 0</inkml:trace>
  <inkml:trace contextRef="#ctx0" brushRef="#br0" timeOffset="11031.45">2498 1693 0,'0'0'0,"-22"0"0,-20 0 15,21 0-15,0 0 0,0 0 16,-1 0-16,1 0 16,0-21-1,0 21-15,0 0 16,0 0-1,-1 0-15,1 0 0,42 0 63,1 0-63,-1 0 16,0 0-16,0 0 0,21 0 15,1 0-15,-1 0 0,0 0 0,1 0 16,-1 0-16,0 0 0,22 0 15,-1 0-15,1 0 0,-22 0 0,22 0 16,-1 0-16,1 0 0,-1 0 16,22 0-16,-22 0 0,22 0 0,0 0 15,21 0-15,-22 0 0,22 0 16,0 0-16,0 0 0,-22 0 0,43 0 16,-21 0-16,0 0 0,21-21 15,0 21-15,0 0 0,0 0 16,0 0-16,21 0 0,-21 0 0,0 0 15,21 0-15,-21-21 0,22 21 16,-22 0-16,0 0 0,0 0 0,21 0 16,0 0-16,-21-21 0,21 21 15,0 0-15,149-21 16,-149 21-16,0-22 0,0 22 0,21 0 16,-20 0-16,-1-21 0,148 21 15,-148 0-15,0 0 0,1-21 0,-22 21 16,21 0-16,0 0 0,-21 0 15,21 0-15,0 0 0,-21 0 0,21 0 16,1-21-16,-22 21 16,0 0-16,21 0 0,-21 0 0,21 0 15,0 0-15,-21 0 0,0 0 0,0 0 16,0 0-16,0 0 0,-21 0 16,21 0-16,0 0 0,-21 0 0,0 0 15,-1 0-15,1 0 0,-21 0 16,0 0-16,-1 0 0,1 0 0,-22-21 15,22 21-15,-21 0 0,-1 0 0,1 0 16,-1 0-16,-21-21 0,1 21 16,-1 0-16,0 0 0,-20 0 0,-1 0 15,0 0-15,0 0 0,0 0 16,-21-22 46</inkml:trace>
  <inkml:trace contextRef="#ctx0" brushRef="#br0" timeOffset="11148.39">13377 1439 0,'-21'0'16,"0"0"-16,0 0 16,0 0 15,-1 0-16,1 0 1</inkml:trace>
  <inkml:trace contextRef="#ctx0" brushRef="#br0" timeOffset="15259.49">4487 2604 0,'0'0'0,"21"-22"0,-21 1 16,0 0-16,22 0 0,-22 0 15,21 0-15,-21-1 0,21 1 16,-21 0-16,0 0 0,21 21 15,-21 42 17,0-21-32,-21 22 15,0-1-15,0 22 0,-1-22 0,1 21 16,0 1-16,0-1 0,-21-20 0,-1 20 16,22 1-16,-21-22 0,21 22 15,-22-22-15,22 0 0,-21 1 0,42-22 16,-21 0-16,-1 0 0,22 0 15,-21 0-15,21-42 32,0 0-32,0 0 0,0 0 0,0-22 15,0 22-15,0-21 0,0 21 0,0-22 16,21 1-16,1 21 0,-22-21 16,21-1-16,0 1 0,-21 21 0,21 0 15,0-1-15,-21 1 0,21 0 16,1 21-16,-1 0 0,-21 21 15,0 0-15,21 1 16,-21 20-16,21-21 0,-21 21 0,0-20 16,0 20-16,21-21 0,0 21 15,1-20-15,-1 20 0,-21-21 16,42 0-16,-21 0 0,0 1 0,22-1 16,-1-21-16,-21 0 0,22 0 15,-1 0-15,0 0 0,1 0 0,-1 0 16,0-21-16,1-1 0,-1 1 15,-21 0-15,21 0 0,-20 0 0,20-22 16,-21 22-16,-21-21 0,21 0 0,-21-1 16,0-20-16,0 20 0,0-20 15,0-1-15,0 1 0,0 21 0,-21-22 16,0 22-16,0-1 0,-22 1 16,22 0-16,-21 21 0,0-1 15,-22 1-15,1 21 16,20 0-16,1 0 0,0 21 0,-1 1 15,22-1-15,-21 0 0,21 21 16,-1 1-16,22-1 0,0 0 0,0 1 16,0-1-16,0 0 0,22-21 0,-1 22 15,21-22-15,-21 21 0,22-21 16,-22 1-16,21-22 0,0 21 0,1 0 16,-22-21-16,21 0 0,1 0 15,-22 0-15,21 0 0,-21 0 0,22 0 16,-22 0-16,0-21 0,21 21 15</inkml:trace>
  <inkml:trace contextRef="#ctx0" brushRef="#br0" timeOffset="15644.84">5334 2858 0,'0'0'0,"-21"21"0,21 0 16,21-21 15,0 0-15,0 0-16,0 0 0,22-21 0,-22 0 15,21 21-15,-21-22 0,22 1 16,-22 0-16,0 0 0,-21 0 0,0 0 16,0-1-1,0 1-15,-21 21 16,0 0-16,0 0 0,-1 0 15,-20 21-15,21 1 0,0-1 16,0 0-16,-1 0 0,1 21 0,0-20 16,0-1-16,21 0 0,-21 21 15,21-21-15,0 1 0,0-1 0,0 21 16,0-21 0,21 0-16,0-21 0,0 0 15,-21 22-15,43-22 0,-22 0 0,0 0 0,0 0 16,21 0-16,-20-22 15,20 22-15,0-21 0,22 0 0</inkml:trace>
  <inkml:trace contextRef="#ctx0" brushRef="#br0" timeOffset="16188.18">6244 2477 0,'0'-43'0,"0"86"0,0-107 0,0 43 15,0 0-15,0 0 0,0-1 0,0 1 16,-21 21 15,0 21-31,21 1 0,-21-1 16,-1 21-16,22 0 0,-21 1 15,0 20-15,0-20 0,0 20 0,0 1 16,-1-22-16,1 21 0,0 1 16,0-1-16,0 1 0,0-1 0,-22 1 15,22-1-15,0 22 0,0-21 0,0-1 16,-1 1-16,1 20 0,0-41 15,0 20-15,21 1 0,0-1 0,0-21 16,0 1-16,0 20 0,0-20 16,0-1-16,0-21 0,21 21 0,0-20 15,-21-1-15,43 0 0,-22-21 0,0 0 16,0 0-16,21 0 0,-20 0 16,20-21-16,0 0 0,-21-1 15,22 1-15,-1-21 0,-21 21 0,22-22 16,-22 1-16,21 0 0,0-1 15,-20 1-15,-1-21 0,0 20 0,0-20 16,-21 20-16,0-20 0,0-1 0,0 22 16,-21-21-16,-21 20 0,20 1 15,-20 0-15,0 20 0,-1-20 0,1 21 16,-21 0-16,20 21 0,-20-21 16,20 21-16,1 0 0,0 0 0,21 0 15,-22 0-15,22 0 0,0 0 0,63 0 47,-21 0-47,1 0 0,20 0 0,0 0 16,1 0-16,-1-22 0,21 1 15,-20 0-15,-1 0 0</inkml:trace>
  <inkml:trace contextRef="#ctx0" brushRef="#br0" timeOffset="16685.89">6646 2307 0,'-21'-42'31,"0"42"-31,0 0 16,21 21-1,0 0-15,0 0 0,0 1 16,0-1-16,0 0 0,0 0 15,-21 21-15,21-20 0,0-1 0,0 0 16,0 0-16,0 0 0,0 0 16,0 1-16,-22-22 31,1-22-15,21 1-16,0 0 15,0 0-15,0 0 0,0 0 16,0-1-16,0-20 0,21 21 0,1-21 15,-1 20-15,0 1 0,0-21 16,21 21-16,1 0 0,-1-1 0,0 1 16,1 0-16,-1 21 0,0 0 15,1 0-15,-22 0 0,21 21 0,-21 0 16,1 1-16,-1-1 0,0 0 0,-21 0 16,0 21-16,0-20 15,0 20-15,0-21 0,0 21 0,-21-20 0,0-1 16,-1 21-16,1-21 0,0 0 15,0 1-15,21-1 16,-21-21-16,21 21 0</inkml:trace>
  <inkml:trace contextRef="#ctx0" brushRef="#br0" timeOffset="19243.78">3641 4487 0,'-22'0'15,"22"-21"1,-21 21-1,21-21-15,0 0 16,0 0 0,0 42 31,0 0-47,0 0 15,0 0-15,-21 22 0,21-22 0,-21 21 16,21 1-16,-21-22 0,21 21 15,0 0-15,-21-20 0,21 20 0,-22-21 16,22 0-16,0 22 0,0-22 16,0 0-16,0-42 31,22 0-31,-1-1 16,-21 1-16,21 0 0,0 0 0,0 0 15,0-22-15,1 22 0,-22-21 16,21 21-16,0 0 0,0-22 0,0 22 15,0 0-15,1 0 0,-1 0 16,0-1-16,0 22 0,0 0 16,0 0-16,-21 22 15,0-1-15,0 0 0,22 0 16,-22 21-16,0-20 0,0 20 0,0-21 16,0 21-16,0 1 15,0-22-15,0 21 0,21-21 0,-21 1 16,21-1-16,0 0 0,0 0 15,0-21-15,1 0 0,-1 0 0,21 0 16,-21 0-16,22 0 0,-22-21 16,21 0-16,-21 0 0,22-1 0,-1 1 15,-21-21-15,21 0 0,-20 20 0,-1-20 16,0 0-16,0 21 0,-21-22 16,0 1-16,0 0 0,0-1 15,-21 1-15,0 0 0,0 20 16,-22 1-16,22 0 0,0 0 0,-21 0 15,20 21-15,-20 0 0,21 0 16,0 0-16,-22 21 0,22 0 0,0 0 16,0 0-16,0 1 0,21-1 0,0 0 15,0 0-15,0 0 16,0 0-16,0 1 0,0-1 16,21-21-16,0 0 0,0 0 15,22 0-15,-22 0 0,21 0 0,0 0 16</inkml:trace>
  <inkml:trace contextRef="#ctx0" brushRef="#br0" timeOffset="19779.47">5143 4085 0,'0'-42'31,"0"21"-31,-21 21 0,0 0 15,0 21-15,0 0 0,21 21 16,-21-20-16,-1-1 0,22 21 16,-21 0-16,0 1 0,0-22 0,21 21 15,-21 1-15,21-1 0,-21 0 16,21 1-16,0-22 0,0 21 16,-22-21-16,22 22 0,0-22 0,0 0 15,0 21-15,-21-21 0,21 1 16,0-1-16,0 0 0,-21-21 47,21-21-47,0 0 15,-21-1-15,21 1 0,0 0 16,0-21-16,0 21 0,21-1 0,0 1 16,0-21-16,1 21 0,-1 0 15,21-1-15,-21 1 0,22 0 16,-1 0-16,-21 21 0,21 0 0,-20 0 15,20 0-15,-21 0 0,0 0 16,0 0-16,1 21 0,-22 0 0,0 22 16,0-22-16,0 0 0,0 0 15,0 21-15,0-20 0,0-1 0,-22 0 16,1 0-16,0 0 0,0 0 0,21 1 16,-21-1-16,0 0 15,21-42 16,21 0-31,0 21 16,0-22-16</inkml:trace>
  <inkml:trace contextRef="#ctx0" brushRef="#br0" timeOffset="20504.05">5800 4382 0,'0'0'15,"0"-22"-15,-22 22 16,1 0 0,0 0-16,0 22 0,0-1 15,21 0-15,-21 0 0,-1 0 0,1 0 16,0 1-16,21-1 16,0 0-16,-21 0 0,21 21 0,0-20 15,0-1-15,0 0 0,0 0 16,21-21-16,0 21 15,0-21-15,1 0 0,-1 0 0,21 0 16,-21 0-16,22-21 0,-22 0 16,21 21-16,0-21 0,-20 0 0,20-22 15,-21 22-15,0 0 0,0 0 0,1-22 16,-1 22-16,0 0 16,0-21-16,-21 21 0,0-1 0,21 1 15,-21 0-15,0 42 31,0 0-31,0 1 16,0-1-16,0 0 0,-21 0 16,21 0-16,0 22 0,-21-22 0,0 21 15,0 0-15,21 1 0,-22 20 0,1-20 16,21 20-16,-21 1 0,21-22 16,0 21-16,0 1 0,0-1 15,-21 1-15,21-1 0,0 1 0,0-1 16,-21 1-16,21-22 0,0 22 0,0-1 15,0 1-15,0-22 0,0 22 16,0-22-16,0 0 0,0 1 0,0-1 0,0-21 16,0 21-16,-21-20 15,21-1-15,-22-21 0,22 21 0,-21-21 16,0 0-16,0 0 16,0-21-16,21 0 0,-21-1 0,-1 1 15,1-21-15,0 0 0,0-22 16,21 1-16,0-1 0,0 1 0,0-22 15,0 21-15,21-20 0,0-1 16,0 22-16,1-22 0,20 0 0,-21 22 16,21-1-16,-20 1 0,20 20 0,-21 1 15,0 0-15,22 21 0,-22-1 16,0 1-16,0 0 0,0 0 16,0 0-16,1 21 0,-1-21 15,0 21-15,0 0 16,-21-22-16</inkml:trace>
  <inkml:trace contextRef="#ctx0" brushRef="#br0" timeOffset="37252.55">5927 6054 0,'-22'0'0,"44"0"0,-65 0 0,22 0 0,21 21 16</inkml:trace>
  <inkml:trace contextRef="#ctx0" brushRef="#br0" timeOffset="37839.76">4022 5736 0,'0'0'0,"-22"0"0,1 0 16,0 0-16,0 0 0,0 0 16,0 0-16,-1 0 15,1 0-15,21 21 16,21-21-16,1 0 16,-1 0-16,21 0 0,0 0 15,1 0-15,20 0 0,1 0 0,-1 0 16,22-21-16,0 0 0,-1 21 15,1-21-15,-22 21 0,22-21 16,-21 21-16,-1 0 0,1 0 16,-22 0-16,-21 0 0,0 0 0,0 0 15,-63 0 1,21 21-16,-21-21 16,-1 21-16</inkml:trace>
  <inkml:trace contextRef="#ctx0" brushRef="#br0" timeOffset="38132.58">4466 5779 0,'0'-22'0,"0"1"15,0 42 17,-21 1-17,21 20-15,0-21 0,0 21 16,0 1-16,-21-1 0,0 0 15,21 1-15,-22-1 0,22 0 0,-21 22 16,0-22-16,21 1 0,0 20 0,-21-21 16,0 1-16,21-1 0,-21 0 15,21-20-15,0-1 0,0 0 0,0 0 16,0 0-16,21-21 16,0 0-16,0-21 15,-21 0-15,21 0 0,0 0 16,1-22-16,-1 22 0,0-21 15</inkml:trace>
  <inkml:trace contextRef="#ctx0" brushRef="#br0" timeOffset="38732.25">4826 6096 0,'0'0'0,"0"21"31,0 0-31,-21-21 16,21 22-16,-21 20 0,-1-21 15,22 0-15,-21 0 0,0 22 0,21-22 16,0 21-16,-21-21 0,21 22 16,-21-22-16,21 0 0,0 0 15,0 0-15,0 1 0,21-22 0,0 0 16,21 0-16,-20 0 0,20 0 16,0 0-16,1 0 0,-1-22 0,0 1 15,-21 0-15,22 0 0,-1-21 16,0 20-16,-20 1 0,-1-21 0,21 21 15,-21 0-15,-21-1 0,21 1 0,-21 0 16,22 0-16,-22 0 0,0 0 16,0-1-16,-22 22 47,22 22-47,-21-1 0,21 0 0,0 0 15,0 0-15,-21 22 0,21-22 16,-21 21-16,0 0 0,21 1 0,0 20 15,0-20-15,-21 20 0,21-21 0,-22 22 16,22-22-16,0 22 0,0-1 16,0-20-16,0 20 0,0 1 0,0-1 15,0 1-15,0-22 0,-21 21 0,21 1 16,0-22-16,-21 1 0,0-1 16,21 0-16,-21 1 0,0-1 0,-1-21 15,1 0-15,0 0 0,0 1 0,-21-22 16,-1 0-16,1 0 15,0 0-15,-1 0 0,1 0 0,-22 0 16,1 0-16,21-22 0,-1 1 0,-20 0 16,42 21-16,-22-21 0,22-21 15,0 20-15,21 1 0,0-21 0,0 21 16,0-22-16,0 22 0,42-21 16,-21 0-16,22-1 0,-1 1 0,22 0 15,-1-1-15</inkml:trace>
  <inkml:trace contextRef="#ctx0" brushRef="#br0" timeOffset="39048.07">5842 6160 0,'-21'-22'31,"21"44"-31,0-1 15,-21 21-15,21-21 0,0 22 0,0-1 16,0 21-16,0-20 0,0 20 16,0 1-16,0 20 0,0-20 0,-22-1 15,1 1-15,0-1 0,-21 1 0,21 21 16,-22-22-16,22 1 0,0-1 16,-21-21-16,20 1 0,1-1 15,21 0-15,0-20 0,-21-1 0,21 0 16,0-42-1,21-22 1,-21 22-16,0 0 0,21-21 16,1-1-16,-1 1 0</inkml:trace>
  <inkml:trace contextRef="#ctx0" brushRef="#br0" timeOffset="39334.9">5609 6519 0,'0'-63'16,"0"126"-16,0-147 0,0 41 0,0 1 0,0 21 15,0-21-15,0 20 0,21 1 0,0 0 16,1 0-16,-1 0 0,21 21 16,43-21-16,-1 21 15,-41 0-15,-1 0 0,0 0 16,1 0-16,-22 0 0,21 21 0,-21 21 16,1-21-16,-22 0 0,0 22 0,0-1 15,-22-21-15,1 22 0,-21-1 16,21-21-16,-22 21 0,1-20 0,0-1 15,-1 21-15,1-42 0,0 21 16,-1 0-16,22-21 0,0 0 16,0 0-16,42-21 15,0 0 1,0 0-16,22 0 0,-22 0 0</inkml:trace>
  <inkml:trace contextRef="#ctx0" brushRef="#br0" timeOffset="39960.28">6392 6287 0,'21'-22'31,"1"22"-15,-1-21-16,0 21 15,0-21-15,0 0 0,0 21 0,1-21 16,20 0-16,-21-1 0,0 22 15,0-21-15,1 0 0,-22 0 16,0 0-16,-22 21 16,-20 0-1,21 21-15,0 0 0,-22 0 0,22-21 16,-21 21-16,21 22 0,0-22 16,-1 0-16,1 0 0,0 0 0,0 22 15,21-22-15,0 0 16,0 0-16,0 0 0,0 1 0,0-1 15,21 0-15,0 0 0,22-21 0,-22 0 16,21 0-16,0 0 0,1 0 16,-1 0-16,0 0 0,1 0 0,20-21 15,-20 0-15,20-22 0,-21 22 16,1 0-16,20-21 0,-20 21 0,-1-22 16,0 22-16,-21-21 0,1-1 0,20 22 15,-42-21-15,21 21 16,-21 0-16,0-1 0,0 1 0,0 0 0,-21 21 15,0 0-15,0 0 16,-1 0-16,1 21 0,0-21 16,21 21-16,0 1 0,-21-1 0,21 21 15,0-21-15,0 0 0,0 1 0,21-1 16,0 21-16,0-21 0,1 0 16,-22 1-16,21-1 0,0 0 0,-21 0 15,21 0-15,-21 0 16,21-21-16,-21 22 0,0-1 0,0 0 15,-21-21 1,0 0-16,0 0 0,0 0 16,-1 0-16,1 0 0,0 0 0,0 0 15,0 0-15,0 0 32</inkml:trace>
  <inkml:trace contextRef="#ctx0" brushRef="#br0" timeOffset="40499.97">3429 6900 0,'0'0'0,"-64"22"0,-63-22 15,106 0 1,0 0-16,0 0 0,42 0 31,21 0-31,1 0 16,-1 0-16,22-22 0,20 22 15,22 0-15,-21-21 0,21 0 16,21 21-16,0-21 0,0 21 0,21-21 16,0 21-16,21 0 0,1-21 15,20 21-15,1 0 0,20-22 0,1 22 16,0 0-16,20 0 0,1-21 16,0 21-16,-21 0 0,21 0 0,-22-21 15,22 21-15,-21 0 0,-22 0 0,1 0 16,-1-21-16,-42 21 0,1 0 15,-1 0-15,-21 0 0,-21 0 0,-1-21 16,1 21-16,-42 0 0,20 0 16,-41 0-16,20 0 0,-20-21 0,-1 21 15,-21 0-15,0 0 0,0 0 0,1 0 16,-1 0-16,-42 0 31,-1-22-31,-20 22 16,0 0-16,-22 0 0</inkml:trace>
  <inkml:trace contextRef="#ctx0" brushRef="#br0" timeOffset="41396.17">3556 7303 0,'21'0'32,"-42"21"-32,0 0 15,-22 0-15,1 0 0,-21 22 16,20-1-16,-20 0 0,-1 1 16,-20-1-16,-86 64 0,64-43 15,22-20-15,-22 20 0,0 1 16,0-1-16,22 1 0,-1-22 15,0 21-15,22-20 0,-1-22 0,22 21 0,0-21 16,-1 1-16,-20 20 16,42-42-16,-1 0 0,22-21 31,0 0-31,0-1 0,22 1 0,-22 0 16,21-21-16,21 21 0,-21-22 15,0 22-15,1-21 0,20-1 0,-21 22 16,21 0-16,-20-21 0,20 21 15,-21-1-15,0 1 0,0 21 16,1-21-16,-1 21 0,0 0 0,-21-21 16,0 42-1,-21-21 1,-22 21-16,22 22 0,0-22 16,-21 21-16,21-21 0,-1 22 0,-20-1 15,21 0-15,-21-21 0,20 22 16,1-1-16,-42 0 15,42-20-15,21-1 0,0 0 0,-22-21 16,44 0 0,-1 0-1,0 0-15,0-21 0,21 0 16,1 21-16,-22-22 0,42 22 0,-20-21 16,-1 21-16,0 0 0,22-21 15,-22 21-15,1 0 0,-22 0 0,21 0 16,-21 0-16,-21 21 15</inkml:trace>
  <inkml:trace contextRef="#ctx0" brushRef="#br0" timeOffset="43052.68">444 9123 0,'0'0'16,"0"21"-16,0 0 0,0 0 15,22-21 1,-1 0-16,21-21 16,-21 0-16,0 0 0,22 0 0,-22 0 15,21-1-15,-21-20 0,22 21 16,-22-21-16,0-1 0,0 1 0,-21 0 16,0 20-16,0-20 0,0 0 15,0 21-15,0-22 0,0 22 0,0 0 16,-21 42-1,0 0-15,0 0 0,21 22 16,-21-1-16,-1 0 0,22 22 16,0-1-16,-21 1 0,0 21 0,21-22 15,-21 1-15,21-1 16,0 1-16,-21 63 0,0-64 16,-1-21-16,22 1 0,0 20 15,-21-42-15,0 22 0,0-22 0,0 21 16,0-21-16,-1-21 15,1 0-15,0 0 0,0 0 0,0 0 16,0-21-16,-1 0 0,1 0 16,0 0-16,0 0 0,-21-22 15,20 1-15,1 21 0,-21-22 0,21 22 16,0 0-16,-1 0 0,1 21 16,0 0-16,21 21 15,0 21 1,0-20-16,0-1 0,0 21 0,0 0 15,0-20-15,0 20 0,21-21 16,0 21-16,1-20 0,-1-1 0,0-21 16,0 21-16,0-21 0,22 0 15,-22 0-15,21 0 0,0 0 0,1-21 16,-1 21-16,22-21 0,-22-22 16,0 22-16,1 0 0,-1-21 0,0-1 15,-21 22-15,22-21 0,-22-1 16,0 22-16,-21 0 0,0 0 0,21 0 15,-21 42 17,0 0-32,0 0 0,0 22 15,0-22-15,0 0 0,-21 21 0,21-21 16,0 1-16,0 20 0,0-21 16,-21-21-16,21 21 0,21-21 31,0 0-31,-21-21 0,21 0 15,1 0-15,-1 0 0,0-22 16,0 22-16,0-21 0,0 21 0,1-22 16,-1 22-16,-21 0 0,21 0 15,-21 0-15,21 21 0,0 21 32,-21 0-32,0 0 15,0 0-15,0 0 0,0 1 16,0 20-16,0-21 0,0 0 0,0 0 15,0 1-15,0-1 16,21-21 0,1 0-16,-1 0 0,0-21 15,0-1-15,21 1 0,-20 0 16,-1 0-16,0 0 0,0-22 0,21 22 16,-20-21-16,-1 21 0,0 0 15,0-1-15,0 1 16,0 21-16,-21 21 15,0 1 1,0-1-16,0 0 0,0 21 16,0-21-16,0 1 15,-21-1-15,21 0 0,0 0 0,0 0 16,0 0-16,21 1 16,1-22-16,-1 0 0,21 0 0,-21 0 15,22 0-15,-1 0 0,0 0 16,1-22-16,-1 1 0,0 0 0,1 0 15,-1 0-15,-21-22 0,21 22 16,-20 0-16,-1 0 0,0 0 16,-21 0-16,0-1 0,0 1 15,0 0-15,0 0 16,-21 42 0,0-21-16,21 21 15,0 0-15,-22 22 0,1-22 0,21 42 16,0-20-16,-21-1 0,0 22 15,21-1-15,-21 1 0,21-1 0,0 1 16,-21 20-16,21-20 0,-22 20 16,1 1-16,21 21 0,-21-21 0,0-22 15,21 22-15,0-22 0,-21 1 0,0-1 16,21-20-16,-22-1 16,22 0-16,-21-21 0,21 1 0,0-1 15,0-64 1,0 22-1,21-21-15,1 0 0,20-22 16,-21 1-16,0-1 0,0-21 0,22 1 16,-22-22-16,21 21 0,-21 1 0</inkml:trace>
  <inkml:trace contextRef="#ctx0" brushRef="#br0" timeOffset="43332.46">2032 9567 0,'0'0'0,"-21"-63"0,0-1 15,-22-41 1,22 83-16,21 1 0,0 0 15,0-21-15,0 21 16,42 21-16,-20 0 0,-1-22 0,0 22 16,21 0-16,1 0 0,-22 0 15,21 22-15,0-1 0,-20 0 0,20 0 16,-21 0-16,-21 0 0,0 22 0,0-22 16,0 0-16,0 21 0,-42-20 15,21-1-15,-22 21 0,1-21 0,21 0 16,-22 1-16,1-1 0,0 0 15,21-21-15,-22 0 0,22 21 0,0-21 16,21-21 0,0 0-16,0 0 15,0-1-15,21 1 0,21 0 0,-20-21 16,-1 21-16,21-22 0</inkml:trace>
  <inkml:trace contextRef="#ctx0" brushRef="#br0" timeOffset="43764.21">2582 8911 0,'0'0'0,"0"-21"0,0 0 16,0 0-16,0 42 31,-21 21-31,21-21 16,-21 22-16,21-1 0,0 0 0,-21 1 15,0-1-15,21 0 0,-22 1 16,1 20-16,21-20 0,0-1 0,0 0 15,0-21-15,0 22 0,0-22 16,0 21-16,0-21 0,0 1 16,21-22-16,1 0 0,-1 0 0,0 0 15,21 0-15,-21-22 0,1 1 16,-1 0-16,21 0 0,-21 0 0,0 0 16,1-1-16,-1-20 0,0 21 15,-21 0-15,0-22 0,21 22 0,0 0 16,-21 42 15,0 0-31,0 1 16,-21-1-16,0 0 0,21 0 15,0 0-15,-21 0 0,21 1 0,-21-1 16,21 0-16,0 0 16,0-42 15,0 0-31,21 0 15,-21-1-15</inkml:trace>
  <inkml:trace contextRef="#ctx0" brushRef="#br0" timeOffset="43920.12">2900 9102 0,'0'0'0,"0"-21"0,-21 21 31,21 21-16,0 0 1,21-21-16,0 0 16,0 0-16</inkml:trace>
  <inkml:trace contextRef="#ctx0" brushRef="#br0" timeOffset="45395.79">3556 9038 0,'0'0'0,"-85"0"32,64 0-32,0 21 0,-21-21 15,20 22-15,1-1 0,0 0 0,-21 0 16,21 0-16,-1 22 0,1-22 0,21 0 16,0 21-16,-21-21 0,21 1 15,0-1-15,0 0 0,0 0 0,0 0 16,0 0-16,21 1 0,0-22 15,1 21-15,20-21 0,-21 0 16,21 0-16,-20 0 0,20 0 0,0 0 16,1 0-16,-1-21 0,0 21 15,1-22-15,-22 1 0,21 0 0,0 0 16,-20 0-16,-1 0 0,0-1 0,0 1 16,0-21-16,-21 21 0,21 0 15,-21-1-15,0 1 0,0 0 16,-21 42-1,0-21 1,0 21-16,0 1 0,21-1 16,-21 0-16,21 0 0,-22 43 15,22-43-15,0 0 0,0 0 16,0 0-16,0 0 0,22 1 16,-1-1-16,0-21 0,21 0 0,-21 0 15,22 0-15,-22 0 0,21 0 16,1 0-16,-1-21 0,-21-1 0,21 1 15,-20 0-15,20 0 0,-21 0 0,21-22 16,-20 22-16,20-21 0,-21 0 16,0-1-16,0-20 0,1 20 0,-1-20 15,0-1-15,0 22 0,-21-21 16,0 20-16,0 1 0,0 0 16,0-1-16,0 22 0,0 0 0,0 0 15,-21 21-15,0 0 16,0 0-16,-1 21 0,1 0 15,0 21-15,21 1 0,-21 20 16,0-20-16,0 20 0,21 1 0,0-1 16,-22 1-16,22-22 0,-21 21 0,21-20 15,0-1-15,0 0 0,0 1 0,0-1 16,0-21-16,21 0 0,1 1 16,-1-1-16,0 0 0,0-21 0,21 0 15,-20 0-15,20 0 0,0 0 0,1-21 16,-1 0-16,-21-1 0,21 1 15,1 0-15,-1-21 0,0-1 16,1 1-16,-22 0 0,21-1 0,-21-20 16,1 21-16,-1-22 0,0 1 15,0-1-15,0 1 0,-21 20 0,0-20 16,0 20-16,0 1 0,0 21 0,0-21 16,0 20-16,0 1 0,0 0 15,-21 42 1,21 0-16,0 22 15,0-1-15,-21 0 0,21 1 0,-21 20 16,21-20-16,0 20 0,0 1 16,0-1-16,-21-21 0,21 22 0,-22-22 15,22 1-15,0-1 0,0 0 16,0-21-16,0 22 0,0-22 0,22 0 16,-1 0-16,0-21 0,0 0 0,43 21 15,-22-21-15,-21 0 0,21 0 16,-20-21-16,20 0 0,-21 0 15,21 0-15,-20 0 0,20-1 0,-21 1 16,0 0-16,0-21 0,1 21 0,-1-1 16,0 1-16,-21 0 0,0 0 15,-21 42 1,21 0 0,-21 0-16,21 1 15,0-1-15,0 0 0,-22 0 0,22 0 16,0 0-16,0 1 0,0-1 0,0 0 15,0 0-15,0 0 0,22-21 16,-1 0-16,21 0 16,-21 0-16,22 0 0,-22 0 0,21 0 15,0 0-15,-20-21 0,20 0 0,0 0 16,1 0-16,-22-1 0,21-20 16,-21 21-16,22-21 0,-22 20 15,0 1-15,0 0 0,-21-21 0,0 21 16,0-1-16,0 1 15,0 42 1,0 1 0,-21-1-16,0 0 0,0 0 0,21 0 15,-22 22-15,1-1 0,0 0 16,0 1-16,0-1 0,21 0 0,-21 22 16,21-1-16,0 1 0,0-1 0,0 1 15,0-1-15,0 1 0,0 20 16,0-20-16,0-1 0,0 1 0,0-1 15,0 1-15,0 21 0,0-22 16,0 1-16,0-1 0,0 1 0,0-1 16,0-21-16,0 22 0,0-22 15,0-21-15,0 22 0,0-22 0,0 0 16,0 0-16,0-42 16,0 0-1,0 0-15,0-22 0,-22 22 16,22-21-16,-21-22 0,21 22 0,-21-21 15,0-1-15,0 1 0,0-22 0</inkml:trace>
  <inkml:trace contextRef="#ctx0" brushRef="#br0" timeOffset="45611.89">4445 8975 0,'0'0'0,"0"-21"0,21-1 16,0 22 0,22 0-16,-1 0 0,0 0 0,1-21 15,-1 21-15,0 0 0,1-21 16,-1 21-16,0 0 0,-21-21 0,22 21 16,-22 0-16,-21-21 0,0 0 15,0-1-15</inkml:trace>
  <inkml:trace contextRef="#ctx0" brushRef="#br0" timeOffset="45771.8">3979 8636 0,'0'0'0,"0"42"31,0-20-31,21-1 16,1-21-16,-1 0 0,0 0 15,0 0-15,0 0 16</inkml:trace>
  <inkml:trace contextRef="#ctx0" brushRef="#br0" timeOffset="46540.35">10075 6731 0,'0'0'0,"-21"-21"0,0 0 0,-21-43 31,20 64-31,22 21 16,22 1 0,-1 20-16,0-21 0,21 21 0,1 1 15,-1-1-15,0 0 0,1 1 0,-1-1 16,0 22-16,1-1 0,-1 1 15,0-1-15,1-21 0,-22 22 16,21-1-16,-21-20 0,22 20 0,-22-20 16,0-1-16,21 0 0,-21-21 15,1 1-15,-22 20 0,21-21 0,0 0 16,-42-21 15,0 0-31,-22 0 0,22-21 16,0 21-16,-21-21 0,20 0 0,-20 0 15,21-1-15,-21 1 0,20 0 0,-20 0 16,21 0-16,0 0 0,0-1 16,-1 22-16,22-21 0,-21 21 15,42 0 17,1 0-17,-22 21-15,21-21 0,0 22 16,0-22-1,0 0-15,0 0 16,1 0-16,-1 0 0,0 0 16</inkml:trace>
  <inkml:trace contextRef="#ctx0" brushRef="#br0" timeOffset="46900.38">10689 7345 0,'0'0'0,"0"-21"0,0 0 15,0-1-15,0 44 47,0-1-47,21 0 0,-21 0 16,0 21-16,21-20 0,1-1 16,-22 21-16,21-21 0,0 0 0,-21 1 15,0 20-15,21-21 0,-21 0 0,21 0 16,-21 1-16,0-1 0,0 0 15,0 0-15,-21 0 16,0-21-16,-21 0 16,20 0-16,-20 0 0,0 0 15,21 0-15,-43 0 0,22 0 0,-1 0 16,1-21-16,0 21 0,-1-21 0,-20 21 16,42 0-16,0 0 15,-1 0-15,1 0 0,42 0 31,1 0-31,20 0 16</inkml:trace>
  <inkml:trace contextRef="#ctx0" brushRef="#br0" timeOffset="47084.27">10816 8573 0,'0'0'0,"-42"0"0,21-22 16,-1 22-16,1-21 0,0 0 0</inkml:trace>
  <inkml:trace contextRef="#ctx0" brushRef="#br0" timeOffset="47628.57">10477 8361 0,'0'0'0,"-21"0"0,21 21 31,21-21-31,1 0 16,-1 0-16,0 0 0,0 0 16,0 0-16,22 0 0,-1-21 0,-21 21 15,21-21-15,1 21 0,-22-21 0,21 21 16,-21-22-16,1 1 0,-1 21 15,0-21-15,-21 0 0,0 0 16,0 0-16,-21 21 0,0-22 16,-22 22-16,1 0 15,0 0-15,-1 22 0,1-22 0,-22 21 16,22 0-16,0 0 0,21 21 0,-22-20 16,22-1-16,0 21 0,0-21 15,0 22-15,21-22 0,0 0 0,0 0 16,0 0-16,0 0 0,0 1 0,21-1 15,0-21-15,0 0 0,0 21 16,0-21-16,22 0 0,-1 0 0,0 0 16,1 0-16,-22 0 0,21 0 0,-21 0 15,1 0-15,-1 0 0,-21-21 16,-21 21-16,-22 0 16,22 0-16,-21 0 0,-1 0 15,1 0-15,0 21 0,-1 0 16,1 0-16,0 0 0,-1 1 0,1-1 15,0 0-15,21 21 0,-1-21 0,1 1 16,0 20-16,21-21 0,0 0 16,0 0-16,0 1 0,21-1 15,0 0-15,1-21 0,20 21 0,-21-21 0,21 0 16,1 0-16,-22 0 0,21 0 16,1 0-16,-1 0 0,0-21 0,22 0 15,-22 0-15,22-1 0,-22 1 16,21-21-16,-20 21 0</inkml:trace>
  <inkml:trace contextRef="#ctx0" brushRef="#br0" timeOffset="47831.45">11134 8530 0,'0'0'0,"0"-63"31,0 84-15,0 0-16,0 0 15,21 0-15,0 1 0,0 20 16,-21-21-16,21 21 0,0-20 15,-21-1-15,22 0 0,-22 0 16,21 0-16,0 0 16,0-21-16,0 0 0,0 0 15,1 0-15,-1 0 16,21-21-16,-21 0 0,0 0 0</inkml:trace>
  <inkml:trace contextRef="#ctx0" brushRef="#br0" timeOffset="48032.34">11620 8509 0,'0'-21'0,"0"42"0,-21-42 15,0 21-15,0 0 16,0 0-16,0 0 0,-22 0 0,22 21 16,-21 0-16,-1 0 0,22 1 15,-21-1-15,0 0 0,-1 0 0,1 0 16,21 0-16,-22 1 0,1-1 16,21 0-16,0 21 0,0-21 15,-1 1-15,22-1 0,0 0 0,0 0 16,22-21-16,-1 0 0,21 0 15,0 0-15,1-21 0,-1 0 16,22 0-16,-1-22 0</inkml:trace>
  <inkml:trace contextRef="#ctx0" brushRef="#br0" timeOffset="48325.17">12044 8382 0,'0'-21'0,"0"42"0,-21-42 0,-1 21 16,1 0-16,0 0 0,0 0 15,0 0-15,0 21 0,-1 0 16,1 0-16,21 22 0,-21-1 0,0-21 16,0 22-16,21 20 0,-21-21 0,21 22 15,-22-1-15,1 1 0,21-1 16,0 22-16,0-21 0,-21 20 0,21 1 16,0 0-16,0-1 0,-21 1 0,21 21 15,-21-22-15,21 1 0,0-21 16,0-1-16,-21 1 0,21-1 0,0-21 15,-22 1-15,22-1 0,0-21 16,0 0-16,0 1 0,0-1 0,0-42 16,0-22-1,22 22-15,-1-21 16,0-1-16</inkml:trace>
  <inkml:trace contextRef="#ctx0" brushRef="#br0" timeOffset="48636.99">11959 8700 0,'0'0'0,"0"-64"0,0 1 0,0-1 0,0 22 16,0-22-16,0 22 0,0 0 15,21 20-15,0-20 0,1 21 0,-1-21 16,42 20-16,-20 22 16,-22 0-16,21 0 0,-21 22 15,22-22-15,-1 42 0,-21-21 0,0 21 16,0 1-16,-21 20 0,0-20 15,0-1-15,-21 0 0,0-21 16,-21 22-16,21-22 0,-22 21 0,1-21 16,0 1-16,-1-1 0,1-21 15,0 21-15,20-21 0,1 0 0,-21 0 16,21 0-16,21-21 16,0 0-1,0-1-15,21 1 0,0 0 16,21 0-16,-20 0 0,20 0 15,0-1-15</inkml:trace>
  <inkml:trace contextRef="#ctx0" brushRef="#br0" timeOffset="49068.43">12594 8022 0,'0'0'16,"21"-21"-16,0-21 0,1-1 0,-22 22 16,21 0-16,-21 0 0,0 42 15,0 0 1,0 0-16,0 22 0,0-1 15,-21 0-15,-1 1 0,22 20 16,-21 1-16,21-22 0,-21 22 16,21-22-16,-21 21 0,21-20 0,-21-1 15,21 0-15,0 1 0,0-22 0,0 21 16,0-21-16,0 1 0,21-1 16,0 0-16,0-21 0,0 0 0,22 0 15,-22 0-15,0 0 0,21 0 0,-20-21 16,20 0-16,-21-1 0,21 1 15,-20 0-15,20 0 0,-21 0 0,0-22 16,0 22-16,1-21 0,-1 21 0,0 0 16,-21-1-16,0 1 0,0 0 15,0 42 1,0 0-16,-21 1 16,21-1-16,-21 0 0,-1 0 15,22 0-15,0 0 0,-21 1 0,21-1 16,-21 0-16,21 0 0,0 0 15,0 0 1,21-21 0,0 0-16,1-21 0,-22 0 15,21 21-15,0-21 0</inkml:trace>
  <inkml:trace contextRef="#ctx0" brushRef="#br0" timeOffset="49223.34">13208 8276 0,'0'0'16,"0"-21"-16,0-21 0,0 21 0,-21 21 15,0-22-15,-1 22 16,1 0-16,0 0 16,21 22-1,0-1-15,21-21 0,0 21 16,1-21-16,20 21 0,-21-21 16,21 0-16,-20 21 0,20-21 0</inkml:trace>
  <inkml:trace contextRef="#ctx0" brushRef="#br0" timeOffset="50643.73">13843 8276 0,'-21'-21'15,"0"21"1,-1 0-16,1 0 0,0 21 0,0-21 16,-21 21-16,20 1 0,1-1 0,-21 0 15,21 0-15,-22 21 0,22-20 16,0-1-16,0 0 0,0 21 0,21-21 15,0 1-15,0-1 0,0 0 0,0 0 16,0 0-16,21 0 0,0 1 16,21-22-16,-20 0 0,20 21 0,-21-21 15,21 0-15,1 0 0,-1 0 16,0-21-16,1 21 0,-1-22 16,0 1-16,22 0 0,-22 0 0,1 0 15,-22 0-15,21-1 0,-21-20 0,22 21 16,-22-21-16,0 20 0,-21-20 15,0 21-15,21 0 0,-21 0 0,-21 21 32,0 21-32,0-21 0,-1 21 15,1 21-15,0-21 0,0 1 0,21-1 16,0 0-16,-21 21 0,21-21 16,0 1-16,0-1 0,0 0 0,0 0 15,0 0-15,21 0 0,0 1 0,21-22 16,-20 21-16,20-21 15,0 0-15,1 0 0,-1 0 0,21 0 16,-20 0-16,-1-21 0,0 21 0,1-22 16,-1 1-16,-21 0 0,22-21 15,-22-1-15,21 1 0,-21 0 0,0-1 16,1-20-16,20-1 0,-21 1 0,0-22 16,-21 22-16,21-1 0,-21 22 15,22 0-15,-22-1 0,0 1 0,0 0 16,0 20-16,0 1 0,-22 42 31,1-21-31,0 43 0,21-1 16,-21 0-16,0 1 0,21 20 0,0 1 15,-21-1-15,21 1 0,0-22 16,-22 22-16,22-22 0,0 21 0,0-20 16,0-1-16,0 0 0,22-20 0,-1-1 15,0 21-15,0-21 0,0-21 16,0 21-16,22-21 0,-22 0 0,21 0 15,-21 0-15,1 0 0,20-21 0,0 0 16,-21 0-16,22-21 0,-1 20 16,0-20-16,1-21 0,-1 20 15,0-20-15,43-64 0,-43 63 16,-20 1-16,-1-1 0,0 1 16,0 20-16,0 1 0,-21 0 0,21 21 15,-21-1-15,0 1 0,0 0 16,0 0-16,-21 21 15,0 0-15,0 21 0,0 0 16,0 22-16,-1-1 0,1 0 0,0 22 16,0-1-16,0 1 0,0-1 0,21 1 15,0-1-15,-22 1 0,22-1 0,0-20 16,0-1-16,0 0 0,0 1 16,0-1-16,22-21 0,-1 0 15,0 0-15,0 1 0,0-1 0,22-21 16,-22 0-16,21 0 0,-21 0 0,22-21 15,-1-1-15,-21 22 0,21-21 16,1-42-16,-22 42 0,0-1 16,0 1-16,0 0 0,-21 0 15,22-21-15,-22 20 16,-22 22 0,1 0-16,0 22 15,0-1-15,21 0 0,0 0 16,0 0-16,0 0 15,0 1-15,0-1 0,0 0 16,0 0-16,21 0 0,0-21 16,0 0-16,1 21 0,20-21 0,-21 0 15,21 0-15,1 0 0,-1 0 16,0-21-16,-20 21 0,20-21 0,0 0 16,-21 0-16,22 0 0,-22-22 0,0 22 15,0 0-15,0-21 0,1-1 16,-22 1-16,0 21 0,0 0 15,0-1-15,-22 44 32,1-1-32,0 0 0,0 21 15,0-21-15,0 22 0,-22-1 16,22 0-16,-21 1 0,21-1 16,-22 22-16,1-1 0,21 1 0,0-1 15,-1 1-15,1-1 0,21 1 0,0-1 16,-21 1-16,21-1 0,0-21 15,0 22-15,0-1 0,0 1 16,0-22-16,0 22 0,0-22 0,0 22 0,0-22 16,0 0-16,0 1 0,-21-22 15,21 21-15,-21-21 0,0 0 0,21 1 16,-22-22-16,1 0 0,0 0 0,0 0 16,0 0-1,21-22-15,0-20 0,0 21 0,0-21 16,0 20-16,0-41 0,0 21 15,0-22-15,0 22 0,0-22 0</inkml:trace>
  <inkml:trace contextRef="#ctx0" brushRef="#br0" timeOffset="50852.61">14817 8297 0,'0'0'0,"0"-21"0,-22 21 0,22-21 31,22 21-31,-1 0 0,21-21 16,-21 21-16,22-21 0,-22 21 0,21 0 15,0-21-15,1 21 0,-1 0 0,0 0 16,1-22-16,-22 22 0,0 0 16,-21-21-16,0 0 0,-21 0 15</inkml:trace>
  <inkml:trace contextRef="#ctx0" brushRef="#br0" timeOffset="51015.52">14266 7916 0,'0'0'0,"-21"0"0,0 0 16,0 0-16,21 22 31,0-1-31,0 0 0,21-21 16,0 0-16,0 0 0,0 21 15,22-21-15,-1 21 0</inkml:trace>
  <inkml:trace contextRef="#ctx0" brushRef="#br0" timeOffset="51856.24">17103 8213 0,'0'0'0,"0"-21"16,0-106 0,0 105-1,0 1-15,-22 42 31,22 1-31,-21 20 0,0 0 16,21-21-16,-21 22 0,0-1 0,0 0 16,-1 1-16,1-22 0,21 21 15,-21-21-15,0 1 0,21-1 16,-21 0-16,21 0 0,0 0 0,21-42 47,0 21-47,0-21 0,0 0 15,22 0-15,-22-1 0,0 1 0,21-21 16,-20 21-16,20-22 0,21 1 16,-41 21-16,-1 0 0,0 0 15,0 21-15,-21 21 16,0 0-16,0 0 0,0 0 16,0 0-16,0 1 0,0-1 0,0 21 15,0-21-15,-21 0 0,21 1 0,0-1 16,0 0-16,21 0 15,0-21-15,0 0 0,22 0 16,-22 0-16,21 0 0,-21 0 0,22 0 16,-1 0-16,0 0 0,1-21 15,-1 0-15,0 0 0,1-1 0,-1-20 16,0 0-16,-20-1 0,-1 1 0,0-21 16,0 20-16,-21 1 0,0 0 15,0-1-15,0 1 0,-21 21 0,0 0 16,-22-1-16,22 1 0,-21 21 15,21 0-15,-22 0 0,1 21 16,21-21-16,-21 22 0,20-1 0,-20 21 16,21-21-16,0 0 0,0 1 15,21-1-15,0 0 0,0 21 0,0-21 16,21 1-16,0-22 0,0 21 0,21 0 16,22-21-16,-22 0 0,22 21 15,-22-21-15</inkml:trace>
  <inkml:trace contextRef="#ctx0" brushRef="#br0" timeOffset="52795.79">18605 8128 0,'0'0'0,"0"-21"15,0 0-15,0 0 0,-21-1 16,0 1-16,0 21 16,-21 0-16,20 0 0,1 0 0,-21 0 15,0 21-15,-1 1 0,22-1 16,-21 0-16,-1 0 0,22 21 0,-21-20 15,21-1-15,0 21 0,-22-21 16,22 22-16,0-22 0,0 0 0,21 0 16,0 0-16,0 0 0,0 1 15,0-1-15,21-21 16,0 0-16,0 0 0,22 0 0,-22 0 16,21 0-16,-21 0 0,22-21 15,-1-1-15,0 1 0,-21 0 0,22 0 16,-1-21-16,-21-1 0,22 22 15,-1-64-15,-21 43 16,0 21-16,0 0 0,-21 0 0,0-1 16,0 44-1,0-1-15,0 0 0,-21 21 16,0-21-16,0 22 0,0-22 0,21 21 16,0-21-16,-21 22 0,21-22 0,0 0 15,0 0-15,0 0 0,0 1 16,0-1-16,21 0 0,0-21 15,0 0-15,21 0 0,-20 0 16,-1 0-16,21 0 0,0 0 16,-20-21-16,20 21 0,0-21 0,-21-1 15,22 1-15,-1-21 0,-21 0 16,0 20-16,22-20 0,-22 0 0,0-1 16,-21 22-16,21-21 0,-21 21 0,21 0 15,-21 42 16,0 21-31,-21-21 0,21 0 16,-21 1-16,21 20 0,0-21 0,0 0 16,0 22-16,0-22 0,0 0 0,0 0 15,0 0-15,0 0 0,21 1 16,-21-1-16,43-21 0,-22 21 0,0-21 16,0 0-16,21 0 0,1 0 15,-1 0-15,0 0 0,1 0 16,-1 0-16,0-21 0,1 0 15,-1-1-15,-21 1 0,43-63 0,-22 41 16,-21-20-16,0-1 0,1 1 16,20-1-16,-21 1 0,0-1 15,-21 22-15,21-22 0,-21 22 0,22 0 16,-22-1-16,0 22 0,21-21 0,-21 21 16,0 0-16,0 42 31,-43 0-31,22 21 0,0 1 0,0 20 15,0 1-15,0-1 16,-1 1-16,1 20 0,0-20 0,21-1 16,-21 1-16,21-1 0,-21-20 0,21-1 15,0 0-15,0 1 0,0-1 16,0-21-16,21 0 0,0 0 0,0 1 16,22-1-16,-22-21 0,0 0 0,0 0 15,21 0-15,-20 0 0,-1 0 16,21 0-16,-21 0 0,0-21 0,1-1 15,-1 1-15,0 0 0,21 0 16,-42 0-16,21 0 0,1-1 16,-1-20-16,-21 21 0</inkml:trace>
  <inkml:trace contextRef="#ctx0" brushRef="#br0" timeOffset="52995.67">19706 8001 0,'0'0'0,"-42"0"0,21-21 0,-22 21 15,22 0-15,42 0 16,0 0 0,22 0-16,-22 0 0,21 0 0,1 0 15,-1 0-15,21 0 16,-20 0-16,-1 0 0,0 0 0,-20 0 16,20 0-16,-21 0 0,0-21 15,0 0-15,-21-1 0,0 1 16</inkml:trace>
  <inkml:trace contextRef="#ctx0" brushRef="#br0" timeOffset="53171.57">18859 7662 0,'0'0'16,"-21"0"-16,21-21 0,-21 21 0,0 0 15,0 0 16,0 0-31,-1 0 0,1 21 16,0-21-16,0 0 0,0 0 16</inkml:trace>
  <inkml:trace contextRef="#ctx0" brushRef="#br0" timeOffset="54444.67">6286 8636 0,'0'0'0,"22"0"0,-22-21 0,0 42 47,0 0-47,0 0 16,0 22-16,0-1 0,0-21 15,0 22-15,-22 20 0,22-21 0,-21-20 16,21 20-16,0 0 0,0 1 15,-21-22-15,21 21 0,-21-21 0,21 0 16,-21 1-16,21-1 16,0-42-1,0-1 1,0 1-16,0 0 16,0-21-16,0 21 0,0-1 15,21-20-15,0 0 0,0 21 0,-21-22 0,21 22 16,1 0-16,-22 0 15,21 21-15,0 0 0,0 0 0,0 21 16,0 0-16,1 21 16,-1-20-16,-21-1 0,0 21 0,21-21 15,-21 22-15,21-22 0,-21 0 0,0 0 16,21 0-16,0 0 0,1 1 16,-1-22-16,0 0 0,0 21 0,0-21 15,0 0-15,1 0 0,20 0 0,-21 0 16,21-21-16,1-1 0,-22 1 15,21 0-15,-21 0 0,22 0 16,-22-22-16,0 22 0,-21-63 0,0 41 16,0 1-16,0 0 15,0-1-15,-21 1 0,0 0 0,0-1 16,-1 22-16,1 0 0,-21 0 0,21 0 16,0-1-16,-22 1 0,22 21 15,0 0-15,0 0 0,0 0 0,-1 0 16,1 0-16,0 21 15,21 1-15,0-1 0,0 0 16,0 0-16,0 0 0,21 0 0,0 1 16,22-1-16,-22 0 0,21-21 15,1 0-15,-1 21 0,21-21 16</inkml:trace>
  <inkml:trace contextRef="#ctx0" brushRef="#br0" timeOffset="55072.31">7451 8636 0,'0'0'0,"21"0"0,-21-21 16,0 0-16,-21 21 16,-1-21-16,1 21 0,0 0 0,0 0 15,0 0-15,0 21 0,-1 0 16,1 0-16,0 0 0,-21 22 0,21-22 16,-1 21-16,1 0 0,0 1 15,21-1-15,0 0 0,0 1 16,-21-1-16,21-21 0,0 22 0,0-22 15,21 21-15,0-42 16,0 0-16,1 0 0,-1 0 16,21 0-16,-21-21 0,22 21 15,-22-21-15,0 0 0,21-22 16,-21 22-16,1-21 0,20 21 0,-21-22 16,0 1-16,-21 0 0,0 20 0,21-20 15,-21 21-15,0-21 0,0 20 16,0 1-16,-21 42 15,21 1 1,-21-1-16,21 0 16,0 21-16,-21-21 0,21 22 0,-21-1 15,21 0-15,0-20 0,0 20 0,0-21 16,0 0-16,0 0 0,0 1 16,0-1-16,21 0 0,0-21 0,0 0 15,0 0-15,1 0 0,-1 0 0,0 0 16,0 0-16,21 0 0,-20-21 15,-1 0-15,21-1 0,-21 1 0,22-21 16,-22 0-16,0 20 16,0-20-16,0 21 0,-21 0 15,0 0-15,0-1 0,0 1 0,0 42 32,0 1-32,0-1 15,0 0-15,0 0 0,0 0 0,0 0 16,0 1-16,0-1 15,0 0-15,-21-21 0,21 21 0,-21-21 47,21-21-47,0 0 16</inkml:trace>
  <inkml:trace contextRef="#ctx0" brushRef="#br0" timeOffset="55237.22">7895 8594 0,'0'0'0,"0"-21"0,0-1 0,-21 22 16,0 0 0,0 0-16,21 22 15,21-22 17,0 0-32,0 0 0,0 0 0,0 0 15,1 0-15,20 0 0</inkml:trace>
  <inkml:trace contextRef="#ctx0" brushRef="#br0" timeOffset="55497.07">8445 8361 0,'22'0'15,"-44"0"-15,65 0 0,-43-21 0,0 42 32,0 0-32,0 0 0,-21 0 15,-1 1-15,22-1 0,-21 21 0,0 0 16,0 1-16,0-1 0,21 0 15,-21 1-15,-1 20 0,1-20 0,0-1 16,0 0-16,21 1 0,0-1 0,-21 0 16,21-21-16,0 1 0,0-1 15,0 0-15,0 0 0,21 0 16,0-21-16,0 0 0,0 0 16,1-21-1,-1 0-15,0 0 0,0 0 0,0-1 16,0 1-16</inkml:trace>
  <inkml:trace contextRef="#ctx0" brushRef="#br0" timeOffset="55695.95">8297 8784 0,'-21'0'16,"42"0"-16,-63 0 0,63 0 31,0 0-31,0 0 16,1 0-16,-1 0 0,0 0 15,0-21-15,21 21 0,-20 0 16,-1-21-16,0 21 0,0 0 0,0-21 16,-42 21-1,0 0-15,-21 0 16</inkml:trace>
  <inkml:trace contextRef="#ctx0" brushRef="#br0" timeOffset="56641.22">2053 10351 0,'0'0'0,"-21"-43"16,21 22-16,-21 21 16,0-21-16,-1 21 0,1 0 15,0-21-15,0 21 16,0 0-16,0 0 0,-1 0 0,1 0 16,-21 0-16,0 0 0,20 0 15,-20 0-15,0 0 0,-1 0 0,1 0 16,0 0-16,-1 0 0,1 0 15,21 0-15,-21 0 0,20 0 0,1 0 16,0 0-16,21 21 16,0 0-1,42-21 1,-20 0-16,20 0 16,0 0-16,1 0 0,41 0 15,-20 0-15,20 0 0,1 0 0,0 0 16,21-21-16,21 21 0,0-21 0,0 21 15,0 0-15,21-21 0,0 21 16,-21 0-16,42 0 0,-21-22 0,1 22 16,20-21-16,0 21 0,-21 0 0,22 0 15,-1 0-15,0-21 0,1 21 16,-1 0-16,0 0 0,1-21 16,-1 21-16,22 0 0,-22-21 0,0 21 15,1-21-15,-22 21 0,21-22 16,0 22-16,1 0 0,-22-21 0,0 21 15,0 0-15,106-21 0,-127 21 16,-21 0-16,0 0 0,-21-21 16,-1 21-16,1 0 0,-43 0 0,1 0 15,-1 0-15,-21-21 0,0 21 16,-42 0 0,0 0-16,-21 0 0,20 0 15,-20 0-15,21 0 0,-21 21 16,-1-21-16,-20 21 0,20-21 15,-20 21-15,-1 0 0</inkml:trace>
  <inkml:trace contextRef="#ctx0" brushRef="#br0" timeOffset="57392.32">2773 10859 0,'0'0'0,"21"0"0,0 0 16,0 0-16,0 0 0,1-22 15,-1 22-15,0-21 0,0 21 16,-21-21-16,21 0 0,0 0 0,1 0 16,-22-1-16,0 1 15,0 0-15,-22 21 0,1 0 16,-21-21-16,0 21 0,-1 0 16,1 0-16,0 0 0,-22 0 15,22 21-15,-22-21 0,22 21 0,0 0 0,20 1 16,1-22-16,0 21 15,21 0-15,0 0 0,0 0 0,21 0 16,0 1-16,1-1 0,20 0 0,-21 0 16,21 0-16,1 0 0,20 1 15,-20-1-15,-1 0 0,0 0 0,-21 0 16,22 0-16,-22 22 0,0-22 16,0 21-16,-21-21 0,0 22 0,0-22 15,-21 21-15,-21-21 0,-1 1 0,-20-1 16,-1 0-16,1 0 0,-1 0 15,-20-21-15,20 0 0,1 0 0,-1 0 16,22-21-16,0 0 16,-1 0-16,1 0 0,0-1 0,20 1 15,1-21-15,0 21 0,21-22 0,0 22 16,0 0-16,0-21 0,0 21 16,0-1-16,0 1 0,42 0 15,-20 21-15,20-21 0,0 21 16,1-21-16,20 21 0,-21 0 0,22 0 15,-1-21-15,1 21 0</inkml:trace>
  <inkml:trace contextRef="#ctx0" brushRef="#br0" timeOffset="57972.5">3154 10964 0,'0'0'0,"21"0"0,-21 22 15,0-1-15,0 0 0,0 0 16,-21 0-16,21 0 0,-21 1 15,-1-1-15,1 0 0,21 0 0,-21 0 16,0 0-16,21 1 0,-21-1 16,21 0-16,0 0 0,0 0 0,0 0 15,21-21-15,0 0 16,0 0-16,22-21 16,-22 0-16,21 0 0,0 0 0,-20 0 0,20-1 15,0 1-15,1-21 0,-1 21 0,-21-22 16,21 22-16,-20 0 15,-1 0-15,0 0 0,-21 0 0,21-1 16,-21 44 15,0-1-15,0 0-16,0 0 0,-21 0 0,21 22 16,0-22-16,0 21 0,0 22 15,0-22-15,-21 21 0,21-20 0,0 20 16,0 1-16,0-1 0,0 1 15,0-1-15,0 1 0,0 20 0,0-20 16,0 21-16,21-22 0,-21 22 16,21-22-16,-21-20 0,0 20 15,21-21-15,-21 1 0,21-1 0,-21-21 16,0 22-16,0-22 0,0 0 0,0 0 16,-21-21-16,0 0 0,-21 0 15,21 0-15,-22 0 0,22 0 16,-21-21-16,-22 0 0,22 21 0,0-21 15,-22-1-15,22 1 0,-1 0 16,-20 0-16,21 0 0,20 0 0,-20-1 16,21 1-16,-21 0 0,42 0 0,0 0 15,0-22-15,0 22 0,0-21 16,21 0-16,0-1 0,0 1 16,21 0-16,1-22 0,-1 1 0</inkml:trace>
  <inkml:trace contextRef="#ctx0" brushRef="#br0" timeOffset="58428.24">3937 11049 0,'0'-21'0,"0"42"0,0-63 16,-21 42 0,21 21-16,0 0 15,-21 0-15,21 22 16,0-22-16,0 21 0,0-21 0,0 22 15,0-1-15,0-21 0,0 21 0,0-20 16,0-1-16,0 0 0,0 0 16,0 0-16,0 0 0,0-42 31,0 0-31,0 0 16,0-21-16,0 20 0,0-20 0,0 21 15,21-21-15,0-1 0,-21 1 16,21 0-16,-21-1 0,21 22 0,0-21 15,1 21-15,-1-1 0,0 1 16,0 0-16,0 0 0,0 21 16,1 0-16,20 0 0,-21 0 0,0 0 15,0 21-15,1 0 0,-1 22 0,0-22 16,0 0-16,-21 21 0,0 1 16,0-1-16,0-21 0,0 21 0,0 1 15,0-22-15,0 21 0,-21-21 0,21 1 16,-21-1-16,21 0 0,21-21 31,0-21-31,21 0 16,-20-1-16,-1-20 0</inkml:trace>
  <inkml:trace contextRef="#ctx0" brushRef="#br0" timeOffset="58668.1">4911 10626 0,'0'-21'0,"0"42"0,0-21 16,-22 21 0,22 0-16,0 0 0,-21 22 0,0-22 15,21 21-15,-21 0 0,21 1 0,0-1 16,0 0-16,-21-20 16,21 20-16,-21 0 0,21 1 0,0-22 0,0 21 15,0-21-15,0 0 0,0 1 16,0-1-16,21-21 15,0 0-15,0 0 16,0 0-16,0-21 0,1-1 0,-1 1 16,-21 0-16</inkml:trace>
  <inkml:trace contextRef="#ctx0" brushRef="#br0" timeOffset="58862.99">4657 10943 0,'0'0'0,"-22"0"0,1 0 0,21-21 32,21 21-17,1 0-15,-1 0 0,21 0 16,-21-21-16,22 21 0,-1 0 0,-21 0 16,21-21-16,1 21 0,-22-21 0,21 21 15,-21-22-15,22 22 0</inkml:trace>
  <inkml:trace contextRef="#ctx0" brushRef="#br0" timeOffset="59915.92">5630 10901 0,'0'0'16,"0"-21"-16,0 0 0,-21-1 16,0 22-16,0-21 0,0 21 15,-1 0-15,1-21 0,-21 21 0,21 0 16,0 0-16,-22 0 0,22 0 0,0 21 16,0 0-16,0 1 0,-1-1 15,1 0-15,21 21 0,-21-21 0,21 22 16,-21-1-16,21-21 0,0 22 15,0-1-15,0-21 0,0 21 16,0 1-16,21-22 0,0 0 16,0-21-16,1 0 0,-1 0 0,0 0 15,21 0-15,-21 0 0,1-21 16,20 0-16,-21 0 0,0-1 0,0 1 16,1 0-16,-1 0 0,0-21 0,0 20 15,0-20-15,-21 21 0,0 0 16,0-22-16,0 22 0,0 0 0,0 0 15,0 0-15,0 42 32,0 0-32,0 0 15,0 0-15,0 1 0,0-1 16,0 0-16,0 0 0,0 0 0,0 22 16,21-22-16,1 0 0,-1 0 15,0-21-15,0 21 0,0 0 0,0-21 16,1 0-16,-1 0 0,0 0 0,0 0 15,0 0-15,0-21 16,1 0-16,-1 0 0,0 21 0,0-21 16,-21 0-16,21-1 0,0 1 0,1-21 15,-1 21-15,-21 0 0,21-1 16,0 1-16,0 0 0,0-21 16,1 42-16,-1-21 0,0-1 0,0 1 15,0 21-15,0 0 0,1 0 16,-1 0-16,0 21 0,0 1 15,-21-1-15,21 0 0,-21 0 0,0 0 16,0 0-16,0 22 0,0-22 16,0 0-16,0 0 0,-21 22 15,0-22-15,0 0 0,0 0 0,-1 0 16,1 0-16,0 1 0,0-22 0,21 21 16,0-42 15,0-1-31,0 1 0,21 0 15,0 0-15,0 0 0,-21-22 16,22 22-16,-1 0 0,0-21 0,0 21 16,0-22-16,0 22 0,1-21 0,-1 21 15,21-22-15,-42 22 16,21 21-16,-21-21 0,0 42 31,0 0-31,0 0 0,0 1 0,-21-1 16,21 0-16,-21 0 0,21 0 15,0 22-15,0-22 0,0 21 0,0-21 16,0 22-16,0-22 0,0 0 0,0 0 16,21 0-16,0 0 15,0 1-15,1-1 0,-1-21 0,0 0 16,21 0-16,-21 0 0,1 0 0,-1 0 16,21 0-16,-21 0 0,0 0 15,1-21-15,-1-1 0,0 22 0,0-21 16,0 0-16,0 21 0,-21-21 0,22 0 15,-22 0-15,0-1 16</inkml:trace>
  <inkml:trace contextRef="#ctx0" brushRef="#br0" timeOffset="67956.19">10964 9271 0,'0'0'0,"-63"0"0,20 0 0,1 0 0,-21 0 16,20 0-16,1 0 0,0 0 15,20 0-15,1 0 0,-21 0 0,21 0 16,0 0-16,-1 0 16,1 0-16,42 0 62,1 0-62,20 0 0,-21 0 0,43 0 16,-22 0-16,21 0 0,1 0 15,21-21-15,-1 21 0,1 0 0,0 0 16,-1 0-16,1 0 0,-22 0 0,22-21 16,0 21-16,-22 0 15,22 0-15,0 0 0,-1 0 0,1 0 16,21 0-16,0-21 0,-22 21 0,22 0 16,21 0-16,0 0 0,21-22 15,22 22-15,-22 0 0,21 0 0,-21-21 0,22 21 16,-1 0-16,-21 0 15,21 0-15,-20-21 0,-1 21 0,0 0 16,0 0-16,0 0 0,0 0 0,-21-21 16,22 21-16,-1 0 0,-21 0 15,0 0-15,21 0 0,-21 0 0,21 0 16,0 0-16,22 0 0,-22 0 16,0 0-16,21 0 0,1 0 0,-1 0 15,-21 0-15,21 21 0,-20-21 0,-1 0 16,0 21-16,0-21 0,0 0 15,-21 0-15,0 21 0,0-21 0,-21 0 16,0 0-16,-21 0 16,-1 0-16,1 0 0,0 0 0,-1 0 15,-20 0-15,-1 0 0,22 0 0,-22-21 16,1 21-16,-1-21 0,-20 21 16,20-21-16,-20 21 0,-1 0 0,0-21 15,-21 21-15,22 0 0,-22 0 16,-21-21-16,21 21 0,0 0 15,-42 0 48,0 0-63,-21 0 0</inkml:trace>
  <inkml:trace contextRef="#ctx0" brushRef="#br0" timeOffset="76948.31">13271 10097 0,'0'-22'31,"0"1"-16,0 0 1,0 0 0,0 0-16,0 0 15,0-1-15,0 1 16,-21 21-16,21-21 0,0 0 16,0 0-16,0 42 46,-21 0-46,21 0 16,0 0-16,-21 1 16,21 20-16,0-21 0,0 21 0,0-20 15,0 20-15,0-21 0,-21 21 0,21-20 16,0 20-16,-21 0 0,21-21 16,0 22-16,0-22 0,0 21 0,0-21 15,0 1-15,0-1 0,-22 0 16,22 0-16,0-42 47,0 0-32,0 0-15,0-1 0,0 1 16</inkml:trace>
  <inkml:trace contextRef="#ctx0" brushRef="#br0" timeOffset="77360.08">13695 10224 0,'0'0'0,"0"21"16,21-21 0,0 0-1,-21-21 1,21-1-16,-21 1 16,0 0 15,-21 21-31,0 0 0,0 0 15,0 0 1,-1 0-16,22 21 16,-21-21-1,0 0 1</inkml:trace>
  <inkml:trace contextRef="#ctx0" brushRef="#br0" timeOffset="86324.37">4762 12086 0,'-21'-21'0,"42"42"0,-42-63 0,0 21 0,0 0 15,21-1-15,0 1 0,-21 0 16,0 0-16,-1 21 0,22-21 16,-21 21-1,0 0 1,21 21-16,0 0 0,0 21 15,0 1-15,0-22 0,0 42 0,0-20 16,0-1-16,0 0 0,0 22 16,0-22-16,0 1 0,-21 20 0,21-21 15,-21 22-15,0-22 0,21 22 16,-22-1-16,1 1 0,0-1 0,21 1 16,-21-1-16,0 1 0,0-22 0,-1 22 15,22-22-15,-21 0 0,21 1 16,-21-22-16,21 21 0,0-21 0,0 0 15,0 1-15,0-1 16,0-42 0,0-1-16,0 1 15,21 0-15,0-21 0,1-1 16,-1 1-16</inkml:trace>
  <inkml:trace contextRef="#ctx0" brushRef="#br0" timeOffset="87440.24">4699 11959 0,'0'0'0,"-21"0"0,0-21 15,-1 21-15,44-21 47,20 21-31,-21 0-16,21 0 0,1 0 0,20 0 15,-20 0-15,20 0 0,-21 0 0,22 0 16,105 0-16,-84 0 16,21 0-16,21 0 0,-21 0 0,21 0 15,0 0-15,0 0 16,0-21-16,0 21 0,0 0 0,21-21 15,-21 21-15,21 0 0,-21 0 0,0-22 16,0 22-16,0 0 0,0 0 16,0 0-16,-21 0 0,21-21 0,-21 21 15,-1 0-15,-20-21 0,-21 21 0,20 0 16,-20 0-16,-22 0 0,22 0 16,-22-21-16,0 21 0,1 0 0,-1 0 15,0 0-15,1 0 0,-1 0 0,-21 0 16,21 0-16,-20 0 0,20 0 15,-21 0-15,0 0 0,0 0 16,1 0-16,-1 21 16,-21 0-16,0 0 15,0 1-15,0-1 16,0 0-16,0 0 16,0 0-16,0 22 0,0-22 0,0 0 15,0 21-15,-21 1 0,21-1 0,0-21 16,0 21-16,-22 1 0,1-1 15,21 0-15,-21 1 0,21-1 0,0 22 16,0-22-16,0 0 0,0 22 0,0-22 16,0 22-16,0-1 0,0-21 15,0 22-15,0-22 0,21 22 16,-21-22-16,0 0 0,0 1 0,21-1 16,-21 0-16,22 1 0,-22-22 15,0 21-15,0-21 0,0 22 0,0-22 16,0 0-16,0 0 0,0 0 0,-22 1 15,1-1-15,21 0 0,-21-21 16,0 21-16,0-21 0,0 0 0,-1 21 16,1-21-16,0 0 0,0 0 0,0 0 15,0 0-15,-1 0 0,-20 0 16,21 0-16,-21 0 0,-1 0 0,1 0 16,0 0-16,-22 0 0,1 21 0,-1-21 15,1 0-15,-1 0 16,1 0-16,-22 0 0,21 0 0,-20 0 15,20 22-15,-20-22 0,20 0 0,-21 0 16,1 0-16,-1 0 0,0 0 16,1 0-16,-1 0 0,-21 0 0,22 0 15,-22-22-15,0 22 0,21 0 0,1-21 16,-1 21-16,0-21 0,-21 21 16,22-21-16,-1 21 0,0-21 0,1 21 15,-1-21-15,0 21 0,1 0 16,-1-22-16,0 1 0,1 21 0,20 0 15,-20 0-15,-1-21 0,0 21 0,22 0 16,-22 0-16,22 0 16,-1-21-16,1 21 0,-1 0 0,1 0 15,20 0-15,1 0 0,-22 0 0,22 0 16,0 0-16,-1 0 0,1 0 16,21 0-16,-21 0 0,20 0 0,-20 0 15,21-21-15,0 21 0,0 0 0,-1 0 16,1 0-16,0 0 15,0 0-15,0 0 16,21-21-16,-21 21 0,21-22 16,-22 1-16,22 0 0,0-21 15,0 21-15,0-22 0</inkml:trace>
  <inkml:trace contextRef="#ctx0" brushRef="#br0" timeOffset="88023.9">4911 12404 0,'0'0'0,"0"-21"0,21-1 0,0 22 0,0-21 15,0 0-15,0 21 0,1-21 16,-1 0-16,21 0 0,-21-1 0,0 1 16,1 0-16,-1 0 0,-21 0 15,-21 21 1,-1 0-1,-20 0-15,0 0 0,-1 21 16,1 0-16,0 0 0,-1 0 0,1 1 16,0-1-16,-1 0 0,22 0 15,0 0-15,21 0 0,0 1 16,0-1-16,21 0 0,0-21 16,1 21-16,20-21 0,0 21 15,-21-21-15,22 21 0,-1-21 0,0 0 16,-20 22-16,20-22 0,-21 21 0,21-21 15,-20 21-15,-1-21 0,-21 21 16,0 0-16,-21 0 16,-1-21-16,-20 0 15,21 0-15,-21 0 0,-1 0 0,1 0 16,0 0-16,-22 0 0,43 0 16,-21 0-16,-1 0 0,22 0 0,0 0 15,0 0-15,21-21 16,21 0-1,0 21-15,21 0 0,-20-21 16</inkml:trace>
  <inkml:trace contextRef="#ctx0" brushRef="#br0" timeOffset="88416.48">5334 12488 0,'21'22'31,"0"-22"-31,0 0 16,1 0-16,-1 0 0,-21-22 15,21 22-15,0-21 0,0 21 16,0-21-16,1 0 0,-1 21 0,0-21 16,0 21-16,-21-21 0,0-1 0,0 1 31,-21 21-31,0 0 0,0 0 15,-1 0-15,1 0 0,0 21 16,0 1-16,0-22 0,21 21 16,0 0-16,-21-21 0,21 21 0,0 0 15,0 0-15,0 1 16,0-1-16,0 0 0,0 0 16,21-21-16,-21 21 15,21-21-15,0 0 0,0 0 16,22 0-16,-22 0 0,0 0 0,21 0 15,-21 0-15,22 0 0,-1 0 16,-21 0-16,22-21 0,-1 0 0,0 21 16</inkml:trace>
  <inkml:trace contextRef="#ctx0" brushRef="#br0" timeOffset="89153.06">6223 12383 0,'0'0'0,"0"-43"31,-21 22-31,0 21 0,-1 0 15,1 0-15,0 0 0,0 0 0,0 0 16,0 0-16,-1 0 0,22 21 16,-21 0-16,0-21 0,0 22 0,21-1 15,0 0-15,-21 0 0,21 0 0,-21 0 16,21 1-16,0-1 0,0 0 16,0 0-16,0 0 15,21-21 1,0 0-16,0 0 15,0 0-15,0 0 0,1-21 16,-1 0-16,0 21 0,0-21 0,-21 0 16,21-1-16,0 22 0,-21-21 15,22 0-15,-22 0 0,0 0 0,0 0 16,0-1-16,21 1 16,-21 42 15,0 1-31,21-1 15,-21 0-15,0 0 0,0 0 0,0 0 16,0 1-16,21-1 0,-21 0 16,0 0-16,0 0 15,21-21-15,0 0 16,1 0-16,-1 0 16,0 0-16,0 0 0,0-21 15,-21 0-15,21 0 0,1 21 0,-1-21 16,0-1-16,0 1 0,0 0 15,0 0-15,-21 0 0,22 0 0,-1-1 16,0 1-16,0 0 0,-21 0 0,21 21 16,0 0-16,1 0 0,-1 0 15,0 0-15,0 21 16,-21 0-16,0 0 16,21 1-16,-21-1 0,21 0 15,-21 0-15,0 0 0,0 0 16,0 1-16,22-22 0,-22 21 15,21-21-15,-21-21 47,0-1-47,0 1 16,0 0-16,0 0 16,0 0-16,0 0 0,0-1 15,21 22-15,0-21 0,0 0 16,0 0-16,1 21 15,-1-21-15,0 21 0,0-21 0,64-1 16</inkml:trace>
  <inkml:trace contextRef="#ctx0" brushRef="#br0" timeOffset="89408.91">7535 12107 0,'0'0'0,"-21"0"0,0 0 0,0 0 15,0 0-15,-1 0 0,1 0 16,0 22-16,0-1 16,21 0-16,0 0 0,-21 0 15,21 22-15,-21-22 0,21 0 0,0 0 16,0 21-16,0-20 0,0-1 16,0 0-16,0 0 0,0 0 15,21 0 1,0-21-16,0 0 15,0 0 1</inkml:trace>
  <inkml:trace contextRef="#ctx0" brushRef="#br0" timeOffset="89735.73">5905 12891 0,'-21'-22'0,"42"44"0,-63-44 0,21 22 0,0 0 16,21 22-1,-21-1-15,21 0 0,0 0 0,0 0 16,0 22-16,0-22 0,-22 21 15,22-21-15,-21 22 0,21-22 16,-21 21-16,21-21 0,0 22 0,0-22 16,0 0-16,-21 0 0,21 0 0,0 0 15,0 1-15,0-1 0,21-21 16,0 0-16,22-21 16,-22-1-16,0 1 0,0 0 15,0-21-15</inkml:trace>
  <inkml:trace contextRef="#ctx0" brushRef="#br0" timeOffset="89925.23">6223 12848 0,'0'21'31,"0"1"-31,-21-1 0,21 0 16,0 21-16,0-21 0,-21 1 0,21-1 15,-22 21-15,22-21 0,0 0 0,0 1 16,0-1-16,0 0 0,0 0 15,0 0-15</inkml:trace>
  <inkml:trace contextRef="#ctx0" brushRef="#br0" timeOffset="90080.14">5842 13081 0,'0'21'31,"21"-21"-31,21 0 0,-20 0 16,20 0-16,-21 0 0,21 0 0,1 0 15,-1 0-15,0-21 0,1 0 16,-1 21-16,22-21 0</inkml:trace>
  <inkml:trace contextRef="#ctx0" brushRef="#br0" timeOffset="90285.02">6498 12869 0,'-21'0'0,"42"0"31,0-21-15,0 21-16,1 0 0,-1 0 0,0-21 15,0 21-15,0 0 0,22 0 0,-22 0 16,0 0-16</inkml:trace>
  <inkml:trace contextRef="#ctx0" brushRef="#br0" timeOffset="90459.92">6646 12848 0,'-21'0'0,"42"0"0,-42 21 0,0-21 16,21 22-16,-21-1 0,21 0 0,-21 0 15,21 0-15,0 0 0,0 1 16,0-1-16,0 0 0,-22 0 0,22 0 15,0 0-15,0 1 0,0-1 0,0 0 16,0 0-16,0 0 0,22-21 31,-1 0-31,0 0 0,0 0 16,0-21-16,22 0 0,-1 21 16</inkml:trace>
  <inkml:trace contextRef="#ctx0" brushRef="#br0" timeOffset="90969.54">7154 12891 0,'0'0'0,"0"21"16,-21 0-16,21 0 15,-21 0-15,21 0 0,-21 1 16,21-1-16,0 0 0,0 0 16,0 0-16,0 0 0,0 1 15,0-44 32,0 1-47,21 0 0,-21 0 16,0-21-16,0 20 0,0 1 15,21-21-15,-21 21 0,0-22 0,21 22 16,-21 0-16,0 0 0,0 0 16,0 0-16,21 21 15,1 21-15,-22 0 0,21 0 16,-21 0-16,21 0 0,-21 1 15,21-1-15,0 0 0,-21 0 16,0 21-16,21-20 0,1-1 0,-22 0 16,21-21-16,0 21 0,0-21 15,0 0-15,0 0 0,1 0 0,-1 0 16,21 0-16,-21 0 0,0-21 16,1 0-16,-1 0 0,0-1 0,0 1 15,0-21-15,0 21 0,1-22 16,-1 22-16,0-21 0,-21 21 0,21-22 15,0 22-15,0 21 0,-21 43 16,0-22 0,0 21-16,0-21 0,0 22 15,-21-1-15,0 0 0,0 1 16,0-1-16,0 0 0,-22 1 0,22-22 16,0 21-16,0-21 0</inkml:trace>
  <inkml:trace contextRef="#ctx0" brushRef="#br0" timeOffset="91648.15">5080 13801 0,'0'0'16,"0"-21"-16,0 42 31,-21 0-31,0 0 0,-22 21 0,1-20 16,0 20-16,-22 0 0,1 1 0,-1-1 16,1 0-16,-1 22 0,-21-1 15,22 1-15,-22 20 0,22-20 0,-1 21 16,-20-22-16,20 1 0,1-1 15,-1 1-15,1-22 0,-1 0 0,1 1 16,20-1-16,1 0 0,-22 1 16,43-43-16,0 0 0,0 0 15,21-22 1,21 1-16,0 0 16,0 0-16,1 0 0,-1 0 15,21-1-15,-21 1 0,22 0 0,-22 0 16,21 0-16,-21 21 0,0-21 15,22 21-15,-22 0 0,0 0 16,0 21-16,0 21 0,-21-21 16,0 0-16,0 22 0,0-1 15,0-21-15,0 22 0,0-1 0,0 0 16,0-21-16,0 22 0,0-22 0,0 0 16,22-21-1,-1 0-15,0 0 0,0-21 0,0-21 16,0 20-16,1-20 0,-22 21 15,21-21-15,-21-1 0,0 1 16</inkml:trace>
  <inkml:trace contextRef="#ctx0" brushRef="#br0" timeOffset="92157.37">2561 14203 0,'0'0'0,"0"-21"0,0 0 0,0-22 15,0 22-15,0 0 0,0 0 0,0 0 16,0-1-16,21 22 0,-21-21 16,21 21-16,1 0 0,-1 0 0,0 0 15,0 0-15,0 21 0,-21 1 16,21-1-16,-21 0 0,22 0 0,-22 0 15,0 0-15,0 22 0,0-22 16,0 0-16,0 0 0,0 0 0,0 1 16,0-1-16,-22-21 15,22 21-15,0-42 16,0 0-16,0-1 0,22 1 16,-1 0-16,0 0 15,0-21-15,0 20 0,0-20 0,-21 21 16,22-21-16,-1 20 0,0 1 15,0 0-15,0 21 0,0 0 0,1 0 16,-1 0-16,0 0 0,0 21 16,-21 22-16,21-22 0,-21 0 0,21 21 15,-21 1-15,0-22 0,0 21 0,0 0 16,0 1-16,0-1 0,0 0 16,0-20-16,0 20 0,0-21 0,0 0 15,0 0-15,0 1 16,22-44-1,-1 1-15,-21 0 16,21-21-16,0 21 0</inkml:trace>
  <inkml:trace contextRef="#ctx0" brushRef="#br0" timeOffset="92525.99">3365 14161 0,'0'0'0,"22"-22"0,-1 22 0,-21-21 16,21 21-16,0-21 0,0 0 15,0 0-15,1 21 0,-1-21 16,0-1-16,0 1 0,0 0 0,-21 0 15,21 0-15,-21 0 16,0-1-16,0 1 0,-21 21 31,0 0-31,21 21 0,-21 22 16,21-22-16,-21 0 0,21 0 0,0 22 16,0-22-16,0 0 0,0 0 15,0 0-15,0 0 0,0 1 0,21-22 31,0 0-31,0 0 0,0 0 16,1-22-16,20 1 0,-21 0 16,0 0-16,0 0 0,-21 0 0,22-1 15,-22 1-15,21 0 0,-21 0 0,0 63 32,0-21-17,0 1-15,0 20 0,0 0 16,0 1-16,0-1 0,-21 0 0,21 1 15,-22-1-15,1 0 0,0-21 0,21 22 16</inkml:trace>
  <inkml:trace contextRef="#ctx0" brushRef="#br0" timeOffset="92912.4">1291 15388 0,'-42'-21'16,"84"42"-16,-105-63 0,41 42 0,1-21 15,0 21-15,21 21 0,-21 0 16,21 0-16,0 22 16,0-1-16,0 0 0,0 1 0,0-1 15,0 21-15,0-20 0,0 20 16,0 1-16,0 20 0,0-20 0,0-1 16,0 1-16,0-22 0,0 22 15,0-22-15,0 0 0,0 1 16,21-22-16,-21 0 0,0 0 0,21-21 15,0 0-15,1 0 0,-1-42 16,-21 21-16,21-22 0,0-20 0</inkml:trace>
  <inkml:trace contextRef="#ctx0" brushRef="#br0" timeOffset="93520.05">1291 15431 0,'0'-22'15,"0"44"-15,0-65 0,21 43 16,0 21-1,1-21-15,20 22 0,0-1 0,1-21 16,20 0-16,22 0 0,-1 0 16,1 0-16,21 0 0,21-21 0,21-1 15,21 22-15,1-21 0,-1 0 16,0 0-16,22 21 0,-1-21 0,1 0 16,-1-1-16,-20 22 15,-1-21-15,22 0 0,-22 0 0,-21 0 0,0 21 16,-21-21-16,-21-1 0,0 22 15,-21 0-15,-1 0 0,-20 0 16,-22 0-16,0 0 0,-20 0 0,-1 0 16,0 22-16,-21-1 15,0 0-15,0 0 0,0 0 0,0 0 16,0 22-16,0-22 0,0 0 0,0 21 16,0-20-16,0 20 0,0-21 15,0 21-15,0-20 0,0 20 0,0 0 16,21 1-16,-21-22 0,21 21 0,0 0 15,1 1-15,-1 20 0,0-20 16,0-1-16,0 0 0,0 1 0,-21-1 16,22 0-16,-22 1 0,21-22 15,-21 21-15,0-21 0,0 22 16,0-22-16,0 0 0,-21 0 0,-1 0 16,-20 0-16,21 1 0,-43-22 0,22 21 15,-21-21-15,-22 0 0,0 21 16,-42-21-16,0 0 0,-21 0 15,-21 0-15,-1 21 0,-20-21 0,-1 0 0,1 0 16,-1 0-16,22 21 0,0-21 16,21 0-16,21 0 0,-22 21 15,22-21-15,22 0 0,-22 0 16,21 22-16,0-22 0,0 0 0,0 0 0,22 0 16,-1 0-16,21 0 15,-20 0-15,41-22 0,1 1 0,0 0 16,21 0-16,-1 0 0,22 0 15,0-22-15,0 1 0,0 0 0</inkml:trace>
  <inkml:trace contextRef="#ctx0" brushRef="#br0" timeOffset="93881.84">1820 15748 0,'0'-21'0,"0"42"0,0-63 16,0 21-16,0-1 16,0 1-16,21 21 0,1 0 15,-1 0-15,0 0 0,0 21 16,0 1-16,0-1 0,1 0 0,-1 0 16,0 0-16,0 0 0,0 22 15,0-22-15,-21 0 0,0 0 0,0 0 16,0 1-16,0-1 0,0-42 47,-21-1-47,21 1 0,0 0 0,0-21 15,0 21-15,0-1 16,0 1-16,0 0 0,0 0 0,21 0 16,1 0-16,-1-1 0,21 22 15,-21 0-15,0 0 0,22 0 16,-22 0-16,0 0 0,21 0 0</inkml:trace>
  <inkml:trace contextRef="#ctx0" brushRef="#br0" timeOffset="94516.28">2561 15790 0,'0'22'0,"0"-44"0,21 65 0,-21-22 0,21 0 16,-21 0-16,0 0 0,22-21 31,-1 0-31,0-21 0,-21 0 16,21 0-16,0 0 0,0 0 0,1-1 15,-1-20-15,-21 21 0,21 0 16,-21 0-16,21-22 0,-21 22 16,0 0-16,0 42 15,0 0 1,0 0-16,-21 1 0,21 20 0,0-21 16,0 0-16,0 22 0,0-22 15,0 21-15,0-21 0,0 0 16,0 1-16,0-1 0,21 0 15,-21 0-15,21-21 0,0 0 0,1 0 16,-1 0-16,0 0 0,0-21 16,0 0-16,22 0 0,-22-1 0,0 1 15,21-21-15,-21 21 0,1-22 0,-1 1 16,0 21-16,0-21 0,0-1 16,-21 1-16,0 0 0,0 20 0,21 1 15,-21 0-15,0 42 16,0 0-1,0 1-15,0 20 0,0-21 16,0 21-16,0-20 0,0 20 16,0-21-16,0 21 0,22-20 15,-22-1-15,0 0 0,0 21 0,21-42 16,0 21-16,-21 1 0,21-22 16,0 0-16,0 0 15,1-22-15,-1 22 0,0-21 0,-21 0 16,21 0-16,0 0 0,0 21 15,1-21-15,-1-1 0,0 1 16,0 21 0,-21 21 15,0 1-15,0-1-1,-21-21 1,0 0-1,0 0-15</inkml:trace>
  <inkml:trace contextRef="#ctx0" brushRef="#br0" timeOffset="94684.19">2984 15642 0,'-21'0'0,"42"0"0,-63-21 15,42 0-15,0 0 0,21 0 16,0-1-16,22 22 15,-22-21-15,42 0 0,-20 0 0,20 0 16,22 0-16,0-1 0,20 1 16,1-21-16,0 0 0,21-1 0,-21 1 15</inkml:trace>
  <inkml:trace contextRef="#ctx0" brushRef="#br0" timeOffset="95164.91">7006 13695 0,'0'0'0,"0"-42"0,0-1 0,0 1 0,0 0 16,0-1-16,0 22 0,0-21 16,21 21-16,0 21 0,1 0 15,-1 0-15,0 0 0,0 21 0,21 0 16,-20 21-16,20 22 0,-21-1 15,21 22-15,1-22 0,20 22 0,-20 0 16,62 84-16,-62-84 0,-1-1 16,0 1-16,1-21 0,-1 20 15,-21-20-15,22-1 0,-1-20 0,0 20 16,-21-21-16,22-20 0,-22 20 16,0-21-16,0 0 0,0 0 15,1 1-15,-22-1 16,0-42-1,-22-1 1,1 22-16,0-21 0,-21 0 16</inkml:trace>
  <inkml:trace contextRef="#ctx0" brushRef="#br0" timeOffset="95356.45">7472 14669 0,'0'0'0,"-43"0"0,22-22 0,0 22 15,0 0-15,0 0 0,21 22 16,0-1-1,21 0-15,0-21 0,21 21 16,-20 0-16,20 0 0,0-21 16,-21 22-16,22-22 0,-1 21 15,-21-21-15,0 21 0,1-21 0,20 21 16,-21-21-16,0 0 0,0 0 0,1 0 16,-1 0-16,0 0 0,-21-21 15,21 21-15</inkml:trace>
  <inkml:trace contextRef="#ctx0" brushRef="#br0" timeOffset="95884.15">8064 14436 0,'0'0'0,"0"-21"16,0 42-1,0 0-15,0 0 16,0 0-16,0 22 0,0-22 16,0 21-16,0-21 0,0 22 15,0-22-15,0 21 0,-21-21 0,0 22 16,21-22-16,0 0 0,-21 0 16,21 0-16,-21 0 0,42-21 31,0 0-31,0-21 0,0 0 15</inkml:trace>
  <inkml:trace contextRef="#ctx0" brushRef="#br0" timeOffset="96436.18">8361 14224 0,'0'-21'16,"0"42"-16,0-63 0,0 63 31,0 0-31,0 0 15,0 0-15,0 1 0,0 20 16,0-21-16,0 0 0,0 22 0,0-22 16,0 0-16,0 0 0,0 0 15,0 0-15,0 1 0,0-1 0,0-42 47,0-1-47,21 1 0,-21 0 0,0-21 16,0 21-16,0-22 15,0 1-15,0 0 0,0-1 0,0 1 16,0 21-16,0-22 0,0 22 16,0 0-16,0 0 0,0 0 0,21 21 15,0 21 1,0 0-16,1 0 0,-1 0 16,0 22-16,21-22 0,-21 21 0,22 1 15,-22-22-15,21 21 0,-21 0 16,1-20-16,-1-1 0,0 0 0,-21 0 15,21-21-15,-21-21 32,0 0-32,0-22 15,0 22-15,-21 0 0,21-21 16,-21-1-16,0 1 0,21 21 0,0-21 16,0-1-16,0 22 0,0-21 15,0 21-15,0-1 0,0 1 0,0 0 16,0 0-16,21 21 0,0 0 15,0 0-15,0 0 0,0 0 16,1 0-16,20 21 0,0-21 16,-21 0-16,22 21 0,-22-21 15,0 0-15</inkml:trace>
  <inkml:trace contextRef="#ctx0" brushRef="#br0" timeOffset="96684.04">9144 14012 0,'21'43'16,"-63"-107"-16,63 85 0,0 43 15,-21-43-15,0 0 0,0 0 0,0 22 16,0-22-16,0 0 0,0 21 15,0-20-15,0 20 0,0-21 0,0 0 16,0 22-16,0-22 16,21-21-16,0 0 15,1 0-15,-1 0 0,0-21 0,0 21 16,0-22-16,0-20 0,1 21 16,-22 0-16,0-22 0,0 22 15,0 0-15,0-21 0,0 21 16,-22-1-16,-20 1 0,21 21 0,-21 0 15,-1 0-15,22 0 0,-42 0 0,20 0 16,1 21-16,0 1 0,-22-1 16,22 0-16,-1 21 0,-20 1 0,21-1 15,-1 0-15</inkml:trace>
  <inkml:trace contextRef="#ctx0" brushRef="#br0" timeOffset="97040.39">6943 15452 0,'0'0'0,"-22"-21"0,1-1 0,0 1 15,0 21-15,21 21 16,0 1-16,0-1 15,0 21-15,0 0 0,0 1 0,0-1 16,0 22-16,0-22 0,-21 21 16,21 1-16,0-1 0,0 1 0,-21-1 15,-1 1-15,22-1 0,-21-20 0,21-1 16,0 0-16,0-20 16,-21 20-16,21-21 0,0 0 0,0-42 31,0 0-31,0-21 15,0 20-15,0-20 0,0-21 0,0 20 16,0-41-16,0 20 0,0 1 16</inkml:trace>
  <inkml:trace contextRef="#ctx0" brushRef="#br0" timeOffset="97634.05">6731 15494 0,'0'-42'16,"21"253"-16,-42-380 0,21 84 0,0 43 0,0 21 16,0 0-16,0 0 0,0-1 0,21 22 15,0 0 1,22 0-16,-1 0 0,0 0 15,22 22-15,-1-22 0,22 0 0,0 0 16,20 0-16,1 0 0,21 0 16,21 0-16,-21-22 0,22 1 0,-1 21 15,0-21-15,21 0 0,1 0 0,-22 0 16,21-1-16,-21 22 0,0-21 16,1 0-16,-22 21 0,0-21 0,0 21 15,-22 0-15,1 0 0,-21 0 16,0-21-16,-22 21 0,1 0 0,-1 0 15,-21 0-15,1 0 0,-22 0 0,0 0 16,0 0-16,0 0 0,-21 21 16,0 0-16,0 0 15,0 0-15,0 1 0,0 20 16,0-21-16,0 21 0,0-20 16,-21 20-16,0 0 0,0 22 0,21-22 15,-21 0-15,21 22 0,-21-22 0,21 1 16,-22 20-16,22 1 0,0-1 15,0-21-15,0 22 0,0-1 0,0-20 16,0 20-16,0-20 0,0-1 16,0 0-16,0 1 0,0-22 0,0 21 15,-21-21-15,0 0 0,0 1 0,-21-1 16,-1-21-16,-20 21 0,-1-21 16,-20 0-16,-1 0 0,-21 0 15,-21 0-15,0 0 0,-21 0 0,-21 0 16,-22 0-16,1 0 0,-1 0 0,1 0 15,-1 0-15,22 0 0,-1 0 16,-126 0-16,148 0 0,21 0 16,21 0-16,0 0 0,0 0 15,22 0-15,-86-21 0,107 21 16,21-21-16,-22-1 0,43 22 0,0-21 16,0 0-16,21 0 15,0 0-15,0-22 0,21 22 0,0-21 0,21 0 16,-21-1-16,64-63 15</inkml:trace>
  <inkml:trace contextRef="#ctx0" brushRef="#br0" timeOffset="97873.91">7154 15409 0,'0'0'0,"0"22"31,0-1-31,0 21 0,-21-21 15,21 22-15,-21-22 0,21 21 0,-21 0 16,21 1-16,0-1 0,0 0 16,-21 1-16,21-22 0,-22 21 15,22 1-15,0-1 0,0-21 0,0 0 16,0 0-16,0 1 0,0-1 16,22-21-16,-1 0 0,0 0 15,0-21-15,-21-1 0,21 1 16,0 0-16</inkml:trace>
  <inkml:trace contextRef="#ctx0" brushRef="#br0" timeOffset="98203.72">6964 15812 0,'0'21'0,"0"-42"0,0 63 16,0-21-16,0 0 16,21-21-1,0 0-15,21 0 0,-20 0 0,-1 0 16,21 0-16,-21-21 0,22 0 15,-22 0-15,21 0 0,0 21 0,-20-22 16,20 1-16,-21 0 0,0 21 16,0-21-16,1 21 0,-1 0 0,-21 21 31,0 0-15,0 0-16,0 1 0,0-1 15,0 0-15,0 21 0,0-21 16,0 1-16,0-1 0,0 0 0,0 0 15,0 0-15,0-42 47,0 0-47,0 0 16,0-22-16,0 22 0</inkml:trace>
  <inkml:trace contextRef="#ctx0" brushRef="#br0" timeOffset="98356.3">7472 15515 0,'0'0'0,"0"-21"0,0 42 32,0 0-17,21 1-15,-21-1 0,21-21 0,-21 21 16,21 0-16,0-21 0,1 21 16,-1-21-16,21 0 0,-21 0 15,0 21-15</inkml:trace>
  <inkml:trace contextRef="#ctx0" brushRef="#br0" timeOffset="99008.93">8086 15769 0,'0'0'0,"21"21"0,-21 1 15,0-1-15,0 0 0,0 0 0,0 0 16,0 0 0,-21 1-16,21-1 0,-22 0 0,1-21 15,0 0 1,0 0-1,21-21-15,0 0 0,0-1 0,0 1 16,0 0-16,0-21 0,0 21 16,0-1-16,0-20 0,21 21 0,0 0 15,-21 0-15,21-1 0,1 22 16,-1 0-16,0 0 16,0 22-16,-21-1 15,21 0-15,-21 21 0,21-21 16,-21 1-16,0-1 0,22 0 15,-22 0-15,0 0 0,0 0 0,0 1 16,21-22-16,0 0 16,0 0-16,0 0 15,0 0-15,-21-22 0,22 1 16,-1 0-16,-21 0 0,21 0 0,0 0 16,-21-1-16,21 1 0,0 0 0,-21 0 15,22 0-15,-22 0 0,0-1 16,0 1-16,21 21 0,0 0 15,0 21 1,-21 1-16,21-1 16,-21 0-16,0 0 0,21 0 15,-21 0-15,22 1 16,-1-1-16,0-21 16,0 0-16,0 0 15,22 0-15,-22-21 0,21 21 16,-21-22-16,22 1 0,-1 0 0,-21 0 15,21 0-15,1 0 0,-22-1 0,21 1 16,-21 0-16,1 21 0,-1 0 16,0 0-16,0 0 0,0 0 15,-21 21-15,0 0 16,0 22-16,0-22 0,0 0 0,0 21 16,0-20-16,0 20 0,-21-21 15,0 21-15,21 1 0,-21-22 16,0 21-16,21-21 0,-22 1 0,1-1 15</inkml:trace>
  <inkml:trace contextRef="#ctx0" brushRef="#br0" timeOffset="99675.21">7959 16806 0,'0'0'16,"-22"-42"-16,1 0 0,0 21 0,0-1 0,0 1 15,0 0-15,-1 21 16,22 21-16,-21 0 16,21 22-16,-21-1 0,21 0 15,0 22-15,0-22 0,0 22 0,0-1 16,0-20-16,0 20 0,0-21 16,0 1-16,0 20 0,0-20 0,0-1 15,0 0-15,0 1 0,0-22 16,0 21-16,0-21 0,0 0 15,0 1-15,-21-44 16,0 1 0,0-21-16,-1 21 0,1 0 15,0-22-15,0 22 0,0 0 0,-22-21 16,22 20-16,0 1 16,0 21-16,21-21 0,-21 21 15,21 21-15,0 0 16,0 1-16,0 20 0,0-21 15,0 21-15,21-20 0,0 20 16,0-21-16,-21 0 0,21 0 0,1 1 16,-1-22-16,0 0 0,21 0 15,-21 0-15,22 0 0,-22-22 0,21 1 16,1 0-16,-1 0 0,0-21 16,1 20-16,-1 1 0,-21-21 15,0 21-15,22 0 0,-43-1 0,21 1 16,0 0-16,-42 42 47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08T11:55:13.971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5905 17399 0,'0'0'0,"0"-42"31,-21 42-15,21 21 0,0 0-16,0 0 15,0 22-15,0 20 0,0-21 16,0 22-16,0-1 0,0 22 16,0-21-16,0-1 0,0 22 0,0-22 15,0 22-15,0-22 0,0 22 16,-21-21-16,21-1 0,-21 1 0,21-22 15,0 0-15,0-21 0,0 22 16,0-22-16,-21-21 0,0-21 31,21-22-31,0 22 0,0-21 16,0 0-16,0-1 0,-22 1 16,22 0-16,0-1 0,0 1 15</inkml:trace>
  <inkml:trace contextRef="#ctx0" brushRef="#br0" timeOffset="814.99">5778 17547 0,'0'-21'32,"0"0"-32,22 21 31,-1 0-31,0 0 0,0 0 15,0 0-15,0 0 0,22 21 16,-1-21-16,0 0 0,22 21 0,-1-21 16,22 0-16,0 21 0,-1-21 15,22 0-15,0 22 0,21-22 0,-21 0 16,21 0-16,21 21 0,0-21 16,0 0-16,22 0 0,-1 21 0,0-21 15,1 0-15,20 0 0,1 21 16,-22-21-16,22 21 0,-22-21 15,21 0-15,-20 21 0,20 1 16,-20-22-16,-1 0 0,0 21 0,1-21 16,-22 0-16,21 0 0,-42 21 15,21-21-15,-21 0 0,0 0 0,-21 0 16,0 0-16,-21 0 0,-22 0 16,1 0-16,-1 0 0,22 0 15,-64 0-15,0 0 0,0 0 16,-21 21 46,-21 0-62,21 0 16,0 1-16,-21-1 0,0 21 16,21-21-16,0 22 0,0-22 0,-21 21 15,21-21-15,-22 22 0,22-1 16,0-21-16,-21 21 0,21 1 0,0-1 15,0-21-15,-21 22 0,21-1 16,-21-21-16,21 0 0,-21 0 0,0 1 16,-1-1-16,1 0 0,0 0 15,0-21-15,-21 0 0,-22 0 16,22 0-16,-43 0 0,22 0 16,-43 0-16,0 0 0,0-21 15,-42 0-15,0 21 0,-22-21 0,-20 21 16,-1-22-16,-20 22 0,-1-21 15,-21 21-15,0 0 0,-21 0 0,0 0 16,0 0-16,22 0 0,-22 0 16,21 0-16,0 0 0,0 21 0,21-21 15,43 0-15,-21 22 0,41-22 16,22 0-16,0 0 0,43 0 0,-1 0 16,22 0-16,-1-22 0,43 22 15,-21 0-15,20-21 0,22 0 16,0 0-1,0 0-15,22 21 16,-1-21-16,21-1 0,-21 1 16,22 21-16</inkml:trace>
  <inkml:trace contextRef="#ctx0" brushRef="#br0" timeOffset="1103.56">7133 17886 0,'-85'0'16,"64"0"-1,0 21-15,0 0 0,0 22 16,0-22-16,21 0 0,-22 21 16,22 1-16,-21-22 0,21 21 15,0-21-15,0 22 0,-21-1 0,21-21 16,-21 21-16,21-20 0,0-1 15,-21 0-15,0-21 0,21 21 0,-22-21 16,22-21 0,0 0-16,0 0 15,22-22-15,-1 22 0,-21-21 16,0 21-16,21-22 0</inkml:trace>
  <inkml:trace contextRef="#ctx0" brushRef="#br0" timeOffset="1488.55">6900 17928 0,'21'-21'0,"-42"42"0,64-84 16,-43 42-16,21 21 0,0-22 15,0 22-15,0 0 0,0 0 0,1 22 16,20-1-16,-21 0 0,21 0 16,-20 21-16,20-20 0,0 20 0,1 0 15,-22 1-15,21-22 0,0 21 16,-20 0-16,20 1 0,-21-22 16,0 21-16,0-21 0,1 1 0,-22-1 15,0 0-15,21 0 0,0-21 16,-21-21-16,0 0 15,0 0-15,21-1 16,0-20-16,-21 0 0,0 21 0,21-43 16,-21 22-16,22-1 0,-22-20 15,0 21-15,21-22 0,-21 22 0,21-1 16,-21 1-16,0 21 0,0 0 16,0 0-16,0 42 15,0 0-15,0 0 0,0 21 16,-21 1-16,0-22 0,21 21 0,-22 22 15,1-22-15,0 0 0,21 1 16,-21-1-16,0-21 0,21 22 0,-21-1 16,21-21-16,0 0 15,0 0-15,21-21 16,21 0-16,-21 0 0,22-21 16,-1 0-16</inkml:trace>
  <inkml:trace contextRef="#ctx0" brushRef="#br0" timeOffset="1843.98">8297 17886 0,'43'-21'0,"-86"42"0,107-63 0,-64 20 0,-21 22 31,-1 0-31,-20 0 16,21 0-16,0 22 0,0-1 16,-22 0-16,22 0 0,0 0 15,0 0-15,0 1 0,21-1 16,0 0-16,0 0 0,0 0 0,21 0 15,0 1-15,21-1 16,-21 0-16,22-21 0,-22 21 0,21 0 16,-21-21-16,22 21 0,-22 1 15,0-22-15,-21 21 0,0 0 16,0 0-16,-21-21 0,0 0 16,-22 21-16,1-21 0,0 0 15,-22 0-15,1 0 0,-1 0 0,1 0 16,-1 0-16,1 0 0,-1 0 15,22 0-15,21-21 0,0 21 16,-1-21-16,22 0 16,22 21-16,20-21 0,0 21 15,1-22-15,-1 22 0,21-21 16</inkml:trace>
  <inkml:trace contextRef="#ctx0" brushRef="#br0" timeOffset="2440.01">8890 17907 0,'-42'42'31,"20"-20"-31,1-1 0,21 0 16,-21 42-16,21-41 0,0-1 16,-21 21-16,21-21 0,0 0 15,0 22-15,0-22 0,0 0 16,0 0-16,21 0 0,0 1 0,0-22 15,1 21-15,-1-21 0,0 0 16,0 0-16,0 0 0,22 0 0,-22-21 16,21 21-16,-21-22 0,0 1 15,1 0-15,20 0 0,-42 0 0,21 0 16,-21-1-16,21 1 0,-21 0 16,0 0-16,-21 21 15,0-21-15,0 21 0,-22 0 16,22-21-16,-21 21 0,0 0 0,-1 0 15,1 0-15,0 0 0,-1 0 16,22 0-16,0 0 0,0 0 0,0 0 16,21 21-16,21-21 15,0 0-15,0 0 16,0 0-16,22 0 0,-22 0 16,21 0-16,0 0 0,1 0 0,-22 0 15,21-21-15,1-1 0,-1 1 16,0 0-16,-21 0 0,1 0 0,-1 0 15,-21-1-15,0 1 16,0 0-16,-21 0 0,-1 0 16,1 0-16,-21 21 0,0 0 15,20 0-15,-20 0 0,21 0 0,-21 0 16,20 0-16,1 0 0,42 0 31,22 0-31,-22 21 16,21-21-16,1 0 0,-22 0 0,21 0 15,0 0-15,1 0 0,-1 0 16,22 0-16,-22 0 0,0 0 0,1 0 16</inkml:trace>
  <inkml:trace contextRef="#ctx0" brushRef="#br0" timeOffset="2991.9">9737 18013 0,'0'0'0,"-22"21"0,-41 43 31,63-43-31,0 0 16,0 0-16,21-21 16,0 0-1,0 0-15,1 0 0,-1 0 0,0-21 16,21 21-16,-21-21 0,1 21 16,-1-21-16,0 21 0,-21-22 15,21 1-15,-21 42 47,-21-21-47,21 22 16,-21-22-16,21 21 15,21-21 17,0 0-32,0 0 0,0 0 0,1 0 15,-1-21-15,0 21 0,0-22 16,21 22-16,-20-21 0,-1 21 15,0-21-15,0 21 16,0 0 0,-21 21-1,0 0-15,0 1 16,21-1-16,1-21 0,-1 21 16,-21 0-16,21-21 0,0 0 15,0 21-15,0-21 0,1 0 16,-1 0-16,0 0 0,0 0 15,0 0-15,0-21 0,1 21 16,-22-21-16,21 0 0,0 21 0,-21-21 16,21 21-16,-21-22 0,0 1 15,0 0-15,0 0 16,0 0-16,0 0 16,0-1-16,0 1 0</inkml:trace>
  <inkml:trace contextRef="#ctx0" brushRef="#br0" timeOffset="4147.95">9313 12700 0,'-21'0'16,"42"0"-16,-63 0 0,21 0 16,42 0 30,0 0-46,21 0 0,1 0 16,20 0-16,1 0 0,20 0 0,22 0 16,21 0-16,-21 0 0,21 21 15,0-21-15,-21 21 0,21-21 0,0 22 16,-21-22-16,21 21 0,-21 0 16,-1-21-16,1 21 0,-21-21 0,21 21 15,-43 0-15,22-21 0,-22 0 16,1 22-16,-1-22 0,-20 0 0,20 21 15,-20-21-15,-1 0 0,0 0 16,1 21-16,-22-21 0,21 0 16,-21 21-16,0-21 0,-21 21 0,0 0 15,0 1-15,0-1 16,0 0-16,0 0 0,0 21 0,0-20 16,0-1-16,0 21 0,0 0 0,0 1 15,0-1-15,0 0 0,0 22 16,0-22-16,22 22 0,-1-1 0,0 1 15,0 20-15,0-20 0,0-1 0,1 22 16,-22-21-16,0 20 16,21 1-16,-21 0 0,0-22 0,0 22 15,0-1-15,0 1 0,-21-21 0,-1-1 16,1 1-16,0-1 0,0-21 16,0 22-16,0-22 0,21 1 0,-22-1 15,1 0-15,0-21 0,0 22 16,0-22-16,0 0 0,-1 0 0,1 0 15,21 1-15,-21-1 0,0-21 0,0 21 16,0-21-16,-22 0 0,22 0 16,-21 0-16,-1 0 0,1 0 0,0 0 15,-22 0-15,1 0 0,-22 0 0,22 0 16,-22 0-16,0 0 0,-21 0 16,22-21-16,-1 0 0,0-1 15,22 1-15,-22 0 0,22 0 0,20-21 16,-20-1-16,21 1 0</inkml:trace>
  <inkml:trace contextRef="#ctx0" brushRef="#br0" timeOffset="4706.97">9673 12340 0,'0'0'0,"0"-21"0,-21 21 15,0 0-15,0 0 16,-1 0-16,1 0 0,0 21 16,-21 0-16,21-21 0,-1 22 0,-20-1 15,21 0-15,0 0 0,-22 0 16,22 0-16,0 1 0,0-1 16,0 0-16,0-21 0,21 21 0,-22 0 15,22 0-15,0 1 16,0-1-16,22-21 0,-1 21 15,0 0-15,0 0 0,0-21 0,0 21 16,22 1-16,-22-22 0,0 0 16,21 21-16,-20-21 0,20 0 0,-21 0 15</inkml:trace>
  <inkml:trace contextRef="#ctx0" brushRef="#br0" timeOffset="4995.6">9969 12171 0,'-42'63'32,"21"-41"-32,21 20 0,0 0 15,0 1-15,0 20 0,0-21 16,0 1-16,0 20 0,0 1 0,0-1 15,0-20-15,0 20 0,0-21 16,0 22-16,0-22 0,0-21 0,0 22 16,0-22-16,0 0 0,0 0 15,0 0-15,21-21 16,0 0 0,-21-21-16,0 0 0</inkml:trace>
  <inkml:trace contextRef="#ctx0" brushRef="#br0" timeOffset="5543.37">10075 12044 0,'0'0'16,"0"-21"-16,21 0 15,1 21-15,20 0 0,0 0 16,1-22-16,-1 22 0,21-21 0,1 21 15,-1 0-15,1-21 0,21 21 16,-1-21-16,22 21 0,-21 0 0,21-21 16,-22 21-16,1 0 0,0 0 0,-22 0 15,22 0-15,-22 0 0,22 0 16,-22 0-16,1 0 0,-22 0 0,22 0 16,-43 0-16,21 21 0,1 0 0,-22 0 15,0-21-15,0 21 0,-21 22 16,0-22-16,0 0 0,0 0 15,0 0-15,0 22 0,0-22 0,0 21 16,0 1-16,0-1 0,0 0 16,0 1-16,0-1 0,0 0 0,0 1 15,21-1-15,0 21 0,1-20 16,-1 20-16,0 1 0,0-22 0,0 22 16,22-22-16,-43 0 0,42 43 15,-42-43-15,21 1 0,-21-1 16,0 0-16,0-21 0,-21 22 0,-21-22 15,-1 0-15,-20 21 0,-1-20 0,-20-1 16,20 0-16,-21 0 16,-20 0-16,20 0 0,-21-21 0,0 0 0,0 0 15,1 0-15,-1 0 0,21 0 0,0 0 16,1 0-16,-1-21 16,22 21-16,-22-21 0,43 0 0,-22 0 15,22 0-15,-1-1 0,1 1 0,0 0 16,21 0-16,-1 0 0,1-22 15,0 22-15,0 0 0,21-21 0</inkml:trace>
  <inkml:trace contextRef="#ctx0" brushRef="#br0" timeOffset="5811.51">10160 12467 0,'0'0'15,"0"-21"-15,21 21 32,-21 21-32,0 0 0,21 22 15,-21-22-15,0 21 0,0 1 16,0-1-16,0 0 0,0 1 0,0-1 16,0 0-16,0-21 0,0 22 0,-21-22 15,21 0-15,-21 0 0,21 0 16,0 1-16,0-44 47</inkml:trace>
  <inkml:trace contextRef="#ctx0" brushRef="#br0" timeOffset="6091.26">10245 12425 0,'0'0'0,"0"-21"0,21 0 0,-21-22 0,21 22 16,-21 0-16,0 0 15,21 0-15,0 21 0,0 0 0,1 0 16,-1-22-16,0 22 0,21 0 16,-21 0-16,22 0 0,-22 22 15,21-1-15,-21 0 0,22 0 0,-22 21 16,0-20-16,-21 20 0,0-21 16,0 21-16,-42-20 0,21 20 0,-22-21 15,22 0-15,-42 22 0,20-22 0,1 0 16,-22 0-16,22 0 0,0 0 15,21 1-15,-22-22 0,22 21 0,0-21 16,42 0 0,0 0-1,0 0-15,1 0 0,-1 0 0</inkml:trace>
  <inkml:trace contextRef="#ctx0" brushRef="#br0" timeOffset="6420.01">10668 12721 0,'0'0'0,"0"21"0,-21 1 0,0-1 0,-1 0 16,1 0-16,-21 21 0,0 1 15,42-22-15,0 0 0,-22 0 16,22 0-16,0 1 0,0-1 16,22-21-16,-1 0 15,0 0-15,0 0 0,21 0 0,1 0 16,-1 0-16,-21-21 15,22-1-15,-1 1 0,-21 0 0,21-21 16,-20 21-16,-1-1 0,-21 1 0,0 0 16,0 0-16,0 0 0,-21 0 15,-1 21-15,-20 0 0,21 0 0,-21 0 16,-1 0-16,1 0 0,21 21 16,-22-21-16,22 21 0,-21 0 0,21 0 15,21 0-15,-21-21 0,21 22 16,21-22-1,0 0-15,0 0 0</inkml:trace>
  <inkml:trace contextRef="#ctx0" brushRef="#br0" timeOffset="7440">11091 12425 0,'0'0'0,"21"-21"0,-21 0 15,0-1-15,0 1 0,0 42 16,-21 1-1,21-1-15,-21 0 0,0 0 16,21 21-16,-21-20 0,21 20 0,-21 0 16,21 1-16,-22-1 0,22 0 0,0 1 15,0-1-15,0 0 0,0 1 16,0-22-16,0 0 0,0 21 0,0-21 16,22 1-1,-1-22-15,0 0 0,0 0 0,0 0 16,0 0-16,1 0 0,-1-22 0,0 1 15,0 0-15,0-21 0,0-1 16,1 1-16,-1 0 0,-21-1 0,21 1 16,-21 0-16,21-1 0,-21 1 0,0 0 15,0 21-15,0-1 0,0 65 32,0-22-32,0 0 15,0 21-15,0-20 0,0 20 16,0 0-16,0 1 0,0-22 15,0 21-15,0-21 0,0 22 0,0-22 16,0 0-16,0 0 0,0 0 16,21-21-1,0 0-15,1-21 16,-1 21-16,-21-21 0,21 0 16,0 0-16,-21-22 0,21 22 0,0 0 15,-21 0-15,0 0 0,22-1 16,-1 22-16,-21-21 0,21 21 15,-21 21 1,21-21-16,-21 22 0,0-1 16,0 0-16,0 0 0,0 0 0,0 0 15,0 1-15,0-1 16,0 0-16,0 0 0,0 0 16,21-21-16,0 0 15,1 0-15,-1 0 0,0 0 16,0 0-16,0 0 0,0-21 0,1 0 15,-1 0-15,0 21 0,21-21 0,-21-1 16,1 22-16,-22-21 0,21 0 16,0 21-16,0-21 0,0 0 15,0 0-15,-21-1 16,0 1 0,0 0-16,0 0 0,22 21 15,-22-21-15,21 0 0,-21-1 16,-21 44-1,-1-1 1,1 0-16,0 0 0,0 0 16,0 22-16,0-22 0,21 21 0,-22-21 15,22 22-15,-21-22 0,21 0 0,0 0 16,0 0-16,21-21 16,1 0-16,-1 0 0,0 0 15,0 0-15,0-21 0,0 21 0,1-21 16,-1 0-16,0 0 15,0 21-15,-21-22 0,0 44 32,0-1-32,0 0 0,0 0 15,0 0-15,0 22 0,-21-22 0,0 21 16,0 0-16,-1-20 0,1 20 0,0-21 16,0 21-16,21-20 0,-21-1 15,21 0-15,-21 0 0,21 0 0,-22-21 16,22 21-16,0-42 47</inkml:trace>
  <inkml:trace contextRef="#ctx0" brushRef="#br0" timeOffset="7624.01">11769 12425 0,'0'0'0,"-22"0"0,1 0 0,0-21 0,0 21 16,0 0 0,0 0-16,21 21 0,0 0 15,-22 0-15,22 0 16,0 1-16,0-1 16,0 0-16,-21 0 15</inkml:trace>
  <inkml:trace contextRef="#ctx0" brushRef="#br0" timeOffset="7904.1">10731 13483 0,'0'21'0,"0"-42"0,0 64 0,-21-22 16,0 0-16,21 0 0,-21 0 0,21 22 15,0-22-15,0 0 0,0 0 16,-21-21-16,21 21 0,0 0 0,0 1 16,0-44 15</inkml:trace>
  <inkml:trace contextRef="#ctx0" brushRef="#br0" timeOffset="8175.41">10774 13335 0,'0'0'0,"0"-21"0,0 0 15,21 21 16,0-21-31,0 21 0,0 0 0,1 0 16,-1 0-16,0 0 0,0 0 16,0 21-16,-21 0 0,0 0 15,0 0-15,0 0 0,-21 1 16,0-1-16,-21 0 16,20 0-16,-20 0 0,21 0 0,-21-21 15,20 22-15,1-22 0,0 0 0,0 21 16,42-21 15,0 0-31</inkml:trace>
  <inkml:trace contextRef="#ctx0" brushRef="#br0" timeOffset="8739.99">11091 13589 0,'21'0'0,"-42"0"0,64 0 0,-22 0 0,0 0 0,0 0 16,0 0-16,0-21 15,1 0-15,-1 21 0,-21-21 16,21-1-16,0 1 0,-21 0 0,21 0 16,-21 0-16,0 0 15,-21 21 1,-21 0-16,21 0 16,-1 21-16,-20 0 0,21 0 0,0 0 15,0 0-15,-1 22 0,22-22 0,0 0 16,0 0-16,0 0 0,0 1 15,22-1-15,-1-21 0,0 0 16,0 0-16,21 0 0,-20 0 0,20 0 16,-21 0-16,21-21 15,-20 21-15,20-22 0,-21 1 0,0 21 16,0-21-16,1 0 0,-1 0 0,-21 0 16,21 21-16,-21-22 0,21 44 62,0-1-62,-21 0 16,21 0-1,-21 0-15,0 0 16,0-42 31,0 0-32,0 0 1,0 0-16,0 0 0,22 21 16,-22-22-16,21 22 0,-21-21 15,21 21-15,0 0 16,0 0-16,0-21 0,1 21 16</inkml:trace>
  <inkml:trace contextRef="#ctx0" brushRef="#br0" timeOffset="8907.46">11874 13462 0,'0'0'0,"0"21"16,-21-21-16,0 0 15</inkml:trace>
  <inkml:trace contextRef="#ctx0" brushRef="#br0" timeOffset="10975.86">16192 10583 0,'0'0'0,"0"-21"15,0 0-15,0-21 0,0-64 31,0 85-31,0 42 16,0 0 0,0 0-16,0 22 0,0 20 0,0-21 15,22 22-15,-22-1 0,0-20 16,0 20-16,0 1 0,0-1 0,0 22 16,0-22-16,0 1 0,-22-1 0,1 22 15,21-21-15,-21-22 0,21 21 16,-21-20-16,0 20 0,21-20 0,0-22 15,0 21-15,0-21 0,-21 0 16,21 1-16,0-1 16,0-42-1,0-1-15,0 1 0,0 0 16,0-21-16</inkml:trace>
  <inkml:trace contextRef="#ctx0" brushRef="#br0" timeOffset="11779.79">16277 10520 0,'0'0'0,"0"-21"0,0-85 31,0 85-31,21 21 16,0-21-16,1 21 15,20 0-15,0 0 0,1 0 0,20-22 16,22 22-16,-1 0 0,1 0 15,42 0-15,-21 0 0,42 0 0,0 0 16,0 0-16,1 0 0,20 22 0,0-22 16,22 0-16,-1 21 0,1-21 15,-22 21-15,43-21 0,-22 21 0,1-21 16,-1 21-16,1-21 0,-22 0 16,0 0-16,1 21 0,-1-21 0,-21 0 15,-21 0-15,0 0 0,-21 0 16,-21 0-16,-1 0 0,-20 0 15,-1 0-15,1 0 0,-43 0 0,21 0 16,-20 0-16,-1 0 0,0 0 16,0 0-16,-21 22 62,0-1-62,0 0 0,-21 21 0,21-21 16,-21 22-16,21-1 0,0 0 0,0 1 15,0-1-15,0 22 0,0-22 16,0 21-16,0 1 0,0-22 0,0 22 16,0-1-16,21 1 0,0-1 15,-21 1-15,21-22 0,0 0 16,1 22-16,-22-22 0,0 1 0,21-1 16,-21 0-16,21-21 0,-21 22 0,0-1 15,0-21-15,0 0 0,0 22 16,0-22-16,0 0 0,-21 0 0,0 0 15,-1 1-15,1-1 0,0-21 16,0 21-16,-21-21 0,20 0 0,-20 21 16,0-21-16,-1 0 0,1 0 0,-21 0 15,-22 0-15,21 0 0,-41 0 16,-1 0-16,0 0 0,-21-21 0,-21 0 16,-22 0-16,1-1 0,-43 1 15,22 0-15,-22-21 0,-21 21 16,1-1-16,-1 1 0,-21 0 0,21 0 15,0 21-15,21 0 0,1 0 0,20 0 16,1 0-16,20 0 0,22 0 16,0 0-16,21 0 0,21 0 0,0 0 15,43 0-15,-22 0 0,43 0 0,0 0 16,20 0-16,1 0 0,21-21 16,21 0-16,1 21 0,-1-22 15,21 22-15,22-21 0,-22 0 0,21 0 16,-20-21-16,20 20 0</inkml:trace>
  <inkml:trace contextRef="#ctx0" brushRef="#br0" timeOffset="12067.62">17251 10859 0,'0'0'15,"0"-22"-15,0 1 0,0-21 0,0 21 16,-21 21-16,-1-21 0,1-1 0,0 22 15,0 0-15,0 0 0,0 0 16,-22 22-16,22-1 0,0 0 0,-21 0 16,20 21-16,1-20 0,-21 20 0,21 0 15,0 22-15,-1-22 16,22 0-16,-21 22 0,21-22 0,0 1 16,0 20-16,0-42 0,0 22 15,0-1-15,0-21 0,21 0 0,1 0 16,-1 1-16,0-22 0,21 0 0,1 0 15,-1 0-15,0 0 0,1 0 16,20 0-16,1-22 0,-22 1 0,21 0 16,1 0-16</inkml:trace>
  <inkml:trace contextRef="#ctx0" brushRef="#br0" timeOffset="13787.22">17801 11049 0,'-106'106'31,"85"-64"-31,0-21 0,-21 22 16,20-22-16,1 0 0,0 21 0,0-20 16,21-1-16,-21 21 0,21-21 0,0 0 15,0 1-15,21-1 16,0-21-16,21 0 0,-20 0 0,-1 0 16,21 0-16,0 0 0,-20 0 0,20 0 15,-21 0-15,21-21 16,-20-1-16,-1 1 0,0 0 0,0-21 15,-21 21-15,0-22 0,0 22 0,0-21 16,0 21-16,0-22 0,0 22 16,0 0-16,-21 21 0,0 0 0,0 0 15,-22 0-15,22 0 0,0 21 16,0-21-16,-22 21 0,22 0 0,0 1 16,0-1-16,21 0 0,0 0 15,0 0-15,0 0 0,0 1 16,0-1-16,21-21 15,0 0-15,0 0 0,1 0 16,-1 0-16,21 0 0,-21 0 0,0-21 16,1 21-16,-1-22 0,21 1 15,-21 21-15,0-21 0,1 0 16,-1 21-16,0 0 0,-21-21 0,21 21 16,0 0-16,-21 21 15,0 0-15,0 0 0,0 0 16,0 1-16,0-1 0,0 0 15,0 0-15,0 0 16,0 0 0,21-21-1,1 0-15,-22-21 16,21 0-16,0 0 0,0 0 16,0 0-16,0-1 0,1 1 15,-1 0-15,0 0 0,0 0 16,0 0-16,0 21 0,1 0 15,-1 0-15,-21 21 16,0 0-16,0 0 16,0 0-16,21 0 0,-21 1 0,0-1 15,21 0-15,-21 0 0,21 0 16,0 0-16,1-21 0,-1 22 0,0-22 16,0 0-16,0 21 0,0-21 15,22 0-15,-1 0 0,-21 0 0,22 0 16,-1 0-16,0 0 0,1-21 0,-1-1 15,-21 22-15,21-21 16,-20 0-16,20-21 0,-21 21 0,0-1 16,-21 1-16,0-21 0,0 21 0,0 0 15,0-1-15,-21 1 0,0 0 16,0 0-16,0 21 0,-1 0 0,-20 0 16,0 0-16,21 21 0,-22 0 15,1 0-15,21 1 0,0-1 0,-22 21 16,43-21-16,0 22 0,-21-22 0,21 0 15,0 0-15,0 0 0,0 0 16,21 1-16,0-1 0,1-21 0,-1 0 16,21 21-16,-21-21 0,22 0 0,-22 0 15,21 0-15,-21-21 16,22 21-16,-22-21 0,21-1 0,0 1 16,-20-21-16,20 21 0,0-22 15,-21-20-15,22 21 0,-22-22 0,0 22 16,0-22-16,0 22 0,1 0 0,-22-22 15,0 22-15,0-1 0,21 22 16,-21 0-16,0 0 0,0 0 0,-21 21 16,-1 21-16,1 0 15,0 21-15,0-20 0,0 20 16,0 0-16,-1 22 0,1-22 16,0 0-16,21 22 0,0-22 0,0 22 15,0-22-15,0 0 0,0 1 16,0-1-16,0-21 0,21 0 0,0 1 15,1-1-15,-1 0 0,21 0 16,-21-21-16,22 0 0,-22 0 0,21 0 16,0 0-16,1 0 0,-22-21 0,21 21 15,-21-42-15,22 20 0,-22 1 16,21-21-16,-21 21 0,22-64 16,-22 43-16,0 21 0,0-1 0,-21 1 15,0 0-15,0 42 16,0 0-16,0 1 15,-21 20-15,0-21 16,21 0-16,-21 22 0,21-22 0,0 0 16,0 0-16,0 0 0,0 0 0,0 1 15,0-1-15,21-21 0,0 21 16,0-21-16,0 0 0,1 0 0,-1 0 16,21 0-16,-21 0 0,22 0 0,-1 0 15,-21 0-15,21-21 0,1 0 16,-22-22-16,21 22 0,-21-21 0,1-1 15,-1 1-15,0-21 16,0 20-16,0-20 0,0 20 0,-21-20 16,0 21-16,22-1 0,-22 1 0,0 0 0,21 20 15,-21 1-15,0 0 16,0 0-16,-21 42 16,-1 0-16,1 22 0,0-22 15,0 21-15,21 0 0,-21 22 16,21-22-16,-21 1 0,21 20 0,-22-21 15,22 1-15,0-1 0,0 0 0,0 1 16,0-22-16,22 21 0,-1-21 16,0 1-16,0-22 0,21 21 15,1-21-15,-22 21 0,21-21 0,1 0 16,-1 0-16,0-21 0,1 0 16,-22-1-16,21 1 0,-21 0 0,22 0 15,-22-21-15,0 20 0,0 1 16,0-21-16,0 21 0,-21 42 31,0 0-31,-21 0 16,21 0-16,-21 1 0,21-1 0,0 0 15,0 0-15,0 0 0,0 0 16,0 1 0,21-22-16,0 0 0,1 0 15,-1 0-15,0-22 16,0 22-16,-21-21 0,21 0 15,-21 0-15,0-21 0</inkml:trace>
  <inkml:trace contextRef="#ctx0" brushRef="#br0" timeOffset="13967.11">20214 10986 0,'0'0'15,"0"-22"1,21 22-16,0 0 15,1 0-15,20 0 0,-21 0 0,21 0 16,1 0-16,-1 0 0,-21 0 16,22 0-16,-22 0 0,0 0 15</inkml:trace>
  <inkml:trace contextRef="#ctx0" brushRef="#br0" timeOffset="14140.01">19537 10901 0,'0'0'0,"-21"0"0,-1 0 16,1 0-16,0 0 0,21 21 15,0 0 1,0 0-16,0 1 16,0-1-16,0 0 15,0 0-15,0 0 0,0 0 16</inkml:trace>
  <inkml:trace contextRef="#ctx0" brushRef="#br0" timeOffset="14825.12">17843 12213 0,'22'-42'0,"-44"84"0,65-105 0,-43 42 16,21-22-16,-21 22 0,21 0 15,-21 0-15,0 0 0,0-1 0,-21 22 32,0 22-32,0-1 15,-1 21-15,-20 0 0,0 1 0,-22-1 16,1 0-16,-1 22 0,1-1 16,-424 340-1,423-340 1,-20 1-16,-1-1 0,0 1 0,22-22 15,-22 21-15,22-20 0,-1-22 0,22 21 16,0-21-16,-1 1 0,1-1 16,21 0-16,0 0 0,-1-21 0,1 0 15,21-21 1,21 21 0,1-21-16,-1 0 0,21-22 15,-21 22-15,22 0 0,-22-21 0,21 20 16,-21-20-16,0 21 0,22 0 15,-22 0-15,-21-1 0,21 22 16,-42 22 0,0-1-16,-22 0 0,22 0 15,-21 0-15,0 0 0,20 1 0,-20 20 16,0-21-16,21 0 0,-22 22 0,22-22 16,0 0-16,21 0 0,0 0 15,0 0-15,21-21 16,0 0-16,22 0 0,-1 0 15,0 0-15,1 0 0,-1-21 16,21 0-16,-20 0 0,20 0 0,-20 0 16,20-1-16,-42 1 0,22 0 0</inkml:trace>
  <inkml:trace contextRef="#ctx0" brushRef="#br0" timeOffset="15420.37">14499 12383 0,'0'0'0,"21"-64"31,0 64-31,1-21 0,-1 21 16,0 0-16,0 21 16,0-21-16,-21 21 0,21 22 0,-21-22 15,22 0-15,-22 21 0,0-21 16,0 22-16,0-22 0,0 21 0,0-21 15,0 22-15,0-22 0,0 0 16,0 0-16,0 0 0,21-21 31,0-21-31,0 0 0,0 0 16,0 0-16,1 0 0,-1-1 0,21-20 16,-21 21-16,0-21 0,22 20 0,-22-20 15,0 0-15,0 21 0,0-22 16,1 22-16,-22 0 15,0 42-15,0 0 16,0 0-16,0 22 0,0-22 16,0 21-16,0 1 0,-22-1 0,22 0 15,-21-21-15,0 22 0,0-1 16,21 0-16,0 1 0,-21-1 0,21-21 16,-21 22-16,21-22 0,0 0 0,0 0 15,0 0-15,21-21 16,0 0-16,0-21 15,0 21-15,0-21 0,1 0 0</inkml:trace>
  <inkml:trace contextRef="#ctx0" brushRef="#br0" timeOffset="15887.66">15409 12615 0,'21'0'16,"-42"0"-16,42-21 15,1 0-15,-1 0 16,-21 0-16,21 0 0,0 21 15,-21-22-15,21 1 0,0 0 16,1 0-16,-22 0 0,21 21 0,-21-21 16,21-1-16,-21 1 0,-21 21 31,0 0-31,-1 21 0,1 1 16,-21 20-16,21-21 0,0 0 15,-22 22-15,22-1 0,0-21 0,21 21 16,0-20-16,0 20 0,0 0 15,0-21-15,0 1 0,42-1 16,-21 0-16,1-21 0,20 0 0,0 0 16,1 0-16,-1 0 0,0 0 15,1-21-15,-1 0 0,0-1 0,22 1 16,-22 0-16,22 0 0,-22-21 0,0 20 16,-21-20-16,22 21 0,-43 0 15,0 0-15,21-1 0,-42 22 16,0 0-1,-1 0-15,1 22 0,0-22 16,0 21-16,21 0 0,-21 0 0,0 0 16,21 0-16,-22 1 0,22-1 0,0 0 15,0 0-15,0 0 0,0 0 16,0 1-16,0-1 0,0 0 16,0 0-16,-21-21 15,0 21-15,0-21 0,21 21 0</inkml:trace>
  <inkml:trace contextRef="#ctx0" brushRef="#br0" timeOffset="16104.08">13525 13991 0,'-21'-21'0,"42"42"0,-63-84 0,42 42 16,-21-22-16,21 1 0</inkml:trace>
  <inkml:trace contextRef="#ctx0" brushRef="#br0" timeOffset="16320.04">13398 13526 0,'0'63'31,"0"-21"-31,0 1 0,22-1 16,-22 22-16,0-1 0,0-21 0,0 85 15,0-63-15,0-1 16,0 1-16,-22-1 0,1-20 0,-21 84 16,21-85-16,-22 0 0,22 1 15,0-1-15,0-21 0,0 0 16,0 22-16,21-64 15,0-1 1,0 1-16,21-21 0,0 0 16,0-1-16,0 1 0</inkml:trace>
  <inkml:trace contextRef="#ctx0" brushRef="#br0" timeOffset="16960.38">13441 13695 0,'0'-21'0,"0"0"0,0-1 16,21 22-1,0 0-15,0 0 0,0 0 16,22 0-16,-1 0 0,0 0 16,22 0-16,-1 0 0,22 0 15,21 0-15,0 0 0,0 0 16,21 0-16,0 0 0,0 0 0,21 0 16,21 0-16,-21 0 0,22 0 0,-22 0 15,0 0-15,21 0 0,-21 0 16,22 0-16,-22 0 0,0 0 0,0 0 15,-21 0-15,0 0 0,-21 0 16,0 0-16,-21 0 0,-1 0 0,1 0 16,-43 0-16,1 0 0,-1 0 15,-21 0-15,0 0 0,0 0 0,-21 22 47,-21-1-47,0 0 0,0 0 0,21 21 16,0-20-16,-21 20 0,21-21 0,-21 21 15,21 1-15,-22-1 0,22 0 16,0-20-16,0 20 0,0 0 0,0 1 16,0 20-16,0-21 0,0 1 15,0-1-15,0 0 0,22 1 0,-1-1 16,-21 0-16,0 1 0,21-22 0,-21 21 16,0-21-16,0 1 0,0-1 15,-21 0-15,0 0 0,-22-21 0,1 21 16,0 0-16,-22-21 0,1 0 0,-22 22 15,-21-22-15,0 0 16,-21 0-16,-21 0 0,0 0 0,-21 0 16,-1 0-16,-20 0 0,-1 0 0,22 0 15,-22 21-15,22-21 0,0 0 16,-1 0-16,1 21 0,21-21 0,0 0 16,0 0-16,21 0 0,0 0 0,0 0 15,0 0-15,21 0 0,0 0 16,0 0-16,21-21 0,22 0 0,-1 21 15,22-22-15,0 1 0,21 0 0,21 0 16,0 0 0,21 0-16,0-1 0,21 1 0,1 0 15,-1-21-15,0 21 0</inkml:trace>
  <inkml:trace contextRef="#ctx0" brushRef="#br0" timeOffset="18177.11">13801 14012 0,'0'43'31,"0"-22"-31,0 0 16,0 0-16,0 22 0,0-22 16,0 21-16,0-21 0,0 0 0,0 22 15,0-22-15,0 0 0,0 0 16,0 0-16,0 1 0,0-1 0,0-42 47,0-22-47,0 22 0,21 0 15,-21 0-15,21-22 0,0 22 16,0 0-16,-21 0 0,21 0 0,1 0 16,-1-1-16,0 1 0,0 21 15,0 0-15,0 0 16,1 21-16,-22 1 15,21-1-15,-21 0 0,0 0 0,21 0 16,-21 0-16,21 22 0,-21-22 16,21 0-16,-21 0 0,21 22 0,1-22 15,-22 0-15,21-21 0,0 21 16,0 0-16,0-21 0,22 0 16,-22 0-16,0 0 0,21 0 0,-21-21 15,22 0-15,-1 21 0,-21-21 0,22-22 16,-22 22-16,21 0 0,-21-21 15,0 21-15,1-22 0,-22 22 0,0-21 16,0 21-16,0-1 0,0-20 16,0 21-16,-22 21 15,1 0-15,0 0 0,0 21 16,0 0-16,0 0 0,-1 1 0,1-1 16,21 0-16,0 21 0,0-21 0,0 1 15,0-1-15,0 21 0,0-21 16,0 0-16,21-21 0,-21 22 0,22-22 15,-1 0-15,0 0 0,0 0 0,0 0 16,0 0-16,1 0 0,-1 0 16,0-22-16,-21 1 0,21 0 15,-21 0-15,21 0 0,-21 0 16,21-1-16,1 1 0,-1 0 0,-21 0 16,21 0-16,0 0 0,0 21 15,22 0-15,-22 0 0,0 0 16,0 0-16,0 0 0,0 21 15,-21 0-15,0 0 0,0 0 16,0 0-16,0 1 0,-21-1 16,0 0-16,21 0 0,0 0 0,-21-21 15,21 21-15,-21-21 0,42 0 32,0-21-32,-21 0 0,21 0 15,0 0-15,1 0 0,-22-1 16,21 1-16,0 0 0,-21 0 15,21 0-15,-21 0 0,21-1 0,0 1 16,-21 42 15,0 1-31,-21-1 0,0 0 0,21 0 16,-21 0-16,21 0 0,0 1 16,-21 20-16,21-21 0,0 0 0,0 0 15,0 1-15,0-1 0,0 0 16,21 0-16,0-21 0,0 0 15,0 0-15,1 0 0,20 0 0,-21 0 0,21 0 16,1 0-16,-1 0 0,0-21 16,1 0-16,-1 0 0,0-1 15,-20-20-15,-1 21 0,0-21 0,0-1 16,0 1-16,0 21 0,-21-22 16,0 1-16,0 0 0,0-1 0,0 22 15,0 0-15,0 0 0,0 0 0,-21 21 16,0 21-1,0 0-15,0 0 0,0 0 0,-1 1 16,22 20-16,-21 0 0,21-21 16,-21 22-16,21-1 0,0 0 0,0 1 15,0-1-15,0-21 0,0 22 0,0-22 16,21 21-16,0-21 16,-21 0-16,22 1 0,-1-22 0,0 0 0,0 21 15,0-21-15,0 0 0,1 0 16,-1 0-16,0-21 0,0-1 15,0 1-15,0 0 0,-21 0 0,22-21 16,-22 20-16</inkml:trace>
  <inkml:trace contextRef="#ctx0" brushRef="#br0" timeOffset="18327.27">15494 14245 0,'0'0'0,"-21"0"0,21 21 16,21 1-16,0-22 15,0 0-15,0 0 16,1 0-16,20 0 0,-21 0 0,0 0 16,22 0-16,-22 0 0,21 0 0,-21 0 15</inkml:trace>
  <inkml:trace contextRef="#ctx0" brushRef="#br0" timeOffset="19003.96">16192 14415 0,'0'0'0,"-21"0"16,21-22 15,21 1-31,1 21 0,-1-21 0,-21-21 16,21 21-16,0-1 0,0-20 0,0 21 15,1-21-15,-22-1 0,0 22 16,21-21-16,-21-1 0,0 22 0,0-21 15,0 21-15,-21 42 32,-1 0-32,1 0 0,0 22 0,21-22 15,-21 21-15,0 0 0,21-20 16,-21 20-16,21 0 0,0 1 0,0-1 16,0 0-16,0 1 0,0-22 15,0 21-15,21-21 0,0 0 16,0 1-16,0-1 0,0-21 0,1 0 15,-1 0-15,0 0 0,0 0 0,0 0 16,0 0-16,22 0 0,-22-21 16,0-1-16,0-20 0,0 21 0,1-21 15,20 20-15,-21-20 0,0 21 16,0 0-16,1-22 0,-22 22 16,21 0-16,-21 42 31,0 0-31,-21 1 0,21-1 15,0 0-15,0 0 0,0 0 16,0 0-16,0 1 16,21-22-1,0 0-15,0 0 16,0 0-16,0-22 16,1 22-16,-1-21 0,0 21 15,0 0 1,-21 21-1,0 1-15,0-1 0,0 0 16,0 0 15,0-42 1,0 0-32,0 0 0,-21-1 15</inkml:trace>
  <inkml:trace contextRef="#ctx0" brushRef="#br0" timeOffset="19159.87">16679 14118 0,'0'0'0,"0"-21"0,0 0 16,0 0-1,0 0 48,21-1-63,-21 1 15,43 0-15</inkml:trace>
  <inkml:trace contextRef="#ctx0" brushRef="#br0" timeOffset="19935.95">19071 12340 0,'0'-21'0,"0"0"16,0 0-1,21 0 1,0 21-16,1 0 0,-1 21 15,0 0-15,0 0 0,21 0 16,1 22-16,-1-1 0,0 0 0,22 22 16,-1-1-16,1 1 0,-1-1 15,1 1-15,-1 20 0,1-20 0,-1-1 16,-20 1-16,20-1 0,1 1 16,-1-1-16,1-20 0,-1-1 15,1 0-15,-1 1 0,1-22 16,-22 21-16,22-21 0,-22 1 0,0-1 0,1-21 15,-22 0-15,0 0 0,0 0 16,0 0-16,-21-21 0,0-1 16,0 1-16,0 0 15,-21 0-15,21 0 0,-21 0 0,0-1 16,0 1-16,-1 0 0,1 0 0,0 21 16,21-21-16,-21 0 0,21-1 15,-21 22-15,21-21 0,21 42 47,0 1-31,-21-1-16,21 0 0,0 0 15,-21 0-15,22 0 0,-22 1 0,0-1 16,0 0-16,-22 0 0,1 0 0,0 0 16,-21 1-16,-1-1 0,1 0 15,0-21-15,-1 21 0,1 0 16,0-21-16,-1 0 0,22 0 0,0 21 0,0-21 15,0 0-15,21-21 16,0 0-16,0 0 0</inkml:trace>
  <inkml:trace contextRef="#ctx0" brushRef="#br0" timeOffset="20467.84">20764 12615 0,'0'0'0,"0"-21"16,0 0-16,0 0 16,-21 21-1,21 21 1,0 0-16,0 0 0,0 22 16,-21-1-16,21 0 0,-21 1 0,21 20 15,-21-20-15,21-1 0,0 0 16,-21 1-16,-1-1 0,22-21 15,-21 0-15,21 0 0,0 1 0,0-1 16,0 0-16,0-42 31,0 0-15</inkml:trace>
  <inkml:trace contextRef="#ctx0" brushRef="#br0" timeOffset="20771.43">20637 12637 0,'0'0'15,"0"-22"-15,0 1 0,22 0 16,-1 42 0,0 0-16,0 1 0,-21-1 15,21 21-15,0-21 0,1 22 16,-1-1-16,21 0 0,-21-21 16,0 22-16,22-1 0,-22-21 0,0 22 15,0-22-15,0 0 0,1 0 16,-1 0-16,-21 0 0,0 1 15,21-22-15,-21-22 32,0 1-32,0 0 15,0 0-15,0-21 0,0 20 0,0-20 16,0 21-16,0-21 0,0-1 0,0 22 16,0-21-16,21 21 0,-21-1 15,0 1-15,0 0 0,0 0 16,0 0-16</inkml:trace>
  <inkml:trace contextRef="#ctx0" brushRef="#br0" timeOffset="21043.9">21315 12446 0,'0'0'0,"21"0"0,-21-21 16,0 42-1,0 0-15,0 0 16,0 1-16,0-1 0,0 0 15,-21 0-15,0 21 0,21 1 0,-22-22 16,1 21-16,21 1 0,0-1 0,-21 0 16,0 1-16,21-22 15,-21 21-15,21-21 0,-21 22 0,21-22 16,0 0-16,0 0 0,-22 0 16,22 0-16,22-21 31,-1-21-16,0 0-15,0 21 0,0-21 0</inkml:trace>
  <inkml:trace contextRef="#ctx0" brushRef="#br0" timeOffset="21380.13">21569 12827 0,'0'21'15,"0"0"1,-21 1-16,-1-1 0,22 0 15,-21 0-15,21 0 0,-21 0 0,21 1 16,-21-1-16,21 0 0,0 0 0,0 0 16,0 0-1,42-21-15,-21 0 16,1 0-16,-1 0 0,21 0 16,-21 0-16,22-21 0,-22 21 0,21-21 15,0 0-15,-20 0 0,-1 0 0,0-1 16,0 1-16,-21-21 15,0 21-15,0 0 0,-42-1 0,21 1 16,-22 0-16,1 0 0,-22 21 16,22 0-16,-21 0 0,20 0 0,-20 0 15,20 21-15,22 0 0,-21 0 0,21 1 16,0-1-16,21 0 0,0 21 16,0-21-16,21 1 0,0 20 0,21-21 15,-21 0-15</inkml:trace>
  <inkml:trace contextRef="#ctx0" brushRef="#br0" timeOffset="21879.72">18859 14012 0,'0'0'0,"0"-21"0,-42-21 15,21 42-15,21 21 16,0 0 0,0 0-16,-21 22 0,21-1 15,0 22-15,0-1 0,0 1 0,-21-22 16,21 43-16,0-22 0,-22-21 15,1 22-15,21-1 0,-21-20 16,0 20-16,0-20 0,21-22 0,0 21 16,0-21-16,0 0 0,0 1 0,0-1 15,21-42 1,0 21 0,-21-43-16,0 22 0,21-21 0,0 21 15,-21-22-15</inkml:trace>
  <inkml:trace contextRef="#ctx0" brushRef="#br0" timeOffset="22587.83">18838 14076 0,'0'-42'0,"0"84"0,0-127 0,21 64 0,-21 0 0,22 0 15,-22 0-15,21 21 16,0-22-16,0 22 16,21 0-16,-20 0 0,41 0 15,1 0-15,-1 0 0,22 0 16,21 0-16,-1 0 0,22 0 0,0 0 15,0 0-15,0 0 0,22 0 16,-1 0-16,0 22 0,0-22 0,0 21 16,0-21-16,1 0 0,-22 21 0,21-21 15,0 21-15,0-21 0,-21 0 16,0 21-16,-21-21 0,0 0 0,-22 0 16,22 0-16,-21 0 15,0 0-15,-1 0 0,-20 0 0,-1 0 16,1 0-16,-22 0 0,0 0 15,1 0-15,-22 0 0,0 0 0,0 0 16,0 0-16,-21 21 31,-21 1-31,0-1 16,21 0-16,-21 21 0,21-21 16,-21 1-16,21 20 0,-21 0 0,21 1 15,0-1-15,0 0 0,0 1 16,0-1-16,0 0 0,21 22 15,0-22-15,0 0 0,0 1 0,0-1 16,1-21-16,-1 22 0,0-22 16,-21 21-16,0-21 0,0 0 0,0 1 15,0-1-15,0 0 0,0 0 0,-21 0 16,0 0-16,-22-21 16,1 22-16,0-22 0,-22 0 0,22 21 15,-22-21-15,1 0 0,-22 0 16,0 21-16,1-21 0,-1 0 0,-42 0 15,21 0-15,-42 0 0,21 0 16,-21 0-16,-21-21 0,-1 0 0,-20 21 16,20-22-16,-20 22 0,21 0 15,-22-21-15,43 21 0,-21 0 0,42 0 16,-22 0-16,22 0 0,0-21 16,22 21-16,-1 0 0,0 0 0,21 0 15,1-21-15,20 21 0,-21 0 0,43 0 16,0 0-16,-1-21 0,22 21 15,0 0-15,42-21 16,0 21 0,1-22-16,-1 22 0,0-21 0,21 21 15,-21-21-15,1 21 0</inkml:trace>
  <inkml:trace contextRef="#ctx0" brushRef="#br0" timeOffset="22963.62">19135 14161 0,'0'0'0,"0"-22"16,21 1 0,0 21-1,21 0-15,-21 0 0,22 0 0,-1-21 16,0 21-16,1 0 0,-22 0 15,21 0-15,1 0 0,-1 0 0,-21 0 16,0 0-16,0 0 0,-42 0 31,0 0-31,0 0 0,0 21 0</inkml:trace>
  <inkml:trace contextRef="#ctx0" brushRef="#br0" timeOffset="23175.61">19304 14182 0,'0'0'0,"0"21"0,0 0 16,0 21-16,0 1 0,0-1 16,0 0-16,0 1 0,0-1 15,-21 22-15,21-22 16,0 0-16,0-21 0,0 22 0,-21-22 16,21 0-16,0 0 0,0 0 15,-22-21-15,22 22 0,22-22 31,-1-22-15,0 1-16</inkml:trace>
  <inkml:trace contextRef="#ctx0" brushRef="#br0" timeOffset="23359.08">19537 14584 0,'21'0'0,"-42"0"0,42 21 31,-21 0-31,0 0 0,0 1 16,-21-1-16,0 0 0,21 0 15,-22 0-15,1 0 16,21-42 31,0 0-47</inkml:trace>
  <inkml:trace contextRef="#ctx0" brushRef="#br0" timeOffset="23511.65">19516 14415 0,'0'0'0,"21"-22"0,-21 1 0,0 0 16,-21 21 15,-1 21-31,22 0 0,0 1 16,-21-22-16,21 21 0,0 0 0,0 0 16,0 0-16,21 0 15</inkml:trace>
  <inkml:trace contextRef="#ctx0" brushRef="#br0" timeOffset="24239.67">19791 14626 0,'0'0'0,"0"21"16,0 64 0,0-64-16,0 0 0,0 1 0,0-1 15,0 0-15,0 0 16,0 0-1,0-42 17,0 0-32,0 0 15,0 0-15,0-1 0,0 1 16,0 0-16,21-21 0,0 21 16,-21-1-16,21 22 0,-21-21 0,21 0 15,1 21 1,-1 0-16,-21 21 15,0 0-15,0 1 0,21-1 0,-21 0 16,0 0-16,21-21 0,-21 21 16,0 0-16,0 1 0,0-1 0,21 0 15,0-21 17,1 0-32,-1 0 0,0-21 15,0 21-15,-21-21 16,21-1-16,0 1 0,-21 0 0,22 0 15,-22 0-15,21 0 0,-21-1 16,21 1-16,0 21 16,-21 21-1,0 1-15,0-1 16,0 0-16,21 0 0,-21 0 16,0 0-16,0 1 0,21-22 15,-21 21-15,22-21 16,-1 0-16,0 0 0,0 0 15,0 0-15,0 0 0,1 0 16,-1 0-16,0 0 0,21-21 0,-21 21 16,1-22-16,-1 1 0,0 0 0,-21 0 15,0 0-15,21 0 0,-21-1 16,0 1-16,0 0 0,0 0 16,0 0-16,-21 21 15,0 21 1,0 0-16,-1 0 0,22 0 15,0 1-15,0-1 0,0 0 16,0 0-16,0 0 0,0 0 0,0 1 16,0-1-16,22-21 15,-1 0-15,0 0 16,0 0-16,0 0 0,0 0 0,1 0 16,-1 0-16</inkml:trace>
  <inkml:trace contextRef="#ctx0" brushRef="#br0" timeOffset="24688.5">21082 14288 0,'0'0'0,"0"-22"0,0-20 15,0 21 1,-21 42 0,0 0-16,21 22 0,-22-22 15,1 21-15,0 0 0,0 1 16,21-1-16,0 0 0,0 1 0,-21-1 15,21 0-15,0 1 0,0-1 0,0-21 16,0 0-16,0 22 0,0-22 16,21 0-16,-21 0 0,21 0 15,0-21-15,0 22 0,1-22 0,-1 0 16,0 0-16,21 0 0,-21 0 16,22 0-16,-22-22 0,21 1 0,1 21 15,-22-21-15,0-21 0,21 21 0,-21-22 16,1 1-16,-22 0 0,0-22 15,21 22-15,-21-22 0,0 1 0,0 20 16,-21 1-16,-1 0 0,1-1 16,0 22-16,0 0 0,-21 21 0,-1 0 15,22 0-15,-21 0 0,-1 0 16,22 21-16,-21 0 0,21 1 16,0 20-16,-1-21 0,1 21 0,0-20 15,21 20-15,0-21 0,0 21 16,0-20-16,0-1 0,21 0 0,0 0 15,1 0-15,-1 0 0,0-21 0,21 0 16,-21 0-16,1 0 0,20 0 16</inkml:trace>
  <inkml:trace contextRef="#ctx0" brushRef="#br0" timeOffset="24999.58">21421 14605 0,'0'42'31,"0"-20"-31,0-1 0,0 0 16,0 0-16,0 0 0,0 0 0,0 1 16,0-1-16,0 0 15,0 0-15,21-21 0,-21 21 16,21-21-16,0 0 31,-21-21-31,21 0 0,-21 0 16,0 0-16,21-1 15,-21-20-15,22 21 0,-22 0 0,21 0 16,-21-1-16,0 1 16,21 21-1,-21 21 32</inkml:trace>
  <inkml:trace contextRef="#ctx0" brushRef="#br0" timeOffset="25284.01">21675 14753 0,'0'0'0,"21"0"15,0 0 1,0 0-16,0 0 0,-21-21 31,21 21-31,-21-21 0,22 21 0,-22-21 16,0 0-1,-22 21 1,1 0-16,21 21 16,-21 0-16,0 0 15,21 0-15,0 0 0,0 1 0,0-1 16,0 0-16,0 0 16,0 0-16,21-21 15,-21 21-15,21-21 0,0 0 16,1 0-16,-1 0 0,0 0 0,0 0 15</inkml:trace>
  <inkml:trace contextRef="#ctx0" brushRef="#br0" timeOffset="25610.98">21929 14711 0,'0'0'16,"0"-21"-16,0 0 0,0-1 0,0 1 16,21 21-16,-21-21 15,21 21-15,0 0 16,0 21-1,-21 0-15,0 1 16,0-1-16,0 0 0,0 0 0,0 0 16,0 0-16,0 1 0,0-1 15,0 0-15,0 0 16,0 0-16,0-42 47,0 0-32,0 0-15,21 0 16,-21-1-16,22 22 0,-22-21 0,21 0 16,-21 0-1,21 21-15,-21-21 16,21 21-16,-21-21 0</inkml:trace>
  <inkml:trace contextRef="#ctx0" brushRef="#br0" timeOffset="25775.98">22352 14542 0,'0'0'0,"21"0"16,-21-22-16,0 44 62,0-1-46,-21 0-16</inkml:trace>
  <inkml:trace contextRef="#ctx0" brushRef="#br0" timeOffset="25968.75">22352 14796 0,'0'0'0,"21"21"0,0-21 31,0 0-31,-21 21 62,-21-21-62,0 21 0,0-21 16</inkml:trace>
  <inkml:trace contextRef="#ctx0" brushRef="#br0" timeOffset="26400.21">20405 15282 0,'0'0'0,"-22"-42"0,1 21 0,0-21 15,21 20-15,-42-62 32,21 84-32,21 21 0,0 21 15,0-21-15,0 22 0,0-1 16,0 0-16,0 22 0,21-1 0,0-20 15,-21 20-15,21-20 0,-21 20 16,0-21-16,21 1 0,-21 20 16,0-20-16,0-1 0,0 0 0,0 1 15,0-1-15,0 0 0,0-21 0,0 1 16,0-1-16,0 0 0,0 0 16,-21-21-16,0 0 0,0 0 15,0 0-15,21-21 0,-22 0 16,1 0-16</inkml:trace>
  <inkml:trace contextRef="#ctx0" brushRef="#br0" timeOffset="26587.66">20108 15917 0,'0'0'0,"-21"0"0,-42 22 31,63-1-31,0 0 0,0 0 0,0 0 16,0 0-16,21 1 15,0-1-15,0-21 0,0 0 0,22 0 16,-1 0-16,-21 0 0,21 0 15,1-21-15,-1-1 0,0 22 0,-20-21 16,20 0-16,-21 0 0,0 0 16,0 0-16,-21-1 0,0-20 0,0 21 15,0 0-15</inkml:trace>
  <inkml:trace contextRef="#ctx0" brushRef="#br0" timeOffset="26943.97">17632 15981 0,'0'0'0,"-21"-42"0,-1 20 0,1 1 16,0 21-16,0 0 16,0 0-16,21 21 0,-21 1 0,21 20 15,0 0-15,-22 22 0,22-22 16,0 0-16,-21 22 0,21-22 0,0 22 16,0-22-16,0 0 0,0 1 0,0-1 15,0 0-15,0-20 0,0 20 16,0-21-16,0 0 0,21 0 15,1-21-15,-1 0 16,-21-21-16,0 0 16,0 0-16</inkml:trace>
  <inkml:trace contextRef="#ctx0" brushRef="#br0" timeOffset="27591.53">17441 16193 0,'0'0'0,"0"-43"15,0 22-15,0 0 0,0 0 0,43-22 31,-1 43-31,0 0 0,1 0 0,20 0 0,1 0 16,-1 0-16,22 0 0,-1 0 0,22 0 16,21 0-16,-21 0 0,42 0 15,-21 0-15,21 0 0,22 0 0,-1 0 16,0 0-16,22 0 0,-22 0 16,22 0-16,-1 0 0,1 0 15,-1 0-15,1 0 0,-1 0 0,1 0 16,-1 0-16,1 0 0,-1 0 15,-20 0-15,20-21 0,-42 21 0,22 0 16,-22 0-16,0 0 0,-21 0 16,0-21-16,-21 21 0,-22 0 0,1 0 15,-21 0-15,-22 0 0,0 0 0,1 0 16,-22 0-16,0 0 16,0 0-16,-21 21 31,0 22-16,0-22-15,0 21 0,-21 0 16,0 1-16,21-1 0,-21 0 16,-1 1-16,22-1 0,-21 22 0,21-22 15,-21 0-15,0 1 0,0 20 0,0-21 16,-1 1-16,1-1 0,0 0 16,0 1-16,0-22 0,0 21 0,-1 1 15,1-22-15,-21 0 0,21 0 16,-22 0-16,1 0 0,0 1 15,-1-22-15,1 21 0,-21-21 0,-1 21 16,1-21-16,-22 0 0,-21 0 0,-21 0 16,0 0-16,-21 0 0,-21 0 15,-22-21-15,1 0 0,-43-22 0,0 22 16,-21-21-16,-21-1 0,0 22 16,-1-21-16,1 0 0,0 20 0,21-20 15,21 21-15,0 21 0,43-21 16,21 0-16,-1 21 0,43 0 0,0 0 15,21 0-15,1 0 0,20 0 0,21 0 16,1 0-16,-1 0 0,43 0 16,-21 0-16,21 0 0,21-22 0,21 1 15,0 21-15,21-21 0</inkml:trace>
  <inkml:trace contextRef="#ctx0" brushRef="#br0" timeOffset="27863">18669 16066 0,'21'0'0,"-21"84"16,-21-63-16,0 22 15,0-22-15,-1 21 0,-20 1 16,21-1-16,-21-21 0,20 21 15,1-20-15,-21 20 0,21-21 0,0 0 16,21 0-16,0 1 0,0-1 16,21-21-1,0-21 1,0 21-16,0-22 0,-21 1 16,21 0-16</inkml:trace>
  <inkml:trace contextRef="#ctx0" brushRef="#br0" timeOffset="28168.01">18394 16447 0,'21'0'0,"0"0"15,0 0-15,0 0 0,1-22 16,20 22-16,-21 0 0,21 0 0,1 0 16,-22 0-16,21 0 0,-21-21 0,22 21 15,-22 0-15,21 0 0,-21 0 16,1 0-16,-1 0 0,0 0 0,-21 21 31,0 1-31,0-1 0,0 0 16,0 0-16,0 0 0,-21 0 0,21 1 15,-21-1-15,21 0 0,-22 0 16,22 0-16,0 0 0,0 1 16,0-44 15,0 1-16,0 0-15,0 0 0</inkml:trace>
  <inkml:trace contextRef="#ctx0" brushRef="#br0" timeOffset="28327.84">18965 16277 0,'0'21'62,"21"-21"-62,1 22 0,-1-22 16,0 21-1</inkml:trace>
  <inkml:trace contextRef="#ctx0" brushRef="#br0" timeOffset="29013.96">19156 16468 0,'0'0'0,"0"21"0,0 0 16,0 0-16,0 0 15,0 1-15,0-1 0,0 0 16,0 0-16,0 0 31,0-42 1,0 0-32,0 0 0,0 0 15,0-1-15,0 1 0,21 0 16,-21 0-16,21 0 0,0 21 15,0 0 1,1 0-16,-1 21 16,-21 0-16,0 0 0,0 0 0,21 1 15,-21-1-15,0 0 0,0 0 0,0 0 16,0 0-16,21 1 0,0-1 16,0-21-16,1 0 15,-1 0 1,0 0-16,0 0 0,0 0 0,0-21 15,1-1-15,-1 22 0,0-21 0,0 0 16,-21 0-16,21 0 0,0 0 16,1-1-16,-1 22 0,0-21 0,-21 0 15,21 21-15,-21 21 32,0 0-32,0 1 15,0-1-15,0 0 16,0 0-16,0 0 0,21 0 15,0-21-15,1 0 16,-1 0-16,0 0 0,0 0 16,0 0-16,0 0 0,22 0 0,-22 0 15,0 0-15,0-21 0,0 0 16,1 21-16,-1-21 0,-21 0 0,21 0 16,-21-1-16,0 1 0,0 0 0,0 0 15,0 0-15,-21 21 16,0 0-16,-1 0 15,22 21-15,0 0 0,-21 0 0,0 0 16,21 1 0,0-1-16,0 0 0,0 0 0,0 0 15,0 0-15,0 1 16,21-22-16,0 0 16,1 0-16,-1 0 0,0-22 15,0 1-15,0 21 0</inkml:trace>
  <inkml:trace contextRef="#ctx0" brushRef="#br0" timeOffset="29991.14">20532 16320 0,'0'0'0,"0"-22"0,-22 22 47,1 22-47,0-22 0,0 21 0,0 0 16,0 21-16,-1-21 0,1 1 15,21 20-15,0-21 0,-21 0 0,21 22 16,-21-22-16,21 0 0,0 0 0,0 0 16,0 22-16,0-22 15,21 0-15,0 0 0,0-21 0,1 0 16,20 0-16,0 0 0,1 0 16,20 0-16,-21 0 0,1-21 0,20 0 15,-20 21-15,-22-43 0,21 22 0,-21 0 16,0 0-16,1-21 0,-22-1 15,0 1-15,0 21 0,0-22 16,0 1-16,-22 21 0,1-21 0,0 42 16,-21-22-16,21 22 0,-22 0 15,1 0-15,0 0 0,20 22 0,-20-1 16,0 0-16,21 21 0,-1-21 0,1 1 16,0 20-16,21-21 0,0 21 15,0 1-15,0-22 0,0 21 0,21-21 16,0 1-16,1 20 0,20-21 15,-21 0-15,21-21 0,-20 21 16,20-21-16,-21 0 0,21 0 0,1 0 16,-1 0-16,-21 0 0,22-21 0,-22 21 15,21-21-15,-21 0 0,0 0 16,1 0-16,-22-1 0,21 1 16,-21 0-16,21 0 0,-21 0 0,0 42 31,0 0-16,0 0-15,0 0 0,0 1 16,0-1 0,21-21-1,0 0-15,0 0 16,1-21-16,-1 21 0,-21-22 16,21 1-16,0 21 0,0-21 15,-21 0-15,21 21 0,1-21 16,-22 0-16,21 21 0,-21 21 31,0 0-31,0 0 16,0 0-16,0 0 15,0 1-15,0-1 0,21-21 16,0 0-16,0 0 16,0 0-16,1 0 0,20 0 0,-21 0 15,21 0-15,-20 0 0,-1 0 16,0-21-16,0-1 0,0 1 15,-21 0-15,0 0 0,21 0 0,-21 0 16,0-22-16,22 1 0,-22 21 16,0-22-16,0 1 0,0 21 0,0 0 15,0-22-15,0 22 16,0 42-16,0 1 16,0 20-16,-22-21 0,22 0 15,0 22-15,-21-22 0,0 21 16,0 0-16,21-20 0,0 20 0,-21-21 15,0 0-15,21 22 0,0-22 16,0 0-16,0 0 0,0 0 0,0 0 16,21-21 15,0-21-31,-21 0 16,21 0-16,-21 0 0</inkml:trace>
  <inkml:trace contextRef="#ctx0" brushRef="#br0" timeOffset="30168.52">21484 16447 0,'0'0'0,"0"21"0,0 0 0,0 0 15,0 0 1,21-21 0,0 0-16,1 0 15,-1 0-15,21 0 0,-21 0 16,22 0-16,-1-21 0,0 21 0,1-21 15,-1 0-15,0 21 0</inkml:trace>
  <inkml:trace contextRef="#ctx0" brushRef="#br0" timeOffset="30764">22056 16383 0,'21'-42'16,"-42"84"-16,42-105 0,0 63 15,0 0-15,-21-22 0,21 22 31,-21 22-15,0-1-16,-21-21 16,21 21-16,-21 0 0,0-21 0,0 21 15,-1-21-15,1 21 0,0-21 16,21 22-16,-21-22 0,21 21 16,21-21-1,0 21 1,0-21-16,1 0 0,-1 0 15,0 0-15,-21 21 32,0 0-32,-21-21 15,21 21 1,-21-21-16,-1 0 0,1 22 0,21-1 16,0 0 15,21-21 0,1 0-15,-1 0-1,0-21 1,0 21-16,-21-21 16,21 21-16,-21-22 0,21 22 15,-21 22 16,0-1-31,0 0 16,22 0 0,-1-21-16,-21 21 0,21-21 0,0 21 15,0-21-15,0 0 0,1 0 16,-1 0-16,0 0 0,0 0 16,-21-21-1</inkml:trace>
  <inkml:trace contextRef="#ctx0" brushRef="#br0" timeOffset="30952.26">22310 16552 0,'0'0'15,"0"22"1,0-1 0,0 0-16,-22 0 0,1 0 15,21 0-15,0 1 16,-21-22-16,0 0 15,21 21-15,-21-21 0,21-21 47</inkml:trace>
  <inkml:trace contextRef="#ctx0" brushRef="#br0" timeOffset="31199.65">22542 16531 0,'0'21'32,"-21"1"-32,21-1 0,-21 0 15,21 0-15,-21 0 0,21 22 16,-21-22-16,0 0 0,21 21 0,0-21 16,-22 22-16,22-22 0,-21 21 0,21-21 15,0 22-15,0-22 16,0 0-16,0 21 0,0-20 0,0-1 15,0 0-15,0 0 0</inkml:trace>
  <inkml:trace contextRef="#ctx0" brushRef="#br0" timeOffset="31443.51">22669 16679 0,'0'0'0,"0"-21"0,0 0 0,22 21 0,-1-21 16,0 21 0,0 0-16,0 0 15,-21 21-15,0 0 16,0 0-16,0 1 0,0-1 16,0 21-16,0-21 0,-21 0 0,0 1 15,0-1-15,0 0 0,-1 0 16,-20 0-16,21 0 0,0-21 15,-22 22-15,22-22 0,0 0 0,0 0 0,0 0 16,0 0-16,-1-22 16,22 1-16,0 0 0</inkml:trace>
  <inkml:trace contextRef="#ctx0" brushRef="#br0" timeOffset="32370.96">21632 11684 0,'0'0'0,"-21"0"0,-85-42 31,127 42-15,1 0 0,20 0-16,21 0 0,-20 0 15,20 21-15,22-21 0,-22 21 16,22-21-16,0 21 0,-1 0 0,22-21 16,0 22-16,-21-22 0,21 21 15,-1 0-15,-20-21 0,0 21 0,-22-21 16,1 0-16,-22 0 0,0 21 0,1-21 15,-22 0-15,0 0 0,-21 21 16,21-21-16,-21 22 16,0-1-16,0 0 0,0 0 15,0 0-15,0 22 0,0-22 0,-21 21 16,21 0-16,-21 1 0,21 20 0,0-20 16,0 20-16,0-21 15,0 22-15,0-22 0,0 22 0,21-1 16,0 22-16,0 0 0,-21-1 15,22 1-15,-1 0 0,0-1 0,0 1 16,0 0-16,0 20 0,22-20 0,-22 0 16,0 21-16,0-22 0,22 1 15,-43-22-15,21 22 0,0-21 0,0-1 16,-21 1-16,0-1 0,0 1 16,0-1-16,0 1 0,0-22 0,-21 0 15,0 1-15,0-1 0,21-21 0,-22 0 16,1 22-16,21-22 15,-21 0-15,21 0 0,0 0 16,-21-21-16,0 21 0,0-21 16,-1 0-1,1 0-15,0 0 0,0-21 0,0 0 16,0 21-16,-1-21 0,-20 0 0,21-22 16,0 22-16,-22-21 0</inkml:trace>
  <inkml:trace contextRef="#ctx0" brushRef="#br0" timeOffset="32891.74">21442 11578 0,'0'0'0,"21"0"0,0 0 16,0 0-16,0 0 0,1 0 15,-1-21-15,-42 21 32,-1 0-32,1 0 0,-21 21 15,0 0-15,-1-21 0,1 22 0,0-1 16,-1 0-16,1 0 0,0 0 15,20 0-15,-20 1 0,21-1 0,21 0 16,0 0 0,21-21-16,0 0 0,22 0 0,-1 0 15,0 0-15,1 0 0,-1 0 0,21 0 16,-20 0-16,20 0 0,-20 0 16,-1 0-16,0 0 0,1 0 0,-22 0 15,0 0-15,0 0 0,0-21 0</inkml:trace>
  <inkml:trace contextRef="#ctx0" brushRef="#br0" timeOffset="33259.92">22034 10986 0,'-21'0'16,"42"0"-16,-63 0 0,21 21 16,0 21-16,0-21 0,21 43 15,-22-22-15,22 22 0,0 20 0,0-20 16,-21-1-16,21 22 0,-21-22 15,21 1-15,0 21 0,-21-22 0,21 1 16,-21-1-16,21-21 0,0 22 0,0-22 16,0 1-16,-21-22 0,21 21 15,0-21-15,0 0 0,0 1 0,0-1 16,0-42 0,0-1-16,21 1 15,-21 0-15,21-21 0</inkml:trace>
  <inkml:trace contextRef="#ctx0" brushRef="#br0" timeOffset="33839.71">22013 11240 0,'0'-106'16,"0"85"-16,0-1 0,0 1 16,21 21-16,1 0 15,-1 0-15,0 0 0,0 0 16,21 0-16,-20-21 0,20 21 15,21 0-15,-20 0 0,20 0 0,1 0 16,-1 0-16,22 0 0,-22 0 0,1 0 16,-1 0-16,-20 0 15,-1 0-15,0 0 0,1 0 0,-22 0 16,0 0-16,0 0 16,0 0-16,1 21 31,-1 0-16,-21 1 1,0-1-16,0 0 0,0 0 16,0 21-16,0-20 0,0 20 0,0 0 15,0 1-15,0 20 0,-21-21 0,21 1 16,-22-1-16,22 0 0,0 22 16,0-22-16,0 1 0,0 20 15,-21-21-15,21 22 0,0-1 16,0 1-16,0-22 0,0 22 0,0-1 15,0-20-15,0-1 0,0 0 0,0 1 16,0-1-16,-21 0 0,0-21 16,0 1-16,0-1 0,-22 0 0,22 0 15,-21-21-15,-1 0 0,1 21 0,-21-21 16,20 0-16,-20 0 0,-1 0 16,1 0-16,-1 0 0,22-21 0,-22 21 15,22-21-15,-21 0 0,20 21 16,1-21-16,21-1 0,-22 22 0,22-21 15,-21 21-15,21 0 0,0-21 16,-1 21-16,1-21 0,0 21 16,21-21-16,0 0 0,0-1 15,0 1-15,0 0 0,0 0 0</inkml:trace>
  <inkml:trace contextRef="#ctx0" brushRef="#br0" timeOffset="34107.99">22183 11472 0,'0'0'0,"0"22"16,0-1 0,0 0-16,0 0 0,-22 21 15,22-20-15,0 20 0,-21-21 0,21 21 16,-21-20-16,21 20 0,0 0 0,0-21 15,-21 22-15,21-22 0,0 21 16,-21-21-16,21 1 0,0-1 0,0 0 16,0 0-16,0-42 31,0 0-31,0 0 0</inkml:trace>
  <inkml:trace contextRef="#ctx0" brushRef="#br0" timeOffset="34403.49">22225 11388 0,'0'-21'16,"21"21"-16,0 0 0,0 0 16,1 0-16,-1 0 0,0 0 15,0 0-15,21 0 0,-20 0 16,-1 21-16,-21 0 0,0 0 15,0 0-15,0 0 0,0 1 0,-21-1 16,-1 21-16,-20-21 0,21 0 16,-21 1-16,-1-1 0,1 0 0,0 0 15,20 0-15,-20 0 0,0-21 16,21 22-16,-1-22 0,1 0 0,0 21 16,21 0-16,21-21 31,0 0-31,1 0 0,-1 0 0</inkml:trace>
  <inkml:trace contextRef="#ctx0" brushRef="#br0" timeOffset="34767.26">22479 11726 0,'-42'22'16,"42"-1"-16,-22-21 0,1 21 0,0 0 15,0-21-15,0 21 0,21 0 16,-21 1-16,21-1 16,21-21-1,0 0-15,0 0 16,0 0-16,0 0 0,22 0 16,-22-21-16,0 21 0,0-22 0,0 1 15,1 21-15,-22-21 0,21 0 16,-21 0-16,0 0 0,0-1 15,-21 1-15,-1 21 0,1 0 0,0 0 16,0-21-16,0 21 0,0 0 16,-1 0-16,1 0 0,0 0 15,21 21 1,21-21 15,0 0-31,1 0 0,20 0 16</inkml:trace>
  <inkml:trace contextRef="#ctx0" brushRef="#br0" timeOffset="35035.98">22923 11515 0,'0'0'0,"0"-21"16,-21 42 15,0 0-31,21 0 16,-21 0-16,0 0 0,0 1 15,21-1-15,-22 21 0,1-21 0,0 0 16,0 1-16,0-1 0,21 0 16,0 0-16,0 0 15,0 0-15,0 1 16,21-22-16,0 0 16,0 0-16,22 0 0,-22 0 0,0-22 15,21 1-15,-21 21 0,22-21 16,-22 0-16,0-21 0,21 20 0,-20 1 15,-1-21-15</inkml:trace>
  <inkml:trace contextRef="#ctx0" brushRef="#br0" timeOffset="35779.01">23156 11515 0,'21'-21'16,"-42"42"-16,42-64 0,-21 65 31,0-1-31,-21 0 0,0 0 16,0 0-16,0 22 0,21-22 15,-21 0-15,-1 21 0,22-21 16,0 1-16,-21-1 0,21 0 0,0 0 15,0 0-15,0 0 0,0 1 16,21-22 0,1 0-16,-1 0 15,0 0-15,0 0 0,0-22 16,0 1-16,1 0 0,-1 21 16,0-21-16,-21 0 0,21 21 15,-21-21-15,21 21 0,0 0 16,-21 21 15,-21 0-31,21 0 16,-21 0-16,21 0 0,0 1 15,0-1-15,0 0 0,0 0 16,0 0 0,21-21-16,0 0 15,1 0-15,-22-21 0,21 0 16,0 21-16,0-21 0,0 0 15,0-1-15,1 1 0,-1 0 16,0 21 0,-21 21 15,-21 0-15,21 1-16,21-22 46,0 0-46,0 0 0,0-22 16,1 22-16,-22-21 0,21 0 16,0 21-16,-21-21 0,0 0 15,21 0-15,0-1 0,-21 1 0,0 0 16,0 0-16,-21 21 31,0 0-31,0 21 0,0 0 0,-1 0 16,1 1-16,0 20 0,0-21 15,0 0-15,0 0 0,-1 22 0,22-22 16,0 0-16,0 0 0,0 0 0,0 1 16,0-1-1,22-21-15,-1 0 16,-21 21 0,-21-21 15,-1-21-31,1 21 0</inkml:trace>
  <inkml:trace contextRef="#ctx0" brushRef="#br0" timeOffset="35923.04">23326 11705 0,'0'0'0,"0"21"0,0 1 16,-22-1-16,1-21 15,-21 0-15,21 0 0,-22 0 0,22 0 16</inkml:trace>
  <inkml:trace contextRef="#ctx0" brushRef="#br0" timeOffset="53859.74">9165 6646 0,'-21'0'0,"21"22"15,-21-22-15,0 0 0,-1 0 32,44 0-1,-1 0-16,21 0-15,-21 0 0,22 0 0,20 0 16,-21 0-16,43 0 0,-21 21 0,20-21 16,22 0-16,-21 21 0,21-21 15,21 0-15,-22 21 0,1-21 0,-21 0 16,21 0-16,63 0 16,-84 0-16,-1 0 0,65 0 15,-86 0-15,1 0 0,-22 0 16,0 0-16,1 0 0,-1 0 15,-21 0-15,0 0 0,0 0 16,-42 0 15,0 0-31,-21 0 0,21 0 16,-22 0-16,1 0 0,0 0 0,-1 0 16</inkml:trace>
  <inkml:trace contextRef="#ctx0" brushRef="#br0" timeOffset="54679.72">10096 6731 0,'0'-21'16,"-21"21"15,21 21 0,0 0-15,0 0-16,21 1 0,1-1 16,-1 0-16,0 0 0,0 0 15,0 22-15,0-22 0,1 0 0,-1 21 16,21 1-16,-21-1 0,0 0 16,22 1-16,-22-1 0,0 21 0,0-20 15,22-1-15,-22 22 0,0-22 0,21 0 16,-21 1-16,22-22 0,-1 21 15,-21-21-15,22 22 0,-1-22 0,-21 0 16,0 0-16,22 0 0,-22 0 0,0-21 16,-21 22-16,21-1 15,-21-42 48,-21 21-48,21-22-15,-21 22 16,21-21-16</inkml:trace>
  <inkml:trace contextRef="#ctx0" brushRef="#br0" timeOffset="55831.97">10372 7726 0,'0'0'0,"-85"-21"31,85 0-31,21 21 32,0 0-32,0 0 15,22 21-15,-1-21 0,-21 21 0,22 0 16,-1-21-16,0 21 0,-21 0 15,22 1-15,-1-1 0,-21-21 0,22 21 16,-22 0-16,0-21 0,0 21 0,0-21 16,0 0-16,1 21 0,-22-42 62,-22 21-62,22-21 0,-21 21 16,21-21-16,0 0 0,-21 0 0,21-1 15,0 1-15,0 0 0,0-21 16,0 21-16,0-22 0,0 1 0,0 0 16,0-1-16,0 1 0,0 0 0,-21-1 15,21 22-15,-21-21 0,21 21 16,0-1-16,-21 1 0,21 0 16,0 42 15,0 0-16,0 22-15,21-22 0,0 21 16,-21-21-16,0 22 0,21-1 0,-21 0 16,21 1-16,-21-22 0,0 21 15,0 1-15,0-22 0,0 21 0,0-21 16,0 22-16,0-22 0,0 0 0,0 0 16,0 0-16,0 0 0,0 1 15,0-1-15,0-42 31,0-1-15,0 1-16,0 0 0,0 0 16,0 0-16,-21 0 0,0-1 0,21 1 15,0-21-15,0 21 0,-21-22 0,21 22 16,-21-21-16,21 21 0,0-22 16,0 22-16,0 0 0,-22 0 0,22 0 15,0 0-15,0-1 0,0 1 0,0 0 16,0 42-1,0 0-15,0 1 16,0-1-16,0 0 0,0 21 16,0-21-16,0 22 0,0-22 15,0 21-15,22-21 0,-22 1 0,21 20 16,-21-21-16,0 0 0,0 0 0,0 22 16,21-22-16,-21 0 0,0 0 15,0 0-15,0 1 0,0-1 16,0 0-16,0 0 15,0-42 32,-21 0-31,0 0-16,-1 21 0,-20-22 16,21 22-16,0-21 15,-22 0-15,22 0 0,-21 0 0,21 0 16,0-1-16,-22 22 0,22-21 0,0 0 15,0 0-15,0 0 0,-1 21 16,22-21-16,-21 21 16,42 21 15,1 0-31,-1-21 16,0 21-16,0-21 0,0 21 0,0-21 15,1 21-15,-1 1 0,0-22 16,0 21-16,0 0 0,0-21 15,-21 21-15,0 0 16</inkml:trace>
  <inkml:trace contextRef="#ctx0" brushRef="#br0" timeOffset="60039.94">1990 8043 0,'0'0'0,"-22"0"16,22 22-16,-21-1 0,21 0 31,0 0-31,0-42 31,0 0-31,0 0 16,0-1-16,21 1 0,1 0 16,-22 0-16,21-21 0,0 20 0,21-20 15,-21 21-15,1 0 0,20-22 16,-21 22-16,21 0 0,-20 0 0,20 0 16,-21 0-16,0 21 0,22 0 15,-22-22-15,0 22 0,0 0 16,-42 22 15,0-22-15,0 21-16,-1 0 0,-20 0 0,21 0 15,0 0-15,-22 22 0,22-22 16,-21 21-16,0 1 0,20-1 0,-20 0 16,0 1-16,-1-1 0,22-21 15,-21 21-15,21-20 0,-22-1 0,22 0 16,0 0-16,0 0 0,0 0 15,21 1-15,21-22 63,0 0-63,0 0 0,22 0 16,-22 0-16,21-22 0,0 22 15,1-21-15,20 21 0,1 0 0,-1 0 16,1 0-16,20-21 0,-20 21 15,-1 0-15,1 0 0,-1 0 0,-20 0 16,-1 0-16,0 0 0,1 0 16,-22 21-16,0-21 0,0 21 0,0-21 15,-21 22-15,0-1 16,-21-21 0,0 0-16,0 0 15,0 0-15,0 0 16,-1 0-16,1 0 0,0 0 0,-21 0 15,-1 0-15,1 0 0,0 0 16,-1 0-16,-20 0 0,21 0 16,-22 0-16,22 0 0,-1 0 0,1 0 15,0 0-15,-1 0 0,1 21 16,21-21-16,0 0 0,-22 0 0,22 0 16,0 0-16,0 21 0,0-21 0,0 0 31,-1 0 0,22-21 78,0 0-109,0 0 16,0-1-16,22 1 0,-1 0 16,0-21-16,0-1 0,0 1 0,0 0 15,1-1-15,20-20 0,-21 21 16,21-1-16,-20 1 0,20 0 16,-21-1-16,21 22 0,-20-21 0,-1 21 15,0 21-15,0-22 0,-21 1 16,-21 42 15,0 1-31,0-22 0,21 21 0,-22 0 16,1 0-16,0-21 0,0 21 15,0 0-15,0 1 0,-1-1 0,1 21 16,-21-21-16,21 22 0,-22-1 16,1 0-16,0 1 0,21-1 0,-22 0 15,1 1-15,0-1 16,20 0-16,-20-21 0,21 22 0,0-22 15,0 0-15,21 0 16,-22 0-16,44-21 31,-1 0-31,0-21 16,0 21-16,21 0 0,-20 0 16,-1 0-16,21 0 0,0 0 0,1 0 15,-1 0-15,0 0 0,1 0 16,-1 0-16,22 0 0,-1 0 0,1 0 15,-1 0-15,-21 0 0,22 0 16,-1 0-16,1 0 0,-22 0 16,1 0-16,-22 0 0,21 0 15,-21 0-15,0 0 0,1 0 0,-65 0 32,22 0-17,0 0-15,0 0 0,-22 0 0,22 0 16,-21 0-16,0 0 0,-1 0 15,1 0-15,0 0 0,-22 0 0,22 0 16,-22 0-16,22 0 0,-22 0 16,22 0-16,0 0 0,-1 0 15,22 0-15,0 0 0,-21 0 16,21 0-16,-1 0 16,44 0-1,-1 0 1,0 0-16,0 0 0,21 0 15,-20 0-15,20 0 0</inkml:trace>
  <inkml:trace contextRef="#ctx0" brushRef="#br0" timeOffset="80767.99">635 11240 0,'21'0'31,"0"0"-16,-21-22-15,21 22 16,1 0-16,-22-21 0,21 21 0,-21-21 16,21 21 15,-21-21 0,21 21-31,0-21 16</inkml:trace>
  <inkml:trace contextRef="#ctx0" brushRef="#br0" timeOffset="81119.75">889 11091 0,'-42'-105'15,"42"83"1,0 1-16,0 0 0,-22 0 15,22 0-15,0 0 0,-21 21 0,21-22 16,0 44 15,0-1-31,0 21 0,0-21 16,0 22-16,0-1 0,0 0 16,0 1-16,0 20 0,0-21 0,0 22 15,0-22-15,0 1 0,0-1 16,0 0-16,0 1 0,0-1 0,0-21 15,0 0-15,0 0 0,0 1 16,0-1-16,0-42 47,0-1-47,0 1 16,0 0-16</inkml:trace>
  <inkml:trace contextRef="#ctx0" brushRef="#br0" timeOffset="81427.48">1460 11218 0,'0'0'16,"0"22"-16,-21-1 0,0 0 15,21 0-15,-21 0 0,21 0 0,-21 1 16,21-1-16,0 0 15,0 0-15,21-21 16,0 0 0,0-21-16,0 0 0,1 21 0,-22-21 15,0-1-15,0 1 0,0 0 16,-22 21 0,1 0-1,21 21-15,0 0 16,0 1-16,0-1 15,21-21-15,1 0 16,-1 0-16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08T11:57:00.458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8932 762 0,'0'-21'0,"21"0"16,1 0 0,-22-1-16,0 1 15,21 0-15,0 0 0,-21 0 16,0 0-16,0-1 16,21 1-16,-21 0 0,0 42 46,0 0-30,0 1-16,0 20 0,0 0 16,-21 1-16,21-1 0,-21 21 0,0 1 15,-1-1-15,1 1 0,0-1 16,0 1-16,0-22 0,0 22 16,-1-22-16,22 22 0,-21-22 0,0-21 15,21 21-15,-21 1 0,21-1 16,0-21-16,0 22 0,0-22 0,0 0 15,0 0-15,0 0 0,0 0 16,21-42 0,0 0-1,0 0-15,1 0 0,-1-22 0,0 1 16,0 0-16,21-1 0,-20 1 16,20 0-16,0-1 0,-21-20 0,22 21 15,-22-1-15,0 1 0,21 21 16,-20-22-16,-1 22 0,-21 0 15,21 21-15,0 0 16,-21 21-16,21 0 0,0 1 16,-21-1-16,0 21 0,22 0 15,-1-20-15,-21 20 0,21 0 0,-21 1 16,0-22-16,21 21 0,0-21 0,-21 22 16,21-22-16,-21 21 0,22-21 15,-1 22-15,0-22 0,0 0 0,0 0 16,0-21-16,1 0 0,20 0 15,-21 0-15,21 0 0,-20-21 16,20 0-16,0 0 0,1-1 16,-22-20-16,21 0 0,-21-1 0,0 1 15,1 0-15,-1-22 0,-21 1 16,0-1-16,0 1 0,0-1 0,0 1 16,-21-1-16,-1 22 0,1-22 15,0 22-15,0 0 0,0 21 0,0-1 16,21 1-16,-22 0 0,1 21 15,0 0-15,0 0 16,0 0-16,21 21 16,0 0-16,0 1 0,0-1 15,21 0-15,0 21 16,0-21-16,22 22 0,-22-22 0,21 21 16,0-21-16</inkml:trace>
  <inkml:trace contextRef="#ctx0" brushRef="#br0" timeOffset="376.26">10245 1376 0,'0'0'0,"0"21"0,-22-21 16,44 0 15,-1 0-31,0-21 15,0 0-15,0 21 0,22-21 0,-22-1 16,0 1-16,0 0 0,0 0 16,0 0-16,1-22 0,-22 22 0,0 0 15,0 0-15,0 0 0,-22 21 16,1 0-16,0 0 16,-21 0-16,21 21 0,-22 0 0,1 0 15,0 0-15,20 22 0,-20-22 16,0 21-16,21-21 0,-1 22 15,1-22-15,21 21 0,0-21 16,0 1-16,0-1 0,0 0 0,21 0 16,1 0-16,20 0 0,-21-21 15,21 0-15,1 0 0,20 0 0,-20 0 16,-1 0-16,0 0 0,22-21 0,-22 21 16</inkml:trace>
  <inkml:trace contextRef="#ctx0" brushRef="#br0" timeOffset="916.33">11091 635 0,'0'0'0,"0"-21"0,0-21 0,-21 42 16,0-22-16,21 1 0,-21 21 0,0 0 16,-1 0-16,1 21 0,21 1 15,-21-1-15,0 21 0,0 0 0,21 22 16,-21-1-16,21 1 0,-22-1 15,1 1-15,21-1 0,0 1 16,0-22-16,0 22 0,0-22 0,0 0 16,0 1-16,0-1 0,0 0 0,0-20 15,0-1-15,0 0 0,0 0 16,0 0-16,-21-42 31,21 0-31,-21 0 16,21 0-16,0-22 0,0 22 0,0-21 15,0 21-15,0-22 0,0 22 16,0 0-16,0-21 0,21 20 0,0 1 16,0 21-16,1-21 0,20 0 15,-21 21-15,21 0 0,22 0 0,-22 0 16,1 0-16,20 0 0,-21 0 16,1 0-16,-1 21 0,0 0 0,1 0 15,-22 22-15,0-22 0,-21 0 16,0 0-16,0 22 0,0-22 0,-42 0 15,21 0-15,-22 21 0,1-20 16,0-1-16,-1 0 0,1-21 16,0 21-16,-1 0 0,1 0 0,0-21 15,-1 0-15,22 22 0,0-22 16,0 0-16,0 0 0,-1 0 0,1 0 16,21-22-1,0 1-15,21 21 0,1-21 16,-1 0-16,0-21 0,21 20 0</inkml:trace>
  <inkml:trace contextRef="#ctx0" brushRef="#br0" timeOffset="1512.39">11917 910 0,'-64'0'0,"64"-21"15,-21 21 1,21-21-16,0 0 16,21 21-16,0-21 0,1 21 15,-1-22-15,21 1 0,0 0 0,1 21 16,-1-21-16,0 0 16,1 0-16,-1-22 0,0 22 0,-20 0 15,20 0-15,-21 0 0,-21-1 16,0 1-16,-21 21 0,-21 0 15,-1 0-15,1 0 0,-22 0 16,-20 21-16,20 1 0,1-1 0,-1 21 16,1-21-16,20 22 0,1-22 15,0 21-15,21-21 0,-1 22 0,22-22 16,0 0-16,0 21 0,0-21 16,22 1-16,-1-1 0,21-21 0,0 21 15,1 0-15,20-21 0,-20 0 16,20 0-16,-21 0 0,1 0 15,-1 0-15,0 0 0,-20 0 0,-1 0 16,-42 0 0,-22 0-16,1 0 15,0 21-15,-1-21 0,-20 21 16,20 1-16,-20-1 0,21 0 0,-22 0 16,22 21-16,-1-20 0,22-1 15,-21 21-15,21-21 0,0 0 0,-1 1 16,22 20-16,0-21 0,0 0 15,0 0-15,0 1 0,0-1 0,22 0 16,-1 0-16,0-21 0,21 21 16,1 0-16,-1-21 0,0 0 15,1 0-15,20 0 0,-21 0 0,22 0 16,-1-21-16,1 0 0,-1 0 16,1 0-16,-1 0 0,-20-22 0,20 1 15</inkml:trace>
  <inkml:trace contextRef="#ctx0" brushRef="#br0" timeOffset="1792.51">12721 572 0,'0'-43'0,"0"86"0,0-107 0,0 43 15,0 0-15,0 0 0,-21 21 16,21 21-16,-21 0 16,0 21-16,-1 1 15,22-1-15,-21 21 0,0 1 0,21-1 16,-21 1-16,0 21 0,21-22 15,-21 1-15,21-1 0,-22 1 0,1-22 16,21 21-16,0-20 0,0-1 16,0-21-16,0 22 0,0-22 0,0 21 15,0-21-15,0 0 0,0 1 16,0-1-16,21-21 16,1 0-1,-1-21-15,0-1 0,0 1 16,0-21-16,0 21 0,22-22 15</inkml:trace>
  <inkml:trace contextRef="#ctx0" brushRef="#br0" timeOffset="2193.19">12890 1312 0,'0'0'15,"-21"0"-15,-21 43 16,21-43-16,0 21 15,42-21 17,0 0-32,0 0 0,0 0 0,22 0 15,-22-21-15,21 0 0,-21 21 16,22-22-16,-22 1 0,21 0 16,-21-21-16,0 42 0,-21-21 0,0-1 15,0 1-15,0 0 16,-21 21-16,0 0 15,0 0-15,-21 0 0,20 21 16,-20-21-16,21 21 0,-21 1 0,20-1 16,1 0-16,0 0 0,0 21 0,0-20 15,0-1-15,21 0 0,0 0 16,0 0-16,0 0 0,0 1 0,0-1 16,21-21-16,0 21 0,21-21 15,1 21-15,-1-21 0,0 0 16,1 0-16,20 0 0,-21 0 0,22 0 15,-22 0-15,1-21 0,20 0 16,-42 21-16,22-21 0</inkml:trace>
  <inkml:trace contextRef="#ctx0" brushRef="#br0" timeOffset="2889.79">13525 1122 0,'0'0'0,"0"-21"0,0 0 15,-21 21 1,0 0-1,21 21-15,0 0 0,0 0 16,-21 0-16,21 22 0,0-22 16,-21 0-16,21 21 0,0-21 0,0 1 15,0 20-15,0-21 0,0 0 0,0 0 16,-21 1-16,21-1 0,0 0 16,-22 0-16,22 0 15,0-42 16,0 0-31,0 0 16,0 0-16,0-1 0,0 1 0,0-21 16,0 0-16,22 20 0,-1-20 15,-21 0-15,21 21 0,0-22 16,-21 1-16,21 21 0,0 0 0,1-22 16,-1 22-16,0 21 0,21-21 15,-21 21-15,1 0 0,-1 0 0,0 21 16,0 0-16,0 22 0,-21-22 15,21 21-15,-21 0 0,0 1 0,0-1 16,0-21-16,0 22 0,-21-1 16,0-21-16,21 0 0,-21 22 0,21-22 15,0 0-15,0 0 0,-21-21 16,21-21 15,0 0-15,0-22-16,0 22 0,21-21 0,-21 21 15,21-22-15,0 1 0,0-21 16,1 20-16,20 1 0,-21 0 0,21-1 16,-20 1-16,20 21 0,-21 0 15,21-1-15,-20 22 0,20 0 0,-21 0 16,0 22-16,22-1 0,-22 0 16,0 21-16,-21 1 0,0-22 0,21 21 15,-21 0-15,0 1 0,0-1 0,0-21 16,0 22-16,0-22 0,-21 21 15,21-21-15,-21 0 0,0 1 16,21-1-16,-22-21 0,22 21 16,-21-21-16,21 21 0,-21-21 15,21-21 1,0 0-16,21 0 16,0-1-16,1 1 0,20 0 0,-21 0 15</inkml:trace>
  <inkml:trace contextRef="#ctx0" brushRef="#br0" timeOffset="3280.36">14499 1291 0,'0'0'0,"-21"21"16,0-21-16,42 0 31,0 0-31,21 0 0,-20-21 15,-1 0-15,21 21 0,0-21 0,-20 0 16,20-22-16,-21 22 0,21-21 16,-20 21-16,-1-22 0,0 22 0,0 0 15,-21 0-15,0 0 0,-21 21 32,0 21-32,-22 0 15,22 0-15,-21 22 0,21-22 0,0 21 16,-1-21-16,1 22 0,21-22 0,0 0 15,0 21-15,0-21 0,0 1 16,0-1-16,0 0 0,21 0 0,22 0 16,-22-21-16,0 21 0,21-21 15,-20 0-15,20 22 0,-21-22 0,21 0 16,-20 0-16,20 0 0,-21 0 16,0-22-16,22 1 0,-22 21 0,0-21 15,21-21-15,-21 21 0,1-1 16</inkml:trace>
  <inkml:trace contextRef="#ctx0" brushRef="#br0" timeOffset="3768.78">15303 1058 0,'0'0'0,"0"-42"0,0 21 0,0 0 16,0 0-16,0 42 31,0 0-31,0 0 0,-21 21 0,0-20 16,21 20-16,-21 0 0,21-21 15,0 22-15,0-22 0,-21 21 0,21-21 16,0 22-16,0-22 0,0 0 15,0 0-15,0 0 0,0 1 0,0-1 16,0 0-16,0-42 47,0 0-31,0-1-16,0 1 0,0 0 0,0-21 15,0 21-15,0-22 0,21 1 16,0 21-16,0-22 0,0 22 0,22-21 15,-22 21-15,21-22 0,1 22 16,-1 0-16,0 21 0,1 0 0,-1 0 16,0 0-16,1 0 0,-22 0 15,0 21-15,0 22 0,0-22 0,-21 21 16,21-21-16,-21 22 0,0-1 16,0-21-16,0 21 0,0 1 15,-21-22-15,0 21 0,21-21 0,-21 1 16,21-1-16,0 0 0,-21 0 15,21 0-15,0 0 0,-21-21 0,21 22 16,0-44 15,0 1-15,21 0-16,0 0 0,0 0 0,0-22 16,0 22-16,1-21 0,20 0 0,-21-1 15</inkml:trace>
  <inkml:trace contextRef="#ctx0" brushRef="#br0" timeOffset="4107.74">16277 635 0,'0'0'15,"0"-21"-15,0-21 16,0 20-16,0 44 31,0-1-31,0 0 16,-21 21-16,0-21 0,21 22 15,-21-1-15,-1 0 0,1 22 0,21-22 16,-21 22-16,0-22 0,0 22 0,21-1 16,0-21-16,0 1 0,-21-1 15,21 0-15,0 1 0,0-1 16,0-21-16,0 22 0,0-22 16,0 0-16,0 0 0,0 0 0,0 0 15,0 1-15,21-22 16,-21 21-16,21-21 0,0 0 0,0 0 15,0 0-15,1 0 0,-1-21 16,0-1-16,21 22 0,22-42 16,-43 21-16,0 0 0,21 0 15,-20-22-15,-1 22 0,0 0 0,0-21 16</inkml:trace>
  <inkml:trace contextRef="#ctx0" brushRef="#br0" timeOffset="4412.13">16108 1016 0,'0'0'0,"-21"0"0,-1 0 0,1 0 15,42 0 17,22 0-32,-22 0 15,21 0-15,1 21 0,-1-21 16,0 0-16,1 0 0,-1 0 0,21 0 15,-20 0-15,-1 0 16,0 0-16,1 0 0,-1 0 0,-21 0 16,0 0-16,22 0 0,-22 0 15,0 0 1,-42 0 0,0 0-16,-22 0 15,22 0-15,-21 21 0,0-21 16,-1 22-16,1-22 0</inkml:trace>
  <inkml:trace contextRef="#ctx0" brushRef="#br0" timeOffset="5733.22">8086 1990 0,'0'0'15,"0"-21"-15,-22 21 0,1 0 16,0 0-16,42 0 78,0 0-78,1 0 0,-1 0 16,0 0-16,21 0 0,-21 0 15,22 0-15,-1 0 0,0 0 0,-20 0 16,20 0-16,0 0 0,22 0 15,-22 0-15,22 0 0,-22 21 0,21-21 16,1 0-16,-1 0 0,22 0 16,-21 0-16,-1 0 0,22 0 0,-1 0 15,-20 0-15,21 0 0,-1 0 0,1 0 16,21 0-16,0 0 0,-1 0 16,1 0-16,0 0 0,-21 0 15,21 0-15,-22 0 0,1 0 16,0 21-16,20-21 0,-20 0 0,21 0 15,-21 0-15,20 0 0,1 0 16,-21 0-16,21 0 0,-22 0 0,22 0 16,0 0-16,0 0 0,0 0 15,21 0-15,-21 0 0,-1 0 0,22 0 16,-42 21-16,21-21 0,0 0 0,-22 0 16,22 0-16,-21 0 0,0 0 15,20 21-15,-20-21 0,21 0 0,-21 0 16,-1 0-16,22 0 0,-21 0 15,-1 0-15,1 0 0,0 0 0,-1 0 16,22 0-16,-21 0 16,0 0-16,20 0 0,-20 0 0,0 0 15,-22 0-15,22 0 0,0 0 16,-22 0-16,22 0 0,-22 0 0,22 0 16,0 0-16,-22 0 0,22 0 0,-1-21 15,1 21-15,-21 0 0,20 0 16,-20 0-16,-1 0 0,1 0 0,-1 0 15,1 0-15,-22 0 0,22 0 16,-1 0-16,1 0 0,-1 0 16,1 0-16,-1 0 0,1 0 0,-1 0 15,22 0-15,-22 0 0,1 0 0,-1-21 16,1 21-16,-22 0 16,22 0-16,-22 0 0,0 0 0,1 0 15,-1 0-15,0 0 0,1 0 16,-1 0-16,0 0 0,-21 0 0,22 0 15,-1 0-15,-21 0 0,22 0 16,-1 0-16,-21 0 0,0 0 0,22 0 16,-22 0-16,0 0 0,0 0 15,0 0-15,0 0 16,-21-21 0,22 21 30</inkml:trace>
  <inkml:trace contextRef="#ctx0" brushRef="#br0" timeOffset="5876.13">17505 1969 0,'0'0'0,"0"21"0,-21-21 16,-1 0-1,22 21-15,-21-21 32</inkml:trace>
  <inkml:trace contextRef="#ctx0" brushRef="#br0" timeOffset="12072.79">8551 2265 0,'43'-42'16,"-22"20"-16,0 1 0,0 0 0,-21 0 15,21 0-15,-21 0 16,-21 21 31,0 0-47,0 21 0,0 0 15,-22 0-15,22 0 0,-21 22 16,-1-22-16,-20 42 0,-1-20 0,-20 20 16,-1 1-16,0-1 0,-20 1 15,-1-1-15,0 1 0,0-1 0,0 1 16,0-1-16,-21 22 0,22-22 15,-22 22-15,21-22 0,0 1 0,0 21 16,0-22-16,22 1 0,-1-22 16,0 21-16,1 1 0,20-22 0,-21 1 15,22-1-15,-1 0 0,22 1 16,-21-1-16,20-21 0,1 21 16,21-20-16,-22-1 0,22 0 0,0 0 15,0-21-15,0 0 16,21-21-1,0 0-15,21-22 16,0 22-16,0 0 0,0 0 0</inkml:trace>
  <inkml:trace contextRef="#ctx0" brushRef="#br0" timeOffset="12516.01">6286 3387 0,'0'0'0,"64"-64"31,-43 64-31,-21 21 16,0 1-16,0-1 0,0 0 15,0 0-15,0 0 0,0 22 16,-21-22-16,0 0 0,0 21 0,-1-21 16,-20 1-16,21 20 0,-21-21 15,20 0-15,-20 0 0,21 1 0,-21-1 16,20 0-16,1-21 0,0 21 15,0-21-15,0 0 0,0 0 16,-1 0-16,22-21 31,22 0-15,-1 21-16,0 0 0,0 0 16,21 0-16,1 0 0,-22 0 0,21 0 15,1 0-15,20 0 0,-21 0 0,1 0 16,-1 0-16,0 21 0,1-21 15,-1 0-15,0 0 0,1 21 0,-1-21 16,-21 0-16,22 0 0,-22 0 16,-21 21-16,21-21 0,0 0 15,0 0 17,0 0-17,1-21-15</inkml:trace>
  <inkml:trace contextRef="#ctx0" brushRef="#br0" timeOffset="13124.81">12509 2096 0,'0'0'0,"0"-22"15,0-41 1,0 42-16,0 0 0,-21-1 0,0 22 16,21-21-16,-21 21 15,0 0-15,21 21 0,0 1 16,-21-1-16,-1 21 0,22 0 15,-21 1-15,21 20 0,0 1 0,-21-1 16,0 22-16,0 0 0,0-1 16,21 1-16,-22 0 0,1-1 0,21 1 15,0 0-15,0-1 16,-21 1-16,21 21 0,0-22 0,0 1 16,0-21-16,0 20 0,0 1 0,0-22 15,0 22-15,0-21 0,0-1 16,0 22-16,0-22 0,0 1 0,-21-1 15,0-20-15,0-1 0,-1 0 16,22 1-16,-21-22 0,0 0 0,0 0 16,0 0-16,21 0 0,-21-21 15,-1 0-15,1 0 0,21-21 16,-21 0-16,0 0 0,0 0 0,21 0 16</inkml:trace>
  <inkml:trace contextRef="#ctx0" brushRef="#br0" timeOffset="13343.94">11451 3852 0,'0'0'0,"-21"0"0,21-21 0,0 0 15,21 42 17,0 0-32,0-21 0,1 22 15,-1 20-15,21-21 0,-21 21 0,22-20 16,-22 20-16,21 0 0,0 1 15,1-1-15,-22-21 0,21 21 16,-21 1-16,1-22 0,20 0 0,-42 0 16,21 0-16,0 1 0,0-22 15,1 0-15</inkml:trace>
  <inkml:trace contextRef="#ctx0" brushRef="#br0" timeOffset="13583.93">12721 3747 0,'-148'63'31,"106"-42"-31,-1 22 0,1-22 0,0 21 16,-22 22-16,22-22 0,-22 21 0,1-20 15,-1 20-15,22-20 0,-22-1 16,22 0-16,21 1 0,-21-1 0,20-21 15,1 0-15,21 0 0,0 1 16,21-22 0,22-22-16,-1 22 0</inkml:trace>
  <inkml:trace contextRef="#ctx0" brushRef="#br0" timeOffset="14220.8">15875 2180 0,'0'0'0,"-21"0"0,0 0 16,21-21-16,0 0 15,21 21 17,0 0-32,0 21 0,0 0 15,0 0-15,22 22 0,-1-1 0,0 0 16,22 22-16,21 21 0,-1-22 15,1 22-15,21-1 0,0-20 16,-1 21-16,1-1 0,0 1 0,0 0 16,0-1-16,21 1 0,-21-22 0,-1 1 15,1-1-15,-21 1 0,0-22 16,-22 1-16,1-1 0,41 21 16,-62-20-16,-22-22 0,21 0 15,-21 0-15,1-21 0,-1 21 16,0-21-16,-21 22 15,0-44 1,0 1 0,21 0-16,-21 0 0,0 0 15</inkml:trace>
  <inkml:trace contextRef="#ctx0" brushRef="#br0" timeOffset="14564.37">18119 3366 0,'0'0'0,"-64"0"32,64 21-17,0 0-15,0 0 0,0 0 0,0 0 16,0 1-16,0-1 0,21 0 16,-21 21-16,43-21 0,-22 1 0,0-1 15,0 0-15,21 0 0,-20 0 0,-1 0 16,21 1-16,-21-1 0,0 0 15,1-21-15,-1 21 0,0-21 0,0 0 16,0 21-16,-21 0 16,-21-21-1,-21 22 1,21-22-16,-43 0 0,22 0 0,-1 0 16,-20 21-16,-1 0 0,22-21 0,-21 21 15,-1-21-15,1 21 0,-1-21 16,22 21-16,-22 1 0,1-22 0,20 21 15,-20-21-15,21 0 0,-1 21 16,1-21-16</inkml:trace>
  <inkml:trace contextRef="#ctx0" brushRef="#br0" timeOffset="15512.54">2095 4466 0,'0'0'16,"0"-42"-16,0 21 0,0 0 0,0-22 15,0 22-15,0 0 0,0 0 16,0 0-16,0-1 0,-21 22 16,21 22-1,0 20-15,-21-21 0,0 43 16,21-22-16,-21 21 0,0 1 0,-1-1 15,1 1-15,0-1 0,0 1 16,0 21-16,0-22 0,-1 1 0,1-22 16,0 0-16,0 1 0,0-1 15,21 0-15,0-21 0,0 1 0,0-1 16,0-42 0,0-1-16,0 1 15,0 0-15,21-21 0,0-1 16,-21-20-16,21-1 0,0 1 15,1-22-15,-1 22 0,0-1 16,0-20-16,0 20 0,0 1 16,1-22-16,-22 21 0,21 1 0,0 21 15,-21-1-15,21 22 0,-21 0 16,0 0-16,0 42 0,21 0 16,-21 21-16,0 1 0,21-1 15,-21 0-15,22 22 0,-1-1 0,-21-20 16,0 20-16,21 1 0,-21-1 15,0-20-15,21 20 0,-21 1 0,0-22 16,0 0-16,0 1 0,0-1 16,0-21-16,0 21 0,0-20 15,0-1-15,-21-21 16,0 0 0,0-21-16,-1-1 0,1 1 15</inkml:trace>
  <inkml:trace contextRef="#ctx0" brushRef="#br0" timeOffset="17060.22">1778 4911 0,'0'0'0,"21"0"47,0-21-47,0 21 0,22-22 16,-1 22-16,0-21 0,1 0 15,20 0-15,1 0 0,20 0 16,-20 21-16,-1-22 0,22 1 0,-21 0 15,-22 0-15,0 21 0,1-21 16,-1 0-16,-21 21 0,0-22 0,-21 1 16,-21 21-1,0 0 1,0 0-16,0 21 0,-1 1 16,1-1-16,0 0 0,0 21 0,0 1 15,0-1-15,-1 0 0,1 1 16,0-1-16,21 0 0,0 1 15,-21-1-15,21 0 0,0 1 16,0-22-16,0 0 0,0 0 0,21 0 16,0 0-16,0-21 0,22 0 15,-1 0-15,0 0 0,1 0 0,20-21 16,-20 0-16,20 0 0,-21-21 16,22 20-16,-22-20 0,1-21 0,-1 20 15,0-20-15,-21-1 0,22 1 16,-22-1-16,0 1 0,0-1 0,0 22 15,-21-22-15,22 1 0,-22-1 16,21 22-16,-21-21 0,0 41 0,0-20 16,0 21-16,0 0 15,0 42 1,0 21-16,0-21 0,0 22 16,-21 20-16,21-20 0,-22 20 0,1-21 15,21 22-15,0-1 0,0 1 16,-21-1-16,21 1 0,0-1 0,0 1 15,0-22-15,0 1 0,21-1 16,0-21-16,-21 21 0,22-20 16,-1-1-16,0-21 0,0 0 0,21 0 15,-20 0-15,-1 0 0,21 0 16,-21-21-16,22-1 0,-22 1 0,21-21 16,0 0-16,-20-1 0,20 1 15,-21 0-15,21-22 0,-20 22 16,-1-1-16,0 22 0,0-21 0,0 21 15,-21 0-15,0-1 0,0 44 32,0-1-32,-21 0 15,0 0-15,0 0 0,21 22 0,0-1 16,-21 0-16,-1 1 0,22-1 0,-21-21 16,21 21-16,0 1 0,0-22 15,0 21-15,0-21 0,0 1 0,0-1 16,0 0-16,21 0 0,1-21 15,-1 0-15,0 0 0,0 0 0,21 0 16,1 0-16,-22-21 16,21 0-16,22 0 0,20-43 15,-41 43-15,-1-21 0,0-1 16,1 1-16,-22 0 0,21-1 0,-21 22 16,1-21-16,-22 21 0,21-1 15,-42 44 1,-1-22-1,1 42-15,21-21 16,-21 21-16,0 1 0,0-22 0,21 21 0,0 1 16,-21-1-16,21 0 0,0-21 15,0 22-15,0-22 0,0 0 16,0 0-16,0 0 0,21-21 16,0 22-16,0-22 0,0 0 0,22 0 15,-22 0-15,21 0 0,0-22 0,-20 22 16,20-21-16,-21 0 0,0 0 15,0 0-15,-21-22 0,0 22 16,0-21-16,0 0 0,0-1 0,0 22 16,-21-21-16,-42-22 0,42 43 15,-1 0-15,1 0 0,0 0 16,0-1-16,21 1 16,0 0-1,21 21-15,0-21 0,0 21 16,22-21-16,-1 21 0,0 0 0,1 0 15,-1 0-15,0 0 0,1 0 16,-1 0-16,0 0 0,-20 21 0,20 0 16,-21 0-16,0 22 0,-21-1 15,21-21-15,-21 21 0,22 1 0,-22-22 16,0 21-16,0 1 0,0-22 16,0 21-16,0-21 0,0 0 0,0 1 15,0-1-15,0 0 0,0 0 16,-22-21 15,22-21-15,0 0-16,0 0 0,0-1 0,0-20 15,0 0-15,22-1 0,-1 1 0,0 0 16,0-22-16,0 22 0,0 0 16,22-1-16,-22 22 0,21-21 0,-21 21 15,22-1-15,-22 22 0,0 0 16,21 0-16,-20 0 0,-1 22 0,21-1 15,-21 0-15,0 0 0,-21 21 16,0 1-16,0-1 0,0 0 16,0 1-16,0-1 0,0-21 0,-21 22 0,21-22 15,-21 21-15,21-21 16,-21 0-16,21 1 0,0-1 0,0 0 16,21-21-1,0 0-15,22 0 16,-1-21-16,0 0 0,1-1 0,20 1 15,1-21-15,-22 21 0,21-22 16</inkml:trace>
  <inkml:trace contextRef="#ctx0" brushRef="#br0" timeOffset="17390.43">6350 4699 0,'0'0'0,"0"-21"0,0 0 16,-21 21 0,0 0-16,-1 0 15,-20 0-15,21 0 0,-21 21 0,-1 0 16,22-21-16,-21 21 0,21 22 15,-1-22-15,1 0 0,0 0 0,21 0 16,0 0-16,0 1 0,0-1 0,0 0 16,21 0-16,0-21 0,22 21 15,-22-21-15,21 0 0,1 21 0,-22-21 16,21 22-16,-21-22 0,0 21 16,22 0-16,-22-21 0,-21 21 0,0 0 15,21-21-15,-21 21 0,0 1 16,-21-1-16,0-21 0,0 0 15,-1 21-15,-20-21 0,0 0 16,-1 0-16,1 0 0,-21 0 16,20 0-16,1 0 0,-22 0 0,43 0 15,-21 0-15,21-21 0,-22 21 0,22-21 16,0-1-16,0 22 0,0-21 16,0-21-16,21 21 0,-22 0 0,1-22 15</inkml:trace>
  <inkml:trace contextRef="#ctx0" brushRef="#br0" timeOffset="17621.43">4508 3958 0,'-21'-21'0,"-106"-21"31,106 42-31,21-21 16,0 42 15,-21 0-15,0-21-16,0 21 0,-1 0 0,1 0 16</inkml:trace>
  <inkml:trace contextRef="#ctx0" brushRef="#br0" timeOffset="17832.32">3111 4466 0,'-42'21'0,"84"-42"0,-105 42 0,84-21 32,0 0-32,22 0 0,-1-21 0,0 21 15,1 0-15,20-21 0,1 0 16,-1 21-16,22 0 0,-22 0 0,-20 0 15,20 0-15,-21 0 0,-20 0 16,20 0-16,-21 0 0</inkml:trace>
  <inkml:trace contextRef="#ctx0" brushRef="#br0" timeOffset="18508">1228 5906 0,'0'0'0,"-22"0"16,1 0-16,42 0 47,1 0-47,-1 0 15,21 0-15,0 0 0,1 0 16,-1 0-16,22 0 0,-1 0 0,1 0 16,-1 0-16,22 0 0,21-22 15,-22 22-15,43 0 0,0-21 0,0 21 16,21 0-16,1-21 0,-1 21 15,21-21-15,0 21 0,1 0 0,-1 0 16,0-21-16,1 21 0,-1-21 16,22 21-16,-22 0 0,0-22 15,22 22-15,-22 0 0,-21-21 0,22 21 16,-1-21-16,-21 21 0,0-21 16,0 21-16,-21 0 0,0-21 0,0 0 15,-42 21-15,21 0 0,-21-22 0,-1 22 16,-20 0-16,-1 0 0,-20-21 15,-1 21-15,0-21 0,-21 21 0,1 0 16,-1 0-16,0 0 16</inkml:trace>
  <inkml:trace contextRef="#ctx0" brushRef="#br0" timeOffset="18660.89">6900 5673 0,'0'0'0,"0"-21"78,21 21-78,-21-22 0</inkml:trace>
  <inkml:trace contextRef="#ctx0" brushRef="#br0" timeOffset="21616.59">10033 4678 0,'21'0'0,"0"-21"0,0 21 0,1 0 16,20-21-16,-21 21 0,0-22 16,0 22-16,1-21 0,-1 0 15,0 21-15,0-21 0,-21 0 0,0 0 16,-21 21 0,-21 0-16,-1 0 0,1 0 15,0 0-15,-22 0 0,1 21 16,-22-21-16,21 21 0,1 21 0,-22-21 15,22 22-15,20-22 0,-20 21 0,21 1 16,-1-1-16,1 0 0,21 1 16,0-1-16,-1 0 0,22-21 0,0 22 15,0-22-15,0 0 0,0 0 16,22-21-16,-1 0 0,21 0 0,0 0 16,1 0-16,20 0 0,-20-21 15,20-21-15,22 21 0,-22-1 0,1-20 16,-1 21-16,-20-21 0,20 20 0,-21-20 15,-20 21-15,20-21 16,-21 20-16,0 1 0,-21 0 0,0 0 16,0 0-16,0 42 31,-21 21-31,21 1 16,-21-1-16,0 0 0,0 22 15,-1-1-15,1 1 0,0-1 0,21 1 16,-21-1-16,0 22 0,0 0 15,-1-22-15,1 22 0,0 21 0,0-22 16,0 1-16,0 0 0,-1-1 0,1 1 16,0 0-16,-21-22 0,21 22 15,-22-22-15,22 22 0,-21-43 16,-1 22-16,1-22 0,0 0 0,-1 1 16,22-22-16,-21-21 0,0 0 0,-1 0 15,1 0-15,0 0 0,-1-21 16,1 0-16,0-22 0,-1 1 0,1-22 15,21 22-15,0-21 0,-1-1 0,22 1 16,0-1-16,0 22 0,22-22 16,20 1-16,-21-1 0,21 1 0,22 20 15,-22-20-15,22-1 0,-1 1 0,1-1 16,-1 22-16</inkml:trace>
  <inkml:trace contextRef="#ctx0" brushRef="#br0" timeOffset="21960.42">10414 5186 0,'21'21'31,"0"-42"-31,0 0 16,1 0-16,-1-1 0,0 1 0,0 0 15,0 0-15,0-21 0,1 20 0,-1 1 16,-21-21-16,0 21 15,0 0-15,0-1 0,0 1 0,0 0 16,-43 21 0,22 21-16,0 0 0,-21 1 0,21 20 15,-22 0-15,1 1 0,21-1 0,-22 0 16,22 1-16,0-1 0,21 0 16,0-21-16,0 22 0,0-22 0,0 21 15,0-21-15,0 1 0,0-1 16,42-21-16,-20 21 0,-1-21 0,21 0 15,0 0-15,1 0 0,20 0 0,-20-21 16,20 21-16,1-21 0,-1-22 16,-21 22-16,22-21 0</inkml:trace>
  <inkml:trace contextRef="#ctx0" brushRef="#br0" timeOffset="22176.47">11303 4720 0,'0'0'0,"0"-42"0,0 21 0,0 0 0,0-1 16,0 65-1,-21-22 1,21 21-16,-21 1 0,-1-1 16,1 0-16,0 22 0,0-1 15,0-20-15,0 20 0,-1-21 0,1 1 16,0-1-16,21 0 0,-21 1 16,21-1-16,-21-21 0,21 0 0,0 1 15,0-1-15,21-21 16,21 0-16,-21 0 0,22 0 15,-22-21-15,21-1 0</inkml:trace>
  <inkml:trace contextRef="#ctx0" brushRef="#br0" timeOffset="22407.93">11853 4614 0,'0'0'0,"-21"-21"31,0 42-31,0-21 0,0 43 0,-1-22 15,1 21-15,0 1 0,0 20 0,0-21 16,0 22-16,-1-22 0,1 22 16,0-22-16,0 22 0,0-22 15,0-21-15,-1 21 0,22 1 0,0-22 16,-21 0-16,21 0 0,0 0 0,21-21 31,1 0-31,-1-21 16,0 0-16</inkml:trace>
  <inkml:trace contextRef="#ctx0" brushRef="#br0" timeOffset="22592.64">11218 5059 0,'0'0'0,"-21"0"0,0 0 0,42 0 31,0 0-31,0 0 0,1 0 15,20 0-15,0 0 0,1-21 16,-1 21-16,0 0 0,1-21 0,20-1 16,-21 22-16,1-21 0,20 0 0,-20 21 15</inkml:trace>
  <inkml:trace contextRef="#ctx0" brushRef="#br0" timeOffset="22936.78">12001 5144 0,'0'0'0,"22"0"31,-1-22-31,0 22 0,21-21 16,-21 0-16,22 21 0,-22-21 16,21 0-16,-21 0 0,1-1 0,-1 1 15,0 0-15,-21 0 0,-21 21 16,0 0-1,-1 0-15,-20 0 0,0 21 16,21 0-16,-22 0 0,1 1 16,0-1-16,-1 21 0,22-21 0,0 22 15,0-22-15,21 0 0,-21 0 16,21 0-16,0 0 0,0 1 0,0-1 16,21 0-16,0-21 0,21 0 0,-21 21 15,22-21-15,-1 0 0,0 0 16,1 0-16,20 0 0,-20 0 0,-1-21 15,0 21-15,1-21 0,-22 0 16</inkml:trace>
  <inkml:trace contextRef="#ctx0" brushRef="#br0" timeOffset="23260.31">12594 4995 0,'0'0'0,"21"-21"0,-21-21 0,21 21 0,-21 0 16,0-1-16,0 1 0,22 0 0,-1 0 15,0 21-15,0 0 16,0 0-16,0 0 0,22 21 15,-22 0-15,0 0 0,0 22 16,0-1-16,1-21 0,-22 22 0,0-1 16,0 0-16,0 1 0,0-22 15,0 21-15,-22-21 0,1 0 16,0 1-16,0-1 0,-21 0 0,20-21 0,1 0 16,0 0-1,21-21 1,0 0-16,0-1 0,0 1 15,21-21-15,0 21 0,1-22 16,-1 1-16,0 21 0,0-21 0,0-1 16,22 1-16,-22 21 0,21 0 15,0-1-15,1 1 0,-1 0 0,0 0 16,1 21-16,20 0 0,-20-21 16,-1 21-16,-21 0 0,21 0 0</inkml:trace>
  <inkml:trace contextRef="#ctx0" brushRef="#br0" timeOffset="23637.33">13674 4847 0,'0'0'0,"21"0"15,-21-21-15,21 21 0,0-21 16,0 0-16,-21 0 0,0-1 16,21 1-16,-21 0 0,0 0 15,-21 21 1,0 0-16,-21 0 15,21 21-15,-22 0 0,1 0 0,21 1 16,-22-1-16,22 0 0,-21 21 16,21-21-16,21 1 0,0-1 15,0 42-15,0-42 16,0 1-16,0-1 0,21 0 0,21 0 16,-21 21-16,1-20 0,20-1 0,-21 0 15,21 0-15,-20 0 0,-1 0 16,-21 1-16,0-1 0,0 0 15,0 0-15,-21 0 16,-1-21-16,-20 0 0,21 0 0,-21 21 16,-1-21-16,1 0 0,0 0 0,-22 0 15,22 0-15,-1 0 0,1 0 16,-21 0-16,20 0 0,1 0 16,-22 0-16,22-21 0,-21 21 0,-1 0 15</inkml:trace>
  <inkml:trace contextRef="#ctx0" brushRef="#br0" timeOffset="23985.15">10393 5673 0,'0'0'0,"-64"21"0,-126 0 15,169-21 1,42 0-16,21 0 0,0 0 15,22 0-15,-1 0 0,22 0 16,21 0-16,21 0 0,0 0 16,21 0-16,0-21 0,22 21 0,-1 0 15,0 0-15,22-21 0,-22 21 16,0 0-16,-20-21 0,168 21 16,-169-22-16,-21 22 0,21-21 15,-42 21-15,21-21 0,43 0 16,-86 21-16,-20 0 0,-22 0 15,0-21-15,1 21 0,-22 0 0,0 0 16,0-21-16,0 21 0,1 0 31,-22-22-31,21 22 16,-21-21-16</inkml:trace>
  <inkml:trace contextRef="#ctx0" brushRef="#br0" timeOffset="24480.51">17060 4995 0,'-42'-21'15,"84"42"-15,-105-63 0,42 21 0,-1-21 16,1 20-16,0-20 0,0 0 15,21 21-15,0-22 0,-21 22 16,21 0-16,-21 0 0,21 0 0,0-1 16,0 1-16,21 21 15,0 0-15,0 43 16,0-22-16,22 21 0,-22 0 0,0 22 16,0-1-16,0 1 0,-21-1 15,0 1-15,0-22 0,0 64 16,0-64-16,0 1 0,0-1 15,0-21-15,0 0 0,0 1 0,0-1 16,0-42 15,0-1-31,0 1 0,21 0 16</inkml:trace>
  <inkml:trace contextRef="#ctx0" brushRef="#br0" timeOffset="24696.2">17462 4741 0,'0'0'0,"43"-42"0,-22 0 0,0 21 15,-21-22-15,0 22 0,-21 21 32,0 21-32,-22 0 0,1 1 0,21 20 15,-21-21-15,-1 43 0,1-22 16,21 21-16,-22-20 0,22 20 16,0-20-16,0 20 0,0-21 0,0 1 15,21-1-15,0-21 0,0 22 16,0-22-16,0 0 0,0 0 0,21 0 15,0-21-15,0 0 0,0 0 16,22 0-16,-22 0 0,21 0 0</inkml:trace>
  <inkml:trace contextRef="#ctx0" brushRef="#br0" timeOffset="24985.18">17653 5080 0,'0'0'0,"0"-21"0,0 0 15,21 21-15,-21-21 0,0-1 16,0 1-16,21 21 0,-21-21 15,21 0-15,1 0 0,-1 0 0,0-1 16,0 1-16,-21 0 0,21 0 16,0 0-16,1 21 0,-22 21 31,-22 0-31,-20 21 16,21-20-16,0 20 0,-22 0 0,1-21 15,21 22-15,0-1 0,-22 0 0,22-20 16,21 20-16,0-21 0,0 0 15,0 0-15,0 1 0,0-1 0,21 0 16,1-21-16,-1 21 0,0-21 16,21 0-16,-21 0 0,22 0 15,-1 0-15,-21-21 0,22 21 0,-22-21 16</inkml:trace>
  <inkml:trace contextRef="#ctx0" brushRef="#br0" timeOffset="25430.46">18076 5101 0,'0'0'0,"0"-42"0,21 21 0,1-22 16,-22 1-16,0 21 0,0 0 0,21 0 15,-21-1-15,21 1 0,-21 0 16,21 21-16,0 0 0,0 0 16,1 0-16,-1 21 0,0 0 15,21 1-15,-21 20 0,22-21 0,-22 21 16,0-20-16,0 20 0,-21 0 16,0-21-16,0 22 0,0-22 0,0 21 15,-21-21-15,0 1 0,-21-1 16,20-21-16,1 21 0,0-21 15,0 0-15,21-21 16,0 0 0,0-1-16,0 1 0,21 0 0,0 0 15,0-21-15,1 20 0,20-20 0,-21 0 16,21-1-16,1 1 0,-22 0 16,21-1-16,1 22 0,-1-21 0,0 21 15,1 0-15,-22 21 0,21 0 16,-21 0-16,0 0 0,1 21 0,-1 0 15,-21 0-15,0 0 0,0 0 16,0 22-16,0-22 0,0 21 16,0-21-16,0 1 0,-21 20 15,-1-21-15,22 0 0,0 0 0,-21 1 16,0-1-16,21 0 0,-21-21 0,21 21 16,0-42 15,0 0-31,21 0 15,0-1-15,0 1 0</inkml:trace>
  <inkml:trace contextRef="#ctx0" brushRef="#br0" timeOffset="25584.38">18986 4636 0,'0'0'16,"0"-43"-16,0 22 0,0-21 0,-21-43 31,0 85-31,42 0 31,0 0-15,1 0-16,-1 0 0,0 0 16,0 0-16,21 0 0</inkml:trace>
  <inkml:trace contextRef="#ctx0" brushRef="#br0" timeOffset="26217.01">19537 4339 0,'0'0'0,"0"-21"31,-21 21-31,-1 0 0,1 0 15,0 0-15,21 42 0,-21-20 16,0 20-16,0-21 0,21 43 0,-22-22 16,1 21-16,0 1 0,21-1 15,-21 22-15,0 0 0,0-1 0,21 1 16,0 0-16,-22 21 0,22-22 0,-21 22 16,0-21-16,0 21 0,0-1 15,0-20-15,-1 0 0,1 21 0,0-22 16,0 1-16,-21-22 0,42 22 15,0-21-15,0-1 0,0-21 0,0 1 16,0-1-16,0-21 0,21 0 16,0-21-16,0 0 0,0 0 0,22-21 15,-1 21-15,0-42 0,22 21 16,-1-22-16,-20 1 0,20 0 0,1-1 16,-1 1-16,1-21 0,-22-1 15,21 22-15,-41-22 0,-1 1 0,0-1 16,-21-20-16,-21 20 0,0 1 0,-22-22 15,1 21-15,-22 22 0,1-21 16,-1 20-16,1 1 0,-1 0 0,22-1 16,-21 22-16,20-21 0,22 21 15,-21-1-15,42 1 0,0 0 16,0 0-16,0 0 0,21 21 16,21-21-16,-21 21 0,22-22 15,-1 22-15,22-21 0,-22 0 0,21 21 16,-20-21-16,20 0 0,1 0 15,-22-1-15,22 1 0,-22 0 0,0 0 16,-21 0-16,22 0 0,-22-1 16,0 22-16,-21-21 0,21 21 15,-21 21 1,-21 1 0,0-1-16,0 0 0,0 0 0,-1 0 15,1 0-15,0 1 0,21 20 16,-21-21-16,21 0 0,-21 0 15,21 1 1,21-22 0,0 0-16,0-22 0,0 1 15</inkml:trace>
  <inkml:trace contextRef="#ctx0" brushRef="#br0" timeOffset="26384.43">20002 4741 0,'0'0'16,"-21"-21"-16,0 0 0,0 21 0,0 0 15,0 0-15,-1 0 0,1 0 16,0 0-16,21 21 31,21-21-31,0 0 16,1 0-16,-1 21 0,21-21 0,-21 0 16,22 0-16,-1 0 0</inkml:trace>
  <inkml:trace contextRef="#ctx0" brushRef="#br0" timeOffset="26595.82">20405 4699 0,'0'0'0,"-43"0"32,22 0-32,0 0 15,0 21-15,0 0 0,-22 1 0,22-1 16,0 21-16,-21-21 0,20 22 16,1-1-16,0-21 0,0 21 0,21-20 15,0 20-15,0-21 0,0 0 0,0 0 16,0 1-16,21-1 0,0 0 15,22-21-15,-1 21 0,0-21 0,1 0 16,20 0-16,1 0 0,-1 0 16,1 0-16,-1-21 0,1 0 0,-1 0 15,1-1-15</inkml:trace>
  <inkml:trace contextRef="#ctx0" brushRef="#br0" timeOffset="26973.6">21018 4932 0,'0'0'0,"22"-42"0,-22 20 15,0-20-15,0 21 0,0 0 0,0 0 16,-22-1-16,1 22 0,0 0 0,-21 0 15,-1 0-15,22 22 0,-21-22 16,0 21-16,-1 21 0,1-21 0,0 22 16,-1-1-16,1-21 0,21 21 15,0-20-15,-1 20 0,22-21 0,0 21 16,0-20-16,0-1 0,22 0 16,-1-21-16,0 21 0,21-21 0,-21 0 15,22 0-15,-22 0 0,21 0 0,-21 0 16,22 0-16,-1-21 0,-21 0 15,0 0-15,1-1 0,-1 1 16,0-21-16,0 21 0,-21-22 16,0 1-16,0 21 0,21 0 0,-21-22 15,0 22-15,0 0 16,-21 42 0,0 0-16,0 1 15,21-1-15,-21 0 0,-1 42 16,22-20-16,0-22 0,0 0 0,0 21 15,0-20-15,0-1 0,22 0 16,-1 0-16,0-21 0,0 0 16,21 0-16,-20 0 0,20 0 15,-21-21-15</inkml:trace>
  <inkml:trace contextRef="#ctx0" brushRef="#br0" timeOffset="27236.58">21505 4403 0,'0'0'0,"0"-43"16,0-62-16,0 83 16,-21 1-16,0 21 0,0 0 0,0 0 15,21 21-15,-22 1 0,1 20 16,0 0-16,0 1 0,21-1 16,0 0-16,-21 1 0,0-1 0,21 0 15,-22 1-15,22-1 0,-21 21 16,21-20-16,0-1 0,0 0 0,0 1 15,0-1-15,0-21 0,0 22 16,0-22-16,0 0 0,0 0 0,0 0 16,21-21-16,1 0 15,-1 0-15,0-21 0,21 21 16,-21-21-16</inkml:trace>
  <inkml:trace contextRef="#ctx0" brushRef="#br0" timeOffset="27436.61">21696 4784 0,'0'0'0,"0"-21"0,0-1 15,-21 22 1,-1 22-16,1-1 16,0 0-16,0 0 0,0 0 15,0 22-15,-1-22 0,1 21 0,0-21 16,0 0-16,21 1 0,0 20 16,0-21-16,0 0 0,0 0 15,0 1-15,21-1 16,0-21-16,22 0 0,-1 0 15,-21 0-15,43-21 0,-22 21 16</inkml:trace>
  <inkml:trace contextRef="#ctx0" brushRef="#br0" timeOffset="28220.71">22056 4911 0,'0'0'0,"0"-21"0,-22 21 16,1 0-1,0 0-15,0 0 0,0 0 0,0 21 16,-1 0-16,1-21 15,21 21-15,0 0 0,0 0 0,0 1 16,0-1-16,0 0 0,0 0 16,0 0-16,21-21 15,1 0-15,-1 0 16,-21-21 0,21 0-16,-21 0 0,21 0 0,-21-22 15,0 1-15,0 21 16,21-22-16,-21 1 0,21 21 0,-21 0 15,22-22-15,-22 22 0,21 0 16,0 21-16,0-21 0,0 21 16,0 0-16,1 0 0,-1 21 0,0 0 15,0 0-15,0 1 0,0-1 16,-21 0-16,0 21 0,22-21 0,-22 22 16,0-22-16,21 21 0,-21-21 15,0 22-15,0-22 0,0 0 0,0 0 16,-21 0-16,-1-21 0,1 22 15,0-22 1,0 0-16,21-22 16,0 1-16,0 0 15,0 0-15,0 0 0,0-22 16,21 22-16,0-21 0,0 21 16,22-22-16,-22 1 0,21 21 0,-21-21 15,22 20-15,-1 1 0,-21 0 16,22 21-16,-1 0 0,-21 0 0,0 0 15,0 0-15,-21 21 0,22 0 16,-22 1-16,0 20 0,0-21 0,0 21 16,-22 1-16,1-22 0,0 21 15,21-21-15,0 1 0,0 20 16,0 0-16,0-21 16,21-21-1,0 0-15,1 0 0,-1 0 0,21 0 16,-21 0-16,22-21 0,-1 21 15,-21-21-15,21 0 0,1 0 0,-22-22 16,21 22-16,-21-21 0,22 21 16,-22-22-16,0 22 0,0 0 0,-21 0 15,-21 42 1,0 0-16,0 0 16,0 22-16,-1-22 0,1 0 15,0 21-15,0-20 0,0-1 16,0 0-16,21 0 0,0 0 0,-22 0 15,22 1-15,-21-22 0,21 21 16,0-42 15</inkml:trace>
  <inkml:trace contextRef="#ctx0" brushRef="#br0" timeOffset="28391.79">22691 4509 0,'-22'-22'0,"44"44"0,-65-65 0,22 22 16,0 21-16,0 0 0,0-21 16,-1 21-16,1 0 0,0 0 15,0 0 1,21 21-16,-21-21 0,0 0 0,-1 21 16,1-21-16,0 0 0,0 0 15,-21 21-15</inkml:trace>
  <inkml:trace contextRef="#ctx0" brushRef="#br0" timeOffset="28563.86">21230 4572 0,'0'0'0,"-42"0"0,21 0 0,42 0 32,0 0-32,21 0 0,-21 0 15,22 0-15,-1 0 0,22 0 0,-22 0 16,21 0-16,1 0 0,-22 0 15,22 21-15,-22 0 0,-21-21 0,0 0 16,1 22-16</inkml:trace>
  <inkml:trace contextRef="#ctx0" brushRef="#br0" timeOffset="29021.83">19071 5694 0,'0'0'0,"-63"0"0,20 0 0,-20 0 15,-1 0-15,22 0 0,-22 0 0,22 0 16,21 0-16,-21 0 0,20 0 15,44 0 1,-1 0-16,21 0 0,22 0 16,-1 0-16,1 0 0,41 0 15,1 0-15,0 0 0,42 0 0,0 0 16,1 0-16,20 0 0,0 0 16,22 0-16,-1 0 0,22 0 0,-22 0 15,1 0-15,-1 0 0,-20 0 16,-1 0-16,0 21 0,-20-21 0,-22 0 15,-22 0-15,1 0 0,0 0 16,-42 0-16,20 0 0,-20 0 0,-22 0 16,0 0-16,1-21 0,-22 21 15,0 0-15,0 0 0,-42 0 32,-21 0-32,-1 0 15,1 0-15,-21 0 0</inkml:trace>
  <inkml:trace contextRef="#ctx0" brushRef="#br0" timeOffset="29728.92">381 6943 0,'0'0'0,"21"-21"0,-21-1 0,0 1 16,0 42-1,0 1 1,0-1-16,-21 21 0,0 0 16,21 22-16,-21-1 0,21 1 15,-22-1-15,1 1 0,0-1 16,21 1-16,-21-1 0,0-20 0,0-1 15,21 0-15,0 1 0,0-22 16,0 0-16,0 0 0,21-21 16,21 0-1,-21 0-15,22-21 0</inkml:trace>
  <inkml:trace contextRef="#ctx0" brushRef="#br0" timeOffset="29896.19">762 7281 0,'0'0'15,"0"-21"1,-21 21 0,0 0-16,-1 0 15,44 0 17,-1 0-17,21 0-15,0 0 0</inkml:trace>
  <inkml:trace contextRef="#ctx0" brushRef="#br0" timeOffset="30265.55">1672 7070 0,'0'0'0,"64"-21"0,-22-1 15,43-41-15,-64 42 0,0 0 16,-21-1-16,0 1 0,0 0 16,-21 21-16,0 0 15,-22 0-15,1 0 0,-22 0 0,22 21 16,-21 0-16,-1 1 0,22-1 15,-1 0-15,1 0 0,0 21 0,21-20 16,-1-1-16,22 21 16,0-21-16,22 22 0,41 20 0,-21-42 15,22 0-15,-22 22 0,22-22 16,-1 0-16,-20 21 0,-1-20 16,0-1-16,-21 0 0,1 21 0,-22-21 15,0 1-15,0-1 0,-22 0 16,1 0-16,-21 0 0,0-21 15,-22 21-15,1-21 0,-1 0 0,1 0 16,-1 0-16,22 0 0,-1 0 16,1-21-16,0 0 0,21 21 0,-1-21 15,22 0-15,0-22 0,0 22 16,22-21-16,20 0 0,-21-1 0,43 1 16,-22 0-16,21-1 0,1 1 15</inkml:trace>
  <inkml:trace contextRef="#ctx0" brushRef="#br0" timeOffset="31371.73">2117 7239 0,'0'0'0,"0"21"0,0 0 0,0 1 0,0-1 15,0 0 1,21-21 0,0 0-16,0 0 0,0-21 15,22 21-15,-22-21 0,21-22 0,-21 22 16,22 0-16,-22-21 0,0 20 15,0 1-15,0-21 0,-21 21 0,0 0 16,0-1-16,0 1 0,-21 0 16,-21 21-16,21 0 0,-22 0 15,1 0-15,0 0 0,-1 21 0,1 0 16,0 22-16,-1-22 0,22 21 16,-21 1-16,21 20 0,-1-21 0,1 1 15,21-1-15,0-21 0,0 22 16,0-22-16,21 0 0,22 0 0,-22 0 15,42-21-15,-20 0 0,20 0 16,1 0-16,-1 0 0,22 0 0,-22-21 16,22 0-16,-21 0 0,-1 0 15,1-1-15,-22-20 0,0 21 0,-21-21 16,1-1-16,-1 22 0,-21-21 16,0 21-16,0-1 0,0 1 15,-21 64 16,-1-22-31,1 0 0,0 21 0,21 1 16,0-22-16,-21 21 0,0 0 16,21-20-16,0-1 0,0 0 0,0 0 15,-21 0-15,21 0 0,21-21 47,0-21-47,0 0 0,0-21 0,0 21 16,1-1-16,20-20 0,-21 0 15,0 21-15,0-22 0,1 22 16,20 0-16,-42 0 0,21 0 0,0 21 16,0 0-16,-21 21 15,22 0-15,-22 0 0,0 0 16,21 0-16,-21 22 0,0-22 16,21 0-16,-21 0 0,21 22 0,0-22 15,0-21-15,1 21 0,-1 0 16,0-21-16,0 0 0,21 0 0,-20 0 15,20 0-15,-21 0 0,21 0 0,1-21 16,-1 0-16,0 0 0,-20-1 16,20-20-16,0 21 0,-21-21 0,1-1 15,-1 1-15,-21 21 16,0-22-16,0 1 0,0 21 0,0-21 16,-21 20-16,-1 1 0,1 21 0,0 0 15,-21 0-15,21 0 0,-22 0 16,1 0-16,0 21 0,-1 1 0,22-1 15,-21 21-15,21-21 0,-1 22 16,22-1-16,0 0 0,0 1 0,0-22 16,0 21-16,22-21 0,-1 22 15,0-22-15,42 0 16,-20 0-16,-22-21 0,21 0 0,1 0 16,-1 0-16,0-21 0,1 0 15,-1 0-15,0-22 0,1 22 0,-22-21 16,0-1-16,21-20 0,-21 21 15,1-22-15,-22 22 0,0-22 0,0 1 16,0-1-16,0 1 0,0 20 0,0-20 16,0 21-16,0 20 0,0 1 15,0 0-15,-22 21 0,1 0 0,0 21 16,0 0-16,0 22 0,0-1 16,-1 22-16,1-22 0,0 21 0,21 1 15,-21-1-15,21 1 0,0-1 16,0 1-16,0-22 0,0 22 0,0-22 15,0 0-15,0 1 0,21-22 16,-21 0-16,21 0 0,0 0 16,1-21-16,20 0 0,-21 0 15,21-21-15,-20 0 0,20 0 16,-21-21-16,21-1 0,1 1 0</inkml:trace>
  <inkml:trace contextRef="#ctx0" brushRef="#br0" timeOffset="31576.09">4424 6710 0,'0'0'0,"21"-42"0,-21-22 15,0 22-15,0 21 0,0-1 16,0 1-16,0 42 16,0 1-16,-21 20 0,21 0 0,-21 22 15,-1-22-15,22 22 16,-21-1-16,0 1 0,21-1 0,-21 1 16,0-1-16,0 1 0,21-1 15,-22-21-15,22 22 0,0-22 0,-21 1 16,21-22-16,0 0 0,0 0 0,21 0 15,22-21-15,-22 0 0,21-21 16,1 0-16,20 0 0,-21-22 0,22 1 16</inkml:trace>
  <inkml:trace contextRef="#ctx0" brushRef="#br0" timeOffset="32736.9">5059 6731 0,'0'0'0,"0"-21"0,0 0 15,0 42 1,-21 0-16,-22 0 0,1 0 0,0 1 15,-1-1-15,-20 0 0,-1 21 16,1-21-16,-1 1 0,1-1 0,20 21 16,-20-42-16,42 21 0,-22 0 0,22 1 15,21-1 1,0 0-16,21 0 16,1 0-16,-1 0 0,21 1 15,-21-1-15,0 0 0,22 0 0,-22 21 16,42 1-16,-41-22 0,-1 0 15,0 0-15,21 0 16,-21 1-16,22-1 0,-22-21 0,21 0 16,1 0-16,-1 0 0,0 0 15,22 0-15,-22 0 0,43-43 16,-43 22-16,0 0 0,22-42 16,-43 20-16,21 1 0,-42 0 15,22 20-15,-22 1 0,0-21 0,0 21 16,0 0-16,-22 21 15,1 0-15,21 21 16,-21-21-16,0 21 0,0 0 0,0 0 16,-1 22-16,1-22 0,21 0 15,0 0-15,0 0 0,0 0 16,0 1-16,0-1 0,0 0 16,21-21-16,1 0 0,-1 0 15,0 0-15,21 0 0,-21 0 0,22 0 16,20-42-16,-20 20 0,-22 1 15,0 0-15,21 0 0,-21 0 16,-21 0-16,22-1 0,-22 1 0,21 0 16,-21 42 15,-21 0-31,21 1 0,-22-1 16,22 0-16,0 0 0,0 0 15,0 0-15,0 1 0,0-1 16,22 0-16,-1 0 0,21-21 15,-21 0-15,0 0 0,22 0 16,-1 0-16,-21 0 0,22-21 0,-22 0 16,21 0-16,-21-1 0,22 1 15,-22 0-15,21-21 0,-21 21 0,0-1 16,1 1-16,-22 0 0,21 0 0,0 0 16,-42 42 15,0 0-31,-1 0 0,22 0 15,-21 22-15,0-1 16,0 0-16,0 1 0,0-1 0,-1 22 16,22-22-16,-21 0 0,21 22 0,-21-1 15,21-20-15,-21 20 0,21 1 16,0-1-16,0 1 0,-21-1 0,21 1 16,-21-1-16,21-21 0,0 22 0,0-1 15,0-20-15,-22-1 0,22 0 16,0-20-16,-21-1 0,21 0 0,0 0 15,-21 0-15,0-21 0,0 0 16,0-21-16,-1 0 0,1-21 16,21 20-16,0-20 0,0 0 15,0-1-15,0-20 0,21-1 0,1 1 16,-1-1-16,21 1 0,0-1 16,1 1-16,-1-22 0,22 22 15,-22-22-15,21 0 0,-20 1 0,20-1 16,-20 22-16,20-1 0,-21 1 0,1-1 15,20-21-15,-42 43 16,-21 21-16,0 0 0,0 0 0,0-1 16,-21 22-16,-21 0 0,21 0 15,-22 0-15,22 0 0,-21 22 0,0-22 16,20 21-16,1 0 0,0-21 16,21 21-16,0 0 0,0 0 15,0 1-15,21-1 0,0 0 0,22 0 16,-22 0-16,21 22 0,1-22 0,-22 0 15,21 0-15,-21 21 0,0-20 16,-21-1-16,0 0 0,0 0 0,0 0 16,-21 0-16,-21 1 0,21-22 15,0 21-15,-22-21 0,22 0 16,-21 21-16</inkml:trace>
  <inkml:trace contextRef="#ctx0" brushRef="#br0" timeOffset="33100.78">635 9081 0,'0'0'0,"-85"-149"16,85 128-1,0 0-15</inkml:trace>
  <inkml:trace contextRef="#ctx0" brushRef="#br0" timeOffset="33688.72">508 9250 0,'0'0'0,"-21"0"0,0 0 16,-1 0-16,1 0 0,0 0 15,0 0-15,21-21 0,-21 0 16,0-1-16,21 1 0,0 0 16,0-21-16,0 21 0,0-1 15,0-20-15,21 21 0,0 0 16,0 0-16,0 21 0,22 0 0,-1 0 16,-21 0-16,21 0 0,1 21 0,-1 0 15,0 0-15,-20 21 0,20 22 16,-42-22-16,0 1 0,0 20 15,0 1-15,-21-22 0,0 21 0,-22 1 16,1-1-16,-22-20 0,1 20 16,21-20-16,-22-1 0,1-21 15,20 0-15,1 0 0,0 1 16,-1-1-16,22-21 0,-21 0 0,21 0 16,-1-21-16,1-1 0,21 1 15,0 0-15,0-21 0,0 21 0,0-22 16,0 1-16,0 0 0,21-1 15,1 1-15,-1 21 0,0 0 16,21-1-16,1 1 0,-22 21 0,21 0 16,0 0-16,1 0 0,-1 21 15,-21 1-15,22-1 0,-22 0 0,0 21 16,0-21-16,0 22 0,0-22 16,-21 21-16,0-21 0,0 1 15,22-1-15,-22 0 0,0 0 16,0 0-16,0 0 0,21-21 0,0 0 15,0 0-15,0 0 16,0-21-16</inkml:trace>
  <inkml:trace contextRef="#ctx0" brushRef="#br0" timeOffset="33837.78">1122 9419 0,'0'-21'62,"21"0"-46,0 21-16,0 0 0</inkml:trace>
  <inkml:trace contextRef="#ctx0" brushRef="#br0" timeOffset="34576.43">2286 8827 0,'-21'0'0,"42"0"0,-63 0 15,-1 0-15,22 0 0,-21 0 16,21 0-16,-22 0 0,22 42 16,-42 21-16,20-20 0,22-1 15,0 0-15,-21 1 0,20-1 16,1 22-16,0-22 0,0 0 0,0 1 15,21-1-15,0 0 0,0 1 16,0-1-16,0-21 0,21 21 0,0-20 16,0-1-16,0 0 0,22-21 15,-1 0-15,-21 0 0,22 0 0,20 0 16,-21-21-16,1 0 0,20-1 16,1 1-16,-22-21 0,22 21 15,-22-22-15,21 1 0,-20-21 16,-1 20-16,0-20 0,-20-1 0,20-20 15,-21 20-15,0 1 0,0-1 16,-21 22-16,0-1 0,0 1 0,0 0 16,0 21-16,0-1 0,-21 22 15,0 0-15,-21 22 16,21-1-16,-1 21 0,1 0 0,0 1 16,0-1-16,0 0 0,0 22 15,-1-22-15,1 22 0,21-22 0,0 0 16,0 22-16,0-22 0,0 1 15,0-22-15,0 21 0,21 0 0,1-20 16,20 20-16,0-21 16,1 0-16,-1-21 0,0 0 0,1 0 15,20 0-15,-21 0 0,1 0 16,20-21-16,-20 0 0,20 0 0,-21 0 16,1-1-16,-1-20 0,0 21 15,1-21-15,-22-1 0,0 1 16,0 21-16,0-22 0,-21 1 0,0-21 15,0 41-15,-21 22 16,0 0-16,0 0 0,0 0 16,-22 43-16,22-22 0,0 0 15,0 0-15,0 22 0,0-22 16,21 0-16,0 21 0,0-21 0,0 1 16,0-1-16,0 0 0,0 0 15,21 0-15,-21 0 0,21-21 0,21 0 16,-21 22-16,22-22 0,-1 0 15,0 0-15,22 0 0,-22 0 0,22 0 16,20 0-16,-20-22 0,-1 1 0,1 21 16</inkml:trace>
  <inkml:trace contextRef="#ctx0" brushRef="#br0" timeOffset="34992.54">4254 9123 0,'0'0'0,"22"-42"0,-22-1 0,0 1 15,0 21-15,0-22 0,0 22 16,-22 0-16,1 0 0,0 21 15,0 0-15,-21 0 0,20 0 0,-20 0 16,21 21-16,-21 21 0,20-20 0,-20 20 16,21-21-16,-21 21 0,-1 1 15,22-1-15,0-21 0,0 22 0,0-1 16,-1-21-16,22 0 0,0 22 16,0-22-16,22 0 0,-1 0 15,0-21-15,0 0 0,21 0 0,-20 0 16,20 0-16,0 0 0,1 0 15,-22-21-15,21 0 0,-21 0 0,22-1 16,-22-20-16,0 21 0,0-21 16,0-1-16,0 22 0,-21-21 15,0-1-15,0 22 0,0 0 0,0 0 16,0 42 0,0 0-1,0 0-15,0 1 0,0 20 0,0-21 16,0 0-16,0 0 0,0 1 15,0-1-15,0 0 0,0 0 16,0 0-16,22 0 0,20-21 0,-21 22 0,0-22 16,22 21-16,-1-21 0,0 0 15,-21 0-15,22 0 0,-1 0 16,0 0-16,1 0 0,-22-21 0</inkml:trace>
  <inkml:trace contextRef="#ctx0" brushRef="#br0" timeOffset="35323.83">4805 9229 0,'0'0'0,"0"-21"0,0-1 0,0-20 16,0 21-16,0-21 0,0 20 15,0-20-15,0 21 0,0-21 0,0 20 16,21 1-16,0 0 0,0 0 0,0 21 16,22-21-16,-22 21 15,21 0-15,-21 0 0,22 21 0,-22 0 0,21 0 16,-21 0-16,1 22 0,-1-1 16,0 0-16,0 1 0,-21-1 15,0 0-15,0 1 0,0-1 0,21-21 16,-21 22-16,0-1 0,0-21 15,0 0-15,0 0 0,0 1 0,0-1 16,-21-21 0,0-21-1,21-1-15,0-20 0,0 21 0,0-21 16,0 20-16,0-20 0,21-21 16,0 20-16,0-20 0,22-1 0,-1 1 15,0-1-15,1 22 0,-1 0 0,22-1 16,-22 1-16,21 21 0,-20 0 15,-1-1-15,0 22 0,1 0 16,-22 0-16,0 22 0,0-1 0,-21 0 16</inkml:trace>
  <inkml:trace contextRef="#ctx0" brushRef="#br0" timeOffset="36192.08">0 10710 0,'0'-21'15,"0"0"-15,0 0 16,0 0-16,0 0 15,0-1-15,0 1 16,21 21-16,43 0 0,-1-21 16,1 21-16,-1 0 0,1 0 0,-22 21 15,21 0-15,-20 1 0,-1-1 16,-21 21-16,0-21 0,-21 22 0,0-1 16,-42-21-16,21 21 0,-43 1 15,22-22-15,-21 21 0,-1-21 16,1 1-16,-1-1 0,-42 0 15,64-21-15,42-21 32,0 0-32,21-1 0,21 1 15,1 0-15,-1 0 0,22 21 0,20-21 16,-20 0-16,-1 21 0,22 0 16,-22 0-16,1 0 0,-1 0 15,1 21-15,-22 0 0,1 0 0,-1 0 16,-21 0-16,-21 22 0,0-22 15,0 21-15,-42 1 0,-1-1 16,1-21-16,-21 21 0,-22 1 0,21-22 16,-20 21-16,-1-21 0,0 1 15,22-1-15,-22-21 0,1 0 16,20 0-16,43 0 0,21-21 16,0-1-1,0 1-15,0 0 16,0 0-16,0 0 0,0 0 15,42-1-15,22-20 0,-22 21 16,22 0-16</inkml:trace>
  <inkml:trace contextRef="#ctx0" brushRef="#br0" timeOffset="36388.97">1355 10922 0,'0'0'0,"0"21"31,21-21 16,0-21-31,0 0-16,0 21 0,0-21 15</inkml:trace>
  <inkml:trace contextRef="#ctx0" brushRef="#br0" timeOffset="37256.47">2498 10562 0,'0'0'16,"0"-21"-16,21 0 0,-21 0 15,21 0-15,-21-22 0,0 22 0,0-21 16,0-1-16,0 22 0,0 0 0,0 0 15,0 0-15,0 0 0,-21-1 16,0 22-16,-1 0 0,1 0 0,0 0 16,0 22-16,-21 20 0,20 0 15,-20 1-15,21 20 0,0 1 0,0-1 16,-1 1-16,1 20 0,0-20 16,0-22-16,21 22 0,0-1 0,0-21 15,0 1-15,0-1 0,0 0 16,21 1-16,0-22 0,0 0 0,1 0 15,20 0-15,0-21 16,1 0-16,20 0 0,-21-21 0,22 0 16,-1 0-16,1 0 0,-22 0 0,22-22 15,-1 22-15,-20-21 16,20-1-16,-21 1 0,1-21 0,-1-1 16,-21 22-16,22-22 0,-22-20 0,0 20 15,-21 1-15,0-1 0,21 22 0,-21-1 16,0 1-16,0 0 0,0 21 15,0-1-15,0 1 0,0 42 32,-21 22-32,21-1 0,-21 0 15,0 22-15,21-1 0,-22 1 0,1-22 16,21 22-16,0-1 0,-21 1 16,21-22-16,0 0 0,0 1 0,0-1 15,0 0-15,0-20 0,21-1 0,0 0 16,1 0-16,-1 0 0,0-21 15,21 0-15,1 0 0,-1 0 0,0-21 16,1 0-16,-1 0 0,0 0 16,22-1-16,-43 1 0,21 0 0,1-21 15,-22 21-15,0-1 0,0-20 0,-21 21 16,21 21-16,-21-21 16,-21 42-1,0 0-15,0 0 16,0 0-16,-1 1 0,1-1 15,0 0-15,0 0 0,0 0 0,21 0 16,0 1 0,21-22 15,0-22-31,0 1 0,0 0 16,1 0-16,20 0 0</inkml:trace>
  <inkml:trace contextRef="#ctx0" brushRef="#br0" timeOffset="37416.78">3873 10499 0,'0'0'0,"0"-21"0,0-1 0,-21 1 0,0 0 16,0 21-16,21-21 0,-21 21 15,0 0-15,21 21 32,21-21-32,0 21 0,0 0 15,0-21-15,0 22 0,22-1 0,-22-21 16,21 0-16,-21 21 0</inkml:trace>
  <inkml:trace contextRef="#ctx0" brushRef="#br0" timeOffset="38185.41">4593 10435 0,'0'0'0,"-85"-21"31,43 21-31,21 0 0,-21 21 16,20 0-16,-20 1 0,21-1 0,0 21 15,-22-21-15,22 22 0,0-1 16,21 0-16,0 1 0,-21-22 0,21 21 16,0 0-16,0-20 0,0 20 0,0-21 15,21 0-15,0 0 0,0 1 16,22-1-16,-22 0 0,21-21 16,22 0-16,-22 0 0,0 0 0,22 0 15,-1 0-15,1-21 0,-22 0 16,22-1-16,-1 1 0,-20 0 0,-1-21 15,0-1-15,-21 1 0,22 0 0,-22-22 16,0 22-16,0-43 0,-21 22 16,0-1-16,21-20 0,-21 20 0,0 1 15,0 20-15,0 1 0,0 0 0,0 20 16,0 1-16,0 0 0,0 42 16,0 0-1,0 22-15,0-22 0,0 21 16,-21 1-16,21-1 0,0 0 0,0 22 15,0-22-15,-21 0 0,21 22 0,-21-22 16,0 1-16,21-22 16,0 21-16,-21-21 0,21 0 0,-22 1 15,22-1-15,-21-21 0,21-21 32,0-1-32,21 1 0,-21-21 15,43 21-15,-22-22 0,21 1 16,-21 0-16,22 21 0,41-64 15,-41 64-15,-1 0 0,0-1 0,1 1 16,-1 21-16,-21 0 0,0 0 16,1 0-16,-1 0 0,-21 21 15,0 1-15,-21-22 0,-1 21 16,1 0-16,0 0 0,-21 0 16,-1 0-16,1 1 0,-21-22 0,20 21 15,1 0-15,0 0 0,-1-21 0,22 21 16,-21-21-16,21 0 0,21 21 15,0 1-15,0-1 16,21-21-16,0 21 0,21 0 0,-21 0 16,22-21-16,-1 21 0,0 1 15,-20-1-15,20 0 0,0 0 16,1-21-16,-1 21 0,0 0 0,1 1 16,-22-1-16,21-21 0,-21 21 15,0 0-15,1-21 0,-1 21 0,0-21 16,-21 21-16,0 1 0,0-1 15,0 0-15,-42 0 16</inkml:trace>
  <inkml:trace contextRef="#ctx0" brushRef="#br0" timeOffset="38376.4">402 13102 0,'-63'0'0,"126"0"0,-169-21 0,85 0 16,-21 0-16,21-22 0,21 22 16,0-21-16</inkml:trace>
  <inkml:trace contextRef="#ctx0" brushRef="#br0" timeOffset="39116.79">487 12404 0,'0'0'0,"0"-64"16,0 43-1,-21 21-15,21-21 0,-22 21 16,22 21 15,0 21-31,0-20 16,0 20-16,22 0 0,-22 1 15,0 20-15,0 1 0,0-1 0,0 1 16,0-1-16,-22 1 0,-20-22 16,21 21-16,-21-20 0,20-1 0,-20-21 15,21 0-15,0 1 0,0-1 16,-1-21-16,1 0 0,21-21 16,0-1-16,0 1 0,0 0 15,0 0-15,21-21 0,1-1 16,20 22-16,-21-21 0,21-1 0,1 22 15,-1 0-15,0 0 16,1 0-16,20 0 0,-20 21 0,-1 0 16,21 0-16,-20 0 0,-1 0 15,0 0-15,-20 21 0,-1-21 0,0 0 16,0 0-16,0 0 16,0 0-16,-21-21 15,0-1-15,0 1 0,0 0 16,0 0-16,0-21 0,0 20 15,0-20-15,0 21 0,0-43 16,0 43-16,0 0 16,0 0-16,-21 42 15,21 0-15,0 0 0,0 1 16,-21 20-16,21 0 0,0 1 16,0-1-16,0 0 0,0 22 15,-21-22-15,21 0 0,-21 22 0,21-22 16,0-21-16,0 22 0,-21-1 15,21-21-15,-22 0 0,22 1 0,0-1 16,0 0 0,0-42-1,0 0-15,0-22 16,22 22-16,-1 0 0</inkml:trace>
  <inkml:trace contextRef="#ctx0" brushRef="#br0" timeOffset="39299.62">1545 12742 0,'0'0'16,"21"-21"-16,0 21 0,1 0 0,-22-21 15</inkml:trace>
  <inkml:trace contextRef="#ctx0" brushRef="#br0" timeOffset="39479.23">3111 12510 0,'0'0'0,"-21"0"0,-85-22 15</inkml:trace>
  <inkml:trace contextRef="#ctx0" brushRef="#br0" timeOffset="41105.33">2561 12488 0,'0'-21'47,"21"21"-47,0 0 15,-21-21-15,22 21 0,-22-21 16,21 21-16,0-21 16,0 0-16,0-1 0,0 1 15,1 0-15,-1 0 0,0 0 16,0 0-16,0-22 0,0 22 0,1-21 16,-22 21-16,0-22 0,0 1 15,0 21-15,0 0 0,-43-22 0,22 43 16,-21 0-16,-1 0 0,-20 0 15,21 0-15,-22 21 0,1 1 0,-1 20 16,22-21-16,-1 21 0,1 1 16,0-1-16,21 0 0,21 1 15,0-22-15,0 21 0,21 1 0,0-1 16,21-21-16,-21 21 16,43 1-16,-22-1 0,22-21 0,-22 22 0,22-1 15,-1 0-15,-21 1 0,1-1 16,-1-21-16,-21 21 0,0 1 0,-21-22 15,0 0-15,-21 21 0,0-20 16,-21-1-16,-1-21 0,-20 21 0,-1-21 16,1 0-16,-1 0 15,1-21-15,-1 0 0,1 21 0,-1-43 16,22 22-16,0 0 0,-1-21 16,22-1-16,0 22 0,0 0 0,21-21 15,0 20-15,21 22 16,0 0-1,22 22-15,-22-1 0,21 0 16,-21 21-16,22-21 0,-1 1 0,-21-1 16,21 0-16,1 0 0,-1 0 15,0 0-15,1-21 0,-1 0 0,22 0 16,-22 0-16,0 0 0,22 0 16,-22-21-16,0 0 0,1 0 15,-1 0-15,0 0 0,1-22 0,-1 1 16,-21 21-16,22-22 0,-22 1 15,0 21-15,0-21 0,-21-1 0,0 22 16,0 0-16,0 0 0,0 0 16,0-1-16,-21 44 31,0-1-31,21 0 0,-21 21 16,-1-21-16,1 22 0,21-22 15,0 21-15,0-21 0,-21 22 0,21-22 16,0 21-16,0-21 0,0 1 15,21-1-15,0-21 0,1 0 16,-1 0-16,0 0 0,0-21 16,21-1-16,-20 1 0,20 0 15,0 0-15,1 0 0,-1-22 0,0 22 16,-21 0-16,22-21 0,-22 21 16,0-22-16,0 22 0,-21 0 15,0 0-15,0 0 0,0 42 31,0 0-31,-21 0 0,0 0 16,21 0-16,0 1 0,0 20 16,0-21-16,0 0 0,0 22 0,0-22 15,0 0-15,0 0 0,21 0 16,0-21-16,0 21 0,1-21 16,-1 0-16,0 0 0,21 0 0,-21 0 15,22-21-15,-22 21 0,21-21 16,-21 0-16,1 0 0,-1 0 0,0-22 15,0 22-15,0 0 0,-21 0 16,0-22-16,0 22 0,21 21 0,-21-21 16,0 0-16,0 42 31,0 0-31,0 0 0,0 1 0,0-1 16,0 0-16,-21 0 0,21 0 15,0 22-15,-21-22 0,21 0 16,0 0-16,0-42 47,0 0-47,0 0 0,0-22 15,0 22-15,0 0 0,21-21 0,0 20 16,1 1-16,-22 0 0,21 0 0,0 0 16,0 0-16,0-1 0,0 22 15,1 0-15,-1 0 0,0 0 0,0 0 16,-21 22-16,21-1 0,-21 0 15,21 0-15,-21 0 0,0 0 16,0 1-16,0 20 0,0-21 0,0 0 16,0 0-16,0 1 0,0-1 15,0 0-15,0-42 32,22 0-17,-22-1-15,21 1 0,0 0 16,-21 0-16,21 0 0,0-22 0,0 22 15,1-21-15,-1 21 0,0-22 0,0 22 16,21 0-16,-20 0 0,-1 0 16,21 21-16,-21 0 0,0 0 0,1 21 15,-1 0-15,0-21 0,-21 42 16,0-20-16,21-1 0,-21 21 16,0-21-16,0 0 0,0 22 0,0-22 15,0 21-15,0-21 0,0 1 0,0-1 16,0 0-16,0 0 0,0 0 15,21-21 1,0 0-16,-21-21 0,22 0 16,-1 0-16,0 0 0,21-1 15,-21 1-15,1-21 0,20 21 0</inkml:trace>
  <inkml:trace contextRef="#ctx0" brushRef="#br0" timeOffset="41536.37">5165 12213 0,'0'-63'0,"0"126"0,0-169 16,0 64-16,0 0 0,0 21 15,0-1-15,0 1 0,-22 21 16,22 21-16,-21 1 0,21-1 16,0 21-16,-21 0 0,21 1 0,0-1 15,-21 0-15,21 22 0,0-22 0,0 1 16,0 20-16,0-21 0,0 1 16,0-1-16,0 0 0,0 1 0,0 20 15,0-20-15,0-22 0,0 0 16,0 0-16,0 0 15,21-42 1,-21 0 0,0-21-16,0 20 0,21 1 0,0-21 15,1 21-15,-1-22 0,0 22 0,0-21 16,21 21-16,1 0 0,-1-1 16,0 1-16,1 0 0,-1 21 0,0 0 15,1 0-15,-1 0 0,0 21 0,1 0 16,-22 1-16,21-1 0,-42 0 15,0 0-15,0 0 0,0 0 0,-21 22 16,0-22-16,-21 21 0,-1-21 0,1 1 16,-22-1-16,22 0 15,0 0-15,-1 0 0,22-21 0,-21 0 0,21 21 16,0-21 0,21-21-1,21 21-15,0-21 0,0 0 0,21-21 16,1 20-16,-1 1 0</inkml:trace>
  <inkml:trace contextRef="#ctx0" brushRef="#br0" timeOffset="41740.76">5905 12425 0,'0'0'0,"0"21"16,0 0 0,0 22-16,-21-22 0,21 0 15,-21 0-15,0 21 0,21-20 16,-21-1-16,0 21 0,21-21 0,-22 0 15,22 22-15,0-22 0,0 0 16,0-42 15,22 0-31,-1 0 0,0-22 16,-21 22-16,21 0 0</inkml:trace>
  <inkml:trace contextRef="#ctx0" brushRef="#br0" timeOffset="41896.21">5905 12150 0,'0'0'15,"-21"-21"-15,21-1 0,-21 1 16,0 0-16,0 0 0,0 21 16,-1 0-1,22 21 1,22 0-16,-1-21 0,0 21 16,0-21-16,0 0 0,0 0 15,22 0-15,-22 0 0</inkml:trace>
  <inkml:trace contextRef="#ctx0" brushRef="#br0" timeOffset="42132.98">6350 11938 0,'0'0'0,"0"21"31,0 0-31,0 1 0,0 20 16,0 0-16,-21 1 0,21-1 0,0 0 15,-21 22-15,-1-22 0,1 0 16,21 1-16,-21-1 0,21 0 0,-21 1 15,21-1-15,0-21 0,0 22 0,0-22 16,0 0-16,0 0 0,21 0 16,0-21-16,22 0 0,-22 0 0,21 0 15,0 0-15,1 0 0,20-21 0,-20 21 16,-1-21-16,-21 0 0,21-22 16,-20 22-16,-1 0 0</inkml:trace>
  <inkml:trace contextRef="#ctx0" brushRef="#br0" timeOffset="42287.91">6413 12361 0,'0'0'0,"-42"0"0,0 0 0,21 0 0,-1 0 16,22-21-16,22 21 15,-1 0-15,21 0 16,0 0-16,1 0 0,-1 0 0,0 0 16,22 0-16,-1 0 0,-20 0 0,20-21 15,-20 21-15,-1-21 0,0 0 16,1 0-16</inkml:trace>
  <inkml:trace contextRef="#ctx0" brushRef="#br0" timeOffset="63376.74">8064 7197 0,'0'0'0,"0"-21"16,0-1 15,0 1 16,22 0 0</inkml:trace>
  <inkml:trace contextRef="#ctx0" brushRef="#br0" timeOffset="63736.76">8445 6943 0,'0'0'0,"0"-21"16,0-1-16,-21 22 16,21-21-16,0 0 0,-21 0 0,21 0 15,-21 21-15,21-21 0,-21-1 0,21 1 16,0 0-16,0 0 0,-21 21 31,21 21-15,0 21-16,-22-20 0,22 20 0,0 0 15,0 1-15,0-1 0,-21 0 16,21 22-16,-21-22 0,21 22 0,0-22 16,0 0-16,-21 22 0,21-22 15,-21-21-15,21 22 0,0-22 16,0 21-16,0-21 0,-21 0 15,21 1-15,-22-22 16,22-22 15,0 1-31,0-21 0,22 21 16,-1 0-16</inkml:trace>
  <inkml:trace contextRef="#ctx0" brushRef="#br0" timeOffset="64036.37">8699 7112 0,'0'0'0,"22"0"0,-22 21 0,0 0 15,0 1-15,0-1 16,0 0-16,0 0 0,0 0 16,21-21-1,0 0-15,0 0 16,0 0-16,0-21 0,1 0 15,-22 0-15,21 0 0,-21-1 0,21 22 16,-21-21-16,0 0 0,0 0 16,0 0-16,-21 21 0,0 0 15,-1 0-15,1 0 0,0 0 16,0 0-16,0 21 0,0-21 16,-1 21-16,1 0 0,0-21 0,21 21 15,-21 1-15,63-22 16</inkml:trace>
  <inkml:trace contextRef="#ctx0" brushRef="#br0" timeOffset="64884.69">10245 7027 0,'0'0'0,"0"22"15,0-1 17,21-21-32,0 0 15,0-21-15,0 21 0,0-22 0,1 1 16,-1 0-16,0 0 0,0 0 16,0 0-16,-21-1 0,21 1 0,-21 0 15,0-21-15,0 21 0,0-22 16,0 22-16,-21 0 0,0 21 0,0 0 15,-21 0-15,-22 0 0,22 21 16,-22 0-16,1 0 0,20 1 0,-20 20 16,-1-21-16,22 21 0,0 1 0,-1-22 15,1 21-15,21-21 16,0 1-16,21 20 0,0-21 0,0 0 16,0 0-16,21 1 0,21-22 15,-21 0-15,22 0 0,-1 0 16,0 0-16,1-22 0,20 1 0,-20 0 15,20 0-15,-21 0 0,1 0 16,-1-1-16,0 1 0,1 0 0,-22 0 16,21 0-16,-21 0 0,1-1 0,-1 1 15,-21 42 17,0 1-32,-21-1 15,-1 0-15,22 21 0,-21-21 16,21 22-16,0-1 0,-21 22 0,21-1 15,0-21-15,-21 22 0,21-1 16,0 1-16,0-1 0,0 1 0,0-1 16,0 1-16,0 21 0,0-22 0,-21 1 15,21-1-15,-21 1 0,-1-1 0,22 1 16,-21-1-16,-21-21 0,21 22 16,-22-22-16,1-21 0,0 22 0,-1-22 15,1-21-15,0 21 0,-1-21 0,1 0 16,21-21-16,-21 0 15,-1 0-15,1-22 0,0 1 0,-1 0 16,22-22-16,-21 1 0,21-1 0,21 1 16,0 20-16,0-20 0,0 20 15,0-20-15,21 21 0,21-1 0,0 1 16,1 0-16,-1-1 0,0 1 0,22 0 16,-1-1-16,1 1 0</inkml:trace>
  <inkml:trace contextRef="#ctx0" brushRef="#br0" timeOffset="65484.75">10880 7006 0,'21'0'16,"0"0"-16,0-21 0,0 0 15,0 21-15,1-21 0,-1 0 16,0 21-16,0-22 0,0 1 15,-21 0-15,0 0 0,21 0 0,-21 0 16,0-1-16,0 1 0,0 0 16,-21 21-16,0 0 15,0 0-15,0 0 0,0 21 0,-22 0 16,22 1-16,0 20 0,0-21 16,0 0-16,-1 22 0,1-1 15,21-21-15,-21 21 0,21-20 0,0 20 16,0-21-16,0 21 0,0-20 15,0-1-15,21 0 0,22 21 16,-22-42-16,0 0 0,0 0 0,21 0 16,1 0-16,-1 0 0,0 0 15,1-21-15,-1 0 0,0 0 0,1 0 16,-1-22-16,0 22 0,1-21 16,-22-1-16,21 1 0,-21-21 0,22 20 15,-22-20-15,0-1 0,0 1 16,0-1-16,1 1 0,-1 20 0,0-62 15,0 83-15,-21 1 16,0 0-16,0 0 0,0 42 16,0 0-16,0 0 15,0 22-15,0-1 0,0 22 16,0-22-16,-21 21 0,0 1 0,0-1 16,21-20-16,-22 20 0,1-20 0,0-1 15,21 0-15,-21 1 0,21-1 16,-21-21-16,21 21 0,0-20 0,0-1 15,0 0-15,0 0 0,21-21 32,0 0-32,0-21 0,0 0 0,1 0 15,-22-22-15,21 22 16,0-21-16</inkml:trace>
  <inkml:trace contextRef="#ctx0" brushRef="#br0" timeOffset="65652.16">11536 6773 0,'0'0'0,"-21"0"0,-22 22 31,64-22-15,22 0-16,-22 0 0,0 0 16,21-22-16,1 22 0,20-21 15,-20 21-15,-1-21 0,21 21 16</inkml:trace>
  <inkml:trace contextRef="#ctx0" brushRef="#br0" timeOffset="66088.42">12636 6604 0,'0'0'0,"22"0"0,-1-21 16,-21 0-16,0 0 0,0-1 15,0 1-15,0 0 0,-21 21 16,-1 0-16,-20 0 15,21 0-15,-21 0 0,20 0 0,-20 0 16,-21 21-16,20 0 16,1 1-16,0-1 0,-1 0 0,1 21 15,21-21-15,0 22 0,21-22 0,0 0 16,0 21-16,0-20 0,21-1 16,0 0-16,21-21 0,-21 21 0,22 0 15,-1 0-15,0 1 0,1-22 16,-1 21-16,-21 0 0,22 0 0,-22 0 15,0-21-15,0 21 0,0 1 16,-21-1-16,0 0 0,0 0 0,0 0 16,0 0-16,-21 1 0,0-22 0,0 21 15,-22-21-15,22 0 0,-21 0 16,0 0-16,-1 0 0,1 0 16,0 0-16,20 0 0,-20 0 0,0-21 15,21-1-15,-22 1 0,22 21 16,0-21-16,21 0 0,0 0 0,-21 21 15,21-21-15,0-1 0,0 1 16,21 21-16,0 0 0,0-21 16,22 21-16,-1 0 0,0-21 0</inkml:trace>
  <inkml:trace contextRef="#ctx0" brushRef="#br0" timeOffset="66328.09">13081 6879 0,'0'0'0,"0"43"32,0-22-32,0 0 0,-21-21 0,0 21 15,21 0-15,-22 0 0,1 1 0,0-22 16,21 21-16,-21 0 0,21 0 16,-21-21-16,21 21 0,-21-21 0,21 21 15,0-42 16,21 21-15,-21-21-16,21 0 0,0 0 16,-21 0-16</inkml:trace>
  <inkml:trace contextRef="#ctx0" brushRef="#br0" timeOffset="66520.02">13166 6583 0,'0'0'0,"-22"0"0,1 0 0,0 0 0,0 0 15,0 0-15,0 0 16,-1 0-16,1 0 31,21 21-15,21 0 0,1-21-16,-1 0 0,0 0 15,0 0-15,21 0 0</inkml:trace>
  <inkml:trace contextRef="#ctx0" brushRef="#br0" timeOffset="67300.59">13568 6773 0,'0'0'0,"21"0"16,0 0-1,0 0-15,0 0 0,1-21 16,-1 21-16,21-21 0,-21 21 0,0-21 16,22 21-16,-22-21 0,0 21 15,0 0-15,0-21 0,1 21 0,-1 0 16,0 0-16,-42 21 31,0-21-31,-1 21 0,-20 0 0,21 21 16,0-20-16,-22-1 15,22 21-15,-21 0 0,21-20 0,-22 20 16,-20 21-16,42-41 0,0 20 16,-1-21-16,1 0 0,0 22 15,0-22-15,0-21 0,0 21 0,21 0 16,0 0 0,0-42-1,0 0 1,0 0-16,21 0 0,0-1 0,0 1 15,0 0-15,0 0 0,1-21 16,-1 20-16,21 1 0,-21 0 0,0 0 16,1 0-16,-1 21 0,0 0 15,0 0-15,0 0 16,-21 21 0,0 0-16,0 0 0,21 0 0,-21 1 15,0-1-15,22 0 0,-22 0 16,0 0-16,21 0 0,0 1 0,0-22 15,0 21-15,0-21 0,1 0 16,20 0-16,-21 0 0,21 0 0,1 0 16,-1 0-16,0-21 0,1-1 0,-1 22 15,0-21-15,1 0 0,-1 0 16,-21-21-16,22 20 0,-1 1 0,-21-21 16,0 0-16,0 20 15,1-20-15,-1 0 0,-21-1 0,0 22 16,0 0-16,0 0 0,0 0 15,-21 21-15,-1 0 0,1 21 16,0-21-16,0 42 0,-21-21 0,20 1 16,1 20-16,0 0 0,0-21 15,0 22-15,21-22 0,0 21 0,0-21 16,0 1-16,0-1 0,0 0 16,0 0-16,21 0 0,0-21 0,0 21 15,0-21-15,1 0 0,-1 0 0,21 0 16,-21 0-16,22 0 0,-22 0 15,21 0-15</inkml:trace>
  <inkml:trace contextRef="#ctx0" brushRef="#br0" timeOffset="67500.39">14838 7176 0,'-21'0'47,"-1"0"0,1 0-31</inkml:trace>
  <inkml:trace contextRef="#ctx0" brushRef="#br0" timeOffset="74604.83">8424 8297 0,'0'22'31</inkml:trace>
  <inkml:trace contextRef="#ctx0" brushRef="#br0" timeOffset="75184.7">8424 8467 0,'-21'0'0,"42"0"0,-63 0 16,21 0-16,0 0 15,-1 0 1,22-21-16,-21-1 16,21 1-16,0 0 15,0 0-15,0 0 0,0 0 16,0-1-16,0 1 0,0 0 15,0 0-15,21 21 16,1 0-16,-1 0 0,0 0 16,0 0-16,0 21 15,0 0-15,1 22 0,-1-22 0,0 21 16,0 0-16,0 1 0,-21-1 0,0 22 16,0-22-16,0 21 0,0 1 15,0-22-15,-21 22 0,0-1 0,-21-20 16,-1 20-16,1-21 0,0 1 15,-1-1-15,-20 0 0,20-20 0,1-1 16,-21 0-16,20 0 0,1-21 16,0 0-16,20 0 0,-20 0 15,21 0-15,-21 0 0,20 0 0,1-21 16,21-21-16,0 20 0,-21-20 0,21 0 16,0-22-16,0 22 0,0 0 15,0-22-15,21 22 0,0-1 0,1 1 16,20 0-16,-21 21 0,21-1 15,-20 22-15,20 0 0,0 0 0,-21 0 16,22 43-16,-1-22 0,-21 21 0,0 1 16,1-1-16,-1 0 0,0 1 15,0-1-15,0 0 0,-21 1 0,21-1 16,-21 0-16,0-21 0,0 22 16,22-1-16,-1-21 15,-21 0-15,0 1 0,0-1 16,21-21-16,0 0 0,0-21 15,0 21-15,1-22 16</inkml:trace>
  <inkml:trace contextRef="#ctx0" brushRef="#br0" timeOffset="75352.39">8911 8996 0,'0'-21'0,"0"42"0,0-63 31,0 20-16,21 1 17,0 21-32,1 0 15,-1 0-15,0 0 0,21 0 0</inkml:trace>
  <inkml:trace contextRef="#ctx0" brushRef="#br0" timeOffset="76000.28">10308 8890 0,'0'0'0,"21"-21"0,22 0 0,-22 0 0,0-1 15,0 1-15,-21 0 0,0-21 16,0 21-16,21-22 0,-21 22 0,0-21 16,0 21-16,0-22 0,-21 22 15,0 0-15,0 0 0,-22 0 0,22 21 16,-21 0-16,0 0 0,-1 0 15,-20 21-15,-1 0 0,1 0 0,-1 21 16,1-20-16,-1 20 0,22 0 0,-22 1 16,22 20-16,0-21 0,21 1 15,-1-1-15,22 0 0,0 1 0,0-1 16,0-21-16,22 0 0,20 1 16,-21-1-16,21 0 0,1-21 0,20 0 15,1 0-15,-22 0 0,22 0 16,-1-21-16,1 0 0,-22 21 15,21-22-15,-20 1 0,-22-21 0,21 21 16,-21 0-16,1-22 0,-1 22 0,0 0 16,-21 0-16,0 0 0,0-1 15,21 22-15,-21 22 16,0-1 0,0 0-16,0 21 0,0-21 15,0 22-15,0 20 0,0-20 0,0 20 16,0 1-16,0-1 0,21 1 15,-21 20-15,0 1 0,0 0 16,0-1-16,0 22 0,0-21 0,0 21 16,-21-22-16,0 1 0,0 21 0,0-22 15,-1 1-15,22 0 0,-42-1 16,21-20-16,0-1 0,0 1 0,-22-22 16,1 22-16,0-22 0,-1-21 0,1 22 15,0-22-15,-43 21 0,43-42 16,-22 0-16,22 0 0,-1-21 0,1 0 15,-21-22-15,41 1 0,-20 0 16,0-22-16,21 1 0,-1-22 16,22 0-16,0-20 0,0 20 0,0 0 0,0-21 15,22 22-15,20-22 16,-21 21-16,21-21 0,22 22 0,-1-1 16,1 0-16</inkml:trace>
  <inkml:trace contextRef="#ctx0" brushRef="#br0" timeOffset="76583.73">10837 8869 0,'-21'0'16,"42"0"-16,-42-21 31,21 0-31,21-1 0,0 1 16,22 0-16,-22 0 15,21 0-15,1-22 0,-1 22 0,-21 0 16,21-21-16,-20 21 0,-1-43 16,-21 43-16,0 0 15,-21 21-15,-1 0 0,-20 0 0,21 0 16,-21 0-16,20 21 0,-20 0 0,0 0 16,21 0-16,-22 22 0,22-22 15,0 21-15,21-21 0,0 22 0,0-1 16,0-21-16,0 22 0,0-22 15,0 0-15,21 0 0,0 0 0,22 0 16,-1 1-16,0-22 0,1 0 0,20 0 16,-21 0-16,22 0 15,-22 0-15,22-22 0,-22 1 0,0 0 16,1 0-16,-1-21 0,0-1 0,-20 1 16,-1 0-16,21-1 0,-21 1 15,0 0-15,1-1 0,-22-20 0,21 20 16,0 1-16,0-21 0,-21 20 0,0 22 15,21-21-15,-21 21 0,0-1 16,0 44 0,0 20-16,-21-21 15,0 21-15,21 1 0,-21-1 16,21 0-16,-21 1 0,21 20 0,0-20 16,-22-1-16,22 0 0,0 1 15,0-1-15,0-21 0,0 21 0,0-20 16,0-1-16,0 21 0,0-21 15,22 0-15,-1-21 0,0 0 16,0 0-16,-21-21 0,21 0 16,-21 0-16,21-21 0</inkml:trace>
  <inkml:trace contextRef="#ctx0" brushRef="#br0" timeOffset="76743.98">11472 8509 0,'0'0'0,"-21"0"0,0 0 15,21 21 1,21-21-16,0 0 0,0 0 0,22 0 16,-22 0-16,21 0 0,1 0 0,-22 0 15,21 0-15,22-21 0,-22 21 16,0-21-16,1 0 0,-1 21 0</inkml:trace>
  <inkml:trace contextRef="#ctx0" brushRef="#br0" timeOffset="77729.42">12679 8149 0,'0'0'0,"0"-21"0,0-106 31,0 85-31,0 21 16,0-1-16,0 1 0,0 42 31,0 1-31,0 20 0,0 0 0,0 22 16,-21-22-16,-1 22 0,22-1 15,-21 1-15,0-1 0,0 1 0,0-1 16,0-21-16,-1 22 0,-20-1 0,21-20 16,-21-1-16,20 0 0,1 1 15,-21-1-15,21-21 0,0 0 0,-1 1 16,22-1-16,-21-21 16,0 0-16,21-21 15,-21-1-15,21 1 0,-21-21 16,21 0-16,0 20 0,0-41 15,0 21-15,0-1 0,0 1 0,0 0 16,21-22-16,-21 22 0,21 21 0,0-22 16,-21 22-16,21 0 0,1 21 15,-22 21 1,21 0-16,-21 0 0,0 22 16,0-22-16,0 21 0,21 1 0,-21-1 15,21-21-15,-21 21 0,0 1 0,21-1 16,0 0-16,-21-20 0,22 20 15,-1-21-15,0 0 0,0 0 16,0-21-16,0 22 0,1-22 0,-1 0 16,21 0-16,-21 0 0,22 0 15,-22-22-15,21 1 0,0 0 0,1-21 16,-1 21-16,0-22 0,-20 1 16,20 0-16,0-1 0,-21 1 0,1 0 15,-1 20-15,0-20 0,0 21 0,-21 0 16,0 0-16,0-1 0,0 44 31,-21-1-31,0 0 0,0 0 0,-1 0 16,1 0-16,0 22 15,0-22-15,0 0 0,0 21 0,21-20 16,0-1-16,0 21 0,0-21 16,0 0-16,0 1 0,0-1 0,0 0 15,21-21-15,0 21 0,0-21 0,21 0 16,-20 0-16,20 0 0,0 0 15,1 0-15,-1-21 0,0 0 0,-21 0 16,22-1-16,-22 1 0,21-21 0,-21 21 16,-21-22-16,0 22 0,0-21 15,0 0-15,0 20 0,0-20 0,0 21 16,-21 0-16,0 0 0,0 21 16,0 0-16,-22 0 0,22 0 15,-21 0-15,21 0 0,-22 0 0,22 0 16,-21 0-16,21 21 0,0 0 15,-1-21-15,1 21 0,21 0 0,-21-21 16,21 21-16,0 1 0,0-1 16,21-21-16,22 0 0,-22 0 15,21 0-15,0 0 0,22 0 0</inkml:trace>
  <inkml:trace contextRef="#ctx0" brushRef="#br0" timeOffset="78007.8">13822 8382 0,'0'-21'0,"0"42"0,0-63 0,0 21 16,0-1-16,0 1 0,0 0 16,0 0-16,-21 21 15,-1 0-15,1 21 16,0 0-16,0 0 0,0 22 0,-22-22 16,22 21-16,0-21 0,0 22 0,0-1 15,0-21-15,-1 22 0,22-22 16,-21 21-16,21-21 0,0 22 0,0-22 15,0 21-15,0-21 0,21 0 16,1 1-16,-1-1 0,-21 0 0,42 0 16,-21 0-16,0-21 0,22 0 15,-22 0-15,21 0 0,1 0 16,-1 0-16,21 0 0,-20-21 0,20 21 16,-20-21-16,20 0 0,-21 0 0</inkml:trace>
  <inkml:trace contextRef="#ctx0" brushRef="#br0" timeOffset="78464.38">14541 8573 0,'0'0'0,"0"-22"0,0 1 16,0 0-16,0 0 0,-21 0 16,0 0-16,0 21 0,0-22 15,0 22-15,-1 0 0,-20 0 16,0 0-16,21 0 0,-22 22 0,1-1 16,21 0-16,-22 0 0,22 0 15,-21 22-15,21-22 0,0 0 16,-1 21-16,22-21 0,0 22 0,0-1 15,0-21-15,0 22 0,0-22 0,0 0 16,0 0-16,0 0 0,22 0 16,-1-21-16,0 22 0,0-22 0,0 0 15,22 0-15,-22 0 0,0 0 0,21-22 16,-21 1-16,22 0 0,-22 0 16,0-21-16,0-1 0,0 22 0,1-21 15,-1-1-15,0 1 0,0 0 16,-21 21-16,0-22 0,0 22 15,0 0-15,21 0 0,-21 42 32,-21-21-32,0 21 0,21 0 15,-21 0-15,21 1 0,0-1 0,0 21 16,0-21-16,0 0 0,0 1 16,0 20-16,0-21 0,0 0 0,0 0 15,0 1-15,0-1 0,21 0 0,-21 0 16,21 0-16,0-21 0,0 0 15,1 0-15,-1 0 0,0 0 16,0 0-16,21-21 0,-20 0 16,-1-21-16,0 20 0,0-20 0</inkml:trace>
  <inkml:trace contextRef="#ctx0" brushRef="#br0" timeOffset="78744.12">15007 7916 0,'0'0'0,"0"-42"0,0 0 0,0 21 0,0-1 15,0 1-15,0 0 0,-21 21 16,21 21 0,-21 0-16,21 1 0,0 20 0,-21 0 15,21 22-15,-22-1 0,22 1 16,0-1-16,0 1 0,-21-1 0,21-20 16,-21 20-16,21 1 15,-21-22-15,21 0 0,0 1 0,0-1 16,0 0-16,-21 1 0,21-22 0,0 0 15,0 0-15,0 0 0,0 0 16,0 1-16,21-22 16,0-22-1,0 1-15,0 0 0,1-21 16,-1 21-16,0-1 0,0-20 0</inkml:trace>
  <inkml:trace contextRef="#ctx0" brushRef="#br0" timeOffset="78992.71">15303 8340 0,'0'0'0,"22"-21"0,-1 21 0,-21-22 16,0 44 15,0-1-31,-21 0 16,-1 21-16,1-21 0,0 1 0,0 20 16,21-21-16,-21 21 0,0-20 0,-1-1 15,22 0-15,0 21 0,0-21 16,0 1-16,-21-1 0,21 0 0,0 0 15,0 0-15,0 0 16,21-21 0,1 0-16,-1 0 0,0 0 15,0-21-15,21 21 0,-20-21 16,20 0-16,0 0 0,1 0 0</inkml:trace>
  <inkml:trace contextRef="#ctx0" brushRef="#br0" timeOffset="79704.17">15811 8488 0,'0'0'0,"0"-21"16,-21 21 0,0 0-16,0 0 0,0 21 15,0 0-15,-1 0 0,1-21 16,0 21-16,0 1 0,0-1 0,21 0 16,-21 0-16,21 0 0,-22 0 15,22 1-15,0-1 0,0 0 16,0 0-16,0 0 0,0 0 15,22 1-15,-1-22 0,0 0 16,0 0-16,0 0 0,0 0 16,1 0-16,-1-22 0,0 1 0,-21 0 15,0 0-15,21 0 0,-21 0 16,21-22-16,-21 22 0,0-21 0,0-1 16,0 22-16,0-21 0,0 0 15,0 20-15,0-20 0,0 21 0,21 0 16,1 0-16,-22-1 0,21 1 0,0 21 15,0 0-15,0 0 0,22 0 16,-22 0-16,0 0 0,21 21 16,-21 1-16,1 20 0,20-21 0,-21 21 15,0-20-15,0 20 0,-21-21 16,0 21-16,22-20 0,-22 20 0,0-21 16,0 21-16,0-20 0,0-1 0,0 0 15,0 0-15,-22 0 0,22 0 16,-21-21-16,0 0 15,0 0-15,21-21 16,0 0-16,0 0 16,0-21-16,0 20 0,0 1 15,0-21-15,21 21 0,-21-22 16,21 1-16,22 21 0,-22-21 0,0-1 16,21 1-16,1 21 0,-1-22 0,0 22 15,1 0-15,-1 0 0,0 0 16,1 21-16,-1 0 0,0 0 0,1 21 15,-22 0-15,21 0 0,-21 22 16,-21-1-16,21 0 0,-21 1 0,0-1 16,0 0-16,0 1 0,0-1 0,-21-21 15,0 21-15,21 1 0,-21-22 16,0 21-16,0-21 0,-1 1 0,22-1 16,-21 0-16,21 0 0,-21 0 0,0-21 15,0 0 1,21-21-1,0 0-15,0 0 0,0 0 16,-21-1-16,21-20 0,0 0 16,-22-1-16</inkml:trace>
  <inkml:trace contextRef="#ctx0" brushRef="#br0" timeOffset="79904.74">16235 7832 0,'0'0'0,"-21"0"0,-22-21 32,43-1-32,-21 22 0,0 0 62,0 0-62,0 0 16</inkml:trace>
  <inkml:trace contextRef="#ctx0" brushRef="#br0" timeOffset="80164.62">14965 8149 0,'-21'21'0,"42"-42"0,-21 42 31,21-21-31,0 0 0,0 0 16,22 0-16,-1 0 0,0 0 16,1 0-16,-1 0 0,21-21 0,-20 21 15,-1 0-15,0 0 0,1 0 16,-1 0-16,-21 0 0,0 0 0,1 0 16,-1 0-16,-42 0 31,-1 0-31</inkml:trace>
  <inkml:trace contextRef="#ctx0" brushRef="#br0" timeOffset="81251.84">8128 10414 0,'0'-21'16,"0"0"-1,0 0-15,0-1 16,0 1 0,21 21-16,0-21 0,0 21 0,1 0 15,-1 0-15,-21-21 0,21 21 0,0 0 16,21 0-16,-20 0 0,-1 0 16,0 21-16,-21 0 0,21 0 0,-21 1 15,0-1-15,0 0 0,0 21 16,0-21-16,0 22 0,-21-22 0,0 21 15,-22-21-15,22 22 0,-21-22 0,0 0 16,20 0-16,-20 0 0,21-21 16,0 22-16,-22-22 0,22 0 15,21-22 1,0 1 0,21 0-16,1 0 0,-1 21 15,0-21-15,0 21 0,21-21 0,-20 21 16,20 0-16,-21 0 0,21 0 15,1 0-15,-22 0 0,21 21 0,1 0 16,-22 0-16,21 0 0,-21 0 16,0 1-16,1-1 0,-22 21 0,0-21 15,0 22-15,0-22 0,0 21 0,-22-21 16,-20 22-16,21-22 0,-21 0 16,20 21-16,-20-21 0,0 1 0,-1-1 15,22 0-15,-21-21 0,0 0 16,-1 0-16,22 0 0,-21 0 15,-1-21-15,22 21 0,-21-21 0,21-1 16,-22 1-16,22 21 0,0-21 0,0 0 16,0 21-16,21-21 0,0 0 15,21-1 1,0 22-16,21-21 0,-20 21 0,20-21 16,0 21-16</inkml:trace>
  <inkml:trace contextRef="#ctx0" brushRef="#br0" timeOffset="81424.73">9038 10774 0,'0'0'0,"21"0"0,0 0 16,-21 21 0,22-21 30,-1-21-46</inkml:trace>
  <inkml:trace contextRef="#ctx0" brushRef="#br0" timeOffset="82216.74">10795 10753 0,'0'0'0,"0"-21"31,21 21-31,0-22 16,0 1-16,1 0 0,-1 0 0,21 0 15,-21 0-15,0-22 0,1 22 16,-22-21-16,0 21 0,0-22 0,0 22 16,0 0-16,0 0 0,-22 0 0,-20 21 15,21 0-15,-21 0 0,-22 21 16,22 0-16,-1 0 0,-20 21 15,21-20-15,-1 20 0,1 0 0,0 1 16,20-1-16,-20 0 0,21 1 16,0-1-16,0-21 0,21 0 0,0 0 15,0 1-15,0-1 0,0 0 0,21-21 16,0 0-16,0 0 0,21 0 16,1 0-16,-1-21 0,0 0 0,1-1 15,63-20-15,-64 21 16,21-21-16,-41 20 0,20-20 0,-21 21 15,0 0-15,0-22 0,-21 22 0,0 0 16,0 0-16,-21 42 31,0 0-31,0 0 0,21 22 16,-21-22-16,21 42 0,-21-20 16,21-1-16,0 22 0,0-22 0,0 21 15,0 1-15,0 21 0,0-22 0,0 22 16,0-22-16,21 22 0,-21-22 15,0 1-15,0-1 0,0 22 0,0-21 16,0-1-16,0 1 0,-21-1 0,-1 1 16,-20-22-16,0 21 0,-1-20 15,1-1-15,0 0 0,-1-20 0,-20-1 16,21 0-16,-22-21 0,22 0 16,-1-21-16,-62-43 0,62 22 0,1-22 15,0 1-15,20-1 0,1 1 16,21-1-16,0 1 0,0-1 15,43-20-15,-22 20 0,21 1 0,0-22 16,1 22-16,20-1 0,-20 1 16,20-1-16,1 1 0,-1 20 0,1-20 15</inkml:trace>
  <inkml:trace contextRef="#ctx0" brushRef="#br0" timeOffset="82792.67">11324 10668 0,'0'21'16,"0"-42"0,21 0-1,0 0-15,1 0 0,-1-1 0,0 1 16,21 0-16,-21-21 0,1 21 0,-1-22 16,-21 22-16,0-21 0,21 21 15,-21-1-15,0 1 0,-21 21 16,0 0-16,-1 0 0,1 21 15,0 1-15,-21-1 0,21 21 16,-1 0-16,1 1 0,0-1 0,0 0 16,0 1-16,21-22 0,0 21 0,0-21 15,0 22-15,0-22 16,0 0-16,0 0 0,21 0 0,0-21 16,21 0-16,-20 22 0,20-22 0,0 0 15,1 0-15,-1 0 0,0-22 16,1 1-16,20 0 0,-21 0 0,1 0 15,-1-22-15,0 22 0,1-21 0,-1-22 16,-21 22-16,22-21 0,-22-1 16,21 1-16,-21-1 0,0 1 0,1-1 15,-1 1-15,0 20 0,-21-20 16,21 20-16,0 1 0,0 21 0,-21 0 16,0 0-16,22 21 0,-22 42 15,0-21 1,0 21-16,0 1 0,0-1 0,-22 0 15,1 22-15,21-1 0,-21 1 0,0-1 16,0-20-16,21 20 0,-21 1 16,21-22-16,-22 22 0,22-22 0,-21-21 15,21 21-15,0-20 0,0 20 0,0-21 16,0 0-16,21-21 16,1 0-16,-1 0 15,0-21-15,0 0 0,0 0 0,0-22 16,1 1-16,-1 0 0</inkml:trace>
  <inkml:trace contextRef="#ctx0" brushRef="#br0" timeOffset="82972.73">11980 10181 0,'-21'0'0,"42"0"0,-63 21 0,21-21 0,42 0 31,0 0-31,0 0 0,22 0 0,-22 0 15,21 0-15,22 0 0,-22 0 0,21 0 16,-20 0-16,20 0 0,1-21 16,-22 0-16,22 21 0,-1-21 0,1 0 15,-1 0-15</inkml:trace>
  <inkml:trace contextRef="#ctx0" brushRef="#br0" timeOffset="83190.73">13060 9948 0,'0'0'0,"-43"0"0,1 0 0,21 0 16,0 0-16,0 0 0,42 0 15,0 0-15,0 0 16,21 0-16,1 0 0,20-21 16,1 21-16,-1 0 0,1-21 15,-1 0-15,1 21 0,-1 0 16,1 0-16,-22 0 0,0 0 0,-20 0 15,-1 0-15,0 0 0,-42 0 16</inkml:trace>
  <inkml:trace contextRef="#ctx0" brushRef="#br0" timeOffset="83419.73">13398 9906 0,'-21'0'16,"42"0"-16,-63 0 0,21 0 0,0 0 16,0 21-16,21 0 0,0 1 15,-22-1-15,22 0 0,0 0 0,-21 21 16,21 1-16,0-1 0,0 0 15,0 1-15,0 20 0,0-20 16,0 20-16,0 1 0,-21-22 0,21 0 16,-21 22-16,0-22 0,21 0 15,-21-20-15,21 20 0,-22-21 0,1 0 16,21 0-16,0 1 0,0-1 16,21-21-1,1 0-15,-1-21 0,21 21 16,-21-22-16,22-20 0,-1 21 0,0 0 15</inkml:trace>
  <inkml:trace contextRef="#ctx0" brushRef="#br0" timeOffset="83764.32">13610 10520 0,'0'21'47,"21"-21"-47,0 0 16,1 0-16,-1 0 0,-21-21 15,42 21-15,-21-21 0,0 0 0,1 21 16,20-22-16,-21 1 0,0 0 16,22 0-16,-22 0 0,0 0 0,-21-1 15,0 1-15,0 0 0,-21 21 16,0 0 0,-1 0-16,1 21 0,-21 0 15,21 1-15,-22 20 0,22-21 0,0 21 16,0 1-16,0-22 0,0 21 15,-1 1-15,22-22 0,-21 21 0,21-21 16,0 0-16,0 1 0,0-1 16,0 0-16,21 0 0,1 0 0,-1 0 15,0-21-15,21 0 0,-21 22 0,22-22 16,-1 0-16,0 0 0,1 0 0,20 0 16,-20-22-16,-1 1 0,21 0 0,-20 0 15</inkml:trace>
  <inkml:trace contextRef="#ctx0" brushRef="#br0" timeOffset="83997.95">14436 10266 0,'0'0'0,"0"-21"0,0 0 15,0-1-15,21 44 16,-21-1 0,21 0-16,0 0 0,0 0 15,-21 22-15,21-1 0,1-21 0,-1 21 16,0 1-16,0-22 0,0 21 15,0-21-15,1 22 0,-1-22 0,-21 0 16,0 0-16,21 0 0,-21 1 16,0-44 15,21 1-31,-21-21 16</inkml:trace>
  <inkml:trace contextRef="#ctx0" brushRef="#br0" timeOffset="84236.73">14880 10202 0,'0'0'16,"0"-21"-16,-21 21 31,0 21-31,0 1 0,-1-1 16,1 0-16,0 21 0,0-21 0,0 22 16,0-22-16,-22 21 0,22 1 15,-21-1-15,-1 0 0,22-21 16,-21 22-16,0-1 0,20-21 0,1 22 15,0-22-15,0 0 0,21 0 0,-21 0 16,21 0 0,21-21-16,0 0 0,21 0 15,-20 0-15,20 0 0,0-21 0,1 0 16,-22 0-16</inkml:trace>
  <inkml:trace contextRef="#ctx0" brushRef="#br0" timeOffset="84564.75">15388 9758 0,'0'0'0,"0"-21"0,0-22 15,0 22-15,21 21 0,-21 21 32,-21 1-32,0 20 0,21-21 0,-21 43 15,0-22-15,-1 0 0,22 22 0,-21-22 16,0 22-16,0-1 0,0-21 15,21 22-15,0-1 0,-21 1 0,21-22 16,0 22-16,0-22 0,0 0 0,0 1 16,0-1-16,0-21 15,0 0-15,21 22 0,-21-22 0,21-21 16,0 21-16,0-21 0,0 0 0,1 0 16,-1 0-16,0 0 0,0 0 15,21 0-15,-20-21 0,-1 0 0,0 0 16,0-1-16,0 1 0,0 0 15,-21 0-15,0-21 0,22 20 0,-22-20 16,0 21-16</inkml:trace>
  <inkml:trace contextRef="#ctx0" brushRef="#br0" timeOffset="84875.54">15134 10202 0,'0'0'0,"-21"0"0,-21 0 0,63 0 31,0 0-15,0 0-16,21-21 0,-20 21 0,20 0 15,0 0-15,1 0 0,20-21 16,-21 21-16,1 0 0,-1 0 0,-21 0 16,22 0-16,-22 0 0,21 0 0,-21 0 15,0 0-15,1 0 16</inkml:trace>
  <inkml:trace contextRef="#ctx0" brushRef="#br0" timeOffset="192964.37">8128 12234 0,'0'0'0,"0"-21"203</inkml:trace>
  <inkml:trace contextRef="#ctx0" brushRef="#br0" timeOffset="193676.07">8276 12171 0,'0'0'94,"-127"42"-94,254-105 0,-127 84 0,0-63 0,0 20 16,0 1-16,0 0 0,0-21 0,0 21 15,0-1-15,0 1 16,0 0-16,0 42 31,0 0-31,0 1 0,0 20 0,0-21 16,0 21-16,0 1 0,0-1 15,0 0-15,-21 1 0,0-1 0,0 0 16,-1 1-16,1-1 0,0 0 0,0 1 16,0-22-16,0 21 0,-22-21 15,43 1-15,-21-22 0,0 21 0,21 0 16,-21-21-16,21-21 31,0 0-31,0-1 0,0 1 16,0 0-16,21 0 0,0 21 15,0-21-15,0 21 0,1 0 0,-1 0 16,0 0-16,0 0 0,0 0 0,0 0 16,22 0-16,-22 0 0,0 0 15,0 0-15,0 0 0,1 21 0,-1-21 16,21 0-16,-21 0 0,0 0 15,1-21-15,20 0 0,-21 21 16,0-22-16,0 1 0,1-21 0,-22 21 16,0-22-16,0 22 0,0-21 0,0 0 15,0-22-15,0 22 0,0-1 16,-22 1-16,1 0 0,0 21 16,21-1-16,0 1 0,-21 21 15,21 21-15,0 1 16,0 20-16,0 0 0,0 1 0,0-1 15,0 21-15,0-20 0,-21-1 0,21 22 16,0-22-16,0 0 0,0 1 16,-21-1-16,-1 0 0,22-21 0,-21 22 15,21 20-15,0-42 16,-21 1-16,21-1 0,-21 0 16,21-42 15,0 0-31,0-22 15,21 22-15</inkml:trace>
  <inkml:trace contextRef="#ctx0" brushRef="#br0" timeOffset="193907.63">8996 12383 0,'0'21'31,"0"0"32,21-21-32,0 0-31,0 0 16</inkml:trace>
  <inkml:trace contextRef="#ctx0" brushRef="#br0" timeOffset="199752.39">10393 12404 0,'0'21'0,"21"-21"16,0 0 0,-21-21 93</inkml:trace>
  <inkml:trace contextRef="#ctx0" brushRef="#br0" timeOffset="200395.92">10477 12425 0,'0'-21'32,"0"0"-32,0-1 0,0 1 15,0 0-15,0-21 0,0 21 0,0-22 16,0 1-16,0 0 0,-21-1 15,0 1-15,0 21 0,0 0 0,0-1 16,-1 1-16,1 21 0,0 0 16,-21 0-16,21 21 0,-22 1 0,1 20 15,0-21-15,-1 21 0,1 1 16,0-1-16,-1 0 0,22 1 16,0-22-16,-21 21 0,42 1 0,0-1 15,-22-21-15,22 0 0,0 0 0,0 1 16,22-1-16,-1-21 0,0 0 15,21 0-15,1 0 0,20-21 0,-21-1 16,22 1-16,-22 0 0,22 0 16,-22-21-16,0 20 0,1-20 0,-1 21 15,-21-21-15,0 20 0,1 1 0,-1 0 16,-21 0-16,-21 42 31,-1 0-15,1 0-16,0 1 0,21 20 0,-21-21 15,0 21-15,21 1 0,0-1 0,0 22 16,0-22-16,0 21 0,0 1 16,0-1-16,0 1 0,21-1 0,0 1 15,-21 21-15,0-43 0,21 21 0,-21 1 16,21-22-16,-21 22 0,0-22 16,0 0-16,0 22 0,0-22 0,-21-21 15,0 22-15,0-1 0,0-21 0,-22 0 16,22 1-16,-21-1 0,21-21 15,-22 0-15,1 0 0,0-21 0,-1-1 16,-20 1-16,21-21 16,-1 21-16,22-22 0,-21 1 0,21 0 15,-1-1-15,22 1 0,0 0 0,0-22 16,22 22-16,20 0 0,-21-1 16,21 1-16,64-64 0,-42 64 15,-22-1-15,22 1 0</inkml:trace>
  <inkml:trace contextRef="#ctx0" brushRef="#br0" timeOffset="200992.4">10837 12404 0,'0'0'0,"21"0"31,1 0-31,-1 0 16,0 0-16,0-21 0,0-1 0,22 1 15,-22 0-15,0 0 0,21 0 16,-21-22-16,1 22 0,-22-21 0,0 21 16,0-22-16,0 22 0,0 0 15,0 0-15,0 0 0,0 0 0,-22 21 16,1 0-16,0 21 16,0 0-16,-21 21 0,20 1 0,-20-22 15,21 21-15,0 22 0,0-22 16,-1 0-16,1-21 0,21 22 15,0-1-15,0-21 0,0 0 0,21 1 16,1-1-16,20-21 0,43 0 16,-43 0-16,21 0 0,1 0 15,-22-21-15,22-22 0,-22 22 0,0-21 16,1 21-16,-22-43 0,21 22 0,-21-22 16,1 22-16,-1-22 0,-21 1 15,21-1-15,-21 22 0,21 0 0,-21-1 16,0 22-16,0-21 0,0 21 15,0 0-15,0-1 16,-21 22 0,21 22-16,-21-22 0,21 21 15,-21 0-15,21 21 0,-22 1 0,22-1 16,0 0-16,0 1 0,0 20 0,0-21 16,0 22-16,0-22 0,0 22 15,0-22-15,0 0 0,0 1 0,0-1 16,0 0-16,0-20 0,0 20 15,22-21-15,-22 0 0,21 0 16,0-21-16,0 0 16,-21-21-16,21 21 0,-21-21 15,21 0-15,-21-21 0,0 20 16,0-20-16,0 0 0,0-1 0</inkml:trace>
  <inkml:trace contextRef="#ctx0" brushRef="#br0" timeOffset="201152.26">11409 12044 0,'0'0'16,"0"-21"0,21 21-1,0 0-15,0 0 0,0 0 16,22-21-16,-22 21 0,0-22 16,0 1-16,0 21 0,22-21 15,-22 0-15,0 0 0,21 21 0</inkml:trace>
  <inkml:trace contextRef="#ctx0" brushRef="#br0" timeOffset="201624.29">12488 11684 0,'0'0'16,"0"-21"-16,-63 0 15,42 21-15,-1 0 16,1 21-16,0 0 0,-21 0 0,21 0 15,21 22-15,-22-1 0,1 0 16,0 22-16,21-1 0,-21-20 16,0 20-16,21 1 0,-21-22 0,-1 22 15,1-22-15,21 0 0,0 1 0,-21-22 16,21 21-16,0-21 16,21-42-1,0 0-15,1-21 16,-1-1-16,-21 1 15,21-22-15,0 1 0,0-1 0,0 1 0,1-1 16,-1 1-16,-21-1 0,21 22 16,0 0-16,0-1 0,-21 22 0,0 0 15,0 0-15,21 21 16,-21 21-16,0 21 16,0-20-16,0 20 0,0-21 15,0 43-15,0-22 0,0 0 0,0 22 16,0-22-16,0 22 0,0-22 15,0 0-15,0 1 0,0-1 0,0-21 16,0 21-16,0-20 0,0-1 16,0 0-16,0 0 15,0-42 1,-21 0-16,0 0 0,21-1 16</inkml:trace>
  <inkml:trace contextRef="#ctx0" brushRef="#br0" timeOffset="202704.38">11938 12150 0,'0'0'0,"-21"0"0,0 0 16,-1 0-16,22-21 15,22 21-15,20 0 0,-21-22 16,21 22-16,1-21 0,-1 0 16,22 0-16,-22 0 0,21 0 0,-20-1 15,20 1-15,-20-21 0,-1 21 0,0 0 16,1-22-16,-22 22 15,21 0-15,-21 0 0,0 0 0,1-1 0,-1 1 16,-21 0-16,0 0 16,0 0-16,0 42 47,0 21-47,0-21 0,-21 22 15,21-22-15,0 42 0,-22-20 16,22 20-16,0 1 0,0-22 0,-21 22 15,0-1-15,21-21 0,-21 1 0,21-1 16,0 0-16,0-20 0,0-1 16,0 0-16,0 0 0,0 0 0,21-21 15,0 0-15,0 0 16,1-21-16,-1 0 0,0 0 16,0 0-16,21-22 0,-20 1 0,-1-22 15,0 1-15,0-1 0,0 1 16,0 21-16,1-22 0,-1 1 0,0 20 15,-21 1-15,0 21 0,21-22 0,-21 22 16,-21 42 15,0 1-31,21-1 0,0 0 16,0 21-16,-21 1 0,21-22 16,-22 21-16,22 22 0,0-22 0,-21 0 15,21 1-15,0-1 16,0 0-16,0 1 0,0-22 0,0 21 15,0-21-15,0 0 0,0 1 0,0-1 16,0 0-16,21-21 16,1 0-16,-1 0 0,0 0 15,21 0-15,-21-21 0,1 0 0,20-22 16,-21 22-16,21-21 0,-20-1 16,20-20-16,-21 21 0,21-1 0,1-41 15,-22 62-15,-21 1 16,0 0-16,-21 21 15,0 0-15,-22 21 0,22-21 16,-21 21-16,21 1 0,-1-1 16,1 21-16,0-21 0,21 0 0,0 1 15,0-1-15,0 0 0,0 0 16,21 0-16,0 0 0,1 1 0,-1-1 16,0-21-16,0 21 0,0-21 0,0 0 15,1 21-15,-1-21 0,-21 21 16,21-21-16,0 0 0,0 0 15,-21 21-15,0 1 0,21-22 16,-21 21-16,22-21 16,-22 21-16,21-21 0,0 0 15,0 0-15,0 0 16,0-21-16,1 0 0,-22-1 16,21 1-16,0-21 0,0 0 0,0-1 15,-21 1-15,21 0 0,1-1 16,-22 1-16,0 0 0,21 20 0,-21 1 15,21 0-15,-21 42 16,0 0-16,0 1 0,0 20 16,0 0-16,-21 1 0,21-1 0,-21 0 15,-1-21-15,1 22 0,21-1 16,0-21-16,0 0 0,0 1 0,-21-1 16,21 0-16,0 0 0,21-21 31,0-21-31,1 21 15,-1-21-15,-21-22 0,21 22 0,0-21 16,0-22-16,-21 22 0,21-21 16,1-1-16</inkml:trace>
  <inkml:trace contextRef="#ctx0" brushRef="#br0" timeOffset="202852.35">13822 11684 0,'0'-21'16,"0"42"-16,-21-63 0,-1 21 0,1 21 0,21-22 15,-21 22-15,0 0 0,0 0 16,21 22 46</inkml:trace>
  <inkml:trace contextRef="#ctx0" brushRef="#br0" timeOffset="203056.63">12573 11748 0,'-127'0'15,"254"0"-15,-233 0 32,127 0-32,0 0 0,22 0 15,-1 0-15,0 0 0,22 0 0,-1 0 16,22 0-16,-21 0 0,20 0 0,1 0 15,0 0-15,-22 0 0</inkml:trace>
  <inkml:trace contextRef="#ctx0" brushRef="#br0" timeOffset="203571.84">14076 11642 0,'0'0'0,"-21"0"16,21-21-16,-22 21 0,1-22 15,0 22-15,0 0 16,21 22 0,0-1-16,-21 0 0,21 0 0,0 0 15,0 0-15,0 22 0,0-1 0,0 0 16,-21 1-16,21 20 0,-22-20 16,22-1-16,-21 21 0,21-20 0,0-1 15,0 0-15,0 1 0,0-1 0,0-21 16,0 0-16,0 22 0,0-22 15,0 0-15,0-42 32,0 0-17,21 0-15,-21-1 0,22-20 0,-22 21 16,21-21-16,0 20 0,-21-20 16,21 0-16,21 21 0,-20-1 0,-1-20 15,0 21-15,21 21 0,-21-21 16,1 21-16,20-21 0,-21 21 0,0 0 15,0 0-15,1 21 0,-1 0 0,0 0 16,0 0-16,0 22 16,-21-22-16,0 0 0,0 0 0,0 21 0,0-20 15,0-1-15,-21 0 0,0 21 16,0-21-16,0 1 0,-22-22 16,1 21-16,-22 0 0,22-21 0,0 21 15,-22-21-15,22 0 0,21 0 16,-22 0-16,22 21 0,21-42 31,0 0-31</inkml:trace>
  <inkml:trace contextRef="#ctx0" brushRef="#br0" timeOffset="204480.62">14774 11790 0,'-21'0'31,"0"0"-31,21 21 16,0 0-16,0 22 16,0-22-16,0 21 0,0 0 0,0 1 15,0-22-15,0 21 0,0 1 16,0-1-16,0-21 0,0 0 0,0 22 15,0-22-15,0 0 0,21-21 16,-21 21-16,21-21 0,0 0 16,1 0-16,-1 0 0,0-21 15,0 0-15,0 0 0,0-22 0,1 1 16,-1 0-16,0-1 0,21 1 16,-21-22-16,1 22 0,-1 0 0,0-1 15,0 22-15,0 0 0,22 0 16,-22 21-16,-21 21 15,0 0-15,0 0 0,0 22 16,0-22-16,-21 21 16,21-21-16,0 22 0,0-1 0,0-21 15,0 22-15,0-22 0,0 0 16,0 21-16,0-21 0,21 1 16,0-1-16,0-21 0,0 0 0,0 0 15,1 0-15,-1 0 0,21 0 16,-21 0-16,22-21 0,-1-1 0,-21-20 15,21 21-15,1-21 0,-22-22 16,21 22-16,-21-1 0,1-20 0,-1 21 16,0-22-16,-21 22 0,0-1 0,0 1 15,0 0-15,0-1 0,0 22 16,0 0-16,0 0 0,0 0 0,-21 21 31,0 0-31,21 21 0,-22 0 0,22 21 0,0-20 16,-21 20-16,21 0 0,0 1 15,-21-1-15,21 21 0,0-20 16,0 20-16,0-20 0,0-1 0,0 0 16,0 1-16,21-1 0,0 0 15,1-21-15,-1 1 0,-21-1 0,42 0 16,-21-21-16,0 0 0,1 0 0,20 0 16,-21 0-16,21 0 0,-20 0 15,20-21-15,-21-22 0,0 22 0,22-21 16,-22 0-16,0-1 0,21 1 15,-21 0-15,1-1 0,-22 1 0,0 0 16,0 20-16,0 1 0,-22 21 16,1 0-1,0 0-15,0 0 0,21 21 0,-21 1 16,0-1-16,-1 21 0,22-21 0,0 22 16,0-1-16,0-21 0,0 21 15,0-20-15,0-1 0,0 21 0,22-21 16,-1 0-16,0 1 15,0-22-15,0 0 0,0 0 16,1 0-16,-1 0 0,21 0 0,-21-22 16,0 1-16,1 0 0,20 0 0,-21-21 15,21 20-15,-20-20 0,-1 0 16</inkml:trace>
  <inkml:trace contextRef="#ctx0" brushRef="#br0" timeOffset="204708.49">15515 11578 0,'0'0'0,"-42"0"0,-64 0 32,127 0-17,0 0-15,22 0 16,-22 0-16,21 0 0,0 0 0,1 0 15,-22 0-15,21 0 0,-21 0 16,22-21-16,-22 21 0,21-21 0,-21 0 16,1 21-16,-1-21 0</inkml:trace>
  <inkml:trace contextRef="#ctx0" brushRef="#br0" timeOffset="205748.23">17462 6308 0,'0'0'0,"0"-21"16,0-1-16,-21 22 47,21 22-47,0-1 0,0 21 16,0-21-16,-21 43 0,0-22 15,0 0-15,21 22 0,-21-22 0,-1 22 16,22-22-16,-21 0 0,21 1 15,0-1-15,-21-21 0,21 22 16,0-22-16,0 0 0,0 21 0,0-21 16,0 1-16,21-22 15,0 0 1,1-22-16,-1 1 16</inkml:trace>
  <inkml:trace contextRef="#ctx0" brushRef="#br0" timeOffset="205960.17">17780 6625 0,'0'0'0,"0"21"94,21-21-94,0 0 0,0 0 16</inkml:trace>
  <inkml:trace contextRef="#ctx0" brushRef="#br0" timeOffset="206208.25">18288 6562 0,'0'0'15,"0"-21"-15,0-1 0,0 1 0,0 0 0,0 0 16,-21 0-16,0 21 16,21 21-1,0 0-15,0 21 16,0-20-16,-22-1 0,22 21 0,-21 0 16,21-20-16,-21 20 0,21 0 15,-21-21-15,21 22 0,-21-22 0,0 21 16,21-21-16,0 1 0,0-1 15,0 0-15,0 0 0,21-21 32,0 0-32,0-21 0</inkml:trace>
  <inkml:trace contextRef="#ctx0" brushRef="#br0" timeOffset="206588.39">18902 6541 0,'0'0'0,"-43"-22"32,22 22-32,0 0 0,0 0 15,0 22-15,-22-1 0,22 0 0,-21 0 16,21 0-16,0 0 0,-22 1 16,22-1-16,21 21 0,0-21 15,0 0-15,21 1 16,0-22-16,1 0 0,-1 21 15,21-21-15,0 0 0,-20 21 16,-1 0-16,21-21 0,-21 21 16,0-21-16,1 21 0,-1-21 0,-21 22 15,0-1-15,0 0 0,0 0 32,-21 0-32,-1-21 0,-20 0 0,21 0 15,-21 0-15,20 0 0,-20 0 16,0 0-16,21 0 0,-1 0 0,-20 0 15,21-21-15,0 21 0,21-21 0,-21 0 16,-1 0-16,22-1 16,0-20-16,0 21 0,0 0 0</inkml:trace>
  <inkml:trace contextRef="#ctx0" brushRef="#br0" timeOffset="206791.86">18457 6202 0,'0'-42'31,"21"42"32,1 0-63,-1 0 0,0 0 0</inkml:trace>
  <inkml:trace contextRef="#ctx0" brushRef="#br0" timeOffset="208732.75">19748 6583 0,'-21'21'32,"0"-21"-32,21-21 31,21 0-31,0 21 0,1-21 0,20-1 16,-21 1-16,21 0 0,1-21 15,-1 21-15,0-1 0,1 1 16,-22-21-16,21 21 0,-21 21 0,1-21 15,-22-1-15,0 1 0,-22 21 16,1 0-16,0 0 16,-21 0-16,-1 21 0,1-21 15,-21 22-15,-1-1 0,1 0 0,-1 0 16,1 21-16,-1-20 0,1 20 0,20-21 16,1 21-16,21-20 0,0 20 15,21-21-15,0 0 0,21 22 0,0-22 16,21-21-16,1 21 0,-1 0 15,0-21-15,22 0 0,-1 0 16,-20 0-16,20 0 0,-21 0 0,1 0 16,-22 0-16,21 0 0,-21 0 15,-42 0 1,0 0-16,-21 0 16,-1 0-16,1 0 0,0 0 0,-22 0 15,1 21-15,20 0 0,-20 1 16,-1-22-16,22 21 0,0 0 0,21 0 15,-22 0-15,22 0 0,0 1 0,21-1 16,-21-21-16,21 21 0,0 0 16,0 0-16,21-21 0,21 21 0,-21-21 15,22 0-15,-1 0 0,22 0 16,-22 0-16,21 0 0,1 0 16,-1 0-16,1 0 0,-1 0 0,-20-21 15,-1 0-15,0 21 0,1-21 16,-22 0-16,21 0 0,-42-1 0,21 1 15,-21 0-15,22 0 0,-22 0 0,0 0 16,0-1-16,0 1 0,0 42 31,0 1-31,0-1 16,0 0-16,-22 0 0,1 0 0,21 0 16,-21 1-16,21-1 0,-21 0 15,0 0-15,21 0 0,-21 0 16,21 1-16,21-22 31,0-22-15,0 1-16,0 0 0,-21 0 0,21 0 15,1 0-15,-22-22 0,21 22 16,0-21-16,-21 21 0,21-1 0,0 1 16,-21 0-16,0 0 0,21 21 0,1 0 15,-1 21 1,-21 0-16,21-21 0,-21 21 0,0 22 15,0-22-15,0 0 16,0 0-16,0 0 0,0 1 0,0 20 16,21-21-16,0 0 0,0 0 0,1 1 15,20-1-15,-21-21 16,0 0-16,22 21 0,-1-21 0,0 0 16,1 0-16,20 0 0,-21-21 0,22 21 15,-1-21-15,-20-1 0,20 1 16,-20 0-16,-1 0 0,0-21 0,-21 20 15,1-20-15,-1 0 0,-21 21 16,21-22-16,-21 22 0,0 0 16,0 0-16,-21 0 0,0 21 0,-1 0 15,-20 0-15,0 0 0,-1 0 16,1 21-16,0 0 0,21 0 0,-22 0 16,1 22-16,21-22 0,-22 0 15,22 21-15,21-21 0,0 1 0,0-1 16,0 0-16,0 0 0,0 0 0,0 0 15,21-21-15,1 0 16,20 0-16,-21 0 0,0 0 0,0 0 16,22 0-16,-22-21 0,21 0 15,-21 21-15,1-21 0,20-21 0,-21 20 16,0 1-16,0-21 0,1 21 0,-1-22 16,0 22-16,-21 0 15,0 0-15,0 42 31,0 0-31,0 0 0,-21 1 16,21-1-16,-21 0 0,21 21 0,0-21 16,0 1-16,0-1 0,0 0 15,0 0-15,0 0 0,0 0 16,21 1-16,0-22 16,0 0-16,0 0 0,0 0 0,1 0 15,-1-22-15,0 1 0,21 21 0,-21-21 16,22 0-16,-22-21 0,21 20 15,-21-20-15,1 0 0,20-22 16,-21 22-16,-21-22 0,21 1 16,0-1-16,-21 22 0,0 0 0,0-1 15,0 1-15,0 21 0,0 0 0,0 42 32,0 0-32,-21 0 0,0 22 15,21-1-15,0 0 0,-21 1 16,21-1-16,-21 21 0,21-20 0,-21-1 15,21 0-15,0 1 0,0-22 16,-22 21-16,22-21 0,-21 22 16,21-22-16,-21 0 0,21 0 0,-21 0 15,21-42 17,0 0-17,0 0-15,0 0 0,21 0 16,0-22-16,0 22 0,1-21 0,20 21 15,-21-22-15,21 22 0,-20 0 16,20 0-16,0 0 0,1-1 0,-22 22 16,63 0-16,-62 0 0,-1 0 15,21 0-15,-21 22 0,-21-1 16,0 42-16,0-42 0,0 22 16,-21-22-16,0 21 15,-21-21-15,-1 1 0,1 20 0,0-21 16,-1 0-16,1-21 0,-22 21 0,43 1 15,-21-22-15,21 0 0,0 21 16,-1-21-16,44-21 16,-1-1-1,21 1-15,-21 0 0,22-21 0,-1 21 16</inkml:trace>
  <inkml:trace contextRef="#ctx0" brushRef="#br0" timeOffset="208971.78">22225 6223 0,'0'0'0,"-21"0"31,21 21-31,-21 0 0,21 22 16,-22-1-16,22 22 0,-21-22 16,21 21-16,0 1 0,0-1 0,-21-20 15,0-1-15,0 0 0,21 1 0,0-1 16,0-21-16,-21 22 0,21-22 15,0 0-15,21-21 32,0 0-32,0 0 0,0-21 15,0 0-15</inkml:trace>
  <inkml:trace contextRef="#ctx0" brushRef="#br0" timeOffset="209297.16">22310 6773 0,'21'0'47,"0"0"-47,0 0 0,0-21 15,0 21-15,1-21 0,-1 21 16,0-21-16,-21 0 16,21 0-16,-21-1 15,-21 22 1,0 0-16,0 0 0,-1 22 15,1-22-15,0 21 0,-21 0 0,21 0 16,-1 0-16,22 0 0,-21 1 16,21-1-16,-21 0 0,21 0 0,0 0 15,0 0-15,0 1 0,0-1 16,0 0 0,21-21-16,0 0 0,1 0 0,-1 0 15,0 0-15,21 0 0,-21 0 16,22 0-16,-1-21 0,0 21 0,1-21 15</inkml:trace>
  <inkml:trace contextRef="#ctx0" brushRef="#br0" timeOffset="209791.93">23156 6752 0,'0'0'0,"0"-21"0,0 0 16,0 0-16,0 0 0,-21 21 15,0-22-15,0 22 0,21-21 0,-43 21 16,22 0-16,0 0 0,0 0 15,-21 0-15,20 21 0,-20 1 0,21-1 16,0 0-16,-22 0 0,22 21 16,0-20-16,0-1 0,0 0 15,0 21-15,21-21 0,0 1 16,0-1-16,0 0 0,0 0 16,21 0-16,0-21 15,0 0-15,21 0 0,-20 0 16,-1 0-16,21-21 0,0 21 0,-20-21 15,20 0-15,0 0 0,-21-22 16,22 22-16,-22-21 0,21-22 0,-21 22 16,1-22-16,-1 1 0,0-1 0,-21 1 15,0-1-15,0 1 0,21 21 16,-21 20-16,0-20 0,0 21 0,0 0 16,-21 21-1,0 42 1,0-21-16,21 22 0,0-1 15,-22 0-15,1 22 0,21-22 0,0 22 16,0-1-16,0-21 0,0 1 0,0 20 16,0-20-16,0-22 0,0 21 15,0 0-15,0-20 0,0-1 0,0 0 16,21 0-16,1-21 0,-1 0 16,0 21-16,21-21 0,-21 0 15,1 0-15,20-21 0,-42 0 16,42 0-16,-21 21 15</inkml:trace>
  <inkml:trace contextRef="#ctx0" brushRef="#br0" timeOffset="210649.48">17357 8170 0,'0'0'0,"-22"0"0,-41 0 16,42 0-16,0-21 15,-1 0-15,22 0 0,0 0 16,0-22-16,0 22 0,0 0 0,0-21 15,0 21-15,0-1 0,22 1 16,-1 21-16,0-21 0,21 21 16,-21 0-16,22 0 0,-22 0 0,21 0 15,-21 21-15,22 0 0,-22 1 16,0 20-16,0 0 0,-21 1 0,0-1 16,0 21-16,0-20 0,-21-1 15,-21 22-15,21-22 0,-22 0 0,1 1 16,0-1-16,-1-21 0,1 21 0,21-20 15,-22-1-15,22 0 0,0 0 16,0 0-16,0-21 0,0 0 16,21-21-16,0 0 15,0 0-15,0 0 16,0-22-16,0 22 0,0-21 0,0 21 16,21-22-16,-21 22 0,21 0 0,0 21 15,0 0-15,0 0 0,1 0 16,-1 0-16,0 0 0,0 21 0,0 0 15,-21 0-15,0 1 0,0-1 0,21 21 16,1-21-16,-22 0 16,0 1-16,21-1 0,0 0 15,0 0 1,0-21-16,0 0 16,1 0-16,-1-21 0,0 0 15,-21 0-15,21-1 0</inkml:trace>
  <inkml:trace contextRef="#ctx0" brushRef="#br0" timeOffset="210816.4">17801 8340 0,'21'-21'15,"-21"-1"1,21 22 62,1 0-78</inkml:trace>
  <inkml:trace contextRef="#ctx0" brushRef="#br0" timeOffset="211029.71">18394 8149 0,'0'0'0,"0"-21"0,-21 21 31,-1 21-15,22 0-16,-21 1 0,21 20 16,-21-21-16,21 0 0,0 22 15,0-22-15,-21 21 0,21-21 0,-21 0 16,21 1-16,0-1 0,-21 0 16,21 0-16,-22 0 0</inkml:trace>
  <inkml:trace contextRef="#ctx0" brushRef="#br0" timeOffset="211360.11">18881 8192 0,'0'0'0,"0"-22"0,0 1 16,0 0-1,-22 21-15,1 0 16,-21 0-16,21 0 0,0 0 15,-22 21-15,1-21 0,21 21 16,0 1-16,-1-22 0,1 21 0,21 0 16,0 0-16,0 0 0,21 0 15,1 1-15,-1-1 0,21-21 0,-21 21 16,0 0-16,1 0 0,20-21 16,-21 21-16,0-21 0,-21 22 0,21-1 15,-21 0 1,-21-21-16,0 21 15,0-21-15,0 0 0,-22 0 16,1 0-16,0 0 0,21 0 0,-22 0 16,22 0-16,0 0 0,0-21 15,0 0-15,21 0 0,0-1 0,0 1 16,0-21-16</inkml:trace>
  <inkml:trace contextRef="#ctx0" brushRef="#br0" timeOffset="211529.15">18563 7853 0,'0'0'16,"-42"-21"-1,63 21 32,0 0-31</inkml:trace>
  <inkml:trace contextRef="#ctx0" brushRef="#br0" timeOffset="212160.58">19494 8043 0,'0'0'0,"43"0"16,-22 0-16,0 0 0,0 0 16,0-21-16,22 21 0,-1-21 0,0 0 15,1 0-15,-22 0 0,21-22 16,-21 22-16,22 0 0,-22 0 0,-21 0 16,0-1-16,0 1 15,-21 21-15,0 0 0,-1 0 0,-20 0 16,-21 0-16,20 0 0,-20 21 0,-1 1 15,22-1-15,-22 0 0,22 21 16,21-21-16,-21 22 0,42-22 0,0 21 16,0 1-16,0-22 0,0 21 15,21-21-15,0 22 0,21-22 16,1 0-16,-1 0 0,0 0 0,1 0 16,-22 1-16,21-1 0,0 0 15,-20 0-15,-1 0 0,-21 0 0,0 1 16,0-1-16,0 0 0,-21 0 15,-22-21-15,1 21 0,0-21 16,-1 0-16,-20 0 0,20 0 0,1 0 16,-21 0-16,41 0 0,-20-21 0,0 21 15,21-21-15,-1 0 0,1 0 16,0 21-16,21-22 0,0 1 16,21 0-16,0 21 0,1-21 15,20 21-15,0-21 16,-21 21-16,43-21 0</inkml:trace>
  <inkml:trace contextRef="#ctx0" brushRef="#br0" timeOffset="212492.03">19918 8276 0,'0'0'0,"0"21"0,21-21 16,0 0-16,0 0 15,0 0-15,1 0 16,-1 0-16,0-21 0,21 0 15,-21 0-15,22 0 0,-22 0 16,0-1-16,0 1 0,0 0 0,1 0 16,-22 0-16,0 0 0,0-1 15,0 1-15,-22 21 0,1 0 0,0 0 16,0 0-16,-21 0 0,-1 0 16,22 21-16,-21 1 0,-1 20 0,22-21 15,-21 21-15,21-20 0,0 20 0,-1 0 16,22-21-16,0 22 0,0-22 15,0 0-15,0 0 0,0 0 0,0 1 16,43-1-16,-1-21 0,-21 0 16,0 0-16,22 0 15,-22 0-15,21 0 0,1 0 0,20-43 16,-21 22-16,-20 0 0</inkml:trace>
  <inkml:trace contextRef="#ctx0" brushRef="#br0" timeOffset="212739.62">20637 7747 0,'0'0'0,"0"-42"0,0 21 0,0-1 0,0-20 16,0 21-16,0 0 15,0 42-15,0 0 16,-21 0-16,21 0 0,-21 22 0,21-22 16,0 21-16,0 22 0,-21-22 15,21 22-15,-21-1 0,0-21 16,21 22-16,0-1 0,-22-20 0,22-1 15,-21 0-15,0 1 0,21-1 16,0 0-16,0-20 0,0-1 0,0 0 16,0 0-16,21-21 15,0 0 1,1 0-16,-1-21 0</inkml:trace>
  <inkml:trace contextRef="#ctx0" brushRef="#br0" timeOffset="213080.6">20828 8234 0,'21'0'47,"0"0"-47,0 0 16,1-21-16,-1 0 0,21 21 0,-21-22 15,0 1-15,1 21 0,-1-21 16,0 0-16,0 0 0,-21 0 0,0-1 15,0 1-15,-21 21 16,0 0-16,-22 0 16,22 21-16,-21-21 0,21 22 15,0-1-15,-22 0 0,22 21 0,0-21 16,0 1-16,21 20 0,0-21 16,0 0-16,0 0 0,0 1 15,0-1-15,0 0 0,0 0 0,0 0 16,21 0-16,0-21 0,0 0 0,0 22 15,1-22-15,20 0 0,-21 0 16,21 0-16,-20 0 0,20-22 0,-21 1 16,21 21-16</inkml:trace>
  <inkml:trace contextRef="#ctx0" brushRef="#br0" timeOffset="213752.43">21484 8001 0,'0'0'0,"-63"0"15,41 21-15,1 0 16,0 1-16,0 20 0,0-21 16,0 21-16,-1-20 0,1 20 0,21-21 15,0 21-15,0 1 0,0-22 16,0 0-16,0 21 0,0-20 0,0-1 16,21 0-16,1 0 0,-1-21 15,0 0-15,21 0 0,-21 0 16,22 0-16,-22 0 0,21 0 0,1 0 15,-22 0-15,21-21 0,0-21 0,-20 20 16,20 1-16,-21-21 16,21 0-16,-20-22 0,-1 1 0,21 20 15,-42-20-15,21-1 0,-21 1 16,21 20-16,-21 1 0,0 0 0,0 21 16,0-22-16,0 22 0,-21 21 15,0 0 1,21 21-16,0 0 0,-21 1 15,21 20-15,0 0 0,-21 1 16,21-1-16,0 0 0,0 22 0,0-22 16,0 0-16,0 1 0,0-1 15,0 0-15,21-20 0,0 20 0,-21-21 16,21 0-16,0 0 0,22 1 16,-22-22-16,0 0 0,0 0 15,22 0-15,-22 0 0,21 0 0,-21 0 16,0 0-16,22-22 0,-22 1 0,0-21 15,0 21-15,0-22 0,1 1 16,-1 0-16,0 21 0,-21-22 0,0 22 16,0-21-16,0 21 0,0-1 15,-21 22-15,0 0 0,-1 0 16,1 22-16,21-1 16,-21 0-16,21 0 0,-21 21 0,21-20 15,0-1-15,0 21 0,0-21 16,0 0-16,0 1 0,0 20 15,0-21-15,21 0 0,0-21 0,-21 21 16,21 1-16,1-22 0,-1 21 0,0-21 16,0 0-16,0 0 0,0 0 15,1 0-15,20 0 0,-21 0 0,21 0 16,1 0-16,-22 0 0,21-21 16,1-1-16</inkml:trace>
  <inkml:trace contextRef="#ctx0" brushRef="#br0" timeOffset="214232.42">23050 8192 0,'0'0'15,"22"-22"-15,-22-20 0,0 21 0,0 0 16,0 0-16,0-1 0,0 1 16,-22 21-16,1-21 0,0 0 0,-21 21 15,21 0-15,-1 0 0,1 0 16,0 0-16,-21 21 0,21 0 0,-1 0 16,-20 22-16,21-22 0,0 21 0,0-21 15,21 22-15,-22-1 0,22-21 16,0 0-16,-21 22 0,21-22 0,0 0 15,0 0-15,0 0 0,21 1 16,1-22-16,-1 21 0,0-21 16,0 0-16,0 0 0,0 0 0,22 0 15,-22 0-15,0-21 0,21-1 16,-20 1-16,-1-21 0,21 0 0,-21-1 16,0 1-16,1-22 0,-1 1 15,0-1-15,0 1 0,-21-1 0,0 22 16,0-21-16,0 20 0,21 1 0,-21 21 15,0 0-15,0-1 0,0 1 16,-21 42 0,21 1-1,-21 20-15,21-21 0,0 21 0,-21 1 16,0-1-16,21 22 0,-22-22 16,22 21-16,0-20 0,0-1 0,0 22 15,0-22-15,0 0 0,0-21 16,0 22-16,0-22 0,0 21 15,0-21-15,22 1 0,-1-22 16,0 0-16,0 0 0,0 0 16,0 0-16,1 0 0,-1 0 0,0-22 15,0 1-15,0 0 0,-21-21 0,0 21 16</inkml:trace>
  <inkml:trace contextRef="#ctx0" brushRef="#br0" timeOffset="214468.62">21907 7874 0,'0'0'16,"-63"0"-16,42 0 0,-22 0 0,22 0 0,0 0 15,42 0 1,0 0-16,1 0 15,20 0-15,0 0 0,-21 0 0,22 0 16,-1 0-16,0 0 0,-20 0 16,20 0-16,-21 0 0,0 0 0,0 0 15</inkml:trace>
  <inkml:trace contextRef="#ctx0" brushRef="#br0" timeOffset="-214160.27">17081 9419 0,'0'0'0,"0"-21"31,22 21-31,-1-21 16,0 21-16,21-21 0,-21 21 16,22 0-16,-22-21 0,21 21 0,1 0 15,-1 0-15,-21 0 0,0 0 16,0 0-16,1 21 0,-22 0 0,0 0 16,0 0-16,-22 22 15,-20-22-15,21 0 0,-21 0 0,-1 21 16,-20-20-16,20-1 0,1 0 0,0 21 15,21-21-15,-22-21 0,22 22 16,0-1-16,0-21 0,0 0 16,42 0-1,0 0 1,21 0-16,-21 0 0,1 0 0,20 0 16,-21 0-16,21 0 0,1 0 15,-1 0-15,0 21 0,1-21 16,-1 21-16,0 0 0,-20 0 0,-1-21 15,0 22-15,-21-1 0,0 0 16,0 0-16,-21 0 0,0 0 0,-1 1 16,-20-1-16,21 0 0,-21 0 0,-1 0 15,1-21-15,0 0 0,20 21 16,-20-21-16,0 0 0,21 0 0,-22 0 16,22 0-16,0 0 0,0-21 0,0 21 15,-1-21-15,1 21 0,0 0 16,21-21-16,-21 21 0,21-21 15,0 0-15,21-1 16,21 22 0,-20-21-16,-1 0 0</inkml:trace>
  <inkml:trace contextRef="#ctx0" brushRef="#br0" timeOffset="-213985.12">17801 9758 0,'0'0'0,"0"-21"32,21 21 15,0 0-47</inkml:trace>
  <inkml:trace contextRef="#ctx0" brushRef="#br0" timeOffset="-213744.61">18605 9546 0,'0'21'16,"0"1"-1,0-1-15,-21 0 0,21 0 16,-21 21-16,0-20 0,21 20 15,-21 0-15,21-21 0,-21 22 0,-1-1 16,1-21-16,0 22 0,21-22 16,-21 0-16,21 0 0,-21 0 0,21 0 15,21-21 1,0-21 0,21 0-16</inkml:trace>
  <inkml:trace contextRef="#ctx0" brushRef="#br0" timeOffset="-213407.9">19135 9525 0,'0'0'15,"0"-21"-15,0 0 0,-22 0 16,1 21-16,0 0 16,0 0-16,-21 0 0,-1 0 0,22 21 15,-21 0-15,-1 0 0,1 0 0,21 22 16,0-22-16,0 21 0,21-21 15,0 0-15,0 22 0,0-22 0,21 0 16,0-21-16,0 21 0,21 0 0,-20-21 16,20 0-16,0 22 0,-21-22 15,22 21-15,-1-21 0,-21 21 16,0-21-16,1 21 0,-1-21 0,-21 21 16,0 0-16,-21-21 15,-1 22-15,-20-22 0,0 0 16,-1 0-16,1 21 0,0-21 0,-1 0 15,1 0-15,0 0 0,-1 0 16,1 0-16,21 0 0,0-21 0,0-1 16,21 1-16,0 0 0,-22 0 0</inkml:trace>
  <inkml:trace contextRef="#ctx0" brushRef="#br0" timeOffset="-213236.1">18563 9271 0,'0'0'0,"0"-21"32,21 21-1,0 0-31,1 0 16,-1 0-16,0 0 0</inkml:trace>
  <inkml:trace contextRef="#ctx0" brushRef="#br0" timeOffset="-212856.61">19600 9356 0,'0'0'0,"21"-21"16,-21-1-16,0 1 16,0 0-16,0 42 15,0 0 1,0 1-16,0-1 0,0 21 15,0 0-15,0 1 0,0-1 0,-21 0 16,21 22-16,-21-22 0,21 1 16,0-1-16,0 0 0,-21 1 0,21-1 15,0-21-15,0 0 0,0 0 0,0 1 16,0-1-16,0-42 31</inkml:trace>
  <inkml:trace contextRef="#ctx0" brushRef="#br0" timeOffset="-212540.1">19325 9483 0,'0'0'16,"-21"-43"-16,21 22 0,0-21 0,0 21 15,0 0-15,0-1 0,0 1 0,42 0 16,-21 0-16,22 0 0,-1 21 0,22 0 16,-22-21-16,21 21 0,1 0 15,-1 0-15,1 0 0,-1 21 0,1 0 16,-22 0-16,22 21 0,-22-20 15,-21 20-15,22 0 0,-22 1 16,-21 20-16,0-21 0,0 22 0,0-22 16,-21 22-16,-22-22 0,1 0 15,0 1-15,-1-22 0,-20 21 0,20-21 16,1 1-16,-21-1 0,20 0 0,1-21 16,21 0-16,-22 0 0,22 0 15,0 0-15,0 0 0,0 0 0,21-21 16,0 0-1,21-1 1,0 22-16,0-21 0,22 0 16,-1 0-16,0 0 0</inkml:trace>
  <inkml:trace contextRef="#ctx0" brushRef="#br0" timeOffset="-212331.2">20362 9525 0,'0'0'0,"0"21"15,0 0-15,0 1 0,-21-1 0,21 0 16,-21 21-16,21-21 0,0 22 0,-21-22 16,0 0-16,21 21 0,-22-20 15,22-1-15,-21 21 0,21-21 0,0 0 16,0 1-16,21-22 31,1-22-15,-1 1-16,0 0 0</inkml:trace>
  <inkml:trace contextRef="#ctx0" brushRef="#br0" timeOffset="-212168.15">20447 9398 0,'0'0'16,"-21"0"-16,0 0 16,-1 0-16,1 0 0,21 21 31,0 0-16,21-21-15,1 22 0,-1-22 16,0 0-16,0 21 0,0-21 16</inkml:trace>
  <inkml:trace contextRef="#ctx0" brushRef="#br0" timeOffset="-211819.31">20913 9631 0,'0'0'16,"21"0"-16,-21-42 15,0 20-15,-21 22 16,-22 0-16,22 0 0,0 0 0,-21 0 16,-1 0-16,22 22 0,-21-22 15,21 21-15,-22 0 0,22 0 16,21 0-16,0 0 0,0 1 16,0-1-16,21-21 0,0 21 0,1 0 15,20-21-15,-21 21 0,0 0 16,22-21-16,-22 22 0,0-22 0,21 21 15,-21 0-15,-21 0 16,22 0-16,-22 0 0,-22-21 16,22 22-16,-42-22 0,21 21 0,-21-21 15,20 0-15,-20 21 0,0-21 16,-1 0-16,22 0 0,0 0 0,-21 0 16,21 0-16,21-21 15,0 0 1,21-1-16,0 22 0,0-21 15,0 0-15,0 21 0</inkml:trace>
  <inkml:trace contextRef="#ctx0" brushRef="#br0" timeOffset="-211496.62">21145 9652 0,'0'0'0,"0"-21"0,0 42 46,0 0-46,0 0 0,0 1 16,0 20-16,0 0 0,-21 1 16,21-1-16,0 0 0,-21 1 15,21 20-15,-21-21 0,0 22 0,0-1 16,21 1-16,-22 21 0,-20-22 0,21 22 16,0-22-16,0 1 0,-1-1 15,1 1-15,0-1 0,0-20 0,21-1 16,0 0-16,0 1 0,0-22 15,0 0-15,0 0 0,21-21 32,-21-21-32,21 0 15,0 0-15,1-22 0,-1 1 0,0 0 16,0-22-16,0 22 0,0-22 0,1-20 16</inkml:trace>
  <inkml:trace contextRef="#ctx0" brushRef="#br0" timeOffset="-211244.42">21082 9885 0,'0'0'0,"0"-42"0,0-1 0,0 1 16,0 21-16,0-22 0,0 22 0,0-21 16,0 21-16,21 0 0,0 21 15,0 0-15,1 0 0,20 0 16,-21 21-16,21 0 0,1 0 0,-1 0 16,-21 22-16,0-22 0,1 21 15,-22-21-15,0 22 0,0-1 16,0-21-16,-22 0 0,1 0 0,0 1 15,-21-1-15,-1 0 0,1 0 16,0-21-16,-1 0 0,22 0 0,-21 0 16,21 0-16,0 0 0,-1 0 0,22-21 15,0 0 1,0 0-16,22-1 0,-1 1 0,0-21 16,21 21-16</inkml:trace>
  <inkml:trace contextRef="#ctx0" brushRef="#br0" timeOffset="-211005.01">21802 9356 0,'0'0'0,"0"-21"15,0 42 1,-22-21 0,1 21-16,21 21 0,-21-21 0,0 22 15,21-1-15,-21 0 0,0 22 16,-1-22-16,22 1 0,-21-1 0,0 0 15,21 1-15,0-1 0,0-21 0,0 21 16,0-20-16,0-1 0,0 0 16,21-21-1,0 0-15,1 0 16,20 0-16,-21-21 0</inkml:trace>
  <inkml:trace contextRef="#ctx0" brushRef="#br0" timeOffset="-210119.7">22183 9737 0,'0'0'0,"0"-21"0,-64-64 31,43 64-31,0 21 0,-22 0 0,22 0 0,0 0 16,-21 21-16,21 0 0,-1 0 16,-20 0-16,21 1 0,0-1 15,0 0-15,-1 21 0,1-21 0,21 1 16,0-1-16,0 0 0,0 0 15,0 0-15,0 0 0,21-21 0,1 22 16,-1-22-16,21 0 0,-21 0 0,22 0 16,-1 0-16,-21 0 0,21-22 15,1 1-15,-22 0 0,0 0 0,0 0 16,0 0-16,1-22 0,-1 22 0,-21 0 16,21 0-16,-21 0 0,0-1 15,-21 22 1,0 0-16,-1 22 15,22-1-15,0 0 0,-21 0 16,0 0-16,21 0 0,0 1 0,0-1 0,0 0 16,0 0-16,0 0 15,0 0-15,21 1 0,0-1 16,1-21-16,20 0 16,-21 0-16,0 0 0,0 0 0,1 0 15,20 0-15,-21-21 0,0-1 0,0 1 16,1 0-16,-1 0 0,0 0 15,0 0-15,0-1 0,-21 1 0,0 0 16,0 0-16,0 0 16,-21 42-1,0 0 1,21 0-16,-21-21 0,21 21 0,-21 1 16,21-1-16,0 0 0,0 0 15,0 0-15,21 0 16,0-21-16,0 0 0,0 0 15,0 0-15,1 0 0,-1 0 16,0-21-16,21 0 0,-21 21 0,1-21 16,-1 0-16,0 0 0,0-1 15,-21 1-15,21 0 0,-21 0 0,21 0 16,-21 0-16,0-1 16,0 44 15,0-1-31,0 0 0,-21 0 15,0 0-15,21 0 0,-21 22 0,0-1 16,0 0-16,21 1 0,-22-1 0,1 0 16,0 1-16,21 20 0,-21 1 15,0-1-15,0 1 0,-1-1 0,1 22 16,0-22-16,21 1 0,-42 63 16,21-64-16,-1 1 0,22-22 0,0 22 15,-21-22-15,0 0 0,21 1 16,-21-1-16,21 0 0,0-20 15,0-1-15,-21 0 0,0-21 0,-1 0 16,22-21-16,0 0 16,0-1-16,0 1 0,0-21 15,0 21-15,22-22 0,20 1 0,-21 0 16,0-1-16,22 1 0,-22-21 0,21-1 16,0 22-16</inkml:trace>
  <inkml:trace contextRef="#ctx0" brushRef="#br0" timeOffset="-209805.13">22839 9885 0,'42'-21'16,"-21"0"0,0 21-16,1-22 0,-1 22 0,0-21 15,0 0-15,21 21 0,-20-21 16,-1 0-16,0 21 0,-21-21 15,21 21-15,-42 0 16,0 0 0,0 0-16,-1 0 0,-20 0 0,21 21 15,0 0-15,0-21 0,-1 21 16,1 0-16,0 0 0,21 1 0,0-1 16,0 0-16,0 0 15,0 0-15,0 0 16,21 1-16,0-22 0,1 21 0,-1-21 15,21 0-15,-21 0 0,0 0 16,22 0-16,-1 0 0</inkml:trace>
  <inkml:trace contextRef="#ctx0" brushRef="#br0" timeOffset="-209360.42">23495 9843 0,'0'0'0,"0"-22"15,0 1-15,-21 21 16,0-21-16,-1 21 0,1 0 15,0 0-15,0 0 0,0 0 16,0 21-16,-1-21 0,22 21 16,-21 1-16,0-1 0,21 0 15,-21 0-15,21 0 0,0 0 0,0 1 16,0-1-16,0 0 0,0 0 16,0 0-16,21-21 15,0 0-15,0 0 0,1 0 16,-1 0-16,0 0 0,0 0 15,0-21-15,-21 0 0,21-21 0,1 20 16,-1-20-16,-21 0 0,21-1 16,-21-20-16,21 21 0,-21-22 0,0 22 15,21-1-15,-21 1 0,0 21 16,0 0-16,0 0 0,0 42 31,-21 21-31,21-21 16,0 22-16,0-22 0,-21 21 15,21 0-15,-21 1 0,21-1 0,0 0 16,0 1-16,0-1 0,0 0 0,0-20 16,0 20-16,0 0 0,0-21 15,0 1-15,0 20 0,0-21 0,0 0 16,0 0-16,0 1 0,0-1 16,0 0-16</inkml:trace>
  <inkml:trace contextRef="#ctx0" brushRef="#br0" timeOffset="-209192.42">23495 10499 0,'0'21'15,"0"-42"48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08T12:01:27.826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1884 1545 0,'21'-21'15,"-21"0"-15,21 0 0,0 0 0,-21-1 16,21 1 0,-21 0-16,-21 42 62,0 0-62,0 1 0,0 20 0,-22 0 16,1 1-16,0-1 0,-1 0 15,-20 22-15,21-1 0,-22 1 16,-21-1-16,22-20 0,-1 20 16,1 1-16,-1-22 0,22 0 0,0-21 15,-1 22-15,1-22 0,21 0 0,0 0 16,0-21-16,-1 0 16,22-21-1,0 0-15,0 0 16,22 0-16,-1-1 15,0 1-15,0 21 0,0 0 16,22-21-16,-22 21 0,21 0 16,-21 0-16,22 0 0,-1 0 0,-21 21 15,21-21-15,1 21 0,-1 1 16,0-1-16,-20 0 0,20 0 0,0 0 16,-21 0-16,22 1 0,-22-1 15,0 0-15,0 0 0,0 0 16,1 0-16,-1-21 0,0 22 0,0-22 31,0 0-15,0-22-1,1 1-15,-22 0 0,21 0 16,0 0-16,0 0 0,0-1 0</inkml:trace>
  <inkml:trace contextRef="#ctx0" brushRef="#br0" timeOffset="235.86">2244 1905 0,'0'-42'16,"0"63"-1,0 0 1,0 0-16,0 0 0,0 1 16,0 20-16,0-21 0,0 21 15,0-20-15,0-1 0,0 21 0,0-21 16,-22 0-16,22 22 0,-21-22 15,21 0-15,0 0 0,0 0 16,0-42 0,0 0-1,0-21-15,0 21 0</inkml:trace>
  <inkml:trace contextRef="#ctx0" brushRef="#br0" timeOffset="483.23">2371 1545 0,'0'0'0,"-22"0"0,1 0 0,0 0 16,0 0-16,21-21 47,0 0-47,21 21 15,-21 21 32,0 0-31,0 0-16,0 1 15,0-1-15,21 0 0</inkml:trace>
  <inkml:trace contextRef="#ctx0" brushRef="#br0" timeOffset="995.94">2603 1969 0,'0'0'0,"-21"0"0,0 0 16,0 0 0,21 21 15,0 0-31,0 0 15,0 0-15,0 0 0,0 1 0,0-1 16,0 0-16,0 21 0,0-21 16,0 1-16,0-1 0,0 0 15,-21-21-15,21 21 16,-21-21-16,21-21 16,0 0-1,0-22-15,0 22 16,0 0-16,0-21 0,0 21 0,21-22 15,0 1-15,0 0 0,0 20 16,22-20-16,-1 0 0,0 21 0,1-1 16,20 1-16,-21 0 0,1 21 15,41 0-15,-41 0 0,-22 21 16,0 0-16,0 1 0,0 20 16,-21-21-16,0 21 0,0-20 15,0 20-15,0-21 0,0 21 0,-21-20 16,0 20-16,0-21 0,0 0 0,0 0 15,21 1-15,-22-1 0,22 0 16,-21 0-16,0-21 16,21 21-16,21-42 15,0 21 1,1-21-16,20 0 0</inkml:trace>
  <inkml:trace contextRef="#ctx0" brushRef="#br0" timeOffset="1367.72">3641 1820 0,'0'0'15,"0"-21"-15,-22 21 16,1 0-16,0 21 16,21 1-16,-21-22 15,21 42-15,-21-21 0,21 0 16,0 22-16,0-1 0,0 0 0,0 1 15,-21-1-15,21 21 0,-22 1 16,1-1-16,21 1 0,-21 21 0,0-1 16,0 1-16,21 0 0,-21-1 15,-1 1-15,1 0 0,0 20 0,21-20 16,-21 0-16,21-1 0,-21 1 0,21-21 16,0-1-16,0 1 0,-21-1 15,21-21-15,-22 1 0,22-1 0,-21-21 16,21 0-16,0 1 0,0-1 15,-21-21-15,21-21 16,0-1-16,0-20 16,21 21-16,-21-21 0,21-22 15,1 1-15,20-1 0,-21 1 0,0-22 16,22 0-16</inkml:trace>
  <inkml:trace contextRef="#ctx0" brushRef="#br0" timeOffset="1715.53">3429 1990 0,'0'0'0,"-21"-43"0,0 22 0,-1 0 16,22-21-16,0 21 0,0-1 0,0-20 16,0 21-16,0 0 15,22 0-15,-1-1 0,0 22 0,21-21 16,1 21-16,-1 0 0,0 0 15,22 0-15,-22 0 0,0 21 0,1 1 16,-22-1-16,21 0 0,-42 21 0,0-21 16,0 22-16,0-1 15,0-21-15,-42 22 0,0-1 0,-1-21 0,1 21 16,0-20-16,-22-1 16,22 0-16,-1 0 0,1 0 0,0 0 15,21-21-15,-1 0 0,1 0 16,0 0-16,42 0 15,0-21 1,1 21-16,-1-21 0,21 0 16,-21 21-16,22-21 0</inkml:trace>
  <inkml:trace contextRef="#ctx0" brushRef="#br0" timeOffset="2419.84">4064 1715 0,'0'21'32,"0"0"-32,0 0 0,0 0 15,-21 0-15,21 22 0,0-22 16,0 21-16,-21 1 0,-1-22 0,1 21 16,21-21-16,0 22 0,-21-22 15,21 0-15,0 0 0,0 0 0,0 0 16,21-21-16,0 0 15,22 0 1,-22-21-16,0 0 0,0 0 0,0 0 16,22-22-16,-22 1 0,0 0 15,0-1-15,0 1 0,1-21 0,-1 20 16,0 1-16,0 21 0,0-22 16,-21 22-16,0 0 0,21 21 15,-21 21 1,0 0-16,0 1 0,0-1 0,0 0 15,-21 21-15,21 1 0,-21-22 16,21 21-16,0 0 0,0-20 0,0 20 16,0-21-16,0 0 0,0 0 0,0 1 15,0-1-15,21 0 16,0 0-16,1-21 0,-1 0 0,21 0 16,-21 0-16,22 0 0,-1 0 15,0-21-15,1 21 0,-1-42 0,0 20 16,1-20-16,-1 0 0,0-1 0,1-20 15,-22-1-15,21 1 0,-21-1 16,0 1-16,1-1 0,-22 1 0,0 21 16,0-1-16,0 1 0,0 21 15,0-22-15,0 22 0,0 0 16,-22 42 0,1 0-16,21 1 15,-21 20-15,21 0 0,-21 1 16,21 20-16,0-21 0,0 22 15,0-1-15,0-20 0,0 20 0,0-20 16,0-1-16,0 0 0,0 1 16,21-1-16,0-21 0,0 0 0,1 0 15,-1-21-15,21 22 0,-21-22 16,0 0-16,1 0 0,-1 0 0,0 0 16,0 0-16,0-22 0,0 1 0,1 0 15,-1 0-15,0 0 0,-21-22 16,21 22-16,0-21 0</inkml:trace>
  <inkml:trace contextRef="#ctx0" brushRef="#br0" timeOffset="2619.08">4847 1672 0,'0'21'16,"21"-21"-1,22 0-15,-22 0 16,21 0-16,0 0 0,1 0 15,-1-21-15,0 21 0,-20-21 0,20 21 16,0-21-16,1 21 0,-22 0 16,21-21-16,-21 21 0,0 0 0,1 0 15,-1 0-15,0 0 0</inkml:trace>
  <inkml:trace contextRef="#ctx0" brushRef="#br0" timeOffset="3111.86">6943 1524 0,'0'0'0,"0"-21"0,0 42 47,0 0-47,0 0 0,0 1 16,0 20-16,-22 0 0,22 1 0,-21-1 15,0 0-15,0-21 0,0 22 16,0-22-16,-1 21 0,1-21 0,21 1 15,-21-1-15,21 0 0,-21-21 16,21-21 0,21 0-1,0-22-15,0 1 0</inkml:trace>
  <inkml:trace contextRef="#ctx0" brushRef="#br0" timeOffset="3452.11">6943 1207 0,'0'0'0,"-22"0"0,1 0 0,0 0 16,0 0-16,0 0 0,0 21 15,-1-21-15,1 21 0,21 0 16,-21 0-16,21 0 0,0 1 16,21-22-16,22 21 15,-22-21-15,0 0 0,21 0 0,-21 0 16,22 0-16,-22-21 0,21 21 15,-21-22-15,1 1 0,-1 0 16,0 0-16,0 0 0,-21-22 0,0 22 16,0 0-16,0 0 0,-21 0 15,0 21-15,0 0 0,-1 0 0,-20 0 16,0 0-16,21 21 0,-22 0 16,1 0-16,21 0 0,0 1 0,-1-1 15,22 0-15,0 0 0,0 0 16,0 22-16,0-22 0,22 0 0,-1-21 15,0 21-15,0 0 0,21 0 16,1-21-16,-1 22 0</inkml:trace>
  <inkml:trace contextRef="#ctx0" brushRef="#br0" timeOffset="4031.98">8001 1461 0,'0'0'16,"21"-22"-16,-21 1 0,0 0 0,0 0 16,0 0-16,-21 21 15,0-21-15,0 21 0,-1 0 16,1 0-16,-21 0 0,0 21 16,20-21-16,-20 21 0,0 0 0,-1 0 15,1 22-15,-21-22 0,20 21 0,22-21 16,-21 22-16,21-1 0,-22 0 15,22 1-15,21-1 0,0 0 0,0-21 16,0 22-16,0-22 0,0 21 16,0-21-16,0 1 0,21-22 0,0 21 15,1-21-15,-1 0 0,0 0 16,21 0-16,-21 0 0,22-21 0,-1 21 16,0-43-16,1 22 0,-22 0 0,21-21 15,1-22-15,-1 22 16,0-22-16,-21 1 0,22-1 0,-22 1 15,0-22-15,0 22 0,0-22 16,1 21-16,-22 1 0,21-1 0,-21 1 16,0-1-16,21 22 0,-21 0 15,0-1-15,0 22 0,0 42 32,-21 22-32,0-1 0,-1 22 0,22-22 15,-21 43-15,21-22 0,-21 1 0,0-1 16,21 1-16,0 20 0,0-20 15,0-1-15,0 1 0,-21-1 16,21 1-16,0-22 0,0 0 16,0 1-16,0-1 0,21-21 0,0 0 15,0 1-15,22-22 0,-22 0 0,0 0 16,21 0-16,1 0 0,-22 0 16,21 0-16,0-22 0,1-20 0,-1 21 15,22-21-15,-22-1 0</inkml:trace>
  <inkml:trace contextRef="#ctx0" brushRef="#br0" timeOffset="4282.39">8953 1418 0,'0'0'0,"-21"21"31,42-21-31,1 0 16,-1 0-16,0 0 0,21 0 0,-21 0 16,1 0-16,-1 0 0,0 0 15,0 0-15,0 0 0,0 0 16,1 0-16,-1 0 0,-42 0 31,-1 22-31,1-22 0</inkml:trace>
  <inkml:trace contextRef="#ctx0" brushRef="#br0" timeOffset="4419.71">8826 1693 0,'0'0'0,"-21"22"15,21-1-15,21-21 16,1 0-16,-1 0 0,0 0 16,0 0-16,0 0 0,22-21 15,-22 21-15,21-22 0,-21 1 0,0 0 16,22 0-16,-22 21 0</inkml:trace>
  <inkml:trace contextRef="#ctx0" brushRef="#br0" timeOffset="4647.64">9842 931 0,'-63'0'15,"42"0"-15,0 0 16,-1 0-16,1 22 16,0-1-16,21 0 0,0 0 15,-21 0-15,21 0 0,0 1 16,-21-1-16,21 0 16,0 0-16,0 0 0,0 0 0,0 1 15,0-1-15</inkml:trace>
  <inkml:trace contextRef="#ctx0" brushRef="#br0" timeOffset="5132.04">10372 1439 0,'0'0'0,"0"-21"0,0 0 15,0-21 1,0 21-16,0-1 0,-22 22 15,1 0-15,0 0 0,-21 0 0,21 0 16,-22 0-16,1 22 0,0-1 16,-22 0-16,22 0 0,-1 21 0,1-20 15,0 20-15,21 0 0,-22 1 16,22 20-16,0-21 0,0 1 0,21-22 16,-21 21-16,21 1 0,0-22 0,0 0 15,21 21-15,0-42 0,21 21 16,-21-21-16,22 0 0,-1 0 0,0 0 15,1 0-15,-1-21 0,22 0 16,-22 0-16,0 0 0,1-22 16,-1 1-16,0-21 0,-21 20 0,1-20 15,-1 20-15,0 1 0,-21 0 16,21-1-16,-21 22 0,0 0 0,0 0 16,-21 21-1,0 0-15,0 0 0,-1 42 0,22-21 16,-21 1-16,0 20 0,21 0 0,-21 1 15,21-1-15,0 0 0,0 1 16,0-1-16,0 0 0,0 1 0,0-22 16,21 21-16,0-21 0,0 0 15,1-21-15,-1 22 0,21-22 16,-21 0-16,0 0 0,22 0 0,-22-22 16,21 22-16</inkml:trace>
  <inkml:trace contextRef="#ctx0" brushRef="#br0" timeOffset="5619.73">11091 995 0,'0'0'0,"-42"0"0,21 0 0,0 0 0,-1 0 16,1 21-16,0 0 0,0 22 16,0-22-16,0 21 0,21 0 0,0 1 15,0-1-15,0 22 16,0-22-16,0 0 0,0 22 0,0-22 15,0 22-15,0-22 0,0 0 0,0 1 16,0-1-16,-22 0 0,22-21 16,-21 22-16,21-22 0,0 0 0,-21-21 15,21 21-15,-21-21 16,21-21 0,0 0-16,0 0 0,0-22 15,0 22-15,21-21 0,0 0 16,0 20-16,1 1 0,-1-21 15,0 21-15,0 0 0,21-1 0,1 1 0,-22 0 16,42 0-16,-20 21 16,-1-21-16,22 0 0,-22 21 0,21 0 15,-20 0-15,-1 0 0,-21 21 16,0 0-16,1 0 0,-22 0 0,0 0 16,0 22-16,-22-22 0,1 21 0,-21 1 15,0-22-15,-1 21 0,1-21 16,0 22-16,-22-22 0,22 0 0,-1 0 15,-20 0-15,21-21 0,-1 21 0,22-21 16,-21 0-16,21 0 16,-1 0-16,44-21 15,20 0 1,0 21-16</inkml:trace>
  <inkml:trace contextRef="#ctx0" brushRef="#br0" timeOffset="5867.88">12023 1418 0,'-22'0'0,"1"0"16,0 0-16,0 0 0,-21 0 0,20 21 16,-20 1-16,21-1 15,-21 21-15,20-21 0,1 22 0,0-1 0,0 0 16,0 1-16,0-22 15,21 21-15,0-21 0,0 22 0,0-22 16,0 0-16,21 0 0,0-21 16,21 0-16,-21 0 0,22 0 15,-1 0-15,0-21 0,1 0 0,-1 21 16,22-43-16</inkml:trace>
  <inkml:trace contextRef="#ctx0" brushRef="#br0" timeOffset="6096.05">12467 1016 0,'0'-21'0,"0"42"0,0-63 16,21 63 0,-21 0-16,0 0 15,21 22-15,-21-22 0,0 21 0,0 0 16,0-20-16,0 20 0,0-21 15,0 21-15,0-20 0,-21-1 0,0 0 16,21 0-16,-21-21 0,0 21 16,0-21-16,-1 0 0,1 0 0</inkml:trace>
  <inkml:trace contextRef="#ctx0" brushRef="#br0" timeOffset="7116.09">14139 1630 0,'0'0'0,"-42"-42"16,42 20 0,-21 1-16,0 0 15,21 0-15,0 0 16,0 0-16,0-1 16,21 22-1,0 0 1,21 0-16,-21 22 0,22-22 0,-22 21 15,21 21-15,-21-21 0,1 22 16,-1-22-16,-21 21 0,0 0 0,0 1 16,0-1-16,0 0 0,-21 1 15,-22-22-15,22 21 0,0-21 0,-21 1 16,20-1-16,1 0 0,0 0 16,21-42-1,0 0-15,0 0 16,21-1-16,0-20 0,1 0 15,-1-1-15,21-20 0,-21 21 16,22-22-16,-1 22 0,21-22 16,-20 22-16,-1 21 0,22-22 0,-1 22 15,-21 21-15,1 0 0,-1 0 0,0 0 16,-20 0-16,-1 21 0,0 1 16,-21-1-16,0 21 0,0-21 0,0 22 15,0-1-15,-21 0 0,21 1 16,-21-22-16,-1 21 0,1 0 0,0-20 15,21-1-15,0 0 0,-21 0 0,21 0 16,0 0-16,21-21 31,0-21-31,0 21 0,1-21 16</inkml:trace>
  <inkml:trace contextRef="#ctx0" brushRef="#br0" timeOffset="8383.49">15515 1566 0,'0'0'16,"21"-21"-16,-21-21 0,0 21 0,0 0 16,0-1-16,0 1 0,0 0 0,-21 21 15,0 0-15,-21 0 0,20 0 0,-20 0 16,-21 0-16,20 21 0,1 0 16,-22 1-16,22 20 0,-21 0 0,20 1 15,22-1-15,-21 0 16,21 1-16,-1-1 0,1 0 0,21 1 15,-21-1-15,21-21 0,0 0 0,0 0 16,0 1-16,21-1 0,0-21 16,1 0-16,20 0 0,0 0 0,-21 0 15,22 0-15,-1-21 0,0-1 16,1 1-16,-1-21 0,0 21 0,-20-22 16,20-20-16,-21 21 0,0-1 0,0 1 15,1 0-15,-1-1 0,-21 22 16,0 0-16,0 0 0,0 0 0,0 42 31,-21 0-31,-1 0 16,22 21-16,-21 1 0,0-22 0,21 21 15,0 1-15,0-1 0,0 0 16,0 1-16,0-22 0,0 0 0,0 0 16,21 0-16,0 0 0,1 1 15,-1-22-15,21 0 0,-21 0 0,22 0 16,-1 0-16,-21-22 0,21 1 0,1 0 15,-1 0-15,-21 0 0,0-22 16,22 22-16,-22-21 0,0 0 0,0-1 16,0 1-16,-21 0 0,0-1 15,0 22-15,22 0 0,-22 0 16,0 0-16,0 42 16,0 0-1,0 0-15,-22 21 0,1 1 0,21-1 16,0 0-16,0 1 0,-21-22 15,21 21-15,-21 1 0,21-22 0,0 21 16,0-21-16,0 0 0,0 1 16,0-1-16,0-42 31,0-1-31,0 1 16,0 0-16,21-21 0,-21-1 0,21 1 15,0 0-15,1-1 16,-22-20-16,21 21 0,0 20 0,0-20 15,-21 21-15,21 0 0,0 0 0,1 21 16,-1 0-16,0 0 16,0 0-16,0 0 0,-21 21 0,21 0 15,1 42-15,-1-41 16,-21 20-16,0-21 0,0 21 0,0-20 16,0-1-16,21 0 0,-21 21 0,0-21 15,0 1-15,0-1 16,21-21 15,0-21-31,0 21 0,-21-43 16,22 22-16,-1 0 0,0-21 15,21 20-15,-21-20 0,1 0 0,41-22 16,-21 43-16,-20 0 0,-1 0 16,0 21-16,0 0 0,0-21 15,-21 42 1,0 0-16,0 0 15,0 21-15,0-20 0,0-1 16,0 21-16,0-21 0,0 22 16,0-22-16,0 21 0,0-21 0,0 0 15,0 22-15,21-22 0,1 0 0,-1-21 16,21 21-16,-21 0 16,0-21-16,22 0 0,-22 0 0,0 0 15,21 0-15,-20 0 0,20 0 16,-21-21-16,21 0 0,-20-21 0,-1 21 15,21-22-15,-21 1 0,22 0 0,-22-22 16,0 22-16,0-1 16,0 1-16,-21 0 0,0 21 0,0-1 15,0 1-15,-21 21 0,0 0 16,-21 0-16,20 21 0,-20 1 0,21 20 16,-21-21-16,20 43 0,1-22 15,21 0-15,-21 1 0,21-1 16,0 0-16,0 1 0,0-22 0,0 21 15,0-21-15,0 0 0,21 1 16,-21-1-16,21 0 0,1-21 0,20 0 16,-21 0-16,21 0 0,-20 0 0,20 0 15,0 0-15,1 0 0,-1-21 16,0 0-16,1 21 0,-1-22 0,21 1 16,-20-21-16</inkml:trace>
  <inkml:trace contextRef="#ctx0" brushRef="#br0" timeOffset="8639.25">18288 1461 0,'0'0'0,"-21"0"16,42 0-1,0 21-15,0-21 0,0 0 16,1 0-16,-1 0 0,21 0 16,-21 0-16,22 21 0,-22-21 0,0 0 15,0 0-15,21 0 0,-20 0 16,-1 0-16,0 0 16,-21 21-16</inkml:trace>
  <inkml:trace contextRef="#ctx0" brushRef="#br0" timeOffset="8806.28">18309 1693 0,'0'0'0,"-21"22"0,0-22 0,21 21 15,0 0-15,21-21 16,0 0 0,0 0-16,0 0 0,1 0 15,-1 0-15,21 0 0,-21 0 16,22-21-16,-22 21 0,21-21 0,-21 21 15,22-22-15</inkml:trace>
  <inkml:trace contextRef="#ctx0" brushRef="#br0" timeOffset="9076.01">19473 847 0,'0'0'0,"-63"-64"15,42 64-15,-1 0 16,1 21-16,0 1 16,0 20-16,0-21 0,0 0 0,21 64 15,-22-64-15,22 21 16,-21-20-16,21-1 0,0 0 0,0 21 31,0 1-31,21-22 0,1-21 0</inkml:trace>
  <inkml:trace contextRef="#ctx0" brushRef="#br0" timeOffset="9427.1">19812 1312 0,'-64'22'31,"43"-1"-31,0 0 0,0 0 0,-21 0 16,20 22-16,-20-1 0,-21 64 15,41-43-15,1 1 16,-21-1-16,21-20 0,0 20 0,-1 1 15,1-22-15,21 21 0,0-20 0,-21-1 16,21 22-16,-21-22 0,21 0 16,0 1-16,0-1 0,0 0 0,0 1 15,0-22-15,0 21 0,0-21 16,0 0-16,0 1 0,21-44 31,0 1-31,0 0 0,1-21 16,20-1-16,0-20 0,1 21 0,-1-22 15</inkml:trace>
  <inkml:trace contextRef="#ctx0" brushRef="#br0" timeOffset="9691.81">19833 1778 0,'0'0'0,"0"-42"15,0-85 1,-21 106-16,21-1 0,0 1 16,0 0-16,0 0 0,21 21 15,0-21-15,0 21 0,22-21 0,-22 21 16,21 0-16,1 0 0,-1 0 0,0 0 15,1 21-15,-22 0 0,21 0 16,-21 0-16,-21 0 0,0 1 0,0-1 16,0 0-16,-21 0 0,0 0 15,-21 0-15,-1 1 0,1-22 16,-22 21-16,1-21 0,-1 0 16,22 0-16,-21 21 0,-1-21 0,43 0 15,-21 0-15,20 0 0,1 0 16,21 21-16,21-21 15,22 0-15,-1 0 0,0 0 0,1 0 16</inkml:trace>
  <inkml:trace contextRef="#ctx0" brushRef="#br0" timeOffset="10295.91">20764 1693 0,'22'-42'0,"-44"84"0,44-126 16,-1 63-16,-21-1 0,0 1 15,0 0-15,0 0 0,0 0 0,-21 21 16,-1 0-16,1 0 0,0 0 16,-21 0-16,-1 0 0,1 0 0,0 21 15,-22 0-15,22 0 0,0 0 16,-1 1-16,1 20 0,0-21 0,20 21 16,-20 22-16,42-22 0,0-21 15,0 1-15,0 20 0,0-21 16,0 0-16,21 0 0,0-21 0,1 22 15,20-22-15,0 0 16,1 0-16,-22 0 0,21-22 0,0 1 16,1 0-16,-1 0 0,-21 0 15,22-22-15,-22 1 0,21 0 0,-21 21 16,0-22-16,1 22 0,-22 0 0,0 0 16,-22 42-1,22 0 1,-21 0-16,0 22 0,0-1 15,0 0-15,0 1 0,-1-1 0,1 0 16,0 1-16,-21 20 0,21-21 16,-1 1-16,1 20 0,-21-20 15,21 20-15,0-21 0,-1 22 0,1-22 16,0 22-16,0-22 0,0 22 16,0-22-16,21 0 0,0 1 0,0-22 15,0 21-15,0-21 0,0 0 16,0 1-16,21-22 0,0 0 15,0 0-15,0 0 0,0 0 0,1-22 16,-1 1-16,0 0 0,21-21 16,-21-1-16,1 1 0,20-21 0,-21 20 15,21-20-15,1 20 0,-22 1 16,21 0-16,-21-1 0,1 22 16,-1 0-16,0 0 0,0 0 0,21-22 15,-20 22-15,-1 0 16,21 0-16,-21 21 0,22-21 0</inkml:trace>
  <inkml:trace contextRef="#ctx0" brushRef="#br0" timeOffset="10675.24">21272 1376 0,'0'-21'0,"0"42"0,-21-63 0,21 20 15,0 1-15,0 0 16,21 21 0,1 0-16,-1 21 15,0-21-15,-21 21 0,21 1 16,0-1-16,-21 0 0,0 21 0,21-21 16,-21 22-16,0-22 0,0 21 15,0 1-15,0-1 0,0-21 0,0 21 16,0-20-16,0 20 0,0-21 15,0 0-15,0 0 0,-21-21 16,21-21 15,0 0-31,0 0 16,21-21-16,1 20 0,-1-20 16,0 21-16,0-21 0,0 20 0,0-20 15,1 21-15,-1-21 0,21 20 16,-21 1-16,0-21 0,22 21 0,-22-22 15</inkml:trace>
  <inkml:trace contextRef="#ctx0" brushRef="#br0" timeOffset="10988.7">22331 826 0,'0'0'0,"-21"-43"15,21 64 32,0 1-47,0-1 16,0 0-16,0 0 0,0 0 15,0 0 1,-22 1-16,1-22 0,21 21 16,-21-21-16,0 0 15,21 21-15</inkml:trace>
  <inkml:trace contextRef="#ctx0" brushRef="#br0" timeOffset="11487.63">22564 1312 0,'0'0'0,"0"-21"0,0 0 15,0 0 1,0 42 15,0 0-31,0 0 16,0 1-16,0-1 0,0 0 15,21 0-15,0 0 0,0 0 0,-21 1 16,21-1-16,22 0 16,-22 21-16,21-21 0,22 22 0,-22-22 15,21 21-15,1-21 0,-22 1 0,1-1 16,-1 0-16,0 0 0,-21-21 15,22 21-15,-22 0 0,0-21 16,-42 0 0,-21 0-1,20 0-15,-20 0 0,-21 0 0,20 0 16,-20 0-16,20 22 0,-20-22 16,-1 21-16,22 0 0,0-21 0,-22 21 15,22 0-15,0 0 0,20 1 16,-20-1-16,21 0 0,-21-21 0,20 21 15,1 0-15,0 0 0,21 1 16,-21-22-16,0 21 16,0-21-1,21-21 1</inkml:trace>
  <inkml:trace contextRef="#ctx0" brushRef="#br0" timeOffset="13767.83">6900 2434 0,'-21'0'15,"0"0"17,0 0-17,0 0-15,-1 0 16,1 0 0,0 0-16,0 0 0,0 0 15,0 0-15,-1 0 16,1 0-16,0 0 15,0 0-15,0 0 16,0 0 0,-1 0-16,1 21 0,0-21 0,0 0 15,0 0-15,0 0 16,-1 22-16,1-22 16,0 0-1,42 0 48,0 0-48,22 0-15,-22 0 0,21 0 0,22 0 16,-22 0-16,22 0 0,20 0 16,1 0-16,-22 0 0,22 0 15,0 0-15,-1 0 0,1 0 16,-21 0-16,20 0 0,-20 0 0,20 0 15,-20 0-15,21 0 0,-22-22 16,1 22-16,-1 0 0,1 0 0,-22 0 16,0 0-16,-21-21 0,22 21 15,-22 0-15,-42 0 47,0 0-47,-1 0 16,1 0-16,0 0 0,0 0 0,0 0 15,0 0-15,-22 0 0,1 0 16,21 0-16,-22 0 0,-20 0 0,21 0 16,-22 21-16,22-21 0,-22 0 15,1 22-15,20-22 0,-20 0 0,-1 0 16,1 21-16,-1-21 0,1 21 16,-22-21-16,22 0 0,20 0 15,-20 0-15,-1 0 0,1 0 0,21 0 16,-1 0-16,-20 0 0,20 0 15,22 0-15,-21 0 0,0 0 16,20 0-16,1 0 0,0 0 0,0 0 16,0 0-16,0 0 0,21 21 15,21-21 32,0 0-47,0 0 16,0 0-16,22 0 0,-22 0 15,21 0-15,22 0 0,-22 0 0,21 0 16,22 0-16,0 0 0,-1 0 16,1 0-16,0 0 0,-1 0 0,1 0 15,21 0-15,-21 0 16,-1 0-16,1-21 0,0 21 0,-22 0 16,22 0-16,-43 0 0,22 0 15,-22 0-15,-21 0 0,21 0 0,-20 0 16,-22-21 15,-22 21-15,1 0-16,0 0 0,0 0 15,0 0-15,0 0 0,-1 0 16,1 0-16,0 0 0,-21 0 16,21 0-16,-22 0 0,1 0 0</inkml:trace>
  <inkml:trace contextRef="#ctx0" brushRef="#br0" timeOffset="14723.88">7260 2625 0,'0'0'0,"0"-21"0,0-1 16,0 1-1,-21 0-15,0 21 16,0 0 0,-1 21-1,22 0-15,0 1 16,0-1-16,0 0 0,0 42 15,0-20-15,-21-22 0,21 64 16,0-43-16,-21 21 16,21-20-16,0 20 0,0 1 0,0-1 15,-21 1-15,0 20 0,21-20 16,-21-1-16,21 1 0,0-22 16,-22 22-16,1-22 0,21 0 0,-21 1 15,21-1-15,0-21 0,-21 22 16,0-22-16,21 0 0,-21 0 0,21 0 15,0 0-15,-22-21 16,1 0-16,21-21 16,0 0-16,0 0 0,-21 0 0,21 0 15</inkml:trace>
  <inkml:trace contextRef="#ctx0" brushRef="#br0" timeOffset="14963.75">6752 3471 0,'0'0'0,"0"-21"0,-21-21 15,42 63 17,0-21-32,0 21 0,1 0 15,-1 22-15,0-22 0,21 0 16,-21 21-16,1-20 0,-1-1 0,0 0 16,-21 21-16,21-21 0,-21 1 15,21-1-15,-21 0 0,0 0 0,0 0 16,21-21 15,-21-21-31,22 0 0,-22 0 16,0 0-16,21-1 0</inkml:trace>
  <inkml:trace contextRef="#ctx0" brushRef="#br0" timeOffset="15115.8">7281 3429 0,'0'0'0,"21"0"15,-21 21 1,-21 0-16,0 1 0,0-1 0,0 0 15,0 0-15,-22 0 0,22 0 16,-21 22-16,21-22 0,-22 0 0,22 0 16,0 0-16,-21 1 0,20-1 15,1-21-15,21 21 0,-21-21 16</inkml:trace>
  <inkml:trace contextRef="#ctx0" brushRef="#br0" timeOffset="15615.11">4868 4995 0,'0'0'16,"0"-21"-16,0 0 0,0 0 16,0 42 15,0 0-31,0 0 16,0 1-16,0 20 0,0-21 0,0 21 15,-21-20-15,21 20 0,0-21 16,-21 21-16,21-20 0,0-1 0,0 0 15,0 0-15,0 0 0,0 0 16,0 1-16,0-44 31,21 1-31,-21 0 16,21 0-16</inkml:trace>
  <inkml:trace contextRef="#ctx0" brushRef="#br0" timeOffset="15959.59">4974 4530 0,'-85'0'31,"64"0"-31,0 0 16,0 21-16,0-21 0,21 21 16,0 0-16,0 0 15,0 1-15,21-22 16,0 0-1,21 0-15,-20 0 0,-1-22 0,0 1 16,0 21-16,0-21 0,0 0 16,-21 0-16,22 0 0,-22-1 15,0 1-15,0 0 0,-22 21 16,1 0-16,0 0 0,0 0 0,-21 0 16,20 0-16,1 0 0,0 0 15,0 21-15,0 0 0,21 1 16,0-1-16,0 0 0,0 0 15,0 0 1,21 0-16,0-21 0,0 22 0,0-1 16,1-21-16</inkml:trace>
  <inkml:trace contextRef="#ctx0" brushRef="#br0" timeOffset="16564.11">5736 4826 0,'0'0'16,"0"-21"-16,0 0 0,0 0 15,-21 21-15,0-22 0,0 1 0,-1 21 16,1 0-16,0 0 16,0 0-16,-21 0 0,20 0 0,-20 0 15,21 0-15,0 21 0,-22 1 16,22-1-16,0 21 0,0-21 0,0 22 15,0-1-15,-1 0 0,1 1 0,0-1 16,0 0-16,0 1 0,0-1 16,21 0-16,0-21 0,0 22 15,0-22-15,0 0 0,0 0 0,21 0 16,-21 1-16,21-22 0,0 0 16,21 0-16,-20 0 0,20 0 0,0 0 15,1-22-15,-1 1 0,0 0 16,1-21-16,-1 21 0,0-22 0,1 1 15,-1 0-15,0-22 0,1 1 16,-1-1-16,-21 1 0,0-1 0,22-21 16,-22 43-16,-21-21 0,21-1 15,-21 22-15,0-1 0,0 1 0,0 0 16,0 21-16,0-1 0,0 1 0,0 0 16,-21 21-1,0 21-15,21 0 0,-22 1 16,22 20-16,-21 0 0,21 1 15,0-1-15,0 0 0,0 1 16,0 20-16,0 1 0,0-22 16,0 21-16,21-20 0,1-1 0,-22 0 15,21 1-15,0-22 0,0 0 0,0 0 16,0 0-16,1 1 0,-1-22 16,21 0-16,-21 0 0,0 0 0,22-22 15,-22 22-15,0-21 0,21 0 16,1 0-16,-1-21 0,0 20 0,1 1 15,-1-21-15,0 21 0,1 0 0</inkml:trace>
  <inkml:trace contextRef="#ctx0" brushRef="#br0" timeOffset="18135.82">9991 6922 0,'21'0'31,"0"-22"-15,0 1-16,0 21 0,0-21 0,1 0 16,-1-21-16,-21 20 0,0 1 0,0 0 15,0-21-15,0-1 16,0 22-16,-43 0 0,22-21 0,0 21 15,-21 21-15,-1 0 0,1 0 16,0 0-16,-22 0 0,22 21 0,0 0 16,-1 0-16,1 0 0,0 22 0,20-22 15,-20 21-15,21 0 0,0-20 16,0 20-16,21 0 0,0 1 0,0-22 16,0 42-16,0-42 0,0 1 15,0-1-15,21 0 0,0-21 16,0 0-16,0 0 0,22 0 0,-22 0 15,21 0-15,-21-21 0,22 0 0,-1-1 16,0 1-16,1 0 0,-1 0 16,0-21-16,1 20 0,-1-20 15,-21 0-15,21-1 0,-42 1 0,0 0 16,0-1-16,0 1 0,0 0 16,0 21-16,0-1 0,0 1 0,-21 42 31,21 1-31,0-1 0,0 21 0,0 0 15,0-20-15,0 20 0,0 0 0,0 1 16,21-22-16,1 21 0,-1 0 16,0-20-16,-21-1 0,21 0 0,0 0 15,0-21-15,1 0 0,20 0 16,-21 0-16,0 0 0,0 0 16,1 0-16,-1 0 0</inkml:trace>
  <inkml:trace contextRef="#ctx0" brushRef="#br0" timeOffset="18652.09">10731 6096 0,'0'0'0,"0"-21"0,-21 21 32,21 21-32,-21-21 0,0 42 0,21-20 15,-21 20-15,21 0 0,0 22 16,0-22-16,0 22 0,0 126 15,0-126-15,0 41 16,0-62-16,0-1 0,0-21 16,0 22-16,0-22 0,0 0 15,0 0-15,0-42 32,0 0-17,0 0-15,-21-22 0,21 22 16,0 0-16,0-21 0,0 20 15,21-20-15,0 21 0,0-21 16,0 20-16,0 1 0,64 0 16,-43 0-16,1 21 0,-1 0 15,22 0-15,-22 0 0,21 21 0,-20-21 16,-1 21-16,0 0 0,-20 22 0,-1-22 16,-21 0-16,0 21 0,0-20 15,-43-1-15,22 21 0,-21-21 0,0 0 16,-22 1-16,1 20 0,-1-21 15,1-21-15,-1 21 0,22 0 0,-22 1 16,22-22-16,0 0 0,20 0 0,-20 0 16,21 0-16,0 0 0,21-22 31,42 22-15,-21-21-16,22 0 0,-22 0 0,21 21 15,0-21-15</inkml:trace>
  <inkml:trace contextRef="#ctx0" brushRef="#br0" timeOffset="18979.07">11980 6392 0,'0'0'0,"21"-21"0,-21 0 16,0 0-16,0 0 0,-21 21 15,-21-21 1,21 21-16,0 0 0,-22 0 15,1 21-15,21 0 0,-22 0 0,1 21 16,21 1-16,-21-1 0,20 0 16,-20 1-16,21 20 0,0-20 0,0-1 15,-1 0-15,22 1 0,0-22 16,0 21-16,0-21 0,22 0 0,-1 1 16,0-22-16,21 21 0,1-21 0,-1 0 15,0 0-15,22 0 0,-1 0 16,1 0-16,-1-21 0,-20 21 0,20-22 15,1 1-15,-1 0 0,-21 0 16,1 0-16,-1 0 0,-21-1 16,22-20-16,-22 21 0,0 0 0,0 0 15,21-22-15,-42 22 0</inkml:trace>
  <inkml:trace contextRef="#ctx0" brushRef="#br0" timeOffset="19827.49">14626 2307 0,'0'0'15,"-21"21"-15,-64 1 16,64-1-16,0-21 0,0 0 0,21 21 15,-21-21-15,-1 0 0,1 0 16,21 21-16,21-21 31,1 0-15,20 0-16,0 0 0,22 0 16,-1 0-16,43 0 0,-21-21 15,42 21-15,21 0 0,-21 0 0,21-21 16,-21 21-16,0 0 0,21 0 15,-21 0-15,21 0 0,-21 0 0,-21 0 16,0 0-16,-21 0 0,-1 0 16,-20 0-16,-1 0 0,-20 0 0,-1 0 15,0 0-15,-20 0 0,-1 0 16,0 0-16,0 0 0,0 0 31,-42 0 0,0 21-15,0 0-16,-22-21 0,22 21 0</inkml:trace>
  <inkml:trace contextRef="#ctx0" brushRef="#br0" timeOffset="20687.75">15663 2392 0,'0'0'0,"0"-42"16,0 20 0,0 65 15,-21-22-31,0 42 15,21-20-15,-21 20 0,21 1 16,0-1-16,-21 1 0,21-1 0,-22 1 16,22-1-16,0 1 0,-21 20 15,21-20-15,0-1 0,0 22 0,0-21 16,-21-22-16,0 21 0,0-20 16,21-1-16,-21 0 0,-1 1 0,1-22 15,21 0-15,-21 0 0,0-21 16,0 0-16,0 21 0,-1-21 15,1-21-15,21 0 16,0 0-16,0 0 0,0 0 16,-21-22-16,21 22 0,0-21 0,0-1 15,0 1-15,0 0 0,-21-1 16,21 1-16,0 21 0,0 0 16,0 0-16,0 42 15,0 0-15,0 0 0,0 21 16,0-20-16,0 20 0,0 0 0,0-21 15,0 22-15,0-22 0,21 0 0,0 0 16,-21 0-16,21 1 0,1-1 16,20-21-16,-21 0 0,0 0 0,22 0 15,-22 0-15,21 0 16,0 0-16,1 0 0,-22-21 0,21-1 16,-21 1-16,1 0 0,-1 0 15,0 0-15,0 21 0,-21-21 0,0-1 16,-21 44-1</inkml:trace>
  <inkml:trace contextRef="#ctx0" brushRef="#br0" timeOffset="22411.75">14626 4085 0,'0'0'0,"0"-21"0,0 0 16,0 42-1,0 0-15,-21 0 16,0 1-16,21-1 0,-21 21 16,21 0-16,0-20 0,-22 20 15,22-21-15,-21 21 0,0-20 0,21 20 16,0-21-16,-21 21 0,21-20 16,-21-1-16,21 0 0,0 0 15,-21-21 1,21-21-1,0 0-15,0 0 0,0-1 16,0-20-16,0 21 0,0-21 16,0 20-16,21-20 0,0 21 15,-21-21-15,21 20 0,21 1 0,-20 0 16,-1 0-16,0 0 0,0 21 16,0 0-16,0 0 0,1 0 0,-22 21 15,21 0-15,0 0 0,-21 22 16,0-22-16,21 0 0,-21 21 0,21-21 15,-21 1-15,21 20 0,-21-21 16,22 21-16,-22-20 0,21-1 0,0 0 16,-21 0-16,42 0 0,-21-21 0,22 0 15,-1 0-15,0 0 0,1 0 16,20 0-16,1 0 0,-1 0 0,-20-21 16,20 0-16,-21 0 15,22 0-15,-22-22 0,1 22 0,-22-21 16,21-1-16,-21 1 0,0 21 0,-21-21 15,0-1-15,0 1 0,0 21 16,0 0-16,0-1 0,0 1 0,-42 0 16,21 21-16,-21 0 0,-1 0 15,1 0-15,-22 21 0,1 0 0,21 22 16,-22-22-16,1 0 0,20 21 16,1 1-16,21-1 0,-22-21 0,22 22 15,0-1-15,21-21 0,0 21 16,0-20-16,0-1 0,0 0 0,42 0 15,-20-21-15,-1 0 0,21 0 16,0 0-16,1 0 16,-1 0-16,0-21 0,1 0 0,-1 0 15,0-1-15,1-20 0,-1 21 0,-21-21 16,0 20-16,1-20 0,-1 21 16,0-21-16,-21 20 0,21 1 0,-21 0 15,0 0-15,0 42 31,-21 0-31,21 0 0,-21 1 16,21 20-16,0-21 0,0 0 0,0 22 16,0-22-16,0 0 0,0 0 15,0 21-15,0-20 0,0-1 16,0 0-16,21-21 0,0 0 16,0 0-16,0 0 0,22 0 15,-22 0-15,0 0 0,0-21 0,22 21 16,-22-21-16,0-1 0,0 1 15,0-21-15,0 21 0,1-22 0,-1 22 16,-21-21-16,0 21 0,21 0 0,-21-1 16,21 1-16,-21 42 31,0 1-31,0-1 0,0 0 16,0 0-16,0 21 0,0-20 0,-21-1 15,21 0-15,-21 21 0,21-21 16,0 1-16,0-1 15,0 0-15,0-42 32,21 0-32,-21-1 15,21 1-15,0 0 0,0-21 16,1 21-16,-1-22 0,0 1 0,-21 21 16,21-22-16,0 22 0,0 0 0,-21 0 15,22 42 1,-22 0-16,0 0 0,21 1 15,-21-1-15,0 21 16,0-21-16,0 0 0,0 22 0,0-22 16,0 0-16,0 0 0,21 0 15,-21 1-15,21-1 0,0-21 0,-21 21 16,21-21-16,1 0 0,-1 0 0,21 0 16,-21 0-16,22 0 0,-1 0 15,-21 0-15,21-21 0,1 0 0,-1-1 16,-21 1-16,22 0 0,-22 0 15,21-21-15,-21 20 0,0 1 0,1-21 16,-1 21-16,0 0 0,-21-1 16,0 1-16,21 21 0,-21 21 31,0 1-31,0-1 0,0 0 16,0 0-16,0 21 0,-21-20 0,21-1 15,0 0-15,0 0 0,0 0 16,0 0-16,0 1 0,21-1 31,0-21-31,22 0 0,-22 0 0,0 0 16,21-21-16,-21 21 0,22-22 0,-22 1 15,21 0-15,-21-21 0,1 21 16,20-22-16,-21 22 0,-21-21 16,21-1-16,-21 1 0,0 21 0,0 0 15,0 0-15,0-1 0,-21 22 16,0 22-16,21-1 15,-21 0-15,0 0 0,-1 0 0,1 0 16,21 22-16,0-22 0,0 0 16,0 0-16,0 22 0,0-22 0,0 0 15,0 0-15,21 0 0,1-21 16,-1 0-16,0 0 0,21 0 16,1 0-16,-1 0 0,21-21 0,1 0 15,21 0-15,-22-22 0,22 1 16</inkml:trace>
  <inkml:trace contextRef="#ctx0" brushRef="#br0" timeOffset="22832.1">19516 2688 0,'0'0'0,"-43"0"0,-84 0 31,127-21-31,21 0 15,1 21-15,20-21 0,21 21 0,22-21 16,0 21-16,21 0 0,-1-22 16,1 22-16,0-21 0,21 21 0,21 0 15,-21 0-15,0 0 0,0 0 16,-21 0-16,-21 0 0,-1 0 0,1 0 16,-43 0-16,22 0 0,-22 0 15,-21 0-15,1 0 0,-1 0 16,-21 21-16,0 1 15,-21-22-15,-1 21 0,1-21 16,-21 21-16,0-21 0,-22 21 16</inkml:trace>
  <inkml:trace contextRef="#ctx0" brushRef="#br0" timeOffset="23415.8">20214 2985 0,'0'0'0,"0"-22"16,-21 1-1,0 21 1,0 21-16,21 1 0,0-1 16,-22 21-16,1 0 0,21 1 15,-21 20-15,0 22 0,0-22 0,0 22 16,-1 0-16,1-1 0,0 1 15,-21 0-15,21-1 0,-1 22 0,-20-21 16,21 21-16,0-22 0,0 1 16,-1 21-16,22-21 0,0-1 0,-21-20 15,0 20-15,0 1 16,0-21-16,21 20 0,-21-41 0,-1 20 16,1-21-16,0 1 0,21-22 15,-21 21-15,0-21 0,0 1 16,-1-22-16,1 0 0,0 0 15,21-22-15,-21 1 16,21 0-16,-21 0 16,21-21-16,0 20 0,0 1 0,0-21 15,0 21-15,0 0 0,0-1 0,0 1 16,-21 21 0,-1 0-16,22 21 15,0 1-15,0-1 0,0 0 0,-21 0 16,21 21-16,0-20 0,0 20 15,0-21-15,0 0 0,0 0 0,0 1 16,21-1-16,1 0 0,-1-21 16,21 0-16,-21 0 0,22 0 0,-1 0 15,0 0-15,1 0 0,-1-21 0,0 21 16,1-21-16,-1-1 0,0-20 16,1 21-16,-22-21 0,21 20 0,-21-20 15,0 21-15,1 0 0,-22-22 16,21 22-16</inkml:trace>
  <inkml:trace contextRef="#ctx0" brushRef="#br0" timeOffset="23954.37">19071 6308 0,'0'-43'16,"0"22"-16,-21 42 31,21 1-31,0-1 0,0 21 15,0 0-15,0 1 0,0 20 0,0-20 16,0 20-16,0 1 0,0-1 16,0 1-16,-21-22 0,0 21 0,-1 1 15,22-1-15,-21-20 0,0 20 0,0-20 16,0 20-16,21-21 0,-21 1 16,21-22-16,-22 21 0,22-21 0,-21 1 15,21-44 1,0 1-16,0 0 15,21 0-15,1-21 0,-1-22 16,0 22-16,-21-22 0,21 1 0</inkml:trace>
  <inkml:trace contextRef="#ctx0" brushRef="#br0" timeOffset="24240.7">18965 6329 0,'0'-64'15,"0"43"-15,21 0 0,-21 0 0,22 21 0,-22-21 16,21 21-16,0-21 15,0 21-15,0 0 0,22 0 0,-22 0 16,21 0-16,0 0 0,22 0 0,-22 0 16,1 21-16,-1 0 15,-21 0-15,21 0 0,-42 0 0,0 22 16,0-1-16,0 0 0,-42-20 0,21 20 16,-21 0-16,-22-21 0,22 22 15,-22-22-15,22 0 0,-22 0 0,22 0 16,0 1-16,-1-22 0,22 0 15,0 21-15,0-21 0,21-21 16,0-1 0,21 22-16,0-21 0,0 0 0,1 21 15,20-21-15,0 0 0,1 0 0,20 21 16</inkml:trace>
  <inkml:trace contextRef="#ctx0" brushRef="#br0" timeOffset="24848.07">20066 6435 0,'0'-106'31,"-21"106"-31,0-21 0,-1 21 16,1 0-16,0 21 15,0 0-15,0 21 16,0-20-16,-1-1 0,1 21 0,-21 0 15,0 22-15,20-22 16,1-21-16,0 22 0,0-22 16,0 0-16,21 0 0,0 0 0,0 1 15,21-22 1,0 0-16,21 0 16,-20-22-16,20 1 0,-21 0 0,21 0 15,1 0-15,-22 0 0,0-22 16,0 22-16,22-21 0,-22 21 0,-21-22 15,21 22-15,0 21 0,-21-21 16,21 0-16,0 42 31,-21 0-31,0 0 0,0 0 0,0 22 16,0-22-16,0 21 0,0 1 0,0-1 16,0 0-16,0 1 0,0-1 15,-21 21-15,0-20 0,0 20 0,0-20 16,0 20-16,-1 1 0,-20-1 15,21 1-15,0-22 0,0 21 0,-1-20 16,22-1-16,0 0 0,0-20 0,0-1 16,0 0-16,0 0 0,22-21 15,-1 0 1,0-21-16,0 0 16,0 0-16,0-1 0,1-20 0,-1 0 15,0-1-15,0 1 0,21-21 16,-20 20-16,-1 1 0,0 0 15,0 20-15,21-20 0,-20 21 16,-1-21-16,21 20 0,-21 1 0,0-21 16,1 21-16,-1 0 0,0-1 15</inkml:trace>
  <inkml:trace contextRef="#ctx0" brushRef="#br0" timeOffset="25219.99">20659 6456 0,'0'0'0,"0"-21"16,21 0-16,0-1 16,-21 1-16,0 0 0,21 21 15,0-21-15,0 21 0,1-21 16,-1 21-16,0 0 0,0 0 16,0 0-16,0 0 0,1 21 0,-1 0 15,0 21-15,0-20 0,0 20 0,-21 0 16,0 1-16,0-1 0,0 0 15,0-21-15,0 22 0,0-1 0,-21-21 16,0 22-16,0-22 0,0 0 16,-1 0-16,1-21 15,21-21 1,0 0 0,0 0-16,21-22 0,1 1 0,-1 0 15,0-1-15,21 1 0,-21 0 16,22-22-16,-22 22 0,21-1 0,-21 22 15,1 0-15,20-21 0,-21 42 16,0-21-16,0-1 0,1 22 0,-22-21 16</inkml:trace>
  <inkml:trace contextRef="#ctx0" brushRef="#br0" timeOffset="27116.24">15155 4932 0,'-42'0'15,"21"0"1,0 0 0,-1 0-16,1 0 0,0 0 15,0 0 1,21 21-16,0 0 15,0 0-15,0 1 0,0-1 16,0 0-16,21 0 0,0-21 16,22 21-16,-22 0 0,0 1 0,21-22 15,1 21-15,-1 0 0,0-21 16,1 21-16,-1 0 0,0-21 0,1 21 16,20-21-16,-21 22 0,22-22 15,-22 0-15,1 21 0,20-21 0,-21 0 16,1 0-16,-1 0 0,22 0 0,-22 0 15,0 0-15,22 0 16,-1 0-16,-20 0 0,20 0 0,1 0 16,20 0-16,-20 0 0,-1 0 15,22 0-15,-22-21 0,1 21 0,-1-22 16,1 22-16,-22-21 0,22 21 0,-1-21 16,-20 0-16,20 21 0,1-21 15,-22 0-15,21 21 0,-20-22 0,-1 1 16,0 0-16,1 0 0,-1 0 15,-21 0-15,22-1 0,-22 1 0,0 0 16,0-21-16,0 21 0,0-1 16,1-20-16,-1 21 0,0-21 15,-21 20-15,0-20 0,21 21 16,-21-21-16,21 20 0,-21 1 0,0-21 16,0 21-16,0-22 0,0 22 0,0-21 15,0 0-15,0 20 0,0-20 16,-21 21-16,0-21 0,0 20 0,21-20 15,-21 21-15,-1-21 0,-20 20 16,21-20-16,0 21 0,-22 0 0,1-22 16,0 22-16,21 0 0,-22 0 15,-20 0-15,20 0 0,1-1 16,0 1-16,-22 0 0,22 21 16,0-21-16,-22 0 0,22 21 0,-1-21 15,1 21-15,-21 0 0,20-22 0,-20 22 16,20-21-16,-20 21 0,21 0 15,-22 0-15,1 0 0,20 0 16,-20 0-16,-1 0 0,22 0 0,-22 0 16,1 0-16,21 0 0,-22 0 15,22 0-15,-22 0 0,22 21 0,-22-21 16,22 22-16,-21-22 0,20 21 0,-20-21 16,20 21-16,-20-21 0,21 21 15,-1 0-15,-20-21 0,20 21 0,1 1 16,-21-22-16,20 21 0,1 0 15,0 0-15,-1 0 0,1 0 0,0 1 16,-1 20-16,22-21 16,-21 0-16,21 22 0,-22-22 0,22 0 15,0 21-15,0-21 0,0 22 16,-1-22-16,1 21 0,0-21 0,21 22 16,0-22-16,-21 21 0,0-21 0,21 22 15,-21-22-15,21 21 0,-22 1 16,22-22-16,0 21 0,0 0 0,0 1 15,0-1-15,0 0 0,0 1 16,0-1-16,0 0 0,0 1 0,22-1 16,-1-21-16,0 22 0,0-22 15,0 21-15,0-21 0,1 0 16,-1 1-16,21-1 0,-21 0 0,22 0 16,-22 0-16,21 0 0,0-21 15,1 22-15,-1-1 0,22-21 0,-22 21 16,21-21-16,-20 0 0,20 21 0,1-21 15,-22 0-15,22 0 0,-1 0 16,-21 0-16,64 0 0,-63 0 16,-1 0-16,0 0 0,1-21 0,-1 21 15,0 0-15,-21-21 16,1 21-16,-1-21 0,0 21 0,0 0 16,0 0-16,0-22 0,-21 1 15,22 21 1,-44 0 296,1 0-296,0 0-16</inkml:trace>
  <inkml:trace contextRef="#ctx0" brushRef="#br0" timeOffset="30307.73">4635 5652 0,'0'0'0,"-21"0"0,0 0 16,0 0 0,21 21 15,21-21-15,21 21-16,-20-21 0,-1 0 0,21 21 15,0-21-15,1 21 16,20-21-16,-20 0 0,20 0 0,1 0 15,-1 0-15,22 0 0,-22 0 0,22 0 16,0 0-16,20 0 0,-20-21 16,21 21-16,-21-21 0,20 0 0,-20 0 15,0-1-15,-1 1 0,-20 0 16,-1 0-16,22 0 0,-21 0 0,-1-1 16,43-41-16,-43 21 15,1-1-15,-22 1 0,1 0 0,-1-1 16,0 1-16,-21-22 0,22 22 0,-43-21 15,21-1-15,-21 1 16,0 20-16,0-20 0,-21 20 0,0 1 16,-1 0-16,-20-1 0,0 1 15,-1 0-15,1-1 0,0 1 0,-22 0 16,22-1-16,0 1 0,-1 0 16,1-1-16,0 1 0,-1 21 0,-20-21 15,20 20-15,-20 1 0,-1 0 16,1 0-16,-22 0 0,1 21 0,-1 0 15,0-21-15,-21 21 0,1 0 16,20 0-16,-21 0 0,21 0 0,-20 0 16,20 0-16,0 21 0,1-21 15,-1 21-15,21 0 0,-20 0 16,20 0-16,1 1 0,-1 20 0,1-21 16,-1 21-16,1 1 0,20-1 15,-20 22-15,-1-22 0,22 0 16,-21 22-16,20-1 0,1 1 0,0 20 15,-1-20-15,1 21 0,21-1 16,0-20-16,-1 20 0,22-20 0,0-1 16,0 1-16,22-1 0,-1 1 15,21-1-15,0-20 0,1-1 0,-1 0 16,22 1-16,-1-1 0,1-21 16,-1 0-16,22 1 0,-22-22 15,43 0-15,-21 0 0,21 0 0,-22 0 0,22-22 16,-21 1-16,-1 0 15,1 0-15,-21 0 0</inkml:trace>
  <inkml:trace contextRef="#ctx0" brushRef="#br0" timeOffset="42109.12">4000 7747 0,'0'0'0,"0"21"16,0 0 15,-21-21 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08T12:02:36.786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1630 699 0,'0'21'31,"21"-21"-15,-21-21 62,-21 21-62</inkml:trace>
  <inkml:trace contextRef="#ctx0" brushRef="#br0" timeOffset="479.94">1714 741 0,'0'0'16,"0"-21"31,0 0-47,0-1 15,0 1-15,0 0 16,0 0-16,-21 0 15,0 21-15,0-21 16,0 21-16,0 0 0,-1 0 0,1 0 16,0 0-16,-21 0 0,21 21 15,-22 0-15,1-21 0,0 21 16,20 0-16,-20 0 0,0 22 0,21-22 16,-22 21-16,22 1 0,-21-1 15,21 0-15,-1 22 0,1-22 16,0 22-16,0-22 0,0 21 15,0-20-15,-1-1 0,22 22 0,-21-22 16,21 0-16,0-21 0,0 22 16,0-1-16,0 0 0,0-20 0,21-1 15,1 0-15,-1 0 0,0 0 16,0-21-16,21 0 0,1 0 16,-1 0-16,0 0 0,22 0 0,-22-21 15,22 0-15,-1 0 0,-20 0 16,20-1-16,-21-20 0,1 21 0,-1-21 15,0-1-15,1 22 16</inkml:trace>
  <inkml:trace contextRef="#ctx0" brushRef="#br0" timeOffset="1039.59">2095 487 0,'0'0'0,"0"-21"15,0 0-15,-21 42 32,21 0-32,0 0 0,0 21 15,0 1-15,0-1 0,-21 0 16,21 1-16,0 20 0,0 1 16,-21-1-16,21-20 0,-21 20 0,21 1 15,-21-22-15,21 21 0,0-20 16,0-1-16,0 0 0,-22 1 0,22-22 15,0 21-15,0-21 0,0 1 16,0-1-16,0-42 47,0-1-47,0 1 0,0 0 16,0-21-16,0 21 0,0-22 0,0 1 15,0 0-15,22-1 16,-1 1-16,0 0 0,0-1 0,21 1 15,1 0-15,-1-1 0,22 22 16,-22 0-16,21-21 0,1 42 16,-22-22-16,22 22 0,-22 0 0,0 0 15,1 22-15,-22-22 0,21 21 16,-21 0-16,-21 21 0,0-21 0,0 22 16,0-22-16,0 21 0,0 1 15,-21-22-15,-21 21 0,21-21 0,0 22 16,-1-22-16,1 21 0,0-21 15,0 0-15,0-21 0,0 22 16,21-1-16,-22-21 16,22 21-16,-21-21 15,21-21 1,0 0-16,21 21 0</inkml:trace>
  <inkml:trace contextRef="#ctx0" brushRef="#br0" timeOffset="1639.89">3514 931 0,'0'-84'15,"0"63"-15,0-1 16,0 1-16,0 0 0,-22 0 0,1 0 15,0 0-15,21-1 0,-21 22 16,0 0-16,21-21 0,-21 21 16,-1 0-16,1 0 0,0 0 0,0 21 15,-21-21-15,20 43 0,-20-22 16,0 0-16,-1 21 0,1 1 0,0-1 16,-1 22-16,1-22 0,21 0 15,-21 1-15,20-1 0,-20 0 16,21 1-16,21-22 0,0 21 15,0-21-15,0 0 0,0 1 0,0-1 16,0 0-16,21-21 0,0 0 16,0 0-16,1 0 0,20 0 0,-21 0 15,21 0-15,1-21 0,-1 0 16,0-1-16,1 1 0,-1 0 0,0-21 16,1 21-16,-22-22 0,21 1 15,-21 21-15,22-22 0,-22 22 0,0-21 16,-21 21-16,0 0 15,21 21-15,-21-22 0,0 44 32,-21-1-32,21 0 0,-21 0 15,0 0-15,0 22 0,21-22 16,-22 21-16,22-21 0,-21 0 0,21 22 16,0-22-16,0 0 0,0 0 15,0 0-15,21 1 0,1-22 16,20 0-16,-21 0 0,0 0 15,22 0-15,-1 0 0,-21 0 16,21 0-16,1-22 0,-1 1 0,-21-21 16,22 21-16,-1 0 0,-21-22 0,0 22 15</inkml:trace>
  <inkml:trace contextRef="#ctx0" brushRef="#br0" timeOffset="1992.21">3979 889 0,'0'0'15,"0"-21"-15,0 0 0,0 0 16,0-1-16,0 1 15,0 42 17,0 1-32,0-1 0,0 21 15,0 0-15,-21 1 0,21-1 0,-21 0 16,0 22-16,21-22 0,-21 22 16,-1-1-16,1 22 0,0-22 0,0 22 15,0 0-15,0-1 16,-1 1-16,1 21 0,-21-21 0,21-1 15,0 1-15,-1 0 0,1-22 0,0 22 16,0-1-16,0-20 0,0 21 16,-1-22-16,1 1 0,21-22 0,0 0 15,0 22-15,0-43 0,-21 21 16,21 1-16,0-22 0,0 0 0,0 0 16,0 0-16,21-42 31,-21 0-31,21 0 0,1-22 15,-1 1-15,21 0 0,-21-22 0,0 1 16,22-22-16</inkml:trace>
  <inkml:trace contextRef="#ctx0" brushRef="#br0" timeOffset="2344.19">3895 1122 0,'0'0'0,"-22"-42"0,1-107 31,21 128-15,0 0-16,0 0 15,0 0-15,21 21 0,1-21 16,-1 21-16,0 0 0,21 0 16,-21 0-16,22 0 0,-1 0 0,-21 0 15,22 21-15,-1 21 0,-21-21 16,0 0-16,0 22 0,1-22 0,-22 21 15,0-21-15,0 22 0,0-22 16,0 21-16,-22-21 0,-20 1 0,21-1 16,0 0-16,-22 0 0,1 0 15,0 0-15,-22-21 0,22 22 0,0-22 16,-1 0-16,22 21 0,0-21 16,0 0-16,42 0 15,0-21 1,21-1-16,1 1 15,-1 0-15</inkml:trace>
  <inkml:trace contextRef="#ctx0" brushRef="#br0" timeOffset="2743.23">4889 360 0,'0'0'0,"0"-21"0,-21 21 16,0 0-16,0 0 16,0 21-16,0-21 15,21 21-15,-22 0 0,1 0 16,0 22-16,0-22 0,0 21 0,0 1 15,-1-1-15,1 21 0,0-20 16,21 20-16,-21 1 0,0-1 0,21 1 16,-21-22-16,21 22 0,0-22 15,0 0-15,0-21 0,0 22 16,0-22-16,0 0 0,21 0 16,0-21-16,0 21 0,0-21 0,0 0 15,1 0-15,-1 0 0,21 0 16,-21 0-16,22 0 0,-22 0 0,21-21 15,-21 0-15,22 21 0,-22-42 0,0 21 16,0-1-16,0 1 0</inkml:trace>
  <inkml:trace contextRef="#ctx0" brushRef="#br0" timeOffset="2972.68">4551 889 0,'-21'0'0,"42"0"0,-64 0 0,22 21 16,42-21 31,1 0-47,-1 0 0,21 0 0,0 0 15,1-21-15,-1 0 0,0 0 16,1 21-16,-1-21 0,0-1 0,1 1 15,-1 21-15</inkml:trace>
  <inkml:trace contextRef="#ctx0" brushRef="#br0" timeOffset="3411.69">5355 889 0,'0'0'0,"-21"21"0,0-21 0,0 0 16,-1 0-16,22 21 0,-21-21 16,42 0 31,1 0-47,-1 0 0,0-21 15,21 21-15,-21-21 0,22 0 0,-22 0 16,21 0-16,1-1 0,-22 1 15,0 0-15,0 0 0,-21 0 16,-21 21 0,0 0-16,-22 0 15,22 21-15,-21 0 0,21 0 0,-22 0 16,1 1-16,21 20 0,0-21 16,-22 21-16,22-20 0,21 20 0,0 0 15,-21 1-15,21-22 16,0 21-16,0-21 0,0 0 0,0 22 15,0-22-15,0 0 0,21 0 16,0 0-16,1-21 16,20 22-16,-21-22 0,0 0 15,22 0-15,-1 0 0,-21 0 0,21 0 16,1-22-16,-1 22 0</inkml:trace>
  <inkml:trace contextRef="#ctx0" brushRef="#br0" timeOffset="3868.35">5969 804 0,'-21'-21'0,"42"42"0,-63-63 0,42 21 0,-22 0 15,22 0-15,0-1 16,22 22-1,-1 0-15,0 0 16,0 0-16,21 0 0,-20 0 0,20 22 16,-21-22-16,0 21 0,22 21 15,-22-21-15,0 22 0,0-22 16,0 21-16,-21 0 0,0 1 16,0-1-16,0 0 0,0 1 0,0-1 15,-21 0-15,0-20 0,0 20 0,21-21 16,-21 0-16,-1 0 15,22-42 17,0 0-32,0 0 0,0 0 15,22-22-15,-1 22 0,-21-21 16,21 0-16,0-1 0,-21-20 0,21 20 16,0 1-16,-21 0 0,22 21 15,-1-22-15,-21 22 0,21 0 16,0 21-16,0-21 0,0 21 15,1 0-15,-1 0 16,0 0-16</inkml:trace>
  <inkml:trace contextRef="#ctx0" brushRef="#br0" timeOffset="4159.81">6731 931 0,'-21'22'0,"42"-44"0,-21 44 47,21-22-47,0 0 0,0 0 0,1 0 16,-1 0-16,0 0 0,0 0 15,0 0-15,0 0 0,1 0 16,-1-22 0,0 1-16,0 21 15,-21-21-15,0 0 16,21 21-16</inkml:trace>
  <inkml:trace contextRef="#ctx0" brushRef="#br0" timeOffset="4899.3">7705 656 0,'0'0'0,"-22"0"0,1 0 0,0 0 16,0 0 0,21-21-16,0 0 0,-21 21 0,21-21 15,0 0-15,0-1 16,0 1-16,0 0 0,0 0 16,0 0-16,21 0 15,0 21-15,0-22 0,0 22 16,1-21-16,20 21 0,-21 0 15,0 0-15,0 0 0,1 21 0,-1 1 16,0-1-16,0 0 0,-21 0 16,0 21-16,0-20 0,0 20 15,0 0-15,0 1 0,0-1 0,0-21 16,-21 43-16,0-22 0,-22 0 16,22 1-16,-21-1 0,21-21 0,-22 21 15,22 1-15,-21-22 0,21 21 16,-22-21-16,22 1 0,0-1 0,-21 0 15,21-21-15,-1 21 0,1 0 16,0-21-16,0 0 16,0 0-16,0-21 15,21 0-15,0 0 16,-22-22-16,22 22 0,0-21 0,0 21 16,0-22-16,0 1 0,0 0 15,22-1-15,-1 22 0,-21 0 0,21 0 16,-21 0-16,21 21 0,0 0 15,0 0-15,1 21 0,-1 0 16,0 0-16,0 22 0,0-1 16,0-21-16,-21 21 0,22 1 0,-22-1 15,21-21-15,-21 22 0,21-22 16,-21 0-16,21 0 0,0 0 0,-21 0 16,21 1-16,1-22 0,-1 0 0,0 0 15,21 0-15,-21 0 16,1 0-16,20 0 0,-21 0 0,0-22 15,22 1-15,-22 0 0,21 0 16,-21-21-16,0 20 0,22-20 0,-22 21 16,0-21-16,0 20 0,-21 1 15,0 0-15,0 0 0,0 0 0</inkml:trace>
  <inkml:trace contextRef="#ctx0" brushRef="#br0" timeOffset="5875.19">2053 1926 0,'0'0'16,"-42"0"-16,21 0 0,-1 21 0,-20-21 0,21 0 15,0 0-15,0 0 0,-1 0 16,1 0-16,0 0 15,21-21 17,21 21-17,0 0 1,1 0-16,-1 0 0,21 0 16,-21 0-16,22 0 0,-1 0 0,21 0 15,1 0-15,-1 0 0,1 0 16,21 0-16,-1 0 0,1 0 0,0 0 15,-1 0-15,1 0 0,-22 0 16,22 0-16,0 0 0,21 0 0,-1-21 16,1 21-16,21-21 0,0 21 15,21 0-15,-21-21 0,22 21 16,20 0-16,-21-21 0,21 21 16,-20 0-16,-1 0 0,0 0 0,0-22 15,0 22-15,-21 0 0,0 0 16,0 0-16,0-21 0,-21 21 0,0 0 15,0-21-15,0 0 0,-22 21 0,22-21 16,0 0-16,-21-1 0,20 22 16,-20-21-16,21 0 0,-21 21 0,-1-21 15,-20 0-15,20 21 0,-20-21 16,-22 21-16,22 0 0,-22 0 0,-21-22 16,22 22-16,-22 0 0,0 0 15,0 0-15,0 0 0,-63-21 47,21 21-47,-22 0 0,1 0 16,0 0-16</inkml:trace>
  <inkml:trace contextRef="#ctx0" brushRef="#br0" timeOffset="6813.34">1820 2074 0,'0'0'0,"-21"0"15,0 0-15,0 0 0,0 0 0,-1 0 16,1 0-16,0 0 0,0 0 15,0 0-15,0 0 0,-1 0 0,1-21 16,0 21 15,42 0 32,0-21-63,1 21 15,-1 0-15,0 0 0,0 0 16,0 0-16,0 0 0,1 0 0,20 0 16,-21 0-16,21 0 0,1 0 15,-1-21-15,0 21 0,1 0 0,-1 0 16,22 0-16,-1-21 0,22 21 16,-22 0-16,22-21 0,21 21 0,-22 0 15,22-22-15,0 22 0,0-21 16,-21 21-16,20 0 0,22 0 0,-21 0 15,21 0-15,0-21 0,0 21 16,0 0-16,0 0 0,0 0 0,0 0 16,0 0-16,0 0 0,0 0 15,0-21-15,-21 21 0,0 0 16,0 0-16,0 0 0,-22 0 0,1 0 16,21 0-16,-22 0 0,1 0 15,0 0-15,-1 0 0,22-21 0,-21 21 16,0 0-16,-1 0 0,-20 0 15,20 0-15,1 0 0,0 0 16,-1 0-16,1-21 0,-21 21 16,20 0-16,-20 0 0,20 0 0,-20-22 15,-1 22-15,-20 0 0,20 0 0,-20 0 16,-1-21-16,0 21 0,1 0 16,-1 0-16,-21 0 0,21 0 0,-20-21 15,-1 21-15,0 0 0,0 0 16,0 0-16,0 0 0,1 0 0,-1 0 15,-21-21 1,0 42 47</inkml:trace>
  <inkml:trace contextRef="#ctx0" brushRef="#br0" timeOffset="6960.2">7556 1863 0,'-21'21'31,"0"-21"16,21-21-47</inkml:trace>
  <inkml:trace contextRef="#ctx0" brushRef="#br0" timeOffset="16247.9">8382 2498 0,'0'0'0,"0"-106"31,0 85-31,0 0 0,0-1 16,-21 1-16,21 0 0,0 0 15,0 0-15,0 0 0,0-1 16,0 1-16,0 42 31,0 1-31,0-1 16,0 0-16,0 21 0,0 1 15,0 20-15,-21-21 0,21 22 0,0-1 16,0 1-16,0-1 0,0-20 16,-22 20-16,22-20 0,0 20 15,0-21-15,0 1 0,0-1 0,-21 0 16,21 1-16,0-1 0,0-21 16,0 0-16,0 22 0,0-22 15,0 0-15,0-42 31,0 0-31,21-22 16,-21 22-16,22-21 0,-1 21 16</inkml:trace>
  <inkml:trace contextRef="#ctx0" brushRef="#br0" timeOffset="16762.11">8721 2667 0,'0'0'0,"21"-21"15,42-43 1,-63 86-1,0-1 1,-21 21-16,0-21 0,0 22 0,0-1 16,-22-21-16,22 21 0,-21 1 0,-1-1 15,22 0-15,-21 1 0,0-1 16,20 0-16,-20-20 0,21 20 0,0 0 16,-22 1-16,22-22 0,0 0 15,21 0-15,0 0 0,-21 0 0,21 1 16,0-44 15,21 1-31,-21 0 16,21 0-16,0-21 0,1 20 15,-1-20-15,0 0 0,0-1 0,21 1 16,-20 21-16,-1-43 0,21 43 0,-21-42 16,0 42-16,1-22 0,-1 1 15,0 21-15,0 0 0,0-1 0,-21 1 16,21 21-16,1 0 15,-1 21 1,-21 1-16,0 20 0,21-21 16,0 21-16,-21-20 0,21 20 0,0 0 15,-21 1-15,22-22 0,-1 21 16,0 0-16,0 1 0,0-22 16,0 21-16,-21 1 0,22-22 0,-1 0 15,0 0-15,0 0 0,-21 0 0,21 1 16,0-22-16,1 0 0,-1 0 15,0 0-15,0-22 0,-21 1 16,21 0-16,0-21 0,-21-1 16,0 1-16,0 0 0,22-1 0</inkml:trace>
  <inkml:trace contextRef="#ctx0" brushRef="#br0" timeOffset="17044.08">9271 2307 0,'0'0'0,"-21"-169"31,21 148-31,0 0 0,0 42 32,0 0-32,0 21 0,0 1 15,-21-1-15,21 21 0,0 1 16,0-1-16,-22 22 0,1 0 0,0-22 16,0 1-16,0-1 0,0 1 15,-1-1-15,22-20 0,-21 20 0,21-21 16,-21 1-16,21-1 0,0-21 0,-21 22 15,21-22-15,0 0 0,0 0 16,0 0-16,21-21 16,0 0-16,0 0 15,1-21-15,-1 21 0,0-21 0,21-21 16,-21 20-16,1 1 0,-1-21 0,0 21 16</inkml:trace>
  <inkml:trace contextRef="#ctx0" brushRef="#br0" timeOffset="17449.02">9483 2879 0,'-22'0'16,"1"0"-16,0 0 15,21 21-15,0 0 16,-21-21-16,21 21 16,21-21-1,21 0-15,-20 0 16,-1-21-16,21 0 0,0 0 0,-20 0 15,20-1-15,0 1 0,-21 0 16,1 0-16,-1 0 0,0 0 0,0-1 16,-42 22-1,0 0-15,0 0 16,-22 0-16,22 0 0,-21 22 0,-1-1 16,1 0-16,0 0 0,21 21 15,-22-20-15,22-1 0,0 21 16,0 0-16,0-20 0,21 20 0,-22-21 15,22 0-15,0 22 0,0-22 16,0 0-16,0 21 0,22-21 0,-1-21 16,0 22-16,0-1 0,0 0 15,22-21-15,-22 0 0,21 0 0,0 0 16,22 0-16,-22 0 0,1-21 0,20 0 16,1-1-16,-22 1 0,21-21 15,1 21-15,-22-22 0,22 1 16</inkml:trace>
  <inkml:trace contextRef="#ctx0" brushRef="#br0" timeOffset="17991.99">10477 2201 0,'0'0'0,"0"-21"0,0 0 0,-21 21 16,0 0-1,21 21-15,-21 0 16,21 1-16,-21 20 0,21 0 0,-21 1 15,21 20-15,0 1 0,0-22 16,0 21-16,0 1 0,-22-1 0,22-20 16,0-1-16,0 22 0,-21-22 15,21 0-15,0-21 0,0 22 0,0-1 16,0-21-16,0 0 0,-21 1 16,21-1-16,-21 0 0,21 0 15,-21 0-15,21-42 31,0 0-31,0-21 16,0 20-16,0 1 0,0 0 0,0-21 16,0 21-16,21-22 0,0 22 15,0 0-15,0-21 0,1 20 0,-1 1 16,0 0-16,21 0 0,-21 0 16,22 0-16,-1 21 0,0 0 0,1 0 15,-1 0-15,0 0 0,1 0 16,-1 21-16,0 0 0,-20 0 15,-1 0-15,-21 22 0,0-22 0,0 21 16,0-21-16,-21 22 0,-1-22 0,-20 21 16,0-21-16,-1 0 0,-20 22 15,21-22-15,-22 0 0,22 21 0,-22-20 16,22-1-16,0 0 0,-1 0 16,1-21-16,21 21 0,0-21 0,-1 0 15,1 21-15,0-21 16,42-21-1,0 0-15,1 0 16,20 0-16,-21 0 0</inkml:trace>
  <inkml:trace contextRef="#ctx0" brushRef="#br0" timeOffset="19484.2">360 3006 0,'0'0'0,"0"-21"0,0-22 15,0 22-15,0 0 0,0 0 16,0 0-16,0-1 0,0 44 47,0-1-47,0 0 0,21 21 0,-21-21 15,0 43-15,0-22 0,0 22 16,0 20-16,0-20 0,0 21 16,0-22-16,0 1 0,0-1 0,0 1 15,0-22-15,-21 0 0,21 1 16,0-1-16,0-21 0,0 21 16,0-20-16,0-1 0,0-42 31,21-1-31,0 1 0,0 0 15,0-21-15,22-1 0,-22-20 16</inkml:trace>
  <inkml:trace contextRef="#ctx0" brushRef="#br0" timeOffset="19740">931 2815 0,'0'0'15,"0"-21"-15,0 42 16,0 0-1,0 22-15,0-1 0,0-21 16,0 43-16,0-22 0,0 22 16,0 20-16,0-20 0,0-1 0,0 1 15,-21-1-15,0 1 0,0-1 16,21 1-16,0-22 0,-21 0 16,21-20-16,-22 20 0,22-21 0,0 0 15,0 0-15,0-42 31,0 0-31,22 0 16,-22 0-16,0-22 0</inkml:trace>
  <inkml:trace contextRef="#ctx0" brushRef="#br0" timeOffset="19935.84">360 3556 0,'0'0'16,"-21"0"-16,-1 0 0,1 0 0,42 0 31,22 0-31,-1 0 16,0 0-16,1 0 0,20-21 0,-20 21 15,20-21-15,-21 21 0,1 0 16,-1-21-16,-21 21 0,22-22 0,-1 22 16,-21-21-16,21 21 0,-20-21 15</inkml:trace>
  <inkml:trace contextRef="#ctx0" brushRef="#br0" timeOffset="20931.54">1736 3493 0,'0'0'0,"0"21"0,21-21 16,0 0-16,0 0 15,-21-21 1,0-1-16,21 1 0,-21 0 15,0 0-15,0 0 0,0 0 0,0-22 16,0 22-16,0-21 0,-21 21 16,0-22-16,0 22 0,0 21 15,-1-21-15,1 21 0,0 0 16,0 0-16,-21 21 0,20 0 16,-20 0-16,0 1 0,21 20 0,-22 0 15,22 22-15,-21-22 0,21 0 16,-1 1-16,22-1 0,0 0 0,0 1 15,0-1-15,0-21 0,0 0 16,0 1-16,0-1 0,22 0 0,-1-21 16,21 0-16,-21 0 15,0 0-15,22 0 0,-1 0 0,-21 0 16,22-21-16,-1 0 0,0-22 16,-21 22-16,22-21 0,-1-1 0,-21 1 15,0 0-15,1-1 16,-1 1-16,0 0 0,-21 21 0,21-22 15,-21 22-15,-21 42 32,0 22-32,0-22 15,-1 21-15,22-21 0,-21 22 16,21-22-16,-21 21 0,21 0 0,0-20 16,0 20-16,0-21 0,0 0 15,0 0-15,0 1 0,21-22 0,0 21 16,1-21-16,-1 0 0,0 0 15,21 0-15,1 0 0,-1-21 0,0-1 16,1 1-16,20 0 0,-21 0 16,1-21-16,-1-1 0,0 1 15,1 0-15,-22-1 0,0 1 0,0 0 16,0-1-16,-21 22 0,22-21 16,-22 21-16,0-1 0,0 44 31,-22-1-31,22 21 0,-21-21 15,21 22-15,0-22 0,0 21 16,0-21-16,-21 22 0,21-22 0,-21 21 16,21-21-16,-21 22 15,21-22-15,0 0 0,0 0 0,0 0 16,-21-21-16,21 21 0,0 1 16,-22-22 15,22-22-31,0 1 0,0 0 15,0 0-15,0-21 0,0 20 16,22-20-16,-1 0 0,21-22 0,-21 22 16,22 0-16,-1-1 0,0 1 15,1 21-15,-1-22 0,0 22 0,1 21 16,-1 0-16,0 0 0,1 0 16,-1 0-16,-21 21 0,0 1 0,0-1 15,1 21-15,-1-21 0,-21 22 16,0-1-16,0-21 0,0 21 15,0 1-15,0-22 0,0 21 0,0-21 16,-21 1-16,21 20 0,-22-42 16,22 21-16,0 0 0,-21 0 0,21-42 47,21 0-47,1 0 0,-1 0 0</inkml:trace>
  <inkml:trace contextRef="#ctx0" brushRef="#br0" timeOffset="22079.13">4000 3408 0,'0'0'0,"0"-85"31,0 64-31,22 0 0,-22 0 0,0 0 16,0-1-16,0 1 0,0 0 16,0 0-16,-22 0 0,1 0 0,0 21 15,-21 0-15,21 0 0,-22 0 16,1 0-16,0 0 0,-1 0 0,1 21 15,0-21-15,-1 42 0,1-21 16,0 22-16,-1-22 0,22 21 0,-21 0 16,21 22-16,-22-22 0,22 1 15,21-1-15,0 0 0,-21 1 0,21-1 16,0-21-16,0 21 0,0-20 16,21-1-16,0 0 0,0 0 0,1-21 15,20 0-15,-21 0 0,21 0 16,1 0-16,-1 0 0,0-21 15,1 21-15,-1-21 0,0 0 0,1-22 16,-1 22-16,0-21 0,1-1 16,-22-20-16,21-1 0,-21 1 15,1-1-15,-1 1 0,0-1 0,0 1 0,-21-1 16,21 22-16,-21-21 0,0 20 16,0 1-16,0 21 0,0-22 0,0 22 15,0 0-15,0 0 0,-21 42 31,0 0-31,0 0 16,21 22-16,-21-22 0,21 21 0,-22 22 16,22-22-16,0 22 0,0-1 15,-21-21-15,21 22 0,0-1 16,0 1-16,0-22 0,0 1 0,0-1 16,0 0-16,21 1 0,1-22 15,-1 21-15,-21-21 0,21 0 0,0-21 16,21 22-16,-20-22 0,-1 0 0,21 0 15,-21 0-15,22 0 0,-1-22 16,0 1-16,1 0 0,-1-21 0,0-1 16,1 1-16,-1 0 0,0-22 15,1 22-15,-22-22 0,0 1 16,21-1-16,-21 22 0,1-21 0,-22 20 16,0 1-16,21 21 0,-21-22 15,0 22-15,0-21 0,0 21 0,0 0 16,0-1-16,0 44 31,-21-1-31,21 0 0,0 0 0,0 21 16,-22 1-16,22-1 0,-21 0 15,0 22-15,21-22 0,-21 22 0,21-1 16,0-20-16,-21 20 0,21-21 16,0 1-16,0-1 0,0 0 0,0 1 15,0-22-15,0 21 0,21-21 0,0 1 16,0-22-16,0 21 15,1-21-15,20 0 0,-21 0 0,21 0 16,1-21-16,-1-1 0,0 1 0,1 0 16,-1-21-16,0 21 15,1-22-15,-1 1 0,-21 0 0,0-1 16,22 1-16,-22 0 0,-21-1 0,0 22 16,21 0-16,-21 0 0,-21 21 31,0 21-31,21 0 0,-21 0 0,-1 0 15,1 22-15,21-22 0,0 21 16,0-21-16,0 22 0,0-22 16,0 0-16,0 0 0,0 0 0,0 1 15,0-1-15,21 0 0,1-21 16,-1 0-16,0 0 0,0 0 16,0 0-16,0 0 0,1-21 0,-1 0 15,21-1-15,-21 1 0,0-21 16</inkml:trace>
  <inkml:trace contextRef="#ctx0" brushRef="#br0" timeOffset="22239.06">5482 2963 0,'0'0'0,"-21"0"0,0 0 15,0 0-15,21 22 0,0-1 16,0 0-1,0 0-15,0 0 16,21-21-16,0 21 0</inkml:trace>
  <inkml:trace contextRef="#ctx0" brushRef="#br0" timeOffset="22748.21">5927 3217 0,'0'0'16,"0"22"-1,-22-1 1,22 0-16,-21 0 0,21 0 0,-21 0 16,21 1-16,0 20 0,0-21 15,-21 0-15,21 0 0,-21 22 0,0-22 16,21 0-16,-22 0 0,22 0 15,0 1-15,-21-22 0,0 21 0,0-21 16,0 0 15,21-21-31,0-1 16,0-20-16,0 21 0,0 0 0,21-22 16,-21 1-16,21 21 0,0-21 15,0-1-15,22 22 0,-22-21 0,21 21 16,-21-1-16,22 1 0,-1 0 15,-21 0-15,22 21 0,-1 0 0,0 0 16,-21 0-16,22 0 0,-22 21 0,21 0 16,-21 0-16,1 22 0,-22-22 15,0 21-15,0-21 0,0 22 0,0-1 16,0-21-16,0 22 0,-22-22 16,1 0-16,0 21 0,0-21 15,0 1-15,0-1 0,21 0 16,-22-21-16,44 0 31,-1 0-31,0-21 0,0 0 16</inkml:trace>
  <inkml:trace contextRef="#ctx0" brushRef="#br0" timeOffset="23464.19">7006 3239 0,'0'0'0,"0"-22"0,0 1 0,0 0 0,0 0 16,0 0-16,-21 21 0,0-21 16,0-1-16,-1 22 0,1 0 0,0 0 15,-21 0-15,21 0 0,-22 0 0,22 22 16,-21-1-16,-1 0 0,1 21 16,21 1-16,-21-22 0,-1 21 0,1 0 15,21 1-15,-22-1 0,22 0 16,0 1-16,21-22 0,0 21 0,0-21 15,0 1-15,0-1 0,0 0 16,21-21-16,0 0 16,1 0-16,20 0 0,-21 0 0,21-21 15,1 21-15,-22-21 0,21-1 0,-21 1 16,22 0-16,-22-21 0,21 21 16,-21-22-16,1 22 0,-1 0 0,0-21 15,0 20-15,-21 1 0,0 0 16,0 0-16,-21 21 31,0 21-31,0-21 16,-1 21-16,1 22 0,0-22 15,0 0-15,0 21 0,0-21 0,-1 22 16,1-1-16,0 0 0,0 1 16,0-1-16,0 0 0,-1 22 0,22-1 15,-21 1-15,21-1 0,0 22 0,0-21 16,0 20-16,0-20 0,0 20 15,0 1-15,0-21 0,0 20 0,21-20 16,-21 20-16,22 1 0,-1-21 0,-21 20 16,21-20-16,0 20 0,0-20 0,0-1 15,1 1-15,-1-1 0,0-20 16,0 20-16,0-20 0,0-1 0,-21 0 16,0 1-16,0-22 0,0 0 0,0 0 15,-21 0-15,-21-21 0,21 0 16,0 0-16,-22 0 0,22-21 15,-21 0-15,-1 0 0,1 0 0,0-22 16,-22 1-16,22 21 0,0-22 0,-1 1 16,-20 0-16,20-1 0,1 22 15,-21-21-15,20 0 0,1 20 16,0-20-16,-1 21 0,1-21 0,-22-22 16,22 43-16,21-21 0,0-1 15,21 22-15,0-21 0,0-1 0,0 1 16,0 0-16,21-1 0,21-20 0</inkml:trace>
  <inkml:trace contextRef="#ctx0" brushRef="#br0" timeOffset="24427.65">11430 2244 0,'0'0'16,"-21"0"-16,0 0 0,-1 21 16,22 0-16,-21 0 15,0 0-15,21 1 16,0-1-16,0 0 15,21-21-15,0 0 16,1 0-16,-1 0 0,21 0 16,-21 0-16,22-21 0,-1 21 15,0-21-15,1 21 0,-1-22 0,0 1 16,1 0-16,-22 21 0,0-21 0,0 0 16,-21 0-16,0-1 15,0 1-15,-21 21 0,0-21 16,-22 21-16,22 0 0,-21 0 15,0 0-15,20 0 0,-20 0 0,21 21 16,0 0-16,-22 1 0,43-1 0,-21 0 16,0 21-16,21-21 0,-21 1 15,21 20-15,0-21 0,0 0 16,0 0-16,0 1 0,21-1 16,0 0-16,0-21 0,1 0 0,20 21 15,-21-21-15,0 0 0,0 0 0,1 0 16,-1 0-16,0 0 0,0 0 15,-21 21 1,-21 0 0,0-21-16,0 22 0,-1-22 0,-20 21 15,21 0-15,-21 0 0,20 0 0,-20 0 16,0 1-16,21-1 0,-22 21 16,22-21-16,0 22 0,0-1 0,0-21 15,-1 21-15,22-20 16,-21 20-16,21-21 0,0 21 0,0-20 15,0-1-15,0 0 0,21 0 0,1 0 16,-1-21-16,0 21 0,0-21 16,21 0-16,-20 0 0,-1 0 0,0 0 15,21 0-15,-21-21 0,1 21 16,20-21-16,-21 0 0,21 0 0,-20 0 16,20-22-16,0 1 0</inkml:trace>
  <inkml:trace contextRef="#ctx0" brushRef="#br0" timeOffset="24700.19">12446 2011 0,'0'0'0,"0"-21"0,0 0 16,0 42 0,-21 0-1,0 21-15,-1 1 0,22-1 0,-21 0 16,0 22-16,0-1 0,-21 1 15,20 20-15,1-20 0,0-1 0,-21 1 16,21-1-16,-1 1 0,1-22 16,0 22-16,0-22 0,21 0 0,0-20 15,0 20-15,0-21 0,0 21 16,0-20-16,0-1 0,21 0 16,0-21-16,0 0 0,1 0 15,20 0-15,-21-21 0,21 0 0,1-1 16</inkml:trace>
  <inkml:trace contextRef="#ctx0" brushRef="#br0" timeOffset="25092.18">12552 2858 0,'0'0'0,"-21"0"0,-1 21 0,1-21 0,0 0 16,21 21-16,21-21 31,0 0-15,22 0-16,-22-21 0,21 0 0,-21 21 15,22-22-15,-22 1 0,21 0 16,-21 21-16,1-21 0,-1 0 0,-21 0 16,-21 21-1,-1 0 1,1 0-16,0 0 0,-21 21 0,21 0 15,-1 0-15,-20-21 0,42 21 16,-21 0-16,0 22 0,21-22 16,-21 21-16,21-21 0,0 1 15,0-1-15,0 0 16,0 0-16,21-21 0,0 0 0,-21 21 16,21-21-16,0 0 0,0 0 0,22 0 15,-22 0-15,21 0 0,1-21 16,-1 0-16,0 21 0,22-21 0,-22 0 15</inkml:trace>
  <inkml:trace contextRef="#ctx0" brushRef="#br0" timeOffset="25772.03">13483 2688 0,'-85'0'31,"64"0"-31,-21 0 16,21 21-16,0 1 15,-1-1-15,22 0 0,-21 0 0,21 0 16,-21 0-16,21 1 0,0-1 0,0 0 16,0 21-16,0-21 0,0 1 15,0-1-15,0 0 0,0 0 16,0 0-16,0-42 47,0 0-47,0 0 0,0 0 15,21-22-15,0 22 0,-21-21 16,22-1-16,-1 1 0,0 21 0,0-21 16,0-1-16,0 22 0,1 0 15,-1 0-15,0 0 0,42-1 16,-41 22-16,20 0 0,-21 0 16,21 0-16,-20 22 0,20-1 0,-21 0 15,0 21-15,22-21 0,-22 22 0,-21-22 16,21 21-16,-21-21 0,0 22 15,0-22-15,0 0 0,0 0 0,0 0 16,0 1-16,-21-1 0,0 0 0,21 0 16,-22-21-1,1 0-15,21-21 32,0 0-32,21 0 0,1-22 15,-1 22-15,0-21 0,0 21 0,0-22 16,22 1-16,-1 0 0,0 20 15,1-20-15,-1 21 0,0-21 0,22 20 16,-22 22-16,0 0 0,1 0 0,-1 0 16,0 0-16,1 22 0,-22-1 15,0 21-15,0-21 0,-21 0 0,0 22 16,0-22-16,0 21 16,0-21-16,0 1 0,-21-1 0,0 0 15,0 0-15,0 0 0,-1 0 0,1 1 16,21-1-16,-21-21 15,42 0 1,0 0 0,1 0-16,-1-21 0,21 21 15,-21-22-15,22 1 0</inkml:trace>
  <inkml:trace contextRef="#ctx0" brushRef="#br0" timeOffset="26136.17">14817 2815 0,'-22'0'31,"44"0"0,-1 0-31,0 0 0,0-21 16,0 21-16,22-21 0,-22 0 0,21 0 16,-21 21-16,22-22 0,-22 1 15,0 0-15,21 0 0,-42 0 0,0 0 16,0-1-16,-21 22 15,0 0-15,-21 0 16,-1 0-16,1 0 0,0 0 0,-1 22 16,1-1-16,21 0 0,-22 21 15,22-21-15,0 1 0,21 20 16,0-21-16,0 0 0,0 22 0,0-22 16,0 0-16,0 0 0,21 0 15,0-21-15,1 21 0,-1 1 0,0-22 16,0 0-16,21 21 0,-20-21 0,20 0 15,0 0-15,1 0 0,-1 0 16,0-21-16,1 21 0,20-22 0,-21 1 16,22-21-16,-22 21 0,1-22 0</inkml:trace>
  <inkml:trace contextRef="#ctx0" brushRef="#br0" timeOffset="26596.17">15621 2582 0,'0'0'0,"0"-21"0,0 0 0,0 0 15,0 0-15,0 0 0,-21 21 16,0 0-1,21 21-15,0 0 16,0 21-16,0-21 0,0 22 0,0-22 16,0 21-16,-22 1 0,22-22 15,0 21-15,-21-21 0,21 22 0,0-22 16,0 21-16,-21-21 0,21 0 0,-21 1 16,21-1-16,-21 0 0,21 0 15,0-42 32,0 0-47,0 0 0,0-1 0,0-20 16,0 0-16,21 21 0,0-22 15,0-20-15,0 20 0,1 1 16,20 0-16,-21-1 0,21 1 0,1 0 0,-22-1 16,21 22-16,1 0 0,-1 0 15,-21 21-15,21 0 0,-20 0 0,20 21 16,-21 21-16,0 1 0,0-1 15,-21 0-15,0 1 0,0-1 16,0 22-16,0-22 0,-21 0 0,0 1 16,0-22-16,0 21 0,0-21 15,-1 0-15,22 22 0,-21-22 0,0 0 16,42-42 15,0 0-15,1-22-16,-1 22 0,0-21 15,21 0-15</inkml:trace>
  <inkml:trace contextRef="#ctx0" brushRef="#br0" timeOffset="26924.16">16658 1905 0,'0'0'0,"0"-21"0,0 0 0,0 0 16,0 42 15,0 21-31,-21-21 0,21 22 16,-21-1-16,0 0 0,-1 1 0,1-1 15,0 21-15,0 1 0,0-1 16,0 22-16,-1-21 0,22-1 0,-21 1 16,0-1-16,21-21 15,-21 22-15,21-22 0,-21 1 0,0-22 16,21 21-16,0-21 0,0 0 0,-22 22 15,22-22-15,-21 0 16,21 0-16,21-21 31,1-21-15,-1 21-16,0-21 0,21 0 16,-21 0-16,22-1 0</inkml:trace>
  <inkml:trace contextRef="#ctx0" brushRef="#br0" timeOffset="27395.87">17187 2604 0,'0'0'15,"0"-22"-15,0 1 0,0 0 16,0 0-16,0 0 16,0 0-16,0-1 0,-21 22 15,0 0-15,0 0 0,0 0 16,-1 22-16,1-1 0,0 0 15,-21 0-15,21 21 0,-22-20 0,22 20 16,-21-21-16,21 21 16,-1-20-16,1-1 0,21 21 0,0-21 15,0 0-15,0 1 0,0-1 16,21-21-16,1 0 16,-1 21-16,0-21 0,0 0 0,0 0 15,0 21-15,1-21 0,-1 0 16,0 0-16,0 21 0,0-21 0,22 21 15,-22 1-15,0-22 0,-21 21 0,21-21 16,-21 21-16,21-21 0,-21 21 16,0 0-16,-21 0 15,0-21-15,0 0 16,0 0-16,-1 0 0,-20 0 0,21 0 16,-21 0-16,20 0 0,-20 0 0,0 0 15,21 0-15,-1 0 0,-20 0 16,21 0-16,0 0 15,0 0-15,21-21 32,0 0-32,21 0 15,-21 0-15</inkml:trace>
  <inkml:trace contextRef="#ctx0" brushRef="#br0" timeOffset="27731.86">15981 2074 0,'0'0'0,"42"0"31,-21 0-31,22 0 0,20 0 15,1 0-15,-1 0 0,1 0 16,20 0-16,1 0 0,-22 0 16,22 0-16,-21 0 0,20 0 0,-20 0 15,-1 22-15,1-22 0,-1 0 16,-20 0-16,-1 21 0,21-21 16,-41 0-16,-22 21 15,-22-21 16,1 0-31,0 0 0,0 0 16</inkml:trace>
  <inkml:trace contextRef="#ctx0" brushRef="#br0" timeOffset="28840.18">1609 4212 0,'0'0'0,"-43"-21"0,-84 21 16,106 0-1,-21 0-15,-1-21 0,1 21 0,0 0 16,-1 0-16,1 0 0,21-21 16,-21 21-16,20 0 0,1 0 0,0 0 15,0-21-15,0 21 0,0 0 16,-1 0-1,22-22-15,22 22 32,-1 0-17,0 0-15,0 0 0,21 0 0,1 0 16,-1 0-16,22 0 0,-1 0 16,22 0-16,-1 0 0,22-21 15,0 21-15,0 0 0,21-21 0,0 21 16,21 0-16,0-21 0,22 21 15,-22 0-15,0 0 0,21 0 0,1 0 16,-1 0-16,0 0 0,1 0 16,-22 0-16,21 0 0,0 21 0,-20-21 15,20 0-15,0 0 0,-21 0 16,1 0-16,-22 0 0,21 0 16,0 0-16,0 0 0,0 0 0,0 0 15,1 0-15,-1-21 0,-21 21 16,21-21-16,-21 21 0,0 0 0,0 0 15,0 0-15,-42 0 0,20 0 16,-41 0-16,21 0 0,-43 0 0,0 0 16,-21 0-16,22 0 0,-22 0 15,0 0-15,-21-21 63,0-1-63,0 1 15</inkml:trace>
  <inkml:trace contextRef="#ctx0" brushRef="#br0" timeOffset="29839.41">8996 3641 0,'0'0'15,"-43"0"-15,22 0 0,-21 0 0,21 0 0,0 0 16,-22 0-16,22 0 0,21 21 16,-21-21-16,0 0 0,0 0 0,-1 0 15,44 0 48,-1 0-63,0 0 0,0 0 15,21 0-15,1 0 0,-1 0 0,22 0 16,-22 0-16,21 0 0,1 0 16,-1 0-16,1 0 0,-1 0 0,1 0 15,21 0-15,20 0 0,-20-21 16,21 21-16,21 0 0,-21 0 15,21 0-15,-21 0 0,-1 0 0,22-21 0,0 21 16,0 0-16,22 0 16,-22 0-16,0 0 0,0 0 0,0 0 15,0 0-15,21 0 0,-21 0 16,0 0-16,0 0 0,0 0 0,0 0 16,0 0-16,-21 0 0,21 0 0,0 0 15,0 0-15,0 0 0,0 21 16,0-21-16,0 0 0,0 0 0,0 0 15,0 0-15,0 21 0,0-21 16,0 0-16,-22 0 0,22 0 16,-21 0-16,0 0 0,0 0 0,0 0 15,0 0-15,-1 0 0,1 0 16,0 0-16,-21 0 0,21 0 0,-22 0 16,1 0-16,-22 0 0,22 0 15,0 0-15,-22 0 0,22 0 0,-22 0 16,1 0-16,21 0 0,-22 0 15,22 0-15,-22 0 0,1 0 0,-1 0 16,1 0-16,-22 0 0,0 0 0,1 0 16,-1 0-16,-21 0 0,0 0 15,1 0-15,-1 0 0,0 0 0,0 0 16,-21-21 46</inkml:trace>
  <inkml:trace contextRef="#ctx0" brushRef="#br0" timeOffset="29979.58">16870 3683 0,'0'0'0,"-21"0"0,-1 0 0,1 0 16,0 0-1,21 21-15,-21-21 0,0 0 16,0 0-16,-1 0 15,1 0-15</inkml:trace>
  <inkml:trace contextRef="#ctx0" brushRef="#br0" timeOffset="34804.08">762 5736 0,'-64'-84'31,"64"62"-31,-21 1 16,0 21-16,21-21 0,-21 21 16,21 21-1,-21 0-15,0 1 0,21 20 16,0-21-16,-22 43 0,22-22 16,-21 0-16,0 22 0,21-1 15,-21-20-15,21 20 0,0-21 0,-21 1 16,21 20-16,0-20 0,0-1 15,0 0-15,0 1 0,0-1 0,0 0 16,0-21-16,0 1 0,0-1 16,0 0-16,0 0 0,0-42 31,0-21-15,0 20-16</inkml:trace>
  <inkml:trace contextRef="#ctx0" brushRef="#br0" timeOffset="35123.62">952 6117 0,'0'21'16,"0"1"-1,-21-22 63,0 0-62,0 21-16,21 0 16,0 0-1,0-42 32,0 0-47,0 0 16</inkml:trace>
  <inkml:trace contextRef="#ctx0" brushRef="#br0" timeOffset="36255.69">2413 5652 0,'0'0'15,"21"-22"-15,0-62 16,-21 63-16,21-1 0,-21 1 16,0 0-16,22 0 0,-22 0 15,0 0-15,0-1 16,-22 44 15,1-1-31,0 21 0,0 0 0,0 1 16,-22 20-16,22 1 0,0-1 15,-21 22-15,21-22 0,-22 1 0,1-1 16,21 1-16,-43 42 16,22-64-16,21 22 0,-22-22 15,22-21-15,0 21 0,21-20 0,-21 20 16,21-21-16,0-42 31,0 0-31,21 0 0,-21-22 16,21 22-16,0-21 0,1-22 15,-1 22-15,0 0 0,21-22 0,-21 1 16,22-1-16,-22 1 0,21-1 16,1 1-16,-1-1 0,0 1 0,1-1 15,-22 22-15,21-1 0,-21 22 16,0-21-16,-21 21 0,0 63 31,0-21-31,0 22 0,0-1 0,0 21 16,0 1-16,0-1 0,0 1 15,0-1-15,-21-20 0,21 20 0,0-20 16,0 20-16,-21-21 16,21 1-16,0-1 0,0 0 0,0 1 15,0-1-15,0-21 0,0 22 16,0-22-16,0 0 0,0 0 0,0-42 31,0 0-15,0 0-16,-21-1 0</inkml:trace>
  <inkml:trace contextRef="#ctx0" brushRef="#br0" timeOffset="36827.78">1968 6117 0,'0'0'0,"-42"21"0,21-21 15,0 22-15,0-22 0,21 21 16,21-21 0,21 0-16,-21 0 15,22 0-15,-1-21 0,0-1 16,22 1-16,20 21 0,1-21 0,0-21 16,-1 21-16,1-1 0,-21 1 15,20 0-15,-20 21 0,-1-21 0,-20 0 16,-1 21-16,-21 0 0,0-21 0,0 21 15,-21 21 1,0 0-16,0 0 16,0 0-16,-21 0 0,0 1 15,21 20-15,-21-21 0,0 21 0,21-20 16,-21 20-16,21 0 0,0-21 16,0 22-16,0-22 0,0 21 0,0-21 15,0 1-15,0-1 0,21 0 16,0 0-16,0-21 0,21 0 0,-20 0 15,-1 0-15,21 0 0,-21-21 0,22 0 16,-22 0-16,21-1 0,0-20 16,-20 0-16,20 21 0,-21-22 15,21 1-15,-20 0 0,-1-1 0,0 1 16,-21 21-16,0-22 16,21 1-16,-21 21 0,0 0 0,0 42 31,-21 0-31,0 0 15,21 22-15,0-22 0,-21 21 16,21 0-16,0-20 0,0 20 0,0-21 16,0 0-16,0 22 0,0-22 15,0 0-15,0 0 0,0 21 0,21-42 16,0 22-16,0-1 0,0-21 0,0 0 16,1 0-16,20 0 0,-21 0 15,21-21-15,1-22 0,-1 22 0,0 0 16</inkml:trace>
  <inkml:trace contextRef="#ctx0" brushRef="#br0" timeOffset="37095.49">4254 5419 0,'0'0'16,"-21"-21"-16,0-1 0,0 22 0,0 0 0,0 0 15,-1 0-15,1 0 0,0 22 16,0 20-16,0-21 0,0 43 15,-1-22-15,1 21 0,0-20 0,21 20 16,-21 1-16,21-1 16,-21-20-16,21 20 0,0-21 0,-21 22 15,21-22-15,-22 1 0,22-1 0,0 0 16,0 1-16,0-22 0,0 21 16,0-21-16,0 0 0,0 1 0,22-22 15,-1 0-15,0 0 0,21 0 16,-21-22-16,22 1 0,-22 0 0,21 0 15,1 0-15</inkml:trace>
  <inkml:trace contextRef="#ctx0" brushRef="#br0" timeOffset="37460">4445 5948 0,'0'-21'16,"0"0"-16,-21 21 16,0 0-16,-1 21 15,22 0-15,-21 0 0,0 0 16,0 0-16,0 22 0,0-22 0,-1 0 15,22 21-15,0-20 0,0 20 0,0-21 16,0 0-16,0 22 0,0-22 16,0 0-16,22 0 0,-1 0 0,21-21 15,-21 21-15,22-21 0,-1 0 16,0 0-16,1 0 0,-1 0 16,0-21-16,1 0 0,-1 0 0,21 0 0,-41 0 15,20-22-15,-21 22 16,0-21-16,0 21 0,-21-22 0,0 1 15,0 21-15,0-22 0,-21 1 16,0 21-16,-21 0 0,21 0 0,-22 21 16,1 0-16,0 0 0,-1 0 0,1 0 15,-22 0-15,22 0 0,0 0 16,-1 0-16,1 21 0,21-21 0,0 0 16,0 21-16,-1-21 0,22-21 31</inkml:trace>
  <inkml:trace contextRef="#ctx0" brushRef="#br0" timeOffset="37652.17">3725 5652 0,'0'0'0,"21"0"31,22 0-31,-1-22 0,-21 22 0,43 0 15,-22-21-15,0 0 0,22 21 16,-22-21-16,22 21 0,-22-21 0,0 21 16,1 0-16,-1 0 0,-21 0 0,0 0 15,1 0-15,-1 0 16</inkml:trace>
  <inkml:trace contextRef="#ctx0" brushRef="#br0" timeOffset="39400.68">5884 5842 0,'0'-21'15,"0"0"1,0 0-16,21 21 0,1-22 0,-1-20 15,0 21-15,0 0 0,0-22 16,0 22-16,1-21 0,20 21 16,-21 0-16,-21-22 0,0 22 0,21 0 15,-21 0-15,-21 21 16,0 0-16,-21 0 0,-1 0 16,1 0-16,0 0 0,-22 21 0,22 0 15,-22 0-15,22 0 0,0 1 16,-1 20-16,22-21 0,0 21 0,21 1 15,0-1-15,0-21 0,0 22 16,21-1-16,-21-21 0,42 21 0,-20 1 16,20-22-16,0 21 0,1-21 0,-1 22 15,-21-22-15,21 21 0,1-21 16,-22 22-16,0-22 0,0 0 16,-21 21-16,0-20 0,-42 20 15,21-21-15,-22 0 0,1 0 16,0-21-16,-22 0 0,1 0 0,20 0 15,-20 0-15,21 0 0,-22-21 16,22 0-16,21 0 0,-22 0 0,22 0 16,0-22-16,0 22 0,0-21 0,-1-1 15,22 1-15,0 0 0,0 21 16,0-22-16,0 22 0,0 0 0,22 0 16,-1 0-16,0 21 15,0 0-15,0 0 16,0 21-16,-21 0 0,0 0 0,22 21 15,-22-20-15,21-1 0,-21 21 16,0-21-16,0 22 0,21-22 0,0 21 16,-21-21-16,21 22 0,0-22 0,1 0 15,-1 21-15,0-21 0,21-21 16,-21 22-16,22-1 0,-1-21 0,0 0 16,1 0-16,-1 0 0,0-21 15,22-1-15,-22 1 0,22 0 0,-22 0 16,0 0-16,22 0 0,-22-1 0,1-20 15,-22 21-15,21-21 0,-21 20 16,0-20-16,1 21 0,-1 0 16,-21 0-16,0-1 0,0 1 15,0 42 1,0 1 0,-21-1-16,21 0 15,-22 0-15,22 0 0,-21 0 0,21 1 16,0-1-16,0 21 0,0-21 0,0 0 15,0 1-15,0-1 16,21 0-16,1-21 0,-1 0 0,0 0 16,21 0-16,1 0 15,-1 0-15,0-21 0,1 21 0,-1-21 16,0-1-16,22 1 0,-22 0 0,0 0 16,1-21-16,-1 20 0,0 1 15,-20-21-15,-1 21 0,0 0 0,0-1 16,0 22-16,-21-21 0,0 0 0,-21 21 31,0 0-31,0 21 0,0 0 16,-1-21-16,1 22 0,0-1 15,21 0-15,-21 0 0,21 0 0,-21 22 16,21-22-16,0 0 0,0 0 0,0 0 16,0 0-16,0 1 0,21-1 15,0 0-15,0-21 0,0 21 16,1-21-16,20 0 0,-21 0 0,21 0 15,1 0-15,-1 0 0,0 0 16,1-21-16,20 0 0,1 0 0,-1-1 16,1 1-16,-1 0 0,1-21 0,-1 21 15,1-22-15,-22 22 0,0-21 16,-20-1-16,-1 22 0,0-21 0,-21 21 16,0 0-16,0-1 0,0 1 15,-42 0-15,20 21 0,1-21 0,-21 21 16,0 0-16,-1 0 0,-20 0 0,20 0 15,1 0-15,-21 21 0,20 0 16,1 0-16,0 1 0,-1-1 16,1 0-16,21 21 0,0-21 0,-1 22 15,22-22-15,0 21 0,0-21 16,0 1-16,0-1 0,0 0 0,22 0 16,-1 0-16,0-21 0,0 0 0,21 0 15,1 0-15,-1 0 0,0 0 16,1-21-16,20 21 0,-20-21 0,-1 0 15,0 0-15,1-1 0,-1-20 16,-21 42-16,0-21 0,0 0 0,-21 0 16,0 42 15,-21 0-31,0 0 16,0 0-16,0 0 0,21 1 0,-21 20 15,-1 0-15,22 1 0,-21-1 16,21 0-16,0 22 0,-21-1 0,21 1 15,0-1-15,0 1 0,-21 20 0,21-20 16,0-1-16,-21 22 0,0-21 16,-1 20-16,-20 1 0,21-22 0,0 1 15,-22-1-15,1 1 0,21-1 0,-43 22 16,43-43-16,-21-20 0,21-1 16,0-21-16,-22 0 15,22 0-15,-21 0 0,21 0 0,-22 0 16,1-21-16,21-1 0,-22 1 0,1 0 15,21-21-15,0 21 0,21-22 0,0 1 16,0 21-16,0-22 0,0-20 16,21 21-16,0-1 0,0-20 0,22-1 15,-1 22-15,21-43 0,-20 22 0</inkml:trace>
  <inkml:trace contextRef="#ctx0" brushRef="#br0" timeOffset="39923.66">8594 5884 0,'0'0'0,"-22"0"0,1 0 15,0 0-15,0-21 0,0 21 0,-43 0 32,43 0-32,0 0 0,0 21 0,0-21 15,-22 22-15,22-1 0,0 0 0,0-21 16,0 21-16,-1 0 0,22 0 15,0 1-15,0-1 16,22-21 0,-1 0-16,0 0 15,21 0-15,-21-21 0,1-1 16,20 22-16,-21-21 0,0 0 0,22 0 16,-22 0-16,0 21 0,-21-21 15,21 21-15,0 0 16,-21 21-1,0 0-15,0 0 0,0 0 16,0 0-16,0 22 0,0-22 0,-21 21 16,0 1-16,21 20 0,-21 1 15,0-1-15,-1 1 0,22-1 0,-21 22 16,0-22-16,0 22 0,0-22 0,0 22 16,-22-21-16,22 20 0,-21-20 15,21 20-15,-22-20 0,1-1 16,0 22-16,-1-43 0,22 22 0,0-22 15,-21 1-15,20-1 0,22 0 0,0-21 16,-21 1-16,21-1 0,0-42 31,21-1-31,1 1 0,-1-21 16,0 0-16,0-22 0,21 1 0,1-1 16,-1-21-16</inkml:trace>
  <inkml:trace contextRef="#ctx0" brushRef="#br0" timeOffset="40567.32">8699 5990 0,'0'0'0,"0"-21"32,22 21-1,-1 0-31,0-21 0,0 21 0,0-21 15,0 0-15,22 21 0,-22-22 16,21 1-16,-21 0 0,1 0 0,-1 0 16,0 0-16,0-1 0,-21 1 15,0 0-15,-21 21 16,0 0-16,0 0 16,-22 21-16,22 0 0,-21 1 15,-1-1-15,1 0 0,21 21 0,-21-21 16,20 22-16,-20-22 0,21 0 0,0 21 15,21-20-15,0-1 0,0 0 16,0 0-16,0 0 0,21 0 0,0-21 16,0 22-16,22-22 0,-1 0 0,0 0 15,22 0-15,-22 0 0,22 0 16,-22 0-16,21-22 0,1 1 0,-22 0 16,1 0-16,20 0 0,-21 0 0,1-22 15,-1 22-15,0-21 16,-20-1-16,-1 22 0,0-21 0,0 21 15,-21 0-15,0-1 0,0 1 0,-21 21 32,-21 0-32,20 0 0,1 21 0,0 1 15,0-1-15,0 0 0,0 0 0,21 21 16,0-20-16,0-1 0,0 21 16,0-21-16,21 0 0,-21 1 15,21 20-15,0-21 0,0 0 0,0 0 16,-21 1-16,22-1 0,-22 0 15,0 0 1,-22-21-16,1 0 0,0 0 16,0 0-16,0 0 0,0 0 15,-1 0-15,1 0 0,0-21 0,0 21 16,0-21-16,21 0 0,0-1 16,0 1-16,0 0 0,0 0 15,21 0-15,0-22 0</inkml:trace>
  <inkml:trace contextRef="#ctx0" brushRef="#br0" timeOffset="40863.44">10160 5292 0,'0'0'0,"-21"-21"0,0 21 0,-1 0 15,1-22-15,0 22 0,-21 0 0,21 0 16,-1 0-16,1 0 0,0 0 0,0 22 15,21-1-15,-21 21 0,0-21 16,-1 22-16,1-1 0,21 0 0,0 22 16,-21-22-16,21 22 0,-21-22 15,21 21-15,0-20 0,0-1 0,-21 22 16,21-43-16,0 21 0,-21-21 0,21 22 16,0-22-16,0 0 15,0 0-15,21-21 16,0 0-16,0 0 15,21 0-15,-20-21 0,20 0 16,0 0-16,1-1 0</inkml:trace>
  <inkml:trace contextRef="#ctx0" brushRef="#br0" timeOffset="41091.54">10456 5673 0,'0'-21'15,"-21"21"1,0 0-16,0 0 0,0 0 15,-1 21-15,1 0 0,0 0 16,0 0-16,0 0 0,0 1 0,-1 20 16,1-21-16,0 21 0,0-20 15,21-1-15,0 0 0,-21 0 0,21 0 16,0 0-16,0 1 0,0-1 16,21 0-16,0-21 0,0 0 15,0 0-15,1 0 0,20 0 0,-21 0 16,0 0-16,22 0 0,-1-21 15</inkml:trace>
  <inkml:trace contextRef="#ctx0" brushRef="#br0" timeOffset="41749.18">10710 5842 0,'0'0'15,"21"-21"-15,-21 0 0,22 0 0,-22-1 16,0 1-16,0 0 0,-22 21 31,1 0-31,0 0 0,0 21 16,0 0-16,0 1 0,-1-1 15,1 0-15,21 21 0,0-21 0,0 1 16,0-1-16,0 0 0,0 0 16,0 0-16,0 0 15,21-21-15,1 0 16,-1-21-16,0 21 16,-21-21-16,0 0 0,0 0 15,21 0-15,-21-22 0,21 22 16,-21-21-16,21 21 0,-21-22 0,0 1 15,22 21-15,-1 0 0,-21-22 16,21 22-16,0 0 0,0 21 0,0-21 16,1 0-16,-1 21 0,0 0 15,0 0-15,21 0 0,-20 0 0,20 0 16,0 0-16,-21 21 0,22 0 16,-1 0-16,-21 21 0,0-20 15,1 20-15,-22 0 0,0 1 0,0-1 0,0 0 16,0 1-16,-22-22 0,1 21 15,0-21-15,0 22 0,0-22 16,0-21-16,21 21 0,-22 0 0,1-21 16,0 0-16,0 0 15,21-21 1,0 0-16,0-22 0,21 22 16,0 0-16,0-21 0,22-1 15,-1 1-15,0-21 0,1 20 0,20 1 16,43-64-16,-64 64 0,22 21 15,-22-1-15,1 1 0,-1 21 16,-21 0-16,21 0 0,-20 0 0,-22 21 16,21 1-16,-21-1 0,0 21 15,0 0-15,0 43 16,0-43-16,0 1 0,-21-1 0,-1 0 16,22 1-16,-21-1 0,0-21 15,21 0-15,-21 1 0,21-1 0,-21 0 16,0-21-16,21 21 0,-22-21 15,1 0 1,21-21-16,0 0 0,-21 0 0,0-22 16</inkml:trace>
  <inkml:trace contextRef="#ctx0" brushRef="#br0" timeOffset="41927.44">11366 5271 0,'0'0'0,"-211"-43"31,190 43-31,-1 0 0,44 0 47</inkml:trace>
  <inkml:trace contextRef="#ctx0" brushRef="#br0" timeOffset="42100.11">9737 5567 0,'0'0'0,"-22"21"0,1 0 16,42 0-16,1-21 16,20 0-16,0 0 0,22 0 15,-1 0-15,-20 0 0,20 0 0,1 0 16,-1 0-16,-21 0 0,22 0 15,-22 0-15,1 0 0</inkml:trace>
  <inkml:trace contextRef="#ctx0" brushRef="#br0" timeOffset="43007.1">762 8255 0,'0'0'0,"-64"-42"16,64 21-16,0-1 0,0-20 15,0 21-15,0 0 0,22-22 16,-22 22-16,21 0 0,21 0 16,-21 0-16,22 0 0,-22 21 15,21 0-15,0 0 0,1 0 0,-22 0 16,21 42-16,1 0 0,-22 1 15,0-1-15,-21 21 0,0 1 16,0-1-16,-21 1 0,-22-1 0,22 1 16,-21-22-16,-22 22 0,22-1 15,0-20-15,-22-1 0,22 0 0,0-21 16,-22 22-16,22-22 16,-22 0-16,22-21 0,21 0 0,0 0 15,-1-21-15,1 0 16,21-22-16,-21 22 0,21 0 0,0-21 15,0 21-15,21-1 0,22-20 16,-22 21-16,21 0 0,0 0 0,1-1 16,-22 22-16,21 0 0,1 0 15,-22 0-15,0 22 0,0-1 0,0 21 16,0-21-16,-21 22 0,0-22 16,0 21-16,0 0 0,0-20 0,0 20 15,22-21-15,-22 0 0,0 22 16,21-22-16,0 0 0,-21 0 15,21-21 1,0 0-16,0-21 16,1 0-16,-1 0 0</inkml:trace>
  <inkml:trace contextRef="#ctx0" brushRef="#br0" timeOffset="43141.03">1355 8551 0,'21'-21'16,"-42"42"-16,63-42 0,-21 0 47,0 21-32</inkml:trace>
  <inkml:trace contextRef="#ctx0" brushRef="#br0" timeOffset="43412.06">2328 7789 0,'0'0'16,"-21"0"-1,0 0-15,21 22 0,-21 20 16,21-21-16,-21 21 0,21 22 16,-22-1-16,22 1 0,0-1 0,-21 22 15,0-21-15,0-1 0,21 1 16,-21-1-16,0 1 0,-1-1 15,1-21-15,0 22 0,0-22 16,21 1-16,-21-1 0,0-21 0,21 21 16,-22-20-16,22-44 15,22 1 1,-1-21-16,0 0 0</inkml:trace>
  <inkml:trace contextRef="#ctx0" brushRef="#br0" timeOffset="43753.08">1968 8086 0,'0'0'0,"-21"-64"0,21 22 0,-21 0 16,0-1-16,21 1 0,-21 21 16,21-22-16,0 22 0,0 0 15,21 0-15,0 0 0,21 0 0,1-1 16,-1 1-16,43 21 0,-1 0 16,1 0-16,42 21 0,-21 1 0,0-1 15,0 21-15,-22 22 0,1-1 16,0 1-16,-43-1 0,0 22 0,-21-22 15,-21 22-15,0 0 0,-21-22 16,-21 1-16,0 20 0,-43-20 0,21-1 16,-41 1-16,20-1 0,0-20 15,1-1-15,-1 0 0,21 1 16,1-22-16,-1 21 0,22-21 0,0-21 16,21 21-16,-22-21 0,22 0 15,0 0-15,0 0 0,21-21 0,0 0 16,0 0-16,0 0 15,0 0-15,0-22 0,21 22 0,0 0 16,21-21-16,1 20 0,20 1 0,-20 0 16</inkml:trace>
  <inkml:trace contextRef="#ctx0" brushRef="#br0" timeOffset="44111.75">3069 8467 0,'0'-43'16,"21"22"-16,0 0 16,-21 0-16,22 0 0,-1 0 15,0-1-15,0 1 0,21 0 0,-20 0 16,20 0-16,0 21 0,-21 0 16,22 0-16,-1 0 0,0 0 0,-20 21 15,20 21-15,-21-21 0,21 22 0,-20-1 16,-22 0-16,0 1 0,0-22 15,0 21-15,-22 1 0,1-22 16,0 21-16,0-21 0,0 0 0,0 1 16,-1-1-16,1-21 15,0 0-15,21-21 16,0-1 0,0 1-16,0 0 0,0 0 0,0 0 15,0 0-15,0-22 0,21 22 0,0-21 16,22 21-16,-22-1 0,21-20 15,1 21-15,-1-21 0,0 20 0,1-20 16,20 21-16</inkml:trace>
  <inkml:trace contextRef="#ctx0" brushRef="#br0" timeOffset="44707.69">4191 8086 0,'0'0'0,"21"-21"0,0 21 0,0 0 32,-21 21-32,0 21 15,0-21-15,-21 0 0,0 1 16,0-1-16,0 21 0,0 0 0,-1-20 15,1 20-15,0 0 0,0-21 0,0 22 16,0-22-16,21 21 0,0-21 0,0 1 16,0-1-16,0 0 0,0 0 15,21-21-15,0 0 0,0 0 0,0 0 16,22 0-16,-22 0 0,21 0 0,-21 0 16,22-21-16,-1 0 15,0 0-15,-21-1 0,1-20 0,-1 21 16,0-43-16,-21 22 0,0 21 15,0-21-15,-21 20 0,0 1 16,-1 0-16,1 0 0,-21 0 0,0 21 16,20-21-16,-20 21 0,21 0 0,-21 0 15,20 0-15,65 0 32,-22 0-32,0 0 15,21 0-15,1 0 0,-1-22 0,22 22 16,-22 0-16,0 0 0,22-21 0,-22 21 15,22 0-15,-22 0 0,21 0 16,-20 21-16,-22-21 0,21 22 16,-21-1-16,1 0 0,-22 0 0,0 0 15,0 0-15,0 1 0,0 20 16,0-21-16,-22 21 0,1 1 0,21-1 16,-21 0-16,0 1 0,21 20 0,-21 1 15,0-1-15,-1 1 0,22 20 16,-21 1-16,0-21 0,0 20 0,0 1 15,21 0-15,-21-1 0,-1 1 0,1 0 16,-21 84-16,21-84 16,0-22-16,-1 1 0,1-1 0,21 1 15,-21-22-15,0 0 0,21-21 0,0 1 16,-21-1-16,21-42 16,21-22-16,0 22 15,0-21-15,22-22 0,-22 1 16,0-1-16,21-20 0</inkml:trace>
  <inkml:trace contextRef="#ctx0" brushRef="#br0" timeOffset="44964.77">4826 8488 0,'0'0'16,"-21"-64"-16,0 22 0,-1-21 0,22-1 16,0 22-16,0-1 0,0-20 0,0 42 15,22-22-15,-1 22 0,21 0 16,-21 0-16,22 0 0,-1 21 15,-21 0-15,21 0 0,1 21 0,-1 0 16,-21 0-16,22 0 0,-22 22 16,-21-1-16,0 0 0,0 1 0,0-1 15,0-21-15,-21 22 0,-1-1 16,-20 0-16,0-21 0,-1 22 0,1-22 16,-21 0-16,20 0 0,1 0 15,21-21-15,-22 22 0,22-22 0,42-22 31</inkml:trace>
  <inkml:trace contextRef="#ctx0" brushRef="#br0" timeOffset="45816.64">5948 7916 0,'0'0'16,"-21"-21"-16,-1 0 0,1 0 0,21 0 16,-21 0-16,0 21 0,0 0 15,0 21-15,-1 0 16,1 0-16,-21 0 0,21 22 16,0-1-16,-22 0 0,22 22 15,-21-22-15,21 0 0,-22 22 0,1-22 16,21 1-16,-22-1 0,1-21 0,21 21 15,0-20-15,0 20 0,-1-42 16,1 21-16,21 0 0,-21-21 0,21-21 31,0 0-31,0 0 0,0 0 16,21-1-16,0-20 0,1 0 0,-1 21 16,-21-22-16,21 1 0,0 0 0,0-1 15,-21 22-15,0 0 0,21 0 16,1 21-16,-22 21 15,0 0-15,0 0 0,21 0 16,-21 22-16,0-22 0,0 21 16,0-21-16,0 1 0,21 20 0,-21-21 15,21 0-15,-21 0 0,21 1 0,0-1 16,1 0-16,-1-21 0,0 0 16,0 0-16,21 0 0,1 0 0,-1 0 15,0 0-15,1-21 0,-1 21 0,22-21 16,-22-22-16,21 22 0,-20-21 15,-1-1-15,0-20 0,1-1 0,-1 22 16,-21-21-16,0-1 0,22-42 16,-43 43-16,0 20 0,0-20 15,0 21-15,-21 20 0,-1-20 16,-20 0-16,21 21 0,-21-1 0,-22 22 16,22-21-16,-22 21 0,1 0 15,20 0-15,-20 21 0,-1 1 0,22-1 16,0 21-16,-1 0 0,22-20 15,0 20-15,0 0 0,21 22 0,0-22 16,0 0-16,0 1 0,0 20 0,21-20 16,0-1-16,0-21 0,22 21 15,-1 1-15,22-22 0,-22 0 0,21 0 16,1 0-16,-1 1 0,22-22 0,-21 0 16,-1 0-16,22 0 15,-22-22-15,22 1 0</inkml:trace>
  <inkml:trace contextRef="#ctx0" brushRef="#br0" timeOffset="47116.44">7112 7959 0,'0'0'0,"0"-21"16,0-64-1,-21 85-15,0 0 0,-1 0 16,1 0-16,-21 0 0,21 21 16,-22 0-16,1 0 0,21 1 15,-21-1-15,20 21 0,-20 0 0,21 1 0,0-1 16,21-21-16,0 22 15,0-1-15,0-21 0,0 21 0,0-20 0,21 20 16,-21-21-16,42 0 0,-21 0 16,22-21-16,-22 22 0,21-22 15,1 0-15,-1 0 0,0 0 0,1 0 16,-1 0-16,0 0 0,-21-22 0,22 1 16,-22 0-16,21 0 0,-21-21 15,1 20-15,-1-20 0,0 0 0,-21-1 16,0 1-16,0 0 0,0-1 0,0 1 15,-21 0-15,-22 21 0,22-1 16,0 22-16,-21 0 0,21 0 0,-22 0 16,1 0-16,0 0 0,-1 22 0,1-1 15,21 0-15,-22 21 16,22-21-16,0 22 0,0-22 0,21 21 16,-21 1-16,21-22 0,0 0 0,0 0 15,21 0-15,0 0 0,21 1 16,1-1-16,-1-21 0,0 0 0,1 0 15,-1 0-15,22 0 0,-22 0 0,0 0 16,1-21-16,20-1 0,-21 1 16,1 0-16,20-21 0,-20 21 0,-1-22 15,0 1-15,1 0 0,-1-1 0,-21 22 16,0-21-16,0 21 0,1-1 16,-22 1-16,-22 21 31,22 21-31,-21 22 15,0-22-15,0 21 0,21-21 0,0 22 16,0-1-16,-21 0 0,21 1 0,0-22 16,0 21-16,0 1 0,0-22 15,0 0-15,21 0 0,0 0 0,0 0 16,0-21-16,1 0 0,20 0 0,-21 0 16,21 0-16,1 0 0,-1 0 15,0-21-15,1 0 0,-22 21 0,21-42 16,1 21-16,-22-1 0,0-20 0,21 0 15,-21 21-15,-21-22 0,22 1 16,-22 21-16,0-22 0,0 22 16,0 0-16,0 0 0,-22 21 31,1 0-31,21 21 0,0 0 0,-21 22 16,21-22-16,-21 0 0,21 21 0,0-21 15,0 22-15,0-22 0,0 0 16,0 0-16,0 0 0,0 1 0,21-1 15,0 0-15,0-21 0,1 0 0,-1 0 16,0 0-16,0 0 0,0 0 16,0 0-16,22 0 0,-22-21 0,0 0 15,21-1-15,-20-20 0,-1 21 0,0-21 16,-21-1-16,0 1 16,0-22-16,0 22 0,0 0 0,0 21 15,0-22-15,-21 22 0,0 0 0,-22 0 16,22 0-16,-21 21 0,21 0 15,-1-22-15,1 22 0,0 0 0,42 0 32,0-21-32,1 21 0,20-21 15,-21 21-15,21 0 0,1 0 0,-1 0 16,0 0-16,1 0 0,-1 0 0,22 21 16,-22-21-16,0 21 0,1 1 15,-1 20-15,-21 0 0,0-21 16,0 22-16,1-1 0,-1 0 0,-21 1 15,0-1-15,0-21 0,0 22 16,0-22-16,0 21 0,0-21 0,0 0 16,0 1-16,0-1 0,-21-21 15,-1 0-15,1 0 16,0-21-16,0 21 0,21-22 16,0 1-16,0-21 0,0 21 0,0-22 15,0 1-15,0 0 0,21-22 16,0 22-16,0 0 0,22-22 15,-22 22-15,21-1 0,1 1 0,-1 0 0,0-1 16,22 22-16,-22-21 16,0 42-16,22 0 0,-22 0 0,1 0 15,20 21-15,-21 0 0,1 0 0,-1 22 16,-21-1-16,22 22 0,-43-22 16,0 21-16,0-20 0,0-1 0,0 22 15,-22-22-15,1 0 0,0 1 0,0-1 16,-21-21-16,20 21 0,1-20 15,-21-1-15,21 0 0,-22-21 0,22 21 16,-21 0-16,0-21 0</inkml:trace>
  <inkml:trace contextRef="#ctx0" brushRef="#br0" timeOffset="48043.93">868 10033 0,'-43'0'16,"43"-21"0,0 0-16,0 0 0,0-1 15,0 1-15,22 21 16,-1 0-16,0 0 0,0 0 16,0 0-16,0 0 0,22 0 0,-22 21 15,21 1-15,-21-1 0,1 0 16,-1 21-16,-21-21 0,0 22 15,0-22-15,0 21 0,-43-21 0,22 22 16,-21-1-16,0-21 0,-1 22 0,22-22 16,-21 0-16,-1 0 0,22 0 15,0-21-15,0 0 0,0 0 0,21-21 16,0 0-16,0 0 16,0 0-16,21-1 0,0 1 0,0 0 15,0 21-15,1-21 16,20 21-16,-21 0 0,21 0 0,1 0 15,-1 0-15,0 0 0,-20 21 16,20 0-16,0 0 0,-21 1 0,1 20 16,-1-21-16,-21 21 0,0 1 15,0-1-15,0 0 0,-21 1 0,-1-1 16,-20 0-16,0 1 0,-1-1 16,1 0-16,-21-20 0,20-1 15,1 0-15,-22 0 0,22-21 0,0 0 16,-22 0-16,22 0 0,0 0 15,-22 0-15,22-21 0,-1 0 0,1 0 16,0 21-16,21-22 0,-43-20 16,64 21-16,0 0 0,0 0 15,21-1-15,22 1 16,-22 0-16,21 0 0,22 0 0,-22 0 16</inkml:trace>
  <inkml:trace contextRef="#ctx0" brushRef="#br0" timeOffset="48211.4">1778 10329 0,'0'0'15,"21"0"-15,0 0 0,0 22 32,-21-1-32,22-21 31</inkml:trace>
  <inkml:trace contextRef="#ctx0" brushRef="#br0" timeOffset="49227.41">3281 10118 0,'0'0'0,"21"-21"0,0 21 0,0-22 16,0 1-16,22 0 0,-22 21 0,21-21 16,-21 0-16,1 0 0,-1-22 15,0 22-15,-21 0 0,0 0 0,0 0 16,0-1-16,0 1 0,-21 21 16,0 0-16,-22 0 0,1 0 0,-22 0 15,22 0-15,-21 0 0,20 21 16,-20 22-16,-1-22 0,22 0 0,-22 21 15,22-20-15,0-1 0,-1 21 0,22 0 16,0-20-16,21 20 16,0-21-16,0 21 0,0 1 0,21-1 15,0-21-15,1 22 0,20-1 0,0 0 16,1 1-16,-1-1 0,-21-21 16,21 21-16,1-20 0,-22 20 0,0-21 15,-21 0-15,0 22 0,0-22 16,0 0-16,-21 0 0,0-21 0,-22 21 15,22 0-15,-21-21 0,-22 0 0,22 0 16,-21 0-16,-1 0 0,1-21 16,-1 0-16,1 0 0,-1 0 0,22 0 15,-22-22-15,43 1 0,-21 21 16,21-22-16,-1 22 0,22-21 16,0 21-16,0 0 0,43-1 0,-22 1 15,21 0-15,1 21 0,-1-21 16,0 21-16,22 0 0,-22-21 0,22 0 15,-1 21-15,1-22 0,-1 1 0</inkml:trace>
  <inkml:trace contextRef="#ctx0" brushRef="#br0" timeOffset="50575.97">3789 10097 0,'0'0'16,"21"-22"-16,0 22 0,-21-21 0,-21 21 46,0 0-46,0 21 0,21 1 0,-22-1 16,-20 0-16,21 21 0,0 1 16,0-1-16,-1 0 0,1 1 0,21-1 15,-21 21-15,21-20 0,-21-1 0,21 22 16,0-22-16,0-21 0,0 21 16,0-20-16,21 20 0,0-21 0,0 0 15,1-21-15,20 0 0,-21 21 0,21-21 16,1 0-16,-1 0 0,0-21 15,1 0-15,-1 21 0,0-42 16,1 21-16,-1-1 0,0-20 0,1 0 16,-22-1-16,21 1 0,1 0 15,-22-1-15,0 1 0,-21 21 0,0-21 16,21 20-16,-21 1 0,0 0 0,0 42 31,0 0-15,-21 22-16,21-22 0,0 0 0,0 21 15,0 1-15,0-22 0,0 21 16,0-21-16,0 22 0,0-22 0,0 0 16,0 21-16,21-20 0,0-22 0,0 21 15,1-21 1,-1 0-16,0 0 0,21 0 0,-21 0 16,22 0-16,-22-21 0,21-1 0,1 1 15,-1-21-15,-21 21 0,21-22 16,1 22-16,-22-21 0,42-43 15,-41 43-15,-1 21 0,0 0 0,0-1 16,-21 1-16,0 0 0,0 42 31,0 0-31,0 1 0,0-1 16,0 21-16,-21-21 0,21 0 16,-21 22-16,0-22 0,21 21 15,0 1-15,0-22 0,0 0 0,0 21 16,0-21-16,0 1 0,0-1 0,21 0 15,0-21-15,0 21 16,0-21-16,22 0 0,-22 0 0,21 0 16,0-21-16,1 0 0,-22 0 0,21-1 15,1 1-15,-1-21 0,0 0 16,-21 20-16,1-20 0,-1-21 0,0 20 16,-21 1-16,0 0 0,0-1 15,0 1-15,-21 0 0,0-1 0,-1 22 16,1 0-16,-21 0 0,21 0 15,0 21-15,-22 0 0,1 0 0,21 0 16,-22 0-16,1 21 0,21 0 0,-21 0 16,20 0-16,1 22 0,0-1 15,0 0-15,21 1 0,0-1 0,0 21 16,0-20-16,0-22 0,21 21 0,0 1 16,0-22-16,1 0 0,-1 0 15,21 0-15,-21 0 0,22-21 0,-22 0 16,21 0-16,0 0 0,1 0 0,-1 0 15,0-21-15,1 0 0,-1 0 16,0-21-16,1 20 0,-1-20 0,0 0 16,22-64-16,-22 64 0,-21-1 15,1-20-15,-1 20 0,0 1 16,0 0-16,0-1 0,-21 22 16,0 0-16,0 0 0,0 0 0,0 0 15,0 42 1,-21 0-1,0 0-15,0 0 0,21 0 0,0 22 16,0-1-16,-21-21 0,21 22 16,-22-1-16,22 0 0,0 1 0,0-1 15,0 0-15,0 1 0,0-1 0,0 0 16,0-21-16,0 1 0,22 20 16,20-21-16,-21-21 0,21 21 0,1-21 15,-1 0-15,0 0 0,1 0 0,-1 0 16,0-21-16,1 0 0,-1 0 15,-21-22-15,22 22 0,-1-21 16,0-22-16,1 22 0,-22 0 0,21-22 16,-21 22-16,0-22 0,1 22 0,-1 0 15,-21-1-15,0 1 0,0 0 16,0 21-16,0-1 0,-21 22 16,-1 0-16,1 0 15,0 22-15,0-1 0,0 21 16,21 0-16,-21 1 0,-1-1 15,22 0-15,-21 22 0,21-22 0,0 22 16,0-22-16,0 0 0,0 22 0,0-22 16,0-21-16,0 22 0,0-22 15,0 0-15,21 0 0,1 0 0,-1 1 16,0-22-16,21 0 0,-21 0 0,22 0 16,-22 0-16,21-22 0,1 1 15,-1 0-15,21 0 0,-20-21 0,-1-1 16</inkml:trace>
  <inkml:trace contextRef="#ctx0" brushRef="#br0" timeOffset="51059.8">7324 9885 0,'0'0'0,"0"-21"0,0-22 0,0 22 0,0 0 0,-22 0 16,22 0-16,-21 21 0,21-21 16,0 42-1,-21 0-15,21 0 0,0 21 16,0-20-16,0 20 0,0 0 0,0 1 15,0 20-15,0-21 0,-21 1 16,21 20-16,0-20 0,0-1 0,0 21 16,0-20-16,0-1 0,0 0 0,0 1 15,0-22-15,0 0 0,0 0 16,0 0-16,0 1 0,0-44 31,0 1-15,0 0-16,0-21 0,0 21 0,21-22 15,0 1-15,0 0 0,1-1 0,-1 1 16,21 0-16,0-1 0,1 22 0,-1-21 16,0 21-16,1-1 0,20 22 15,-20 0-15,-1 0 0,0 0 0,1 0 16,-1 22-16,0-1 0,1 0 0,-22 21 16,0-21-16,-21 22 0,0-1 15,0-21-15,-21 22 0,0-1 0,-22-21 16,1 21-16,21 1 0,-43-22 0,22 0 15,0 0-15,-22 22 0,22-43 16,-1 21-16,1 0 0,0-21 0,21 0 16,-1 0-16,-20 0 0,42-21 15,0 0 1,0-1-16,21 1 16,22 0-16,-22 0 0,21 0 0,0 21 15</inkml:trace>
  <inkml:trace contextRef="#ctx0" brushRef="#br0" timeOffset="51503.06">8678 10054 0,'0'0'0,"0"-42"0,0 21 0,0 0 16,0-1-16,-21 22 0,0-21 0,0 21 15,0 0-15,-1 0 0,-20 0 0,0 21 16,21-21-16,-22 22 0,1-1 15,0 0-15,20 0 0,-20 21 0,21-20 16,-21 20-16,20-21 0,1 21 0,0 1 16,0-22-16,21 21 0,0 1 15,0-22-15,0 21 0,0-21 0,0 22 16,21-22-16,0-21 0,0 21 0,1-21 16,-1 0-16,21 0 0,-21 0 0,22 0 15,-1-21-15,-21 21 0,21-21 16,-20-22-16,20 22 0,-21 0 15,21-21-15,-20-1 0,-1 1 0,0 0 16,-21 20-16,0-20 0,21 0 16,-21 21-16,0-1 0,0 1 0,0 0 15,0 42 1,0 0-16,-21 1 16,21-1-16,0 0 0,0 0 15,0 21-15,0-20 0,0-1 0,0 21 16,0-21-16,0 0 0,0 1 0,21-1 15,0 0-15,0 0 0,1 0 16,-1-21-16,0 0 0,0 0 16,0 0-16,22 0 0</inkml:trace>
  <inkml:trace contextRef="#ctx0" brushRef="#br0" timeOffset="51875.88">9144 10245 0,'0'0'0,"0"-21"0,0-22 15,0 1-15,0 21 0,0-22 0,0 1 16,21 21-16,0-21 0,0 20 15,1 1-15,-1 0 0,0 0 0,0 0 16,21 0-16,-20 21 0,20 0 0,0 0 16,-21 0-16,43 0 0,-22 0 15,1 21-15,-1 0 0,0 0 0,-21 21 16,22-20-16,-43-1 0,21 21 16,-21 0-16,0-20 0,0 20 0,0-21 15,0 21-15,-21 1 0,0-22 16,21 0-16,-22 21 0,1-20 0,0-1 15,21 0-15,-21-21 0,0 0 16,21-21 0,0 0-16,0-1 15,21 1-15,0 0 0,0-21 0,0 21 16,1-22-16,-1 22 0,0-21 16,21-1-16,-21 22 0,22-21 0,-1 21 15,-21 0-15,22-22 0,-22 43 0,0-21 16,21 0-16,-21 21 0,1 0 15,20 0-15,-21 0 0,0 0 16,0 0-16,1 21 0,-22 0 0,0 0 16</inkml:trace>
  <inkml:trace contextRef="#ctx0" brushRef="#br0" timeOffset="52079.94">10626 10541 0,'0'0'0,"0"21"0,-22-21 16,22 21-1,-21-21 1,21-21 15,0 0-31,0 0 0,-21 0 0,21 0 16,0-22-16</inkml:trace>
  <inkml:trace contextRef="#ctx0" brushRef="#br0" timeOffset="55811.87">4276 11896 0,'0'-43'16,"0"22"-16,-22 21 0,22-21 15,-21 21 1,21-21-16,0 42 47,0 0-31,0 0-16,0 1 0,0-1 15</inkml:trace>
  <inkml:trace contextRef="#ctx0" brushRef="#br0" timeOffset="56003.7">4339 12467 0,'0'21'16,"0"1"-16,0-1 15,0 0 1,-21-21-16,21 21 15,-21 0-15,0-21 16,21 21-16,-22-21 16,22 22-16</inkml:trace>
  <inkml:trace contextRef="#ctx0" brushRef="#br0" timeOffset="56179.86">4403 13081 0,'0'0'16,"0"21"-16,0 0 16,0 1-16,0-1 15,0 0-15,0 0 0,-22 0 0,1 0 16,0 1 0,0-1-16,0 21 0,21-21 0</inkml:trace>
  <inkml:trace contextRef="#ctx0" brushRef="#br0" timeOffset="56375.04">4170 13885 0,'0'0'0,"0"22"0,0 105 32,0-106-32,0 0 0,0 0 0,0 21 0,0-20 15,21-1-15,-21 21 0,21-21 16,-21 0-16,0 1 0,0 20 15,0-21-15,0 0 0,0 0 0,0 1 16,0 20-16,0-21 0,0 0 0,0 0 16,0 1-16</inkml:trace>
  <inkml:trace contextRef="#ctx0" brushRef="#br0" timeOffset="56575.13">4212 15134 0,'0'0'0,"0"21"0,0 1 16,0-1-16,0 0 16,0 0-1,0 0-15,0 0 16,0 1-16,0-1 16,0 0-16,0 0 0,0 0 15,0 0-15,0 1 0,0-1 16</inkml:trace>
  <inkml:trace contextRef="#ctx0" brushRef="#br0" timeOffset="56787.88">4233 16023 0,'0'21'0,"0"-42"0,0 85 0,0-43 16,0 21-16,0-21 0,0 1 15,0-1-15,0 0 0,-21 0 0,21 0 0,0 0 16,-21 1-16,21-1 0,0 0 15,0 0-15,0 0 0,-21 0 16,21 1-16,0-1 16,-21-21-16,21 21 15,0 0-15,0 0 16,0 0-16</inkml:trace>
  <inkml:trace contextRef="#ctx0" brushRef="#br0" timeOffset="56907.2">4149 16574 0,'21'0'15,"-42"0"-15,42 21 0,0-21 0,0 0 16,-21 21-16,-21-42 62,21 0-62,0-1 16,-21-20-16</inkml:trace>
  <inkml:trace contextRef="#ctx0" brushRef="#br0" timeOffset="64216.51">11472 6541 0,'0'0'15,"0"-22"-15,21-62 31,1 84-31,-22-21 0,21 21 47,0 0-47,-21 21 0,21 0 16,-21 0-16,0 0 0,0 22 16,0-22-16,0 0 0,0 21 0,0-21 15,0 22-15,0-22 0,0 21 0,0-21 16,0 1-16,0 20 0,-21-21 15,21 0-15,0 0 0,0 1 0,0-1 16,21-21 15,0 0-31,22-21 0,-1-1 16,0 1-16,1 0 0,41-21 16,-20 21-16,42-22 0,-1 1 15,1-22-15,0 22 0,21-21 0,0-1 16,0 22-16,-21-22 0,21 22 0,-21 0 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08T12:04:20.395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1503 487 0,'0'0'0,"21"0"16,0 0 0,-21-21 15,0 0-16,-21 42 32,0 0-31,0 0-16,21 0 0,-22 22 16,1-1-16,0 21 0,0-20 15,0 41-15,21-20 0,-21-1 0,-1 22 16,1-21-16,0 20 0,0-20 15,0-1-15,21 1 0,-21-22 16,21 22-16,-22-1 0,22-21 0,0 1 16,-21-1-16,21 0 15,0-20-15,0 20 0,0-21 0,0 0 16,0 0-16,0 1 16,0-44-1,0 1-15,0 0 16,0 0-16,0-21 0,0-1 15,21 1-15,-21 0 0,22-1 0,-1 1 16</inkml:trace>
  <inkml:trace contextRef="#ctx0" brushRef="#br0" timeOffset="432.64">1672 508 0,'0'0'0,"0"-21"16,0 42 46,0 0-62,0 0 0,0 1 0,0-1 16,0 21-16,0 0 0,0 22 16,0-1-16,0 1 0,0-1 0,0 22 15,0-21-15,0 20 0,0-20 16,0-1-16,0 1 0,0-22 16,0 22-16,0-22 0,0 0 0,0 1 15,0-1-15,0 0 0,0 1 16,0-22-16,0 0 0,0 0 0,0 0 15,0 0-15,0-42 47,0 0-47,0 0 0,0 0 16,0-22-16,0 22 0</inkml:trace>
  <inkml:trace contextRef="#ctx0" brushRef="#br0" timeOffset="763.63">1185 1439 0,'-42'22'16,"21"-22"-16,21 21 15,21-21 1,0 0-1,0 0-15,22 0 0,-1 0 16,0-21-16,22 21 0,-22-22 16,22 22-16,-22 0 0,0-21 0,22 0 15,-43 21-15,21 0 0,1 0 16,-22-21-16,0 21 0,0 0 16,0 0-16,0 0 31,-21-21-31,0 0 15,22 21 1,-1-22-16</inkml:trace>
  <inkml:trace contextRef="#ctx0" brushRef="#br0" timeOffset="1311.45">2159 1101 0,'21'-21'15,"-21"-1"-15,-21 22 32,0 22-32,21-1 15,-21 21-15,21-21 16,-22 0-16,22 22 0,0-22 0,0 21 16,0-21-16,-21 22 0,21-1 15,0-21-15,0 22 0,0-22 0,0 21 16,0-21-16,0 0 0,0 1 15,21-1-15,-21 0 0,22-21 16,-1 21-16,21-21 0,-21 0 0,0 0 16,22 0-16,-22 0 0,21-21 15,1 0-15,-22 0 0,21-1 0,-21 1 16,0 0-16,22-21 16,-22-1-16,0 22 0,0-21 0,0 0 15,1-1-15,-1 1 0,-21 0 16,0-1-16,21 22 0,-21-21 0,21 21 15,-21-1-15,0 1 16,0 42 0,0 1-16,-21-1 15,0 0-15,21 0 0,-21 21 0,-1 1 16,22-1-16,0-21 0,-21 22 16,0-1-16,21 0 0,-21 1 15,21-22-15,0 21 0,0 0 0,0-20 16,0-1-16,0 21 0,21-42 15,0 21-15,22 0 0,-22-21 16,0 0-16,21 0 0,1 0 0,-22 0 16,21 0-16,-21-21 0,22 0 15,-22 0-15,0 0 0,0 0 0,0-1 16,0-20-16,1 21 0,-1-21 16</inkml:trace>
  <inkml:trace contextRef="#ctx0" brushRef="#br0" timeOffset="1647.59">3260 572 0,'0'0'16,"0"-22"-16,0-41 16,-22 63-1,22 21 1,0 0-16,0 0 0,-21 22 15,21-22-15,-21 21 0,21 1 16,0-1-16,-21 21 0,0 1 0,0-22 16,21 22-16,-22-1 0,1-20 15,21 20-15,-21-21 0,21 1 0,0-1 16,-21 0-16,21 1 16,0-22-16,0 21 0,0-21 0,0 1 15,0-1-15,0 0 0,0 0 16,21-21 15,0-21-15,-21 0-16,21 0 0</inkml:trace>
  <inkml:trace contextRef="#ctx0" brushRef="#br0" timeOffset="2131">3598 1016 0,'21'-21'0,"-21"42"31,-21-21-15,21 21-16,-21 0 0,0 1 16,21-1-16,-21 21 0,0-21 0,-1 22 15,1-22-15,21 21 0,-21-21 16,0 0-16,21 22 0,-21-22 0,21 0 15,0 21-15,0-20 16,0-1-16,0 0 0,21 0 16,0-21-16,0 0 0,0 0 15,22 0-15,-22 0 0,21 0 16,-21 0-16,22 0 0,-1-21 0,0 0 16,-20 0-16,20-1 0,0 1 15,-21 0-15,22-21 0,-22-1 0,0 22 16,0-21-16,-21 0 0,0-22 15,0 22-15,0-1 0,0-20 16,0 42-16,-21-22 0,0 43 16,-21-21-16,20 21 0,1 0 0,0 0 15,0 0-15,0 0 0,0 0 16,-1 21-16,1-21 0,0 22 16,0-1-16,0-21 0,21 21 15,-21-21-15,21 21 0,0-42 31,0 0-15</inkml:trace>
  <inkml:trace contextRef="#ctx0" brushRef="#br0" timeOffset="2438.82">3027 635 0,'0'0'0,"42"0"16,-21 0-1,0 0-15,22 0 0,-1 0 0,0-21 16,1 21-16,-1-21 0,22 21 16,-22-21-16,21 21 0,1-22 15,-22 22-15,1 0 0,20-21 0,-21 21 16,-20 0-16,20 0 0,-21 0 15,0 0-15,0 0 0,-21 21 63,22-21-63,-1 0 16</inkml:trace>
  <inkml:trace contextRef="#ctx0" brushRef="#br0" timeOffset="3899.93">5186 720 0,'0'0'0,"0"-21"47,0-1-31,21 1-16,0 21 15,0-21-15,0 0 0,22 21 16,-22-21-16,21 0 0,-21-1 0,22 1 15,-22 0-15,0-21 0,21 42 16,-42-21-16,0-1 0,0 1 16,-42 21-1,0 0-15,-1 0 0,1 21 16,0-21-16,-22 22 0,1-1 16,-1 0-16,1 0 0,20-21 0,-20 21 15,21 0-15,-1 1 0,22-1 16,0-21-16,0 21 0,21 0 0,0 0 15,0 0-15,21 1 16,0-1-16,21 0 0,-20 0 0,20 0 16,0 22-16,1-22 0,-1 0 15,0 21-15,22-21 0,-22 1 0,0 20 16,1-21-16,-1 21 16,0-20-16,-20 20 0,-1-21 0,0 21 15,-21 1-15,0-22 0,0 21 16,0-21-16,-21 1 0,0 20 0,-22-21 15,22 0-15,-21 0 0,-1 1 0,1-1 16,0 0-16,-1-21 0,1 21 16,0-21-16,-1 0 0,1 0 0,0 0 15,-22 0-15,22 0 0,0-21 16,-1 0-16,1 0 0,0-1 0,-1-20 16,1 0-16,0 21 0,20-22 15,1 1-15,0 0 0,0-1 16,21 22-16,-21-21 0,21 21 15,0-1-15,0 1 0,0 0 0,21 21 16,0 0 0,0 0-16,0 0 0,1 21 0,-1 0 15,0 1-15,0 20 0,0-21 16,0 21-16,-21-20 0,22 20 0,-1 0 16,0-21-16,-21 22 0,21-22 15,0 21-15,0-21 0,-21 22 0,22-22 16,-1 0-16,0 21 0,21-20 15,-21-1-15,1-21 0,20 21 0,-21 0 16,21-21-16,-20 0 0,20 0 16,-21 0-16,21 0 0,1 0 15,-22-21-15,21 0 0,1 0 0,-1-1 16,-21-20-16,21 21 0,-20 0 16,-1-22-16,21 1 0,-21 21 0,0-21 15,1 20-15,-1-20 0,-21 21 16,21 0-16,-21 0 0,21-1 0,-21 1 15,21 0-15,-21 0 16,0 42 15,0 0-31,0 0 16,0 1-16,-21 20 0,21-21 0,0 0 16,-21 22-16,21-22 0,0 21 15,0-21-15,0 0 0,0 1 0,0-1 16,0 0-16,21 0 0,0 0 15,0-21-15,1 0 0,-1 21 0,0-21 16,0 0-16,21 0 0,-20 0 16,20-21-16,-21 0 0,0 21 0,22-21 15,-22 0-15,0-22 0,21 22 16,-21 0-16,1-21 0,-1 21 0,0-22 16,0 22-16,21-42 15,-42 41-15,0 1 0,22 0 0,-22 0 16,0 0-16,0 0 15,0 42 1,0 0 0,0 0-16,0 0 0,-22 22 15,22-22-15,0 0 0,0 21 0,0-21 16,-21 22-16,21-22 0,0 0 0,0 21 16,0-20-16,0-1 0,0 0 15,0 0-15,0 0 0,21 0 0,-21 1 16,22-22-16,-1 0 0,-21 21 15,21-21-15,0 0 0,0 0 0,0 0 16,1 0-16,20-21 16,-21-1-16,0 1 0,22 0 0</inkml:trace>
  <inkml:trace contextRef="#ctx0" brushRef="#br0" timeOffset="4631.64">7218 1164 0,'0'0'0,"0"-106"32,0 85-32,-21 0 0,-1 0 15,1 21-15,0 0 0,0-21 0,-21 21 16,-1 0-16,22 0 16,-21 0-16,-1 21 0,1 0 0,0 0 15,-1 0-15,1 1 0,0-1 0,-1 21 16,1-21-16,21 22 0,-21-22 15,20 21-15,1-21 0,0 22 0,0-22 16,21 0-16,0 21 0,0-21 16,0 1-16,21-1 0,0-21 15,0 0-15,1 0 0,20 0 16,-21 0-16,21 0 0,1 0 0,20 0 16,-20-21-16,-1 21 0,0-22 15,1 1-15,-22 0 0,21-21 16,-21 21-16,22-1 0,-22 1 0,0-21 15,0 21-15,0 0 0,-21-1 16,0 1-16,21 0 0,-21 0 0,22 0 16,-22 0-1,0 42 17,0 0-32,0 0 0,0 0 15,0 0-15,0 22 0,-22-22 0,22 21 16,0-21-16,0 22 0,-21-1 15,21 0-15,0 1 0,0-1 0,0 0 16,0 22-16,-21-22 16,21 22-16,0-1 0,0-20 0,-21 20 15,21 1-15,0-22 0,0 21 0,0 1 16,0-22-16,0 22 0,0-22 16,0 22-16,-21-1 0,0-21 0,21 1 15,-22 20-15,1-20 0,0-1 0,21-21 16,-21 21-16,0-20 0,0-1 15,-1 0-15,1 0 0,-21 0 0,21-21 16,-22 0-16,22 0 0,0 0 0,-21 0 16,21 0-16,-1 0 0,1-21 15,-21 0-15,21-21 0,0 20 16,-22 1-16,22-21 0,0 21 0,-21-22 16,20 22-16,1 0 0,0 0 0,0 0 15,21 0-15,0-1 0,0 1 16,0 0-16,0 0 0,0 0 0,0 0 15,0-1-15,21-20 0,0 0 0,22-1 16,-1-20-16</inkml:trace>
  <inkml:trace contextRef="#ctx0" brushRef="#br0" timeOffset="5438.98">7683 1207 0,'0'0'0,"22"-22"16,-1 22-16,-21-21 0,21 0 15,0 0-15,-21 0 0,21 0 16,-21-1-16,21 1 0,-21 0 0,0-21 15,0 21-15,0-1 0,0 1 16,-21 0-16,0 0 0,0 21 16,0 0-16,-22 0 15,22 0-15,-21 0 0,0 0 0,-1 0 16,22 21-16,-21 0 0,21 0 16,-22 1-16,22-1 0,0 0 0,21 0 15,0 21-15,-21-20 0,21-1 16,0 0-16,0 0 0,0 0 0,21 0 15,-21 1-15,21-1 0,0-21 16,22 21-16,-22-21 0,0 0 0,21 0 16,-21 0-16,22 0 0,-1 0 0,-21 0 15,22-21-15,-22 21 0,0-21 16,21-1-16,-21 1 0,1 21 16,-22-21-16,0 0 0,21 21 15,-21-21-15,21 21 0,-21-21 16,0-1-1,0 44 1,0-1-16,0 0 16,0 0-16,0 0 0,0 0 0,0 22 15,0-1-15,0-21 0,0 22 0,0 20 16,0-21-16,-21 1 0,21 20 16,0 1-16,-21-22 0,21 22 15,0-1-15,0 1 0,-22-1 0,22 1 16,-21-22-16,0 21 0,21 1 15,-21-22-15,0 22 0,21-22 0,-21 22 16,-1-1-16,22-21 0,-21 1 0,0 20 16,0-20-16,21-1 0,-21-21 15,0 21-15,-1-20 0,22 20 0,0-21 16,-21 0-16,0-21 31,21-21-31,0 0 16,0 0-16,-21 0 0,0-22 0,0 1 15,21 21-15,-22-22 0,22 22 16,0-21-16,0 21 0,0 0 16,-21-22-16,21 22 0,0 0 0,0 0 15,0 0-15,0-1 0,0 1 0,21-21 16,1 21-16,-22-22 0,21 1 16,21 0-16</inkml:trace>
  <inkml:trace contextRef="#ctx0" brushRef="#br0" timeOffset="6219.53">8191 1185 0,'-21'0'0,"21"-21"31,0 0-31,21 0 16,1 0-1,-1 0-15,0-1 0,0 22 0,0-21 16,0 0-16,-21 0 0,22 0 16,-1 0-16,-21-1 0,0 1 15,-43 21 16,22 0-31,0 0 0,0 21 16,0 1-16,0-1 0,-1 21 0,1-21 16,0 0-16,0 22 0,0-22 0,21 0 15,0 21-15,0-20 0,0-1 16,0 0-16,0 0 0,0 0 0,0 0 16,0 1-16,21-1 15,0-21-15,0 0 0,0 0 0,1 0 16,-1 0-16,0 0 0,21 0 15,-21 0-15,22-21 0,-22 21 0,21-22 16,1 1-16,-1-21 0,-21 21 16,21 0-16,1-22 0,-1 1 15,0 0-15,1-1 0,-1 1 0,-21 21 16,22-22-16,-22 1 0,0 21 16,0 0-16,-21 0 0,0-1 15,-21 22 1,-21 0-16,20 0 0,-20 0 0,21 22 15,-21-1-15,20 0 0,1 0 16,0 0-16,0 0 0,21 22 0,0-22 16,0 0-16,0 0 0,0 22 15,0-22-15,21 0 0,0 0 0,0 0 16,22 0-16,-22 22 0,0-43 16,0 21-16,0 0 0,1 0 15,-1 0-15,0-21 0,0 22 0,-21-1 16,21-21-16,-21 21 0,-21 0 15,0-21 1,0 0-16,0 0 0,-22 0 0,1 0 16,21 0-16,-22 0 0,22 0 15,-21 0-15,21 0 0,0 0 0,-1-21 16,1 21-16,0 0 16,21-21-16,0 0 0,0-1 15,21 22-15,0-21 0,1 21 16</inkml:trace>
  <inkml:trace contextRef="#ctx0" brushRef="#br0" timeOffset="6779.21">9377 677 0,'0'0'0,"0"-21"0,21 0 0,-21 0 15,21 0-15,-21 0 0,0-1 16,0 1-16,21 21 16,-21 21 15,0 1-31,0-1 0,0 0 0,-21 21 15,0 1-15,0-1 0,21 0 16,-21 1-16,-1 20 0,1-21 0,0 22 16,0-22-16,0 22 0,0-22 15,21 0-15,0 1 0,0-22 0,0 21 16,0-21-16,0 1 0,0-1 0,0 0 16,0 0-16,21-21 15,0 0-15,0 21 0,0-21 16,0 0-16,1 0 0,-1 0 15,0-21-15,0 0 0,0 21 16,0-21-16,1 0 0,-1-1 0,0 1 16,-21 0-16,21 0 0,-21 0 15</inkml:trace>
  <inkml:trace contextRef="#ctx0" brushRef="#br0" timeOffset="7186.98">9144 910 0,'0'0'0,"0"21"0,-21 1 32,21-1-32,21-21 15,0 0-15,0 0 0,22 0 16,-22 0-16,21 0 0,0 0 0,1 0 16,-1-21-16,0 21 0,1-22 15,-1 22-15,0-21 0,1 0 0,-1 0 16,0 21-16,1-21 0,-1 0 15,-21-1-15,0 22 0,22-21 16,-22 21-16,-21 21 31,0 1-31,-21-1 16,21 21-16,-21-21 16,-1 22-16,1-1 0,21-21 0,-21 21 15,0 1-15,21-22 0,0 21 16,-21-21-16,21 1 0,-21-1 0,21 0 15,0 0-15,0 0 0,0 0 0,0 1 16,21-22 0,0 0-1,0 0-15,0-22 0,0 1 16,1 0-16,-1 0 0,0-21 0,0-1 16</inkml:trace>
  <inkml:trace contextRef="#ctx0" brushRef="#br0" timeOffset="7551.77">10096 614 0,'0'0'0,"-21"0"16,0 0-16,0 0 0,0 21 16,0 0-1,21 0 1,21-21-1,0 0-15,0 0 16,0 0-16,0 0 16,1 0-16,-1-21 0,0 21 0,0-21 15,0 21-15,-21-21 0,0 0 0,0 0 16,0-1-16,-21 22 16,-21 0-1,21 0-15,-1 0 0,-20 0 16,21 22-16,-21-22 0,20 21 0,1 0 15,0 0-15,0-21 0,21 21 16,0 0-16,0 1 0,0-1 16,0 0-16,21 0 15,0-21-15,22 21 16,-22-21-16,0 21 0</inkml:trace>
  <inkml:trace contextRef="#ctx0" brushRef="#br0" timeOffset="8399.28">10583 868 0,'0'0'15,"0"-21"-15,-21 21 16,0 0-16,0 0 0,0 0 16,-1 0-16,1 0 15,0 0-15,-21 21 0,21 0 16,-1 0-16,1 0 0,-21 1 15,21-1-15,0 21 0,-1-21 0,1 22 16,21-22-16,0 21 0,0-21 16,0 22-16,0-22 0,0 0 0,0 0 15,0 0-15,21 0 0,1 1 0,-1-22 16,0 21-16,21-21 0,-21 0 16,22 0-16,-22 0 0,21 0 0,-21 0 15,1 0-15,20-21 0,-21 21 16,0-22-16,0 1 0,-21 0 0,0 0 15,22-21-15,-22 20 0,0-20 0,0 21 16,0-21-16,0 20 16,-22-20-16,22 21 0,-21 0 0,21 0 15,0-1-15,0 1 0,0 0 16,0 0-16,21 21 31,1 0-31,20 0 0,-21 0 0,0 0 16,22 0-16,-1 0 0,-21 0 15,21 21-15,-20 0 0,20 0 0,-21 1 16,21 20-16,-20-21 0,-1 0 16,0 22-16,0-22 0,0 0 0,0 21 15,-21-21-15,0 1 0,0-1 0,0 21 16,0-21-16,0 0 16,0 1-16,0-1 0,0 0 15,-21-21-15,21 21 16,-21-21-16,0 0 15,21-21 1,-21 21-16,21-21 16,0 0-16,0-1 0,0 1 0,0-21 15,0 21-15,21-22 0,0 1 16,0 0-16,0-1 0,1 1 0,20 21 16,-21-21-16,21 20 0,1 1 15,-1 0-15,0 0 0,1 21 16,-1 0-16,22 0 0,-22 0 0,0 0 15,1 21-15,-1 0 0,-21 0 16,21 1-16,-20 20 0,-22-21 0,0 21 16,0-20-16,0 20 0,0-21 15,0 21-15,-22-20 0,1 20 0,0-21 16,0 0-16,0 0 0,0 1 0,-1-22 16,1 21-16,0-21 0,21 21 15,-21-21-15,42 0 31,0-21-15,-21 0-16,21-1 0,22 1 0,-22 0 16,0 0-16</inkml:trace>
  <inkml:trace contextRef="#ctx0" brushRef="#br0" timeOffset="8851.02">12488 847 0,'0'0'0,"-21"-106"16,0 106 0,-21-21-16,20 21 15,1 0-15,-21 0 0,21 0 0,-22 0 16,22 21-16,-21 0 0,21 0 0,-22 0 16,22 1-16,0-1 15,0 0-15,0 0 0,21 0 0,0 0 16,0 22-16,0-22 0,0 0 15,21-21-15,0 21 0,0 0 0,22 1 16,-22-22-16,0 21 0,21 0 16,-21-21-16,22 21 0,-22 0 0,0-21 15,0 21-15,0-21 0,1 22 0,-1-22 16,0 21-16,0 0 16,-21 0-1,-21-21-15,0 21 0,0-21 16,-22 0-16,22 0 0,-21 0 15,-22 21-15,22-21 0,0 0 0,-1 0 16,1 0-16,0 0 0,20 0 16,1 22-16,0-22 0,0 0 0,0 0 15,0 0 1</inkml:trace>
  <inkml:trace contextRef="#ctx0" brushRef="#br0" timeOffset="10207.25">1693 2117 0,'0'0'16,"-42"0"-16,21 0 0,-22 0 0,22 0 16,0 0-16,0 0 0,0 0 0,0 0 15,-1 0-15,1 0 0,0 0 16,0 0-16,0 0 15,42 0 32,0 0-31,0 0-16,0 0 0,1 0 16,-1 0-16,0 0 0,21 0 0,1 0 15,-22 0-15,21 0 0,0 0 16,1 0-16,-1 0 0,0 0 15,1 0-15,-1 0 0,0 0 0,1 0 16,-1 0-16,22 0 0,-22 0 16,0-21-16,22 21 0,-22 0 0,22 0 15,-1 0-15,1 0 0,-1 0 16,1 0-16,20 0 0,1-22 0,0 22 16,-22 0-16,22 0 0,-1-21 15,1 21-15,0 0 0,-1 0 0,22-21 16,-21 21-16,21 0 0,-22 0 15,22-21-15,-21 21 0,0 0 16,20 0-16,-20 0 0,0-21 0,21 21 16,-22 0-16,22 0 0,0 0 15,0 0-15,0 0 0,-1 0 0,1 0 16,0 0-16,0 0 0,21 0 16,-21 0-16,21 0 0,0 0 0,0 0 15,0 0-15,0 0 0,0 0 0,0 0 16,21 0-16,0 0 0,-21 0 15,21 0-15,-21 0 0,21 0 0,-21 0 16,22 0-16,-1 0 16,0 0-16,-21 0 0,21 0 0,-21 0 15,21 0-15,-21 0 0,21 0 0,1 0 16,-1 0-16,-21 0 0,21 0 16,-21 0-16,0 0 0,21 0 0,0 0 15,-21 0-15,21 0 0,-21 0 16,0 0-16,0 0 0,0 0 0,0 0 15,0 0-15,0 0 0,0 0 16,0 0-16,-21 0 0,0 0 0,-21 0 16,21 0-16,-22 0 0,1 0 0,0 21 15,-22-21-15,22 0 0,-43 0 16,22 0-16,-22 0 0,-21 0 16,21 0-16,-20 0 0,-1 0 0,0 0 31,0 0-16,-42 0 79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91327-6FA1-4888-B4E7-B9C75F1414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9B878F-08E2-4296-AD02-4A9E775219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C818F9-E75B-4CF2-AFA7-9139C6EF9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200F0-189C-427B-AF38-8E5E42625831}" type="datetimeFigureOut">
              <a:rPr lang="en-IN" smtClean="0"/>
              <a:t>08-02-2022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58A33-D185-44CC-A80D-AC163861D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C4A900-1ECF-47F5-8ECB-75C6B5CC7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ABFB8-EF6E-4A6A-B024-9E05F05E2F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3754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31CCD-761E-47CE-B01E-E4BBED0A2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672472-EBF0-45EF-B8FA-BDE5A5F518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A733B0-FE78-4778-87F5-19799F1D7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200F0-189C-427B-AF38-8E5E42625831}" type="datetimeFigureOut">
              <a:rPr lang="en-IN" smtClean="0"/>
              <a:t>08-02-2022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12CD14-2082-4565-82D9-1B3BDBA99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21D8FC-E130-4A57-A2AB-208F45E7F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ABFB8-EF6E-4A6A-B024-9E05F05E2F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5552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763C43-2779-4863-AF8F-00E45B3BD8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487B71-AC79-4FC1-A3C2-D6B5EF22CD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CF001-249F-4611-A5CE-D687311E7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200F0-189C-427B-AF38-8E5E42625831}" type="datetimeFigureOut">
              <a:rPr lang="en-IN" smtClean="0"/>
              <a:t>08-02-2022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3EA16F-66CD-482E-A757-16D2B9E50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315439-F3B3-4C1B-ACC3-2FC312EBD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ABFB8-EF6E-4A6A-B024-9E05F05E2F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6056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1A0EF-0604-48AE-988A-60B9F9797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73F4D-E5B9-4270-9982-7FAC98E1EA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06D9C7-7D35-49FC-B102-04C64F607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200F0-189C-427B-AF38-8E5E42625831}" type="datetimeFigureOut">
              <a:rPr lang="en-IN" smtClean="0"/>
              <a:t>08-02-2022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138392-A94C-4849-A663-035AF9164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8DE402-F4E1-4BCF-8AD2-DBED43A10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ABFB8-EF6E-4A6A-B024-9E05F05E2F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5649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84F54-ECE7-45E8-8A59-A9E39769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789565-76CF-439C-BAE7-CF3D9846AD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7A98E5-2EFB-40F3-92CE-5EB187489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200F0-189C-427B-AF38-8E5E42625831}" type="datetimeFigureOut">
              <a:rPr lang="en-IN" smtClean="0"/>
              <a:t>08-02-2022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7B205B-1BB6-4511-870F-FDDC9A29C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40A354-8BAC-4563-9A55-902B1F37E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ABFB8-EF6E-4A6A-B024-9E05F05E2F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0744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85D9C-FE0E-4FB3-BF91-340A5D327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7A1707-BE3D-4CBD-8C5F-B0C7A3597A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E231BC-5C18-4CB6-ABAD-8DC9124FB7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B0EA38-8547-44F9-8394-923305AF1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200F0-189C-427B-AF38-8E5E42625831}" type="datetimeFigureOut">
              <a:rPr lang="en-IN" smtClean="0"/>
              <a:t>08-02-2022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9C1773-7117-4A01-93EA-3FBC1FF75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D4C623-708F-4236-B977-04E1403B9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ABFB8-EF6E-4A6A-B024-9E05F05E2F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5056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0F30A-3B9B-4DAB-804A-90F7846F2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A91F40-8496-473F-9AE7-3EF6AB6031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960BFB-82EC-4DCA-9918-EFED09B8A5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B19935-57E8-45F7-B916-83CE695E7B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B7A288-2F5F-4AB2-85B5-EFA83F2050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C154CB-A32B-43AF-B2DE-441F422B6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200F0-189C-427B-AF38-8E5E42625831}" type="datetimeFigureOut">
              <a:rPr lang="en-IN" smtClean="0"/>
              <a:t>08-02-2022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20F86D-E014-43E6-8FE5-7F5BCC0AE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F4504E-56C9-486F-BDCD-580A1D283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ABFB8-EF6E-4A6A-B024-9E05F05E2F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4818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02DED-7C8A-4E8D-9C01-6AF7C8304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F19FA7-8FB8-4747-AA7F-18A57B55D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200F0-189C-427B-AF38-8E5E42625831}" type="datetimeFigureOut">
              <a:rPr lang="en-IN" smtClean="0"/>
              <a:t>08-02-2022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15BA13-98C7-4EC3-AECC-DF33C2A2A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D79215-6BBC-4C6D-BEB9-E104A842A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ABFB8-EF6E-4A6A-B024-9E05F05E2F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1946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218FCA-9C74-4930-B1E5-3023AD12B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200F0-189C-427B-AF38-8E5E42625831}" type="datetimeFigureOut">
              <a:rPr lang="en-IN" smtClean="0"/>
              <a:t>08-02-2022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C4E069-F30F-4C4F-9B7F-2BCA95898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8BF5BE-091B-4B70-BC81-43DB58B5E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ABFB8-EF6E-4A6A-B024-9E05F05E2F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6798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96814-0144-4F31-BB42-F2B26EA79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EAA4CD-35A4-4947-B29E-E1A3D6492C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8D74C7-3FFD-47D9-80AF-7F9659CD32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9F47DF-59A5-4235-A53E-956BEBF72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200F0-189C-427B-AF38-8E5E42625831}" type="datetimeFigureOut">
              <a:rPr lang="en-IN" smtClean="0"/>
              <a:t>08-02-2022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360851-6C99-4D76-8A93-9B26FE747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4BF423-68BD-47E0-BA95-9BC4AB3B9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ABFB8-EF6E-4A6A-B024-9E05F05E2F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2300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1BC71-64B0-41EF-9676-B6785F290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E7DD3E-CB17-4EFF-AC50-1957495716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8B3071-EBA9-42B6-B542-A6CB7911F7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424535-72B5-410D-A730-0427762BC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200F0-189C-427B-AF38-8E5E42625831}" type="datetimeFigureOut">
              <a:rPr lang="en-IN" smtClean="0"/>
              <a:t>08-02-2022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FE4D6B-5358-439A-87BB-F60C7D981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D52D73-8F25-4140-951F-D136DCC50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ABFB8-EF6E-4A6A-B024-9E05F05E2F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9533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07B2C2-19BB-46BA-AB86-46E9D2013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41652E-4E2B-4502-8341-F60EB9A1D9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75171C-BEB2-4EA7-BBCB-E7EC0FA266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5200F0-189C-427B-AF38-8E5E42625831}" type="datetimeFigureOut">
              <a:rPr lang="en-IN" smtClean="0"/>
              <a:t>08-02-2022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93D5F6-5D06-4F8E-80D0-C01938E5E9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980051-B008-40E7-A1C3-A1AC130896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9ABFB8-EF6E-4A6A-B024-9E05F05E2F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469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customXml" Target="../ink/ink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customXml" Target="../ink/ink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52BA7-BCF0-4DCE-BD6B-F10FF42DCC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201263-FB8C-46AB-9909-933AC996F4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B0AB24A-7760-4B9E-A439-D933BF300B61}"/>
                  </a:ext>
                </a:extLst>
              </p14:cNvPr>
              <p14:cNvContentPartPr/>
              <p14:nvPr/>
            </p14:nvContentPartPr>
            <p14:xfrm>
              <a:off x="0" y="114480"/>
              <a:ext cx="7231680" cy="4968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B0AB24A-7760-4B9E-A439-D933BF300B6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105120"/>
                <a:ext cx="7250400" cy="4987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458039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52BA7-BCF0-4DCE-BD6B-F10FF42DCC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201263-FB8C-46AB-9909-933AC996F4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183FFD4-EAD9-48B9-A51E-8E1C0CBB6A76}"/>
                  </a:ext>
                </a:extLst>
              </p14:cNvPr>
              <p14:cNvContentPartPr/>
              <p14:nvPr/>
            </p14:nvContentPartPr>
            <p14:xfrm>
              <a:off x="0" y="30600"/>
              <a:ext cx="12131280" cy="6812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183FFD4-EAD9-48B9-A51E-8E1C0CBB6A7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21240"/>
                <a:ext cx="12150000" cy="6831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742964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52BA7-BCF0-4DCE-BD6B-F10FF42DCC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201263-FB8C-46AB-9909-933AC996F4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BD80BFF-5FEC-4E21-9AEB-8EEE7ADF4A29}"/>
                  </a:ext>
                </a:extLst>
              </p14:cNvPr>
              <p14:cNvContentPartPr/>
              <p14:nvPr/>
            </p14:nvContentPartPr>
            <p14:xfrm>
              <a:off x="15120" y="0"/>
              <a:ext cx="11834280" cy="3368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BD80BFF-5FEC-4E21-9AEB-8EEE7ADF4A2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60" y="-9360"/>
                <a:ext cx="11853000" cy="338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DF2E48A-66A9-4F44-87D6-6C7AB0AB15A7}"/>
                  </a:ext>
                </a:extLst>
              </p14:cNvPr>
              <p14:cNvContentPartPr/>
              <p14:nvPr/>
            </p14:nvContentPartPr>
            <p14:xfrm>
              <a:off x="510480" y="2880360"/>
              <a:ext cx="4579920" cy="20728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DF2E48A-66A9-4F44-87D6-6C7AB0AB15A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01120" y="2871000"/>
                <a:ext cx="4598640" cy="2091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435694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52BA7-BCF0-4DCE-BD6B-F10FF42DCC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201263-FB8C-46AB-9909-933AC996F4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F315685-05AE-411F-BA4B-BA8EE636F3B5}"/>
                  </a:ext>
                </a:extLst>
              </p14:cNvPr>
              <p14:cNvContentPartPr/>
              <p14:nvPr/>
            </p14:nvContentPartPr>
            <p14:xfrm>
              <a:off x="365760" y="76320"/>
              <a:ext cx="10188360" cy="3482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F315685-05AE-411F-BA4B-BA8EE636F3B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6400" y="66960"/>
                <a:ext cx="10207080" cy="3501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906978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52BA7-BCF0-4DCE-BD6B-F10FF42DCC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201263-FB8C-46AB-9909-933AC996F4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0A6EA1C-A244-4FEB-B039-A793F0A105AC}"/>
                  </a:ext>
                </a:extLst>
              </p14:cNvPr>
              <p14:cNvContentPartPr/>
              <p14:nvPr/>
            </p14:nvContentPartPr>
            <p14:xfrm>
              <a:off x="906840" y="921960"/>
              <a:ext cx="2789280" cy="2408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0A6EA1C-A244-4FEB-B039-A793F0A105A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97480" y="912600"/>
                <a:ext cx="2808000" cy="2427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821804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52BA7-BCF0-4DCE-BD6B-F10FF42DCC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201263-FB8C-46AB-9909-933AC996F4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A22DE99-8C2D-41B1-AF0A-4C81A9D588B4}"/>
                  </a:ext>
                </a:extLst>
              </p14:cNvPr>
              <p14:cNvContentPartPr/>
              <p14:nvPr/>
            </p14:nvContentPartPr>
            <p14:xfrm>
              <a:off x="0" y="0"/>
              <a:ext cx="10226520" cy="6012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A22DE99-8C2D-41B1-AF0A-4C81A9D588B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-9360"/>
                <a:ext cx="10245240" cy="6031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125114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52BA7-BCF0-4DCE-BD6B-F10FF42DCC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201263-FB8C-46AB-9909-933AC996F4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64ED400-BD38-4D84-BCAA-F5AE8746CA67}"/>
                  </a:ext>
                </a:extLst>
              </p14:cNvPr>
              <p14:cNvContentPartPr/>
              <p14:nvPr/>
            </p14:nvContentPartPr>
            <p14:xfrm>
              <a:off x="442080" y="0"/>
              <a:ext cx="7749720" cy="4633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64ED400-BD38-4D84-BCAA-F5AE8746CA6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2720" y="-9360"/>
                <a:ext cx="7768440" cy="4651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282985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52BA7-BCF0-4DCE-BD6B-F10FF42DCC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201263-FB8C-46AB-9909-933AC996F4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87093A2-5D4A-4AC2-AB9B-D1425FB846CA}"/>
                  </a:ext>
                </a:extLst>
              </p14:cNvPr>
              <p14:cNvContentPartPr/>
              <p14:nvPr/>
            </p14:nvContentPartPr>
            <p14:xfrm>
              <a:off x="114120" y="0"/>
              <a:ext cx="8016840" cy="4381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87093A2-5D4A-4AC2-AB9B-D1425FB846C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4760" y="-9360"/>
                <a:ext cx="8035560" cy="4400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49693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52BA7-BCF0-4DCE-BD6B-F10FF42DCC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201263-FB8C-46AB-9909-933AC996F4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753CD1B-31F5-4E89-B03D-F500B4AA3AAB}"/>
                  </a:ext>
                </a:extLst>
              </p14:cNvPr>
              <p14:cNvContentPartPr/>
              <p14:nvPr/>
            </p14:nvContentPartPr>
            <p14:xfrm>
              <a:off x="83880" y="0"/>
              <a:ext cx="8328960" cy="6751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753CD1B-31F5-4E89-B03D-F500B4AA3AA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4520" y="-9360"/>
                <a:ext cx="8347680" cy="6770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35274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52BA7-BCF0-4DCE-BD6B-F10FF42DCC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201263-FB8C-46AB-9909-933AC996F4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FE7E550-E7E1-4FC3-85DF-2E46D92E78F1}"/>
                  </a:ext>
                </a:extLst>
              </p14:cNvPr>
              <p14:cNvContentPartPr/>
              <p14:nvPr/>
            </p14:nvContentPartPr>
            <p14:xfrm>
              <a:off x="0" y="0"/>
              <a:ext cx="10127160" cy="6820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FE7E550-E7E1-4FC3-85DF-2E46D92E78F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-9360"/>
                <a:ext cx="10145880" cy="6838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50643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52BA7-BCF0-4DCE-BD6B-F10FF42DCC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201263-FB8C-46AB-9909-933AC996F4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1529A48-DDC0-448D-B313-4C9FC0B09FF5}"/>
                  </a:ext>
                </a:extLst>
              </p14:cNvPr>
              <p14:cNvContentPartPr/>
              <p14:nvPr/>
            </p14:nvContentPartPr>
            <p14:xfrm>
              <a:off x="7560" y="23040"/>
              <a:ext cx="7254720" cy="6309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1529A48-DDC0-448D-B313-4C9FC0B09FF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800" y="13680"/>
                <a:ext cx="7273440" cy="63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72BB4D4-1FCA-4FF4-B066-6A112A62A53D}"/>
                  </a:ext>
                </a:extLst>
              </p14:cNvPr>
              <p14:cNvContentPartPr/>
              <p14:nvPr/>
            </p14:nvContentPartPr>
            <p14:xfrm>
              <a:off x="228600" y="2392560"/>
              <a:ext cx="8290800" cy="43210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72BB4D4-1FCA-4FF4-B066-6A112A62A53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9240" y="2383200"/>
                <a:ext cx="8309520" cy="4339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6757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52BA7-BCF0-4DCE-BD6B-F10FF42DCC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201263-FB8C-46AB-9909-933AC996F4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5DA5BD8-C254-425B-A54A-121707CAE0E9}"/>
                  </a:ext>
                </a:extLst>
              </p14:cNvPr>
              <p14:cNvContentPartPr/>
              <p14:nvPr/>
            </p14:nvContentPartPr>
            <p14:xfrm>
              <a:off x="0" y="160200"/>
              <a:ext cx="8473680" cy="4762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5DA5BD8-C254-425B-A54A-121707CAE0E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150840"/>
                <a:ext cx="8492400" cy="4781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07754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52BA7-BCF0-4DCE-BD6B-F10FF42DCC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201263-FB8C-46AB-9909-933AC996F4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6DD48CF-7B9B-43CC-A814-32372A34EC43}"/>
                  </a:ext>
                </a:extLst>
              </p14:cNvPr>
              <p14:cNvContentPartPr/>
              <p14:nvPr/>
            </p14:nvContentPartPr>
            <p14:xfrm>
              <a:off x="342720" y="281880"/>
              <a:ext cx="8031960" cy="2522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6DD48CF-7B9B-43CC-A814-32372A34EC4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3360" y="272520"/>
                <a:ext cx="8050680" cy="2541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88576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52BA7-BCF0-4DCE-BD6B-F10FF42DCC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201263-FB8C-46AB-9909-933AC996F4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F929FC0-4F13-4663-9DC2-18C5673FBCFD}"/>
                  </a:ext>
                </a:extLst>
              </p14:cNvPr>
              <p14:cNvContentPartPr/>
              <p14:nvPr/>
            </p14:nvContentPartPr>
            <p14:xfrm>
              <a:off x="99000" y="122040"/>
              <a:ext cx="6104160" cy="5860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F929FC0-4F13-4663-9DC2-18C5673FBCF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9640" y="112680"/>
                <a:ext cx="6122880" cy="5878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90006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52BA7-BCF0-4DCE-BD6B-F10FF42DCC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201263-FB8C-46AB-9909-933AC996F4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99ADF4F-B386-49DD-943F-6BB35E4ADD20}"/>
                  </a:ext>
                </a:extLst>
              </p14:cNvPr>
              <p14:cNvContentPartPr/>
              <p14:nvPr/>
            </p14:nvContentPartPr>
            <p14:xfrm>
              <a:off x="403920" y="144720"/>
              <a:ext cx="4092120" cy="869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99ADF4F-B386-49DD-943F-6BB35E4ADD2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4560" y="135360"/>
                <a:ext cx="4110840" cy="887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455421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52BA7-BCF0-4DCE-BD6B-F10FF42DCC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201263-FB8C-46AB-9909-933AC996F4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453BBA2-3968-492A-B08F-3F333D57915B}"/>
                  </a:ext>
                </a:extLst>
              </p14:cNvPr>
              <p14:cNvContentPartPr/>
              <p14:nvPr/>
            </p14:nvContentPartPr>
            <p14:xfrm>
              <a:off x="45720" y="15120"/>
              <a:ext cx="7589880" cy="6317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453BBA2-3968-492A-B08F-3F333D57915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360" y="5760"/>
                <a:ext cx="7608600" cy="6336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63037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1</cp:revision>
  <dcterms:created xsi:type="dcterms:W3CDTF">2022-02-08T13:33:04Z</dcterms:created>
  <dcterms:modified xsi:type="dcterms:W3CDTF">2022-02-08T13:34:48Z</dcterms:modified>
</cp:coreProperties>
</file>