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42:29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6456 1397 0</inkml:trace>
  <inkml:trace contextRef="#ctx0" brushRef="#br0" timeOffset="1453.91">2879 550 0,'0'-21'16,"0"0"-1,0 0 1,0 0-16,21 21 0,-21-21 15,21-1-15,-21 1 16,0 42 15,0 1-15,0-1-16,21 106 16,-21-21-1,0-64-15,0 21 0,-21 43 16,0-42-16,-22 105 15,22-42 1,0-85 0,21-20-16,-21 41 0,21 1 15,-21-43 1,0-21 0,21-21-1,0-1 1,0-41-16</inkml:trace>
  <inkml:trace contextRef="#ctx0" brushRef="#br0" timeOffset="1863.68">2625 593 0,'0'-21'16,"0"42"-16,-22-64 0,1 22 0,0 0 0,0 0 15,21-21-15,0 20 0,0-41 16,106-43 0,21 21 15,42 22-15,-127 42-16,128 21 15,-43 42 1,-85-21-16,64 106 15,-85-84-15,-21-22 0,0 63 16,-106 86 0,43-86-1,20-41-15,-20-1 0,-22 22 16,43-22-16,-43 21 16,43-41-16,21-1 15,0-21-15,-1 0 16,22-21 15,0-1-15</inkml:trace>
  <inkml:trace contextRef="#ctx0" brushRef="#br0" timeOffset="2437.35">3471 847 0,'0'0'0,"-21"0"63,0 21-63,0 0 15,0 0-15,21 0 0,-22 22 0,-20 20 16,21-42-16,-21 85 16,42-85-16,-22 43 15,22-43-15,0 0 16,0 22-16,0-22 16,0 0-16,22 0 15,41-21 1,-42 0-16,64 0 15,21-42 1,-64 21-16,43-43 16,-1-84-1,-84 127-15,0-64 16,-21-21 0,0 85-16,-64 0 15,-20 21 1,-1 42-1,63 1 1,43-1 0,0-21-1,22-21 1,62 0-16,-63 0 16,43 0-1,-22-21-15,22 0 0</inkml:trace>
  <inkml:trace contextRef="#ctx0" brushRef="#br0" timeOffset="2780.11">3958 783 0,'0'0'0,"42"0"0,-20-21 16,-1 0-1,-21 42 17,0 43-17,0-22-15,-21 0 0,21 43 16,0-43-16,-22 106 15,22-105-15,-21 105 16,-21 42 0,42-126-16,-64 126 31,43-126-31,-21 126 0,21-147 16,21 63-1,-21 42 1,21-106-16,0-21 0,0 0 15,0 1-15,0-44 32,0 1-32,0 0 0,0 0 15,0-21-15,21-128 16,0 107-16,0-1 0</inkml:trace>
  <inkml:trace contextRef="#ctx0" brushRef="#br0" timeOffset="3141.85">4000 931 0,'0'-21'15,"0"42"-15,0-63 0,0 21 0,0 0 16,0-22 0,0 22-1,22 0-15,83 0 16,-20 0-1,-43 21-15,64 42 16,-21 22 0,-64-22-16,-21 43 15,0-43-15,-42 21 16,-1-41-16,22-1 0,-63 42 16,62-42-16,-20 1 15,-21-1-15,20 0 0,22-21 16,-21 0-16,21 0 15,21-21 17,21 0-17,0-1-15,0 1 0</inkml:trace>
  <inkml:trace contextRef="#ctx0" brushRef="#br0" timeOffset="3589.59">4699 762 0,'0'0'16,"0"21"15,0 0-15,0 1-16,0-1 0,-21 42 15,21-42-15,-21 22 0,-1-22 16,22 21-16,0-21 0,-21 64 15,21-21 1,21-22 0,43-42-1,-43 0 1,85 0 0,-43-42-16,-20 20 15,63-83 1,-85 41-1,-21 22-15,21-1 0,-21-41 16,0 20 0,0 43-16,-21 21 31,0 0-15,21 21-1,0 0-15,42-21 16,0 0-1</inkml:trace>
  <inkml:trace contextRef="#ctx0" brushRef="#br0" timeOffset="4021.96">5397 783 0,'0'-21'31,"-21"21"1,21 21-32,0 0 15,-21 22-15,21-22 0,0 21 0,0 43 16,-21 63 0,0 64-1,0-149-15,-1 1 16,22-1-16,-21 22 0,-42 190 15,20-63 1,22-170 0,-21 149-16,21-149 15,-22 106-15,43-127 16,-21 43-16,0-43 16,0 0-16,21 21 15,0-63 1,0 0-16,0 0 15,0 0-15,21 0 0,21-64 16,-20 43-16,41-64 16,-42 42-16,22-20 0,-1-43 15,0 42-15</inkml:trace>
  <inkml:trace contextRef="#ctx0" brushRef="#br0" timeOffset="4357.77">5313 1016 0,'0'0'15,"-21"-42"-15,21-43 0,0 22 16,0 41-16,21-20 16,0 21-1,64 0-15,42 0 16,-85 21 0,-21 0-16,64 0 15,42 42 1,-106-21-16,-21 64 15,0 21 1,0-85-16,-85 63 16,-42 1-1,106-64-15,-85 22 16,22-1 0,62-42-16,1 0 15,0 21-15,21-42 47,21 0-47,0 0 0</inkml:trace>
  <inkml:trace contextRef="#ctx0" brushRef="#br0" timeOffset="4905.45">6498 762 0,'0'0'0,"0"-21"0,0 0 15,-21 21 17,21-21-32,-21 21 0,-43 0 15,-20 21 1,62 0-16,-41 42 15,42-41-15,21 20 16,-21-21 0,21 43-16,0-22 15,0-21 1,63 0-16,-42-21 16,22 21-1,62 1 1,-83-22-16,-1 21 15,42 21 1,-42-42-16,-21 21 0,0 0 16,0 1-1,-42-1 1,-21 0 0,41-21-16,1 0 0,-21 0 15,0 0 1,20 0-16,1 0 0,0 21 15,0-21 1,0 0 15,0 0-31,-1 0 16,1 0-16</inkml:trace>
  <inkml:trace contextRef="#ctx0" brushRef="#br0" timeOffset="5676.51">2646 1693 0,'0'0'0,"-21"0"15,-1-21-15,44 21 79,-1 0-79,0 0 15,0 0-15,0 0 0,0 0 16,22 0-16,105 0 15,-106 0-15,106 0 16,-84 0 0,63-21-16,169 21 15,-21 0 1,-190 0 0,190 0-1,-190 0-15,105 0 16,-84 0-16,169 0 15,-190 0-15,0 0 0,105 0 16,170 0 0,-275 0-16,105 0 15,-105 0-15,127 0 16,-128 0-16,107 0 16,-1 0-1,-147 0-15,20 0 16,1 0-1,-43 0 1,-42 0 47,-1 0-48</inkml:trace>
  <inkml:trace contextRef="#ctx0" brushRef="#br0" timeOffset="10643.07">910 2794 0,'0'0'0,"-21"-21"0,21 0 15,-21 0-15,21-1 16,0 44 31,0-1-47,0 21 0,-21-21 15,21 22-15,0-1 16,0-21-16,-22 21 0,22 1 0,0-1 16,0 0-16,0 1 0,0 41 15,0-41-15,0 20 16,0-20-16,0 41 15,0-63 1,0 1-16,-21-22 16,0 0-1</inkml:trace>
  <inkml:trace contextRef="#ctx0" brushRef="#br0" timeOffset="10938.97">1122 3260 0,'0'0'0,"21"0"32,0 0-17,-21-21 16,0-1-31,21 22 94,0 0-78</inkml:trace>
  <inkml:trace contextRef="#ctx0" brushRef="#br0" timeOffset="11415.74">2879 2561 0,'0'0'0,"0"21"15,-22 1-15,22-1 16,0 21-16,-42 43 16,21-43-16,0 0 0,-22 85 15,1-84-15,0 63 16,21-64-16,-1 0 0,-20 43 15,21-43-15,0-21 0,0 22 16,21-22-16,0 0 16,0 0-16,0-42 31,0 0-31,21 0 0,0-22 16,-21 22-16</inkml:trace>
  <inkml:trace contextRef="#ctx0" brushRef="#br0" timeOffset="11664.12">2815 2709 0,'0'-21'0,"0"42"0,0-63 0,21 42 0,0 0 0,1 21 15,-22 0 1,21 1-16,0-1 0,-21 63 16,0-62-16,21 62 15,-21-41-15,0 62 16,0-62-16,0-1 0,0 22 15,0-22-15,0 0 16,0 1-16,-21 20 16,21-42-16,-21-21 31,0 0-15,-1-21-16</inkml:trace>
  <inkml:trace contextRef="#ctx0" brushRef="#br0" timeOffset="11885.52">2540 3196 0,'-21'0'15,"21"-21"-15,21 0 16,0 21 0,0 0-16,0 0 0,85-21 15,-63 0-15,-1 21 0,0-22 16,1 22-16,-1-21 0,64-21 15,-64 42-15,0-21 0,1 0 16,-1-1-16,0-20 0,64-21 16,-63-1-1</inkml:trace>
  <inkml:trace contextRef="#ctx0" brushRef="#br0" timeOffset="12111.39">3429 2709 0,'0'22'0,"0"-44"0,0 1 0,0 0 0,0 0 16,0 0-1,-21 21-15,0 0 16,-1 0-1,22 21-15,-21 0 0,0 21 16,0 1-16,21-1 0,0 22 16,-42 84-1,42-106-15,0 0 0,0-20 16,0 20-16,0 43 16,0-64-16,0 0 15,0 0-15,0 0 0,21-21 31,0 0-15,0-21-16,-21 0 0,21 0 16</inkml:trace>
  <inkml:trace contextRef="#ctx0" brushRef="#br0" timeOffset="12504.17">3556 3069 0,'0'21'32,"21"-21"-32,0 0 0,0 0 15,1 0-15,-1 0 0,0-21 16,0 0-16,21 0 16,-20 21-16,-1-21 0,21-22 15,-21 43-15,0-21 0,1 0 16,-22 0-16,0 0 15,-22 21 1,1 0-16,0 0 0,-21 21 16,21 0-16,-22 0 15,1 22-15,-22 20 16,43-21-16,21-20 16,-21 41-16,21 43 15,0-85 1,0 0-16,21 0 15,64 1 1,0-22 0,-1-43-1,-41 22-15</inkml:trace>
  <inkml:trace contextRef="#ctx0" brushRef="#br0" timeOffset="12901.45">4064 3048 0,'0'0'15,"0"-42"1,0 21-16,0-1 16,21 1-1,0 21 1,0 0-16,1 0 0,-1 21 16,0 1-16,-21-1 15,42 0-15,-42 0 16,21 0-16,1 64 15,-1-22 1,-21-41-16,0-1 0,0 21 16,0-21-16,0 0 15,-21-21-15,21 22 16,-22-22 0,22-22-16,0 1 15,0 0-15,0 0 0,0 0 0,0 0 16,0-22-16,0-20 15,0 42-15,22-22 0,-1 1 16,0 21-16,21 0 16,-42-1-16,43 1 15,20-42-15,22 20 16</inkml:trace>
  <inkml:trace contextRef="#ctx0" brushRef="#br0" timeOffset="13202.28">4974 2604 0,'0'0'16,"0"-22"-16,-21 22 31,21 22-15,-21-1-16,21 0 0,0 21 16,-21 1-16,-1 20 15,22-42-15,-21 22 0,21 62 16,-21-41-1,21-43-15,-21 21 0,21 43 16,0-64-16,0 64 16,21-43-1,0-42 1,0 0-16,1 0 16,-1 0-1,0 0-15,0-42 16,0 0-16</inkml:trace>
  <inkml:trace contextRef="#ctx0" brushRef="#br0" timeOffset="13455.14">4741 2942 0,'21'0'15,"1"0"-15,20 0 0,21 0 16,-20 0-16,20 0 16,-20-21-16,-22 21 15,85-42-15,-85 42 16,0 0-16,0-21 0,0 21 16,22 0-16,-65 0 31,1 21-16</inkml:trace>
  <inkml:trace contextRef="#ctx0" brushRef="#br0" timeOffset="14427.55">614 4530 0,'0'0'0,"-21"-43"32,-1 22-32,1 0 15,21 0-15,0 0 16,0 0 0,0-1-16,0 1 0,21 21 15,1 0-15,-1 0 16,0 0-16,0 0 0,0 0 15,0 21-15,1 1 0,-1 62 16,0-41-16,-21 41 16,0-41-16,-21-1 15,-22 64-15,-84 63 16,64-105 0,-85 63-1,105-106-15,-20 42 0,21-42 16,20-21-16,1 0 0,0 0 15,0 0-15,21-21 16,-21 0-16,21-21 16,0-1-16,0 1 0,0-21 15,42-64 1,-21 105-16,43-41 16,-1 63-1,22 85 1,-64-64-16,21 63 15,-20-41-15,-22-22 0,0 21 16,21 1-16,21 41 16,-42-41-1,0-22-15,21 0 16,0-21 0,1-21-1</inkml:trace>
  <inkml:trace contextRef="#ctx0" brushRef="#br0" timeOffset="14611.51">868 4868 0,'0'0'0,"0"-21"0,21 21 94,0 0-94,0 0 0,-21-21 16</inkml:trace>
  <inkml:trace contextRef="#ctx0" brushRef="#br0" timeOffset="14931.65">1736 4339 0,'-22'0'0,"1"0"16,21 21-16,0 1 0,-21-1 16,21 0-16,-21 21 0,21-21 15,-21 22-15,21-1 0,-21-21 0,21 22 16,-43 147-1,22-148-15,0 43 16,0-43-16,21 1 16,0-1-16,0 0 0,0-20 15,0-44 17,21 1-17,0 0-15,0 0 0</inkml:trace>
  <inkml:trace contextRef="#ctx0" brushRef="#br0" timeOffset="15179.7">1863 4382 0,'0'-22'0,"0"1"16,0 42-1,0 1-15,0-1 0,0 42 16,0-20-16,0 41 15,0-41-15,0 105 16,-22-85-16,1 64 16,0-84-16,21-1 15,0-21-15,0 0 0,0 0 16,0 1-16</inkml:trace>
  <inkml:trace contextRef="#ctx0" brushRef="#br0" timeOffset="15551.68">1397 4995 0,'0'0'0,"21"0"31,0 0-31,22 0 16,-22-21-16,21 0 0,0 21 0,1-21 15,-1 0-15,64-22 16,-64 22-16,1 0 16,20-21-16,1-1 15,-43 43-15,0-21 16,-21 42 15,0 1-15,0-1-16,0 0 0,0 0 15,0 0-15,0 22 0,0-22 16,0 0-16,0 0 0,0 43 16,0-43-16,0 0 15,0-42 32,0 0-47</inkml:trace>
  <inkml:trace contextRef="#ctx0" brushRef="#br0" timeOffset="15738.6">2032 4551 0,'0'0'0,"0"-21"0,0 0 0,0-1 16,0 44 31,0-1-32,0 0 1,0 0-16,21 0 16</inkml:trace>
  <inkml:trace contextRef="#ctx0" brushRef="#br0" timeOffset="16371.69">2730 4847 0,'0'0'0,"22"-21"0,-1 0 15,-21 0-15,0 0 0,0-1 16,0 1-16,0 0 0,0 0 16,-21 0-16,-1 0 15,1-1-15,-21 1 0,0 21 16,20 0-16,1 0 15,-21 0-15,21 0 0,-43 21 16,43-21-16,-42 64 16,41-43-16,1 21 0,-21 22 15,21-22-15,21 1 0,0 20 16,0-21-16,0-20 0,0 41 16,21-42-16,0 0 15,0-21-15,22 22 0,-1-22 16,0 0-16,1-22 15,-1 1-15,-21 21 0,64-84 16,-64 62-16,21-20 16,-21 0-16,1 21 15,62-149-15,-41 86 16,-22 41 0,0 1-16,0-22 0,-21 22 15,21-21 1,-21 41-16,-21 44 31,0-1-31,0 21 0,21-21 16,-21 22-16,-1-1 0,1 0 15,0 1-15,21 105 16,0-106-16,0 0 0,0 43 16,0 21-1,0-85-15,21 0 0,22 0 16,62-21-1,-83 0-15,62-21 16,-63 21 0,43-42-16,-43 21 0</inkml:trace>
  <inkml:trace contextRef="#ctx0" brushRef="#br0" timeOffset="17620.97">3450 4699 0,'0'0'15,"0"-21"-15,0 0 0,0 0 16,-21 21 0,0 0-16,0 0 0,-1 0 15,-20 0 1,-21 63 0,20 22-1,22-64-15,0 106 16,0-42-1,21-1 1,21-41 0,42-43-1,-41 0 1,20 0-16,-21 0 0,0-22 0,64-41 16,-64 42-16,0 0 15,64-85 1,-43 21-16,-21 43 15,1-1-15,-1-84 16,-21 85-16,21-43 16,-21 43-16,0-43 15,0 64-15,0 0 16,0 42 0,-42 22-1,42-22-15,-22 85 16,22-64-16,0-21 0,-21 64 15,21-43-15,0 64 16,0-64-16,0 64 16,0-64-16,0 43 15,64-43 1,-43-20-16,21-22 16,22 0-16,-43 0 15,85-22-15,-85 1 16,85-42-16,-85 42 15,42-43 1,-41 22-16,-1-64 16,0 85-16,-21 0 0,0-22 15,0 1 1,-21 42 0,0 21-1,21 0-15,-22 22 16,22 62-1,0-20 1,22-64 0,-22 0-16,21-21 0,42 0 15,-42 0-15,22 0 16,-1 0-16,22-42 16,-43 21-16,63-64 31,-20 1-16,-64 62-15,42-41 16,-42 42-16,0 0 31,0 63-15,-42 43 0,21 42-1,0-64 1,21-42-16,-22 43 15,22-43-15,0 0 16,0-63 15,0-1-15,0 22 0,0-63-1,22 41-15,20-20 16,127-107-1,1 107 1,-43 84 0,0 64-1,-85 84 1,-42-21 0,-21-21-1,0-84 1,-22-22-1,22-21 1</inkml:trace>
  <inkml:trace contextRef="#ctx0" brushRef="#br0" timeOffset="18719.9">6096 4720 0,'0'0'0,"21"0"0,0 0 0,0 0 15,22-21 1,-22-21 0,0 42-16,-21-21 0,0-1 15,0 1-15,-21-21 16,0 21-16,-22 21 0,-41-43 16,-1 22-1,43 21-15,-1 0 0,-41 0 16,41 0-16,-62 43 15,62-22-15,1 21 16,21-21-16,0 22 0,-22 20 16,22 64-1,21-106-15,21 64 32,64-64-17,63-21 1,-42-63-1,42-22 1,-106 43-16,43-64 16,-21 0-1,-64 64-15,0-1 0,42-105 16,-42 0 0,0 106-16,0-64 15,0 42 1,0 43-16,-21 21 15,-22 64 1,22 84 0,0 63-1,21-62 1,0-107 0,0 85-16,0-85 15,21 64 1,0-64-16,22 1 15,-22-43-15,64 21 16,-1-42 0,43-64-1,-21-21 1,-106 85-16,21-42 16,0 20-16,-21-20 15,0 42 1,-21 21-1,0 21-15,21 21 16,0-21-16,-21 0 0,21 22 16,-21 41-1,21 1 1,0-64 0,21-21-1,0 0 1,21-21-1,-20 0-15,-22 0 0</inkml:trace>
  <inkml:trace contextRef="#ctx0" brushRef="#br0" timeOffset="18904.79">6794 4318 0,'0'0'0,"-21"0"0,0 0 16,0 0-1,0 0-15,21 21 16,-21-21 0,21 21-16,0 1 15,21-22 1,0 0-16</inkml:trace>
  <inkml:trace contextRef="#ctx0" brushRef="#br0" timeOffset="19655.43">6964 4487 0,'0'22'0,"0"20"16,0-21-16,0 21 15,0-20-15,0 62 16,0-41-1,21-22-15,0 42 16,0-42 0,0 1-1,43-44 1,-22-20 0,-42 21-16,64-64 31,-22 1-16,0-22 1,-42 85-16,22-22 16,-22 64 15,0 1-31,0 20 16,0 0-1,0-21-15,0 1 0,0 41 16,0 1-1,0-43-15,21 42 16,0-63-16,21 21 16,22-21-1,42-21 1,-43-21 0,22-43-1,-64 64 1,-21-21-1,21 21-15,-21-1 0,0-20 16,0 21 0,-21 63 15,21-21-31,-21 1 0,0 20 16,21-21-16,0 64 15,0-22 1,0-20-1,21-43 1,0 0-16,0 0 16,43-43-1,-43-20 1</inkml:trace>
  <inkml:trace contextRef="#ctx0" brushRef="#br0" timeOffset="19837.9">7980 4297 0,'-21'0'16,"-1"0"-16,1 0 15,0 0 1,0 21-16,21 21 16,0-20-1,21-22 1,0 0-16,0 21 15</inkml:trace>
  <inkml:trace contextRef="#ctx0" brushRef="#br0" timeOffset="20303.64">8424 4509 0,'0'0'16,"21"0"-16,-21-22 15,-21 1 1,0 21-16,0 0 16,0 0-16,0 0 0,-22 0 15,-41 21 1,62 1-16,-41 20 16,63 0-1,0-21-15,0 1 16,85-1-1,-64-21-15,85 42 16,-43-21 0,-42 0-16,22 22 15,-43-22 1,0 0 0,-43 0-16,22-21 0,-85 21 31,22-21-16,62 0-15,-83 0 16,41 0 0,43 0-16,0 0 15,21-21-15,0 0 16,21 0-16,0 0 16,21 21-16,-20-21 0,-1 21 0</inkml:trace>
  <inkml:trace contextRef="#ctx0" brushRef="#br0" timeOffset="20585.48">8742 4509 0,'0'-22'0,"0"44"0,0-22 31,0 21-31,0 0 15,0 0-15,-21 21 16,21-20-16,-22-1 0,22 21 16,-42 64-1,42-43 1,-21-41-16,21-1 16,0-42 15,0-1-31,21 22 0,-21-21 15,0 0-15</inkml:trace>
  <inkml:trace contextRef="#ctx0" brushRef="#br0" timeOffset="20788.36">8869 4339 0,'0'0'15,"-21"0"1,-1 0-16,1 0 15,0 0 1,0 0-16,21 21 16,0 1-1,0-1 1,63 0 0</inkml:trace>
  <inkml:trace contextRef="#ctx0" brushRef="#br0" timeOffset="21520.94">9229 4551 0,'-22'21'0,"1"-21"16,0 21-16,0-21 15,0 21-15,-43 22 16,1 20-1,63-42-15,0 22 16,0-22-16,0 0 0,0 21 16,0-20-1,21-22-15,0 0 16,0 0-16,0 0 16,-21-22-1,0 1-15,0-21 16,0 0-16,0-22 15,22 43-15,20-64 16,64-21 0,-85 85-16,42-21 15,-41 42-15,62 0 16,-41 0 0,20 42-1,-21 22-15,-42-22 16,0-21-16,0 64 15,0 0 1,0-64-16,0 42 16,-21-42-16,21 1 0,-21-22 15,21 21-15,-21-21 16,0 0 0,21-64-1,0-20 1,0 62-16,42-62 15,-21 41-15,43-20 16,-22 21-16,85-43 16,-85 64-16,22 0 15,42 21-15,21 21 16,-85 0 0,0 0-16,22 64 0,-64-64 15,0 42 1,0-20-16,-42 63 15,20-85-15,-41 85 16,-22-43 0,64-42-16,-42-21 15,20 21 1</inkml:trace>
  <inkml:trace contextRef="#ctx0" brushRef="#br0" timeOffset="22838.7">402 6287 0,'-21'0'16,"0"0"-16,0 0 15,21-22 16,0 1-31,0 0 0,21 0 16,42-21 0,-42 20-16,64 22 15,0 0 1,-64 0 0,64 22-1,-64 62-15,-21-63 16,0 85-1,-43-85-15,-20 64 16,42-64-16,-106 64 16,21-22-1,64-41 1,42-44 15,0 1-31,21 21 0,21-42 16,43 21-1,-43 21-15,-21-21 0,0 21 16,22 0-16,-1 0 0,43 21 16,-43 0-16,0 21 15,-20-21 1,20 43-16,-42 21 16,-21-64-16,-64 42 15,43-42-15,-43 22 16,22-22-1,20 0-15,-63 0 16,-63-21 0,63 0-1,64 0-15,-22-42 16,43 21-16,0 0 16,0-1-16,21-41 15,63 21 1,-41 20-16,20 1 0</inkml:trace>
  <inkml:trace contextRef="#ctx0" brushRef="#br0" timeOffset="23031.59">1418 6519 0,'-21'0'32,"0"0"-32,0 0 15</inkml:trace>
  <inkml:trace contextRef="#ctx0" brushRef="#br0" timeOffset="23551.29">2180 6011 0,'0'-21'0,"0"42"0,0-63 16,0 21-1,0 42 1,0 0 0,0 64-16,-21 63 15,0-106 1,21 191-1,-21-127 1,-1-64-16,22 64 16,0-63-16,0-1 15,0-21-15,22-42 16,-1 0 0</inkml:trace>
  <inkml:trace contextRef="#ctx0" brushRef="#br0" timeOffset="23822.89">2138 5990 0,'-21'-21'0,"42"42"0,-64-42 16,43 0-16,-21 21 15,42 0 16,1 0-31,20 0 0,-21 0 16,0 0-16,22 0 0,41 0 16,64-21-1,-105 21-15,20 0 16,-42 0-16,1 0 16,-65 21 15,22 0-31</inkml:trace>
  <inkml:trace contextRef="#ctx0" brushRef="#br0" timeOffset="24043.76">2138 6477 0,'21'0'0,"0"0"16,0-21-16,0 0 0,1 21 16,41-43-1,43-20 1,-64 42 0,-21 21-16</inkml:trace>
  <inkml:trace contextRef="#ctx0" brushRef="#br0" timeOffset="24287.69">2625 6435 0,'0'0'0,"0"42"0,0-21 16,0 64-16,0-43 15,-22-21 1,22 1-16,-21 20 0,0-21 15,0-21 1,21 21 0,0-42-1,0 0-15,0 0 16,21-22-16</inkml:trace>
  <inkml:trace contextRef="#ctx0" brushRef="#br0" timeOffset="24471.59">2752 6160 0,'0'0'0,"0"-22"15,-22 22 1,1 0 0,21 22-1,21-22 16,1 0-31</inkml:trace>
  <inkml:trace contextRef="#ctx0" brushRef="#br0" timeOffset="24786.41">3154 5969 0,'0'-21'0,"-21"21"15,-1 0 1,1 0-16,21 21 16,-21 21-16,-21 85 15,21-21 1,-1 85 0,1-149-1,21 0-15,0-20 0,0 20 0,0 64 31,0-85-15,0 0-16,21-21 16,1 0-1,-22-21-15,42-21 16,-21 42-16</inkml:trace>
  <inkml:trace contextRef="#ctx0" brushRef="#br0" timeOffset="25169.19">3175 6519 0,'21'0'47,"0"0"-47,0 0 0,1-21 16,41-21-16,22-22 15,-43 22 16,-21-21-15,-21 41 0,-21 22-16,-42 0 15,20 0 1,-20 127 0,63-105-16,-21 62 15,-1-41-15,22-22 0,0 85 16,0-43-1,22-42-15,20 22 16,43-43 0,20 0-1,86-64 1,-106 22 0</inkml:trace>
  <inkml:trace contextRef="#ctx0" brushRef="#br0" timeOffset="25820.81">4127 5948 0,'0'0'0,"0"-21"0,0 0 0,0-1 15,0 44 17,0-1-32,-21 0 0,21 0 15,0 0-15,-21 22 0,21-1 16,0 0-16,0-21 0,-42 128 16,42-1-1,-21-106-15,21 0 0,0 43 16,0-64-16,0 22 0,21 20 15,21-42 1,85-21 0,-106-21-16,64-21 15,63-85 1,-106 84-16,64-84 16,-42-21-1,-64 106 1,0-127-1,-21 84 1,-64 21 0,43 64-1,20 0-15,-41 64 16,42-1 0,21-41-16,0 41 15,0-42-15,21 0 0,42 43 16</inkml:trace>
  <inkml:trace contextRef="#ctx0" brushRef="#br0" timeOffset="26188.6">4889 6202 0,'-42'-21'31,"21"21"-31,21 21 0,-21 0 0,0 0 15,-22 85 1,1 63 0,21-126-16,21 20 0,-21 107 15,21-1 1,-22 21 0,22-126-16,0 211 15,0-211 1,0 41-1,0-126 17,0 0-32,0-64 15,0 43-15,0-148 16,0 63 0,0 63-1</inkml:trace>
  <inkml:trace contextRef="#ctx0" brushRef="#br0" timeOffset="26485.44">4741 6498 0,'0'-106'16,"0"212"-16,43-317 16,-22 168-16,0 1 15,85-22 1,-85 43-16,85 21 16,-64 0-16,22 21 15,-22 1-15,-21-1 0,21 42 16,-42-42-16,0 22 15,-84 63 1,-22-43 0,64-42-16,-128 22 15,43-43 1,106 0 0,0 0-1,21-43-15,63 1 31,64-43-15,-84 64-16</inkml:trace>
  <inkml:trace contextRef="#ctx0" brushRef="#br0" timeOffset="26752.28">5651 5927 0,'22'-21'0,"-44"42"0,44-64 0,-1 43 16,-21 22 15,-43 20-31,-41 64 16,41 0-1,22-85-15,-42 85 16,42 42 0,21-85-1,0-42 1,0 1-16,0-1 15,84-21 1,-63 0-16,64-21 16,63-85-1</inkml:trace>
  <inkml:trace contextRef="#ctx0" brushRef="#br0" timeOffset="27255.02">6202 6160 0,'0'0'16,"21"-22"-16,-21 1 15,-21 21 1,0 0-16,-1 0 16,22 21-16,-21 1 0,-42 20 15,42-42-15,-22 42 16,22-21-16,0 1 16,21 62-16,0-20 15,0 20 16,85-62-15,20-22 0,-20-43-1,-64 22-15,22 21 0,-1-42 16,43-64 0,-85-21-1,0 106-15,0-43 16,0 43-16,-64-21 15,-21 42 1,22 21 0,-43 42-1,43 22 1,63-64-16,-22 0 16,1 64-1,21 21 1,43-64-1,84-21 1,0-21 0</inkml:trace>
  <inkml:trace contextRef="#ctx0" brushRef="#br0" timeOffset="28306.52">7154 6181 0,'21'-21'0,"-42"42"0,42-64 0,-21 22 15,-21 0 1,-106 21 0,64 21-1,42 0-15,-64 43 16,64-43-16,0 0 16,-1 0-16,-20 43 0,0 21 15,21-64 1,21 42-1,0-42-15,0 1 16,84-22 0,22-22-1,0-41 1,0-43 0,-43 0-1,-42 85-15,1 0 16,-22 0-16,0-22 15,-22 43 1,-41 22 0,21 62-1,20 1 1,44 21 0,83-22 15,22-62-16,43-1 1,20-64 0,-63 1-1,21-64 1,-63 22 0,-85 62-16,21-20 0,-21-21 15,0 41-15,-21-41 16,-42 63-1,20 0-15,-84 21 16,0 21 0,43 22-1,41-43-15,-20 106 16,63-63 0,21 20 15,85-63-16,-22-21 1,-62 0-16,105-63 16,-22-22-1,1-63 1,21-106 0,-84 148-1,-1-63 1,-42 63-1,0 85 1,-64 84 0,1 64-1,42-63-15,-22 84 16,22 0 0,85 43-1,63-85 16,0-85-15,21-21 0,64-85-1,-149 22 1,-21 41-16,64-83 16,-106 20-1,0 64-15</inkml:trace>
  <inkml:trace contextRef="#ctx0" brushRef="#br0" timeOffset="29423.2">529 7916 0,'21'-21'15,"-42"42"-15,42-63 0,-21 21 0,21 0 0,-21 0 16,0-1-16,0 1 15,0 42 1,0 1 0,0-1-16,-21 85 15,0-64-15,0 21 0,-85 86 16,21-44 0,64-62-16,-21-1 0,-64 43 15,43-43 1,41-42-1,22-21 1,0 0 0,22 21-16,-1-21 15,21 21-15,-21-22 0,43 1 16,105-21 0,-105 21-1,20-22-15,64-41 16,-126 41-1,41-41 1,-42-22 0,-21 42-1,-21 64 1,-21 85 0,21-43-16,-1 1 0,22-1 15,-21 22-15,-21 105 16,0-42-1,20-106-15,22 64 16,-21-43 0,21-21-1,0-42 1,0 0 0,43-21-16,-43 20 15</inkml:trace>
  <inkml:trace contextRef="#ctx0" brushRef="#br0" timeOffset="29638.08">1164 8149 0,'0'0'0,"21"0"0,-21-21 0,21 21 16,-21-21 0,-21 21 15,0 0-31,21 21 31,21-21-31,0 0 16,22 0-16,-22 0 0</inkml:trace>
  <inkml:trace contextRef="#ctx0" brushRef="#br0" timeOffset="29935.91">2328 7705 0,'-21'0'31,"0"0"-31,0 0 0,21 21 16,-21 0-16,-1 0 0,-41 106 15,21 43 1,42-128-16,-43 127 15,22-126-15,0 41 16,-21 43 0,42-106-16,-22 22 15,1-43 1,21-21 0,43-22-1</inkml:trace>
  <inkml:trace contextRef="#ctx0" brushRef="#br0" timeOffset="30169.78">2180 7641 0,'-21'0'0,"42"0"0,-42-21 0,0 21 0,21-21 31,21 21-16,0-21-15,0 21 0,22 0 16,-1-21-16,64 21 16,0 0-1,-85 0 1,-21 21-16</inkml:trace>
  <inkml:trace contextRef="#ctx0" brushRef="#br0" timeOffset="30371.66">2138 8022 0,'0'0'0,"0"21"0,-21 1 16,21-1-16,21-21 31,21-21-15,-21-1-16,0 22 0,64-21 15,-64 0-15,106-21 16,-106 42-16,22 0 16,-22-21-16,21 21 0</inkml:trace>
  <inkml:trace contextRef="#ctx0" brushRef="#br0" timeOffset="30575.54">2709 7938 0,'0'21'0,"0"85"16,-21 21-1,0-106 1,0 85 0,-22-43-1,43-42-15,-21 22 16,42-65 15,1 1-31,-1-21 16,-21 21-16,0 0 0</inkml:trace>
  <inkml:trace contextRef="#ctx0" brushRef="#br0" timeOffset="30752.44">2752 7747 0,'0'0'0,"0"-21"0,-22 21 31,44 0 16,-1 0-47,0-21 0,0 21 0</inkml:trace>
  <inkml:trace contextRef="#ctx0" brushRef="#br0" timeOffset="31003.81">3175 7493 0,'0'0'0,"0"21"16,0 0 0,0 1-16,-21-1 0,-22 63 15,43-41-15,0-22 16,-21 64-16,-21 63 16,42-85-16,0-20 15,-42 84-15,20-64 16,22-21-16,0-20 15,-21 41 1,21-42-16,21-42 31</inkml:trace>
  <inkml:trace contextRef="#ctx0" brushRef="#br0" timeOffset="31403.31">3154 8170 0,'21'0'47,"0"0"-31,0 0-16,0 0 16,1 0-16,41-21 0,22-21 31,-1-22-16,-62 1 1,-22-1 0,-43 64-1,-20 0 1,42 22-16,-64 62 16,43-41-16,-1 20 15,22-21-15,21 64 16,0-85-16,0 85 15,21-85 1,85 1 0,-64-22-16,64-43 15,0-20 1,-64 42-16</inkml:trace>
  <inkml:trace contextRef="#ctx0" brushRef="#br0" timeOffset="33771.33">4297 7684 0,'0'0'0,"21"-22"0,0 1 0,-21 0 15,21 0-15,0 21 16,-21 21 15,-21 0-31,0 22 16,0-22-16,-43 85 15,-20 84 1,63-126-16,-22 20 16,22-41-16,-85 105 15,64-64 1,42-105 15,0 0-15,0-21-16,21-43 15,0 43-15,22-106 16,-1 63 0,-42 64 15,42 63-16,-42 22 1,0 63 0,21-106-16,1 63 15,41 1 1,64-43 0,-21-42-1,42-42 1,0-64-1,-63 0 1,-43-84 0,-42 148-16,0-107 15,-42 22 1,-64 0 0,0 64-1,85 63-15,-106 42 31,21 85-15,64-21 0,21 85-1,21-149-15,42 85 16,22-21 0,-43-85-16,127 42 15,-21-63 1,-106 0-16,106-21 15,21-63 1,-127 62-16,43-20 16,-1-85-1,-41 42 1,-22 64-16,0 42 47,0 1-47,-22 20 0,1 43 31,21-64-31,0 63 16,0-62-16,0 83 15,21-41 1,64-43 0,0-21-1,-64 0-15,21-42 16,64-64-1,-42-21 1,-64 0 0,-22 0-1,-41 42 1,-1 64 0,43 21-1,-42 0-15,42 21 16,-43 43-16,43-43 15,0 64 1,0 63 0,63-42-1,21-85 1,43-21 0,0 0-1,-64-21-15,43-43 16,0-21-1,-43-20 1,-21 83 0,-21 1-16,21 0 15,-21 63 1,0-20 0,-21 41-16,0 43 15,21-85 1,0 43-1,42-22 1,22-21 0,-43-21-16,85 0 15,-64-21 1,1 0-16,41-64 16,-41-21-1,-43 64-15,21 21 16,-21 0-16,0-1 15,0 44 1,-21 20 0,21 0-16,-22-21 0,22 1 15,0 20-15,0 64 16,0-64 0,64-21-1,-43-21 1,21 0-16,22 0 15,-22-42 17,-21 21-32,-21-85 15,0 64-15,0-1 16,-21-63 0,21 85-16,-21-21 15,21 21 1,85 0 15,-64 21-31,21 0 16,85 21-1,-84 0-15,-22-21 16,63 63-16,-41 22 16,-22 21 15,-21-21-16,0-43 1,-42-21 0,20-21 15,22-63-15,0-22-1,22 43-15,41-64 16,43 0-1,-85 85-15,85-43 16,42 43 0,-63 42-1,-85 0-15,0 1 0,21 83 16,-21 1 0,-64 21-1,22-63 1,42-43 15,0-42-15,0 0-1,21-1-15,22-20 16,-43 21-16</inkml:trace>
  <inkml:trace contextRef="#ctx0" brushRef="#br0" timeOffset="34053.17">7747 7472 0,'0'-21'0,"0"42"0,0-63 0,-21 42 31,0 0-31,-22 21 0,-41 106 16,41-21 0,-20 42-1,63-106 1,-21 64-16,21-21 31,0-1-15,0-63-1,21-21-15,21 0 16,22-42 0,-43 21-16</inkml:trace>
  <inkml:trace contextRef="#ctx0" brushRef="#br0" timeOffset="34484.92">7959 7832 0,'0'0'0,"0"-21"16,0-1-16,-43 22 31,22 22-31,0-22 0,-43 63 16,22 1-1,42-43 1,-21 85-1,21-43 1,0-42-16,42 22 16,64-22-1,-64-21-15,43 0 16,0-64 0,-22 1-1,-63 42-15,0-106 16,0 21-1,-63 21 1,42 64-16,-64 21 16,21 0-1,-41 63 1,83-41-16,-41 83 16,63-41-1,0-43-15,0 0 16,63 43-16,-41-64 15,83 21-15,-62-21 16</inkml:trace>
  <inkml:trace contextRef="#ctx0" brushRef="#br0" timeOffset="35482.86">8509 7895 0,'0'-21'0,"0"42"0,0-63 0,0 21 0,0 0 16,0-1-16,0 1 15,-21 21 1,0 0 0,-1 21-16,22 1 0,-21-1 15,0 0-15,21 21 0,-63 85 16,41-21 0,22-85-1,0 22-15,22-1 16,-1-42-1,21 0 1,22-21 0,-43 0-16,0-1 0,21-20 15,-21 21-15,-21 0 0,22-22 0,20-20 16,-21-1 0,-21 43-16,21 0 15,-21 42 16,-21 0-31,21 43 16,0-43-16,0 43 16,42-1-1,-20-42-15,105 22 16,-22-43 0,86 0 15,-43-43-31,-106 22 15,22-64 1,-22-20 0,-21-1-1,-42 63 1,-85 22 0,-63 64-1,127-43-15,-22 42 16,1 64-1,42-64-15,21-21 0,0 43 16,0-43-16,21 21 16,0-42-16,0 21 0,21 1 15,-20-22-15,-1 0 0,42 0 16,-20-22 0,-22 1-16,42-42 15,22-64 1,-64 84-1,0-41-15,0 41 16,22-147 0,-22 42-1,-21 105-15,21-84 16,-21 106-16,21-42 16,-21 84-1,0 0-15,-21 21 0,0 43 16,0-43-16,0 22 0,-1 126 15,1-20 1,42 63 0,22-128-1,41-62 1,1-43 0,-64 0-1,43-43-15,-43 43 0,21-21 16,-21-21-16,1 21 0,20 0 15,21-64 1,-20 21-16</inkml:trace>
  <inkml:trace contextRef="#ctx0" brushRef="#br0" timeOffset="36203.72">487 9589 0,'0'0'0,"21"0"16,0 0-16,0 0 0,0 0 15,1 0-15,41 0 16,-42 0-16,64 0 16,-64 0-1,-21-22 1,-21 22 15,0 0-15,0 0-16</inkml:trace>
  <inkml:trace contextRef="#ctx0" brushRef="#br0" timeOffset="36670.07">402 9694 0,'0'0'0,"-42"43"16,21-22-16,-64 64 15,43-22 1,-1-21-1,43-63 32,21 21-47,1-21 0,-1 0 16,0 0-16,0 21 0,43-43 16,-43 43-16,63 0 15,22 0 1,-63 0-1,-1 0-15,21 22 16,43 83 0,-106-83-16,0 41 15,0-42-15,-127 64 16,43-43 0,20-21-16,22 1 0,-85-1 15,21-21 1,21 0-1,43 0 1,42-21 0,0-22-1,42 1 1,85-22 0</inkml:trace>
  <inkml:trace contextRef="#ctx0" brushRef="#br0" timeOffset="36883.94">1249 9991 0,'21'0'0,"-42"0"0,42 21 0,0-21 16,-21 21 30,-21-21-14,21-21-17</inkml:trace>
  <inkml:trace contextRef="#ctx0" brushRef="#br0" timeOffset="37372.66">2392 9546 0,'0'0'0,"0"-21"16,0 0-16,0 0 0,0 0 16,0-1-16,0 1 15,-127 0 16,21 63-31,0 43 32,85-43-32,-85 170 15,43-64 1,41 22 0,44-86-1,-1-63-15,106 1 16,0-22-1,84-64 1,-20-21 0,-149 43-16</inkml:trace>
  <inkml:trace contextRef="#ctx0" brushRef="#br0" timeOffset="37868.37">2921 9483 0,'0'-64'16,"0"128"-16,0-149 0,-42 64 15,-1 21 1,-20 85 0,42 42-1,21-85-15,-22 0 0,1 106 16,0-42 0,-21 21-1,42-106-15,0 22 16,0-22-1,0-42 17,0 0-32,0-64 15,63 0 1,43-63 0,21 63-1,-21 64 1,-85 21-1,85 85 1,-85 21 0,-21-85-16,0 85 15,0 0 1,-42-64 0,42-21-16,-21 0 15,21-42 16,63-42-15,-21-1-16</inkml:trace>
  <inkml:trace contextRef="#ctx0" brushRef="#br0" timeOffset="38103.24">3662 9737 0,'0'21'31,"0"42"-15,-43 64 0,22-84-1,21-1-15,-21 0 16,21-20-16,0-1 16,0-42 15,21-43-16,0 43-15,-21 0 0</inkml:trace>
  <inkml:trace contextRef="#ctx0" brushRef="#br0" timeOffset="38287.07">3725 9440 0,'0'0'0,"-21"0"31,0 0-31,0 0 15,21 22 1,0-1 0,0 0-1,21-21-15,42 0 16,1-21-16</inkml:trace>
  <inkml:trace contextRef="#ctx0" brushRef="#br0" timeOffset="38551.92">4233 9250 0,'-21'-21'31,"0"21"-15,0 42-16,0-21 0,21 0 16,-22 1-16,1 20 0,0 127 15,-21 22 16,42-64-15,0-21 0,0-22-1,0-63-15,21-21 32,0 0-32,0 0 0,22-42 15</inkml:trace>
  <inkml:trace contextRef="#ctx0" brushRef="#br0" timeOffset="39119.6">4741 9800 0,'0'0'16,"21"-21"-16,-21-21 0,0 21 16,0-22-16,0 1 15,-105 21 16,62 21-31,-84 84 32,21 22-17,85-63-15,-21-1 16,42 0-16,0 43 16,0-64-16,21 43 15,21-64 1,-20 0-16,105 0 15,21-22 1,-64-41 0,43-64-1,-105 85-15,20-107 16,21-62 0,-63 63 15,0 126-31,0-20 15,-21 42 1,-21 85 0,21 42-1,-22 106 1,43-43 0,0-105-1,106-22 1,0-42-1,-21-42 1,-64 21-16,106-84 16</inkml:trace>
  <inkml:trace contextRef="#ctx0" brushRef="#br0" timeOffset="39636.4">5778 9335 0,'0'-22'0,"0"44"0,22-44 0,-22 1 16,0 42 15,0 1-31,0 41 16,0-42-16,-22 22 0,1 20 16,21-21-16,-63 149 15,63-149-15,-21 64 16,-1-21-1,22-64-15,22-21 32,-1 0-32,0-21 0,64-43 15</inkml:trace>
  <inkml:trace contextRef="#ctx0" brushRef="#br0" timeOffset="40220.06">5905 9313 0,'0'-21'0,"0"42"0,0-63 16,0 21-16,0 0 16,22 0-1,-1 21-15,0 0 0,42-22 16,-20 22-16,-22 0 0,0 0 16,0 0-16,22 22 0,-1-1 15,-21 0-15,0 0 0,-21 43 16,0-1-1,-21-42-15,0 0 0,-85 64 16,-106 0 0,170-64-16,-21 0 15,20-21-15,22 0 16,0 0 0,63 0-1,1 0-15,126-21 16,-127 0-1,43 21 1,84 42-16,-148-21 16,106 85-1,-84-64 1,-43 1-16,21 41 16,-148 1-1,85-64-15,-64 0 16,63 1-16,-105-22 15,106 0-15,-85 0 16,21-22 0,43-20-1,63 0 1,21-1 15,106 1-15,0 0-16,-85 21 15</inkml:trace>
  <inkml:trace contextRef="#ctx0" brushRef="#br0" timeOffset="41119.55">6625 9716 0,'0'0'0,"0"-22"0,-21 1 15,21 0-15,0-21 16,21-1 0,0 22-16,22 0 15,41 21 1,64 106 0,-84-21-1,-22 42 1,-63-43-1,0-63 1,0 1-16,0-22 0,-1 21 16,1-21-1,0 0 1,0 0-16,21-21 16,0-64-1,21 64-15,43-64 16,-22-21-1,0 85-15,22-64 16,-22 64-16,22-42 16,-22 63-16,-21 0 15,0 0-15,0 0 0,1 0 0,20-21 16,0 21-16,-21 0 0,43 0 16,-1 0-1,-41 0 1,-44 21 15,-20 21-31,21-21 16,-43 85-1,43 21 1,21-106-16,0 43 16,0-43-16,0 21 15,43 1 1,20-43-1,43 0 1,-85-22-16,21 22 0,43-42 16,0-43-1,-43-42 1,-42 85-16,0-64 16,0 64-1,-63-43-15,-64 43 16,0 63-1,42 21 17,43 107-17,20-44 1,22-62-16,0 41 16,0-41-16,43 41 15,20-62 1,64-1-1,-42-42 1,63-43 0</inkml:trace>
  <inkml:trace contextRef="#ctx0" brushRef="#br0" timeOffset="41718.62">8255 9525 0,'21'-42'16,"-42"84"-16,42-105 15,-21 84-15,-21 63 32,-21 43-17,20-42 1,1-64-16,0 43 16,21-43-16,0 21 15,21-42 16,0 0-31,43-63 16,-22-1 0,22-63-1,-43 106-15,21-64 16,-42 64 0,21 42-1,-21 85 1,0-42 15,0 20-15,43-20-1,-1-43 1,43-21 0,21-63-1,-64-1 1,0-84-1,-42 127-15,0-22 0,0-20 16,0-1 0,0 43-1,0 42 17,0 1-17,0-1-15,21 0 16,1-21-1</inkml:trace>
  <inkml:trace contextRef="#ctx0" brushRef="#br0" timeOffset="42134.99">9398 9462 0,'0'0'0,"0"-22"0,0 1 15,0 0 1,-42 21-1,20 0-15,-41 21 16,42 0-16,-43 22 16,64-22-16,0 0 0,-21 0 15,21 22 1,42 20 0,-20-63-16,41 64 15,-21-43 1,-42 21 15,0-21-31,-42-21 31,21 0-31,-43 0 16,22 0-16,-21 0 16,-22 0-1,64 0-15,0 0 31,21-21-15,42 0 0,-21 21-16,21-21 15</inkml:trace>
  <inkml:trace contextRef="#ctx0" brushRef="#br0" timeOffset="42517.77">9504 9631 0,'0'0'0,"21"0"0,0-21 15,0 21-15,-21-21 16,21 21-16,22-43 16,-22 22-1,0 0-15,0-21 16,-21-22-1,-21 64 17,0 0-32,0 0 0,-43 42 15,43 43 1,0-64-16,21 0 16,-21 64-16,21-21 15,0-43-15,21 0 16,0 0-16,43 0 15,41-21 1,-83 0 0,20 0-16,-21-21 15,0 0-15,64-21 0</inkml:trace>
  <inkml:trace contextRef="#ctx0" brushRef="#br0" timeOffset="42920.54">10012 9589 0,'0'-22'0,"0"44"0,0-65 0,0 22 0,0-21 16,0-1-1,21 22 1,0 0-16,0 21 0,43-21 16,42 21-1,-85 0-15,63 42 16,1 43 0,-85 42-1,0-85 1,0 22-16,-42 20 15,21-62 1,-43-1 0,64 0-16,-21-21 15,0 0-15,21-42 32,0 20-32,21 1 0,21-21 15,-21 0-15,43-64 16,-22 63-16,22-62 15,20-1 1,-41 85-16,-22-1 0,21-20 16,-21 42-1,-21 21 1,-21 0-16,-106 106 16</inkml:trace>
  <inkml:trace contextRef="#ctx0" brushRef="#br0" timeOffset="43900.8">466 11218 0,'21'0'0,"-42"0"0,63-21 0,-21 0 15,-21-21 1,-21 42 15,-85 63-15,21 64-1,-63 85 1,85-43 0,63-105-16,0 20 15,0-20-15,42 63 16,22-85 0,-22-21-16,0-21 0,85 0 15,-63 0 1,20-42-16,-41 21 15,63-43-15,-85 1 16,-21 42 0,0 0-16,0-43 15,-148 1 1,21 63 0,21 0-1,63 0-15,1 21 0,-21 42 16,41 22-1,22-64-15,0 64 16,43-43 0,63-21-1,-1-21 1</inkml:trace>
  <inkml:trace contextRef="#ctx0" brushRef="#br0" timeOffset="44091.69">1249 11726 0,'21'-21'31,"-21"0"31,21 0-62</inkml:trace>
  <inkml:trace contextRef="#ctx0" brushRef="#br0" timeOffset="44554.42">2498 11134 0,'0'0'0,"0"-43"16,21 22-16,-21 0 0,-21 21 31,-1 21-15,22 0-16,-21 1 0,0 20 0,0 0 16,0 85-16,-22 43 15,22-107-15,-42 149 16,-22-64-1,64-106 1,-21 43 0,42-64-16,-22 21 15,22-63 1,0-21 0,43-106-1</inkml:trace>
  <inkml:trace contextRef="#ctx0" brushRef="#br0" timeOffset="44983.93">2095 11388 0,'0'0'16,"0"-43"-16,0-41 0,0-1 15,43 43 1,-1 42-16,22 21 16,105 127-1,0 21 1,-42-42-1,-84-84 1,-22-1-16,63 85 16,-84-42-1,0-22 1,0-42-16,-21-21 16,21-21-1,-21 0-15,21 0 0,-21-21 16,21-1-16,0-20 15,0-1-15,42-147 16,1 41 0,-22 128-16,42-85 15,22 85 1,-43 42 0,-21 63-1,1-21-15,-22-20 16,21 20-16,0 64 15,0-64 1</inkml:trace>
  <inkml:trace contextRef="#ctx0" brushRef="#br0" timeOffset="45433.67">3535 11515 0,'0'0'0,"0"-21"0,-64 21 31,43 21-31,-21 21 16,21-42-16,-1 64 15,1-43-15,0 42 16,21-42-16,0 85 16,21-63-1,0-22 1,43-21-16,-22 0 15,1 0-15,-1 0 16,85-43 0,-42 1-1,-64 21-15,21-64 16,-42-42 0,0 85-16,-85-43 15,1 22 1,63 63-16,-106 0 15,84 42 1,22-21-16,-64 85 16,64-21-1,21-43 1,21-21-16,1-21 16,41 0-16,-42 0 0,64 0 15</inkml:trace>
  <inkml:trace contextRef="#ctx0" brushRef="#br0" timeOffset="45915.39">4233 11134 0,'0'-43'0,"0"86"0,0-107 0,0 43 16,0 0-16,0 42 31,0 0-31,0 0 0,-21 85 15,0-63-15,0 41 16,21-41-16,-43 147 16,22-84-1,21-64-15,0 43 16,43-43 0,41-42-1,-20 0 1,-43 0-1,64-63-15,-64 42 16,0-1-16,42-41 0,1-22 16,-43 43-1,-21 21-15,21-43 16,-21 85 0,0 1-1,-21-1-15,0 42 16,21-20-1,0-22-15,-21 0 0,21 21 16,0-21-16,0 1 0,21-22 63,0-22-63,-21 1 0</inkml:trace>
  <inkml:trace contextRef="#ctx0" brushRef="#br0" timeOffset="46103.28">4826 11155 0,'0'0'0,"0"-21"0,0 0 0,0-1 15,0 1 1,-42 21 0,20 0 15,1 0-16,0 0-15,-21 0 16</inkml:trace>
  <inkml:trace contextRef="#ctx0" brushRef="#br0" timeOffset="46302.07">4085 11282 0,'0'21'0,"0"-42"0,0 63 0,0-21 16,21-21 15,0 0-31,43 0 16,21-42 0,-43 42-16</inkml:trace>
  <inkml:trace contextRef="#ctx0" brushRef="#br0" timeOffset="47401.29">4911 11515 0,'0'0'0,"-22"0"0,1 0 16,0 0-16,21-21 31,21 21-16,0 0-15,85-64 16,21 22 0,-84 21-16,62-64 15,-62 64-15,63-85 16,-85 85-16,0-43 16,-21 43-16,0-64 15,0 64 1,-21 0-16,-64 21 15,64 0 1,-21 21-16,20 0 16,1 43-16,0-22 15,-42 149 1,-1 42 0,43-170-16,0 64 15,-43 169 1,1 1-1,20-86 1,22-126-16,-42 211 16,-1-42-1,64-190-15,0 42 16,0 42 0,64-106-1,20-42 1,-41-21-1,105-64-15,-21-42 16,-85 85 0,1-21-16,41-43 15,-41 42-15,41-147 16,-84-149 0,-42 212-1,21 84-15,-22 1 0,-62-86 16,-65 44-1,149 105-15,-42 0 16,-1-22 0,43 22-1,63-21 1,64 0 0,-85 0-16,22 0 0,41 0 15,-41-1-15,-1 1 16,0 0-16,1-21 0,-1 21 15,85-64-15,-42 21 16,-64 1 15,-42 84 1,-22 64-17,22-1 1,0-62-16,0 20 15,21-21 1,21-21 15,21-63-15</inkml:trace>
  <inkml:trace contextRef="#ctx0" brushRef="#br0" timeOffset="47599.74">5800 11155 0,'0'0'16,"0"-21"-1,-22 21 1,1 0-16,42 21 47,1-21-47,-1 0 15,0 0-15,21 21 0,1-21 16</inkml:trace>
  <inkml:trace contextRef="#ctx0" brushRef="#br0" timeOffset="47869.58">6308 11091 0,'0'0'15,"0"-21"-15,-22 21 16,1 0-16,-42 21 15,-43 64 17,42 0-17,43-43-15,21 106 16,0-63 0,0-43-16,21 22 15,1-43-15,83 0 16,-41-21-1,-22 0-15,85 0 16,-84 0-16,-1-21 0,64 0 16,-43 0-16</inkml:trace>
  <inkml:trace contextRef="#ctx0" brushRef="#br0" timeOffset="48366.3">7091 11218 0,'0'-21'0,"0"42"0,0-63 16,-43-21-16,22 63 15,-42-22-15,-22 22 32,-42 85-17,21 63 1,85-42 0,0-64-16,21 64 15,21-21 1,43-64-1,-43-21-15,63 0 16,65-42 0,-44-43-1,1-42 1,-85 85-16,-21 21 16,22-106-16,-22 42 15,0 64-15,-64 42 47,22 85-47,42-85 16,-43 148-1,43-84 1,43 21 0,41-64-1,43-42 1,-21-42-1,85-85 1,-107 0 0</inkml:trace>
  <inkml:trace contextRef="#ctx0" brushRef="#br0" timeOffset="48632.14">7895 10964 0,'0'0'0,"21"-63"16,-21 42-16,0-22 15,-63 43 1,42 0-16,-43 64 31,-21 63-15,43 63-1,21-63 1,0-84-16,21 63 16,0-64-16,0 21 15,0-41-15,0-1 0,21 0 16,0-21-16,64 0 15,-64 0-15,64 0 16,-64-21-16,21 0 0,64-43 16,-64 43-16</inkml:trace>
  <inkml:trace contextRef="#ctx0" brushRef="#br0" timeOffset="48865.69">8361 11176 0,'0'0'15,"42"-63"-15,-42 41 16,-21 44 15,0-1-31,21 0 16,-64 64-1,64-64-15,-63 63 16,42 43 0,21-42-1,42-43 1,21-20-1,-20-22-15,84 0 16,-43-43 0</inkml:trace>
  <inkml:trace contextRef="#ctx0" brushRef="#br0" timeOffset="49584.28">8805 11324 0,'21'-21'0,"-42"42"0,42-63 0,-21 0 15,-21 63 16,21 0-31,-21 0 16,0 43 0,0-1-16,21-42 0,0 0 15,0 22 1,0-22-16,0 0 16,0 0-16,21-21 15,0 0 1,-21-21-1,0 0-15,0 0 16,21 0-16,-21-22 0,21 22 0,1-21 16,-22 21-16,42-85 15,-21 63-15,64-41 16,-64 63-16,64-22 16,20 43-1,-83 0-15,20 0 0,43 64 16,-43 42-1,-21-85 1,-21 106 0,0-64-16,0-42 15,-21 22 1,-21-22 0,20-21-16,1 0 15,0-21 1,21-43-1,42-63 1,-42 85-16,64-43 16,-43 43-16,0 0 0,64-64 15,21 42 1,-64 64-16,0 0 16,22 0-16,21 106 15,-85 42 1,0-21-1,0-84 1,-64 62-16,43-41 16,0-43-16,0 0 31,-22-21-15,22-21-1,21 0-15,-42-43 16,42 43-16,-21 0 0</inkml:trace>
  <inkml:trace contextRef="#ctx0" brushRef="#br0" timeOffset="49791.72">9229 10689 0,'0'0'15,"-22"0"-15,-41 0 0,42 0 16,-22 0-16,-20 0 15,42 0 1,0 0-16,-1 21 16,1-21 31</inkml:trace>
  <inkml:trace contextRef="#ctx0" brushRef="#br0" timeOffset="50050.57">7916 10943 0,'-21'21'16,"42"-42"-16,-63 42 0,21-21 0,21 22 0,21-22 31,0 0-31,106 0 16,-63 0-1,-43-22-15,63 22 32,-105 0-1,0 0-31,0 0 0,-21 0 16,20 0-16</inkml:trace>
  <inkml:trace contextRef="#ctx0" brushRef="#br1" timeOffset="57122.59">5757 2858 0,'-21'0'32,"0"0"-32,0 0 15,0 0-15,21-22 0,-43 22 16,22 0 0,42 0 15,0 0-31,1 22 0,20-22 15,43 0-15,-43 0 16,106 0-16,21 0 16,-126 0-1,84 0 1,0 0 0,-106 0-16,0 0 31,-42 0-16,0 0 1,21-22-16,0 1 16,0 0-16</inkml:trace>
  <inkml:trace contextRef="#ctx0" brushRef="#br1" timeOffset="57543.35">6371 2604 0,'0'0'0,"-21"0"16,0 0 0,0 0-1,21 21-15,0 0 16,0 0-16,21-21 0,0 21 16,0 0-16,0-21 15,0 22-15,1-22 0,62 21 16,-63-21-16,22 0 15,-1 0-15,22 0 16,41 0 0,-83 0-16,-44 21 47,1-21-47,0 21 0,0-21 15,0 21-15,0 0 0,-1 1 0,-41 20 16,42-21-16,-64 64 15,64-64-15,0 0 16,-22 21-16,22-20 16,-21-1-16,42 0 15,21-42 17</inkml:trace>
  <inkml:trace contextRef="#ctx0" brushRef="#br1" timeOffset="58433.84">7937 2498 0,'0'0'0,"0"21"0,22-21 47,-1-21-31,0 0-16,-21-1 15,0 1-15,0 0 0,0 0 16,0 0-16,0-43 15,-21 43-15,0 0 16,-22 0-16,-41 0 16,-1 21-1,64 0 1,-22 21-16,1 21 16,-43 85-1,64-85-15,0 1 0,21-1 16,-21-21-16,21 85 15,0-85-15,0 0 0,0 22 16,42-1 0,64-42-1,0-21 1,-85 0-16,21 0 0,22-43 16,-22 43-16,22-43 15,-43 22-15,85-148 16,-85 41-1,0-41 1,-21 169 0,0-43-16,0 43 15,0 0-15,-21 21 16,0 21-16,21 0 16,0 0-16,-21 43 15,-1-22-15,22 22 0,-21 63 16,0 21-1,0 21 1,21-148-16,0 43 16,0-22-1,21-42-15,21 0 16,-20 0-16,20-21 16,-21 0-16,21-21 15</inkml:trace>
  <inkml:trace contextRef="#ctx0" brushRef="#br1" timeOffset="58882.58">8361 2455 0,'-43'-42'31,"43"21"-31,0 0 16,22-22-1,20 22 1,43 0 0,-22 21-1,-42 0-15,43 64 16,-43-43-16,0 42 16,-21-20-16,0-1 15,0-21-15,-21 64 16,21-64-16,-42 21 15,20-42 1,22-21 15,0 0-31,0 0 16,0 0-16,22-1 0,-1-20 16,0-21-1,0 41-15,0-20 0,22-21 16,20-1-1,-42 64-15,0-21 0,22 21 16,-22-21-16,0 21 0,0 0 16,22 0-1</inkml:trace>
  <inkml:trace contextRef="#ctx0" brushRef="#br1" timeOffset="59091.28">9059 2244 0,'0'21'0,"0"21"16,0-21-1,-21 43-15,0 21 16,21-64 0,0 21-1,0 0 1,0-20-16,0-44 47,0 1-47,21 0 15,0 0-15,-21 0 0</inkml:trace>
  <inkml:trace contextRef="#ctx0" brushRef="#br1" timeOffset="59417.09">9102 2011 0,'0'0'0,"-22"0"0,1 0 0,-21 21 16,21 21-1,21-20 1,0-1 0,42-21-16,43 0 15,-43-21 17,-21-1-32,-21 1 15,0 0-15,0 0 0,0 0 16,-42 0-1,21 21-15,0 0 0,-1 0 16,-20 42 0,21 21-1,21-41-15,0 62 16,42 1 0</inkml:trace>
  <inkml:trace contextRef="#ctx0" brushRef="#br1" timeOffset="59691.93">9377 2265 0,'0'0'0,"0"21"31,0 0-31,0 0 15,0 1-15,0 41 16,0-42-16,0 22 16,0-22-16,0 0 0,0 21 15,0-21-15,0 1 16,21-22 0,0 0-1,0-22 1</inkml:trace>
  <inkml:trace contextRef="#ctx0" brushRef="#br1" timeOffset="59928.5">9737 2180 0,'-43'0'31,"22"21"-31,0 1 0,0-22 16,0 21-16,21 21 0,-43 0 15,22-20-15,-21 41 16,42-42-16,-43 85 16,43-64-1,0-20-15,0-1 0,22-21 32,-1 0-17,0-21-15</inkml:trace>
  <inkml:trace contextRef="#ctx0" brushRef="#br1" timeOffset="60316.28">9779 2413 0,'0'21'0,"21"-21"31,0 0-31,0 0 15,1 0-15,-1 0 0,0 0 16,0-21-16,64-21 16,-64 42-16,21-43 15,-21-20 1,-21 42-16,-21 21 16,0 0-1,0 0-15,0 0 0,0 0 0,-43 63 16,1 1-1,41-22 1,22 22-16,-21-43 0,21 0 16,0 42-1,0 1-15,21-64 16,85 21 0,-42-21-1,-43 0-15,85-21 0</inkml:trace>
  <inkml:trace contextRef="#ctx0" brushRef="#br1" timeOffset="60714.05">10393 2286 0,'0'0'0,"0"-21"16,0 0-16,0 0 16,0-22-1,21 43-15,42 0 16,22 43-1,-21 41 1,-43-20 0,-21-22-16,21-21 15,-21 22 1,-21 41-16,21-63 16,-21 1-16,-1-22 15,22 21-15,-21-21 16,0 0-16,21-21 15,0-1 1,42-83 0,22 20-1,-1-42 1,-41 106-16,41-43 16,-21 64-1,-20 0-15,20 0 16,0 0-1</inkml:trace>
  <inkml:trace contextRef="#ctx0" brushRef="#br1" timeOffset="61011.66">11197 2477 0,'21'0'15,"0"0"1,1-22-16,-1 1 16,0 21-16,0-42 15,-21 21-15,0 0 16,0-1 0,-21 22-16,-43 22 15,43-1 1,0 0-16,21 0 0,-42 21 15,42-20 1,0-1 0,21-21-1,0 0-15</inkml:trace>
  <inkml:trace contextRef="#ctx0" brushRef="#br1" timeOffset="61749.23">11684 2519 0,'0'0'16,"-21"0"-16,21-21 31,0 0-31,21-1 16,0 22-16,43-84 16,-43 63-16,21-1 0,22-41 15,-22 21-15,0 20 0,43-41 16,-64 21-16,0 20 15,22-20-15,-43 21 0,0 0 16,0 0-16,-22 21 0,-41 0 16,42 21-1,-22 0-15,1 21 16,0 43 0,42-64-16,21 64 15,0-64-15,21 21 16,-20-21-16,-1 22 0,21-1 15,-21-21-15,22 22 16,-22-22-16,0 0 16,-42 0-1,-106-21 1,84 0-16,-41-42 16,41 42-16,1-21 15,21-1-15,21-20 16,0 21-1,85-21 1,-22 20 0</inkml:trace>
  <inkml:trace contextRef="#ctx0" brushRef="#br1" timeOffset="62615.9">12552 2138 0,'21'0'0,"-42"0"0,42 21 47,-42 0-47,0-21 0,-1 21 0,1 22 16,-21 20-1,21-42-15,-22 43 16,43-43-16,0 0 0,0 0 16,0 1-16,0 20 15,22-42 1,41-42-1,64-43 1,-85 21 0,-20 43-16,62-42 31,-84 42-31,43-1 16,-22 22-1,-21 43 1,0-1-1,0-21-15,0 0 0,0 43 16,0-22 0,0-21-16,0 22 15,21-43 1,0 0-16,0 0 16,0 0-16,85-43 15,-85 22-15,1 0 16,20 0-16,-21 0 0,64-85 15,-43 21 17,-21 64-32,0 21 15,-21-21 1,-21 42 0,-21 43-1,0-1 1,42-42-16,0 43 15,0 20 1,0-62-16,0-1 16,42 0-1,-21-21-15,43 0 16,20-64 0,-41 43-16,-22 0 0,63-64 15,-41 64 1,-1-42-16,-21 42 0,0-43 15,1 43-15,-22 42 32,-22-21-17,1 42 1,0 43 0,0-64-16,0 43 15,21-1 1,0-42-1,63-21 1,22-42 0</inkml:trace>
  <inkml:trace contextRef="#ctx0" brushRef="#br1" timeOffset="63015.68">13864 1820 0,'0'0'0,"-21"22"0,-21-22 0,20 21 15,1 0-15,0 0 16,0 0-16,21 22 16,0-22-16,0 0 15,42-21 1,-21 0-16,43 0 15,-1-42 1,1-22 0,-64 1-1,0 41-15,-42-20 16,-22 42 0,-63 64-1,64 20 1,63 1-1,42-43 1,43-21 15,-64-21-31</inkml:trace>
  <inkml:trace contextRef="#ctx0" brushRef="#br1" timeOffset="63314.49">14436 1736 0,'0'-21'0,"0"42"0,0-64 0,-22 43 16,-20 22-1,21 20-15,0-21 0,-22 43 16,-41 84 0,20-21-1,43-106-15,-21 85 16,21 0-1,21-43 1,0-21 0,42-42 15,0 0-15,43-84-1,-85 20-15</inkml:trace>
  <inkml:trace contextRef="#ctx0" brushRef="#br1" timeOffset="63481.67">13906 2159 0,'-21'0'0,"42"0"0,-42 21 32,85-21-17,84 0 1,-21 0-1,63-42 1</inkml:trace>
  <inkml:trace contextRef="#ctx0" brushRef="#br1" timeOffset="63749.51">14732 2011 0,'-21'0'31,"0"0"-31,-1 0 0,1 21 16,0 0-16,0 0 0,-21 22 16,-43 41-1,43 1 1,42-43 0,0-20-16,21-1 15,0-21-15,42 0 16,-41 0-16,105 0 15,-43-43 1,-20 1 0</inkml:trace>
  <inkml:trace contextRef="#ctx0" brushRef="#br1" timeOffset="64231.23">15155 1588 0,'-21'0'0,"42"0"0,-63 0 0,-22 63 16,22 64 0,21-85-16,0 128 15,-22-43 1,22 0 0,0-43-1,0-41 1,21-22-1,0-42 17,0 0-32,0-1 15,0 1-15,21-21 16,43-64 0,-43 64-16,63-43 15,22 22 1,-63 63-16,62 21 15,-62 42 1,-22-42-16,-21 106 16,0-105-16,-21 41 15,-64 22 1,22-1 0,63-105 30,21 0-46,21 0 16</inkml:trace>
  <inkml:trace contextRef="#ctx0" brushRef="#br1" timeOffset="64532.58">15621 1926 0,'-21'0'0,"42"0"0,-63 0 16,20 0-16,44 0 15,-1 0 1,0 0-16,127-21 16,-42 0-1,42 0 1,-84 0-1,-22 21 1,-63 0 15,-22 0-15</inkml:trace>
  <inkml:trace contextRef="#ctx0" brushRef="#br1" timeOffset="64783.44">15875 1884 0,'0'0'0,"0"21"16,-42 21-1,42-20-15,-22 41 16,1 22 0,0-64-16,21 42 15,-21-20-15,0-1 16,0 0-1,21-20-15,0-1 16,-22-21-16,44 0 31,-1 0-15,-21-21-16,21 21 0,0-22 16</inkml:trace>
  <inkml:trace contextRef="#ctx0" brushRef="#br1" timeOffset="65165.22">16044 2096 0,'0'21'31,"-21"0"-31,0-21 0,0 42 16,0-21-16,21 1 0,-22 20 15,1 0 1,21 22-1,43-64 1,-22 0 0,42 0-16,-20 0 15,-1-21 1,-21-1-16,21 1 0,-20 0 16,-1 0-16,0-21 15,-21-22 1,0 43-16,-42 0 15,-1 21 1,22 0-16,-64 21 16,22 21-1,63-21 1</inkml:trace>
  <inkml:trace contextRef="#ctx0" brushRef="#br1" timeOffset="65451.63">16764 1884 0,'0'-21'0,"-21"21"16,0 0-1,-1 0 1,1 42-16,-63 64 15,20-21 1,22 42 0,42-43-1,0 1 1,0-64-16,0 0 0,42 0 16,22-21-1,20-21 1</inkml:trace>
  <inkml:trace contextRef="#ctx0" brushRef="#br1" timeOffset="65782.44">17039 1820 0,'0'-21'0,"0"42"0,21-42 31,0 21-15,1 0-16,-1 0 0,0 21 16,0 1-16,0-1 0,-21 0 0,21 21 15,1 43 1,-44 63 0,-41-42-1,-1-43 1,-20 1-1,63-64 1,-1 21 0,22-42-1,0 0 1,22 21-16</inkml:trace>
  <inkml:trace contextRef="#ctx0" brushRef="#br1" timeOffset="66070.77">17568 2244 0,'-21'0'0,"42"0"0,-63 0 0,42 21 15,21-21 16,0 0-15,-21-21-16,-21 21 63,0 0-63,0 0 15</inkml:trace>
  <inkml:trace contextRef="#ctx0" brushRef="#br1" timeOffset="66948.14">18542 2138 0,'0'21'16,"21"-21"-1,0 0 1,0 0-16,1 0 0,-1 0 16,21-21-16,-21 21 0,22-42 15,-43-22 17,0 1-17,0 41-15,-22 1 0,-20 21 16,-43 0-1,43 0-15,0 0 0,-22 21 16,22 1-16,-85 62 16,42 1-1,43-64-15,21 0 0,21 43 16,0-1 0,84-42-1,22-21 1,64-42-1,-65 0 1,44-64 0,-86 42 15,-63 22-31,21 0 16,-21 21-16,-21 42 31,0 0-31,-85 64 15,85-64-15,0 21 16,21-21-16,-21 0 0,-1 43 16,22-43-16,0 0 15,0 0-15,43 1 16,-22-22-16,64 0 16,63-43-1,-127 22-15</inkml:trace>
  <inkml:trace contextRef="#ctx0" brushRef="#br1" timeOffset="67198.6">19325 1778 0,'0'-42'15,"0"84"-15,0-190 16,0 84 0,-21 86-1,-21 41 1,-1 106-1,1-20 1,42-107-16,-21 64 16,0-22-1,-1-41-15,22-1 16,22-42 15,-1 0-31,0 0 0</inkml:trace>
  <inkml:trace contextRef="#ctx0" brushRef="#br1" timeOffset="67549.39">19389 2159 0,'-22'0'16,"44"0"15,-1 0-16,0 0-15,21 0 0,1-21 16,-22 21-16,21-21 0,-21 21 16,0 0-16,1-21 0,20-1 15,-42 1 1,-21 21 0,0 0-16,-1 0 0,-83 21 15,20 22 1,43-43-16,-1 63 15,1-20 1,42 20 15,42-42-31,43-21 16,-43 0 0,1 0-16,20 0 0</inkml:trace>
  <inkml:trace contextRef="#ctx0" brushRef="#br1" timeOffset="67964.16">19939 2074 0,'0'-21'0,"0"0"16,-21 0 0,21 0-16,0 0 15,42 21 1,22 0-1,20 63 1,-63 43 0,-21-85-1,0 21 1,0-20-16,0 20 16,-21 0-1,-21-21 1,21-21-1,21-42 17,21-21-17,21-22 1,-21 64-16,1-22 16,-1 22-16,42-21 15,-42 21-15,1 21 16,20-21-16,-21 21 0</inkml:trace>
  <inkml:trace contextRef="#ctx0" brushRef="#br1" timeOffset="68265.99">20722 1672 0,'0'0'0,"21"-21"0,-21 42 47,0 0-47,-21 22 16,0-22-16,-21 85 15,20-64-15,-20 64 16,-43 21 0,64-64-1,-21 1 1,42-43-1,42-21 1,22 0 0,63-21 15</inkml:trace>
  <inkml:trace contextRef="#ctx0" brushRef="#br1" timeOffset="68515.37">20574 1926 0,'-21'0'0,"42"0"0,-63 0 0,63 0 62,0 0-62,21 0 0,-21 0 16,1 0-16,20 0 0,43 0 15,-22-21 1,-42 21-16,43-21 16,-43 21-1,0 0-15</inkml:trace>
  <inkml:trace contextRef="#ctx0" brushRef="#br1" timeOffset="68830.02">21272 1799 0,'0'0'0,"0"-21"16,-21 21 0,0 0-16,0 0 15,21 21-15,-42 22 16,20-22-16,-62 106 15,63-43 1,-1 1 0,22-21 15,43-43-15,20 0-1,22-21 1,-64-21-16</inkml:trace>
  <inkml:trace contextRef="#ctx0" brushRef="#br1" timeOffset="69196.81">21611 1715 0,'0'0'16,"-21"0"-16,0 0 0,42 0 47,0 0-47,0 21 16,22-21-16,-1 42 15,0 43 1,-42-64-16,0 42 15,-63 64 1,20-84-16,22-22 0,0 0 16,0 21-16,-64 22 15,64-43-15,0-21 0,-21 42 16,-1-20 0,22-22-1,21 21-15</inkml:trace>
  <inkml:trace contextRef="#ctx0" brushRef="#br1" timeOffset="77907.99">11176 4614 0,'-21'0'62,"0"0"-62,-1 0 16,1 0-16,0 0 0,0 0 16,-21 0-16,20 0 15,-20 0 1,-43 0-1,1 0 1,63 0-16,-1 0 16,1 0-16,0 0 15,21 22 17,21-22-17,0 0-15,1 0 16,20 0-16,148 0 15,-20 0 1,-107 0-16,85 0 16,-84 0-16,63 0 15,-21 0 1,-64 0 0,43 0-1,-64 0-15,-42 0 94,0 0-78</inkml:trace>
  <inkml:trace contextRef="#ctx0" brushRef="#br1" timeOffset="78535.64">11620 4318 0,'0'0'0,"0"-21"15,-21 21-15,21 21 32,0 0-17,0 0-15,0 1 16,21-22-16,22 63 16,-22-63-16,0 21 0,21 0 15,43 22 1,-64-43-16,43 21 15,-22-21 1,-21 0-16,0 0 16,22 0-1,-43-21 17,-21 21-1,-1 0-16,1 0-15,0 0 0,21 21 16,-21 0-16,-43 0 16,1 43-1,-22 20 1,22 1 0,-1 0-1,43-64-15,-42 42 16,41-20-1,22-22-15,-21-21 16,21 21-16,-21-21 16,21-21 31,21 21-47</inkml:trace>
  <inkml:trace contextRef="#ctx0" brushRef="#br1" timeOffset="82423.87">12763 4466 0,'-21'0'31,"42"0"125,1 0-156,-1 0 0,0 0 0,0 0 16,0 0-16,22-21 0,-22 21 15,21-21-15,0 21 0,22-21 16,-22 0-16,1 21 0,41-43 16,1-20-1,-64 42-15,0-1 0,22-20 16,-1-85-1,-42 106-15,0-21 16,0 20-16,-21 1 16,-43 21-1,-20 85 1,62-64 0,1 43-1,-42 84 1,42-85-16,-1 64 15,-20 21 1,42-84-16,-21-1 0,-21 64 16,42-63-16,-22-1 0,1 1 15,0-1-15,0-20 0,0 63 16,21-43-16,-21-21 0,21 85 16,0-21-1,0-63-15,0 20 16,21-63-16,21 21 15,-21-21-15,64-42 16,63-64 0,-42-21-1,21-63 1,-85 41 15,-42 86-31,-21-128 16,-85 86-1,85 83-15,-106-41 16,0 42 0,106 21-16,0 0 15,0 0 1,42 0-16,0 0 16,0-21-16,85-1 15,63-20 1,-126 21-16,20-21 15,-21 42-15,43-64 16,-21 1 0,-64 41-16,0 1 15,0 0-15,0 42 47,-22 0-31,22 1-16,-21-22 0,21 21 0,0 0 15,-21 21 1,21-21-16,0 1 16,0-1-16,0 0 15,0-42 17,0 0-32,0-1 15</inkml:trace>
  <inkml:trace contextRef="#ctx0" brushRef="#br1" timeOffset="82607.77">13674 4149 0,'0'0'0,"0"-21"16,0 42 31,21-21-32,-21 21-15,21-21 16,0 0-16</inkml:trace>
  <inkml:trace contextRef="#ctx0" brushRef="#br1" timeOffset="83130.46">13970 4276 0,'0'0'0,"0"21"16,0 0-16,0 0 0,-21-21 0,21 21 15,-21 1-15,21-1 0,-22 21 16,22-21-16,0 0 16,0 1-16,0-1 15,-21 0 1,21 0-1,-21-21 1,21-21 15,0 0-31,0-22 16,0-62 0,106-1-1,-21 63 1,-43 22-16,21 21 15,-20 0-15,105 21 16,-127 1-16,43 20 16,-43 43-1,-21 20 1,-64-41 15,22-22-15,21-42-1,21-21 17,21 0-32</inkml:trace>
  <inkml:trace contextRef="#ctx0" brushRef="#br1" timeOffset="83732.75">14922 4276 0,'0'0'15,"0"-21"-15,0-1 16,-21 22-16,0-21 16,0 21-16,0 0 15,-43 0 1,43 0-16,-42 43 15,-43 41 1,21 1 0,64-22-1,21 1 1,21-43 0,64-21-1,-64 0-15,42 0 16,22-42-1,0-22 1,-64 43-16,0-21 0,21-22 16,22-105-1,-64 127 1,21-85 0,-21 42-16,0 21 31,-21 64-16,0 43-15,21 20 16,-21 64 0,-1-84-16,22 105 15,0-106-15,0 43 16,0-43-16,0 22 16,0-43-16,0 0 0,0 0 15,43-21 1,41-21-1,22-43 1,-42 43-16</inkml:trace>
  <inkml:trace contextRef="#ctx0" brushRef="#br1" timeOffset="84346.41">15663 4085 0,'0'0'0,"-21"21"0,0 1 16,21-1 0,-21-21-16,21 21 15,21-21 1,64-21 0,-22-22-1,43-41 1,-106 20-1,0 43-15,0-21 16,-21 42 0,0 0-1,-22 0-15,-63 42 16,64-21 0,0 64-1,42 0-15,0-64 16,21 42-1,64-20 1,-22-22 0,-21-21-1,-63 0 17,-85 0-17,85 21-15,-42 0 16,20 0-16,-62 43 15,83-43-15,-41 64 16,63-43 0,0-21-16,0 0 15,42 0-15,43-21 16,42 0 15,-21-21-15,63-63-1,-84 20-15</inkml:trace>
  <inkml:trace contextRef="#ctx0" brushRef="#br1" timeOffset="84599.26">16489 3810 0,'0'-21'0,"0"42"0,0-63 15,-64 42 1,43 0-16,-42 84 15,-22 86 1,43-1 0,-22 0-1,43-63 1,0-85 0,21 1-16,0 20 15,0-21 1,21-21-1,64-42 1,-43 21-16</inkml:trace>
  <inkml:trace contextRef="#ctx0" brushRef="#br1" timeOffset="85030.57">16552 4360 0,'-21'22'16,"21"-1"-16,21-21 31,0 0-31,1 0 0,-1 0 0,63-43 32,1-20-32,-64 42 15,22-22 1,-22-41-1,-21 41 1,-64 43 0,1 64-1,-43 42 1,85-64-16,-22 0 16,1 64-1,42-85-15,0 22 16,64-22-1,41-21 1,1-21 0,21-64-1,-84 64-15</inkml:trace>
  <inkml:trace contextRef="#ctx0" brushRef="#br1" timeOffset="85712.18">17145 4149 0,'0'-21'15,"0"42"-15,-21 0 32,21 0-32,-64 64 15,43-1 1,-21 1 0,42-43-1,0-20 1,0-44 15,0 1-15,0 0-16,21-42 15,0 41-15,43-105 16,-1 43 0,64 20-1,-63 64 16,-64 21-31,42 43 16,-42-43-16,0 64 16,0 21-1,0-85-15,0 0 0,0 21 16,0 1 0,-21-22-1,21-42 16,0-1-15,0 1-16,0 0 0,0 0 16,42-43-16,22-41 15,-43 62-15,63-41 16,22 20 0,-85 64-1,43 21 1,-64 43-1,0-22-15,0 85 16,0-21 0,-21-85-16,21 21 15,-21-20-15,21-1 16,-22-21 0,44 0-1,20-43 1,43 1-1</inkml:trace>
  <inkml:trace contextRef="#ctx0" brushRef="#br1" timeOffset="86827.72">18034 4255 0,'0'21'15,"0"-42"-15,0 63 16,21-42 15,0 0-31,0-21 0,1 21 16,-1-21-16,0 21 0,0-22 15,43-41 1,-43-1 0,-21 43-1,-21 21-15,-43 0 16,43 21-16,-21 22 15,20-22-15,1 0 0,-21 85 16,21-21 0,21-64-16,0 63 15,42-41 1,43-22 15,-1-21-15,65-21-1,-22-64 1,-22 0 0,-20-42-1,-85 64 1,0 21 0,0 84-1,-63 64 1,20 0-1,1-22 1,21-20 0,0-43-1,21-42 32,0 0-47,0-1 16,21 1-16,21 0 0,-21-21 15,0 21-15,64-64 16,-43 43-16,107-107 16,-65 86-1,-20 105 1,-64 43 0,-21 63-1,-1-127-15,22 64 16,-21 0-1,21-64-15,0 21 16,64-21 0,20-21-1,1-42 1,-64 21 0,106-106-1,-63 21 1,-43 64-16,0-22 0,43-105 15,-22 42 1,-42 84-16,0-20 16,0 42-1,-42 42 1,20 0-16,-20 85 16,0 21-1,42-85-15,-21 22 0,-1 20 16,22 86-1,0-86 1,0-20 0,64-64-1,-1 0 1,22-64 0,-64 43-1,22-21 1,-1-43-16</inkml:trace>
  <inkml:trace contextRef="#ctx0" brushRef="#br1" timeOffset="87063.59">19325 4085 0,'-21'0'16,"42"0"-16,-63 0 15,63 0 16,0 0-31,0 0 16,0 0-16,85 0 16,-42 0-1,42 0 17,-64 0-32,-21 0 15,64 0 1</inkml:trace>
  <inkml:trace contextRef="#ctx0" brushRef="#br1" timeOffset="87394.84">20341 3916 0,'0'0'0,"-21"0"15,0 0 1,0 0-16,-1 0 0,1 21 16,0 0-16,-21 85 15,21-85-15,-22 85 16,1 42 15,42-84-15,0 20-1,0-41 1,42-43 0,22 0-1,-1-21 1</inkml:trace>
  <inkml:trace contextRef="#ctx0" brushRef="#br1" timeOffset="87755.63">20849 3874 0,'0'0'0,"42"0"16,-20 0-1,20 0 1,0 21-1,1 42 1,-22 1 0,-21-43-16,0 148 15,-43-42 1,22-106-16,-42 85 16,20-21-1,22-64-15,0-21 0,-42 42 16,20-20-1,1-1 1,21-21-16,0 0 16</inkml:trace>
  <inkml:trace contextRef="#ctx0" brushRef="#br1" timeOffset="88830.01">10668 7684 0,'0'0'0,"-21"0"0,0 0 0,-1 0 15,1 21-15,-42-21 16,42 0 0,-1 0-16,44 0 31,-1 0-31,21 0 0,0 0 16,1 0-16,105 0 15,-85 0-15,64 0 16,-84 0-16,190-21 15,-22 21 1,-84 0 0,-106 0-16,22 0 15,-22 0 1,-21-22 0,-21 22-1,0-21-15,-1 0 0,1 0 16</inkml:trace>
  <inkml:trace contextRef="#ctx0" brushRef="#br1" timeOffset="89363.28">11493 7281 0,'0'0'0,"-21"0"16,0 22 0,21-1-16,0 0 0,0 0 15,0 0-15,0 0 16,0 22-16,85 20 16,-64-63-1,0 21-15,21-21 16,1 22-1,-22-22-15,21 0 16,1 0 0,-43-22-1,0 1-15,0 0 16,-22 21 0,1 0-16,-21 0 15,-22 42 1,-20 43-1,63-64-15,-43 22 16,-63 105 0,42-21-1,43-64 1,21 22 0,21-64 15,21-42 0,0 0-31</inkml:trace>
  <inkml:trace contextRef="#ctx0" brushRef="#br1" timeOffset="91795.21">13060 7366 0,'0'-21'47,"0"0"-31,0 0-16,0-1 15,21 22-15,-21-21 16,0 0-16,0 0 16,0 0 15,0 42 16,0 0-47,-21 43 15,0-22-15,21 43 16,0-43-16,-22 0 0,1 43 16,21-43-16,0 1 0,-21 41 15,-42 22 1,63-85-16,0 22 0,-22 20 15,1 1 1,21-43 0,0-42 15,0-1-31,21 1 0,-21 0 16,0 0-16,22-43 0</inkml:trace>
  <inkml:trace contextRef="#ctx0" brushRef="#br1" timeOffset="92861.28">12996 7451 0,'-21'0'16,"-21"-43"-16,42 22 15,0 0 1,0 0-16,106-64 15,-22 43 1,-41 42-16,-1-21 0,127-22 16,-84 22-1,-43 21-15,1 0 16,62 43-16,-83-22 16,20 42-16,-42 107 15,-21-128 1,0-21-16,-64 64 0,43-64 15,-22 0-15,-63 43 16,-148-1 0,211-42-16,-41-21 15,62 0-15,-63 0 16,85 0-16,-21-21 16,42 0-16,0-21 15,42-1 1,-21 22-16,64 21 15,-21 0 1,-43 0-16,42 64 16,-20-1-1,-1 43 1,0 0 0,1-85-1,-22 0-15,85 21 31,-85-42-31,42 0 16,107-42 0,-86-21-1,-41 63-15,20-43 16,-42 22-16,0-21 0,1 21 0,20-22 16,0-20-1,1-1 1,-43 85 31,0 1-47,0-1 0,-43 63 15,43 1 1,0-64 0,0 43-16,0-43 15,0 21-15,85 22 31,0-64-15,-1-21 0,22-43-1,-42-21 1,-22-42 0,-42 0-1,-42 22 1,-43 105-1,43 0-15,-1 0 16,-84 63 0,21 43-1,106-21 1,0-64-16,0 21 16,0 22-16,43-22 15,-22-42 1,0 21-16,85-21 0,-64 0 15,-21 0-15,64-42 16,-43 21-16</inkml:trace>
  <inkml:trace contextRef="#ctx0" brushRef="#br1" timeOffset="93461.45">14944 7218 0,'0'-21'16,"0"42"-16,0-85 0,-22 22 15,1 42-15,0 21 16,-21 43 0,-1 126-1,1-42 1,42-105 0,0 84-16,0-85 15,-21 43-15,0 21 31,21-43-15,-21-63 0,21-63 15,0-22-15,0 64-16,42-43 15,-21 22-15,43-22 16,20-20-1,22 84 1,-42 21 0,41 85-1,-105-64 1,0-21-16,0 85 16,-84-42-1,-22-1 16,85-63-31,-106 21 16,63-21 0,-20 0-1,62 0 1,22-21 0,43-42-1,-43 41-15,42-20 16,0 42-16</inkml:trace>
  <inkml:trace contextRef="#ctx0" brushRef="#br1" timeOffset="93979.93">15536 7514 0,'0'0'0,"-21"0"16,0 0-16,-43 0 15,22 0-15,21 21 16,0 1-16,-43 41 16,43-42-16,-42 64 15,41-22 1,22 43 0,0-85-16,22 43 15,41-43 1,-42 0-16,106-21 15,-106 0-15,43-42 16,-22 42-16,43-64 16,-64 43-16,21-42 15,-20 42-15,20-64 16,-42 43 0,0-43-1,-21 43-15,-64 42 31,-21 0-15,64 0-16,0 21 0,-43 0 16,64 0-16,-85 43 15,64-22 1,42 21 0,0-41-1,63-22 1,-42 0-16,43 0 15,-43-22-15</inkml:trace>
  <inkml:trace contextRef="#ctx0" brushRef="#br1" timeOffset="94344.72">16023 7154 0,'0'0'0,"21"-21"0,-21 0 16,21 21-16,-21 21 31,-21 22-15,21-22-16,-63 106 15,63-85-15,-64 85 16,64-85-16,-42 85 15,21 0 1,21-105-16,0-1 16,0 0-16,0 0 0,0 0 15,21-21 17,0 0-32,0 0 0,22-42 15,-1-22 16,-21-20-31</inkml:trace>
  <inkml:trace contextRef="#ctx0" brushRef="#br1" timeOffset="94577.59">15854 7451 0,'21'0'47,"0"0"-31,0 0-16,0-21 15,1 21-15,-1 0 0,21-22 16,-21 22 0,22-21-16,41-21 15,22 21 1</inkml:trace>
  <inkml:trace contextRef="#ctx0" brushRef="#br1" timeOffset="94961.37">17251 6985 0,'0'-21'15,"0"42"-15,0-63 0,0 21 16,0-1-16,0 1 16,-64 21-1,1 21 16,20 43-15,1-1 0,42-41-16,-21 20 15,21 43 1,63-22 0,1-63-1,21-21 1,-1-21-1</inkml:trace>
  <inkml:trace contextRef="#ctx0" brushRef="#br1" timeOffset="95610.99">17484 6562 0,'-22'0'0,"44"0"0,-65 0 0,1-21 16,21 21-16,-85-22 15,0 22 1,64 22-16,21-1 0,-64 0 16,64 0-16,-43 21 15,43-20-15,-21 20 0,-43 43 16,22-1-1,20 43 1,43-84-16,0-22 16,0 63-16,0 22 15,21-63-15,1-22 16,41 85-16,22-43 16,-64-42-1,85 0 1,-22-21-1,65 0 1,20-42 0,-42-43-1,-85 64-15,85-148 16,-42 42 0,-43-21-1,-42 21 1,-84-21-1,-43 63 1,0 43 0,21 42-1,-21 0 1,106 0 0,-22 21-16,22-21 15,-21 42-15,21 0 31,21 1-15,0-22-16</inkml:trace>
  <inkml:trace contextRef="#ctx0" brushRef="#br1" timeOffset="95839.86">17928 7684 0,'0'21'16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3:14:41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445 0,'21'0'31,"0"0"-31,0 0 16,1 0-16,41 21 15,-21-21-15,22 21 0</inkml:trace>
  <inkml:trace contextRef="#ctx0" brushRef="#br0" timeOffset="1384.71">2328 572 0,'0'0'0,"21"0"0,-21-22 16,0 1-16,0 0 16,0 0-16,-21-21 15,0 20-15,0 22 0,-21-42 16,-64 42 0,63 0-16,22 0 0,-85 21 15,-105 106 1,41 0-1,22 43 1,106-107 0,-22 128-16,43-128 15,21 1-15,0-22 16,0 21-16,43 64 16,105-21-1,21-85 1,-127-21-16,128 0 15,-22-84 1,-85 63-16,-20-22 0,63-20 16,-43-64-1,-84 21 1,-21 85-16,-85 0 16,-22 21-1,86 21-15,21 0 16,-1-21-16,1 21 0,-64 43 15,106-43 17,42-21-17,85 0 1,0 0 0,-42 21-1,-43 0-15,22 43 16,-64 20-1,0-41-15,0 20 0,-42 43 16,42-64-16,-64 128 16,1-22-1,41-127-15,1 42 16,21-41-16,-21 20 16,21-63 15,21-22-31,0 22 15,1-21-15,-22-22 0,21 22 16,42-85-16</inkml:trace>
  <inkml:trace contextRef="#ctx0" brushRef="#br0" timeOffset="2019.35">2688 953 0,'0'-22'16,"0"44"-16,0-65 0,0 22 0,0 42 31,0 0-31,0 22 16,-63 126-1,20-21 1,-20 43 0,42-128-1,21-42-15,0 1 16,21-22-1,0-22 1,0 1-16,21 0 16,64-106-1,-85 85-15,43-22 16,-43 22-16,64-43 16,-64 64-1,0 85 1,-21 20-1,-21 43 1,21-42 0,21 0-1,0-85-15,22 0 16,-22 0-16,63 0 16,65-106-1,-107 85 1,43-64-16,-64 43 0,21-1 15,0-63-15,-20-42 16,-44 106 0,1 0-16,-42-22 15,20 43-15,-41 21 16,41 0-16,1 0 0,-43 21 16,43-21-16,0 42 15,21-20-15,-1 20 0,22 0 16,0-21-16,0 43 15,0-43-15,22-21 0,20 0 16,0 0-16</inkml:trace>
  <inkml:trace contextRef="#ctx0" brushRef="#br0" timeOffset="2295.23">4064 699 0,'0'-22'0,"0"44"0,0-65 0,0 22 16,-21 21 0,21 21-1,-21 22 1,-22 105 0,22-106-16,-21 127 15,21-105-15,21-22 0,-43 43 16,1 42-1,42-85-15,-21-21 16,21 1 0,21-44-1,0 1-15,0 0 16</inkml:trace>
  <inkml:trace contextRef="#ctx0" brushRef="#br0" timeOffset="2571.61">4508 593 0,'0'0'0,"0"-21"16,0 42-1,0 0-15,-21 0 16,21 0-16,-21 22 0,0-1 16,-43 170-1,43-149-15,0-21 0,21 22 16,-63 84-1,41-106-15,22 1 16,0-22-16,0 21 16,22-42 15,-22-21-31,0 0 0,0 0 16,0 0-16,0-1 0</inkml:trace>
  <inkml:trace contextRef="#ctx0" brushRef="#br0" timeOffset="2790.64">3789 1122 0,'0'0'0,"-21"21"0,-1-21 0,22 21 16,22-21 0,-1 0-16,42 0 15,-42 0-15,22 0 0,41 0 16,107-42-1,-85 42 1,-64 0 0,-63 0-1</inkml:trace>
  <inkml:trace contextRef="#ctx0" brushRef="#br0" timeOffset="4706.55">11726 212 0,'0'0'0,"0"-21"0,0-1 16,0 1 0,0-21-1,0 0 1,0 63 15,0 0-15,0 0-16,0 0 0,0 22 15,-21 84 1,0 42 0,0-21-1,21 85 1,0 42 0,0-84-1,0-128 1,0 149-16,0-128 15,0 128-15,0 63 32,0 22-17,0-65 1,0 65 0,0-1-1,0-63 1,0-148-16,0 211 15,0-42 1,0 85 0,0-85-1,0 127 1,0-276-16,-21 276 16,21-105-1,0 126 1,-22-106-1,22 106 1,0 0 15,-21 1-15,0 20 0,-42 0-1,20-21 1,1-84-1,21 105 1,21-317-16,-43 190 16,43-169-16,0 85 15,-42 211 1,-21 149 0,41-233-1,1-234-15,0 213 16,21-212-1,0 232-15,0 86 32,0-86-17,0-232-15,-21 339 16,0-107 0,-43 107-1,64-318-15,0-21 0,0 127 16,-21-128-16,21 107 15,0 338 1,0-126 0,0-86-1,-21 86 1,21-1 0,-42-105-1,20 105 1,1-21 15,0-296-15,-21-106-1,21 0 1,42 0 15</inkml:trace>
  <inkml:trace contextRef="#ctx0" brushRef="#br0" timeOffset="6219.99">13462 423 0,'0'0'0,"0"-21"0,21 21 0,0-21 16,0 21-1,-21-21-15,0 0 32,-21 21-32,-21 0 15,0 0-15,-107 42 16,65 22-1,20-43-15,-126 148 16,20 43 0,128-1-1,63-62 1,106-44 0,64-62-1,-22-43 1,43-43-1,-106-20 17,-85-43-17,-85-21 1,-63 42 0,85 64-16,0 21 0,-64 0 15,-64 0 1,107 0-1,63 21-15,0 22 16,63-1 0,-41-42-16,20 21 0,64 43 15,21-22 1,-21 64 0,-64 21-1,-42-85-15,0 43 16,-21-43-1,-22 22-15,-20 84 0,-22-21 32,1-21-17,62-85 1,86-106 15,-43 43-31,64-106 16</inkml:trace>
  <inkml:trace contextRef="#ctx0" brushRef="#br0" timeOffset="6819.22">14076 656 0,'-21'0'15,"-1"0"-15,1 21 0,0 1 16,-21 20-16,21 0 15,-64 149 1,43-43 0,20-21-1,22-64 1,0-41 0,64-22-1,63-127 1,0-22-1,-64 22 1,1 64 0,-64 169 15,0 0-15,0-64-16,0 43 15,21-1 1,43-63-1,-43-21 1,106-21 0,-43-42-1,22-64 1,-85 0 0,-42-106-1,-63 169 1,-22 43-1,21 42 1,22 64 0,63 0-1,21-43-15,42 22 16,-42-64-16,43 21 16</inkml:trace>
  <inkml:trace contextRef="#ctx0" brushRef="#br0" timeOffset="7088.07">15071 529 0,'0'0'0,"0"-21"0,0 0 16,0 0-16,-22 21 16,1 0-16,0 42 15,-42 106 1,63 0-1,-64 43 1,43-43 0,21-84-1,0-43 1,63-106 15,-41 43-31</inkml:trace>
  <inkml:trace contextRef="#ctx0" brushRef="#br0" timeOffset="7335">15430 423 0,'0'0'0,"0"22"16,0-1-16,-42 63 15,-21 86 1,41-22-1,-41 0 1,63-63 0,0-1-1,0-105 17,0 0-32,0-42 15</inkml:trace>
  <inkml:trace contextRef="#ctx0" brushRef="#br0" timeOffset="7502.9">14922 847 0,'0'0'0,"-21"0"16,21 21 0,21-21-16,43 0 15,21 0 1,-43 0-16,85-42 15,-64 20-15</inkml:trace>
  <inkml:trace contextRef="#ctx0" brushRef="#br0" timeOffset="8634.93">15854 1080 0,'0'0'0,"21"0"0,0 0 16,0 0-16,43-64 15,-43 43-15,21-21 16,-21 20-16,1-83 16,-22 41-1,-22 43-15,-62-21 16,-22 42-1,-21 84 17,42 43-32,43 43 31,42-128-31,0 64 16,21-43-1,0-63-15,43 0 16,20 0-1,-62 0-15,83-84 16,-41 20 0,-43 22-16,21-64 15,-42 64-15,22-43 16,-22 64 0,-22 21-1,1 21-15,0 85 16,21-22 15,0 1-15,64-21-1,-22-64 1,85-22 0,-85 1-16,43-42 15,21-85 1,-85 42-1,0 0 1,-21 127 15,-21 21-31,0 43 16,0 42 0,-1-42-1,22 21 1,0-85-1,-21-21 17,21-85-1,0-63-15,64 21-1,63-21 1,-85 127-16,43-1 15,63 22 1,-106 0-16,22 64 16,-43-43-16,21 106 15,-42-42 1,-84 21 0,62-64-1,44-63 32,20-22-47</inkml:trace>
  <inkml:trace contextRef="#ctx0" brushRef="#br0" timeOffset="9168.29">17780 720 0,'0'-21'0,"0"42"0,0-64 15,0 22-15,0 0 16,-21 21-16,-64 0 16,0 0-1,-84 85 1,63 21 0,0 63-1,85-63 1,21-43-1,21-42-15,1 1 16,20-22-16,0 0 16,64 0-16,-64 0 15,43-43 1,-43 22-16,64-127 16,-21 21-1,-43-85 1,-21 64-1,-21 63 1,-21 128 15,0-1-31,-42 127 16,41-20 0,-20 20-1,42-127-15,0 22 16,21-1 15,43-63-31,42-42 31,-22-64-31</inkml:trace>
  <inkml:trace contextRef="#ctx0" brushRef="#br0" timeOffset="9419.15">18246 423 0,'0'-42'15,"0"84"-15,0-105 0,0 21 16,-22 63 0,1 63-1,-21 128 1,21-106 0,-22 127-1,43-127 1,0-22-1,43-84 17,-22-21-17,21-21-15</inkml:trace>
  <inkml:trace contextRef="#ctx0" brushRef="#br0" timeOffset="9802.32">18457 826 0,'0'0'0,"-21"0"0,21 21 0,21-21 31,0 0-15,1 0-16,20 0 0,-21-21 15,21-1-15,-20 1 0,41-21 16,-21-22-1,-42 43 17,-42 21-17,-85 43 1,106-1-16,-85 43 16,43 20-1,-1 22 1,64-42-1,21-43 1,0-42-16,64 22 16,-43-22-16,85-22 15,-63 1-15,42-21 16</inkml:trace>
  <inkml:trace contextRef="#ctx0" brushRef="#br0" timeOffset="10200.09">19198 762 0,'0'-21'16,"0"42"-16,0-84 16,0 41-16,0 1 15,-42 21 1,21 0-16,-43 64 16,-21 42-1,64-85-15,-21 42 16,42 1-1,42-1 1,43-42 0,0 1-1,-43-1 1,-21 21 0,-21 0-1,-63-20 1,41-1-1,-62-21-15,-1 0 32,0 21-17,64-21 1,0 0-16,-64 0 16,64 0-16</inkml:trace>
  <inkml:trace contextRef="#ctx0" brushRef="#br0" timeOffset="11402.4">1566 1947 0,'0'0'0,"-42"0"0,21 0 16,0 0-16,-43 0 15,-42 0 1,85 0-16,-42 0 16,41 0-1,1 0 1,21 22 0,0-1-1,21 0 1,22-21-16,-1 0 0,0 0 0,64 21 15,-42-21-15,20 0 16,65 0-16,-65 0 0,86 0 16,-65 0-1,1-21-15,233 0 16,-22 0 0,107-1-1,-43 1 1,-106 21-1,-148 0 1,-42 0 0,-64 0-1,0 0 79,0-21-78,0 21-16,0-21 0,1 21 0</inkml:trace>
  <inkml:trace contextRef="#ctx0" brushRef="#br0" timeOffset="12674.43">13144 1566 0,'0'0'15,"-21"0"-15,0 0 0,-21 0 16,-64 0-1,21 0 1,43 0-16,21 0 16,0 0-16,-22 0 15,22 0 1,21 22 31,21-22-32,0 21 1,85-21-16,-42 0 16,-1 0-1,149 0 1,-43 0 0,43 0-1,-149 0-15,43 0 16,254 21-1,-106-21 1,85 21 0,-43 0-1,106 0 1,-296-21-16,85 0 16,-107 0-16,170 0 15,-169 0-15,190 0 16,64 0-1,-64 0 1,106 0 15,-275 0-31,63 0 0,-84 0 16,211 0 0,-63 0-1,-148 0-15,147 0 16,-20 0-1,21 0 1,-191 0-16,43 0 16,-43 0-16,85 0 15,-42 0 1,0 0 0,-64 0-1,0 0 1,-21-21 46,0 0-46</inkml:trace>
  <inkml:trace contextRef="#ctx0" brushRef="#br0" timeOffset="12819.34">19579 1630 0,'-21'0'0,"0"0"0,0 0 16,-1 0 0,1 0 15,0 0-31,-64 0 16</inkml:trace>
  <inkml:trace contextRef="#ctx0" brushRef="#br0" timeOffset="14301.63">381 3598 0,'0'0'0,"-21"0"15,0 0-15,-1 0 16,1 0-16,0 0 0,-42 0 16,105 0 31,-21 0-47,21 0 0,1 0 15,232 0 1,-63 0-1,20-21 1,-189 0-16,41 21 16,1-21-1,-85 0-15,-21 0 16,0 21 0,0 0-16,-1 0 0,-83-22 15,20 22 1,64 0-16,-22 0 15,22-21 1,42 21 0,1 0-1,41 0 1,22 0 0,-64 21-16,42 22 15,-63 63 1,-42-43-1,-127 64 1,84-42 0,22-64-1</inkml:trace>
  <inkml:trace contextRef="#ctx0" brushRef="#br0" timeOffset="14865.86">1905 3387 0,'0'0'15,"0"-21"-15,0-1 0,0 1 0,0 0 16,21-42-1,-21 41-15,64 22 16,-1 22 0,-42-1-1,22 85 1,-22 21 0,-21-85-16,0 64 15,-21-85-15,-1 64 16,1-43-1,0-42 1,21-64 0,42-20-1,-20-64 1,41-1 0,1 65-1,20 20 1,-20 64-1</inkml:trace>
  <inkml:trace contextRef="#ctx0" brushRef="#br0" timeOffset="15251.55">2540 3514 0,'21'21'0,"-42"-42"0,42 63 0,0-21 15,22 0 1,20-42-1,-42 0-15,64-21 16,0-43 0,-64 43-16,0-22 15,-21-63 1,-64 85 0,-63 63-1,22 64 1,-22 84-1,105-63 1,22-64 0,22 85-1,41-63 1,64-43 0,0-21-1,-85-21-15,107-64 16,-86 22-1,-42 20-15,64-126 16</inkml:trace>
  <inkml:trace contextRef="#ctx0" brushRef="#br0" timeOffset="15934.47">3344 2900 0,'0'-64'16,"0"128"-16,0-191 16,-21 127-1,-21 42 1,21 64-1,21 85 1,0-149 0,0 127-1,0 22 1,0-107 0,63-20-1,-21-64 1,-20 0-16,41-42 15,43-64 1,-21-64 0,-43 65-1,0 20 1,-21 64 0,-21 84 15,0-42-31,0 43 15,0-22-15,-21 64 16,21-85-16,0 85 31,0-64-15,21-20 0,22-22-1,20-64 1,22-42-1,-43-42 1,1 42 0,-43 85-1,0 63 1,0 64 0,-22 21-1,22-42 1,0 0-1,43-43 17,-1-21-17,64-63 1,-85 42-16</inkml:trace>
  <inkml:trace contextRef="#ctx0" brushRef="#br0" timeOffset="16285.51">4233 3471 0,'0'0'0,"-21"-21"0,21-42 15,0-22 1,0 22 0,64-1-1,20 43 1,-63 21-16,106 21 16,-42 64-1,-64-64-15,22 64 16,-43-43-16,0 0 15,-43 43 1,43-64 0,-21-21-16,-21 0 31,42-63-15,0-1-1,0 43-15,21-85 16,21 43-1,22-22 1,-22 64-16,43 0 16,-64 21-16</inkml:trace>
  <inkml:trace contextRef="#ctx0" brushRef="#br0" timeOffset="16717.91">5080 3112 0,'0'42'31,"0"0"-31,-21-42 16,0 64-16,-1 42 31,22-43-15,0 22 0,0-64-1,0 0-15,-21-21 31,0-21-15,0 0-16,21 0 16,0-1-16,0-20 0,0-43 15,21 43-15,0 0 0,22-22 16,84-42 0,42 64-1,-63 84 1,21 85-1,-106-21 1,-21 0 15,-64-21-31,43-85 16,-21 21 0,0-21-1,-43-64 1</inkml:trace>
  <inkml:trace contextRef="#ctx0" brushRef="#br0" timeOffset="16950.79">3196 2900 0,'-42'0'0,"84"0"0,-105 0 0,84 0 31,0 0-31,21 0 0,1 0 16,105 0-1,-85 0-15,64 0 16,127-21 0,-233 21-16</inkml:trace>
  <inkml:trace contextRef="#ctx0" brushRef="#br0" timeOffset="17403.78">7048 2858 0,'0'0'0,"0"-22"0,0 1 15,22 0-15,-22-21 16,21-1-1,-21 65 1,0-1 0,-21 0-16,-1 0 0,1 21 0,0 1 15,-42 105 1,63-106-16,-22 1 16,1 20-16,21-21 0,-21 1 0,21 63 15,0-22 1,42-63-1,22-42 1,-22-85 15</inkml:trace>
  <inkml:trace contextRef="#ctx0" brushRef="#br0" timeOffset="18118.91">6837 3027 0,'-21'0'0,"42"0"0,-85 0 15,43 0-15,21 21 16,0 0-16,21 0 16,64 1-1,63-22 1,-21 0 0,42-43-1,-147 22-15,62 0 16,-63 0-1,-21 63 17,-42 43-1,42-64-31,-21 21 16,21 43-1,0-43 1,63-42-1,-20 0-15,84-42 16,-21-22 0,-85 43-16,63-42 15,-41-22 1,-43 64-16,0 0 16,0 0-1,-21 21 1,-22 63-1,22 64 1,0 0 15,21-85-31,-21 107 16,0 20 0,-1 0-1,-41 1 1,-1-65-1,-41-20 1,83-64-16,-83-21 16,-1-21-1,63 0-15,-84-85 16,106-21 0,42 42-1,1 64-15,62-63 16,86-43-1</inkml:trace>
  <inkml:trace contextRef="#ctx0" brushRef="#br0" timeOffset="18417.75">8149 2985 0,'0'0'0,"0"-22"0,-21 44 31,0 20-15,21 0-16,-21 170 16,-22-22-1,-20 128 1,20-149 0,1 1-1,0-86 1,63-147 15,42-85-15,-41 105-1</inkml:trace>
  <inkml:trace contextRef="#ctx0" brushRef="#br0" timeOffset="18684.25">8086 3175 0,'0'0'16,"0"-42"-16,0-43 15,63 0 1,-21 43 0,85 21-1,-21 42 1,-63 85 0,-43 0-1,-22-85-15,-20 21 16,-21 22-16,41-22 0,-105 22 15,43-22 1,84-63 15,0 0-31,21-1 16,64-41 0</inkml:trace>
  <inkml:trace contextRef="#ctx0" brushRef="#br0" timeOffset="19101">9059 3048 0,'0'0'0,"-21"0"0,0 0 16,42 0 31,-21-21-47,21 0 15,0 21-15,1-21 16,20-22 0,-42 22-1,-106 21 1,21 21-1,43 0-15,-21 43 16,41 21 0,22-43-16,0 0 15,43 22 1,41-64 0,65 0-1,-1-64 1</inkml:trace>
  <inkml:trace contextRef="#ctx0" brushRef="#br0" timeOffset="19550.75">10266 2709 0,'0'43'16,"0"-22"0,0 0-16,-21 21 0,-1-20 0,22 20 0,-21-21 15,21 21-15,-21 22 16,-21 42-1,42-22 1,21-84 0,64-21-1,-64 0-15</inkml:trace>
  <inkml:trace contextRef="#ctx0" brushRef="#br0" timeOffset="19866.58">10816 2773 0,'0'0'0,"0"-21"0,-21 0 16,-64 21 0,64 21-16,-21 0 15,-22 0 1,-63 64 0,127-43-1,21 22 1,1-64-16,83 21 15,-62-21-15,20 21 16,-20 0-16,-1 21 16,-42-20-16,0-1 0,-64 42 31,-84-63-15,106 0-16,-22 0 15,22 0-15,21 0 0,0-42 16,0-22-1</inkml:trace>
  <inkml:trace contextRef="#ctx0" brushRef="#br0" timeOffset="20033.73">10266 2413 0,'-21'-21'0,"42"42"0,-64-63 16,22 42-16,0 0 15,0 0 1,0 42 0,-106 64-1</inkml:trace>
  <inkml:trace contextRef="#ctx0" brushRef="#br0" timeOffset="20770.04">1968 4763 0,'0'0'0,"22"0"0,-22-22 0,63 1 15,-21-21 1,64 0 0,-63-1-1,-65 22 17,-62 0-17,63 21-15,-128 0 16,-20 63-1,84-20 1,85 41 0,0-62-16,64 41 15,-22-42-15,106 106 16,-21 0 0,-21 0-1,-127-21 1,-127 0-1,-43-43 17,64-63-32,0-21 31,85-63-15,42-43-1,0 105-15,21-62 16,85-64-1,-21 84 1,42-21 0</inkml:trace>
  <inkml:trace contextRef="#ctx0" brushRef="#br0" timeOffset="21031.89">2646 4572 0,'0'0'0,"0"21"31,-43 43-31,-20 42 16,-1 105-1,64-168 1,-21 20-16,0-21 16,0 22-16,0 63 15,21-106-15,0 64 16,42-43-1,22-42 1,-1-42 0,-63 21-16</inkml:trace>
  <inkml:trace contextRef="#ctx0" brushRef="#br0" timeOffset="21216.79">2328 5144 0,'-21'0'0,"42"0"0,-84 0 15,63-43 1,42 1 0,85 0 15,-21 20-31,-64 1 16,85 21-1,-106-21-15,64 21 16</inkml:trace>
  <inkml:trace contextRef="#ctx0" brushRef="#br0" timeOffset="21784.19">2984 5207 0,'-21'0'0,"42"0"0,-63 0 0,21 0 16,21-21-16,0-21 15,0-1 1,0-41-16,63-22 16,1 42 15,-43 43-31,64 21 16,-1 42-1,1 64 1,-64-21-1,0 0 1,-21-64-16,0 0 16,0 0-1,0-42 1,0-43 0,22-41-1,41-22 1,64-22-1,-85 107 1,43 63 0,-85 22-1,0-22 1,0 85 0,0-22-1,0 1 1,-21-85-1,21-21 17,0 0-17,0-1-15</inkml:trace>
  <inkml:trace contextRef="#ctx0" brushRef="#br0" timeOffset="22001.06">3810 4445 0,'0'0'0,"0"-21"0,-21 21 16,0 0-1,-1 0-15,22 21 16,0 0 0,0 0-1,0 1 1,22-22-1,-1 21-15</inkml:trace>
  <inkml:trace contextRef="#ctx0" brushRef="#br0" timeOffset="23116.42">3958 4784 0,'0'42'15,"0"-84"-15,0 105 0,0-42 0,0 1 16,0 41-16,0-42 0,0 85 31,-21-64-15,-21 1 0,42-64-1,0-1 1,21-62-1,21-1 1,-21 43-16,64-106 16,0 84-1,-22 64 1,-42 85 0,0 21-1,-21-64-15,0 85 16,0-42-1,64-22 1,42-42 0,42-42-1,-106 0 1,170-64 0,-64 1-1,0-86 1,-148 22-1,0 127-15,-21-21 16,0 20-16,-85 1 16,-42 42-1,42 64 1,85-43-16,-43 128 16,64-64-1,43-1 1,41-83-1,65-22 1,-44-85 15,-62 21-15,-1-20 0,-21 20-1,-21 43 1,0 63-1,-21 22 1,-42 84 0,20 43-1,22-43 1,21 127 0,0 42-1,21 128 1,0-191-1,-21 63 1,0-63 0,-21-190-1,-42 21 1,-22-43 0,64-42-16,-43-42 15,-20-170 1,84 0-1,0-169 1,84-106 0,-41 318-1,63-148 1,-1 147 0,1 86-1,0-1 1,-64 64-16</inkml:trace>
  <inkml:trace contextRef="#ctx0" brushRef="#br0" timeOffset="23999.01">11811 3027 0,'-85'21'16,"128"-21"15,-22 21-31,21-21 16,-21 0-16,43 0 0,-22 0 15,191 0 1,-21 0-1,-149 0-15,22 0 16,-43 0-16,22-21 16,-64 0-1,-64 0 1,43 21-16,-21-21 0,-43 21 16,0 0-1,85-22 1,21 22-1,1 0 1,62 0-16,1 64 16,-64-43-1,-21 0-15,0 0 0,0 1 16,0 83 0,-42-83-16,-1 41 0,22-21 15,-21-20-15,-43 41 16,64-21-1</inkml:trace>
  <inkml:trace contextRef="#ctx0" brushRef="#br0" timeOffset="24516.71">13166 3090 0,'-22'0'15,"44"0"-15,-65-21 0,43 0 16,0-21-1,0-1 1,85 22 0,-64 21-16,21 0 0,22 0 15,-22 0-15,64 64 16,-21 42 0,-85 21-1,-64 0 1,22-106-16,-22 42 15,22-63 1,42-63 15,0 20-15,42-84 0,43 0-1,21 0 1,42 64-1,-42 63 1,-85 0-16,0 0 0</inkml:trace>
  <inkml:trace contextRef="#ctx0" brushRef="#br0" timeOffset="24849.52">13928 3154 0,'0'42'0,"0"-84"0,21 105 16,0-63-16,21 0 15,43-42 1,21-43 15,-64 22-15,-42 42-16,0-22 16,-63-20-1,-22 63 1,43 0-16,-43 63 15,-21 43 1,85 42 0,21 1-1,42-86 1,128-21 0,-128-42-16,64-42 15,0 0 1</inkml:trace>
  <inkml:trace contextRef="#ctx0" brushRef="#br0" timeOffset="25881.93">14944 2582 0,'0'-21'0,"0"42"0,0-84 16,-64 42-1,43 42-15,-21 85 16,-22 21-1,-42 63 1,43-42 0,42 85-1,21-106 1,63-84 0,43-43-1,21-85 1,0 0-1,21-105 1,-127 126 0,22-42 15,-86 128-15,22-1-1,0 0-15,-21 42 16,20-20-16,22 20 15,-42 85 1,42-63 0,64-85-1,20 0 1,43-42 0,64-85-1,-64-21 1,-106 84 15,-42 85-15,-64 64 15,43 42-31,42-42 31,0-64-31,0 63 16,42-41-1,43-43 1,63-43 0,-85 1-1,-20-85 1,-43 42 0,0 1-1,0 20 1,42 22-1,22 21 1,20 21 15,-41 42-31,-22-21 0,63 85 32,-62-21-17,-44 21 1,1-85-16,-21 21 15,-22-42 1,43 0 0,21-21-16,0 0 15,0 0-15,0-1 0,0-62 16,21 63-16,22-43 16,20 1-1,43-1 1,0 43-1,0 0 1</inkml:trace>
  <inkml:trace contextRef="#ctx0" brushRef="#br0" timeOffset="26300.73">16637 2985 0,'-42'0'16,"63"42"0,0-84-16,-63 105 0,-22 1 15,1 41 1,41-20-1,22 21 1,0-85 0,-21 0-1,0-42 1,21-21 0,0-85-1,85-21 1,-1 63-1,86-42 1,-86 106 0,22 63-1,-63 85 17,-43-42-17,-22 42 1,-41-43-1,-1-41 1,1-43 0,-1-43-1,43 22-15</inkml:trace>
  <inkml:trace contextRef="#ctx0" brushRef="#br0" timeOffset="26499.84">14753 2731 0,'0'0'0,"-85"0"0,22 0 15,84 0 17,85 0-17,-64 0-15,191 0 16,-42 0-1,-22 0-15</inkml:trace>
  <inkml:trace contextRef="#ctx0" brushRef="#br0" timeOffset="26950.27">18330 2773 0,'0'0'0,"43"-127"15,-43 106 1,0 0-16,21-22 16,-42 43-1,-22 64 1,-63 105 0,85-127-16,-21 64 15,-85 148 1,106-148-1,21 0 17,21-106-32,21 0 0,43 0 31,0-64-15,-64 22-16,-21 21 0</inkml:trace>
  <inkml:trace contextRef="#ctx0" brushRef="#br0" timeOffset="27649.92">18076 2985 0,'-42'0'16,"84"0"-16,-105 0 0,-22 0 16,85 21-1,0 0-15,0 0 16,85 0 0,63-21-1,21 0 1,-105 0-16,-1-21 0,43 0 15,42 0 1,-105 0 0,-65 21 15,-41 21-31,42 0 16,0-21-16,-1 21 0,1 0 15,0 0-15,-21 43 16,42-43-16,0 21 15,0 22 1,21-64-16,64 0 16,63-21-1,-21-22 1,0-62 0,-43-1-1,-84 85 1,0-1-16,0 1 0,-21 64 31,-21 41-15,21 43-1,-43 64 17,64-149-32,-42 106 15,-22 43 1,1-22-1,-1-63 1,-20-21 0,-86-107-1,86-20 1,41 21-16,-84-127 16,64 21-1,84 42 1,127-42-1,43 42 1,-128 64-16</inkml:trace>
  <inkml:trace contextRef="#ctx0" brushRef="#br0" timeOffset="27915.77">19452 2942 0,'-21'0'15,"21"21"-15,-42 22 16,-1 84 0,-20 84-1,-1 22 1,22-85 0,42-84-16,-42 63 15,20-85-15,22 64 16,0-127 15,22 0-15,20-85-16,-21 85 15</inkml:trace>
  <inkml:trace contextRef="#ctx0" brushRef="#br0" timeOffset="28200.16">19304 3302 0,'21'-169'16,"-42"338"-16,63-444 15,-21 233-15,43-22 16,42 22 0,0 42-1,-85 0-15,85 84 16,-85-20 0,-21-22-16,-21 43 15,-22-64-15,-84 43 16,-63-1-1,126-63-15,-42 0 16,64 0 0,42-21 15,42 0-31,1 0 16,63-43-16</inkml:trace>
  <inkml:trace contextRef="#ctx0" brushRef="#br0" timeOffset="28550.95">19981 3048 0,'0'0'0,"-21"0"16,42 0 15,0 0-15,1-21-16,-1 21 0,0-21 15,64-43-15,-1 1 16,-41-1 15,-43 43-31,-85 21 32,64 21-32,-85 43 15,21 20 1,1 43-1,84-105-15,0 20 0,0 0 16,42 22 0,43-64-1,105-21 1</inkml:trace>
  <inkml:trace contextRef="#ctx0" brushRef="#br0" timeOffset="28831.79">21717 2773 0,'0'0'0,"-21"21"32,0 0-17,-1 0-15,1 43 16,-42 42-1,20-22 1,43-62-16,-21-1 0,0 21 16,21-21-1,21-21 1,22-21 0,-22 0-16</inkml:trace>
  <inkml:trace contextRef="#ctx0" brushRef="#br0" timeOffset="29183.59">22225 2815 0,'0'0'0,"21"-21"0,-21 0 0,0 0 31,-42 21-15,21 0-16,-85 21 15,21 21 1,64-21-16,21 22 15,21-22 1,85 21 0,-21-21-1,-22 43 1,-42-1 0,-42-20-1,-64-1 1,-20-42-1,-22 0 1,63-42 15,43-1-31,21-20 16</inkml:trace>
  <inkml:trace contextRef="#ctx0" brushRef="#br0" timeOffset="29367.49">21632 2244 0,'0'0'0,"-21"0"0,0-21 15,0 21 1,0 0 0,21 21-16,0 0 15,0 21 1,-64 1-1</inkml:trace>
  <inkml:trace contextRef="#ctx0" brushRef="#br0" timeOffset="30083.26">13737 4678 0,'0'-21'31,"0"0"-31,0-1 0,21 1 16,0 0-16,22 0 15,41-43 1,-84 43 0,-42 21-1,21 0-15,-148 64 16,20-1 0,44 22-1,105-64-15,0 21 16,105 64-1,-62-85-15,84 85 16,-43-42 0,-62 20 15,-86-20-15,-169-43-1,64-21 1,0-42-1,84-22 1,85 22 0,106 0-1,0-1 1,105-20 0,-147 42-16</inkml:trace>
  <inkml:trace contextRef="#ctx0" brushRef="#br0" timeOffset="30650.94">14076 4847 0,'21'-21'63,"21"-21"-48,22-22 1,-43 22-1,-21 21 1,-64 21 0,-20 84-1,-22 65 1,64-44 0,42-62-16,-22 41 15,22-62-15,22 41 16,83-63-1,86-21 1,-43-43 0,64-84-1,-43-63 17,-127 105-17,22-64 1,-64 107-1,0 148 17,-64 20-17,64-62-15,-42 84 16,42-64-16,-42 64 16,42 0-1,0-63 1,42-64-1,22-21 1,-1-85 0</inkml:trace>
  <inkml:trace contextRef="#ctx0" brushRef="#br0" timeOffset="30831.87">14605 4699 0,'0'0'15,"-21"0"-15,42 0 32,0 0-32,43 0 15,20 0 1,-41 0-16,168-42 16,-126 42-16</inkml:trace>
  <inkml:trace contextRef="#ctx0" brushRef="#br0" timeOffset="31199.77">16023 4466 0,'-21'0'15,"0"0"1,-43 43 0,43-22-16,-85 106 15,0-43 1,-63 43-1,63-42 1,85-85 0,42-42 15,0 21-31,64-1 16,21 44-1,-43 20 1,22 21-1,-64-41-15,22 20 16,20-42 0,1 0 15,-1 0-15,-42-21-16</inkml:trace>
  <inkml:trace contextRef="#ctx0" brushRef="#br0" timeOffset="31566.8">16764 4424 0,'0'-21'15,"0"42"-15,0-63 0,0 20 0,0 1 16,-21 0 0,-85 21-1,0 64 1,-21 41-1,127-83-15,0 62 16,42 22 0,85-21 15,-63-1-15,-43 1-1,-42-43 1,-127-20-1,0-22 1,63 0 0,64-22-1,63-62 1,106-43 0</inkml:trace>
  <inkml:trace contextRef="#ctx0" brushRef="#br0" timeOffset="31800.81">17103 4297 0,'-22'0'15,"1"21"1,-21 64 0,-22 63-1,22-42 1,21-64-16,-21 85 15,42 0 1,0-85 0,21-20-1,42-86 1</inkml:trace>
  <inkml:trace contextRef="#ctx0" brushRef="#br0" timeOffset="31984.76">16827 4636 0,'-21'0'0,"42"0"0,-84 0 0,42 0 16,42 0 15,42-22-31,64 1 31,-21 21-15,-63-21-16,84 21 15</inkml:trace>
  <inkml:trace contextRef="#ctx0" brushRef="#br0" timeOffset="32566.93">17357 4614 0,'-22'0'31,"22"-21"-16,0 0-15,0 0 16,0 0-16,0 0 0,43-1 16,-22 22-1,64 0 1,-1 0 0,22 85-1,-85 42 1,-21-21-1,-21 0 1,-21-64 0,-1-42-1,22-21 1,21-43 0,64-41-1,-43 83-15,64-83 16,-64 83-1,42-41-15,-20 42 0,62-22 16,-62 43 0,-22 43-1,-21 41 17,0-62-32,0 20 15,0 85 1,0-85-1,0 1 1,0-65 15,0-41-15,0 42-16</inkml:trace>
  <inkml:trace contextRef="#ctx0" brushRef="#br0" timeOffset="32717.37">18076 4318 0,'0'-21'16,"0"42"-16,-21-42 0,21 0 0,-21 21 31,21 42 1,21-21-17,64 22 1</inkml:trace>
  <inkml:trace contextRef="#ctx0" brushRef="#br0" timeOffset="33748.85">18394 4509 0,'0'0'0,"0"42"16,0 0 0,-21 22-1,21 20 1,-22-62-16,1 20 15,21 21 1,-21-41 0,21-65 15,64-20 0,20-43-15,64-21-1,-105 106-15,84-22 16,-21 43 0,-85 43-1,-21 63 1,0-85-16,0 85 16,0-64-1,63 43 1,22-85-1,63 0 1,-106-22-16,64-20 16,0-43-1,-64 64 1,43-106 0,-64 43-1,-42-1 1,-106 85-1,-21 85 1,63 20 0,64 1-1,21-42 1,64-43 0,41-21-1,-41-21 1,-43 0-16,43-64 15,-64 43 1,0-1 0,0 22-1,-64 63 32,43-20-47,0 20 16,0 0-16,-22 64 15,22-64-15,-42 149 16,41-22 0,22 64-1,0 42 1,22-63 0,-22-149-16,42 128 15,-42 63 1,0-191-16,-21 86 15,-64-86 1,-42-63 0,0-85-1,85-42 17,42-63-17,63-1 1,22 22-1,42-43 1</inkml:trace>
  <inkml:trace contextRef="#ctx0" brushRef="#br0" timeOffset="34164.24">20172 4276 0,'0'0'16,"0"-21"-16,-21 21 15,21 21 1,0 0 0,42 21-1,85 43 1,0-22-1,-85-41-15,149-1 16,-107-21 0,-62 0-16,-44 0 15,-41 21 1,21-21-16,-1 21 16,1-21-16,-22 21 0,-84 22 15,106-22-15,0 0 0,-22 42 16,-21 22-1,85-43 1,0-20 0</inkml:trace>
  <inkml:trace contextRef="#ctx0" brushRef="#br0" timeOffset="35482.12">317 7811 0,'0'21'16,"22"-21"-1,-1 0-15,21 0 0,0 0 16,1 0-16,20 0 0,1 0 16,63 0-16,-43 0 0,65-43 15,147 22 1,-233 0 0,1 21-1,-22 0-15,-63 0 16,0 0-1,-106 0 1,85 0-16,-85 0 16,105 0-16,-41-21 15,42 0 1,21 0 0,21 21-16,64 0 15,-1 21 1,-20 42-1,-85 64 1,-64 0 0,43-84-16,-64 62 31,42-20-15,43-85-1,106-42 1,-43-1-16</inkml:trace>
  <inkml:trace contextRef="#ctx0" brushRef="#br0" timeOffset="36299.65">2138 7472 0,'0'0'15,"0"21"-15,0 0 0,0 0 0,0 1 0,0-1 16,0 0-16,0 42 16,21-63 15,21-21-31,22-21 31,-22-64-31,0 0 31,-42 43-15,22 42-16,-1 21 16,63 0-1,1 84 1,21 86 0,-21-43-1,-1 21 1,-63 21-1,-21-148-15,-42 64 16,42-64-16,-63-21 16,20-42-1,1-22 1,42-84 15,0 21-15,21 85-16,43-43 15,-43 43-15,63-22 16,22 22 0,-42 42-1,-43 0-15</inkml:trace>
  <inkml:trace contextRef="#ctx0" brushRef="#br0" timeOffset="37281.16">3154 7747 0,'0'0'0,"21"0"16,0 0 0,0 0-16,43-63 15,20-22 1,-62 64-16,-1 0 16,-21-43-1,21 1-15,-63 63 31,-1 0-31,-63 63 16,1 64 0,62-21-1,43 21 1,21-42 0,64-43-1,84-63 1,22-43-1,-1-63 1,-105 0 0,0-84-1,-64 20 17,-21 106-32,0 64 15,0 42 1,-21 43-1,-43 169 1,43-149 0,-21 128-1,42-106 1,0-21 0,84-85-1,-20-22 1,-43 22-16,64-63 15,-22-43 1,-42 85-16,1-21 16,-1-1-16,0-41 15,-21 62-15,0 1 16,0 42 15,0 43-15,-21 42-1,21-22 1,0-62-16,0 62 16,0-63-16,21 22 15,85-43 1,0-43 0,-22-20-1,1-43 1,-64 64-16,0-22 15,-21 22 1,-42 63 0,42 0-1,-21 43 1,0-1-16,21-42 16,0 43-1,0-43-15,0 43 16,84-43-1,43-21 1,0-43 0,-84 1-16</inkml:trace>
  <inkml:trace contextRef="#ctx0" brushRef="#br0" timeOffset="37631.16">4995 7705 0,'0'-43'15,"0"86"-15,0-128 16,21 43-1,1 42-15,-1-21 16,0-1-16,64 22 16,-1 43-1,-41 41 1,-22-41 0,-21 41-16,0-62 15,0 20 1,-21-21-16,-1 21 15,1-42-15,21-21 32,0-42-17,0-22 1,64-21 0,20 0-1,-62 85-15,20-21 16,-21 42-16,21-21 0,22 21 15,-22 0 1</inkml:trace>
  <inkml:trace contextRef="#ctx0" brushRef="#br0" timeOffset="38380.29">5736 7451 0,'21'0'16,"-42"21"15,21 21-16,0 22 1,0-43-16,-21 64 16,21 20-1,-21-83 1,21-1-16,0 21 16,-21-63 15,-1 21-31,22-64 15,22-41 1,41-1 0,-42 63-16,127-105 15,-21 106 1,-42 63 0,-64 0-1,-21 64 1,21-64-16,-21 85 15,0-85-15,0 21 0,-42 1 16,21 41 0,21-62-1,0-1-15,21-21 16,64 0 0,63-85-1,-106 22 1,1 41-16,41-83 15,-63 62-15,43-84 16,-64 64 0,-42 63-1,-43 63 1,43 1 15,42-43-31,0 64 16,0-64-16,84 42 15,-41-20 1,-22-22-16,-21 0 0,21 0 16,-21 21-1,-64-20 1,22-22 0,21 0-16,-64 0 15,22-22 1,-22-41-1,43 42-15</inkml:trace>
  <inkml:trace contextRef="#ctx0" brushRef="#br0" timeOffset="38600.16">3852 7260 0,'106'-21'31,"-85"0"-31,22 21 0,-22 0 16,21-21-16,0 21 0,22 0 16,-43-21-16,64 21 15,-22-22 1</inkml:trace>
  <inkml:trace contextRef="#ctx0" brushRef="#br0" timeOffset="39080.44">8467 7027 0,'21'-21'16,"-42"42"-16,42-63 0,0 21 0,-21 0 0,0 0 15,0 42 17,0 0-32,0 0 0,0 21 15,-42 85 1,42-63-16,-22 84 0,1-106 15,-21 107 1,-22-44 0,64-83-16,-21 62 15,21-63 1,-21-21-16,21-21 16,-21 0-1</inkml:trace>
  <inkml:trace contextRef="#ctx0" brushRef="#br0" timeOffset="39931.92">7853 7535 0,'-21'-21'16,"42"42"-16,-64-42 0,22 21 0,85 0 31,-43-21-15,169-21-1,-63 21 1,-63-1-16,232-83 15,-232 83-15,84-41 16,-85 21-16,-20-1 0,41 1 16,-62 0-16,-1-22 15,-21 43-15,-106 21 32,42 42-17,43 1-15,-42 62 16,20 65-1,22-1 1,-42-42 0,42-42-1,-1-64 1,22-42 15,22-22-15,41-41-1,22-64 1,21 42 0,-64 63-16,85-41 15,-64 105 1,-63 0-16,22 43 16,-22 63-1,0-106-15,0 21 0,-22 22 16,22-43-16,0 42 15,0-42-15,22 43 16,41-64 0,-21 0-16,43 0 15,-43-21 1,85-22 0,-84 22-16,126-85 15,-105 22 1,20-86-1,-84 128 1,-63 42 0,-64 64-1,42 84 1,85-21 0,42-43-1,43-62 1,-64-22-16,106 0 15,85-22 1,-43-20 0,-105-21-1</inkml:trace>
  <inkml:trace contextRef="#ctx0" brushRef="#br0" timeOffset="41298.81">1524 9504 0,'0'0'0,"0"-64"16,0 43-1,21 0-15,-21-64 16,0 64 0,-21 0-16,0 0 15,-85 0 1,-42 21-1,105 0-15,-105 63 16,21 22 0,106-43-16,-64 85 15,22 64 1,63-149-16,0 0 16,63 22-1,22-85 1,63-64-1,-105 43-15,-1-1 0,43-20 16,20-106 0,-83 126-16,-1-20 15,-21 20 1,-21 43 15,-1 85-15,22 21-1,0-64-15,0 85 16,43-21 0,-22-85-16,21 22 15,106-43 1,-105 0-16,84-64 16,-21 1-1,-64 20-15,64-63 16,-64-42-1,-42 127-15,0-64 16,-42 22 0,-43 63-1,0 63 1,64-41 0,-21-1-16,0 42 15,-43 85-15,85-105 16,-21 63-1,42-43 1,0-42-16,43-21 16,20-21-1,-63 0-15,85-43 16,-85 22-16,43-64 16,-22-84-1,-21 42 1,-21 105-16,22-105 15,-22 42 1,-43 233 15,43-84-31,-42 105 32,21 0-17,21-106-15,0 106 16,0-21-1,63-42 1,22-85 0,84-42-1,1-22 1</inkml:trace>
  <inkml:trace contextRef="#ctx0" brushRef="#br0" timeOffset="41795.03">2836 9398 0,'0'-21'0,"0"42"0,0-84 15,0-1 1,-21 43-16,-64 0 16,64 21-16,-63 0 15,-22 42 1,85 0-16,-22-20 16,1 41-1,-43 85-15,85-42 31,0-85-31,0 0 0,0 22 16,0-22-16,21-21 0,43 0 16,21 0-1,-43-21-15,0 0 0,64-43 16,-21-63 0,-1-42-1,-62 126-15,-22-105 16,0 21-1,0 106-15,0-42 16,-43 84 0,22 0-16,0 85 15,0-64-15,21 106 16,0-105 0,0 147-1,0-126 1,0-22-16,42 43 15,-21-43 1,0-42-16,1 0 0,41-21 16,1-43-1,-64 43-15</inkml:trace>
  <inkml:trace contextRef="#ctx0" brushRef="#br0" timeOffset="42162.82">3069 9440 0,'0'0'15,"0"-21"-15,0 0 16,0 0 0,0 0-16,21 21 0,0-21 0,64-1 15,-21 1 1,-43 21 0,85 21-16,-43 43 15,-42-43 1,0 43-1,-21-22-15,0 21 16,-21-41-16,-21 41 16,21-63-1,21-21 1,0 0 0,0 0-16,0-22 0,21-41 15,-21 62-15,42-41 16,-21 21-16,1 20 0,41-41 15,-21 21 1,-20 42-16,-1 0 16,42 0-16,-20 0 15</inkml:trace>
  <inkml:trace contextRef="#ctx0" brushRef="#br0" timeOffset="43146.83">3916 9398 0,'0'0'0,"21"0"16,0 0 0,0 0-16,0-42 15,43-43 1,-43 64 0,-21-43-1,-21 64 1,-21 43-1,-43 20 1,43 43 0,-1 0-1,43-21 1,43-64 0,62 0 15,22-63-16,-21-22 1,-63 43-16,84-106 16,-85 42-1,-42-21 1,-21 85 0,-22 42-1,-20 64 1,63-21-1,0-43-15,42 42 16,-21 1 0,1-64-16,-22 21 15,0 21-15,0-21 16,0-42 15,-22 0-15,1 0-16,0 0 0,21 0 15,-42 21 1,-1 0 0,22 0-16,21 21 15,0 42 1,0-42-16,0 1 16,21-1-16,1-21 0,41 21 15,-42-21-15,43 0 16,105-21-1,22-43 1,-86-20 0,-62 62-16,63-105 15,-85 43 1,-21 63 0,21-22-16,-85 43 15,43 21 1,0 1-1,21 62-15,0-63 16,21 43 0,-21-43-16,21 21 15,-21-20-15,22-22 0,-22 42 16,0 0 0,-22-21-1,-62-21 1,63 0-16,21-21 15,-22 21-15,22-42 16,0 21-16,0-22 16,22 43-16</inkml:trace>
  <inkml:trace contextRef="#ctx0" brushRef="#br0" timeOffset="44430.92">5927 9356 0,'-43'0'16,"86"0"-16,-107 21 0,43-21 0,0 0 16,-85 63-1,42-63 1,64 22-16,0-44 47,22 1-47,-1 0 0,21 0 0,-21 0 15,22 0-15,-22-1 0,106-126 16,-21 0 15,-85 85-15,-127 126 15,64-21-31,-22 1 16,-63 126-1,85-84 1,42-64-16,0 0 0,0 21 16,0-20-16,42-1 15,106-21 1,-42 0-1,-64-21-15,107-43 16,-44-42 0,-83 22-1,-22 41 1,0-63-16,-106 22 31,0 63-15,64 21-16,-85 21 15,84 0 1,43 21 0,127-21-1,-42-21 1,-43 0-16,149-42 16,-1-21-1,-63-22 1,-42 21-1,-85 1 1,0 42 0,-21 21-1,0 21 1,-1-21 0,22 21-16,-21 43 0,21 105 31,0 0-16,0-126-15,0 62 16,0-62-16,0 126 16,0 85-1,0-190-15,0 63 16,0-64-16,43 233 16,-43-211-16,0 148 15,0 42 1,21-42-1,0-85 1,-21-84 0,-21-64-1,0 0-15,-43-85 32,1-42-32,20 85 15,22-22-15,-64-148 16,43-42-1,42 149-15,0 20 0,0-106 16,64-190 0,-43 297-16,63-107 15,-41 128-15,20-1 16,-20 43-16,41-64 16,-63 85 15,1 0 16,-1 0-16</inkml:trace>
  <inkml:trace contextRef="#ctx0" brushRef="#br0" timeOffset="46445.76">889 10943 0,'0'21'0,"21"-42"47,0 0-47,0 0 15,1 0-15,-1 0 0,0-1 16,21-41-16,-42 42 16,21-43-1,1 22 1,-22 63 15,-22 21-31,1-20 0,21 20 0,0-21 16,-42 170-1,42-149-15,-21 127 16,21 22 0,0-85-1,0-22 1,0-63 0,0 1 15,-64-22-16,-63 0 1,0 0 0,106 0-16,-64 0 15,64 0 1,64 0 0,-22 0-16,21 0 15,-21 0-15,22 0 0,-1 0 16,0 0-16,1-22 0,84 22 15,-106-21-15,85 21 16,-43-21 0,-42 21-1,-21-21-15,0 0 16,0-43 0</inkml:trace>
  <inkml:trace contextRef="#ctx0" brushRef="#br0" timeOffset="46914.5">1630 10626 0,'21'-21'0,"-42"42"0,42-64 0,-21 22 0,0-21 15,21-22 1,-42 43 0,-85 21-1,43 43 1,-1 41 0,43 43-1,127-42 16,-22-22-15,1 1 0,-64-64-16,-21 42 15,-42-21 1,-127 1 0,42-22-1,84 0-15,-20-22 16,42 1-1,21 0 1,84-42 0,-41 41-16,62-20 15</inkml:trace>
  <inkml:trace contextRef="#ctx0" brushRef="#br0" timeOffset="47179.34">1947 10372 0,'0'0'0,"21"-21"0,-21-1 16,22 1 0,-22 42-1,-22 64 1,-41 84 0,21-42-1,42-84-15,-22 84 16,22-64-1,22-42 1,41-21 0,-42 0-16,43-42 15,-43-21 1</inkml:trace>
  <inkml:trace contextRef="#ctx0" brushRef="#br0" timeOffset="47382.22">1778 10647 0,'0'0'0,"21"0"31,0 0-31,22 0 16,62-21-1,-41 0 1,21-1-1</inkml:trace>
  <inkml:trace contextRef="#ctx0" brushRef="#br0" timeOffset="50629.72">1143 10816 0,'-21'21'0,"42"-42"0,-63 42 0,20-21 16,1 22-16,0-22 16,42 0-1,0-22-15,22 22 16,-1-21-16,22 0 0,-1 0 16,85-43-16,149-20 15,-149 41 16,-106 43-31,0 0 16,-63 64 0,-148 21-1,-22-1 1,-105 43 0,42 21-1,85-21 1,126-84-16,-62 41 15,105-62 1,21-22 0,21 0-16,127-64 15,-105 22-15,190-64 16,21 0 0,-190 85-1,126-43-15,-168 86 16,-43-1-1,-85 63 1,-42 1-16,64-43 16,-1 22-16,-169 105 15,64-63 1,127-64-16,-22 22 16,85-64-1,0-21 1,22 0-16,-1-1 0,22-20 15,-1 21-15,212-170 16</inkml:trace>
  <inkml:trace contextRef="#ctx0" brushRef="#br0" timeOffset="51113.09">3514 10414 0,'0'-21'0,"0"42"0,0-63 0,0 21 0,21-1 16,-21 44 0,0-1-16,0 21 0,0 0 15,0 128-15,0 41 31,0-147-31,0 190 16,-43 21 0,1-127-1,42-105-15,-21 20 16,21-126 15,0-86-15,0 65-1</inkml:trace>
  <inkml:trace contextRef="#ctx0" brushRef="#br0" timeOffset="51414.91">3260 10710 0,'0'-42'0,"0"84"0,0-147 16,0 62 0,21-105-1,21 106 1,212-64-1,-85 106 1,43 85 0,-127 63-1,-85-106-15,0 22 0,-21 41 16,-128 86 0,-41-64-1,105-85 1,64-21-16,0-21 15,127 0 17,-85 0-32,42 0 15,-41 0-15</inkml:trace>
  <inkml:trace contextRef="#ctx0" brushRef="#br0" timeOffset="51930.64">4233 11091 0,'43'-21'15,"-86"42"-15,107-42 16,-43 0-16,-21 0 16,21 0-16,-21-43 15,0 22 1,-85-43 0,1 85-1,63 0-15,-22 21 16,-84 128-1,85-22 1,0 42 0,42-84-1,42-64 1,21-42 0,22-43-1,63-126 16,-105 84-15,-43 85-16,21-22 16,-42 107 15,21-43-31,-22 0 0,22 43 16,0-22-16,0 85 15,0-42 1,43-43-1,20-42 1,43-42 0,42-85-1,-127 105 1</inkml:trace>
  <inkml:trace contextRef="#ctx0" brushRef="#br0" timeOffset="52263.6">4699 11007 0,'0'0'0,"0"-21"15,0-43 1,0 43 0,85 0-1,20 42 1,-20 42 0,-43 43-1,-42-63-15,0 84 16,-42-85-1,21-21-15,-21 21 16,20-42 0,22-63-1,43-64 1,-1 42 0,43-21 15,-64 85-31,64-21 15,-64 42 1,21 0 0</inkml:trace>
  <inkml:trace contextRef="#ctx0" brushRef="#br0" timeOffset="53265.02">5228 11070 0,'0'0'0,"0"21"0,0 1 31,42-22-16,-42-22-15,22 22 0,20-42 16,43-21 0,-64 41-16,21-41 15,-42 21 1,0 20-16,-42 22 31,-43 43-15,22 20-1,-1 85 1,64-42 0,0-21-1,64-85 1,41 0 0,22-64-1,22-41 1,-86 20-1,-42-21 1,-21 85 0,-21 21-1,0 85 1,21-1 0,0 1-1,-21 21 16,21-85-15,0-85 15,42 1-15,0-43 0,64-21-1,-63 106 1,-22 21-16,21 0 15,0 63 1,-42 22 0,22 0-1,20-1 1,-21-84-16,21 0 16,43 0 15,21-84-16,21-22 1,-42-21 0,-43 0-1,-21-64 1,-21 64 0,0 85-1,-21 84 1,0 107-1,0 20 1,-1 0 0,22-21-1,43-63 1,20-21 0,43-64 15,-42-22-16,20-62 1,-84-22 0</inkml:trace>
  <inkml:trace contextRef="#ctx0" brushRef="#br0" timeOffset="53480.9">6371 10837 0,'-21'0'0,"42"0"0,-42 22 15,42-22 1,0 0-16,64 0 16,-43 0-16,85 0 15,-21-22 1,-64 1-16,85 0 16,-63 0-1,-1-21 1</inkml:trace>
  <inkml:trace contextRef="#ctx0" brushRef="#br0" timeOffset="53894.67">7726 10372 0,'0'0'0,"0"-21"15,0-1-15,0 1 0,0 0 0,0 42 31,0 0-31,0 22 0,0-22 16,0 42-16,0 43 16,-43 106-1,-20-43 1,42-42 0,21-106-16,-21 64 15,63-106 16,-42 0-31,42-85 16,-42 42 0</inkml:trace>
  <inkml:trace contextRef="#ctx0" brushRef="#br0" timeOffset="54446.35">7535 10478 0,'-21'-22'15,"42"44"-15,-63-86 0,42 22 16,-21-22-1,63 1 1,43 42 0,-43 21-16,106 0 15,43 63 1,-149-21-16,22 85 16,-86 64-1,-189-22 1,41-84-1,1-43 1,106-42 0,63-42-1,105-43 1,44 64 0,-1 21-1,-106 0 1,170 85-1,-106-22 1,-64 43 0,-84 42-1,-149-42 1,128-85-16,-43 22 16,-191-43-1,170-43 1,43-41-1,63-22 1,63 42 0,0 43-16,22 0 15,-22 21-15,85-21 16,-85 0-16</inkml:trace>
  <inkml:trace contextRef="#ctx0" brushRef="#br0" timeOffset="54830.13">8234 10880 0,'0'-21'16,"0"-1"-16,0-41 16,0 42-16,21 21 15,21-21 1,-21 21-16,43 42 15,-22 0 1,22 85 0,-43-42-1,-21-22 1,-42-20 0,20-43-1,22-21 1,0-1-16,0 1 15,0-42-15,0 42 16,22-43 0,-1 43-16,21-43 15,43 1 1,-22 21 0,-42 42-16,1 0 0</inkml:trace>
  <inkml:trace contextRef="#ctx0" brushRef="#br0" timeOffset="55230.9">9038 10668 0,'0'0'0,"-21"21"16,0-21-16,-64 64 15,64-64-15,-21 42 16,20 0-16,-62 43 31,41 21-15,43-21-1,0-22 1,85-42 0,21-21-1,21-42 1,-21-64 0,-106 43-1,0-86 1,-127 44-1,21 62 1,64 43-16,-107 43 16,65 20-1,63 22 1,42-1 15,0-62-31,64-1 0,-43-21 16</inkml:trace>
  <inkml:trace contextRef="#ctx0" brushRef="#br0" timeOffset="55779.58">9292 10816 0,'0'-21'0,"0"42"0,0-63 0,0 0 16,0 84 15,-21 43-16,0 42 1,-22-43 0,43 1-1,22-85 17,-1-21-32,42-43 15,1-42 16,-22 43-15,-42 42-16,21 0 16,0 42-1,-21 42 1,0 22 0,0 0-1,43-43 1,41-42-1,-20-21 1,-22 0-16,1-43 16,-1-42-1,-42-21 1,0 21 0,-64 1 15,43 105-16,0 21 1,21 42 0,21-42-1</inkml:trace>
  <inkml:trace contextRef="#ctx0" brushRef="#br0" timeOffset="56162.36">10181 10710 0,'0'0'0,"0"-21"16,0 0-16,-42 21 16,-22 0-1,-42 42 1,106 1 0,0-22-16,0 21 31,43 22-31,63-22 31,-43 0-15,1 43-1,-64-43 1,-85-42 0,-42 22-1,0-22 1,63 0-1,43 0 1,85-43 0,20 22-1</inkml:trace>
  <inkml:trace contextRef="#ctx0" brushRef="#br0" timeOffset="56445.21">10350 10837 0,'22'0'16,"-44"0"-16,65-21 0,-43 0 0,21 0 16,21-43-1,-42 1 1,-42 84 15,21 0-31,-22 43 16,-20 63-1,63-21 1,0-64 0,85 0-1,-22-42 1,-21 0-16,1-21 16</inkml:trace>
  <inkml:trace contextRef="#ctx0" brushRef="#br0" timeOffset="56796.9">10626 10753 0,'0'0'0,"0"-21"0,21-1 31,-21 1-31,21 21 16,42 0 0,-20 43-1,-1 41 1,-21-63-16,-21 22 15,0 41 1,-21 1 0,0-85-1,0 0 1,21-42 0,21-22-1,42-20 16,43-43-15,-21 63 0,-64 1-1,-21 20-15</inkml:trace>
  <inkml:trace contextRef="#ctx0" brushRef="#br0" timeOffset="57562.46">12679 7260 0,'0'0'0,"0"-21"16,0 0-16,0 0 15,0 0-15,21-1 16,64-41 0,-64 42-16,21 21 0,22-21 15,63 21 1,-106 21-16,85 106 15,-106 0 1,-43 42 0,-41-63-1,20-64 1,85-105 15,64-43 0,-64 64-31,43-22 16,105-105 0,-127 148-16,64-64 15,21 21 1,-85 64-16</inkml:trace>
  <inkml:trace contextRef="#ctx0" brushRef="#br0" timeOffset="57894.92">13716 7176 0,'0'0'0,"21"21"16,21 0 0,1-42-1,41-43 1,-62 43 0,-1-21-16,0-43 15,-63 64 16,-43 21-15,21 42 0,43 1-16,-21 41 15,21 86 1,21-65 0,63-41-1,-20-43-15,62-21 16,22 0-1,43-106 1,-86 43 0</inkml:trace>
  <inkml:trace contextRef="#ctx0" brushRef="#br0" timeOffset="58130.76">14605 6625 0,'21'-84'16,"-42"168"-16,42-190 0,-63 191 31,21-43-31,-43 149 16,43-85-1,-85 127 1,85-106 0,0-85-16,21 43 15,21-43 1,42-42-1,-41 0-15,41-64 16</inkml:trace>
  <inkml:trace contextRef="#ctx0" brushRef="#br0" timeOffset="58328.16">14309 7091 0,'0'0'0,"-22"0"0,-20 0 16,21-21-1,106 21 17,-43-21-32,85 21 15,63-43 1,-147 43-16,41-21 16,22 0-1</inkml:trace>
  <inkml:trace contextRef="#ctx0" brushRef="#br0" timeOffset="59626.42">14922 6964 0,'0'21'31,"0"-42"-31,0 63 0,-21-21 0,0-21 16,0 64-16,0 21 16,-43 42-1,64-85-15,0 43 16,0-43 0,85-42 15,-22 0-31,-20 0 15,-1-42-15,0 20 0,-20 1 16,62-85 0,-20 1-1,-43 62-15,0 22 0,0-64 16,-21 43 0,-21 63-1,21 0 1,0 1-16,-21-1 15,21 21-15,-21-21 0,21 64 16,-21-43-16,21 43 16,0 0-1,63-43 1,1-42 0,63-21-1,-106 21 1,106-85-1,-21-21-15,-64-42 32,-42 85-17,0 41-15,-21 22 16,-22 22 0,43 20-1,0 64 1,0-85-16,0 42 15,22-41-15,-22-1 0,21 42 16,-21-42-16,63 64 16,43-43-1,42-20 1,43-44 0,-85-41-1,-22-106 16,-63 63-15,-21 21 0,-42 64-1,0 42 1,-1 85 0,22-85-16,0 43 15,0-22-15,21-21 0,0 21 0,-21 1 16,0 41-1,21-62 1,0-44 15,0 1-31,0 0 0,0-64 16,63-20 0,-42 62-16,22 1 15,-1-22-15,0 43 16,43-42-16,0 63 15,-64 21 1,-21 0-16,0 0 16,0 0-16,0 85 15,0-63-15,0 41 16,0 1 0,0-64-16,0 0 0,42 0 15,-21-21-15,0 0 0,22 0 16,-22 0-16,21 0 0,64 0 15,0-63 1,-64 42-16,64-85 16,0-42-1,-106 127-15,0-43 16,-42 43 0,-64 42-1,85 0-15,-1 22 16,22-22-1,0 21-15,0 43 16,22 21 0,-1-22-1,0-63-15,-21 22 16,0-22-16,-21 0 16,0-21-16,-64 21 15,-21-21 1,85 0-16,0-42 15,21-22 1</inkml:trace>
  <inkml:trace contextRef="#ctx0" brushRef="#br0" timeOffset="60080.7">19325 6731 0,'0'0'16,"21"-21"-16,-21 0 0,0 0 0,0-1 15,0 44 1,-21 20-16,0-21 0,-21 64 16,20-43-16,1 0 15,-42 64-15,42-42 0,-1-22 16,-20 64-16,-21 21 15,63-85-15,0-21 16,0 43-16,0-43 16,0 0-1,21-42 1,63-42 0,-62 20-16,20 1 0,64-43 15</inkml:trace>
  <inkml:trace contextRef="#ctx0" brushRef="#br0" timeOffset="60760.32">19748 6773 0,'43'-63'0,"-86"126"0,86-147 16,-43 105-1,-21 0-15,-22 106 16,1-42 0,21-43-16,0 0 15,-22 107-15,22-22 16,0 0-1,21-106 1,0 0-16,21-21 16,0-21-1,85-43 1,0-42 0,0-42-1,-64 106-15,0-22 16,-20 43-1,-22 42 1,0 1-16,0 41 16,0-42-16,0 22 0,-22 62 15,22 1 1,43-42 0,105-22-1,-21-42 1,63-85 15,-41 1-15,20-128-1,-148 106 1,-21 43 0,-85 63-1,64 0-15,-85 84 16,1 43-1,105 43 1,63-86 0,-21-62-16,-20-1 0,105 21 15,0-42 1,21 0 0,-106 0-16,0-21 15,64-43-15,-21 1 16,-64 21-1,-21-43 1,0 43-16</inkml:trace>
  <inkml:trace contextRef="#ctx0" brushRef="#br0" timeOffset="60994.18">19029 7006 0,'0'0'0,"-21"0"0,-1 0 16,22 21-16,22-21 15,-1 0-15,21 0 16,64-21-16,-64 21 0,106-21 16,149-21-1,-234 42-15,64 0 31,-106 0-31</inkml:trace>
  <inkml:trace contextRef="#ctx0" brushRef="#br0" timeOffset="61795.75">12615 8954 0,'0'0'0,"-21"0"0,21 21 16,0-42 15,0-1-31,0 1 0,21 0 16,-21 0-16,21-85 15,-21 43 1,-63-22 0,42 64-16,-85 21 15,-21 0 1,85 0-16,-85 84 15,84-41 1,22-22-16,-64 127 16,64-21-1,21-85-15,0 43 16,0 0 0,64-85-1,-43 0-15,106-43 16,0-20-1,0-85 1,-106 105-16,43-84 16,-64 106-16,0-42 15,0 42 1,0 42 0,0 21-16,0 85 15,0 21 1,21-63-1,0-64 1,21 43-16,1-64 16,41 0-16,-41 0 15,41 0-15</inkml:trace>
  <inkml:trace contextRef="#ctx0" brushRef="#br0" timeOffset="62275.47">13356 8996 0,'42'-42'0,"-84"84"0,84-190 15,-42 105-15,-42-20 16,-85 21 0,0 63-1,64 0-15,-22 42 16,43-41-16,-1 20 0,-41 64 16,62-64-16,1 22 15,0-43 1,21 85-1,106-85-15,0-21 32,63-64-17,-127 43-15,64-42 16,42-107 0,-42-63-1,-85 191-15,1-106 16,-22 21-1,0 148 1,0 0-16,0 0 16,0 22-16,-22-22 0,22 21 0,-21 64 15,21-64-15,0 64 16,0-63-16,0 147 16,0-63-1,21-63 1,64-43-1,-43-21 1,43 0 0,-43-21-16</inkml:trace>
  <inkml:trace contextRef="#ctx0" brushRef="#br0" timeOffset="62743.74">14309 8848 0,'21'-21'0,"-42"42"0,42-85 0,-21 43 0,0 0 16,-43-21-1,22 42-15,-21 0 0,-22 0 16,22 0-16,-64 63 16,64-21-16,-22 22 15,43-43-15,0 21 0,-42 64 16,41-21 0,22 0-1,64-85 1,-43 0-1,85 0 1,42-85 0,-106 64-16,64-106 15,-42-43 1,-22-41 0,-21 147-16,0-20 15,-21 20-15,0 43 0,0-21 16,0 20-16,0 44 0,-21 20 15,-21 64 1,0 105 0,42-62-1,0-86-15,-22 85 16,22-63 0,0-64-16,43 21 15,63-42 1,-64 0-1,21-21-15</inkml:trace>
  <inkml:trace contextRef="#ctx0" brushRef="#br0" timeOffset="63094.74">14711 8932 0,'0'-21'16,"0"42"-16,0-63 0,0-43 16,0 22-1,42 21 1,-21 20-16,43 22 15,20 0 1,-62 22-16,-1-1 0,21 21 16,-21 85-1,-42 0 1,-42-42 0,20-43-1,43-63 16,0 0-31,0 0 16,64-64-16,-22-21 31,-21 64-31,64-43 16,-43 64-16,-21 0 0,43-22 16,-22 43-16,22 0 15,-43 0-15,42 0 0</inkml:trace>
  <inkml:trace contextRef="#ctx0" brushRef="#br0" timeOffset="64028.11">15536 8996 0,'0'0'15,"0"21"-15,0 0 0,0 0 16,21-21 0,1-21-1,20 0-15,43-42 16,-64 41-16,21-20 15,22-43-15,-1 1 16,-63 63 0,0-22-1,-21 43 1,-64 43 0,-21 84-1,64-64 1,42-21-16,0-20 0,0 83 15,21-20 1,0-64-16,43-21 16,-43 21-16,21-21 0,43 0 15,-64 0-15,22 0 0,62-42 16,44-43 0,-22-42-1,-106 85-15,-21-21 16,0 41-1,0 1-15,0 0 0,-21 21 16,-1 0-16,-20 0 16,0 106-1,42 0 1,0-22 0,0-41-16,21-22 0,-21 21 15,21-21-15,21 1 16,-20-1-16,-22-42 31,0-1-15,-22 1-16,1 0 15,-63-21 1,62 42-16,-20 0 16,21 0-16,0 0 15,21 21-15,0 21 16,21 1-1,0-43 1,0 0-16,43 21 16,-22-21-16,64 0 15,-64 0-15,43-21 16,-43-1-16,106-41 16,-63-22-1,-43 43-15,22-64 16,-64 64-16,0-43 15,0 64-15,0 0 16,-42 42 0,42 0-16,0 85 15,0-43 1,0-41-16,0 20 0,0 21 16,0 1-1,0-43-15,-43 21 16,22-20-1,0-22-15,-21 0 16,-1 0 0,22-22-16</inkml:trace>
  <inkml:trace contextRef="#ctx0" brushRef="#br0" timeOffset="65178.88">19029 8784 0,'0'21'16,"0"-42"31,0 0-47,0 0 0,0 0 0,0 0 15,21-22-15,0-20 16,43-43 0,-43 64-16,0 20 0,0-20 0,0 0 15,0 42-15,-21 21 16,-21 0-16,0 0 15,0 22-15,-21 62 16,-22 22 0,43-84-16,21 84 15,0-106-15,0 21 0,0 1 16,42 20 0,-21-63-16,43 0 15,42-21 1,-85 0-16,21 0 15,43-64 1,-43 21-16,-42 22 16,0 21-16,0-106 15,-21 106-15,-64-64 16,-20 22 0,-1 63-1,127 21 16,0-21-31,191 0 16,-149 0-16,149 0 16,0-43-1,20-20 1,-83-1 0,-86 1 15,-63 42-31,0 0 0,-21-1 31,0 44-15,-22 62-1,1 64 1,21-21 0,-21 149-1,42-65 1,0-20-1,0-128-15,0 149 16,21-149-16,0 191 16,-21-127-1,0 0 1,0-84 0,-42-64-1,-22-43 1,64 22-16,-85-149 31,64-84-15,42 63-1,85-105 1,-63 232-16,41-42 16,-41 85-16,168-106 15,-20 84 1,-64 43-1,-43 21 1,-41 0 0,-64 21 15,-22 0-31</inkml:trace>
  <inkml:trace contextRef="#ctx0" brushRef="#br0" timeOffset="65811.52">12382 9970 0,'22'0'16,"-44"0"-16,65 0 0,-43-22 0,0 44 16,0 20-1,0-21-15,0 21 0,0 107 16,-21 41 0,-1-126-16,1 84 15,-42 0 1,42-63 15,21-64-15,0-85 15,0 22-31,0 21 0</inkml:trace>
  <inkml:trace contextRef="#ctx0" brushRef="#br0" timeOffset="66112.38">12150 10139 0,'-22'-42'16,"44"84"-16,-44-127 0,44-21 16,-22 85-16,63-42 15,106-22 1,22 64 0,-43 63-1,-127 85 1,-21-84-16,-42 105 31,-85 42-15,-21-42-1,63-84 1,43-43 0,63-21-1,0 0-15,64-21 16,-1 0-16</inkml:trace>
  <inkml:trace contextRef="#ctx0" brushRef="#br0" timeOffset="66911.14">13187 10456 0,'0'0'0,"63"-42"16,-42 21-16,-21-64 15,0 1 1,-84 20-1,63 64 1,-106 0-16,21 64 31,63-43-31,-41 85 16,41-64-16,-20 127 16,63-84-1,0 0 1,85-85-1,-43 0-15,127-43 16,-21-63 0,-105 85-16,-1-63 15,22-65 1,-64 86 0,-85 190 15,43 42 0,42-84-15,42 0-1,-21-64-15,64-21 16,21 0 0,-85 0-16,106-21 15,-85-43 1,-21-63-1,0-21 1,1 21 0,41 63-1,43 64 1,-21 43 0,-1 63-1,-41 21 1,-43-22 15,-64-20-15,22-43-1,21-42-15,21-21 32,0 0-32,0-85 15,63 0 1,22-42-1,-1 85 1,1 63 0,-21 21-1</inkml:trace>
  <inkml:trace contextRef="#ctx0" brushRef="#br0" timeOffset="67878.6">14330 10520 0,'0'42'0,"0"-84"16,0 105-16,42-41 31,-21-22-31,43-43 16,42 1-1,-85 21-15,42-64 16,-42 0 0,-21 1-1,-105 84 1,20 84-1,-21 43 1,43 22 0,63-65-1,0-41-15,84-1 16,22-42 0,21 0-1,42-85 1,-42-21 15,-21-63-15,-85 63-1,-21 85 1,-63 63 0,42 64-1,-43 42 1,64-63-1,0-64-15,0 22 16,0-65 31,21-20-47,43-85 16,-22 85-16,22-64 15,42 21 16,-64 85-15,-21 64 0,-21 63-1,0-21 1,21-1 0,85-41-1,-21-64 1,42 0-1,-21-64 1,-43-20 0,22-149-1,-43 85 1,0 0 0,-20 84-1,-107 170 32,85-85-47,-21 64 16,-22 126-1,43-84 1,0-84-16,0 41 16,64 1-1,-1-64 1,-20-21-1,-1-42 1</inkml:trace>
  <inkml:trace contextRef="#ctx0" brushRef="#br0" timeOffset="68062.49">15663 10329 0,'-21'0'0,"42"0"0,-63 0 0,21 0 16,42 0-1,64 0 1,-43 0 0,106 0-1,127-42 1,-127 42-16</inkml:trace>
  <inkml:trace contextRef="#ctx0" brushRef="#br0" timeOffset="68627.35">17420 10202 0,'0'0'0,"0"-21"0,0 0 15,-63 0 1,-64 0 0,0 21-1,-43 42 1,86 22 15,62-43-31,1 42 16,106 43-1,42-85 1,63-21 0,-84 0-1,-63 0 1,-128 21-1,-42 22 1,85-43-16,-149 63 16,85 1-1,106-43 1,43-21 0,62 0-1,-62 0-15,41 21 16,1 43 15,-64 20-15,-84 43-1,-43 43 1,0-22 0,43-42-1,41-85 1,22-42-1,43-22-15</inkml:trace>
  <inkml:trace contextRef="#ctx0" brushRef="#br0" timeOffset="69095.1">18796 10160 0,'21'-21'0,"-42"42"0,63-63 16,-42 21-16,0-1 0,0-41 16,-63 21-1,42 42-15,-85 42 16,-42 64 0,21 127-1,127-149 1,-22 128 15,86-106-15,42-85-1,127-42 1,-22-64 0,-41-42-1,-107 64-15,22-43 0</inkml:trace>
  <inkml:trace contextRef="#ctx0" brushRef="#br0" timeOffset="69676.7">19431 10075 0,'0'-84'16,"0"63"-16,-21-1 16,-64 86-1,191-1-15,-297 1 16,170 21 0,0-43-16,-21 127 15,42-42 1,0-42 15,21-85-15,85-21-1,-64-43 1,0 43-16,64-106 16,-63 106-16,-22 0 0,21 0 15,43-22 1,-64 86-1,-21 20 1,0 43 0,0 0-1,21-64 1,64-42 0,21 0-1,-85 0-15,85-63 16,63-86 15,-106 65-31,-41-1 31,-44 127 1,22-20-32,-42 83 15,42-41 1,0 21-1,0-64 1,42-21 0,43-64-1,-64 1 1</inkml:trace>
  <inkml:trace contextRef="#ctx0" brushRef="#br0" timeOffset="70027.87">20341 10012 0,'-21'0'16,"42"0"-16,-106 0 16,64 0-16,0 63 15,21-20 1,0-1 0,64-42-1,-1 0 1,22-21-1,-64-85 1,-21 64 0,-85-1-1,1 43 1,-1 64 0,64 21-1,21-43 1,0-21-1,42 0 1,85-21 0,-106-21-16</inkml:trace>
  <inkml:trace contextRef="#ctx0" brushRef="#br0" timeOffset="70277.72">20849 9864 0,'0'0'0,"0"-64"16,0 43-16,0 0 15,0 42 1,-21 85 0,-64 106-1,43-107 1,0 86 0,20-85-1,1-43 16,42-42-31,43-42 32,42-21-32</inkml:trace>
  <inkml:trace contextRef="#ctx0" brushRef="#br0" timeOffset="70794.42">21315 10224 0,'0'-22'0,"0"-20"15,-21 0 1,-22 21 0,22 21-16,-64 0 15,-20 63 1,-1 64 0,85-85-16,-1 64 15,22 0 16,64-42-31,-43-64 16,64 0 0,21-22-1,21-83 1,-64-1 0,43-148-1,-43 84 1,-20-62-1,-43 126 1,0 127 0,-85 169-1,43 43 1,21 0 0,42-64-1,42-63 1,85-42 15,1-64-15,-107 0-16,21-43 15,-41 22-15</inkml:trace>
  <inkml:trace contextRef="#ctx0" brushRef="#br0" timeOffset="71224.7">18542 11451 0,'21'-21'0,"0"-21"0,-63 105 0,84-147 0,-42 62 16,0 1-16,21-21 15,-21 21 1,0 84-1,-42 85 1,-21 1 0,41-44-1,1-83-15,0 20 16,21-21-16,0-42 31,42-21-15</inkml:trace>
  <inkml:trace contextRef="#ctx0" brushRef="#br0" timeOffset="71728.16">18563 11345 0,'0'-42'15,"0"84"-15,0-126 0,0 41 0,21 22 0,0 0 16,-21 0-16,43-21 16,20 42-1,22 0 1,-64 21-16,106 85 15,-63-22 1,-64 43 0,-106-42-1,-21-43 1,-64-21 0,128-21-1,63-21 16,127 21-31,0 0 32,21 21-17,-21 64 1,-127 21 0,-21-43-1,-170 43 1,64-63-1,-42-43 1,63-43 0,106-20-1,21-1 1,149 1 0,-43 20-1,-85 43 1</inkml:trace>
  <inkml:trace contextRef="#ctx0" brushRef="#br0" timeOffset="72076.75">19113 11599 0,'0'-21'15,"0"42"-15,22-84 16,20 42 0,43-22-1,20 43 1,1 22-1,0 62 1,-106-63-16,0 64 16,-63 0-1,-43-22 1,85-42 0,-1-21-1,22-63 16,43-1-31,41-41 32,22-1-17,0 42 1,42 43 0,-105 21-16</inkml:trace>
  <inkml:trace contextRef="#ctx0" brushRef="#br0" timeOffset="72460.53">20193 11430 0,'0'21'0,"-64"22"16,-20 20-1,-1 22 1,64-64-16,0 21 16,0 22-1,105-22 1,-20-42-1,84 0 17,-127-21-32,106-21 15,-42-64 1,-85 21 0,0 43-16,-43-43 15,-84 43 1,-21 42-1,42 63 1,22 43 0,84-21-1,42-43 1,106-42 0,-105 0-16</inkml:trace>
  <inkml:trace contextRef="#ctx0" brushRef="#br0" timeOffset="72992.94">20764 11451 0,'0'0'0,"0"-21"15,-21 21 1,-21 42 0,0 64-1,20-42 1,22-22-16,0 22 15,0-43 1,43-21 0,20 0-1,22-64 1,42-42 0,-85 43-1,-21 42 1,-21 63 15,0 0-15,-21 64-1,21-85-15,-21 22 16,42-1 0,43-42-1,-43 0-15,0 0 0,21-21 16,22-64-1,-1-63 1,-41 63 0,-22 43-16,0-43 15,-43 64 1,22 42 0,21 22-1,0 20 1,21-63-16</inkml:trace>
  <inkml:trace contextRef="#ctx0" brushRef="#br0" timeOffset="73309.75">21696 11472 0,'0'0'16,"0"-21"-1,-21 21-15,-64 0 16,64 0-16,-127 43 15,105-1 1,43 21 0,21-20-1,1-22-15,41 0 16,1 43 0,-43-22-1,-42-21 1,-85 0-1,0-21 17,85 0-17,21-63 1,42 42 0</inkml:trace>
  <inkml:trace contextRef="#ctx0" brushRef="#br0" timeOffset="73927.42">21844 11536 0,'0'0'0,"0"-21"0,42 0 15,-42-22 1,21 1 0,-21 21-16,-21 21 31,0 0-31,-21 84 15,42-62 1,0 83 0,0-20-1,21-21 1,64-43 0,-1 0-1,-41-42 1,-22-43-1,42-20 1,1-43 0,-1 63-1,22 22 1,-64 42 0,-21 84-1,0 22 1,0-21-1,0-64 1,0 43-16,0-43 16,0-42 15,0-1-15,0-20-1,21-21 1,22-43-1,-1 42 1,-42 43-16,42 0 16,22 21-1,-43 0-15</inkml:trace>
  <inkml:trace contextRef="#ctx0" brushRef="#br0" timeOffset="74261.21">23156 11388 0,'21'0'0,"-42"0"0,64 0 16,-43-21 0,-22 21-16,-20-22 15,-85 22 1,-21 64 0,127-22-1,21 43 1,63-43-1,43 22 1,-85-1 0,0-20-1,-63-22 1,-64 0 0,22-21-1,-43 0 1,-43 21-1,107-21 1</inkml:trace>
  <inkml:trace contextRef="#ctx0" brushRef="#br0" timeOffset="75926.37">804 12637 0,'0'0'0,"-21"0"0,0 0 16,0 0-16,0 0 0,-85 0 15,42 0 1,22 0-16,-127 0 16,63 0-1,21 21 1,85 0 15,21-21-15,22 21-1,147 0 1,1-21 0,126 0-1,-21 0 1,128 0-1,-318 0-15,232 0 16,191 0 0,22-21-1,-107 21 1,128-21 0,20 21-1,1-21 16,-127 21-31,190 0 32,-127-21-17,170 21 1,41 0 0,-549 0-16,359-22 15,233 22 1,1-21-1,20 21 1,21-21 0,-211 21-1,148 0 1,0 0 0,0 0-1,-211 0 1,189 0-1,1 0 17,-85 0-17,-148 0 1,297-42 0,-488 42-1,255-21 1,-1 21-1,-42-22 1,43 22 0,-149 0-1,149 0 1,-424 0-16,85 0 16,317 22-1,-169-22 1,-169 0-1,21 0 17,-106 0-17,-22 0 17,-83 0-1,-22-22 16,-22 22-32,-20 0-15,-148 0 16</inkml:trace>
  <inkml:trace contextRef="#ctx0" brushRef="#br0" timeOffset="76734.89">3535 13081 0,'0'0'0,"0"21"109</inkml:trace>
  <inkml:trace contextRef="#ctx0" brushRef="#br0" timeOffset="77058.71">3746 13102 0,'22'0'0,"-1"-42"31,-21 21-31,0 0 0,-21-1 16,-1 1-1,1 21-15,0 0 0,-85 0 16,-21 21 0,85 1-16,-106 83 15,63 1 1,64 85 0,21-85-1,63 42 1,22-127-1,127-21 17,-43-42-17,43-85 1,-85 21-16</inkml:trace>
  <inkml:trace contextRef="#ctx0" brushRef="#br0" timeOffset="77310.56">4233 12912 0,'0'-43'0,"0"86"0,0-149 16,0 127 15,0 0-31,-42 149 16,21-43 0,-22 42-1,22 0 1,0-84-1,21-64-15,0 0 16,0 22-16,64-65 16,-43 1-1,0 0-15,0 0 16,21-21-16,64-64 16</inkml:trace>
  <inkml:trace contextRef="#ctx0" brushRef="#br0" timeOffset="77711.33">4508 13229 0,'43'-42'0,"-43"21"15,0 0-15,-85 169 16,127-212-16,-42-20 16,-21 105-16,-42 63 15,-1 1 1,64-64-16,-21 85 16,21 0-1,64-43 1,20-63-1,64-21 1,-126 0 0,83-64-1,-20-42 1,-85 106-16,0-85 16,-21 1-1,0 83-15,-22 1 0,-20 21 16,42 0-16,-106 0 15,0 85 1,84 0 0,43-1-1,64-41 1,105-43 0,-126 0-1</inkml:trace>
  <inkml:trace contextRef="#ctx0" brushRef="#br0" timeOffset="78041.14">5228 13250 0,'-21'0'15,"0"0"1,0 0-16,-22 22 16,1-1-16,21-21 0,0 42 15,-1-21 1,22 0-16,22-21 0,20 22 15,64 20 1,-43-21 0,-42 0-16,22 43 15,-43-22 1,-64 0 0,-42-20-1,1-22 1,20-22-1,85-20 1,63-64 15,22 43-31</inkml:trace>
  <inkml:trace contextRef="#ctx0" brushRef="#br0" timeOffset="78424.92">5588 13377 0,'0'22'31,"21"-22"-31,0 0 16,0-22 0,22 1-16,-22 0 0,64-21 15,-85 21-15,42-43 31,-42 1-31,-42 41 32,-64 44-17,-42 62 1,105-41-16,22-22 0,0 0 16,0 21-16,0-21 0,21 43 15,0-43-15,0 64 16,105-1-1,65-62 1,-86-22 0,-41 0-16,126-64 15,-105 22 1</inkml:trace>
  <inkml:trace contextRef="#ctx0" brushRef="#br0" timeOffset="78675.78">6477 13018 0,'-42'0'16,"84"0"-16,-106 0 0,43 0 15,-63 63 1,41 22 0,1 63-1,42-127-15,0 43 16,0 63-1,21-85-15,85 21 16,0-63 0,42-42-1,-106 42-15</inkml:trace>
  <inkml:trace contextRef="#ctx0" brushRef="#br0" timeOffset="78944.62">7006 12954 0,'0'0'16,"21"-21"-16,0 21 15,1 0-15,41 0 16,1 42 0,41 106-1,-62 1 1,-43-22-1,-85 21 1,-84-42 0,42-43-1,84-63 1,65-42 0</inkml:trace>
  <inkml:trace contextRef="#ctx0" brushRef="#br0" timeOffset="81058.7">15028 13314 0,'0'21'0,"43"-21"16,-22 0 0,0 0-16,21-42 15,-21 21-15,1 21 0,-22-43 16,0-41-1,0 62-15,-43 1 16,1-42-16,0 42 16,-22-22-16,22 22 15,21 21-15,-106 21 16,42 43 0,43-43-16,-1 42 15,22-41-15,0 20 0,0 43 16,21-43-16,0 0 15,0-21-15,63 22 16,22-22 0,-43-21-16,64-21 15,85-64 1,-64 0 0,0-42-1,-106 106-15,0 0 16,-21 0-16,0 0 0,0 84 31,-21 43 0,-43 63-31,43-105 16,-21 126 0,-22 86-1,22-44 1,21-62-1,0-22 1,21-127 0,0-42-1,21 0-15,42-85 16,-63 42-16,85-84 16,42-127-1,21-42 1,-63 126-1,-1 1 17,-62 147-32,-1 22 31,-21 63-15,-21 43-1,21 21 1,0 0-1,21-43 1,-21-42-16,63 1 16,22-22-1,21-85 1,-22 21 0,1-63-1,-43 22 1,-42 62 15,0 64-15,0 43-1,0 42 1,0-43 0,43 22-1,41-64 1,1-21-1,42-42 1,-21-43 0,-21-21-1,-64 0 1,-21 85 0,0 64 15,-21 20-16,21 22 1,0-64 0,0 42-1,63-41 1,22-22 0,-22-22-1,1-62 1,-1-22-1,-42 64-15,43-170 16,-22 64 0,-42 105-16,0 1 0,21 0 15,1 42 1,-22 42 0,0 106-1,-22-105-15,1 84 16,21 21-1,0 0 17,0-63-32,21-22 31,22-63-15,-22 0-16,64-21 15,-22-21 1,-21-1-16,43-20 15,0-43 1,-85 85-16,0-22 16,-21 43-1,-85 64 1,85-22 0,-1-21-16,22 64 15,0-64-15,64 22 16,-1-22-1,-41-21-15,-1 0 16,21 0-16,-21 0 0,22-21 16,-22-1-1,0 1-15,21-21 16,-42-43-16</inkml:trace>
  <inkml:trace contextRef="#ctx0" brushRef="#br0" timeOffset="81277.39">17251 12933 0,'0'21'0,"0"-42"0,-21 42 0,21 0 16,21-21 0,42 0-1,43 0 1,-64 0-16,64-42 15,-21-22 1,-85 22 0</inkml:trace>
  <inkml:trace contextRef="#ctx0" brushRef="#br0" timeOffset="81475.28">16658 12806 0,'-21'0'0,"42"0"0,-84 21 0,41-21 0,-20 21 16,21 0-1,0 1 1,42-1 0,0-21-16,0 0 0,43 0 15,-22 0-15,106 21 16</inkml:trace>
  <inkml:trace contextRef="#ctx0" brushRef="#br0" timeOffset="81811.1">18500 12827 0,'0'0'0,"-22"-21"0,1 21 16,0-21-16,-21 21 16,-43 63-1,43 22 1,21-43-16,-43 64 16,43 42-1,21-63 1,63 0-1,22-64 1,42-21 15,-21-43-15</inkml:trace>
  <inkml:trace contextRef="#ctx0" brushRef="#br0" timeOffset="82075.95">18817 12764 0,'0'0'16,"21"-22"-16,64 1 31,127 318 16,-191-255-47,-21 0 0,0 1 0,0 41 15,-106 22 1,64-106 0,-43 42-1,21 1-15,43-43 16,-42 21 0,42-21-16</inkml:trace>
  <inkml:trace contextRef="#ctx0" brushRef="#br0" timeOffset="82928.46">2582 14139 0,'0'-21'31,"21"21"-15,1 0-16,-1 0 16,0 0-16,0 0 15,0 0-15,43 0 16,-22 0-16,-21 0 0,127 0 16,64 0-1,169 0 1,-275 0-16,106 0 15,-107 0-15,22 0 16,254 0-16,22 0 31,-255 0-31,296 0 16,276-21 0,-318 21-1,0-21 1,-211 21-1,-85 0 1,-64 0 0,0 0 15,-21 0-31</inkml:trace>
  <inkml:trace contextRef="#ctx0" brushRef="#br0" timeOffset="83758.89">14901 13716 0,'0'0'15,"-21"0"-15,0 0 0,0 21 0,-22-21 16,1 0 0,21 0-16,0 21 15,42-21 16,0 0-31,21 0 0,128 0 16,-86 0 0,234 0-16,211 0 31,-42 0-15,-318 0-16,403 0 15,169 0 1,-572 0-16,170 0 15,169-21 1,-212 21 0,-211-21-1,-64 21-15,-21-21 16,0 0 0,-21 21 15,-22 0-16,1 21-15,0 0 0,-43 0 0</inkml:trace>
  <inkml:trace contextRef="#ctx0" brushRef="#br0" timeOffset="84659.39">593 14838 0,'0'21'0,"0"-42"0,-22 42 16,22 0-16,22-42 47,-1 21-47,85-63 15,21-64 1,-64 42 0,-42 0-1,-42 64 1,0 21-16,0 0 16,0 21-16,-43 85 15,43 85 1,21-43-1,0-106 1,0 106-16,21 0 16,-21-105-1,0 41-15,-42-20 16,21-64 0,-85 21-1,-64-42 1,43-21-1,106 20-15,0-62 16,63-43 0,1 84-16,41-62 15</inkml:trace>
  <inkml:trace contextRef="#ctx0" brushRef="#br0" timeOffset="84860.27">1228 14584 0,'0'0'0,"0"21"15,0 0 1,-22 85-16,1-42 16,21-22-16,-21 0 15,-21 85 1,-1 0 0,22-21-1,21-85-15,0 22 16,21-43-1</inkml:trace>
  <inkml:trace contextRef="#ctx0" brushRef="#br0" timeOffset="85041.17">847 15113 0,'0'0'0,"0"-21"15,21 0-15,0 21 16,0 0-16,106-43 15,-85 22-15,128 0 32,63-42-17,-128 63-15</inkml:trace>
  <inkml:trace contextRef="#ctx0" brushRef="#br0" timeOffset="85277.03">2286 14880 0,'0'0'0,"-21"21"32,21 1-17,-21-1-15,21 0 0,-43 21 16,22 64 0,21-85-16,-42 85 15,42-85-15,-21 22 16,21-22-16,0 0 15,63-42 17,85-64-32</inkml:trace>
  <inkml:trace contextRef="#ctx0" brushRef="#br0" timeOffset="85591.97">2752 14880 0,'21'-21'0,"-64"63"0,107-105 16,-106 105-16,63-84 15,-106 63 1,43 0-16,-22 22 16,1 20-1,84-21 1,106 1 0,-42-22-1,-1 42 1,-84 1-1,-42-22 1,-64 1 0,85-43-1,-127 0 1,84-22 0,22-62-1,42 63-15</inkml:trace>
  <inkml:trace contextRef="#ctx0" brushRef="#br0" timeOffset="85756.88">2138 14669 0,'0'0'15,"-21"0"-15,-1-22 16,1 22 0,21 22 30,21-22-46,1 0 0,-1 21 0,21-21 16</inkml:trace>
  <inkml:trace contextRef="#ctx0" brushRef="#br0" timeOffset="87424">3810 14880 0,'0'-21'0,"0"42"0,0-63 0,0 21 16,0 0-16,0-1 0,0 1 0,0 0 15,-21-21-15,21-43 16,-21 64-16,21 0 15,-22 21-15,22-21 16,-21 42-16,21 0 16,-42 64-1,21 84 1,-22-42 0,43 63-1,0-84 1,43-21-1,84-85 1,-21-42 0,-85-1-16,127-84 15,-42 0 1,-22-84 0,-84 84-1,22 0 1,-22 105-16,-22 22 15,22 22 1,-42 62-16,21 43 31,0 43-15,21-22 0,0 0-1,0-127-15,0 0 0,84 22 16,1-43-1,84-85 1,-42 0 0,0-63-1,-63 21 1,-64 85 0,-42 42-1,-64 84 1,85 43 15,21-42-15,63 0-1,-42-43 1,22-42 0,-107-42 15,1-22-16,41 64-15,1-21 16,0 21 0,21 21-1,0 64 1,42-64 0,85 0-1,43-21 1,-1-63-1,0-43 1,-84 21 15,-64-21-15,-21 64 0,-63 42-1,42 0-15,-22 21 16,-20 64-1,63 21 1,0-43 0,21-42-16,42 43 15,-20-64-15,41 21 16,43-21 0,-84 0-16,190-42 15,-85-22 1,21-42-1,-105 1 17,-64-1-17,-43 63 1,-41 22 0,-1 42-16,64 1 15,-22-1-15,-20 42 16,21-42-16,20 22 15,1 84 1,21-85 0,21-21-16,64 22 15,21-43 1,-21-64 0,-43 43-16,21-64 15,-20-42 1,-22 85-16,-21 0 15,21-85-15,-21 63 0,21-169 16,-21 127 0,0 85 15,0 106-15,-21-22-16,0 107 15,-21 105 1,42-190-1,0-43-15,42 106 16,21-84 0,43-43-1,-85-42-15,43-22 16</inkml:trace>
  <inkml:trace contextRef="#ctx0" brushRef="#br0" timeOffset="88407.44">7641 14626 0,'0'0'0,"21"-21"0,-21-21 16,0 21-16,0-1 0,0-20 0,0-21 15,-21 41-15,-21-20 16,-64 63-1,21 85 1,64-64-16,-85 170 16,106-170-1,-21 43-15,21-43 16,0 64 0,64 0-16,-43-85 15,42-21 1,128 0-1,-149-21-15,22 0 0,63-21 16,127-85 0,-106 0-1</inkml:trace>
  <inkml:trace contextRef="#ctx0" brushRef="#br0" timeOffset="89623.54">8403 14393 0,'0'-148'15,"0"127"-15,0 254 0,-42-508 16,84 486-16,-127-380 15,1 338 1,41-105 0,22 42-16,0-43 0,0-20 15,0 84 1,21 21 0,0-85-1,106-42 1,21-21-1,-85-21-15,21-21 16,107-106 0,-107 42-1,-42 21 1,-84 149 15,42-43-31,-64 85 16,43-22 15,21 22-15,63-42-16,21-43 31,-20-21-31,63-21 16,42-43-1,-42-20 1,-43-107-1,-63 85 1,-21 64-16,-43 0 16,-63 42-1,-42 63 1,42 22 0,106-43-16,0 0 15,21-20-15,21 41 16,21-42-1,1-21-15,-1 0 16,21 0-16,43 0 0,148-21 16,-190 0-1,42-21-15,84-43 32,-169 85-17,-42 0 1,-42 63-1,41-20 1,22 20 0,0-42-16,43 43 15,-43-22 1,0-21 0,-21-21 15,-1-21-31,-20-21 15,0 0 1,21 20 0,21 65 31,21 20-32,0-63-15,64 43 16,-64-43-16,63 0 15,43 0 1,-63 0-16,148-43 16,-64 1-1,-42-85 1,-85 106-16,-21-43 16,0 22-16,-21-22 15,-1 43-15,-83 42 16,20 64-1,0 42 1,85 0 0,64-63 15,-22-43-31,170 0 16,-43-21-1,-42-42 1,-85 20-1,-63 1-15</inkml:trace>
  <inkml:trace contextRef="#ctx0" brushRef="#br0" timeOffset="90205.57">804 15917 0,'0'-21'0,"0"42"0,0-63 0,-21 21 16,0-21-16,21 63 31,-21 63-16,21-41-15,0 147 16,0-20 0,-21-107-16,21 64 15,0-106-15,0 43 16,0-43-16,21 0 16,0-21-1</inkml:trace>
  <inkml:trace contextRef="#ctx0" brushRef="#br0" timeOffset="90990.74">339 16341 0,'-22'0'0,"44"0"0,-65 0 16,43 21-16,0 0 31,21-21-31,64 0 16,0 0-1,-43 0-15,149-42 16,-149 21-16,21-1 0,43-41 16,42-43-1,-21-42 1,-127 84 0,-42 43-1,0 127 1,21 42-1,21-105-15,-22 41 16,22-20 0,-21 42-16,0-64 15,0 0-15,21 1 32,0-22-17,42-64 1,43-62-1,-22 20 1,-20 21 0,20 64-1,-42 22 1,-21-1-16,22 0 0,-1 64 16,21-22-1,43 1 1,-1-64-1,65 0 1,-44-22 0,-62 1-16,41-42 15,-62 42 1,41-85-16,-63 63 16,0 22-16,0-21 15,0 0 1,-63 63-1,41 0-15,-20 64 16,21 20 0,21-20-1,63 0 1,22-85 0,21 0-1,42-64 1,-106 43-16</inkml:trace>
  <inkml:trace contextRef="#ctx0" brushRef="#br0" timeOffset="93276.15">3408 15769 0,'0'-21'0,"0"42"0,0-63 16,-21 21-1,-43 0 1,43 21-16,-85 0 15,43 42 1,41-21-16,-83 170 16,41-1-1,43 1 1,21-149-16,0 21 16,127 43-1,-21-106 1,63 0-1,0-63 1,1-43 0,-86-42 15,-62 42-15,-22 85-16,0 0 15,-43 21 1,1 84-1,-22 43 1,43-21 0,21-21-1,85-64 1,42-21 0,0-64-1,-42-20 1,-22-43-1,-42 21 1,-21 85-16,21-43 16,-21 85 15,-21 43-31,21-22 16,0 1-1,0-1-15,0 64 16,0-43-1,21-20 1,43-43 0,21 0-1,42-64 1,0-63 0,-64 21-1,-63 22 1,-42 62-1,-43 65 1,43 20 0,63 1 15,21-22-15,43 22-1,-64-43-15,21 21 16,-42 22-1,22-64 1,20 0 0,-21 0-16,0 0 0,22-22 15,-1 1 1,-21 0-16,0 0 0,43-64 16,-1-21-1,-20-21 1,-22 85-1,-42 42 1,-22 64 0,22-43-16,0 21 31,21 43-15,21-64-16,21 21 15,1 1 1,-1 20-1,0-21 1,1-20 0,41-22-1,22-22 1,-21-20 0,42-64-1,-106 64-15,0-22 16,-21 43-16,0-63 15,0 62 1,-21 22-16,0 0 16,-21 22-16,20-1 15,-20 42 1,21-42-16,21 43 16,0 21-1,42-22 1,22-42-1,84-21 1,21-42 0,-105 42-16,126-85 15,-126 1 1,-22 20 0,-84 64 15,42 21-31,-21-21 0,-1 85 15,1-22 1,0 1 0,42-64 31,43-21-32,-22-64 1,0 0-1,-20 22 1,-22 84 0,0 0-1,0 0-15,0 22 16,21 63 0,42-64-1,64-21 1,21-21-1,-21-42 1,0-43 0,-63-21-1,21-148 17,-43 85-17,-21 105 1,-21 86-1,-21 41 1,-64 85 0,22 43-1,42-22 1,21-63 0,42-43-1,21-63 1,-20-21-1,63-42 1,-85 42 0,42-106-16</inkml:trace>
  <inkml:trace contextRef="#ctx0" brushRef="#br0" timeOffset="93491.03">6710 15896 0,'-21'21'0,"42"-42"0,-42 64 16,21-22-16,42-21 16,127 0-1,-126 0-15,20 0 0,-21-21 16,170-22 0,-106 22-1,-85-21 1</inkml:trace>
  <inkml:trace contextRef="#ctx0" brushRef="#br0" timeOffset="94539.74">2307 17187 0,'0'0'0,"0"-21"0,21 0 0,-21-21 0,21 21 15,-21-22-15,0 1 16,0 63 15,0 0-31,0 43 16,-42 105-1,21-105 1,21-22-16,-21 64 16,21-64-16,-21 22 15,21-43 1,21-64 0,0 22-16,21-21 15,-21 0-15,85-85 16,-63 63-1,-22 43-15,0 21 16,0 0 0,0 63 15,0-41-31,1 105 16,20-64-1,43-21 1,42-42-1,-22-42 1,-62 21-16,63-64 16,-22 1-1,-63 41-15,1-126 16,-22 63 0,-64 43-1,43 84 1,21 85-1,0 42 1,0 0 15,63-42-31,1-43 32,42-63-17,0-42 1,-1-22-1,22-63 1,-105 106-16,-1-63 16,-21 62-1,-43 22 1,22 22-16,0 41 16,0-42-16,21 43 15,0-22 1,0-21-16,0 0 15,21-42 17,-21 0-17,42-21-15</inkml:trace>
  <inkml:trace contextRef="#ctx0" brushRef="#br0" timeOffset="94695.65">3746 17018 0,'0'-21'0,"0"0"15,-21 21-15,0 0 16,0 21 0,84 21-16,-126-63 15,126 21-15,-84 21 16,42-21-16,43 21 16,-43-21-16</inkml:trace>
  <inkml:trace contextRef="#ctx0" brushRef="#br0" timeOffset="96523.85">4233 17103 0,'21'0'0,"-42"0"0,42 21 0,-21 0 0,0 43 15,0 20 1,0-41 0,0-22-1,0 0-15,-21 42 16,0-41-1,21-1-15,0-64 32,0 22-32,42-21 15,1-64 1,-22 85-16,42-43 16,-41 64-1,-1 0 1,-21 22-16,21 41 15,0 1 1,64-1 0,21-63-1,-64 0 1,191 0 0,-127 0-16,-64-21 15,0 0-15,85-22 16,-63-20-1,-64 21-15,0-22 16,0 43-16,-21 0 16,-85 21-1,85 0-15,-43 21 16,22 0-16,-64 64 16,85-1-1,21 1 1,42-43-1,64-42 1,-43-21 0,-41 0-1,83-64 1,-41-20 0,-1-86-1,-41 22 1,-22 126-16,21-84 15,-85 191 17,64-22-32,-42 43 15,21 127 1,21-128 0,0-63-16,21 106 15,21-105 1,128 20-1,-43-42 1,42-64 15,-127 43-31,64-63 16,-21-43 0,-85 42-1,0 64 1,-43 42-1,1 64 1,0 20 0,42-83-16,0 41 15,0-42-15,42 43 16,0-43 0,64-21-1,-42-21 1,42-64-1,-106 64-15,21-64 16,-21-42 0,-43 0 15,-62 64-15,20 63-1,0 84 1,64-41-16,21 41 15,0 1 1,21-64-16,64 22 16,42-22-1,-21-21 1,0-43 0,-64 22-16,21-42 15,1-1 1,-43 43-16,0-64 15,0 85 1,-21 22 0,0-1-1,-21 42 1,0 22-16,21-64 16,0 43-1,0-1 1,42-63-1,64 0 1,0-42 0,21-22-1,-106 43-15,22-42 16,-1 41 0,-63 65 15,21-22-31,-21 0 0,21 43 15,0-43 1,0 0 0,63 0-16,22-21 15,42 0 17,-64-21-17,-42 0-15,1-22 16,-22-41-1,-22-22 1,-20 42 0,63 64 15,22 0-15,41 0-1,1 0 1,-64 0-16,43-42 15,-64 0 1,0 21 0</inkml:trace>
  <inkml:trace contextRef="#ctx0" brushRef="#br0" timeOffset="97289.92">12552 14965 0,'-21'0'0,"21"21"0,-22-21 16,1 0-1,21-21 1,0 0-16,21 21 15,1-21-15,-1-1 0,42-41 16,-42 42 0,43-64-16,-1-42 15,-63 85 1,0 21 15,0 42-31,-21 85 16,-21 84-1,21-42 1,21 22 0,0-22-1,0-127-15,-21 0 16,-1 0-16,-41 0 16,-1-21-1,43 0-15,0 0 0,-42-21 16,41 21-16,-41-42 15,63-22 1,42-41 0,64-1-1</inkml:trace>
  <inkml:trace contextRef="#ctx0" brushRef="#br0" timeOffset="97521.79">13420 14690 0,'21'0'0,"-42"0"0,42 21 16,-21 0 0,-43 64-1,1 42 1,21-21 0,-21 42-1,20-85 1,22-20-1,0-65 1</inkml:trace>
  <inkml:trace contextRef="#ctx0" brushRef="#br0" timeOffset="97674.7">12954 15155 0,'0'0'0,"21"-21"16,0 21-16,22-21 0,-1 21 15,85-21 1,-85 21-16,106-21 16,-105 21-16,147-43 15,64 1 1</inkml:trace>
  <inkml:trace contextRef="#ctx0" brushRef="#br0" timeOffset="97907.57">14732 14859 0,'21'0'16,"-21"21"-1,0 0-15,-63 64 32,-22 42-17,21-42 1,22 21-1,63-106 1,64 0 0,42-64-1</inkml:trace>
  <inkml:trace contextRef="#ctx0" brushRef="#br0" timeOffset="98205.59">15155 14986 0,'148'-148'31,"-423"381"-31,402-318 0,0-63 15,-169 148-15,0 0 16,-22 0-16,-105 63 16,126-20-1,43-22 1,0 0-16,43 0 0,84 22 31,0-1-15,-64 21-1,-63 1 1,-21-43-16,-64 21 16,-126-20-1,147-22 1,22-22-16,-85-62 16,85 63-16</inkml:trace>
  <inkml:trace contextRef="#ctx0" brushRef="#br0" timeOffset="98390.48">14478 14711 0,'0'0'0,"0"21"78,0 0-78,21 0 15,0-21 1,22 0-16,20 0 0</inkml:trace>
  <inkml:trace contextRef="#ctx0" brushRef="#br0" timeOffset="98573.38">16637 14901 0,'-21'0'16,"42"0"-16,-63 0 0,20 0 0,1-21 0,0 21 16,0 0-16,0-21 0</inkml:trace>
  <inkml:trace contextRef="#ctx0" brushRef="#br0" timeOffset="100089.66">16425 14732 0,'-21'-85'16,"21"64"-16,21 148 0,-21-148 0,-42-106 16,0 148-1,20-21-15,-20 106 16,21-85-16,-21 106 16,-1 64-1,22-22 1,21-84-1,64-22 1,41-63 0,128-84-1,-42-65 1,-85 22 15,-22-63-15,-63 126-16,-21 1 15,22-22 1,-22 106 0,-43 64-1,22-64-15,-21 149 16,21-128-16,21 43 16,-22 42-1,22-85-15,0-21 0,0 0 16,0 0-16,0 1 0,64-22 15,84-22 1,-21-41 0,-63 21-1,63-64-15,0 0 16,-64 21 15,-169 85 0,64 21-31,-22 43 16,22 21 0,42-1-1,21-63-15,43 43 16,-1-43 0,-42 0-1,-105-84 16,63 42-31,-43-22 16,22 22 0,21 21 15,21 42-15,42 1-1,43-1 1,-64-21-16,106-21 15,-85 0-15,0 0 0,43 0 16,63-21 0,-84 0-16,84-64 15,-63 1 1,-43-43 0,-42 105-16,0-41 15,-21 63 16,0 21-31,-1 0 0,22 22 16,0 62 0,0 1-1,64-21 17,63-64-17,21 0 1,106-21-1,-21-63 1,-127-1 0,0-42-1,-106 22 1,-64 20 0,1 43-1,20 21-15,-41 0 16,-22 64-1,85-64-15,-1 21 0,-20 42 16,42-42-16,-21 64 16,63 0-1,-21-85-15,64 21 32,42-42-17,-42-22 1,21-84-1,-22-63 1,-63 126-16,22-105 16,-1-21-1,-21 147-15,-21-41 16,0 105 0,0 0-16,-63 127 15,-22 21 1,85-105-16,-21 126 15,21-84 1,63 0 0,-20-85-1,41 0-15,22-21 32,-63 0-32,105-42 15,-85 21-15</inkml:trace>
  <inkml:trace contextRef="#ctx0" brushRef="#br0" timeOffset="100356.55">20997 14520 0,'21'-21'0,"-42"42"16,42-63-16,-21 21 0,0-21 16,-84 63-1,-43 85 1,21 21-1,21 21 1,64-106-16,21 85 16,21-85-1,0-20-15,85 41 32,21-63-17,-63 0-15,84-63 16,-106 41-16,22 1 0</inkml:trace>
  <inkml:trace contextRef="#ctx0" brushRef="#br0" timeOffset="101589.85">21611 14415 0,'21'-106'15,"-21"63"-15,0-41 16,0 63-16,0-1 16,-106 509-16,191-931 15,-85 677-15,-21-445 0,-43 339 16,1 85-1,21-22 1,20-21 15,22-105-15,0-43 0,64-21-1,21-21 1,63-64-1,-42 1 1,-43-22 0,-63 63-1,-21 65 1,-64 62 0,43-20-1,21 42 1,21-43-1,63-42 1,-20-21-16,62 0 16,22 0-1,-21-63 1,-85 42 0,43-85-1,-64-21 1,-42 63-1,-64 64 1,-85 85 0,149 0-1,42 20 1,21-83-16,43 20 16,20-21-1,22-21 1,0-21-1,-85 0-15,127-85 16,43 0 0,-149 85-1,43 21-15,-43 0 16,0 0-16,-42 21 16,0 0-16,0 0 15,-42 43 1,21-22-16,21-21 0,-21 1 0,0-22 15,-1 63 1,-20-42 0,42-42 15,0-21-15,0-22-1,0 43-15,21-21 16,-21 21-16,0 63 31,0-21-31,0 43 16,21-1-1,-21-42-15,85 43 32,42-22-17,42-42 1,-42-21-1,0-85 1,-84 85-16,41-85 16,-62 64-16,20-64 15,-42 64 1,-106 42 0,0 84-1,85 43 1,21 0-1,64-21 1,-1-42 0,22-43-1,-22-21 17,-20-43-17,-22 22-15,-21 0 0</inkml:trace>
  <inkml:trace contextRef="#ctx0" brushRef="#br0" timeOffset="102823.14">11980 16764 0,'-21'0'31,"21"21"-31,-21-21 0,0 21 16,21-42 15,21 21-31,0-21 0,-21 0 16,21 0-16,-21 0 0,0-64 15,0 64-15,-42-64 16,-64 0 0,85 64-1,-85 21-15,21 21 16,-20 128 15,62-22-15,22-22-1,21-62-15,21 41 16,64-62 0,-64-22-16,43 0 15,-22 0-15,64-64 16,63-105 0,-127 105-1,-42 22-15,22-85 16,-1 63-1,-21 86 1,-21 20 0,21 0-16,-22 85 15,22 43 17,22-86-17,83-20 1,1-64-1,42-43 1,-21-41 0,-84 41-16,-22 1 0,64-85 15,-43-21 1,-42-21 0,0 126-16,0 1 15,-21 63 1,0 106-1,-1-85-15,1 85 16,21 43 0,0-64-1,85-22 1,-64-84 0,106 0-1,-21-42 1,21-85-1,-64 0 1,-41 85-16,-22-107 16,0 107-16,0-85 15,0 85 1,-22 84 0,22 0-16,-21 128 15,21-22 1,0 42-1,21-84 1,64 21 0,-21-127-1,84-21 1,-106 0 0,22 0-16,-22 0 0</inkml:trace>
  <inkml:trace contextRef="#ctx0" brushRef="#br0" timeOffset="103104.98">14965 16256 0,'0'-21'0,"0"42"0,21-63 16,-21 21-16,0 63 15,-21 21 1,0-41-16,-22 147 15,-20 0 1,20-63 0,22-21-1,21-64 1,43-21 0,-22-21-1,63-43 1,1-42-16</inkml:trace>
  <inkml:trace contextRef="#ctx0" brushRef="#br0" timeOffset="103691.87">15198 16341 0,'21'-148'15,"-64"359"-15,65-274 0,-1-43 16,-21 169 0,-43 149-1,22-127 1,21-43-16,0 0 0,0 64 15,0-85-15,0 22 16,0-22 0,21-21-1,43-64 1,-43 43 0,0-21-16,43-43 15,-22 1 1,0 41-1,-42 64 1,0 22 0,0-22-16,-21 85 15,21-64 1,0-21-16,64 64 16,-43-85-16,21 21 15,106-21 1,-63-63-1,21-64 1,-64 0 0,-42 42-1,-21 64 17,-85 84-17,64 43 1,42-21-1,63 21 1,22-64 0,42-21-1,0-84 1,-63-43 0</inkml:trace>
  <inkml:trace contextRef="#ctx0" brushRef="#br0" timeOffset="103922.73">14626 16383 0,'-42'0'0,"84"0"0,-105 21 0,41-21 0,22 21 0,43-21 31,-1 0-15,0 0-16,107 0 16,-86-21-16,85 0 15,106-42 1</inkml:trace>
  <inkml:trace contextRef="#ctx0" brushRef="#br0" timeOffset="106307.87">17547 16341 0,'0'-21'15,"0"42"-15,-21-64 0,0 43 0,21-21 16,-21 21-16,-1 0 0,-20-21 16,-85 21-1,106 21-15,-21 0 0,-1 1 16,1-1-16,-64 85 16,64-64-16,-43 85 15,22 42 1,63-63-1,84-42 1,107-64 0,-22-22-1,-105 1-15,-1 0 16,43-42-16,-64 20 16,1 1-16,-22 0 0,0 20 15,-21-20-15,0-43 0,-21 43 16,-22 21-16,-126-85 15,84 106 1,-126 21 0,168 43-1,65-1 1,126-42 0,85-21-1,21-42 1,-85 0-1,-42-22 1,-106 64 0,-84 85 15,63-43-15,-43 64-1,22 127 1,0 42-1,0-21 1,-22 64 0,1-128-1,0-21 1,42-147 0,42-65-1,-42 1-15,64-85 16,-22-127-1,-21 21 1,21-127 0,-20 254-16,62-232 15,-20 211 1,-43 84-16,106-84 16,-85 106-1,-21 21-15,43 0 16,21 85-1,-85-64-15,0 85 16,-22-21 0,-83 42-1,62-127 1,22 0-16,-64-22 16,22-20-1,42 21-15,0-43 16,-1 22-1,22 106 17,0-22-17,22 0-15,-1-21 16,63 43-16,65-1 31,-22-63-15,105-21-1,-105-63 1,0-22 0,-105 0-1,-22 85-15,0 0 0,0-1 16,-64 1 0,22 42-1,-1 64 1,22 0-1,64-1 1,-22-62-16,42 20 16,22-42-1,-43 0 1,1 0-16,62-21 16,1-43-16,-21-42 31,-85 85-31,21 0 15,-42 21 1,0 0-16,-64 85 16,43-1-1,21 1 1,21-43 0,0-20-1,63-44 1,1-62-1,20-22 1,-20 0 0,-22 85-1,-42 42 17,0 0-32,0 85 31,21-42-16,64-1 1,42-42 0,0-21-1,42-42 1,-21-64 0,-42 21-1,-85 64-15,-21-63 16,-21 84-1,-63 0 1,-1 63 0,85-42-16,0 43 15,0 42 17,85-43-17,20-21 1,171-20-1,-86-44 1,-21-41 0,22-64-1,-170 42 1,-42 1 0,-64 62-1,64 22-15,-85 0 16,-21 43-1,106-22-15,-21 42 16,42 43 0,63-21-1,1-64 1,42-21 0,-1-63 15,1-64-16,-42-85 1,-43 85 0,0-21-16,0-22 15,-21 128-15,0 0 0,0-1 16,-21 65 0,0-1-16,-43 127 15,43-85-15,0 1 0,0 105 16,21 1-1,42-22 1,-21-106-16,43 0 16,148-20-1,-22-44 1</inkml:trace>
  <inkml:trace contextRef="#ctx0" brushRef="#br0" timeOffset="108854.54">20151 17251 0,'0'-21'31,"0"42"-31,0 0 15,0 0-15,0 22 0,-22-22 16,1 85 0,21-64-16,-21-21 0,0 43 15,0-43-15,21 0 0,0 21 16,21-63 15,0 0-31,0 0 0,43-43 16,20-63-1,1 43 1,-64 84-16,43-22 16,-22 65 15,-21 20-31,-21-42 0,21 64 31,22 0-15,20-64-1,85 0 1,-21-42 0,-84 0-16,84-106 15,-85 21 1,-21-21 0,-21 63-1,0 43 1,-42 106-1,42 0 1,0-64-16,0 42 16,63 22-1,64-64 17,22-21-17,-44-42 1,1-64-1,-85 42 1,-21 22 0,0 63-1,0 43 1,0-43-16,0 42 16,22 22-1,41-43 1,85-42-1,-21-21 1,43-85 0,-149 64-1,0 21-15,0-21 32,-42 20-32,-21 65 31,-1 41-16,22-20 1,0-1 0,21-41-1,42-65 1,1 1 0,20-43-1,-42 64-15,22-21 16,-1-1-1,-21 43 1,0 64 0,-21-22-1,64 43 1,42-64 15,-43-21-31,170 21 16,-64-21-1,-21-63 1,-126-22 0,-22-21-1,-64 43 1,-105 42 0,63 63-1,-21 64 1,85-22-1,63 43 1,106-63 0,21-43-1,-42-63 17,-22-64-17,-20-21 1,-1-106-1,-41 21 1,-1 170-16,-21-85 16,0 148-1,-85 149 1,0-22 0,43 21-1,42-21 1,42-42-1,64-21 1,21-85 0,-42-21-1,21-43 1,-43 1 0,-42-22 15,-21 64-31,-21 21 15,-42 0 1,20 63 0,22-42-16,21 43 15,0-43-15,0 43 16,64-1 0,63-42-1,0-21 1,0-63-1,-43-43 1,-41-42 0,-64 42-1,-64 85 1,64 21 0,-106 0-16,84 21 15,-41 64 1,63 20-1,42 1 1,85-21 0,-1-64-1,-20-21 1,42-85 0,-42-20-1,21 20 1,-106 64-1,0 42 1,-22 42 0,1 1 15,21-22-31,43 22 31,41-64-15,22 0-1,-21-64 1,-22 1 0,-63 42-1,-21 84 17,21-42-32,0 22 15,0-1 1,21-42-16,43 0 15,84 0 1,-42-42 0,-64-22-1,-21 22-15,0-22 16,-21-20 15,-42 41-15,-64-20-16</inkml:trace>
  <inkml:trace contextRef="#ctx0" brushRef="#br0" timeOffset="109098.4">22437 16701 0,'-22'0'0,"44"0"0,-65 0 0,22 0 15,0 0 1,21 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44:36.0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445 0,'0'-22'16,"0"1"15,0 0-16,0 0 1,0 0 0,0 42 77,0 0-93,0 0 0,0 22 16,0-22-16,0 21 0,0-21 0,0 22 16,0-1-16,0 0 0,0 22 15,0 105 1,0-21-16,-21-84 16,21-22-16,-21 64 15,0 0 1,21-85-16,0 21 0,0 1 15,0-1 1,-21-42 0,21-21-1,0 0-15,-21-1 16,21 1-16,0 0 0,0-42 16</inkml:trace>
  <inkml:trace contextRef="#ctx0" brushRef="#br0" timeOffset="451.39">1947 487 0,'0'0'0,"21"-21"31,1 21-31,-1 0 16,21-21-16,-21 21 0,22-22 0,-1 22 15,0-21-15,22 21 0,42-21 16,-64 21-16,21 0 16,64-21-16,-21 21 15,-85 0 1,1 0 0,-22 21-1,-22-21 1,22 21-16,-21-21 0,21 21 15,-21-21-15,-21 22 16,-1-1-16</inkml:trace>
  <inkml:trace contextRef="#ctx0" brushRef="#br0" timeOffset="756.21">2011 1037 0,'42'0'15,"-21"0"-15,22 0 16,20-42-1,-42 42-15,22-21 0,-22 21 16,21-21-16,43-1 16,-64 1-16,0 21 0,21 0 15,-20-21 1</inkml:trace>
  <inkml:trace contextRef="#ctx0" brushRef="#br0" timeOffset="1076.03">2730 931 0,'0'22'15,"0"-1"-15,0 0 0,0 0 16,0 0-16,0 64 16,0-64-16,-21 21 0,0 1 15,0 20 1,21-42-16,-21 1 0,21 20 16,0-21-1,0-42 16,0 0-15,21 0-16,-21-1 16,21 1-16</inkml:trace>
  <inkml:trace contextRef="#ctx0" brushRef="#br0" timeOffset="1467.81">2815 699 0,'0'0'16,"-21"0"-16,0 0 16,0 21-16,-1 0 15,22 0 1,0 0 15,22-21-31,-1 0 0,0 0 16,0 0-16,43-42 15,-43 21 1,0 0-16,-21-1 16,0 1-16,-21 21 15,0 0-15,-1 0 16,-41 0 0,-43 21-1,85 1-15,21-1 16,-21 0-16,21 21 15,63-21 1,-20-21 0,-1 0-16,64 0 15</inkml:trace>
  <inkml:trace contextRef="#ctx0" brushRef="#br0" timeOffset="1817.19">3387 423 0,'0'0'0,"-22"0"0,1 0 16,21 22 0,-21-1-16,21 0 0,-21 21 15,0 22 1,21-22-16,0 0 0,-21 43 15,-1-21-15,22-22 0,-21 64 16,0 21 0,0-85-16,21-21 0,0 43 15,0-43-15,0 21 16,0-21-16,0 1 16,0-1-1,0-42 16,21-1-31,-21 1 0,21 0 16,0 0-16</inkml:trace>
  <inkml:trace contextRef="#ctx0" brushRef="#br0" timeOffset="2314.9">3514 1122 0,'0'21'0,"21"-21"16,0 0-16,0 0 15,0 0-15,0-21 16,1 0-16,-1 21 0,42-43 16,1-20-1,-43 21 1,-21 20-16,0 1 0,0 0 15,0 0 1,-21 21 0,-22 0-16,1 21 15,21-21 1,-43 64-16,64-43 16,-21 21-16,0 22 15,0-43-15,0 63 16,0 1-1,21-21 1,42-43 0,-21-21-16,43 0 15,-43 0-15,63-21 16,1-22 0,-43 43-16,-20-21 0,20 0 15,-21 0-15,0 0 16,0 21-16,-21-43 15,22 43-15,-22-21 16,21 0-16</inkml:trace>
  <inkml:trace contextRef="#ctx0" brushRef="#br0" timeOffset="3115.09">5249 423 0,'0'0'0,"0"-42"31,0 21-31,0 42 47,-21 0-31,0 0-16,21 1 0,-21 20 16,21-21-16,0 21 0,-43 64 15,43-42-15,-21-22 16,21 22-16,0 147 15,0-168-15,0-1 16,0 21-16,21-20 16,22 20-16,-22-42 15,-21 1-15,21-22 0,85 0 32,-64 0-32,-21 0 0,64-43 15,42-41 1,-85 41-16,107-105 15,-22-85 1,-64 85 0,-63 106-16,0-85 15,0 84-15,0 1 16,0 21-16,-42-21 16,21 42-1,-1 0 1,22 21-1,0 0-15,0 0 16,0 21-16,0-20 16,0 20-16,0 43 15,22-64 1</inkml:trace>
  <inkml:trace contextRef="#ctx0" brushRef="#br0" timeOffset="3516.86">6138 804 0,'0'22'16,"0"-1"0,0 0-16,-21 0 15,21 0-15,0 0 16,0 22-16,0-22 0,-21 0 0,21 21 15,0 22-15,0-22 16,0 22-16,0-22 0,0 22 16,0 20-16,-21-20 0,21-1 15,-21 64-15,-1-63 16,1 126-16,0-126 16,0 42-1,21-43-15,-21 43 16,0-64-16,21 22 15,0-43-15,0-42 32,0 0-17,0-1-15,0 1 0,0-21 16,0 21-16,0-22 0,42-105 16,-42 106-16,0-22 15,0 1-15,0-1 0</inkml:trace>
  <inkml:trace contextRef="#ctx0" brushRef="#br0" timeOffset="4028.68">6054 1016 0,'0'-21'16,"0"0"15,0 0-15,0-1-1,0 1-15,21 21 0,-21-21 16,0 0-16,21 21 15,-21-21-15,0 0 0,21-1 16,0 1-16,0 0 16,43 0-16,-43 21 15,21 0-15,-20 0 16,41 0-16,-42 21 16,0 0-16,1 0 0,-1 1 15,-21-1-15,0 42 16,0-20-16,0 20 15,0-42-15,-21 22 0,-64 20 16,64-42-16,0 0 16,-1 1-16,1-1 0,-42 0 15,63-42 32,0 0-47,21 21 16,0-22-16</inkml:trace>
  <inkml:trace contextRef="#ctx0" brushRef="#br0" timeOffset="4364.81">6943 487 0,'0'-21'31,"-22"21"-31,1 0 0,0 0 16,0 21-16,0 0 0,0 0 15,21 0-15,-43 43 16,43-22-16,-42 64 16,21 21-1,21-106-15,0 22 16,0 20-16,0-21 0,0-20 15,0 20-15,0-21 16,0 0-16,21-21 0,0 0 16,21 0-16,-20 0 15,-1 0-15,21 0 0,-21 0 0,0-21 16,43-21-16</inkml:trace>
  <inkml:trace contextRef="#ctx0" brushRef="#br0" timeOffset="4834.25">7281 741 0,'0'0'0,"0"-21"16,-21 21-1,0 0 1,21 21-16,-21 0 0,0 43 16,-1-22-16,22-21 15,0 21-15,-21-20 0,21 20 0,-21 21 16,0-41-16,21 20 15,0-21-15,0 0 0,0 22 16,0-22 0,21-21-16,0 0 0,0 0 15,43 0-15,-1-21 16,-20-1 0,-22 22-16,42-63 15,1-22 1,-43 43-16,-21-43 15,0 43-15,0 0 16,0 20-16,0 1 0,-21 0 16,0 21-16,0 0 15,-1 0-15,1 0 0,-42 0 16,42 21-16,-1-21 16,-20 43-16,21-22 0,-21 21 15,20-21-15,1 22 16,0-1-16,21-21 0,0 0 15,0 22-15,0-22 16,42 21-16,43-42 16,-43 0-16</inkml:trace>
  <inkml:trace contextRef="#ctx0" brushRef="#br0" timeOffset="5915.87">8043 910 0,'0'0'0,"0"-21"0,21 0 16,-21 0-16,0 0 0,0-1 16,0 1-1,-21 21-15,0 0 16,0 0 0,0 21-16,0 1 0,-1-1 0,-20 21 15,21-21-15,-21 43 16,20-22-16,1-21 0,-21 43 15,42-43-15,-21 21 16,0 1-16,21-22 16,0 21-16,21-42 31,0 0-31,0 0 0,0 0 16,0 0-16,1-21 0,-1 21 15,63-64 1,-41 43-16,-22-21 0,21 0 15,1-1-15,-22 22 0,0-42 16,0 41-16,0 22 0,-21-21 16,21 0-16,-21 42 47,0 0-47,0 1 0,0-1 15,0 0-15,0 0 0,0 0 16,0 22-16,0-1 0,0-21 15,0 0-15,0 0 16,22 22-16,-1-43 0,21 0 16,-21 0-16,0 21 0,22-21 15,20 0-15,-20 0 0,-1 0 16,21-21-16,-20 21 16,-1-21-16,43-1 15,-1-62 1,-62 63-16,20-1 0,0-41 15,-42 21-15,21-1 0,-21 22 16,0 0-16,0-21 0,0-1 16,0 22-16,-42 21 15,21 0-15,-43 0 16,43 0-16,0 21 0,-21 22 16,21-22-16,-22 42 15,22-42-15,21 22 0,-21 20 16,0-42-16,21 22 15,0-22-15,0 0 0,0 21 16,0-20-16,21-22 31,0 0-31,0 0 0,0 0 16,1 0-16,-1-22 0,0 22 16,0-21-16,64-85 15,-64 85-15,0-21 16,0-22-16,64-126 15,-64 148-15,0-1 0,-21-20 16,0 20-16,21 22 0,1-42 16,-22 20-16,21 22 15,-21 0-15,0 42 32,0 0-32,0 1 0,0 20 15,0-21-15,0 21 0,0 1 0,0 41 16,-21-41-16,-1 105 15,1-106-15,21 1 16,0 20-16,0 22 16,0-64-16,21 0 15,22 0-15,20-21 16,-20 0 0,-22 0-16,63-21 15,-62 0-15,41-21 16,-42-1-16,0 1 0,1 21 0</inkml:trace>
  <inkml:trace contextRef="#ctx0" brushRef="#br0" timeOffset="6465.08">11070 572 0,'0'0'0,"0"-22"0,0-20 0,21 21 0,-21 0 15,0 0-15,0-1 16,0 1-16,0 42 31,0 1-31,0-1 0,0 0 16,-21 42-16,-21 43 15,42-42 1,-21-22-16,21 64 0,-22-43 16,1 64-1,21-84-15,0-22 0,0 42 16,0-41-16,0 20 15,0-21 1,21-42 0,1 0-16,-22 0 15,0-1-15</inkml:trace>
  <inkml:trace contextRef="#ctx0" brushRef="#br0" timeOffset="6820.4">10943 635 0,'-21'-42'0,"42"84"0,-63-105 15,42 41-15,-21 1 0,21 0 0,-22 0 16,22 0-16,0 0 0,0-1 16,0-20-16,0 21 15,43-64-15,-22 64 16,42-21-16,-20 21 16,-1-1-16,22 22 15,-22 0-15,43 22 16,-43-1-16,0 0 0,64 85 15,-42 21 1,-64-85-16,0 0 0,-22 22 16,1-43-16,-42 43 15,20-43-15,-105 42 16,106-42-16,0-21 0,-1 22 16,22-22-16,-42 21 15,41-21-15,1 0 16,42 0 15,1 0-31,-1 0 0,0-21 16</inkml:trace>
  <inkml:trace contextRef="#ctx0" brushRef="#br0" timeOffset="7615.94">11642 656 0,'0'0'0,"0"21"47,-22 1-47,1-1 15,21 0-15,-21 0 0,0 0 0,0 43 16,0-22-16,21-21 16,-22 22-16,22-22 0,0 21 0,-21 0 15,21-20-15,0-1 0,0 0 16,0 0-16,21 0 15,43 0-15,-43-21 0,0 0 16,22 0-16,-22 0 16,21 0-16,22-42 0,-22 21 15,21-21-15,-41 20 16,-1 1-16,0-42 0,-21 20 16,0 1-16,0 0 0,0 21 15,-21-22-15,-64-41 16,64 62-16,-43-20 15,43 42-15,0 0 0,-21 0 16,21 0-16,-1 0 16,44 0-1,-1 0-15,0 0 16,0 0-16,21 0 16,1 0-16,-1 0 0,106 0 15,-84 0-15,-22 0 0,64 0 16,21-21-1,-106 0-15,0 21 16,0 0-16,1 0 16,-22 21 15,0 0-31,0 0 0,0 0 0,0 1 16,0 20-16,-22-21 15,22 21-15,-42 107 16,42-86-16,-21-21 0,0 22 15,0-1-15,-22 107 16,22-107-16,0 1 0,0 63 16,0-64-16,-1 1 0,1-1 15,0 1-15,21-1 0,-42 85 16,42-105-16,-21-1 0,21 22 16,0-43-16,0 0 15,0 0-15,0-42 31,0 0-15,0 0-16,0-1 0,0 1 0,21-21 16,21-43-16,22-105 15,-43 126 1,0-20-16,0 20 0</inkml:trace>
  <inkml:trace contextRef="#ctx0" brushRef="#br0" timeOffset="7947.75">12298 889 0,'0'0'0,"0"-42"0,0 21 16,0-22-16,0 22 0,0-21 16,0 21-16,0-1 15,21 1-15,42 0 16,-20 0-16,41 21 16,-62 0-16,62 0 15,-63 0-15,1 21 16,-1 0-16,-21 0 0,0 1 15,0 20-15,0 43 16,0-64-16,-43 21 16,1 0-16,21-20 0,-21-22 15,20 21-15,-20 0 0,21-21 16,-43 21-16,43-21 0,0 0 16,21 21-1,-21-21 1,42 0-1,0-21-15,0 21 0,1-21 16,-1 0-16,21 0 0</inkml:trace>
  <inkml:trace contextRef="#ctx0" brushRef="#br0" timeOffset="8388.5">13102 614 0,'-42'0'16,"21"0"-16,-1 21 0,1-21 15,0 42-15,0-20 16,0 20 0,0 0-16,-22 43 0,43-43 15,0-21-15,0 43 16,0 21-1,0-64-15,21-21 0,22 42 16,-1-42-16,43 0 16,-43 0-16,-21 0 0,64-21 15,21-43 1,-64 43-16,-21 0 0,43-64 16,-43 43-16,0 0 0,0-22 15,-21 22-15,0 21 16,0 0-16,0-22 0,0 22 15,0 0-15,0 42 47,0 0-31,0 0-16,0 1 16,0-1-16,0 0 0,0 0 15</inkml:trace>
  <inkml:trace contextRef="#ctx0" brushRef="#br0" timeOffset="8816.26">13906 699 0,'0'0'16,"0"-22"-16,0 1 0,0 0 0,0 0 15,0 0 1,0 42 31,0 0-32,0 0-15,0 0 0,0 22 16,0-1-16,-21 22 0,0-1 16,0-21-16,21 1 15,-21 20-15,-22 85 16,43-84-16,-21-22 0,0 64 15,0-42-15,0 105 16,21-127-16,-43 128 16,43-128-16,0 43 15,0-64-15,0 21 0,-21 0 16,21-20-16,0 20 16,0-21-16,0-42 46,21 0-46,1 0 0,-22-1 16,21 1-16</inkml:trace>
  <inkml:trace contextRef="#ctx0" brushRef="#br0" timeOffset="9201.03">13928 804 0,'0'0'0,"0"-21"0,-22 0 15,22 0-15,0 0 16,0 0-16,0-1 0,22 22 16,-22-21-16,21 21 0,42 0 15,43-21 1,-64 21-16,1 0 0,20 0 15,64 42 1,-106-20-16,-21-1 16,0 0-16,22 85 15,-22-85 1,-43 21-16,22-21 16,0 1-16,-43 20 15,43-42-15,0 21 0,-21 0 16,21-21-16,-43 21 15,43-21 1,0 0-16,-22-42 16,43 21-16</inkml:trace>
  <inkml:trace contextRef="#ctx0" brushRef="#br0" timeOffset="10805.12">1905 1715 0,'0'0'0,"-21"0"15,21 21 1,21-21 15,0 0-31,0 0 16,0 0-16,22 0 15,41-21 1,-41 21-16,-1 0 16,127 0-1,-126 0-15,63 0 16,-64 0-16,170 0 15,-149 0-15,1 0 16,84-22-16,-64 22 0,-20 0 16,21 0-16,274-21 15,-253 21 1,-21 0-16,105 0 0,64-21 16,-169 21-1,0 0-15,105 0 16,170 0-1,-127 0 1,-148 0-16,-1 0 0,86 0 16,-86 0-16,191 0 15,-190 0-15,148 0 16,21 0 0,-169 0-16,-1 0 0,107 0 15,169 0 1,-276 0-1,86 0-15,211 0 16,-276 0-16,-20 0 16,0 0-16,21 0 0,-22 0 15,64 0-15,-63 0 16,190 0 0,85 0-1,-85 0 1,-190 0-16,0 0 0,105 0 15,-84 0-15,84 0 16,-105 0-16,0 0 0,169 21 16,21-21-1,106 21 1,-296-21-16,190 0 16,42 0-1,-42 0 1,64 0-1,-254 0-15,148 0 16,-1 0 0,-147 0-1,169 0-15,-21 0 16,-170 0 0,1 0-16,63 0 15,-64 0-15,43 0 16,-42 0-16,-22 0 0,85-21 15,-85 21-15,1 0 16,-1 0-16,-21 0 0,22 0 16,-1 0-1,-21 0-15,0 0 16,-42 0 46,0-21-62,-21 21 0,-1-21 0,1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46:0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3281 0,'-21'0'15,"0"0"-15,0-21 16,0 21-16,-1 0 16,1 0-1,0 0-15,0 0 16,42 0 15,0 0-15,0 0-16,1 0 0,-1 0 15,21 0-15,85 0 16,-85 0-16,85 0 16,-63 0-16,169 0 15,-22-21 1,-147 21-16,105 0 16,-42-22-1,-84 22-15,-22 0 0,42 0 16,22 0-1,-64-21 1,-42 21 15,0 0-31,0-21 16,-1 21-16</inkml:trace>
  <inkml:trace contextRef="#ctx0" brushRef="#br0" timeOffset="482.72">2032 2942 0,'0'0'15,"-21"0"-15,0 0 16,21 21-1,0 1 1,0-1-16,21 0 0,0-21 16,0 21-16,0-21 0,22 21 15,20 0-15,43 1 16,-64-22 0,1 0-16,41 21 0,-63-21 15,43 0-15,-43 0 16,0 0-16,22 0 0,-22 0 15,-21 21 1,-21-21 0,-1 21-16,-20-21 0,21 21 15,-21 0-15,-43 22 16,43-22-16,-22 0 0,-63 85 16,-21 0-1,63-22 1,64-62-16,-42 41 15,41-42 1,44-42 15,-1 0-31</inkml:trace>
  <inkml:trace contextRef="#ctx0" brushRef="#br0" timeOffset="1830.86">3768 3027 0,'0'-21'0,"0"-22"32,21 22-32,-21 42 47,0 1-47,0-1 0,0 42 31,0-20-31,-21 62 15,-1 44 1,22-107-16,-21-21 0,21 21 16,-21 1-16,21-22 0,-21 21 15,21 1 1,0-22-16,21-42 31,-21-1-31,21 1 0,0 0 0,-21-42 16,22 20-16,-1 1 15,-21 21-15,21-22 0,42-62 16,-63 83-16,43-20 16,-22 21-16,0 21 15,0 0-15,0 0 16,-21 21 0,22 0-16,-1 0 0,-21 22 15,0-22-15,0 21 0,0-21 16,0 85-1,21-63-15,-21-1 16,0 0-16,21 43 16,0-64-1,0-21-15,43 0 16,-43 0-16,21-42 16,-20 21-16,41-64 15,-21 64-15,1-85 16,-22 64-16,-21-22 0,42-63 15,-42 42 1,0 64-16,0 0 16,0-21-16,0 21 0,-21 21 15,0 0-15,-21 0 16,20 0 0,1 21-16,21 21 15,0-21 1,0 0-16,0 1 15,21-1 1,1 0-16</inkml:trace>
  <inkml:trace contextRef="#ctx0" brushRef="#br0" timeOffset="2297.59">4657 3344 0,'0'0'0,"-22"22"0,44-22 47,-1 0-47,0 0 16,0 0-16,0-22 0,0 22 15,22-42-15,41-21 16,-62 41-1,-1 1 1,-21 0-16,21 0 0,-21 0 16,0 0-16,-21 21 15,0 0 1,-1 0-16,1 0 0,-21 21 16,-43 85-1,85-85-15,-21 21 16,0 22-16,0 20 15,21-63-15,0 1 0,0 20 16,21 0 0,0-42-16,0 0 0,0 0 15,1 0-15,20 0 16,43 0-16,20-42 16,-62 42-1,63-64 1,-85 43-16</inkml:trace>
  <inkml:trace contextRef="#ctx0" brushRef="#br0" timeOffset="2886.25">6456 2985 0,'0'0'0,"21"-22"0,-21 1 16,21 21-16,0-42 16,-21 0-1,0 20-15,0-41 16,-42 21-1,21 42 1,-22 0-16,-41 0 16,63 21-16,-85 42 15,21 22 1,43-43 0,-22 85-16,43-84 15,-21 126-15,42-127 16,0 106-1,42-42 1,-21-85-16,43 43 16,-22-64-16,64 21 15,-64-21-15,43 0 16,-43 0-16,1-21 0,62 0 16,-62 0-16,-1-1 0</inkml:trace>
  <inkml:trace contextRef="#ctx0" brushRef="#br0" timeOffset="4325.52">6964 3154 0,'0'0'16,"0"-21"-16,0 0 0,0-1 15,-21 1-15,-1 21 0,-41-21 16,-43 42 15,21 22-31,-20 84 31,83-85-31,-20 64 16,21 21 0,21-43-1,0-62-15,21-1 16,43-21 0,-22 0-16,43-21 15,63-43 1,-127 22-16,64-43 15,-22-21 1,-42 64-16,0 21 0,-21-22 16,22 1-1,-22 21 1,0 42 0,-22 0-1,22 0-15,0 1 16,0 20-16,-42 0 0,42 1 15,-21-22-15,21 42 0,0-42 16,0 64 0,21-21-1,0-64-15,0 0 0,1 0 16,-1 0-16,85-22 16,-85 1-16,0 21 0,42-42 15,-41 0-15,20-1 16,-21 1-16,-21 21 0,21-43 15,-21-42 1,0 85-16,0 0 16,0 42 15,0 0-15,0 22-16,-21-22 0,21 21 15,-21 22 1,0 42-1,21-85-15,-21 42 0,21-42 16,0 1 0,-22-22-16,22-22 31,0 1-15,0 0-16,22-21 0,-1 21 15,-21-22-15,63-63 16,-42 64-16,22-21 15,-22 20-15,64-20 16,-64 63-16,0 0 16,0-21-16,21 63 15,-42 43 1,0-43 0,0 43-1,-21-1-15,21-63 16,0 43-1,21-1 1,1-63-16,-1 0 0,42 0 16,64 0-1,-84-21-15,41-21 16,1-43 0,-64 43-16,-21 21 0,42-85 15,-42 42 1,0 43-16,0 0 15,0 42 1,-21-21 0,0 43-16,21-22 0,0 21 15,-21-21-15,21 0 0,-42 85 16,20-42 15,22-1-31,0-42 16,0 1-1,-21-22 1,21-22 0,0 1-1,21 0-15,22-85 16,-1 43 0,-21 20-16,0 1 0,43-43 15,-43 64-15,21-21 16,-20 42-16,62 0 15,-84 42 1,21-21-16,-21 1 0,22 62 16,-22-20-1,0-43-15,0 0 16,0 64-16,0-64 0,0 0 16,0 0-1,0 0-15,-22 1 16,44-44 15,-22 1-31,21 21 0</inkml:trace>
  <inkml:trace contextRef="#ctx0" brushRef="#br0" timeOffset="4814.24">8975 3090 0,'0'0'0,"-22"0"32,1 22-17,0-1-15,0 0 0,0 0 16,0 21-16,-1-20 0,1 20 0,-42 43 16,42-43-1,-1 43 1,1-1-16,21-63 15,21 1 1,22-1 0,-22-21-16,64 0 15,-1-43 1,-63 22-16,1 21 0,41-84 16,-42-1-1,-21-84 1,0 147-16,-21-41 15,0 42-15,0 0 0,-22-1 16,22 22-16,-63 0 16,41 0-16,-41 22 15,20 62 1,64-63 0,-21 43-16,21-43 15,0 43 1,21-22-16,0-42 15,0 0-15,43 0 16</inkml:trace>
  <inkml:trace contextRef="#ctx0" brushRef="#br0" timeOffset="5166.24">9504 2879 0,'0'0'16,"0"-21"-16,0 42 31,-21 0-31,-1 0 16,22 0-16,-63 106 16,63-106-1,-42 64-15,20 84 31,-20-42-15,42-105-16,0 20 16,0-21-16,21 0 0,0-21 15,1 0-15,-1 0 16,0 0-16,0 0 0,21-21 16,-42 0-16,22 21 0,20-42 15,-21 20-15,21-41 16,-20 42-16</inkml:trace>
  <inkml:trace contextRef="#ctx0" brushRef="#br0" timeOffset="5411.15">9398 3069 0,'0'21'31,"21"-21"-31,0 0 0,0 0 16,1 0-16,-1 0 0,0 0 15,0 0-15,0 0 0,22 0 16,-22 0-16,0 0 16,0 0-16,0 0 15,-21-21 1</inkml:trace>
  <inkml:trace contextRef="#ctx0" brushRef="#br0" timeOffset="6901.4">10858 2773 0,'0'0'0,"-21"21"0,21 0 16,-21 0-16,21 1 0,-21-22 15,21 84 1,0-63-16,0 1 16,21-22-16,43 21 15,-43-21-15,21 0 0,22 0 16,-22 0-16,0 0 15,1-21-15,20-1 0,-21 22 0,64-63 16,-63 42-16,-22 0 16,0-1-16,0 1 0,0-63 15,-21 62-15,0-20 16,0 21-16,0 0 16,-21 21-16,0 0 15,0 0-15,-43 63 16,43-42-1,0 43 1,21-22-16,-42 43 16,42-43-16,-43 85 15,43-84-15,0 84 16,-21 21 0,21-64-1,0-41-15,0-1 16,0-21-16,-21-21 31,0 0-31,0-21 16,-43 0-16,1-43 15,41 43-15,-105-85 16,106 85 0,-21 0-16,21 21 15,0-21 1,-1 42-16,22 0 15,0 43 1,22-22 0,-22-21-16,21 0 0,63 22 15,-62-22-15,83 0 16,-62-21-16,41 0 16,-41 0-16,84-21 15,-85 0-15,22-22 16,-43 22-16,0 0 0,42-42 15,-41 41-15,-1-20 0,0-21 16,0-22 0,-21 64-16,21 0 15,-21 42 17,0 0-17,0 21-15,0-21 0,0 1 0,-21 20 16,21-21-16,-21 43 15,21-22-15,-21-21 0,21 21 0,0-20 16,0-1-16,0 21 16,0-21-1,0-42 17,0 0-32,0 0 15,0 0-15,0-85 16,21 0-1,0 64-15,64-64 16,-1 63 0,-62 22-16,20 21 15,85 0-15,-42 21 16,-64 1-16,0-1 16,0 21-16,0 0 15,-21-20-15,0 41 0,-42 22 16,21-64-1,0 0-15,-22 43 16,43-43-16,-21-21 16,21 21-16,-21-21 15,21-21 17,21 0-32,0 21 0,-21-43 15,21 22-15</inkml:trace>
  <inkml:trace contextRef="#ctx0" brushRef="#br0" timeOffset="7397.11">12721 3069 0,'0'0'16,"21"0"-16,-21-21 0,21 21 15,-21-21-15,-21 21 31,0 0-31,-21 0 0,21 0 0,-1 0 16,-20 0-16,-21 21 16,41-21-16,-41 42 15,42-42-15,0 22 0,-1 20 16,22-21 0,0 0-16,0 0 0,22-21 15,41 22 1,-42-1-16,22-21 0,-1 21 15,-21-21-15,43 21 16,-43 0-16,21 0 16,-21 1-16,-21-1 15,-21 0 1,0-21 0,-64 21-16,43-21 0,-22 0 15,22 0 1,-64 0-1,22 0 1,62 0-16,1 0 16,0 0-16,21-21 15,21-21 17,0 42-32,22-22 15,-1 1-15</inkml:trace>
  <inkml:trace contextRef="#ctx0" brushRef="#br0" timeOffset="7845.79">13144 3006 0,'0'-21'0,"22"21"31,-22 21-15,0 0 0,0 0-16,0 43 15,-22 41 1,1-62-16,0 168 16,-42-41-1,41-107-15,-41 128 16,42-128-16,-64 149 15,0 21 1,22-106 0,42-106-16,0 21 0,-1 1 15,22-22 1,0-42 15,0-1-15,22 1-16,-22-21 0,21 21 15,42-106 1,-20 84-16,-22-20 0,42-64 16,-20 63-16</inkml:trace>
  <inkml:trace contextRef="#ctx0" brushRef="#br0" timeOffset="8162.48">13123 3260 0,'0'-43'0,"0"86"0,-21-107 16,0 1-16,21-1 15,21 1 1,64 42 0,21 21-1,-64 0-15,64 0 16,-22 63 0,-62 1-1,-22 41 16,-85-41-15,-21-22 0,-63-21-1,105-21 1,43 0 0,42-21-1,22 0 1</inkml:trace>
  <inkml:trace contextRef="#ctx0" brushRef="#br0" timeOffset="8594.24">13695 3175 0,'0'0'0,"-21"0"0,21-21 31,0 0-31,21 21 16,0-21-16,0 21 0,21-22 15,22-20 1,-43 42-16,21-42 16,-42 21-16,22-1 15,-44 22 1,1 0-16,-21 0 15,-64 43 1,85-22-16,-43 42 16,22 1-1,42-43-15,0 85 16,0-64 0,42 22 15,1-64-31,-22 0 15,0 0-15,0 0 0,0 0 16,1 0-16,62-43 16,-63 43-16</inkml:trace>
  <inkml:trace contextRef="#ctx0" brushRef="#br0" timeOffset="9163.82">14393 2985 0,'0'0'0,"0"-22"15,-21 22 17,0 0-32,0 22 15,0-22-15,-1 21 0,1 0 0,0 0 16,0 0-16,0 0 0,0 22 16,-22-1-16,43 0 0,0-20 15,0 41 1,0-42-16,0 22 0,0-22 15,64 0 1,20-21 0,-62 0-16,20 0 0,-21 0 15,21 0-15,1-21 0,20-22 16,64-84 0,-84 85-16,-1 21 0,21-64 15,-41 43-15,41-64 16,-21 64-16,-20-1 0,-1-41 15,-21 41 1,0 22 0,-43 42-1,22 1-15,-42 105 32,-1-22-32,43 44 31,21-22-31,0-85 15,0-21-15,0 0 0,0 22 16,21-1 0,43-21-1,-43-21-15,21 0 16,-21 0-16,64 0 16,-43-21-16,43-43 15,-64 22-15,22 21 0,-1-43 16</inkml:trace>
  <inkml:trace contextRef="#ctx0" brushRef="#br0" timeOffset="9420.66">14880 2942 0,'21'0'31,"0"0"-15,1 0-16,20 0 16,0 0-16,-21 0 0,43 0 15,63 0 1,-106 0-16,0 0 0,0 0 16,1 0-16,-1 0 15,0 0-15</inkml:trace>
  <inkml:trace contextRef="#ctx0" brushRef="#br0" timeOffset="10530.76">1079 4530 0,'0'0'0,"-21"21"0,0-21 0,0 0 0,0 0 15,21 21 1,21-21 0,21 0-1,106 0 1,-84 0-16,148 0 16,20 0-1,-168 0-15,-22 0 0,64 0 16,-64 0-16,1 0 0,-22 0 15,21 0-15,22 0 16,-43 0-16,0-42 16,-21 21-1,0-1 1,-21 1-16,-85 0 16,64 21-1,-64-21 1,42 21-16,43 0 15,0 0 1,42 0 0,22 0-1,41 0 1,-41 0-16,-1 0 0,21 0 16,-20 0-16,41 0 15,-41 42 1,-43 1-1,-127 20 1,0 1 0,-21 20-1,42-20 1,85-43 0,21 0-1,21-21-15</inkml:trace>
  <inkml:trace contextRef="#ctx0" brushRef="#br0" timeOffset="11460.23">3746 4466 0,'0'-21'0,"0"-21"16,-21 63 15,21 0-15,-21 0-16,21 0 15,0 43-15,-42 42 16,42-64-16,-21 64 16,21-85-16,0 64 15,0-64 1,0 0-16,21-21 16,0 0-16,-21-21 15,42-21 1,43-64-1,-22 21 1,-41 64-16,41-106 16,-42 63-1,0 22 1,1 63 0,-22 0-1,0 64 1,0 42-1,0-106-15,0 85 16,42-42 0,-21-43-16,0 0 15,64-21-15,0 0 16,-43-21 0,85-64-1,-85 43-15,-21-1 16,22-84-1,-43 22 1,-85-1 0,43 42-1,21 64-15,-43 0 16,43 0 0,-21 64-1,42-43-15,0 21 16,63-21-1,-42 1-15,22-1 16,-22-21-16</inkml:trace>
  <inkml:trace contextRef="#ctx0" brushRef="#br0" timeOffset="11846.63">4699 4657 0,'21'0'0,"-42"0"0,42 21 15,0-21-15,0 0 0,1 0 16,-1 0 0,85-42-1,-85 20-15,63-20 16,-62 21-16,-22-21 16,0-22-1,0 43 1,-22 21-16,-20 0 15,-43 42 1,1 43 0,63-64-16,-22 64 15,43-43 1,0 43-16,0-1 16,21-62-1,1-1-15,41-21 16,22 0-16,-64 0 15,21 0-15,22 0 16,42-64 0,-85 43-16,21-42 15</inkml:trace>
  <inkml:trace contextRef="#ctx0" brushRef="#br0" timeOffset="12463.28">6816 4445 0,'0'0'0,"0"-21"16,0 0-1,0 0-15,21-1 0,-21 1 16,21 21-16,-21-21 0,0 0 16,0 0-16,0 0 0,0-1 15,0 1-15,-42 21 16,-22 0 0,22 0-16,-43 43 15,64-22 1,-64 42-16,64-20 15,-64 62 1,22 44 0,63-22-1,21 21 1,64-85 0,63-42-1,42-42 1,-147 21-16,63-42 15,105-64 1,-105 21 0</inkml:trace>
  <inkml:trace contextRef="#ctx0" brushRef="#br0" timeOffset="13378.68">7408 4572 0,'0'-42'0,"0"84"16,0-127-16,0 64 15,-42 21 1,0 0-1,20 0-15,-41 0 16,-43 85 0,43 0-1,41-64-15,1 0 0,0 42 16,0-41-16,21 20 0,0 0 16,42 1-1,43-43 1,21 0-1,-64-22-15,64-62 16,-43 41 0,-41 22-16,20-21 15,0-22-15,1 1 16,-43 42 0,0 0-16,-22 21 31,-20 21-31,21 0 15,-21 42 1,-1 22 0,43 0-1,21-22 1,64-63 0,0 0-1,-43 0-15,64-42 16,21-43-1,-64 22 1,-20-22 0,-43 64-16,0 0 15,0 42 17,-21 0-32,-1 21 15,1-20 1,21 20-16,-21-21 0,21 0 15,-21 43 1,0-1 0,21-42-16,0-42 47,0 0-47,0 0 15,0 0-15,0-22 0,0 22 16,21 0-16,0 0 0,0-21 0,22-1 15,62-41 1,-83 62-16,126-20 16,-64 42-1,22 85 1,-42 21 0,-43-85-1,-21 42-15,0-42 16,0 85-1,0-63 1,0-22-16,-42 21 16,20-42-1,1 0 1,21-42-16</inkml:trace>
  <inkml:trace contextRef="#ctx0" brushRef="#br0" timeOffset="14412.88">10075 4551 0,'0'0'0,"0"-21"0,-21 21 0,21-21 16,0-22-1,0 22-15,0 0 0,21-21 16,64-1 0,-43 22-1,43 21-15,-43 0 16,22 0-16,-43 21 15,64 43-15,-64-43 16,42 64 0,-63 20-1,0-83-15,0 20 0,0 21 16,-21-41-16,0 62 16,0-84-16,0 43 15,21-65 16,0 1-31,0 0 16,0 0-16,63-106 16,-42 106-16,0-22 15,22-20-15,20-22 16,-20 43 0,-22 21-16,42-22 0,-20 22 0,-1 21 15,21 0-15,43 64 16,-85-43-1,22 42-15,-22-41 16,0 62 0,-21 1-1,0-64-15,0 21 16,0-20-16,-21-1 16,0-21-16,21-21 31,0-1-31,0 1 0,0-21 15,0-22 1,0 22-16,21 21 0,42-64 16,1 22-1,-43 42-15,21-1 16,1 1-16,20 0 0,43 21 16,0 64-1,-85-43 1,0 63-1,-21-62-15,0 41 0,0-42 16,0 0-16,-63 43 16,20-22-1,22-21-15,0 1 16,42-22 15,0-22-31,1 22 16,-1-21-16</inkml:trace>
  <inkml:trace contextRef="#ctx0" brushRef="#br0" timeOffset="14947.57">12213 4297 0,'0'0'15,"-21"0"-15,0 0 0,0 0 16,-1 0-16,1 0 15,-63 85 1,-1-1 0,64-63-16,-43 64 15,43-64-15,0 85 16,21-85-16,0 0 16,0 1-16,0-1 0,63 21 15,22 0 1,-64-42-16,85 0 15,-64 0-15,1-21 0,20 0 16,-20 0-16,62-43 16,-62-20-1,-43-22 1,-21-21 0,-1 85-1,-62-22-15,-43 43 31,0 21-31,106 21 16,-22 0-16,1 0 16,21 1-16,0-1 0,-22 85 15,43-1 1,0-62-16,21-1 16,1-21-16,41 43 15,-42-64-15,43 21 16,-43-21-16,21 0 0,43 0 15,-22-21 1</inkml:trace>
  <inkml:trace contextRef="#ctx0" brushRef="#br0" timeOffset="15446.28">12615 4382 0,'0'0'0,"21"0"16,1 0-1,-1 0 1,-21 21-16,21 0 16,0 42-1,-21-20-15,21-1 16,-21 43-1,0-64-15,21 42 16,-21-41-16,0-1 16,0 0-16,0 0 15,22-42 17,-22 0-17,0 0-15,42-22 0,-42 22 16,63-42-1,1-43 1,-1 42 0,1 22-1,-22 21 1,-42 42 15,0 0-15,0 0 15</inkml:trace>
  <inkml:trace contextRef="#ctx0" brushRef="#br0" timeOffset="15882.33">13229 4593 0,'21'0'0,"0"0"15,1 0 1,-1 0-16,21 0 16,-21 0-16,22-21 15,-22 21-15,63-63 16,-20 20 0,-22-20-1,-42 42-15,0-1 0,0 1 16,-21 21-1,0 0-15,-43 0 16,43 0-16,-42 43 16,42-22-16,-43 42 15,43-42-15,0 22 16,0-1-16,-1 64 16,22-43-1,22-63 1,41 43-16,64-22 15,-106-21 1,64 0 0,0-21-1,-64 0-15,0-1 16,42-20 0,-63 21-16,22 0 0</inkml:trace>
  <inkml:trace contextRef="#ctx0" brushRef="#br0" timeOffset="16078.22">14330 4784 0,'0'0'0,"-21"0"31,21-21-15,-22 21-16</inkml:trace>
  <inkml:trace contextRef="#ctx0" brushRef="#br0" timeOffset="28469.57">974 6498 0,'0'0'0,"-22"0"15,1 0 1,0 0-16,0 0 16,0 0-16,0 0 15,-1 0-15,1 0 0,-21 0 16,21 0-16,-22 0 16,22 0-16,-21 0 15,21 0-15,0 0 16,-22 0-16,22 0 15,42 0 32,0 0-31,22 0-16,-1 0 0,0 0 16,1 0-16,126 0 15,0 0 1,-105 0-16,148 0 15,-149-21-15,64 0 16,-63 21-16,126-21 16,-105 0-1,-22-1 1,-42 1 0,-21 0-1,-21 0 1,0 21-1,0 0-15,-21-21 16,20 21-16,1 0 0,-21 0 16,21-21-16,-43 21 0,43 0 15,-64-22 1,64 1 0,0 21-1,42 0 16,0 0-15,1 0-16,-1 0 0,21 0 0,-21 21 16,22-21-16,41 22 15,22-22 1,-85 0-16,43 0 16,-43 0-16,0 0 15,-21 21 1,0 0-1,0 0-15,0 0 16,-21 0-16,-21 22 16,20-22-16,-41 42 15,42-41-15,0 20 0,-85 43 16,63-22 0,22-42-16,0 0 0,-42 43 15,20-22 1,43-21-1,0-42 17,21 0-32,1 0 15</inkml:trace>
  <inkml:trace contextRef="#ctx0" brushRef="#br0" timeOffset="29075.22">3535 6011 0,'0'-21'16,"0"42"-16,0-63 0,0 21 0,0 0 15,21 0-15,-21 42 32,0 0-17,0 0-15,0 0 0,0 43 16,0-43-16,0 42 15,0-20-15,-21 84 16,0-85-16,-1 64 16,22-85-16,-21 106 15,0-106-15,0 64 16,21-43 0,-21-42-1,21-21 1,0 0-1,0-64 1,0 64-16</inkml:trace>
  <inkml:trace contextRef="#ctx0" brushRef="#br0" timeOffset="29396.04">3979 5927 0,'0'127'31,"0"-106"-31,21 0 0,-21 85 16,0-85-16,0 106 15,0-106 1,-21 106-16,0-106 15,0 85-15,0-63 16,21-22 0,0 0-16,0 0 15,0-42 17,0 0-32,0 0 15,0-1-15</inkml:trace>
  <inkml:trace contextRef="#ctx0" brushRef="#br0" timeOffset="29690.07">3746 6371 0,'-21'0'0,"42"0"0,-63 0 16,42-21 30,21 21-46,22 0 0,-22 0 0,0 0 0,21-21 16,22 21 0,20-21-16,-41 21 15,-22 0-15,21-21 16,-21 21 0,1 0 30</inkml:trace>
  <inkml:trace contextRef="#ctx0" brushRef="#br0" timeOffset="30860.21">4805 6477 0,'0'-21'0,"21"21"0,0-21 15,-21 0-15,0-1 0,0 1 16,21-21 0,-21 21-16,21-43 15,-21 1 1,-21 42-16,0-1 0,-21 1 15,21 0-15,-22 0 16,1 21-16,21-21 0,-43 21 16,43 0-16,-21 0 0,-22 21 15,-84 42 1,127-41-16,-64 62 16,22 43-1,63-84-15,-21-1 16,21 43-16,0-43 0,0 43 15,42-22 1,-21-42-16,0 0 16,64-21-1,21 0 1,-64-21-16,0 0 0,85-42 16,-63 20-1,-22 22-15,43-127 16,-85 63-1,21-21 1,-21 64 0,-21 63 15,21 0-31,0 64 16,0-64-1,0 64-15,0 21 16,0-85-1,42 21-15,-21-42 16,-21 21-16,43-21 0,20 0 16,-20 0-1,-22 0-15,21-21 16,-21 0-16,0 0 0,43-43 16,-64 1-1,21 42-15,-21 0 0,21-64 16,-21 43-1,0 63 17,0 0-17,-21 0-15,21 21 0,0 22 16,-21 21 0,21-43-16,0 21 15,-21 1 1,21-43-16,0 0 31,0-42 0,0 0-31,0 0 16,0 0-16,0-22 0,0 22 16,0 0-16,21-43 15,-21 22-15,63-43 16,-41 43-16,20 0 15,0 21-15,-21-1 0,64 1 16,42 42 0,-85-21-16,22 85 15,-1 21 1,-63-21 0,-21-1-1,0-41 1,0-22-16,0-21 15,21 21 1,0-42 0,0 0-1,21-1-15</inkml:trace>
  <inkml:trace contextRef="#ctx0" brushRef="#br0" timeOffset="31797.2">6477 6371 0,'0'-21'16,"0"42"-16,0-63 0,0 21 0,0 0 15,0-1-15,-21 1 0,-22-21 16,22 21-1,-42 21 1,-1 0-16,43 0 16,-85 63-1,22 1 1,62-43-16,-41 85 16,42-64-16,0 22 15,21-22-15,0 64 16,42-43-1,-21-63-15,43 21 16,41-21 0,-83-21-16,83-21 15,-20-43 1,-64 64-16,22-21 16,20-85-16,1 0 15,-43 84 1,-21 1-16,0-43 0,0 64 15,0-63-15,0 20 16,0 85 15,-21 0-31,21 1 16,-22-1-16,22 0 0,-21 21 16,21-21-16,0 22 0,0 63 15,0-1 1,0-62-16,0-1 0,0 22 15,0-43-15,0 42 16,21-42-16,22 1 16,41-22-1,-62 0-15,62 0 16,-63-22-16,64-20 16,-64 0-16,43-43 15,-43 43-15,21-43 16,-21 43-1,-21 21-15,22-64 0,-1 43 16,-21-43-16,0 64 16,0 0-16,0 42 47,-21 0-47,21 0 0,-22 21 15,1 64 1,21-85-16,0 22 0,-21-1 15,21-21-15,-21 85 16,21-64-16,0-20 0,0 62 16,0-63-1,0 1-15,0-1 16,21-21-16,64 0 16,-22-21-1,-42-1-15,1 1 16,41-63-16,-42 62 15</inkml:trace>
  <inkml:trace contextRef="#ctx0" brushRef="#br0" timeOffset="32277.93">7429 6371 0,'0'0'0,"0"21"0,22-21 47,-1 0-47,0 0 0,0 0 16,0 0-16,-21-21 0,21 0 0,1 21 16,-22-21-16,21 21 0,0-42 15,0-22 1,-21 43-16,0 0 15,0 0-15,-21 21 16,0 0 0,0 0-16,-22 0 0,22 0 15,0 21-15,21 0 16,-21 0-16,-22 64 16,1 21-1,42-85-15,0 21 0,-21 22 16,21-43-16,0 0 0,0 42 15,0-41-15,21-22 16,0 0-16,0 21 0,43-21 16,42 0-1,-85-21-15,21-1 16,-21 1-16,43-21 16,-43 21-16,0 21 15,22-64-15</inkml:trace>
  <inkml:trace contextRef="#ctx0" brushRef="#br0" timeOffset="33375.94">8911 6287 0,'0'0'15,"-21"0"-15,0 0 0,-22 0 0,22 0 16,0 0-16,-21 0 0,-1 0 16,43 21 15,22-21-31,-1 0 0,0 21 16,21-21-16,43 0 15,-22 21-15,1-21 0,63 0 16,-64 0-16,1 0 0,84 0 15,43 0 1,-128 0-16,1 0 0,41 0 16,22-21-1,-105 21-15,-1 0 16,-21-21-16,0 0 16,-43 21-1,43-22-15,-21 1 16,-21 21-16,21 0 0,-43-42 15,43 42 1,-64-21 0,22 21-16,42 0 15,0 0-15,63 0 47,-21 0-47,0 0 0,0 0 16,1 0-16,-1 0 0,21 0 15,-21 0-15,64 0 16,-64 0-16,0 0 0,43 21 16,-43 21-1,-21-21-15,0 1 16,0-1-16,-42 21 16,20-21-16,-83 85 15,-1-21 1,85-64-1,-1 0-15,-41 21 0,42-20 16,0 20 0,63-42 15,43-64-31</inkml:trace>
  <inkml:trace contextRef="#ctx0" brushRef="#br0" timeOffset="34144.81">11345 6075 0,'0'0'16,"0"-21"-16,0 0 0,21 21 0,-21-22 15,0 1-15,43-42 16,-43 42-16,0 42 47,-21 0-47,-1 0 0,1 0 15,0 22-15,0-22 0,0 21 0,-22 22 16,22-22-16,0 0 16,-21 22-16,21-22 0,-43 64 15,1 0 1,41-85-16,1 42 15,42-84 17,1 0-17,20-21 1,-21-1-16,64-105 16,42-21-1,-43 42 1,1-21-1,-64 105-15,0 22 0,1-21 16,-1 42 0,0 0-16,-21 21 15,21 0-15,-21 106 16,0-84-16,21 41 16,-21-41-16,0-22 0,0 63 15,0 65 1,0-107-16,0-21 15,21 43-15,-21-1 16,0-42 0,0 0-16,22-21 15,-22-21 17,0 0-32,0 0 0</inkml:trace>
  <inkml:trace contextRef="#ctx0" brushRef="#br0" timeOffset="34843.65">11155 6308 0,'-21'0'0,"42"0"0,-42 21 16,-1-21-16,44 0 31,20 0-31,-21 0 15,0-21-15,22 21 0,-1 0 0,0-21 16,1-1-16,-1 22 0,0-21 16,149 0-1,-128-21 1,-42 42-16,85-21 16,-63 21-1,-43 21 16,0 0-15,0 0-16,0 21 16,-22 1-16,22 41 15,0-41-15,0 20 16,0-42-16,0 43 16,64-43-1,-43-21-15,21 0 16,1 0-16,41-42 15,-62 21 1,20-1-16,0-20 0,-21 0 16,1 21-16,-1-1 0,0-20 15,0 21-15,-21-64 16,21 22 0,-21 42-1,0 42 16,0 0-31,-21 0 16,21 0-16,0 0 0,0 1 0,-21 41 16,0 1-1,21 20 1,21-20 0,0-64-16,21 0 15,43-21 1,-64 21-1,22-43-15,41-84 32,-63 106-32,1-21 0</inkml:trace>
  <inkml:trace contextRef="#ctx0" brushRef="#br0" timeOffset="35127.58">12827 5821 0,'0'-21'0,"0"0"31,-21 42-15,21 0-16,-21 0 0,21 21 0,-22 43 15,1 0 1,0-64-16,21 21 0,0 64 16,-21 0-1,0-64-15,21-21 16,0 1-16,0-1 0,0 42 15,0-42 1,21-21 0,0 0-1,0 0-15,0 0 0,1-21 0,-1 0 16,0 0-16,42-21 16</inkml:trace>
  <inkml:trace contextRef="#ctx0" brushRef="#br0" timeOffset="35560.57">13229 6160 0,'0'0'0,"21"0"0,-42 0 31,0 0-31,0 0 16,0 21-16,-1 0 16,-20 0-16,0 21 15,21-20-15,-1 62 16,22-63-16,0 1 15,0 20-15,0-21 16,22 43-16,62-22 16,-41-42-1,41 0 1,-41 0-16,-1 0 0,43-42 16,-43 42-16,0-22 0,22-41 15,-1-43 1,-63 85-16,0-64 15,0 43-15,-21 21 0,0 0 16,-106-22 0,85 43-16,-64 0 15,63 0-15,-20 0 16,21 21-16,20-21 0,-41 43 16,21-22-1,42 0-15,21-21 31,0 0-31</inkml:trace>
  <inkml:trace contextRef="#ctx0" brushRef="#br0" timeOffset="35845.48">12615 6054 0,'0'0'0,"-21"0"0,42 0 32,0 0-32,1 0 15,20 0-15,-21 0 0,0 0 0,64 0 16,-64 0-16,64 0 16,-64-21-16,21 21 15,22 0-15,-43 0 0,0 0 16,0 0-1,0 0 17,1 0-32,-1 0 15</inkml:trace>
  <inkml:trace contextRef="#ctx0" brushRef="#br0" timeOffset="36177.48">14245 5948 0,'0'-21'16,"0"42"-16,0-63 16,-21 42-1,21 21 1,-42 0-16,42 0 0,0 0 15,-22 0-15,22 22 0,-42 41 16,42-62 0,0-1-16,-21 42 15,0 1 1,21-43-16,0 42 16,21-63 15,0 0-16,-21-21-15</inkml:trace>
  <inkml:trace contextRef="#ctx0" brushRef="#br0" timeOffset="36490.44">13885 6392 0,'0'22'0,"0"-44"0,0 65 16,0-22-16,0 0 0,21 43 16,1-43-1,20-21 1,0 21-16,1-21 16,-1 0-16,-21 0 0,43 0 15,-22 0-15,-21-21 0,43 0 16,41-43-1,-83 43-15,-1-21 16,-21-1 0,0 22-16,0 0 0,0-21 15,0 20 1</inkml:trace>
  <inkml:trace contextRef="#ctx0" brushRef="#br0" timeOffset="36821.51">13864 5906 0,'0'0'0,"21"0"31,22 0-15,-22 0-16,0 0 0,21 0 0,1 0 16,-1 0-16,64 0 15,-64 0-15,-21 0 0,43 0 16,-22 0 0,-21 0 30,0 0-30,1 0-16</inkml:trace>
  <inkml:trace contextRef="#ctx0" brushRef="#br0" timeOffset="37154.44">14880 5906 0,'21'0'16,"0"0"-16,1 0 15,-1 0-15,63 0 16,-62 0-16,-1-22 15,42 22-15,-42 0 0,22 0 16,-22 0 0,42 0-1,-41-21-15,-1 21 0,0 0 16,0 0 0,-21-21-16</inkml:trace>
  <inkml:trace contextRef="#ctx0" brushRef="#br0" timeOffset="37481.87">15198 5863 0,'-22'0'0,"44"0"0,-44 21 31,22 1-16,-21-1-15,21 0 0,0 0 16,0 0-16,-42 64 16,42-43-1,-21-21-15,21 22 16,-21 41 0,21-62-16,-22 62 15,22-63-15,0 1 16,0-1-16,0 0 15,22-21 32,-22-21-47,0 0 0</inkml:trace>
  <inkml:trace contextRef="#ctx0" brushRef="#br0" timeOffset="38310.71">10858 6922 0,'22'0'31,"-1"0"-31,0 0 15,21 0-15,-21 0 0,22 0 0,168 0 16,-84 0 0,-42 0-1,254 0 1,-1 21 0,-211-21-16,233 21 15,-233-21-15,254 21 16,64-21-1,-64 0 1,-64 0 0,-232 0-16,21 0 15,63 0 1,-105 0 0,-86 0 15,1 0-31,-63 0 15</inkml:trace>
  <inkml:trace contextRef="#ctx0" brushRef="#br0" timeOffset="38875.49">11197 7133 0,'21'-21'31,"0"21"-31,1 0 0,-1 0 16,21 0-16,0 0 0,64 0 16,-63 0-16,84 0 15,169 0 1,-211 0-16,232 0 15,43 0 1,-233 0-16,402 21 16,-190-21-1,-255 0-15,170 0 16,-169 0-16,127 0 16,-43 0-1,-127 0-15,85-21 16,-105 21-16,-1 0 15,21 0-15,0-21 16,-20 21 0,-1 0-1,-21-21 1,63-22-16</inkml:trace>
  <inkml:trace contextRef="#ctx0" brushRef="#br0" timeOffset="39433.31">16298 5842 0,'-21'0'0,"42"0"0,-21 0 31,43 0-31,-22 0 0,21 0 15,85 0-15,-21 0 16,-43 0-16,1 0 16,42 0-16,-64 0 0,0 0 15,85 0 1,-84 0 0,-64 0 15,-1 0-31,1 0 0,0 0 15,0 0-15,0 0 0,0 0 0</inkml:trace>
  <inkml:trace contextRef="#ctx0" brushRef="#br0" timeOffset="39742.83">16827 5842 0,'-63'42'15,"63"-20"-15,-21-1 0,0 42 16,-1-42 0,1 64-1,-21 0-15,21-43 16,0-21-16,21 22 0,-43 20 16,43 43-1,-21-64-15,21 43 16,0-43-1,0-21 1,21-21 0,0 0-1,-21-21-15,22 0 0,-1 0 16</inkml:trace>
  <inkml:trace contextRef="#ctx0" brushRef="#br0" timeOffset="41093.58">17230 6138 0,'0'0'0,"21"-42"15,0 21 1,-21 0 0,0 42-1,-21 0-15,-22 21 16,-20 43-1,-1 21 1,64-64-16,-21 64 16,21-21-1,0-64-15,43 21 16,-22-21-16,42-21 16,22 0-1,-64 0-15,0 0 0,64-42 16,-43-21-1,-42 41-15,21-20 16,-21 0-16,0-1 0,0-20 16,-21 42-1,0 0-15,-64-43 16,-20 43 0,20 0-1,64 21-15,-22 0 16,128 0 15,-64 0-31,22 0 0,105 0 16,21 0-1,22-43 1,-43 22 0,-106 21-16,-21 0 15,43-21-15,-43 21 0,0 0 16,-21 21 15,0 0-31,-21-21 0,0 22 16,-22 20-1,-41 43-15,63-64 16,-1 21-16,1-21 16,21 0-16,-21 64 15,21-21 1,42-64-1,-20 0-15,20 0 0,0 0 16,-21 0-16,43-22 16,21-41-1,-64 42-15,42-85 16,-63 64 0,0 20-16,-21-62 15,0 63 1,-21-1-16,-64 1 31,42 21-31,43 0 31,63 0-15,-20 21-16,20-21 16,0 22-16,64-22 15,63 0 1,1-43-1,-107 22-15,64-42 16,-84 41-16,41-62 16,-20-22-1,-64 42 1,0 43 0,-21 21-16,-43 0 15,1 43 1,41-22-16,-62 42 15,-22 64 1,85-106 0,-22 85-16,43-85 15,-21 43-15,21-22 16,-21-21-16,21 43 16,0-43-16,0 43 15,0-43-15,21 42 16,0-42-16,64 1 15,0-22 1,-64 0-16,85 0 16,-64-43-1,-21 22-15,64-42 16,-64 41 0,-21 1-16,21 21 0,-21-21 15,21 21 48</inkml:trace>
  <inkml:trace contextRef="#ctx0" brushRef="#br0" timeOffset="41329.44">19537 6456 0,'-21'0'0,"-1"0"16,22 21 30,-21-21-30,0 0 0</inkml:trace>
  <inkml:trace contextRef="#ctx0" brushRef="#br0" timeOffset="47188.76">16785 7070 0,'0'0'0,"-21"0"0,0 0 15,0 0-15,-1 0 0,1-21 16,0 21-16,-21 0 15,21 0 1,-1 0-16,1 0 16,0 0-1,42 0 32,0 0-47,1 0 16,20 0-16,0 0 0,-21 21 15,22-21-15,-1 0 0,0 0 16,1 0-16,-1 0 0,64 0 16,-43 0-16,1 0 0,21 0 15,-22 0-15,22 0 0,169-21 16,-43 21 0,-147 0-16,-22 0 0,85-22 15,-84 22-15,20 0 0,22 0 16,-64 0-16,21 0 0,1 0 15,-22 0 17,-21-21-32,-21 21 62,-1 0-62,1 0 0,0 0 16,0 0-16,0 0 0,0 0 15,-64 21-15</inkml:trace>
  <inkml:trace contextRef="#ctx0" brushRef="#br0" timeOffset="47766.44">16722 7154 0,'-22'0'0,"44"0"0,-65 0 15,22 0-15,0 0 32,0 0-32,42 0 46,0 0-30,0 0-16,0 0 0,1 0 0,62 0 16,-41 0-16,-1 0 0,0 0 15,22 0-15,105 0 16,-105 0-16,-1 0 0,1 0 16,20 0-16,-20 22 0,63-22 15,-64 0-15,1 0 0,42 0 16,-43 0-1,64 0-15,-85 0 0,-20 0 16,20 0-16,-21 0 0,64 0 16,-64 0-1,0 0-15,0 0 32,-21-22 77</inkml:trace>
  <inkml:trace contextRef="#ctx0" brushRef="#br0" timeOffset="48037.17">18288 7154 0,'-21'0'16,"0"0"-1,-1 0 48,22 22-63,-21-22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47:2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9123 0,'0'-21'15,"0"0"-15,0-1 16,0 1 0,0 0-1,-21 42 48,21 0-63,0 1 0,-21-1 15,21 21-15,0 43 16,-42 63 0,42-106-16,-21 1 15,21-1-15,0 21 0,0-20 16,-22 63-16,1-43 0,21 1 16,-21-1-16,21-21 0,0 22 15,-63 126-15,63-126 16,-22-1-16,1 22 0,0-21 15,-21 126 1,21-126-16,-43 105 16,64-127-16,-21 1 0,0 41 15,0 64 1,-1-84 0,22-43-16,0 0 0,0 0 15,0-42 16,22 0-31,-22 0 0,21 0 0,0-64 16,0 43-16,0-1 0</inkml:trace>
  <inkml:trace contextRef="#ctx0" brushRef="#br0" timeOffset="1491.49">3344 9017 0,'0'-21'16,"21"21"46,1 0-46,-1 0-16,21 0 0,-21 0 15,85 0 1,-64 0-16,1 0 0,63 0 16,105 0-1,-147 0-15,-1 0 16,1 0-16,274 0 15,-253 0-15,84 0 16,-84 0-16,233 0 16,-234 0-16,170 0 15,0 0 1,43 0 0,-128 0-1,-127 0 1,149-21-1,-85 21 1,-64 0-16,21 0 16,-41 0-16,20 0 15,-21 0 1,-21 21 31,0 0-47,0 0 15,0 0-15,0 1 16,0-1-16,-21 63 16,21 1-1,0-64-15,0 22 16,0 20-16,0-21 0,0 22 16,-21 84-16,21-63 15,0-22-15,-21-20 16,21 105-16,-43 42 31,43-147-31,0-1 0,0 21 16,-21-20-16,-42 126 15,20-42 1,22-42 0,21-64-16,-42 42 15,42 1 1,0-43-16,-21-21 0,21 21 15,0 0 1,0 1-16,-22-22 16,22 21-16,-21-21 0,0 21 15,21 0 1,-42 21 0,21-20-1,-22-1 1,22 0-1,-21-21 1,-22 21 0,22-21-16,-43 0 15,-63 0 1,106 0-16,-85 0 16,63 0-16,-20 0 15,20 0-15,-148 0 16,-42 0-1,191-21-15,-22 21 16,22-21-16,-22 21 0,22 0 16,-86 0-16,86-21 0,-1 21 15,-41 0-15,-65 0 16,128 0-16,-22-22 16,-84 22-16,-21 0 15,127 0 1,-85 0-16,84 0 15,-63-21 1,1 21 0,83 0-16,-41-21 15,21 21 1,20 0 0,22-21-1,0 0 1,43-22-1,-1 1 1</inkml:trace>
  <inkml:trace contextRef="#ctx0" brushRef="#br0" timeOffset="2129.13">3810 9250 0,'0'0'0,"-21"0"0,0 0 0,-1 0 16,-41 0-16,21 0 15,63 0 32,0 0-31,0 0-16,21 0 0,-20 0 0,20 21 15,0-21-15,22 0 0,-22 0 16,22 0-16,-1 0 0,1 0 16,-1 0-16,1 0 0,190 0 15,0 0 1,-170 0-16,-20 0 0,147 0 15,-20 0 1,-22 0 0,-126 0-16,20 0 15,-42 0 1,-42 0 15,0 0-15,0 0-16,-64 21 31,0 0-15</inkml:trace>
  <inkml:trace contextRef="#ctx0" brushRef="#br0" timeOffset="2610.11">3852 9652 0,'21'0'46,"1"0"-30,-1 0-16,0 0 0,0 0 16,21 0-16,64 0 15,-63 0-15,84 0 16,-64 0-16,149 0 16,-149 0-16,107 0 15,105 0 1,-212 0-16,107 0 15,-22 0 1,-106 0-16,85 0 16,-63 0-1,-86 0 32,1 0-47,-63 0 16,62 21-16,-20-21 15,0 0-15</inkml:trace>
  <inkml:trace contextRef="#ctx0" brushRef="#br0" timeOffset="3027.87">3662 10097 0,'21'0'31,"0"0"-31,0 0 0,0 0 0,85 0 16,-42 0-16,84 0 15,148-22 1,-211 22-1,169-21 1,0 21 0,42 0-1,-190 0 1,-64 0-16,85-21 16,-84 21-1,-64 0 16,-1 0-31,-41 0 16,42 0-16,-64 21 16,43-21-16,-22 0 15</inkml:trace>
  <inkml:trace contextRef="#ctx0" brushRef="#br0" timeOffset="3478.17">3577 10562 0,'21'0'31,"0"0"-31,1 0 0,83 0 15,22-21 1,106 21 0,-169 0-16,169 0 15,21 0 1,-170 0-16,22 0 16,127-21-16,42 21 15,-148 0 1,-63-21-16,-22 21 15,85 0 1,-106 0-16,43 0 16,-86 0 15,-41 0-15,42 0-16,-64 21 15,64-21-15,-106 21 16,0 0-1</inkml:trace>
  <inkml:trace contextRef="#ctx0" brushRef="#br0" timeOffset="3847.59">3895 10880 0,'-22'21'0,"44"-42"0,-44 63 16,44-42 0,-1 0-1,0 0-15,21 0 0,43 0 16,84 0 0,-105 0-16,-1 0 0,191-21 15,106 0 1,-127 21-1,42 0 1,-211 0-16,105 0 16,-21 0-1,-106 0-15,43 21 16,-64-21-16,0 0 16,-42-21 15,0 0-16</inkml:trace>
  <inkml:trace contextRef="#ctx0" brushRef="#br0" timeOffset="4712.09">3725 8107 0,'21'0'16,"1"0"-16,-1-21 0,0 0 15,0 21-15,-21-22 16,0 1-16,21-21 15,-21 21-15,-21 0 16,-42 21 0,-1 0-1,22 0-15,-1 0 0,-84 63 16,22-21 0,41 22-1,64-43-15,0 0 0,21 43 16,64-1-1,-43-42-15,-21 1 0,85 41 16,-21-42 0,-64 0-16,85 64 15,-85-43 1,-21-20-16,-148 62 31,0-41-31,105-43 0,-126 0 16,21 0 15,42-43-15,85 43-16,-64-63 15,85 42 1,21-43 0,64 43-1,84 0 1</inkml:trace>
  <inkml:trace contextRef="#ctx0" brushRef="#br0" timeOffset="5126.85">3895 8551 0,'0'0'0,"21"0"15,0 0-15,0 0 16,0 0-16,0 0 16,22-21-1,-22 0-15,0 0 0,43-21 16,-43-1 0,-21 22-16,21 0 0,-21-43 15,-42 43 1,20 21-16,-20 0 15,0 0-15,-43 64 16,64-43-16,0 0 0,-22 43 16,1 63-1,42-106-15,0 21 16,0-21-16,42 43 16,-20-43-16,-1-21 15,21 21-15,-21-21 16,22 0-16,62-21 15,-83 0 1,62-43-16</inkml:trace>
  <inkml:trace contextRef="#ctx0" brushRef="#br0" timeOffset="5410.69">4530 7916 0,'0'0'15,"0"-21"-15,0 0 0,0 0 16,-22 21 0,22 21-16,0 0 0,-21 22 15,21 105 1,-21-85-16,21-20 16,-21 41-16,0-41 0,21-1 15,-21 21-15,-1 43 16,22-85-16,-21 1 15,21-1-15,0 0 16,21-21 0,1-21-1,-1 0-15</inkml:trace>
  <inkml:trace contextRef="#ctx0" brushRef="#br0" timeOffset="5811.46">4551 8467 0,'0'21'0,"0"-42"0,21 42 31,0-21-31,0 0 16,0 0-16,1-21 0,41-22 15,-42 43-15,43-63 16,-43 42-1,0-22 1,-42 43 0,0 0-16,0 0 15,-64 43 1,64-22-16,0 0 0,-22 21 16,22-20-16,0 41 15,0-42-15,21 0 0,0 22 16,0 20-1,63-42 1,43-21 0,21 0-1,-85-21 1,1 0-16,-1 0 0,43-64 16</inkml:trace>
  <inkml:trace contextRef="#ctx0" brushRef="#br0" timeOffset="6278.17">5143 8340 0,'0'0'0,"0"21"47,0 0-47,-21 0 0,21 0 16,0 1-16,0 41 16,-42 1-1,42-43-15,0 0 0,0 0 16,0 0-1,-21 0 1,0-21 0,21-21-1,0 0-15,0-21 16,0-22 0,21 43-16,63-85 15,-41 64 1,105 0 15,-42 42-15,-85 21-16,42 21 15,-41 64 1,-22-85-16,-22 85 16,-20-64-1,0 1 1,42-22-16,0-42 47,0-1-47,21 22 0,21-42 15</inkml:trace>
  <inkml:trace contextRef="#ctx0" brushRef="#br0" timeOffset="6528.54">5863 8382 0,'-21'85'15,"0"-64"-15,21 0 16,-21 43 0,-22-1-1,43-42-15,-21-21 16,21 21-1,0-42 17,21 21-32,-21-21 15,21 0-15</inkml:trace>
  <inkml:trace contextRef="#ctx0" brushRef="#br0" timeOffset="6879.34">5821 8107 0,'0'0'0,"-21"0"0,-1 0 0,22 21 15,-21-21-15,21 42 16,0-20-16,0-1 16,21-21-1,1 0-15,20 0 16,43-21-1,-64-43 1,-21 22 0,0 21-16,-43-22 15,-20 22 1,-1 42 0,22 22-1,42-22-15,0 42 31,0 22-31,21-64 16,43 43 0</inkml:trace>
  <inkml:trace contextRef="#ctx0" brushRef="#br0" timeOffset="7327.05">6181 8340 0,'0'-21'0,"-22"21"31,1 0-31,0 21 16,21 0 0,-21 0-16,21 0 0,0 22 15,-21 41 1,21-63-1,0 22 1,42-22 0,22-21-1,-1 0 1,-21 0-16,22-64 16,-1-20-1,-63 20 1,0-20-1,0 105 32,0 0-47,0 0 16,0 0 0,22-21-16,-1 0 15</inkml:trace>
  <inkml:trace contextRef="#ctx0" brushRef="#br0" timeOffset="7977.21">6689 8340 0,'0'0'0,"0"-21"15,-22 21 1,1 0 0,0 42-1,21-21-15,0 43 16,-21-43-16,21 42 15,-21-20 1,21-1 0,0-21-16,0-42 47,0 0-47,0 0 15,0-1-15,0 1 0,0 0 16,0 0-16,21 0 15,42-85 1,1 42 0,-22 43-1,-21 21-15,1 0 0,20 21 16,-21 1-16,0 41 16,-21-42-16,43 43 15,-43-1 1,0-42-16,0 22 15,0-22 1,0-42 15,0 0-15,0-1-16,0 1 16,42-63-16,64-43 15,-22 63 1,22 43-1,-42 63 17,-43-21-32,0 64 15,-21-64-15,0 0 0,0 85 16,0-42 0,-21-43-16,0 21 15,-43-21 1,43-21-1</inkml:trace>
  <inkml:trace contextRef="#ctx0" brushRef="#br0" timeOffset="8660.85">2709 11515 0,'-21'-21'32,"0"42"-32,21 0 15,0 0-15,0 0 0,0 85 16,-21 0 0,21-64-16,0-21 15,-21 85-15,21-21 16,0-43-1,21-42 17,0-21-32,0 21 15,0-21-15</inkml:trace>
  <inkml:trace contextRef="#ctx0" brushRef="#br0" timeOffset="8878.71">3027 11726 0,'21'0'0,"-42"0"0,42 22 31,-42-22-31,0 21 0,-22 21 16,-41 43-1,62-64-15,1 21 0,-21-21 16,-43 64 0,64-64-16,0 22 15,42-65 16,0 1-31,0 0 16,22-21-16</inkml:trace>
  <inkml:trace contextRef="#ctx0" brushRef="#br0" timeOffset="9078.61">3027 11726 0,'0'0'15,"21"0"-15,0 22 16,0 41-1,0 22 1,1-64-16,-1 85 16,21-43-1,0-42 1,1-21 0,-43-21-16,42-42 15</inkml:trace>
  <inkml:trace contextRef="#ctx0" brushRef="#br0" timeOffset="9328.45">3514 11494 0,'0'0'0,"0"-22"0,0 1 16,-22 42 0,-20 22-1,0 63 1,21-64-16,21 0 0,-22 22 15,22-22-15,-21 43 16,0-43-16,21-21 0,0 85 16,0-64-1,0-20 1,21-44 15,0-20-31,1 21 0</inkml:trace>
  <inkml:trace contextRef="#ctx0" brushRef="#br0" timeOffset="9683.26">3577 11917 0,'0'0'0,"0"21"16,21-21-1,0 0-15,1 0 16,-1 0-16,0 0 0,21-21 15,22-21 1,-43 20-16,21-41 16,-42 21-1,0 20 1,-21 22-16,-42 0 16,-1 43-1,43-22-15,0 0 16,-22 21-16,22 43 15,21-64 1,0 22-16,21 20 16,64-42-1,21-21 1,21-42 0,-85 21-16,1 0 0</inkml:trace>
  <inkml:trace contextRef="#ctx0" brushRef="#br0" timeOffset="10142.12">4276 11451 0,'0'-21'15,"-22"21"1,22 21-16,-21-21 0,0 21 16,21 22-16,0-22 0,-21 0 0,21 21 15,-21 22-15,0 84 16,-1-106-1,1 64-15,21-21 16,0-64 0,0 0-1,0-42 1,0 0 0,0 0-16,0 0 0,0-22 15,0-20 1,21 42-16,1-22 0,-1 1 15,0 21-15,0 0 0,43-22 16,-43 43-16,42 0 16,22 43-1,-43 41 1,-42-63 0,0 22-16,-42 41 15,21-62 1,-43 20-16,-20-21 15,41 0 1,22-21-16,0 0 16,0-42-16</inkml:trace>
  <inkml:trace contextRef="#ctx0" brushRef="#br0" timeOffset="10867.27">5080 11430 0,'0'-21'31,"0"42"-31,0 0 16,0 22-16,-21-22 0,21 42 16,0-20-16,0 20 15,0-21-15,0 1 0,-21 20 16,21-20-16,0-22 0,-22 42 16,22-20-1,0-65 32,0 1-47,0 0 0,0 0 16,22-43-1,-22 43-15,21 0 0,21-42 16,-21 41-16,43-20 16,-22 42-16,-21 0 0,43 0 15,-43 0-15,0 0 0,0 0 16,22 0-16,-1 64 15,-42-43-15,0 0 0,0 42 16,-85 1 0,43-43-16,0 0 15,-22 0-15,-42 1 16,85-1-16,0-21 16,-21 0-16,20 0 0,1 0 15,21-21 16,43-1-31,-22 22 16,0-21-16</inkml:trace>
  <inkml:trace contextRef="#ctx0" brushRef="#br0" timeOffset="11409.38">5948 11726 0,'0'0'0,"0"-21"0,0 0 16,0 0-16,0 0 16,-21 0-16,-22-1 15,22 1-15,0 21 0,-64 0 16,-21 21 0,64 1-16,0 20 15,-64 64 1,85-85-1,-43 85-15,64-22 16,0-62 0,0 20-1,0-21-15,64-21 16,-43 0-16,85-21 16,-64 0-16,-21 0 0,64-22 15,-43 22-15,22-42 16,-43 41-16,42-62 15,-41 63-15,-22-1 0,0-20 16,21 42-16,-21-21 16,0 42-1,0 0 1,-21 0-16,21 1 0,-22 41 16,22-21-16,0-20 15,-21 20-15,21-21 0,0 43 16,0-22-1,21-42 1,1 0 0,20-21-16,-21 21 15,21-43-15</inkml:trace>
  <inkml:trace contextRef="#ctx0" brushRef="#br0" timeOffset="11829.46">6413 11684 0,'64'-42'15,"-128"84"-15,149-105 0,-85 41 16,-21 22 0,0 0-1,0 0-15,-1 0 0,1 0 0,-21 0 16,-43 64 0,43-1-1,42-41 1,0-1-1,42 0-15,-21 0 16,22 0-16,-22-21 16,42 21-1,-20 1 1,-43-1 0,0 0-1,-21-21-15,-1 0 0,-41 21 16,-22-21-1,1 0 1,41 0 0,22 0-1,42 0 17,0 0-32,-21-21 15,22 21-15,-1-21 0</inkml:trace>
  <inkml:trace contextRef="#ctx0" brushRef="#br0" timeOffset="12208.75">6583 11790 0,'21'-21'15,"0"21"1,0-21-16,22-1 15,41-20 1,-20 0 0,-64 21-16,21 21 15,-42 0 17,-22 0-32,22 0 0,-42 42 15,20-21-15,1 43 16,-21-1 15,63 1-15,0-22-1,42-42 1,43 0 0,-64 0-16,0 0 15,0 0-15,43-21 16</inkml:trace>
  <inkml:trace contextRef="#ctx0" brushRef="#br0" timeOffset="12824.58">7472 11599 0,'0'0'0,"-21"0"16,-1-21-16,1 21 0,0 0 15,0 0-15,-64 0 16,64 0 0,0 21-16,-21 1 15,20-1-15,-20 21 16,21-21-16,0 0 0,21 43 16,0-1-1,0-41-15,0-1 0,0 0 16,42 0-1,-21-21-15,22 0 16,20 0 0,-42-21-16,0 21 0,43-64 15,-22 1 1,-21 42-16,1-22 16,20-20-16,-21-106 15,-21-1 1,0 86-1,0 62 1,0 1 0,0 42-1,0 22 1,0-1-16,0 0 0,0 22 16,0-22-16,0 1 0,0-22 15,0 21-15,0 64 16,0-85-16,0 64 15,0-64-15,0 0 0,0 21 16,64 1 0,20-22-1,-63-21-15,1 0 16,-1 0-16,42-42 16,-42 42-16,22-22 15</inkml:trace>
  <inkml:trace contextRef="#ctx0" brushRef="#br0" timeOffset="13031.56">8001 11832 0,'0'0'0,"-21"0"15,0 0 1</inkml:trace>
  <inkml:trace contextRef="#ctx0" brushRef="#br0" timeOffset="17341.5">11790 8700 0,'21'-22'16,"0"22"-1,-21-21-15,21 21 16,0-21-16,-21 0 15,43 0 1,-43 0 0,0 42 31,0 0-32,0 0-15,0 0 0,0 127 16,0-105-1,0 63-15,0-43 16,0-21-16,0 85 0,0-84 16,0 147-1,0 107 1,-43-1 0,1-63-1,21-149-15,0 1 0,-22 63 16,22-84-16,-21 126 15,42-126-15,-21 42 16,21-64-16,0 21 0,0 22 16,0-64-16,0 22 0,0 20 15,0-84 17,0-64-17,21 43-15,-21 0 16</inkml:trace>
  <inkml:trace contextRef="#ctx0" brushRef="#br0" timeOffset="18811.09">12107 8721 0,'0'0'0,"-21"0"0,0 0 15,21-21-15,-21 21 16,0 0-16,-1 0 15,22-22-15,-42 22 16,42-21 0,0 0 31,21 21-32,0 0-15,22 0 0,20-21 16,-20 21-16,-1 0 15,106-21-15,21 0 16,-105 21 0,169 0-1,105 0 1,-253 0-16,106 0 16,-128 0-16,191 0 15,-169 0-15,148 0 16,21 0-1,-191 0-15,212 0 16,-127 0 0,-105 0-16,84 0 15,-85 0 1,0 0-16,-20 0 0,20 0 16,-21 0-1,-21 21 1,21-21-16,-21 21 15,0 0 1,0 0 0,0 0-16,0 1 15,0 20-15,0 0 16,0 1-16,0 41 16,0-41-16,0-1 0,0 43 15,-21 84 1,21-42-1,-21-64-15,0 107 16,0 63 0,21-22-1,0-168-15,0 84 16,-43 148 0,22-106-1,0 22 16,0-1-15,0-21 0,-22 1-1,22-43 1,-21-64 0,-1 1-1,1-43 1,0-21-1,-43 0 1,-21 0 0,85 0-16,-21 0 0,-43 0 15,-84 0 1,21 0 0,-1 0-1,107 0 1,-64 0-16,-190-21 15,211 21 1,-253-21 0,211-1-1,63 22-15,-169-21 16,0-21 0,1 21-1,41-22 1,85 43-1,43-21 1,42 21 0,-22-21-1,43-21 1,21-43 0</inkml:trace>
  <inkml:trace contextRef="#ctx0" brushRef="#br0" timeOffset="19475.41">12107 9335 0,'0'0'0,"-21"0"0,0 0 0,0 0 15,0 0-15,-1 0 16,44 0 15,-1 0-31,21 0 0,0 0 16,1 0-16,20 0 0,149 0 15,-43-22 1,-63 22-16,0 0 0,360 0 16,-149 0-1,-21 0 1,-147 0-1,-107 0-15,43 0 32,-64 0-32,-42 0 47,-1 0-47,1 0 0,-85 0 15,43 0 1,-1 0-16,22 0 0</inkml:trace>
  <inkml:trace contextRef="#ctx0" brushRef="#br0" timeOffset="19826.21">12192 9758 0,'0'0'0,"21"0"0,0 0 0,0 0 16,22 0-16,-1 0 0,0 0 15,212 0 1,43 0 0,147 0-1,-147 0 1,-22 0-1,-233 0-15,64 0 16,-64 0-16,-21 0 16,-42 0-1,-21 0 1,21 0-16,-127 0 16,-64-21-1</inkml:trace>
  <inkml:trace contextRef="#ctx0" brushRef="#br0" timeOffset="20145.03">12192 10118 0,'0'0'16,"-21"21"-16,21 0 15,21-21-15,21 21 0,1-21 16,-1 0-16,148 0 15,149 0 1,63 0 0,-296 0-16,63 0 15,-105 0-15,190 0 16,-127 0 0,-85 21-1,-63-21 1,-85 0 15,-63 0-15,-64 0-16,148 22 15</inkml:trace>
  <inkml:trace contextRef="#ctx0" brushRef="#br0" timeOffset="20442.75">12340 10435 0,'0'0'0,"-21"21"0,-21 1 15,42-1 1,84 0 0,128 0-1,105-21 1,-41 0 0,62 0-1,-274 0-15,-1 0 16,43 0-16,-64 0 0,22 0 15,-43 0 1,0 0-16,-42 0 31,-42 0-15,20 0-16,-253 0 16</inkml:trace>
  <inkml:trace contextRef="#ctx0" brushRef="#br0" timeOffset="20740.38">12107 10901 0,'0'0'0,"0"21"16,43-21-16,105 0 16,-64 0-1,-20 0-15,-1 0 0,107 0 16,105 0-1,-212 0 1,64 0-16,-63 0 16,105 0-1,-126 0-15,-1 0 0,21 0 16,-20 0 0,-107 21 15,43-21-31,-191 0 15</inkml:trace>
  <inkml:trace contextRef="#ctx0" brushRef="#br0" timeOffset="21023.22">12150 11303 0,'0'0'0,"-22"21"0,44 22 31,-1-43-31,21 0 0,0 0 16,128 0-16,105-22 31,64 1-15,-43 0 0,-127 21-1,-148 0-15,85 0 16,-106-21 46</inkml:trace>
  <inkml:trace contextRef="#ctx0" brushRef="#br0" timeOffset="23899.36">12509 7959 0,'0'-21'16</inkml:trace>
  <inkml:trace contextRef="#ctx0" brushRef="#br0" timeOffset="25303.14">12488 7874 0,'0'-21'16,"0"42"31,0 0-47,0 0 15,-21 1-15,21-1 0,0 21 16,-42 0-16,-1 43 16,43-64-16,-21 0 15,0 43-15,21-43 0,-42 21 16,21-20-16,21-1 15,0 0 17,-22-21-17,22-21 360</inkml:trace>
  <inkml:trace contextRef="#ctx0" brushRef="#br0" timeOffset="29240.03">12446 7874 0,'0'-21'0,"0"0"15,0 0 1,0 42 15,0 0-15,-21 0-16,21 21 0,0-20 0,0 20 15,0-21-15,-21 21 16,-22 107 0,22-107-16,21-21 0,0 21 15,-21-20-15,0 41 16,21-42-16,-21 22 15,21-22 17,0-42-1,21 21-31,0-43 16,0 43-16,43-42 15,-1-22 1,-42 43-16,0 21 15,1-21-15,20 0 0,0 0 16,-21 21 0,-21 21-1,22 0-15,-22 0 16,0 43 0,0-22-1,0-21-15,0 0 16,42 1-1,-21-22-15,0 0 0,0 0 16,1 0-16,41-43 16,-42 43-16,64-63 15,-64 42-15,0-1 16,22-41-16,-22 21 0,0-64 16,0 63-16,-21-20 15,0-43 1,-21 85-1,-21 21 1,42 21-16,-43 43 31,43-1-31,0-42 0,-21 85 32,21 0-17,0-85-15,0 43 16,21-1-1,0-42-15,1-21 0,-1 0 16,42 21 0,-42-21-16,1 0 0,62-42 15,1 0 1,0-43 0,-64 64-16,0 0 15,-21-43-15,21 1 16,-21 42-16,0 42 31,-21 0-31,21 0 16,-21 0-16,21 0 0,-43 64 15,43-64 1,0 22-16,0-22 16,0 0-1,0-42 16,0 0-31,22 21 0,-22-22 16</inkml:trace>
  <inkml:trace contextRef="#ctx0" brushRef="#br0" timeOffset="29442.92">13525 7874 0,'0'0'15,"-21"0"17,21 21-1,0 0-15,21-21-16,-21 22 15</inkml:trace>
  <inkml:trace contextRef="#ctx0" brushRef="#br0" timeOffset="29942.26">13716 8065 0,'0'0'16,"0"21"-16,0 0 0,-21 0 15,21 0-15,0 0 0,-21 22 16,-1-1-1,1 0 1,21-20 0,-21-1-16,21-42 62,0-1-46,0 1-16,0 0 0,0 0 15,21 0-15,0 0 0,1-1 16,-1-20-16,-21 21 0,84-43 16,-20 1-1,-43 63-15,43 0 16,-22 42 0,-42-21-16,0 43 15,0-43-15,0 21 16,0 1-16,-21-1 0,0-21 15,-1 22-15,1-43 0,21 42 16,-21-21 0,42-42 31,0 0-47,1 21 15</inkml:trace>
  <inkml:trace contextRef="#ctx0" brushRef="#br0" timeOffset="30489.23">14309 8107 0,'0'0'16,"0"-21"-16,0 0 0,0-1 16,0 1-16,0 0 15,-64 21 1,1 42-1,-22 64 1,43-21 15,20-64-31,1 43 16,21-43-16,0 0 16,0 0-16,21 0 15,1-21-15,-1 0 0,42 0 16,1-21-1,-43 0-15,21 0 0,1-22 16,-22 22-16,42-85 16,-63 64-16,43-43 15,-43 43-15,21-85 16,0 85 0,-21 21-16,-21 21 31,0 42-31,-1 43 15,1-43-15,0 64 16,21-64 0,0 0-16,0 22 0,0-43 15,0 43-15,0-43 16,0 0-16,0 0 16,21 0-1,0-21-15,64 0 16,-64 0-16,64-42 15,-64 42-15</inkml:trace>
  <inkml:trace contextRef="#ctx0" brushRef="#br0" timeOffset="30939.51">14838 8107 0,'0'0'0,"0"-21"16,-21 21 15,-1 21-16,1 0-15,0 0 16,21 0-16,-42 22 0,21 41 16,21-62-1,0-1-15,0 0 0,0 0 16,0 21-16,0-20 16,21-22-16,-21 21 15,21-21-15,42 0 16,-41 0-16,41-21 15,1-43 1,-43 43-16,0-21 16,0 20-16,-21-62 15,0 63-15,0-43 16,0 43-16,0 0 0,-42 0 16,21 21-16,-22 0 15,-20 42 1,63-21-16,-43 43 15,43-43-15,0 63 16,0 1 0,0-43 15,43-20-15,-22-22-16</inkml:trace>
  <inkml:trace contextRef="#ctx0" brushRef="#br0" timeOffset="31541.16">15346 8213 0,'0'0'0,"0"-21"15,0-1 1,0 44 0,-21-22-1,-1 21-15,22 0 0,0 0 0,-42 43 16,21-1-1,21 1 1,0-22 0,21-42 15,21 0-15,-20 0-16,20-21 15,-21 0-15,21-1 16,-42 1-16,43-21 15,-1-22 1,-21 64 15,-21 22-15,0-1-16,0 0 0,-21 21 16,21-21-16,0 1 15,0-1 1,21 0-16,43-21 15,-43 0 1,21 0-16,43-21 16,-43-64 15,-21 0-15,-21-20-1,0 62 1,-21 22-16,0 21 15,-21 0 1,42 21 0,0 0-1</inkml:trace>
  <inkml:trace contextRef="#ctx0" brushRef="#br0" timeOffset="31891.18">16214 7959 0,'0'0'16,"0"-21"-16,0-1 0,0 44 46,0-1-46,-22 0 0,22 0 16,0 21-16,0-20 0,-21 41 16,21-21-16,-21 22 15,21-22-15,-42 64 16,-1-42 0,43-43-1,0 0-15,22-21 31,-1-21-15,0 0-16,-21-1 0,42-20 16</inkml:trace>
  <inkml:trace contextRef="#ctx0" brushRef="#br0" timeOffset="32191">16171 8213 0,'0'-64'16,"0"128"-16,0-170 0,0 21 15,0 22 1,0 42-16,0-43 15,85 22 1,42 21 0,0 21-1,-42 84 1,-85 1 0,-43 0-1,-84-22 1,21-21-1,1-20 1,83-22 0,22 21-1,22-21 1,-1 0 0,21 0-16</inkml:trace>
  <inkml:trace contextRef="#ctx0" brushRef="#br0" timeOffset="32923.94">16722 8107 0,'-22'0'32,"1"21"-32,0-21 15,21 21-15,-21-21 0,0 21 0,-22 22 16,22-22-16,0 21 15,21-21 1,0 43-16,0-43 16,42 0 15,43-21-15,-21 0-1,-22-63 1,-21 42-16,-21-43 15,0 1 1,0 41-16,0 1 16,-21 0-16,0 21 15,0 0 1,42 0 15,0 0-31,0 0 16,21 0-16,-20 0 15,-1 0-15,21-42 16,0 21 15,-20 21-15,-1 0-16,-21 21 16,0 21-1,0 0 1,0-20-16,0-1 0,-21 42 15,-22 22 1,22-43-16,-21 85 16,-22-42-1,43-43-15,-21 85 16,21 21 0,-1-105-16,1 41 15,21-41 1,-21-22-16,21-42 47,21 0-47,0-1 0,43-126 31,-43 106-31</inkml:trace>
  <inkml:trace contextRef="#ctx0" brushRef="#br0" timeOffset="33258.33">16954 8234 0,'0'-21'0,"0"42"0,0-63 0,0 20 16,0 1-16,22 21 0,-22-21 0,21 21 16,42-21-1,-42 21-15,22 0 16,-22 21-1,-21 0 1,0 22-16,0-22 16,0 21-16,-85 22 31,22-43-15,20 0-1,22-21 1,64 0 15,-1 0-15</inkml:trace>
  <inkml:trace contextRef="#ctx0" brushRef="#br0" timeOffset="33656.1">17378 8170 0,'0'-21'16,"-21"21"0,-1 0-16,-20 64 31,0-22-15,21 22-1,21-1 1,0-42-16,42-21 15,21 21 1,22-21 0,-43-42-1,-20 21-15,-1-21 16,0-43 0,-21 21-1,0 43-15,21 21 31,0 0-15,0 0 15,1 0-31</inkml:trace>
  <inkml:trace contextRef="#ctx0" brushRef="#br0" timeOffset="34007.9">17928 8043 0,'0'22'16,"0"-1"-16,0 0 16,-21 0-16,21 21 0,-21-20 15,21 41-15,-21-42 16,-1 43-16,1-22 0,21-21 15,-21 43-15,0-43 0,0 64 16,-22-1 0,43-63-1,-21 43 1,0-43 0,21 0-16,0-42 31,0 0-16,21 0-15,0 0 16,-21-1-16,64-83 16</inkml:trace>
  <inkml:trace contextRef="#ctx0" brushRef="#br0" timeOffset="34287.74">17865 8043 0,'0'0'0,"0"-21"0,0-21 0,42 21 15,-21 21 1,43 0 0,-22 42-1,-21-42 1,-21 21-16,21 43 16,-21-22-1,0-21-15,0 0 16,-42 22-1,-43-1 1,64-42-16,-21 21 16,-1 0-1,43 1 1</inkml:trace>
  <inkml:trace contextRef="#ctx0" brushRef="#br0" timeOffset="35290.07">15981 10245 0,'0'0'0,"0"-21"0,0-1 15,0 1 1,0 42 15,0 1-15,0-1-16,0 21 0,-21-21 0,21 22 15,-22-1-15,1-21 16,-21 148-16,21-126 16,0-22-16,-1 64 15,1-64-15,0 21 16,0-21-16,0 22 15,0-43-15,21 21 16,0-42 0,0-43-1,63-63 1,1-21 0,-43 106-16,42-107 15,-42 86-15,43-43 16,-22 43-1,-42 105 17,21-21-17,1 106 1,-22 42 0,0-63-1,0 0 1,0-21-1,0-64 1,0 0 0,-22-42-1,1 0-15</inkml:trace>
  <inkml:trace contextRef="#ctx0" brushRef="#br0" timeOffset="35858.43">15790 10583 0,'-21'0'0,"21"-21"47,64 0-31,105-21 0,-21 21-1,64-64 1,-170 85-16,43-42 15,-43 20 1,-42 44 0,-42 20-1,-1 64 1,1-22 0,21-20-1,21-43-15,0 0 16,63 0-1,22-21 17,21-42-32,0-64 31,-22 22-15,-20-43-1,-64 84 1,-21 107 15,0-43-31,-1 21 16,22-21-16,0 1 0,0 41 15,0-42-15,0 43 16,0-43-16,0 0 16,43-21-1,-1 0 1,-21 0-16,0-21 15</inkml:trace>
  <inkml:trace contextRef="#ctx0" brushRef="#br0" timeOffset="36123.46">17420 10097 0,'0'-22'15,"0"44"-15,0-65 0,0 22 16,-21 21-1,-43 42 1,22 43 0,0 42-1,-22 0 1,64-85-16,-21 1 16,-21 63-1,84-106 16,0 0-15</inkml:trace>
  <inkml:trace contextRef="#ctx0" brushRef="#br0" timeOffset="36506.23">17611 10287 0,'-22'0'0,"1"21"15,-21 22 1,21-22-16,-22 63 16,1 1-1,42-21 1,21-22 0,22-42-1,62 0 1,1-64-1,-42-20 1,-43-22 0,-21 42-1,-64 22 17,43 42-32,-63 0 15,-1 0 1,64 0-1,0 0 1</inkml:trace>
  <inkml:trace contextRef="#ctx0" brushRef="#br0" timeOffset="36724.11">17124 10139 0,'21'0'32,"21"0"-32,1 0 0,84 0 31,-85 0-31,43 0 16,84 0-1,-106-21 1,-41 21-16</inkml:trace>
  <inkml:trace contextRef="#ctx0" brushRef="#br0" timeOffset="36989.48">18436 10075 0,'-21'0'31,"0"0"-31,0 22 0,21-1 16,-22 0-16,1 0 0,0 64 31,-21-1-15,42-62-16,-43 62 15,22-20 1,21-43-1</inkml:trace>
  <inkml:trace contextRef="#ctx0" brushRef="#br0" timeOffset="37241.33">18013 10583 0,'0'0'0,"0"22"15,0-1-15,0 0 16,0 0-16,21-21 16,0 21-16,0-21 15,64 0 1,0 0-16,-64 0 16,85-21-1,-43-21 1,-21-22-1,-20 22-15,-1-43 16</inkml:trace>
  <inkml:trace contextRef="#ctx0" brushRef="#br0" timeOffset="37473.21">18182 10097 0,'-21'0'15,"42"0"-15,-42-22 16,42 22 0,0 0-16,64 0 31,21 0-31,-22 0 31,1-21-15,-64 21-16,22 0 15</inkml:trace>
  <inkml:trace contextRef="#ctx0" brushRef="#br0" timeOffset="37704.08">18902 10118 0,'127'0'31,"-106"0"-31,0 0 16,0 0-16,0 0 0,1 0 15,20 0 1,-21 0 0</inkml:trace>
  <inkml:trace contextRef="#ctx0" brushRef="#br0" timeOffset="37930.46">19113 10118 0,'0'21'0,"-21"-21"0,21 21 0,0 21 16,-21 22-1,0 63 1,-21-42-1,-1 42 1,43-106-16,-63 42 16,63-42-1</inkml:trace>
  <inkml:trace contextRef="#ctx0" brushRef="#br0" timeOffset="39307.69">6773 9779 0,'0'0'0,"-21"0"31,21 21 32,21-21-48,0 0-15,1 0 16,-1 0-16,0 0 16,42 0-1,-41 0-15,62 0 16,-63 0-16,64 0 16,63 0-1,64 0 1,-22 0-1,-126 0-15,169 0 16,-149 0-16,149 0 16,-148 0-1,169 0-15,106 0 16,-106 0 15,-170 0-31,149 0 16,-148 0-16,127 0 15,42 0 1,-43 0 0,1 0-1,-127 0 1,84-21 0,-84 21-1,42 0 1,-22 0-1,-41 0 1,-1 0 15,-41 0-15,-1 0 0,21 0-1,0 0 1,-42-21 31,0 0-32,22 21-15,-22-21 16,21 21-16,-21-22 16</inkml:trace>
  <inkml:trace contextRef="#ctx0" brushRef="#br0" timeOffset="39757.44">11324 9398 0,'0'21'16,"0"0"-16,0 1 15,21-1-15,0 21 16,64 22 0,-21-22-1,20 0 1,-20-42 0,-43 0-16,0 21 15,0-21 1,-21 22 31,-42-1-47,-43 63 31,43-84-31,-64 64 16,0 21-1,64-64-15,0 0 0,-64 21 16,21-21-1,64-21-15,0 0 16,-22 0 0</inkml:trace>
  <inkml:trace contextRef="#ctx0" brushRef="#br0" timeOffset="40758.94">6646 9779 0,'0'21'31,"21"-21"-15,1 0-16,-1-21 15,21-21-15,127-22 16,-20 1 0,20-22-1,-127 64 1,64 0 0,-85 21-1,-84 21 16,-22 21-15,0-21 0,64-21-16,-63 22 15,-43-22 1,84 21-16,-20-21 16,-1 42-1,1 22 1,42 20-1,42 1 1,85 63 15,-22-84-15,22 20 0,-42-41-1,-22-22 1,-21-21-1,-21-43 1,64-41 0</inkml:trace>
  <inkml:trace contextRef="#ctx0" brushRef="#br0" timeOffset="41339.12">7980 9165 0,'0'0'0,"-21"-21"0,21 42 47,0 0-47,0 1 0,-22-1 15,22 0-15,-21 0 0,21 0 16,-21 22-16,0 20 16,21-42-16,-42 85 15,42-64 1,-22-42-16,22-21 47,0 0-47,43-64 15,41-42 1,-20 0 0,21-42-1,-64 148 1,21-43 0,22 22-1,-22 127 1,-42 21-1,21 63 1,-21-42 0,0-64-1,0-20 1,-21-43 15</inkml:trace>
  <inkml:trace contextRef="#ctx0" brushRef="#br0" timeOffset="41905.8">7959 9377 0,'21'0'32,"0"0"-17,21 0-15,-21-21 16,106 0-1,-84 21-15,63-43 16,21 1 0,-22 0-1,-83 20 1,-44 44 15,1 62-15,0 1-1,21-22 1,0-41 15,42-1-15,-20-21-16,20 0 16,43-43-1,-43-20 1,0-22-1,-21 22 1,-21 20 0,0 128 15,-21-64-31,21 43 16,0 20-1,0-41 1,21-43-1,22 0 1,41-43 0,-41 22-1</inkml:trace>
  <inkml:trace contextRef="#ctx0" brushRef="#br0" timeOffset="42173.65">9165 8954 0,'0'-22'15,"0"44"-15,0-65 0,-21 22 16,21 42 0,0 0-16,-42 64 15,20 42 1,1-21 0,21-85-16,0 64 15,0-22 1,0-42-1,0 1 1,43-22 0,-22-22 15,21-20-31</inkml:trace>
  <inkml:trace contextRef="#ctx0" brushRef="#br0" timeOffset="42557.43">9377 9144 0,'-21'64'15,"-1"-64"1,1 42-16,0 0 16,21-21-16,-21 43 15,21-22 1,42-21-1,1-21 1,41-21 15,-20-21-31,-43-43 32,-21 22-17,-21-22 1,-43 64-1,22 21 1,21 0-16,0 0 0,-1 42 16,-20-21-1,21-21 17</inkml:trace>
  <inkml:trace contextRef="#ctx0" brushRef="#br0" timeOffset="42811.29">9059 9017 0,'0'0'0,"21"0"16,1 0-1,-1 0-15,0 0 0,21-21 16,43 21-1,-43-21 1,1 21 0</inkml:trace>
  <inkml:trace contextRef="#ctx0" brushRef="#br0" timeOffset="43135.1">9821 8996 0,'0'-21'16,"0"42"15,-21-21-31,0 21 16,21 0-16,-21 85 15,0-42 1,21-43-16,-22 42 16,22-42-16,0 22 15,0-22 1</inkml:trace>
  <inkml:trace contextRef="#ctx0" brushRef="#br0" timeOffset="43439.92">9610 9398 0,'0'0'0,"0"21"0,0 0 31,0 1-31,21-22 16,0 0-16,0 0 0,0 0 15,0 0-15,43 0 16,-43 0-16,0 0 15,22 0-15,-1-22 16,-21 1-16,0-21 16,-21 21-1,0-43 17,0 22-32</inkml:trace>
  <inkml:trace contextRef="#ctx0" brushRef="#br0" timeOffset="43706.78">9673 9038 0,'0'0'0,"0"-21"31,21 21-31,0 0 0,22-21 15,20 0 1,-42 21-16,85-21 16,-85 21 15,1 0-15,-1 0-1,0 0-15</inkml:trace>
  <inkml:trace contextRef="#ctx0" brushRef="#br0" timeOffset="44004.6">10202 8996 0,'0'0'0,"21"0"47,1 0-47,-1 0 16,21 0-16,0 0 0,43 0 15,-64 0-15,43-21 32,-1 21-17,-84 0 32,0 0-47</inkml:trace>
  <inkml:trace contextRef="#ctx0" brushRef="#br0" timeOffset="44239.41">10477 9017 0,'0'0'0,"0"21"15,-21 22 1,0-1-1,21 43 1,-21-22 0,21-42-1,0 22 1,0-22-16,0 0 31,-21-21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51:47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2498 0,'21'0'78</inkml:trace>
  <inkml:trace contextRef="#ctx0" brushRef="#br0" timeOffset="1951.16">2307 762 0,'0'-21'78,"0"0"-78,0 0 16,21 21-16,0-22 0,1 22 16,-1-42-16,42 0 15,-63 21-15,21-1 16,-21 1-16,0 0 0,0 0 16,-21 0-1,0 21-15,0 0 16,0 0-16,-43 0 15,-20 21 1,-43 42 0,63 1-1,43-43-15,0 64 16,21-1 0,0-62-16,63 41 15,64 22 1,-106-64-16,43 21 15,-22-21-15,1 22 0,-22-22 16,63 64 0,-84-64-16,0 63 15,0-62 1,-84 41-16,63-42 16,-64 0-16,64 1 15,-22-22-15,-20 0 16,21 0-16,-22 0 0,22-22 15,21 22-15,-85-63 16,85 42-16,-22-43 16,22 43-16,0 0 0,0-21 15,0 20-15,-1-20 16,22 21 0,22 21-16,20 0 15,-21 0-15,21 0 16,-20-21-16,-1 21 0,21 0 0,22 0 15</inkml:trace>
  <inkml:trace contextRef="#ctx0" brushRef="#br0" timeOffset="2385.34">2752 1185 0,'21'0'0,"0"0"16,0 0-16,0 0 15,0-21-15,1 0 16,-1 0-16,42-43 16,-42-20-1,-21 63-15,0-22 16,-42 43-1,-85 64 1,42 20 0,64-62-1,-63 83-15,62 1 16,22-21 0,43-43-1,41 1 1,-41-43-1,41 0 1,22-22 0,-63 1-16,-1 0 0,21-21 15,64-64 1</inkml:trace>
  <inkml:trace contextRef="#ctx0" brushRef="#br0" timeOffset="2676.17">3492 381 0,'0'-21'0,"0"42"0,0-63 16,-21 21-16,0 21 0,0 0 15,-21 0-15,20 63 16,-20 43 0,42-64-1,-21 1-15,21 62 16,-42 128-1,20-63 1,22-43 0,0-85-16,0 43 15,0-64-15,0 0 16,0 0-16,22-21 31,-1-21-31,0 0 0</inkml:trace>
  <inkml:trace contextRef="#ctx0" brushRef="#br0" timeOffset="3084.94">3471 1207 0,'-21'0'0,"21"21"16,0 0-1,21-21 16,0 0-31,1-21 0,-1 21 16,0-21-16,21-1 0,-21 22 16,1-21-16,62-42 15,-63-1 1,-21 43-16,0 0 16,-21 21-1,0 0-15,-42 21 16,-1 21-1,43 1-15,-43 20 16,64-20-16,-21 20 16,21-42-16,0 22 15,43-22 1,-22-21-16,0 0 16,0 0-16,106 0 15,-85 0 1,43-21-1,42-22-15</inkml:trace>
  <inkml:trace contextRef="#ctx0" brushRef="#br0" timeOffset="3600.27">4149 995 0,'-22'21'16,"22"0"-1,0 0-15,0 1 0,-21 20 16,21-21-16,-21 43 16,21 20-1,-21-20 1,0-22 0,21-63 46,0 0-62,0 0 0,0-1 16,0-20-1,0 0-15,0 21 0,42-64 16,-21 43-16,22-22 16,84-21-1,0 85 1,-43 64-1,-63-22-15,1 43 16,-22-43-16,0 43 16,-64 0-1,64-64 1,-42 21 0,21-21-16,21-42 46,21 0-46,0 0 16,0 21-16</inkml:trace>
  <inkml:trace contextRef="#ctx0" brushRef="#br0" timeOffset="3850.13">4953 1016 0,'-42'21'16,"42"0"0,0 1-16,0-1 0,-22 0 0,22 0 0,-21 0 15,21 0-15,-21 64 16,21-43 0,0-20-16,-21-22 15,21 21 1,21-21 15,0-21-31,0-1 0</inkml:trace>
  <inkml:trace contextRef="#ctx0" brushRef="#br0" timeOffset="4251.89">4932 677 0,'-21'0'16,"42"0"-16,-64 0 0,22 0 0,0 0 0,-42 22 16,41 41-1,1-21 1,21-20-16,0 20 16,64-42 15,20-21-31,-62 21 15,62-64 1,-41-20 0,-43 62-16,0-20 15,-43 21 1,22 21-16,-64 0 16,-42 21-1,106-21-15,-21 42 16,-22 64-1,64-85-15,0 43 16,0-43-16,64 43 16,-43-43-16,21 0 15,-20-21-15</inkml:trace>
  <inkml:trace contextRef="#ctx0" brushRef="#br0" timeOffset="4700.22">5397 889 0,'0'0'0,"-21"0"0,0 0 16,0 0-16,0 21 16,0 0-1,21 1-15,0-1 0,-22 42 16,22-42-16,0 43 15,0-43-15,0 0 0,0 64 16,0-22 0,0-41-16,43 20 15,-1-42 1,-21 0-16,85-21 16,-21-43-1,21-42 16,-85 1-15,-21 83-16,0-62 16,0 41-16,0 22 0,0 0 15,-21 21 1,-1 0-16,22 21 16,0 22-1,0-22-15,0 0 16,43-21-1</inkml:trace>
  <inkml:trace contextRef="#ctx0" brushRef="#br0" timeOffset="5469.79">6032 889 0,'0'0'15,"-21"0"1,21 21-1,0 0-15,0 1 16,0-1-16,0 85 16,0-22-1,-42 43 1,42-84 0,0-1-1,0-21 1,-21-42 15,21 0-15,0-22-16,0 22 0,0-85 15,0 1 1,21 62-16,21-20 16,-42 20-16,21 22 15,43-63 1,-1 41-1,-20 43-15,20 0 16,1 85 0,-43-64-16,42 85 15,-63-85-15,22 85 16,-22 0 0,0-64-16,0 0 15,0-20-15,-22-1 16,22 0-16,0 0 0,-21-21 15,0 0 1,21-21 0,0 0-16,0 0 15,0-1-15,0-105 16,42 22 0,-20 41-1,83-63 1,-83 106-16,62-43 0,-41 22 15,147 21 1,-63 42 0,-63 106-1,-43 64 1,-21-149-16,0 21 16,-21-20-16,-22 41 15,22-62-15,-21 20 16,-22 0-1,43-42 1</inkml:trace>
  <inkml:trace contextRef="#ctx0" brushRef="#br0" timeOffset="6540.79">1460 1863 0,'0'0'0,"-21"0"16,21-21 0,-21-1-1,21 1 17,21 21-17,0 0-15,1 0 16,-1 0-16,42 0 0,85 0 31,-21 0-15,43 0-1,-128 0-15,85 0 16,-63 0-16,63 0 16,-64 0-16,22 0 0,126-21 15,22 21 1,85 0-1,-212 0-15,169 0 16,85-42 0,-170 42-1,-105 0-15,317-43 16,-190 43 0,-128-21-16,22 21 15,169-21 1,-190 21-16,105 0 0,-105 0 15,254-21 1,-212 0 0,-43 21-16,170-21 15,-84 21 1,-107 0-16,64-22 16,-21 22-1,-85 0-15,0 0 0,22 0 16,-22 0-16,0 0 0,0 0 31,-42 0 16,0 0-31,21-21-16,-21 21 0</inkml:trace>
  <inkml:trace contextRef="#ctx0" brushRef="#br0" timeOffset="6667.72">7027 1545 0</inkml:trace>
  <inkml:trace contextRef="#ctx0" brushRef="#br0" timeOffset="7652.99">15071 423 0,'0'0'0,"21"-21"0,-21 0 15,0 0-15,0 0 16,-21 21 0,-1 21-1,1 0-15,21 0 0,-21 22 16,-21 20-16,21-21 0,-22 43 16,22-43-16,-64 170 31,43-106-31,0-64 15,-43 149 1,43-85 0,21-85-16,21 21 15,21-63 1,21 0 0</inkml:trace>
  <inkml:trace contextRef="#ctx0" brushRef="#br0" timeOffset="7948.82">15113 423 0,'0'-21'0,"0"42"0,0-63 0,0 21 16,0 0-16,0 0 0,0 42 31,0 21-15,0-21-16,0 22 0,0-1 0,0 0 15,0 149 1,0-128-16,0 128 16,0 20-1,0-105 1,0-85-16,0 22 16,0-1-1,0-63 1,0 0-1</inkml:trace>
  <inkml:trace contextRef="#ctx0" brushRef="#br0" timeOffset="8584.45">14732 1080 0,'-21'0'0,"42"0"0,-63 0 0,20 0 15,1 0 1,21 21-1,21-21 1,1 0-16,41 0 16,-21 0-16,1 0 0,-1-21 15,22-1-15,126-20 16,-126 21-16,-1 0 0,43-22 16,63-20-1,-148 63-15,-21-21 16,22 21-16,-22 21 31,-22 21-15,1-21-16,0 64 15,-21 0 1,42-64-16,0 21 16,0 22-1,0-22-15,84-21 31,-62-21-31,41 0 16,-42 0-16,22-21 0,20-21 16,1-22-1,-43 43-15,21-85 16,-21 0 0,-21 85-16,0-63 15,0 62 1,0 44-1,0-1-15,-21 63 16,21-41-16,-42 41 16,21 43-1,21-63 1,0-1 0,42-63-1,0 0 1,-21-21-1,22 21-15,-22-21 0</inkml:trace>
  <inkml:trace contextRef="#ctx0" brushRef="#br0" timeOffset="8867.62">16573 529 0,'0'0'0,"0"-21"15,0-21-15,0-22 16,0 43-1,-21 21-15,0 42 16,-21 43 0,21-43-16,-43 149 15,43-85 1,0-64-16,0 149 16,-1-107-1,1-63 1,21 43-1,0-43-15,21-21 16,43 0 0,-1-63-1,-20 41-15</inkml:trace>
  <inkml:trace contextRef="#ctx0" brushRef="#br0" timeOffset="9282.23">16870 826 0,'0'-22'0,"0"44"47,-21-22-47,-1 42 0,22-21 0,0 0 15,-42 22-15,21-1 0,21-21 16,-21 21-16,21-20 0,-21 83 16,21-62-1,0-22 1,0 42-1,21-63-15,0 0 16,0 0-16,64 0 16,-1-63-1,-62 42-15,41-64 16,-42-21 0,-21 64-16,0-106 15,-42 105 1,42 22-16,-64 0 15,-41 21 1,41 42 0,43-20-16,-21 20 15,42-21-15,-22 0 16</inkml:trace>
  <inkml:trace contextRef="#ctx0" brushRef="#br0" timeOffset="9518.09">16341 720 0,'-22'0'0,"44"0"0,-65 0 0,1 0 16,63 0 30,0 0-46,22-21 0,-1 21 16,0 0-16,106-22 16,-63 22-1,0-21 1</inkml:trace>
  <inkml:trace contextRef="#ctx0" brushRef="#br0" timeOffset="9837.91">17780 529 0,'0'0'0,"-21"0"16,0 0-1,-1 21-15,22 22 16,-21-22-16,-42 64 16,42 20-1,-22 44 1,22-65 0,21-63-16,0 43 31,0-43-31,21-21 15,22 0 1</inkml:trace>
  <inkml:trace contextRef="#ctx0" brushRef="#br0" timeOffset="10118.75">17335 1037 0,'0'0'0,"-21"21"0,0 1 0,21 41 16,0 22 0,21-64-1,0 0-15,22-21 0,63 21 16,-1-21 0,-62 0-1,63 0-15,-64 0 16,0 0-16,-21 0 15,22-63 1,-1-1 0,-42 43-16,0 0 0</inkml:trace>
  <inkml:trace contextRef="#ctx0" brushRef="#br0" timeOffset="10387.18">17568 466 0,'0'0'0,"21"0"47,22 0-47,-22 0 0,0 0 16,21 0-16,1 0 0,-1 0 0,-21 0 15,85 0 1,-42 21 0,-43-21-16,21 0 15</inkml:trace>
  <inkml:trace contextRef="#ctx0" brushRef="#br0" timeOffset="10676.01">18457 487 0,'21'0'31,"1"0"-31,-1 0 0,21 0 0,64 0 31,-43 0-31,64 0 16,64 0-1,-106 0 1,-64 0-16,-42 0 31</inkml:trace>
  <inkml:trace contextRef="#ctx0" brushRef="#br0" timeOffset="10987.83">18838 529 0,'0'21'31,"0"1"-31,-21-22 15,21 42-15,0-21 16,-21 85 0,21 63-1,0-126-15,0 84 16,-21-22 0,0-62-16,21 41 15,0-62-15,0 20 16,0 21-1,-22-63 17</inkml:trace>
  <inkml:trace contextRef="#ctx0" brushRef="#br0" timeOffset="12932.89">12255 148 0,'0'-21'0,"0"42"0,22-63 0,-22 21 16,0 0-16,0-1 15,0 1-15,21 0 16,-21 42 31,0 0-32,21 1-15,-21 20 0,0-21 0,0 43 16,21-22-16,-21 21 16,0 86-1,0-107-15,0 0 16,0 1-16,0-1 0,0 148 16,0-41-1,0 62 1,0-63-1,0-105 1,0 105 0,0-85-16,0 86 15,0 62 1,0-41 0,0-128-16,0 64 15,0-64-15,-21 85 16,0-85-16,-22 149 15,43-85 1,-21-64-16,21 0 0,-21 1 16,0 41-16,0 65 15,-22 62 1,43-147-16,-42 147 16,21-62 15,-21 41-16,-1 64 1,22-190-16,-21 105 16,-1 21-1,-41 149 1,41-212 0,43-42-16,0-22 0,-42 128 15,21-1 1,-43 64-1,22 0 1,21-169-16,0-22 0,0 64 16,-1 106-1,1-169-15,0-1 16,0 128-16,-21 105 16,20-169-1,22-42-15,-21-22 16,-21 128-1,21-107-15,-22 128 0,22-127 16,-21 126 0,0 1-1,20-127-15,-41 211 16,21-21 0,20-211-16,1 84 15,0-85-15,0 170 16,0-169-16,21 20 0,-43 128 15,1 0 1,21-149-16,0 149 16,21-127-16,-43 105 15,43 1 1,-21-128-16,21 1 0,-21 63 16,21-64-16,-21 149 15,0-149 1,0 1-16,-1 126 15,-20 85 1,42-84 0,-42 42-1,42-170-15,0 128 16,0-128-16,0 64 16,0-63-16,-21 169 15,-1 21 1,-20 21-1,42-212-15,-21 64 16,21-84-16,-42 147 16,20 85-1,22-211-15,-21 42 16,21-43-16,-21 170 16,21-191-1,-21 128-15,0 62 16,21-189-1,0 63 1,0-43-16,-21 85 16,21-105-16,-22-1 0,22 64 15,0-64-15,0 0 0,0 43 16,0-43-16,0 22 16,0-43-1,0-42-15,0 0 0,0-22 16</inkml:trace>
  <inkml:trace contextRef="#ctx0" brushRef="#br0" timeOffset="13640.11">15198 1736 0,'0'0'0,"-22"0"15,1 0 1</inkml:trace>
  <inkml:trace contextRef="#ctx0" brushRef="#br0" timeOffset="14360.36">14817 1757 0,'0'0'0,"-22"0"0,1 0 0,0 0 0,0 0 16,-21 0 0,-22 0-1,43 0-15,-43 0 16,1 0 0,42 0-1,42 0 16,0 0-31,0 0 0,22 0 16,-1 0-16,85 0 16,106 0-1,-170 0-15,107 0 16,168 0 0,-253 0-16,84 0 15,-63 0-15,190 0 16,-190 0-1,0 0-15,106 0 16,148-21 0,-276 0-16,-20 21 15,20 0-15,-20 0 0,169-22 16,-170 22-16,64-21 16,-63 21-16,-1 0 0,128-21 15,-85 21 1,-43 0-16,1 0 0,41-21 15,-62 21-15,105 0 16,-42-21 0,0 21-1,-85 0 1,-21-21 0,0 42 46,-43-21-46,22 0-16,0 21 0</inkml:trace>
  <inkml:trace contextRef="#ctx0" brushRef="#br0" timeOffset="15503.71">550 2731 0,'0'-22'16,"0"1"-16,0 0 16,0 0-16,0 0 15,0 42 32,0 0-47,0 0 0,0 0 16,0 22-16,0-22 0,0 21 15,0 1-15,0 20 16,0-21-16,-21 64 16,0 21-1,0 0 1,21-106-16,0 1 15,0-1 1,0-42 15,0-1-31</inkml:trace>
  <inkml:trace contextRef="#ctx0" brushRef="#br0" timeOffset="15892.48">825 3090 0,'0'0'0,"22"0"16,-1 0 0,-21-21-1,21 0-15,-21 0 16,-21 21 31,21 21-32,0 0 1,-21-21-16,21 21 16,-22-21-16,22 22 15,22-44 1</inkml:trace>
  <inkml:trace contextRef="#ctx0" brushRef="#br0" timeOffset="16806.83">2201 2604 0,'0'0'0,"-21"21"16,0 0-1,21 0 1,0 0 0,21-21-1,0 0-15,0 0 16,22 0-16,20-21 15,22-21-15,-43 21 16,-21 21-16,1-22 16,-1 1-16,21-21 15,-42 21-15,-21-22 16,-43 22 0,22 21-16,21 0 0,-21 0 15,20 0-15,-20 0 0,-21 21 16,20 1-16,-41 62 15,20 64 1,43-63 0,21 0-1,21-22 1,0-63-16,64 21 16,0-21-1,-43 0 1,64 0-1,-22 0-15,-62 0 16,-1 0-16,-42 0 31,-1 0-31,-41 0 16,-64 22 0,85-22-16,-64 63 15,42 1 1,43-1-1,21-42-15,0 43 16,0-43-16,0 21 16,21-42-16,-21 21 0,64-21 15,-43 22-15,0-22 16,43 0-16,41 0 16,-83-22-16,20 22 15,-21-21-15,21 0 0,1 0 16</inkml:trace>
  <inkml:trace contextRef="#ctx0" brushRef="#br0" timeOffset="17648.14">3090 2815 0,'0'0'15,"-21"0"1,0 0-16,0 0 0,0 0 15,-1 0-15,1 0 0,21 21 16,-42 1-16,-22 41 16,22 43-1,42-43 1,0 64 0,0-105-16,0 20 15,85 21 16,-1-63-15,1-21 0,63-85-1,-42 22 1,-64 63-16,43-85 16,-21 0-1,-64 64-15,0-1 0,42-84 16,-42 0-1,0 43 1,0 62-16,-21 44 47,21-1-47,0 21 0,-21 64 16,21 42 15,-22-21-16,1-106-15,21 106 16,0-63 0,0-43-1,21 0-15,43-21 16,42-21 0,-22-21-1,1-22 1,-64 64-16,0-42 15,-21 21-15,22-1 16,-1 22-16,-42 0 31,-1 22-15,22-1-16,-21 21 16,21-21-16,0 22 15,0-22-15,0 42 31,21-63-15,64 0 0,-43 0-1,1-63 1,-22-1-16</inkml:trace>
  <inkml:trace contextRef="#ctx0" brushRef="#br0" timeOffset="17836.04">4064 2646 0,'-21'0'32,"0"0"-32,-1 21 15,22 0 16</inkml:trace>
  <inkml:trace contextRef="#ctx0" brushRef="#br0" timeOffset="18285.78">4339 2731 0,'0'21'15,"0"-42"-15,-21 42 0,21 0 0,-42 0 16,20 43 0,22-43-16,0 85 31,-21-1-16,21 107 1,-21-21 0,21-128-16,-21 128 15,0-128-15,0 170 16,21-170-16,-43 149 16,22 0-1,21-106 1,-21 21-1,21-106 1,0-42 0,21-64-1,21-42 1,-20-127 0</inkml:trace>
  <inkml:trace contextRef="#ctx0" brushRef="#br0" timeOffset="18683.99">4191 3090 0,'0'-21'16,"0"42"-16,-21-63 0,21 21 0,0 0 0,0 0 16,0-1-16,0 1 15,0 0-15,0 0 0,0 0 16,42-22-1,-21 22-15,0 21 16,43-21-16,42 0 16,-22 21-1,1 63 1,-85-41-16,0 20 16,-42 43-1,21-64 1,-85 21-1,0 22 1,85-43-16,-22 0 16,22 0-1,0-21 1,42 0 0,0 0-1,1-21-15,-1 21 0</inkml:trace>
  <inkml:trace contextRef="#ctx0" brushRef="#br0" timeOffset="19184.43">5207 2794 0,'-42'0'31,"20"0"-31,-20 0 0,0 0 16,-1 21 0,22 0-16,-42 1 15,42-1-15,-1 21 16,22-21 0,43 0-1,41-21 1,1 22-1,-21 20 1,-22 0 0,-42-21-1,-21 22 1,0-43-16,-22 21 16,22-21-16,-42 21 15,41-21-15,-41 0 16,42 0-1,-22 0-15,-41 0 16,20 0 0,22 0-1,42-21 1,0 0 0,42-22-1,1 22-15</inkml:trace>
  <inkml:trace contextRef="#ctx0" brushRef="#br0" timeOffset="19666.16">5461 2985 0,'21'0'0,"0"0"16,0-22 0,1 22-16,20-21 15,0-21 1,-21 0 0,-21-1-1,0 22 1,-21 0-1,-42 21 1,42 0-16,-43 63 16,1-20-1,41-22-15,22 64 16,-21-22 0,21 1-1,43-22 1,-43-21-16,84-21 31,-63 0-31,1 0 0,41 0 16,22-21-16,-64 21 15,21-21-15,1 0 16,-1-1-16,-21 1 0,0-21 16,0 21-16,1 0 0</inkml:trace>
  <inkml:trace contextRef="#ctx0" brushRef="#br0" timeOffset="32698.38">13610 2582 0,'21'0'16,"0"0"-16,1-21 15,-1 21-15,-21-21 16,21 21-16,21-63 16,-21 41-1,-21 1-15,0-21 16,0 21 0,-21 21-1,-21 0-15,21 0 0,-43 0 16,43 0-16,-21 21 15,-43 21-15,0 22 16,22 20 15,63-20-15,0-43-16,0 21 16,21-20-16,21 20 15,-20-21-15,62 21 16,-63-42-16,1 22 0,20-1 15,21 42 1,-63-42-16,22 22 16,-22 20-1,0-42-15,-85 22 16,-21-22 0,0-21-1,85 0-15,-85 0 16,85 0-1,-42-42-15,41 20 16,1-20 0,-21 21-1,42 0-15,0 0 16,0-1 0,42 22-1,-21 0-15,22 0 16,-22-21-16,0 21 0,21 0 0</inkml:trace>
  <inkml:trace contextRef="#ctx0" brushRef="#br0" timeOffset="33617.85">14118 2709 0,'0'0'15,"0"-21"-15,0 0 32,-21 21-17,0 0-15,0 21 16,-22 0 0,22 1-16,0-1 0,-43 42 15,22 1 1,21-43-16,0 0 0,0 21 15,21 43 1,0-64-16,0 0 16,0 1-16,0-1 15,0 0-15,42-21 16,0 0 0,-21 0-16,22 0 0,20 0 15,-42-21-15,85-22 16,21 1-1,-84 21-15,62-64 32,-83 22-32,-22 42 15,0-1 1,-22 22 0,-20 0-1,0 22 1,42-1-16,0 0 15,0 21 1,0 1 0,21-43-16,0 42 15,0 0 1,0-21 0,-21 22-1,0-22 1,22-21-16,20 0 15,-21 0 1,21 0-16,43-21 16,-21-22 15,-1-41-15,-42 63-16,22-43 15,-43 43 1,0 0-1,0 42 1,-22 21 0,1-21-16,0 22 15,0 63 1,21-64 0,0 0-1,0-63 32,21 0-47,-21 0 16,21-22-16,-21 22 15</inkml:trace>
  <inkml:trace contextRef="#ctx0" brushRef="#br0" timeOffset="33983.64">14838 2646 0,'0'0'0,"0"21"0,-21 0 15,21 0 1,-22-21-16,22 22 16,22-22-1,-1 0 1,0 0-16,0-22 0,0 1 15,0-21 1,-21 21 0,0 0-1,-21 21 1,0 0 0,0 0-16,0 21 15,0 0-15,-1-21 16,22 21-16,0 0 15,0 0 1,22-21 0</inkml:trace>
  <inkml:trace contextRef="#ctx0" brushRef="#br0" timeOffset="34447.86">15113 2731 0,'-21'21'32,"0"0"-17,21 0-15,-22 0 0,1 22 16,21-22-16,-21 21 0,0-21 15,21 22-15,-21-22 0,-22 106 16,22 42 0,0-105-16,0-22 0,-21 85 15,42-64-15,-64 128 16,43-128-16,0 1 16,0-1-16,-1-20 0,1 20 15,-21 43-15,21-42 0,-43 63 16,43-85-16,-21 64 15,21-43 1,42-84 31,-21 0-47,63-64 16,-42 43-16,43-106 15,-43 84-15,64-147 16,-64 147-16</inkml:trace>
  <inkml:trace contextRef="#ctx0" brushRef="#br0" timeOffset="34782.67">14986 2815 0,'21'-21'15,"-42"42"-15,63-63 0,-21 21 16,22 0-16,41-22 15,-62 43 1,62 0 0,22 43-1,-64 20 1,-42 22 0,-63-22-1,42-42-15,-85 43 16,64-64-16,-64 21 15,21 0 1,64-21-16,0 0 16,21-21-1,21 0 1,-21 0-16,63 0 16</inkml:trace>
  <inkml:trace contextRef="#ctx0" brushRef="#br0" timeOffset="35080.21">15875 2455 0,'0'0'0,"-21"0"15,0 22 1,-1-1-16,1 21 15,21-21-15,-42 85 16,0 21 0,20-106-16,1 85 15,21-85-15,0 43 16,0-43 0,0 0-16,21-21 15,1 0-15,-1 0 0,21-21 16,0-21-1</inkml:trace>
  <inkml:trace contextRef="#ctx0" brushRef="#br0" timeOffset="35265.1">15706 2667 0,'0'0'0,"-22"0"0,22 21 16,22-21 15,-1 0-31,0 0 16,0 0-16,0 0 0,43-21 15,42-21 1</inkml:trace>
  <inkml:trace contextRef="#ctx0" brushRef="#br0" timeOffset="35982.69">16849 2540 0,'0'0'0,"21"-21"15,0 21-15,-21-21 0,21 0 16,0 21-16,0-22 16,-21 1-16,43-42 15,-43 20 1,0 22-16,-21 21 16,-22 0-16,22 0 0,-42 0 15,20 0-15,-63 43 16,-21 41-1,106-63-15,0 22 16,21-22-16,0 0 0,21 21 16,43 22-1,-22-43-15,43 43 16,-1-1 0,1 22-1,-64-43 1,-21-21-16,-21 43 15,-127-43 17,42-21-32,64 0 15,-43 0 1,43-21-16,-1 0 16,43-1-16,-42-41 15,42 21 1,0 20-16,42-62 15,22 63 1,63-22 0</inkml:trace>
  <inkml:trace contextRef="#ctx0" brushRef="#br0" timeOffset="36744.94">17420 2477 0,'0'0'0,"0"-22"15,-21 22 1,0 0-16,0 0 16,-22 43-1,-20 41 1,42-41-16,-22 41 15,1 1 1,42-43-16,-21 1 16,21-22-16,0 42 15,0-41-15,63-1 16,22-21 0,-43 0-16,64-21 15,21-22 1,-85 22-16,43-64 15,-64 64-15,-21-42 16,0 42 0,0-1-16,0-20 15,-21 21 1,0 21-16,-43 0 16,64 21-16,-21 0 15,21 0-15,0 43 16,0-43-16,0 0 0,0 0 15,21 1-15,1-1 0,-1 21 16,0 22 0,0-43-16,0-21 15,0 0-15,22 21 16,-22-21 0,42 0-16,43-64 15,-63 43-15,-1 0 16,43-85-1,-64 85 1,-21 0-16,0-21 16,0 63 15,0 0-31,-43 42 16,22-20-1,0-22-15,0 21 16,21-21-16,0-42 47,21 0-32</inkml:trace>
  <inkml:trace contextRef="#ctx0" brushRef="#br0" timeOffset="36924.37">18140 2477 0,'0'-22'0,"0"44"0,-21-44 15,21 1-15,-22 21 16,1 0 0,0 0-1,21 21-15,0 1 16,0-1 0,21-21-1,0 0-15,-21 21 0</inkml:trace>
  <inkml:trace contextRef="#ctx0" brushRef="#br0" timeOffset="37281.18">18500 2582 0,'0'0'16,"0"22"-16,0-1 0,-22 0 0,1 0 15,0 21-15,0 1 16,-43 105 0,22-21-1,-21 85 1,20-22 0,-41 22-1,-1-43 1,64-84-1,0-22 1,42-105 15,0 21-31,21-64 16,22 0 0</inkml:trace>
  <inkml:trace contextRef="#ctx0" brushRef="#br0" timeOffset="37598.99">18521 2667 0,'0'-21'0,"0"42"0,0-63 15,0-1 1,0 1 0,63 21-1,1 0 1,20 21-1,-62 21-15,-1 42 16,0 22 0,-21-64-16,-42 43 15,-43-22 1,43-21-16,-43 22 16,0-43-1,85 21-15,0-42 47,85-22-47</inkml:trace>
  <inkml:trace contextRef="#ctx0" brushRef="#br0" timeOffset="37883.83">19240 2223 0,'0'0'0,"0"-22"15,-21 44 17,21-1-32,-42 0 15,0 64 1,-22 84 0,1 0-1,63-63 1,0-85-16,0 0 15,0 1-15,21-1 16,0-21 0,42 0-1,22-64 1,-43 43-16</inkml:trace>
  <inkml:trace contextRef="#ctx0" brushRef="#br0" timeOffset="38114.69">19135 2371 0,'-22'0'0,"44"0"0,-22 0 47,42 0-47,-21 0 0,21 0 0,1 0 15,-22 0-15,21 0 0,64 0 16,-21 0-1,-85 21 1,-21 0 0,-43 0-16</inkml:trace>
  <inkml:trace contextRef="#ctx0" brushRef="#br0" timeOffset="38897.6">16256 3620 0,'0'21'0,"0"0"16,21-21-1,0 0-15,64 0 16,42 0 0,-21-21-1,-85 0-15,21-1 16,-42-41 0,-63 42-1,-85 0 1,42 63-1,63-21 1,-62 43-16,41-1 31,43 1-15,21-43-16,85-21 31,42 0-15,-106 0-16,0 0 0,0-21 15,0 21-15,0 0 16,-42 0 0,-106 42-1,85-42-15,-43 42 16,-63 43 0,63 63-1,64-127 1,0 43-16,21-43 0,0 42 15,21-63-15,43 22 32,84-22-32,-106 0 15,106-22 1,-42 1-16</inkml:trace>
  <inkml:trace contextRef="#ctx0" brushRef="#br0" timeOffset="39613.98">17039 3831 0,'0'0'0,"0"-21"16,-42 0-1,-64 21 1,21 42 0,-21 22-1,85-43-15,-21 0 16,0 21-16,-1 1 0,-20 63 15,63-22 1,42-63 0,-42 1-1,42-22-15,43 0 16,-21-43 0,-22 43-16,85-106 15,-21 1 1,0-65-1,-1 1 1,-62 63 0,-43 64-1,-43 105 17,22-20-32,21-22 15,-21 21-15,21-21 0,-21 85 16,0-64-1,0 64-15,21 0 16,42-42 15,43-43-15,42-21 0,-22-64-1,-83 43-15,83-64 16,-62 22-1,-22 42 1,-21 42 15,-21 0-31,0 43 16,21-22 0,0 0-1,21-42 1,21-21-1,-42 0 1,42 0-16,-42 0 16</inkml:trace>
  <inkml:trace contextRef="#ctx0" brushRef="#br0" timeOffset="39783.87">17801 3641 0,'0'0'0,"-21"-21"16,0 21-1,-22-22 1,43 44 31,22-22-47,41 0 16</inkml:trace>
  <inkml:trace contextRef="#ctx0" brushRef="#br0" timeOffset="40083.37">18309 3408 0,'0'0'0,"-21"0"15,0 21-15,0-21 16,-1 21-16,22 0 0,-42 43 15,-43 63 1,22 0 0,42-21-1,0 0 1,21-85-16,0 21 16,21-21-1,21-42 1,-21 21-1</inkml:trace>
  <inkml:trace contextRef="#ctx0" brushRef="#br0" timeOffset="40630.06">17970 3789 0,'0'0'0,"-21"0"0,42 0 31,1 0-31,-1 0 16,0 0-16,0 0 0,43 0 16,-22-21-16,64 0 15,-64 21-15,85-22 16,-21 22 0,-85 0-1,-42 0 1,-43 43-1,43-22-15,-63 42 16,-22 43 15,106-21-15,0-22 0,63-41-1,-42-22-15,85-22 16,0-20-1,-64 21-15,1 0 0,-1-22 16,43-62 0,-85 83-16,21-20 0,-21 21 15,0 0-15,0-43 16,-21 43-16,-22 21 16,-84 0-1,22 42 1,62-20-1,1-1-15,21 21 16,21-21 0,63-21-1</inkml:trace>
  <inkml:trace contextRef="#ctx0" brushRef="#br0" timeOffset="41130.97">18965 3704 0,'0'0'0,"0"-42"32,0 21-17,43 21-15,-22 0 0,21 0 16,22 21-1,-43 21 17,21 22-17,-42 20 1,0-20 0,-21 21-1,0-85-15,21 42 16,-21-42-16,-1 21 15,22-42 17,0 0-32,0 0 0,85-64 15,0 0 1,42-21 0,-21 22-1,-43 41 1,-21 22-1,-42 42 32,-21 1-47</inkml:trace>
  <inkml:trace contextRef="#ctx0" brushRef="#br0" timeOffset="87857.25">550 5355 0,'-21'0'16,"0"0"-1,0 0 1,0 0-16,-1 0 16,1 0-1,0 0 1,21-21-16,0 0 0,0 0 15,0 0 1,0-1-16,21 22 16,0-21-16,1 21 0,41-42 15,-21 42-15,85 0 16,-42 21 0,-64-21-1,22 42-15,-22-20 16,0 62-16,0-41 15,-21 62 1,0 22 0,-42 22-1,21-107-15,-85 85 16,-42-21 0,105-85-16,1 21 0,-85 1 15,63-1 1,22-42-16,21 0 0,-43 0 15,43 0-15,-42-21 16,20-22 0,1-62-1,42 62 1,0 1-16,0 0 0,0-1 16,21 22-16,43-21 15,-22 42 1,0 0-1,1 21-15,-22 0 0,0 0 16,43 43-16,-43-43 0,0 0 16,21 43-1,-42-43-15,21 0 0,1 0 16,-22 0-16,42 22 16,-42-22-16,21 0 0,0 0 15,0-21 1,1 0-16,-1 0 15,0 0-15,0-21 16,21 0-16</inkml:trace>
  <inkml:trace contextRef="#ctx0" brushRef="#br0" timeOffset="88323.02">1185 5884 0,'0'0'0,"0"22"0,0-1 16,21-21 46,-21-21-62,22-1 16,-22 1-16,0 0 16,0 0-1,-22 21 1,1 0-1,21 21-15,-21-21 16,21 21-16,-21 0 16,21 1-16,0-1 15,-21-21 32,21-21-31,-21-1-16</inkml:trace>
  <inkml:trace contextRef="#ctx0" brushRef="#br0" timeOffset="92141.55">2307 5080 0,'0'0'0,"0"21"78,21 0-78,0 1 0,-21-1 15,22-21-15,-1 21 16,0 0-16,0 0 0,0 0 0,43 43 16,-1-43-1,-42-21-15,43 21 16,21-21 0,-43-21-16,0 0 15,-21 0-15,85-43 16,-85-20 15,1-22-15,-22 42-1,-43 22 1,1 42 0,0 85-1,42 42 1,0 42-1,0-127-15,0 43 16,0-43-16,0 85 16,-22-21-1,22-64-15,-21 1 0,21 20 16,0-42-16,-42 43 16,21-22-1,0-42 1,-1 0-16,-20-21 15,21 21 1,-21-63-16,20 20 16,-41-41-1,21 20 1,20 43-16,22 0 16,-21 21-1,21 21-15,0 0 16,0 0-16,43 64 15,41 0 1,-20-64 0,-43 0-16,106 0 15,-21-21 1,-64-21-16,64-21 16,-64 20-16,22-41 15,-43 42 1,42-127-16,-41 126 15,-22-41-15,0-22 16,0 64 0,0 0-16,-22 21 15,22 21 1,-21-21-16,21 21 0,0 0 16,0 22-16,0 84 15,0-64 1,0-20-16,0-22 0,0 63 15,0-20 1,0-43 0,0-42 15,0 0-31,0 0 0,0-1 16,0-41-16,0-64 15,21 85-15,64-85 16,-64 84-1,106-41-15,21 62 32,-42 65-17,-21 84 1,-64 42 0,-42-63-1,0-85-15,0 64 16,-1-85-16,22 42 15,-42-21 1,42-42 0,0-42-1,42-1 1</inkml:trace>
  <inkml:trace contextRef="#ctx0" brushRef="#br0" timeOffset="93010.05">4276 5419 0,'0'-21'0,"0"-1"16,0 1-1,-22 21 1,1 0-1,0 0-15,0 0 0,0 0 16,0 0-16,-1 0 0,22 21 16,-63 22-1,42-1 1,21-21-16,0 22 16,42-22-1,-21 0-15,85 0 16,-64 21-1,-20-42-15,-1 22 0,21 20 16,-42 0 0,0-21-16,0 1 0,-42-1 15,-1 0-15,-41 21 16,41-21 0,-62 1-16,41-22 15,43 0-15,0 0 16,0 0-16,-1 0 0,22-22 15,0 1-15,0-21 16,22 21 0,41-22-1,1 1 1,-22 21-16</inkml:trace>
  <inkml:trace contextRef="#ctx0" brushRef="#br0" timeOffset="93405.82">4593 5376 0,'0'0'15,"-21"0"-15,21-21 0,-21 21 16,0 0 0,21 21-16,0 22 15,0 41 1,0-41-16,0 84 15,0-85 1,21 106 0,-21 64-1,0-149-15,0 128 16,-43-1 0,22-126-16,-42 148 15,20-107 1,43-41-1,0-85 17,0-43-17,0 22-15,22-43 16,-1 22-16,0 20 0,-21-20 16</inkml:trace>
  <inkml:trace contextRef="#ctx0" brushRef="#br0" timeOffset="93744.63">4551 5609 0,'0'0'16,"-21"-21"-16,21 0 0,-22-21 0,1 20 15,21 1-15,0-21 16,0 21-16,0 0 16,21-1-16,64 1 15,-64 21-15,43-21 16,-43 21-16,106 21 15,-85 22 1,-21-22-16,-21 63 16,-21 1-1,-106 21 1,85-85-16,-22 0 16,-84 43-1,127-43 1,0-21-1,42 0 1,-21-21 0,85-22-1,-64 22-15</inkml:trace>
  <inkml:trace contextRef="#ctx0" brushRef="#br0" timeOffset="94142.3">5207 5503 0,'21'0'31,"-21"-21"-15,21 21-16,-21-21 0,43-21 15,-22-1 1,0 22-1,0-21-15,-42 42 32,0 0-32,0 21 15,-43 21 1,1 22 0,41-43-16,1 85 15,21-43 1,0-41-16,0-1 0,0 42 15,21-63 1,-21 21-16,85-21 16,-43 0-1,-20-21-15,20 0 0,43-21 16</inkml:trace>
  <inkml:trace contextRef="#ctx0" brushRef="#br0" timeOffset="94741.96">5948 5228 0,'0'0'0,"-21"0"15,-1 0 1,1 21-16,0-21 0,0 22 16,-85 105-1,85-64 1,21-21-16,0 43 15,0-21 1,0-43-16,21 0 0,0 0 16,64 0-1,-43-21-15,43-21 16,63-64 0,-106 64-1,1-42-15,63-85 16,-85 105-1,21-105-15,22 0 32,-64 84-32,21-41 15,-21 62-15,0 1 16,-21 42 0,-1 42-1,22-21-15,-42 106 16,21 22-1,21-107-15,-21 0 0,0 85 16,21-42 0,0-43-16,0 43 15,0-64-15,42 43 16,-42-43-16,42 0 16,-21-21-16,22 0 15,20 0 1,-42-21-1,64-64 1,-43 22-16,-20 41 16,-22-20-16</inkml:trace>
  <inkml:trace contextRef="#ctx0" brushRef="#br0" timeOffset="95004.81">6413 5186 0,'0'0'0,"0"21"0,22-21 15,41 0 1,-21 0-16,128 0 16,-64 0-1,21-21 1,-106 21-1,0 0 1,-42 0 15,-22 0-31</inkml:trace>
  <inkml:trace contextRef="#ctx0" brushRef="#br0" timeOffset="95767.95">2498 6244 0,'0'0'0,"-22"0"0,-20 0 16,21 0-16,0 0 16,0 0-1,21-21-15,21 21 32,0 0-32,0 0 15,43 0-15,-43 0 16,127-21-16,-42 21 15,-43 0-15,1 0 16,253 0 0,-20-21-16,126 21 31,-106-21-15,-211 21-16,275-22 15,127 1 1,-381 21-16,21 0 0,1 0 15,-22-21-15,254 21 16,-276 0-16,22-21 0,170 21 16,-43-21-1,-191 21-15,85 0 16,-105 0-16,-1-21 16,-21 21-16,0 0 15,-21-22 32,0 1-16,0 0-15</inkml:trace>
  <inkml:trace contextRef="#ctx0" brushRef="#br0" timeOffset="95910.87">7281 5990 0,'0'21'15,"0"1"1,0-1 31</inkml:trace>
  <inkml:trace contextRef="#ctx0" brushRef="#br0" timeOffset="96707.97">1249 7027 0,'-21'0'16,"21"-21"-16,-22 0 16,1 21-1,0 0 1,0 0 0,-21 42-1,-1 85 1,22-84-16,-21 105 15,-22 42 1,1-41 0,-22-1-1,43-85 1,21-20 0,21-65 15,0 1-31,0 0 15,0 0-15</inkml:trace>
  <inkml:trace contextRef="#ctx0" brushRef="#br0" timeOffset="97458.39">762 7345 0,'0'-42'15,"0"84"-15,-21-106 0,0-20 16,21 20-1,0 43-15,0-21 0,21-1 16,-21 22-16,21 0 0,42-21 16,-41 21-16,20 21 15,-21-22-15,148 1 16,-126 21-16,41 0 16,-41 21-16,41 64 15,-84 106 1,-105-43-1,41-85 1,-63 64 0,-42-21-1,84-42 1,22-64 0,41-22-1,22-41 1,43-1-1,20 22 1,22 42 0,-43 64-1,-42-43-15,21 42 16,1 22 0,-22-64-16,21 0 15,0 22-15,21-1 16,-21-42-16,1 0 15,41 0-15,-21 0 16,1-21 0,84-64-1,-43 0 1,1 1 0,-85 41-1,0 65 1,-21 20-1,0-21-15,0 0 0,-1 22 16,1 62 0,0-62-1,21-22-15,0 0 16,0-42 15,0 0-31,21-22 16,-21 22-16,21-21 15</inkml:trace>
  <inkml:trace contextRef="#ctx0" brushRef="#br0" timeOffset="97627.29">1609 7239 0,'0'-21'16,"0"42"-16,0-21 46,0 21-46,0 0 16,0 1 0,0-1-1,21-21-15,0 0 0</inkml:trace>
  <inkml:trace contextRef="#ctx0" brushRef="#br0" timeOffset="98472.81">2074 7578 0,'21'0'0,"-21"21"16,0-42 0,22 0-1,-22-1-15,21-20 16,-21 21-16,21-43 15,-21 43-15,0-42 16,-42 63 0,-43 21-1,43 0-15,-1 21 16,1 1-16,-22 41 16,43-62-1,-42 62-15,42-41 16,21-22-1,21-21 1,0 0-16,0 0 16,0 0-16,64-21 15,-22-22 1,-41 22-16,-1 0 0,42-21 16,-42 20-16,-21 1 15,22 21-15,-22 21 31,0 1-15,0-1-16,-22 0 0,22 64 16,0 42-1,0-85-15,0 127 16,0 106 0,0-211-16,0 126 15,22 22 1,-22 106 15,0-213-31,0-62 0,-43 105 31,22-127-31,0 43 16,-85-1 0,-63-63-1,-22-63 1,128 41-16,-128-105 15,128 85-15,-64-106 16,63 0 0,64 0-1,0 105-15,0 1 0,64-43 16,-43 43-16,85-106 16,-64 105-16,0 1 15,43-64-15,127-63 16,-64 84-1,-85 43 1</inkml:trace>
  <inkml:trace contextRef="#ctx0" brushRef="#br0" timeOffset="99226.2">2476 7239 0,'0'0'0,"0"-21"0,-21 0 15,21 0-15,-21 21 0,0-22 16,0 22 0,0 0-16,-1 0 0,22 85 15,-21 21 1,0-64-16,21 1 16,0 41-16,0-41 0,0 41 15,-21 43 1,21-106-16,0 1 15,0 20-15,21-42 16,0 0 0,22-21-1,-1-43-15,-21 43 16,0-21-16,0-43 16,1-21-1,-1 85-15,0-42 16,0 63-16,0 21 15,-21 42 1,21-42-16,-21 1 0,22 41 16,-1 43-1,0-43 1,0-41-16,21-1 16,-20 0-16,41-21 15,22-21 1,-64 0-1,21-1-15,22-41 16,42-106-16,-85 126 16,42-126-1,-63 21-15,0 105 16,21-62 0,-42 147 15,21-21-31,-21 21 0,21 1 15,0-1-15,-21 106 16,0-105-16,21 62 16,0-62-16,0 84 15,0-64 1,0-42-16,42 22 16,22-43-1,-43 0 1,0 0-16,0 0 0,43-43 15,-64 22 1,21 0-16,-21-21 0,21 21 0</inkml:trace>
  <inkml:trace contextRef="#ctx0" brushRef="#br0" timeOffset="99424.08">3133 7366 0,'0'0'0,"-22"21"0,22 0 31,22-21-15,-1 0-16,0 0 15,0 0-15,0 0 0,64 0 16,-64 0-16,106-42 16,0 21-1</inkml:trace>
  <inkml:trace contextRef="#ctx0" brushRef="#br0" timeOffset="100107.69">4064 7154 0,'0'0'0,"0"-21"16,-21 21 0,-64 43-1,64-1-15,0-21 16,-64 127-1,64-105-15,21-1 0,-21 21 16,21 43 0,0-63-16,0-22 0,21 42 15,64-42 1,-64-21-16,85 0 16,42-21-1,-42-63 1,-64 62-16,43-105 15,-43 85 1,21-127 0,-20-64-1,-43 169 1,0 22 0,-43 84-1,-20 64 1,-1 106-1,43-22 1,21-84 0,0 0-1,21-85-15,22-21 16,-22 0-16,42 0 16,-41 0-16,20 0 0,43-63 15,20-22 1,-83 64-1,41-64-15,-42 1 16,-21 105 15,0 0-31,-21 0 16,21 0-16,-21 0 0,21 1 16,-21-1-16,21 0 0,0 0 15,0 0-15,-21 22 16,42-43 15,0 0-31,21-43 16</inkml:trace>
  <inkml:trace contextRef="#ctx0" brushRef="#br0" timeOffset="100271.53">5016 7197 0,'0'0'16,"-21"0"-16,-21 0 31,21 0-31,21 21 16,0 0-16,21-21 31,0 0-31,0 0 16</inkml:trace>
  <inkml:trace contextRef="#ctx0" brushRef="#br0" timeOffset="101124.84">5482 7133 0,'0'-21'16,"-21"21"-16,-21 0 0,-1 0 16,22 21-16,-64 64 15,43 42 1,21-85-16,-21 64 15,20 42 1,22-127 0,0 43-1,22-43-15,20-21 16,-21 0-16,21 0 0,64 0 16,-42 0-16,84-63 15,-63 20 1,-43 1-16,0 21 0,43-127 15,-22-64 1,-41 170-16,-22-85 16,0 63-1,0 43-15,-43 21 16,1 63 0,42-41-16,-21 83 15,21 22 1,-43 43-1,43-149 1,0 21-16,-21 1 0,0 20 31,21-84 1,0 0-32,21 0 15,0-1-15,1 1 0,20-42 16,0 42-16,-21-1 0,22-20 15,-22 21-15,0 0 0,64-22 16,-22 43 0,-42 0-1,-21 22 1,-21-1-16,-21-21 16,-22 21-1,43 0-15,-85 0 16,43 0-1,63 22 1,0-1 15,0 0-15,21-42-16,43 64 16,-1-43-1,-42 0 1,0-21-16,1 0 15,62 0 1,-41 0 0,-22-21-16,-21 0 0</inkml:trace>
  <inkml:trace contextRef="#ctx0" brushRef="#br0" timeOffset="101620.26">6435 7260 0,'0'21'16,"21"-21"-16,0 0 15,0 22-15,0-22 16,22 0-16,62 0 16,-83 0-16,62 0 15,-63 0-15,106 0 16,-42-22-1,-43-20 1,-42-21 0,-84-1-1,-1 43 1,64 21-16,-85 0 16,64 0-1,42 21 1,84-21-1,-62 0 1,41 21-16,43 0 31,-85 22-15,-21-22-16,0 42 16,-85 43-1,1-42 1,63-43-16,-1 0 0,-20 21 15,21-42-15,-21 22 16,42-1 0</inkml:trace>
  <inkml:trace contextRef="#ctx0" brushRef="#br0" timeOffset="102890.08">7726 6900 0,'0'0'15,"-21"22"-15,21-1 0,0 0 32,21-21-32,0 0 15,0 0-15,43 0 16,20-42 0,-41 20-16,-1 1 0,64-21 15,-22-43 1,-62 64-16,-22-85 15,0 64 1,-64 42 0,43 0-16,-85 106 15,85 21 1,-21 42 0,20-21-1,1 64 1,21-85-1,-42-64 17,0-41-17,-22-22 1,-21-43 0,-20-63-1,41 22 1,22 20-1,21 64 1,-1 43 0,22 41-1,43-20 1,84 20 0,21-84-1,-63 0 1,-43 0-1,0 0-15,64-63 16,-42-1-16,-43 22 16,21-64-1,-42 43 1,0 42-16,0-1 16,0 65-1,0-22-15,0 21 16,-21 64-1,0-85-15,21 43 16,-21-43-16,21 0 16,-22 0-16,22-42 47,0 0-47,43-64 15,-43 64-15,42-42 16,-21 41-1,43-62-15,-43 63 0,64-22 16,-22 43 0,1 64 15,-64-22-31,21 22 16,-21 63-1,0-106-15,-21 42 16,-1-42-16,1 1 15,-21-1 1,42-42 0,21-1-1,21-20-15</inkml:trace>
  <inkml:trace contextRef="#ctx0" brushRef="#br0" timeOffset="103355.82">8890 7176 0,'0'0'0,"0"-22"0,21-20 31,-21 21-15,-63 21 0,-22 21-1,43 0-15,-43 22 16,21 20-1,43 1 1,106-43 15,0 0-15,42 21 0,-22 1-1,-83-22-15,-22 21 16,0 22-1,-106-43 1,21-21 15,-42 0-15,106 0-16,-21 0 16,-22 0-1,85-21 16,85-43-15,-85 64-16</inkml:trace>
  <inkml:trace contextRef="#ctx0" brushRef="#br0" timeOffset="103742.62">9356 7154 0,'0'0'0,"21"-21"15,-21 0-15,-21 42 47,21 0-31,0 1-16,-22 105 16,22 0-1,-21 63 1,21-148-16,-21 107 15,0-107-15,-21 127 16,-22 22 0,43-128-16,-43 149 15,22-43 1,21-84 0,0 0-1,21-64-15,42-64 31,-21 22-15,22-42-16,-22 42 16,85-149-16</inkml:trace>
  <inkml:trace contextRef="#ctx0" brushRef="#br0" timeOffset="104125">9398 7345 0,'0'0'0,"0"-42"0,0 20 16,0 1-16,-21 0 0,21-21 16,0-22-1,0 43-15,21 0 16,21 21 0,-21 0-16,43 0 15,-1 0 1,-63 21-16,43 21 15,-43 43 1,0-21 0,-21-64-1,-43 63 1,43-63-16,-85 64 16,43-43-1,20 0 1,22-21-16,21 21 15,21-21 17,0 0-32,-21-21 0,22 0 0,41-22 15</inkml:trace>
  <inkml:trace contextRef="#ctx0" brushRef="#br0" timeOffset="104505.78">9885 7260 0,'0'0'0,"21"0"0,0-21 31,0 21-15,22-42 0,-1-1-1,0 1 1,-42 0-1,-21 42 1,-42 0 0,-1 63-1,22 22 1,42-43-16,-43 64 16,43-21-1,0-43 1,85-21-1,-64-21 1,43 0-16,20-42 16,1 0-1</inkml:trace>
  <inkml:trace contextRef="#ctx0" brushRef="#br0" timeOffset="105058.88">10562 7070 0,'-21'0'32,"0"0"-17,0 21-15,-22 64 16,1 20 0,42-20-1,0-64-15,0 43 16,21-22-1,0-42-15,22 0 16,-22 0-16,0 0 16,42-21-1,43-64 1,-85 64-16,22-64 16,84-126-1,-64 84 1,-20-43-1,-22 65 1,-21 83 0,-43 65-1,22-22-15,-21 85 16,21-64-16,0 0 16,21 1-16,-43 126 15,43-127-15,-21 1 16,0 63-16,21-64 15,0 21-15,0-41 16,0 41 0,0-42-16,21-21 15,21 0 1,22-21 0,21-42-1,-43-1 1,-42 43-16</inkml:trace>
  <inkml:trace contextRef="#ctx0" brushRef="#br0" timeOffset="105321.38">10816 7049 0,'21'0'31,"0"0"-15,1 0-16,-22-22 0,21 22 0,0 0 0,0 0 16,43 0-1,-22 0-15,-21 0 16,0 0 0,-21-21 15,0 0-31</inkml:trace>
  <inkml:trace contextRef="#ctx0" brushRef="#br0" timeOffset="109206.86">12848 5165 0,'0'-21'0,"-21"42"78,21 0-78,0 0 16,0 0-1,21-21 1,0 0-16,0 0 0,1 0 16,83-42-1,22-22 1,-21-20-1,-63 20 1,-22 1 0,-21 42-16,0-1 0,0 1 15,-21 21 1,-1 0 0,1 21-16,-42 128 15,20-1 1,43-85-1,-42 64-15,0 21 16,42-105-16,-21 63 31,21-85-31,-22 42 16,1-42-16,21 1 16,-42-22-1,21 0-15,0-43 16,-22 1-1,22 21-15,0 0 0,21-1 0,0 1 16,-64-63 0,64 62-1,-21 22 1,21 22-16,0 20 16,0-21-16,0 0 0,21 22 15,43 20 1,-43-63-16,21 21 15,-20-21-15,20 0 0,64 0 16,-64 0 0,85-21-1,-21-21-15,-85 21 16,0-1-16,22-20 16,-1-43-1,-21 1 1,-21 63-16,0 42 31,0 0-15,0 0-16,0 0 15,-21 0-15,21 1 0,0-1 0,-21 21 16,21-21-16,0 0 0,0 22 16,0-1-1,0-21 1,0-42 15,0 0-31,0 0 16,21-43-16,21-20 15,-21 62 1,22-20-16,41-21 16,-20 20-1,-22 22-15,85 21 16,-42 21-1,-64 85 1,-42 0 0,-64 0-1,22-64 1,42-21 0,21-42 15,21 0-16,21-21-15</inkml:trace>
  <inkml:trace contextRef="#ctx0" brushRef="#br0" timeOffset="109657.61">14605 5355 0,'0'0'0,"21"0"0,-21-21 15,-21 21 1,0 0-16,0 0 16,-1 0-16,1 0 0,-63 0 15,62 0-15,-83 21 16,41 22 0,43-22-1,106 21 1,-1 0-1,22 1 17,-42-1-32,-64 0 31,-43 22-15,-63-43-1,64-21-15,-85 21 16,-21-21-1,84 0 1,43-21 0,21-42-1,64 41 1,-1-20 0</inkml:trace>
  <inkml:trace contextRef="#ctx0" brushRef="#br0" timeOffset="110040.69">14922 5334 0,'-21'0'0,"42"0"0,-42 21 0,21 0 16,-21 1-16,-21 62 15,42 43 1,-21-84-16,-1-1 0,1 43 16,0 105-1,-21-42 1,-1 64 0,-20 0-1,63-170-15,0 0 16,-21 1-16,21-22 0,-21 0 15,21 21-15,21-63 32,0 0-32,0 0 15,43-85 1,-43 64-16,42-43 16,-42 21-16,22-20 0</inkml:trace>
  <inkml:trace contextRef="#ctx0" brushRef="#br0" timeOffset="110356.51">14901 5630 0,'0'-63'0,"0"126"0,0-190 16,43 43-1,-22 20 1,85 43 0,42 21-1,-64 42 1,-41-20-16,-22 41 15,-21-42-15,-42 64 32,-128 0-17,22-43 1,21-21 0,106-21-1,63-21 16,-21 0-31,64-22 16,-21 22-16</inkml:trace>
  <inkml:trace contextRef="#ctx0" brushRef="#br0" timeOffset="110723.3">15684 5567 0,'0'-21'32,"0"0"-32,22-1 15,-1 1-15,0 21 0,0-21 16,21 0 0,-20 0-16,-1-22 15,0 43-15,-21-21 0,-21 21 31,0 0-31,-43 43 16,43-22-16,-64 42 16,64-42-16,0 43 15,0 21 1,42-43 0,42-21-1,43-21 1,0-21-1,-21-21 1</inkml:trace>
  <inkml:trace contextRef="#ctx0" brushRef="#br0" timeOffset="111258.72">16468 5334 0,'0'0'0,"-22"0"0,-20 0 16,-43 21-1,1 43 1,41 20 0,22 22-1,21-21 1,43-22 0,-22-63-16,42 0 15,22 0 1,-43 0-16,64-42 15,21-64 1,0-21 0,-85 85-1,1-43-15,-22 43 16,0 0-16,0-22 16,-21 22-16,0-1 15,0 22-15,0 0 16,-21 42-1,0 0-15,-43 64 16,64-64-16,-63 85 16,63 21-1,-21-106-15,0 106 16,21-21 0,0-42-1,42-43 1,-21-21-16,43 0 15,-22 0 1,0-21 0,43-85-1,-22 63-15,-41 1 16</inkml:trace>
  <inkml:trace contextRef="#ctx0" brushRef="#br0" timeOffset="111489.59">16912 5398 0,'0'0'0,"21"-22"15,0 22 1,1 0-16,-1 0 0,21 0 16,-21 0-16,43-21 15,-1 21 1,-42 0-16,1 0 15</inkml:trace>
  <inkml:trace contextRef="#ctx0" brushRef="#br0" timeOffset="112227.69">13250 6075 0,'-21'0'0,"42"0"0,-63 0 0,21 0 0,0 0 16,42 0 31,0 0-47,0 0 15,21 0-15,1 0 0,-1 0 16,149-21-16,-43 21 15,-64 0-15,1 0 16,233 0-16,20 0 16,-211 0-1,402 0 1,-148 21 0,-42-21-1,-233 0-15,0 0 0,105 0 16,-126 0-16,21 0 0,63 0 15,128 0 1,-234 0-16,1 0 0,-22 0 16,127 0-1,-148 0-15,1 0 0,20 0 16,-21-21 0,-21 0 15</inkml:trace>
  <inkml:trace contextRef="#ctx0" brushRef="#br0" timeOffset="112368.62">17378 6033 0</inkml:trace>
  <inkml:trace contextRef="#ctx0" brushRef="#br0" timeOffset="114136.88">12382 7218 0,'0'21'0,"-21"0"15,21 0-15,21-21 47,1 0-47,-1 0 0,0 0 0,0 0 16,21-21-16,-20 21 0,20-21 15,-21 0-15,106-43 16,-85 43-16,-20 0 0,83-42 16,-41 20-1,-43 22-15,0 0 0,-21-43 16,0 1 0,0 42-16,-42-22 15,-22 43 1,43 0-1,0 0-15,0 22 0,0-1 16,-43 63-16,43-41 16,-21 63-16,21-64 15,-22 170 1,-20 63-16,42-212 16,-22 107-1,22-86-15,-42 149 16,41-148-16,1-1 0,-42 107 15,42-128-15,-1 64 16,-20 85 0,42-64-1,0-127-15,21 22 16,0-43-16,1 0 0,41 0 16,43-64-1,0-42 1,42-105-1,-127 147-15,21 1 16,1-64-16,-22 42 16,-21-63-16,0 63 0,0 22 15,-42-128 1,-107 22 0,22 105-1,85 64-15,0 0 0,-43 0 16,-21 0-1,127 0 1,1 0 0,-1 0-16,85-42 15,42-21 1,-106 41-16,22 1 0,105-63 16,-21-1-1,-106 43-15,43-22 16,-64 43-16,-21-21 15,0 20-15,0 1 16,0 42 15,-21-21-31,0 22 0,21-1 16,0 0-16,-21 42 16,0-20-1,-1-22-15,1 42 16,0-41-1,21-44 17,0-20-17,0 21-15,0 0 0,21-22 16</inkml:trace>
  <inkml:trace contextRef="#ctx0" brushRef="#br0" timeOffset="114303.94">13144 6964 0,'0'0'0,"0"21"63,0 0-47,22 0-1,-1-21-15,0 0 16</inkml:trace>
  <inkml:trace contextRef="#ctx0" brushRef="#br0" timeOffset="114754.26">13483 7154 0,'0'22'0,"0"-44"0,0 65 16,0-22-16,0 0 0,-21 0 15,21 0-15,0 1 0,-21 41 16,0-63-16,-1 42 15,1 1 1,0-43 0,0 0-1,21-21 1,0-22 0,0 22-16,0-42 15,0 41-15,21-20 0,43-43 16,20 1-1,64 41 1,-126 43-16,83 0 16,-20 43-1,-64-22-15,0 64 16,-21-43-16,0-21 0,0 43 16,-21-43-16,-21 21 15,21-21-15,0-21 0,-1 43 16,1-43-1,21-22 17,21 1-32,1 21 15,-1-21-15,-21 0 0</inkml:trace>
  <inkml:trace contextRef="#ctx0" brushRef="#br0" timeOffset="115307.24">14605 7070 0,'0'0'0,"0"-21"15,0-1-15,-21 1 16,0 21-16,-1 0 0,-41-21 16,42 21-16,-22 0 15,-84 64 1,106-43-16,-21 0 15,-22 42-15,1 43 16,42-85-16,0 22 16,21 41-16,0-41 15,0-22 1,21-21-16,42 0 16,-20 0-16,62 0 15,-62-21-15,41 0 16,-41-1-16,-22-20 0,85-43 15,-43-42 1,1-63 0,-43 148-16,-21-43 15,21 64-15,0-22 0,-21 1 16,0 21-16,0 0 0,0 42 31,-21 0-31,21 0 0,-63 106 16,20 0-1,1 43 1,42-107-16,0 43 16,0-21-1,0-64 1,0 0-16,21 0 16,0-21-1,0 0-15,1 0 0,41-63 16</inkml:trace>
  <inkml:trace contextRef="#ctx0" brushRef="#br0" timeOffset="115695.28">14986 7218 0,'0'0'0,"0"21"16,21-21-1,0 0-15,22-42 16,20 21 0,-63-1-16,21 1 15,0 0-15,1 21 0,-22-21 16,0 0 0,-22 21-1,-20 0 1,21 0-16,-43 42 15,43-21-15,0 0 0,-42 43 16,63-22-16,-22 1 16,22-22-16,0 42 15,0-42-15,0 22 16,22-43-16,-1 0 16,0 0-16,0 0 0,0 0 0,64 0 15,-22-43 1,-20 22-16,-22 0 15</inkml:trace>
  <inkml:trace contextRef="#ctx0" brushRef="#br0" timeOffset="116056.35">15388 7133 0,'0'-21'0,"21"-21"32,22 21-17,-22 21-15,0 0 0,0-22 16,43 22-1,-43 0-15,0 0 0,42 43 16,-41 41 0,-1 1-1,-21-64-15,0 22 0,0 20 16,-21-21 0,-1-20-16,1-22 0,0 21 15,-21-21 1,21 0-1,21-21-15,0-1 0,0 1 16,0-42-16,63-22 16,-63 64-1,21-21-15,22-22 16,20-21-16,-42 64 16,0 0-1,1 0 1</inkml:trace>
  <inkml:trace contextRef="#ctx0" brushRef="#br0" timeOffset="116586.08">16150 6795 0,'0'0'0,"21"0"31,0 0-31,22 0 0,-1 0 0,43-22 15,-43 22-15,170-21 16,-43 21 0,-127-21-1,107 21-15,-44 0 16,-126 0 15,-21 0-31,21 0 16,0 0-16,-22 0 0,22 0 15,-21 0-15,21 0 0</inkml:trace>
  <inkml:trace contextRef="#ctx0" brushRef="#br0" timeOffset="116839.94">16700 6731 0,'0'21'0,"0"-42"0,-21 42 0,0 0 15,21 1-15,-21-1 0,21 0 0,-21 21 16,21-21-16,-43 43 15,43-43-15,-21 21 0,-21 64 16,-22 21 0,43-106-16,0 22 15,-21 20-15,21-42 16,-1 43-16,22-43 16,22-21 15,20-21-31,-21 0 15,0 0-15,0-1 0,43-20 16,-22 21-16</inkml:trace>
  <inkml:trace contextRef="#ctx0" brushRef="#br0" timeOffset="118056.76">17081 7006 0,'0'-21'0,"22"21"31,-44 0-15,1 21-16,0-21 0,0 21 0,21 1 16,-21-1-16,0 0 0,-1 0 0,22 0 15,0 22-15,-21-22 0,0 21 16,21 22 0,0-43-16,0 21 15,0-21-15,0 0 16,21-21-16,0 0 0,43 0 15,21-21 1,-64 0-16,0 0 0,21-21 16,1-22-1,-43 43-15,0-21 0,0-1 16,-64-41 0,43 84-16,0-22 15,0 22-15,-1 0 0,1 0 0,0 0 16,0 0-1,42 0 1,0 0 0,43 0-16,-22 0 15,-21 0-15,64-21 16,42 21 0,-85 0-16,1 0 0,41 0 15,43 0 1,-63 0-1,-64 43 1,-21 41 0,-43-41-1,1 41 1,41 1 0,22-64-1,0 0 1,22-21-16,20 0 15,-21 0-15,0 0 16,22-21-16,-22 21 0,42-42 16,-42 21-16,-21-1 15,22 1-15,-22-21 0,21 21 16,-21 0-16,0-43 16,0 1-1,-106-22 1,85 85-16,-64 0 15,64 0-15,0 0 16,0 0 0,42 0-1,0 0-15,0 0 0,0 0 0,43 0 16,-22 0-16,22 0 16,-22 0-16,0 0 0,85-21 15,-63 0-15,84-22 16,-85 1-1,-20 21-15,-22 0 0,42-64 16,-63 43 0,22 20-16,-22-20 0,0 21 0,0-21 15,0-1 1,0 22-16,-22 0 0,1 21 16,0 0-16,-42 42 15,63 1-15,-64 41 16,-21 86-1,64-107-15,0-21 0,-21 43 16,-1 42 0,43-85-16,0 1 0,0 63 15,22-43 1,41-21 0,22-20-1,-64-22 1,21 0-16,-21-22 0,43-20 15,-43 21-15,21-21 16,1-22 0</inkml:trace>
  <inkml:trace contextRef="#ctx0" brushRef="#br0" timeOffset="118231.65">18648 7324 0,'21'0'0</inkml:trace>
  <inkml:trace contextRef="#ctx0" brushRef="#br0" timeOffset="125353.34">18986 6985 0,'-21'0'16,"0"0"-1,42 0 48,0 0-63,1 0 15,-1 0-15,0 0 0,21 0 0,-21 0 16,22 0-16,84 0 16,0 0-1,-64 0-15,-20 0 0,62 0 16,-62 0-16,20 0 15,1 0-15,-22 0 0,0 0 16,1-21-16,-22 21 16,-21-21-1,-21 0 1,0 21-16,-1 0 16,1 0-16,-21-22 15,21 22-15,-22-21 16,22 21-16,-42 0 15,42 0-15,-1-21 16,1 21 0,42 0 15,1 0-31,-1 0 0,42 0 16,-42 0-16,43 21 15,-43-21-15,64 0 16,-64 0-16,0 0 0,0 0 15,-21 21 1,0 1 0,0-1-16,-21 0 15,-21 0-15,-1 0 0,-20 43 16,21-43 0,20 0-16,-83 64 15,20-1 1,64-62-16,-43 20 15,1-21 1,20-21-16</inkml:trace>
  <inkml:trace contextRef="#ctx0" brushRef="#br0" timeOffset="127652.54">14541 8657 0,'43'0'15,"-43"-21"-15,21 21 16,0-63-1,21 20 1,-42-20 0,0 42-16,0-1 0,0 1 15,-42-42 1,21 63-16,-21 0 16,20 0-16,1 0 0,0 0 15,0 21-15,0-21 0,-64 63 16,64-20-16,0-22 15,0 0-15,-64 85 16,85-85-16,-21 0 16,21 22-16,0 20 15,0-42-15,0 0 16,63-21 0,-20 0-16,-22 0 0,0 0 15,64-42 1,-64 21-16,42-21 15,-42 20-15,64-62 16,-43 63-16,43-128 16,-43 86-1,-42 21-15,0-1 0,43-84 16,-43 43 0,0 62-16,0-20 15,0 63 16,0 22-31,0-22 0,0 21 16,0 0-16,0-20 0,0 105 16,0-85-16,0 64 15,-21-64 1,21 0-16,-22 64 16,22-85-1,22 1 1,20-22-1,-21 0-15,0 0 0,64 0 16,0-43 0,-43 22-16,-21 0 0,43 0 15,-43 0-15,0-22 16,-21 22-16,0 0 0,0-21 16,0 20-16,-21 1 0,0 21 15,-1 0-15,-20 0 16,21 0-16,0 0 15,21 21 1,0 1-16,21-22 16,21 42-16,-21-42 0,43 63 15,-22 1 17,-21-43-32,-21 43 15,22-22 1,-1-21-16,0 21 15,0-42-15,21 0 16,64 0 0,-21-42-1,42-43 1,-21 1 0,-85 63-16,21-22 15,-42-41 1,0 62-16,0 1 0,0 0 15,0 0-15,-21 21 16,0 0 0,0 0-16,0 0 0,-1 0 15,1 21-15,0 0 16,0 0-16,-21 22 0,-22 20 16,64-42-1,-21 22-15,0-1 16,21-21-16,0 0 15,42 1 1,-21-22-16,0 0 0,22 0 16,-22-22-16,21 1 15,43-21 1,-64 21-16,21-43 16,-20 64-16,-22-21 15,21 0 1,-21 0-1,0 42 17,0 0-32,0 0 15,0 0-15,0 1 16,0 20-16,0-21 0,0 43 31,42-22-15,-21-21-16,0-21 0,22 0 15,-22 0-15,42 0 16,-20 0-16,-22 0 0,64 0 16,-64-21-16,127-43 15,-106 22 1,1 21-16,-1-64 16,-42 22-1,0 42-15,-64-43 16,1 43-1,42 21-15,-43 0 16,1 63 0,42-63-16,-1 22 15,-20 20-15,42-21 16,0 43-16,0-43 16,0 42-16,0-42 15,0 22 1,64-22-1,-43-21-15,21 0 16,-21 0-16,22 0 16,-22 0-1,-21-21-15,21 21 16,-21 21 0,0 0-1,0 0-15,0 0 16,0 1-16,0-1 0,-21 21 15,0 22-15,-1-1 16,1-21-16,0 1 0,21-1 16,-42 64-16,21-64 0,-22 128 15,22-128-15,0 21 16,0 43 0,0-42-16,-22 63 0,43-85 15,-21-21-15,0 43 16,-21-22-1,42-21-15,-64-21 16,43 0 0,0-21-16,21 0 0,0-21 15,0 20-15,21-105 16,85-105 0</inkml:trace>
  <inkml:trace contextRef="#ctx0" brushRef="#br0" timeOffset="128351.13">17357 8361 0,'0'0'0,"0"-21"15,0 0-15,0-1 0,0 1 16,-43 21 0,-41-21-1,62 21-15,-41 21 16,-1 43 0,43-64-16,21 84 15,0-41 1,0-22-16,43 0 15,62-21 1,-83 0-16,-1 0 16,0 0-16,0 0 15,-42 0 17,0 21-32,0-21 0,-1 0 15,1 0-15,-42 21 16,-22 22-16,64-43 15,0 21-15,0 0 16,-1 0 0,22 0-16,22-21 31,-1 0-31,0 0 0,64 0 16,-64 0-16,42-21 15,1 21 1,-43 0-16,-21 21 15,0 22 1,-21-22-16,-43 64 16,1-1-1,42-41 1,-43 41-16,43-63 16,-43 64-16,64-64 15,0 0 1,-21 1-16,21-44 31,21 1-31,1 0 16</inkml:trace>
  <inkml:trace contextRef="#ctx0" brushRef="#br0" timeOffset="129023.75">18161 8551 0,'0'-21'0,"0"-42"16,0 42 0,0-1-16,-21 1 15,21 0-15,-21 21 16,-1 0-16,1 0 0,-21 0 31,21 0-31,0 21 0,-22 0 16,22 1-16,-42 41 15,20 22 1,43-64-16,-21 0 0,21 43 16,0-43-16,0 21 15,0-21-15,42-21 16,-20 0-16,20 0 15,-21 0-15,0 0 16,43-42-16,20-43 16,-20 1 15,-43 41-31,64-105 16,-85 63-16,21 43 15,0-64 1,-21 64-1,-21 63 1,-21 85 0,20-85-16,1 64 15,21-64-15,-42 85 16,42-64-16,-21 64 16,21-43-1,0-41-15,0 20 16,21-42 15,0 0-31,43 0 16,-64-21-16,21 21 15,21-43-15,-21 43 16,0-42-16,1 42 0</inkml:trace>
  <inkml:trace contextRef="#ctx0" brushRef="#br0" timeOffset="129443.32">18457 8509 0,'0'0'0,"0"-21"16,0 0 0,21 21-16,-21-21 15,22 21-15,-1-22 0,0 22 16,42 0 0,22 0-1,-43 43 1,-20 20-1,-22-42-15,0 22 16,0 41 0,-43-20-1,22-43 1,21-42 31,0 0-47,0 0 15,21-1-15,0 1 0,22-21 16,41-22 0,-62 43-16,41-21 15,-21 21 1,-20 21 0,-1 0 30</inkml:trace>
  <inkml:trace contextRef="#ctx0" brushRef="#br0" timeOffset="130270.85">19346 8488 0,'21'-21'15,"-21"0"1,-21 21-1,0 0 1,0 0-16,-21 0 16,-1 42-1,22-21-15,0-21 0,-21 42 16,-1 22 0,43-43-16,-21 21 15,21-20-15,0-1 16,21-21-16,22 0 15,41 0 1,-41-21 0,-22 21-16,42-64 15,-63 43 1,21-21-16,-21 20 16,0-41-1,-42 21 1,21 42-16,-21 0 15,20 0 1,22 21 0,43-21-1,41 0 1,22 0 0,-85 0-16,64-21 15,0-1 1,-64 1-16,0 21 15,0-21-15,0 0 16,1 21-16,-22 21 31,0 0-15,-22 0-16,1 1 0,0-1 16,21 0-16,-42 42 0,-1 64 15,22-84 1,21-1-16,-21 43 15,0 42 1,0-85-16,-43 127 16,22-42-1,21-84-15,21-1 0,-43 43 16,-20 84 0,42-148-16,0 85 15,-1-85-15,22 64 16,0-43-1,22-42 17,20-42-32,21-22 15,43-105 1</inkml:trace>
  <inkml:trace contextRef="#ctx0" brushRef="#br0" timeOffset="130684.61">19748 8805 0,'0'-42'0,"0"84"0,0-126 0,0-1 15,0 64-15,0-43 16,0 22 0,64 0-1,-1-1 1,22 22-1,21 0 1,-64 21 0,-21 42-1,-21 1 1,-21 41 0,-85-20 15,85-43-31,-42 0 15,-64 0 1,84-21 0,22 0-1</inkml:trace>
  <inkml:trace contextRef="#ctx0" brushRef="#br0" timeOffset="130868.06">19897 8869 0,'0'21'0,"0"-42"0,21 42 0,-21 0 15,0 0 16,-21-21 1,-1 0-32,1 0 0,0 22 15</inkml:trace>
  <inkml:trace contextRef="#ctx0" brushRef="#br0" timeOffset="147904.43">444 10647 0,'-21'0'16,"0"0"0,0 0-1,0 0 1,0 0-16,-1 0 31,22-21-31,0 0 16,22 21-1,-1-22-15,21 22 0,-21 0 16,64-21 0,-43 21-16,22 0 15,42 21 1,-85 1-16,0-1 15,-21 0-15,0 42 16,-21-41-16,-85 62 16,64-63-16,-107 43 15,107-43 1,-43 0-16,1-21 16,41 0-1,65-21 16,20 0-31,-21 21 16,21 0 0,64-21-1,-63 21-15,-22 0 0,63 0 16,22 0 0,-21 42-1,-85 0 1,0 64-1,-42-42 1,20-43-16,-41 42 16,21-41-16,-1-1 0,-84 21 15,43-42 1,41 21-16,-105-21 16,85 0-1,20-21 1,22 21-16,0-21 0,21 0 15,0 0 1,0-1-16,0 1 47,21 21-31,0-21-16</inkml:trace>
  <inkml:trace contextRef="#ctx0" brushRef="#br0" timeOffset="148371.16">1185 10964 0,'0'22'0,"21"-44"63,-21 1-48,0 0 1,0 0 0,-21 21-16,0 0 15,0 0-15,0 0 16,0 0-16,-1 21 31,22 0-15,0 0-1,22-21 32</inkml:trace>
  <inkml:trace contextRef="#ctx0" brushRef="#br0" timeOffset="151969.34">2371 10118 0,'0'0'0,"0"21"15,-22-21-15,1 0 0,0 0 16,-21 0-1,21 0-15,-1 0 16,1 0 0,0 0-1,42 0 1,0 0-16,1 0 16,62 0-16,64 0 15,-105 0-15,20 0 16,43 0-16,85 0 31,-149 0-31,64 0 16,-85 0-16,42 0 15,-41 0-15,62 0 16,-105 0 31,-21 0-47,21 0 0,-43 21 15,-42-21 1,64 21-16</inkml:trace>
  <inkml:trace contextRef="#ctx0" brushRef="#br0" timeOffset="152451.07">2667 10245 0,'0'21'47,"0"0"-47,0 0 15,0 0-15,0 1 16,0-1-16,0 63 16,0-41-16,0 84 15,0-21 1,0-64-16,0 85 15,0-42 1,-21-64-16,21 0 0,-43 42 16,43-20-16,-42 41 15,21-62-15,21-1 16,-64 42-16,-41-20 16,83-43-1,-62 0-15,-22 0 16,85-22-1,0 1-15,-43 0 16,43 0-16,-43-64 16,22 22-1,21 42-15,-21-43 16,63 64 15,42 0-15,-20 0-16</inkml:trace>
  <inkml:trace contextRef="#ctx0" brushRef="#br0" timeOffset="153083">3492 10795 0,'0'0'0,"0"-21"16,-21 0-16,0 0 0,0-1 15,-64 1 1,1 0 0,62 21-16,-62 0 15,63 21-15,-1 0 0,-41 43 16,-1 21-1,43-64-15,0 42 16,0-20-16,21-22 0,-21 148 16,21-84-1,0-43-15,0 22 16,63-43 0,1-21-1,42-85 1,-1-21-1,-83 64 1,62-43 0,-63 43-16,22-64 15,-43 43 1,0 20 0,0 22-16,0 42 31,0 0-31,0 1 0,0-1 15,0 0-15,0 21 0,0 22 16,-21-22-16,21 0 16,0 1-16,0-22 0,0 21 15,21-21-15,-21 1 0,42 20 16,-21-42 0,22 0-16,20 0 15,-42-21-15,0 0 16,1-1-16,-1-20 15</inkml:trace>
  <inkml:trace contextRef="#ctx0" brushRef="#br0" timeOffset="153384.82">3895 10710 0,'0'0'0,"21"0"15,-21 22 1,21-1 0,-21 0-16,0 42 15,21 43 1,-21-85-16,21 43 16,-21-43-16,0 21 15,0 22-15,0-22 16,21-21 15,1-21-15,-22-21-16,42 0 15,-42 0-15,21 0 0,0 0 16,0-1-16</inkml:trace>
  <inkml:trace contextRef="#ctx0" brushRef="#br0" timeOffset="153651.68">4339 10710 0,'-21'0'32,"21"22"-32,0-1 0,-21 0 15,0 0-15,-43 43 16,43-43-16,-43 63 16,-20 1 15,41-21-31,43-43 0,-21 21 31,21 0-15,21-42-1,1 0 1,-1-21-16,0 21 0,42-42 16</inkml:trace>
  <inkml:trace contextRef="#ctx0" brushRef="#br0" timeOffset="154333.29">4911 10837 0,'21'0'16,"-42"0"-16,42-21 0,0 0 0,-21 0 15,0-21-15,0 20 16,0-20-1,-21-21 1,0 63-16,-43 0 16,-21 21-1,-20 63 1,20-20 0,21 42-1,43-64-15,-21 43 16,42-22-1,0-42-15,0 64 16,42-21 0,1-64-1,62 0 1,-62-22-16,-1 1 16,0 0-16,43-42 15,-64 20 1,64-63-1,-43 22 1,-21 63-16,-21-43 16,22 22-1,-22 21 1,0 42 0,0 0-16,0 0 0,0 0 15,0 0-15,0 43 16,0-43-16,0 0 0,0 22 15,42 20 1,-21-42-16,21-21 16,-42 21-16,43-21 15,-22 0-15,42 0 16,-41 0-16,62-42 16,-20 21-1,-43 0 1,0-22-1,0 43-15</inkml:trace>
  <inkml:trace contextRef="#ctx0" brushRef="#br0" timeOffset="156116.29">12425 10329 0,'0'-21'0,"0"0"16,0 0-16,21 0 15,0 0-15,0 21 32,0 0-32,22 21 15,-22 0-15,0 42 16,21 107-1,1 84 1,-43-106 0,0-21-1,0-106-15,0 43 16,0-1 0,0-84 30,0 0-46,21-22 16,42-84 0,-63 85-16</inkml:trace>
  <inkml:trace contextRef="#ctx0" brushRef="#br0" timeOffset="156399.14">13187 10266 0,'0'0'0,"-21"0"31,-255 381 16,234-339-47,21 1 16,0-1-16,0 0 0,-1 1 0,1-1 15,-21 21-15,0 22 16,20-43 15,44-42-15,-1 0-1,0 0-15,85-63 16,-64 42-16,-21 0 0</inkml:trace>
  <inkml:trace contextRef="#ctx0" brushRef="#br0" timeOffset="156668.99">13568 10499 0,'21'-21'0,"-42"42"0,42-64 0,-21 65 31,0 20-15,0 21-16,-42 107 16,20-43-1,22-106 1,-63 127-16,42-63 15,0-64 1,-1 42 0,22-41-1,0-44 1,43-20 0,20-64-1,-63 64-15</inkml:trace>
  <inkml:trace contextRef="#ctx0" brushRef="#br0" timeOffset="157232.66">13547 10583 0,'0'0'0,"0"-21"0,0-42 15,0 20 1,42 1 0,-21 42-16,64-21 15,-22 21 1,-20 0-1,20 42 1,-42-21-16,-21 43 16,21-43-16,-21 106 15,-42-42 1,21-64-16,0 0 0,-43 21 16,-84 1-1,42-43 1,64 0-1,42-21 1,21-1-16,0 22 0,43-21 16,-43 21-16,85-21 15,-64 21-15,43 0 16,-1 42 0,1 1-1,-64-22-15,43 21 16,-64-21-1,0 64 1,-64-21 0,-63 20-1,-21-41 1,42-22 0,0-21-1,1-43 1,83 22-1,22-42 1,43 42-16</inkml:trace>
  <inkml:trace contextRef="#ctx0" brushRef="#br0" timeOffset="157967.76">15367 10774 0,'21'-21'0,"-42"42"0,63-42 15,-21 21-15,1-21 0,-1 21 16,0 0-16,0-22 15,0 1-15,43-21 16,20-22 0,-84 22-1,-42 0 1,0 42-16,-22 0 16,22 0-16,0 0 0,-64 21 15,0 21 1,64 22-1,42-43-15,0 21 0,0 22 16,84 20 0,22 1-1,-64-64-15,-20 0 16,20 22-16,-21-22 0,0 21 16,0-21-16,-42 43 15,-21-64 1,-43 21-16,-105-21 15,126 0 1,-63 0 0,21-63-16,85 63 15,0-64 1,0 43-16,21-43 16,0 43-16,0 0 15,21 21-15,0-21 0,64 0 16,42 21-1,-85-21-15,1 21 0,41 0 16</inkml:trace>
  <inkml:trace contextRef="#ctx0" brushRef="#br0" timeOffset="158733.79">15981 10732 0,'0'0'15,"0"-22"-15,-21 44 47,-1-1-47,1 0 0,21 0 16,0 0-16,-42 22 16,21 62-1,0-83-15,-1 62 16,22-63-16,0 1 0,0-1 15,22 21 1,-1-21-16,42-21 16,-42 0-16,22 0 0,-22-21 15,106-42 1,-85 41-16,1 1 16,62-63-16,-62 41 15,-22 1-15,0 21 16,-21-43-16,-42 22 15,21 42 1,-22 0 0,22 0-16,-42 42 15,63 1 1,0-22-16,0 63 16,63-20-1,-21-22 1,1 22-1,-22-43-15,0 0 16,21-21 0,-20 0-16,41-21 15,-21 0 1,1 0-16,-22-1 0,64-20 16,-64 21-16,42-43 15,-42 43 1,-21-21-16,22 21 15,-1 0-15,-21 42 32,-21-21-32,-1 42 15,22-21-15,0 0 0,-42 1 16,21 41 0,21-42-16,0 0 15,0 1-15,21-22 47,0-22-47,0 1 16,-21 0-16</inkml:trace>
  <inkml:trace contextRef="#ctx0" brushRef="#br0" timeOffset="159132">16954 10583 0,'0'0'0,"0"-21"0,-42 21 0,21 0 32,0 0-32,-22 43 0,22-43 15,21 21-15,-21 0 16,21 0-16,0 0 16,21 0-16,22-21 15,-1 0 1,-21 0-16,43-21 15,-22-21 1,-21-22 0,-21 43-16,-42-42 15,-22 42 1,43 21-16,-64 42 16,22 21-1,42 1 1,21-1-1,0-41 1,21 20 0,64-21-1,-43 0-15</inkml:trace>
  <inkml:trace contextRef="#ctx0" brushRef="#br0" timeOffset="159533.76">17187 10774 0,'0'0'0,"21"-21"0,-21 42 47,0 0-47,0 0 16,0 0-16,0 22 0,-21 20 15,21-42-15,-21 128 16,0 83-1,0-168 1,-22 126 0,22-126-16,-42 148 15,42-128-15,-1-20 0,-41 147 16,-43 1 0,85-170-16,-21 22 15,20-22-15,1-21 0,-21 43 16,0-22-1,20-42-15,22-21 16,22-21 0,-1 21-16,63-106 15,1-22 1,0-41 0</inkml:trace>
  <inkml:trace contextRef="#ctx0" brushRef="#br0" timeOffset="159880.57">17166 10880 0,'-42'-43'0,"84"86"0,-84-107 0,42 1 16,0-1 0,42 43-1,64 0 1,-43 21-1,-41 0-15,20 21 0,0 0 16,1 64 0,-43 0-1,-22-64-15,-41 21 16,42-42-16,-22 21 16,1 0-16,0-21 0,-22 22 15,43-22-15,0 0 16,-21 0-16,20 21 15,44-42 32,-1-1-47</inkml:trace>
  <inkml:trace contextRef="#ctx0" brushRef="#br0" timeOffset="160824.04">17822 10351 0,'-21'42'16,"0"-42"-1,21 21-15,-21 0 0,21 0 0,-21 1 16,-22 41-16,43-42 15,-63 85-15,42-64 16,-1 64 0,1-21-1,21-22 1,64-63 0,20 0-1,22-21 1,-85 21-16,22-63 15,20-1 1,-63 22 0,0 21-1,0 42 1,-21 21 0,21-21-16,-21 1 15,21-1-15,0 0 0,0 0 16,0 0-16,0 0 0,0 1 15,21-1-15,21-21 16,43 0 15,-64 0-31,64-21 16,-43-1-16,64-41 16,-85 42-16,43-43 15,-43-20 1,-21 62-1,-21 22-15,0 22 16,21-1-16,-22 0 0,1 21 16,-21 22-1,42-43-15,-21 0 0,0 21 16,-1 1 0,22-22-1,0-42 32,0 0-47,0-1 16,0 1-16,0 0 0,22-21 15,62-43 1,1 0 0,-43 64-16,64 0 15,-85 21-15,85 21 16,-64 43-1,-42 20 1,-42 1 0,-21-21-1,41-43 1,1-21-16,0 21 16,21-42 15,21 21-31,0-21 15,1-1-15</inkml:trace>
  <inkml:trace contextRef="#ctx0" brushRef="#br0" timeOffset="161566.26">19304 10668 0,'0'-21'0,"-64"0"32,43 21-32,0 0 0,-42 0 15,-43 0 1,21 84 0,22-20-1,41-43-15,1 43 16,21-43-1,0 21-15,0-21 0,21 0 32,1-21-32,62 0 15,-20 0 1,42-42 0,-64-21-1,21-22 1,-41 21-1,-1 43 1,-21 42 15,-43 43-15,43-43-16,-42 64 16,0 42-1,42-85 1,-21 106-1,-43 106 1,-21-63 0,22-1-1,-22 107 1,43-86 0,21-41-1,21-149-15,0 85 16,0-1-1,0-83-15,0-1 16,-21-21 0,-22-64-1,22 22 1,21 21-16,0-43 16,0 22-16,0-43 15,0 43-15,0 0 16,-21-22-16</inkml:trace>
  <inkml:trace contextRef="#ctx0" brushRef="#br0" timeOffset="161884.07">18415 10308 0,'0'0'0,"-21"0"16,21-21-16,-21 21 78,21 21-78,-22-21 0,1 0 16,0 0-16,0 0 15,-21 0-15</inkml:trace>
  <inkml:trace contextRef="#ctx0" brushRef="#br0" timeOffset="162166.91">17547 10478 0,'0'0'16,"21"0"15,0 0-31,1 0 0,-1 0 0,0 0 16,42 0-16,-41 0 15,62 0 1,1 0 0,-64-22-1,-42 22 17,21 22-32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1:54:50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593 0,'0'21'0,"-21"-21"16,0 0-16,21 21 15,21-21 48,0 0-63,1-21 0,-1 0 15,42 0-15,22-43 16,-64 43-16,43-43 31,-43 1-15,-64 63-16,22 0 16,-42 0-1,20 0-15,-84 63 16,64-41-16,-64 62 15,42 1 1,43 21 0,42-64-1,21-21-15,0 0 0,43 43 16,-22-43-16,85 64 16,-106-64-16,22 0 0,41 21 15,-20 43 1,-43-64-16,-21 43 15,-64 20 1,-105-20 0,127-43-1,-22-21-15,22 0 0,-191 0 16,170 0 0,-64-42-1,63-1 1,22 22-16,21-21 0,-1-43 15,22 43-15,0-22 16,0 43-16,22-21 0,20 0 16,21-1-1,-20 22-15,41 0 16</inkml:trace>
  <inkml:trace contextRef="#ctx0" brushRef="#br0" timeOffset="332.8">2222 445 0,'0'-64'16,"0"128"-16,0-149 0,0 43 16,-21 42-1,0 0-15,0 21 16,0 63-1,21-41-15,-21-1 0,-22 43 16,1 105 0,42-126-16,-42 42 15,20-43-15,22-21 0,0 43 16,-21 21 0,21-85-16,0 0 15,21-21 16,1-21-31,-22 0 0</inkml:trace>
  <inkml:trace contextRef="#ctx0" brushRef="#br0" timeOffset="583.24">1926 1016 0,'-21'0'0,"42"0"32,0 0-17,0 0-15,1 0 0,20-21 16,-21 21-16,0-21 0,22 21 16,20-21-16,1-1 15,-1-20 1,-42 42-16,22-21 15,-1 21 1</inkml:trace>
  <inkml:trace contextRef="#ctx0" brushRef="#br0" timeOffset="965.55">2349 1037 0,'0'0'0,"43"21"32,-1-21-32,-21 0 0,64-42 15,21 0 1,-85 21-16,21-22 16,1-20-1,-65 63 1,-83 0-1,-1 21 1,63 0 0,-20 43-16,-43 63 31,85-106-31,-21 63 16,42-20-1,63-22 1,43-42-1,106-21 1,-170 21-16,64-42 16</inkml:trace>
  <inkml:trace contextRef="#ctx0" brushRef="#br0" timeOffset="1330.34">3133 804 0,'0'0'0,"0"-21"16,-22 0-1,1 42 1,21 0 0,-21 43-16,-21 105 15,-1 1 17,-20 105-17,42-191-15,0 22 0,-1-21 16,1 21-16,-85 190 15,64-190-15,21 0 0,-64 105 16,-63 128 0,127-275-16,-43 63 15,43-64-15,-21 64 16,42-106-16,-21 22 16,21-65-1,21-41 1,-21 21-16,106-170 15,-85 127 1</inkml:trace>
  <inkml:trace contextRef="#ctx0" brushRef="#br0" timeOffset="1699.13">3111 741 0,'0'-21'0,"64"-43"31,-43 64-31,0-21 0,0 21 16,22-21-16,-22 21 0,0 0 16,43 0-16,41 42 15,-83-21-15,-1 1 16,-21 41-16,0-21 0,-21 22 15,-128 84 1,22-63 0,85-64-1,21 0-15,-64 0 16,1 0 0,84-42 15,0 0-31,21 0 0,0 0 15,0 0-15,21-1 0,22-20 16</inkml:trace>
  <inkml:trace contextRef="#ctx0" brushRef="#br0" timeOffset="2131.88">4022 762 0,'21'0'0,"-42"0"0,42-21 15,-21 0-15,-21 0 16,-43 21 0,43 0-1,-85 21 1,21 21-16,64-42 16,-42 64-1,63-22 1,0-21-16,42 21 15,85 22 1,-106-43-16,22 0 0,-22 0 16,42 43-1,-42-43-15,-21 43 16,-105-22 0,-22-21-1,84-21-15,-84 21 16,43-21-1,62 0-15,1 0 16,0 0-16,21-42 16,0 21-16,0 0 15,42-1 1,1 1-16</inkml:trace>
  <inkml:trace contextRef="#ctx0" brushRef="#br0" timeOffset="2584.35">5228 402 0,'0'0'0,"-42"-21"31,21 21-31,21-21 16,21 21 0,0 0-16,0-21 0,21 21 15,22 0-15,126-43 16,-105 43-16,148-21 16,-43 0-1,-147 21-15,-1 0 16,0 0-16,-63 21 15,-127 22 1</inkml:trace>
  <inkml:trace contextRef="#ctx0" brushRef="#br0" timeOffset="2832.21">5588 360 0,'0'21'0,"0"0"0,42 0 15,-42 1 1,0 20-16,0-21 0,0 85 16,-21 21-1,-42 85 1,41-85 0,-20 0-1,42-106-15,0 21 16,42-63 15,1 0-31</inkml:trace>
  <inkml:trace contextRef="#ctx0" brushRef="#br0" timeOffset="3214.74">6138 783 0,'0'21'15,"-21"22"1,0-22-16,0 0 16,0 21-16,-1-20 0,-20 41 15,21-21-15,0 43 16,21-21 0,63-43-1,43-21 1,0-64-1,42-42 1,-127 85 0,22-85-16,-43 1 15,-22 62 1,-62 1 0,-64 42-1,105 0-15,-63 63 16,1 1-1,62 42 1,43-85-16</inkml:trace>
  <inkml:trace contextRef="#ctx0" brushRef="#br0" timeOffset="4165.18">7853 254 0,'0'0'0,"0"-21"0,0 0 15,0 0-15,0-1 0,0 1 16,-21 21-16,-1 0 16,-20 64-1,-64 126 1,22-42-1,-43 106 1,105-190-16,-41 84 16,-1 0-1,43-105 1,21-65 15,0 1-15,0 0-16,0 0 0,0-106 15,21 21 1,-21 64-16,43-128 16,-43 86-1,21 63-15,0 21 16,0 21 0,-21 21-16,21 22 15,22 168 1,-22-147-1,-21-43-15,21 1 16,43 41-16,20-20 16,-41-64-1,62 0-15,44-21 16,-107 0 0,106-106-1,-84 21 1,-43 63-16,0-20 0,0-85 15,-21 84-15,0-63 16,-85-106 0,-42 85-1,-84 64 1,147 84-16,-126 42 16,20 127-1,128 1 1,63 20-1,64-42 1,84-21 0,-105-106-1,42 1-15,-64-1 16,127-21 0,1-21-1,-128 21-15,0-22 0</inkml:trace>
  <inkml:trace contextRef="#ctx0" brushRef="#br0" timeOffset="4631.92">8615 635 0,'0'0'0,"0"-21"15,-21 42 17,-1 0-17,-62 85 1,84-64-16,-43 22 15,22-22-15,21 85 16,0-42 0,21-43-1,64-42 17,42 0-17,0-84 1,-42-22-1,-64 63-15,42-84 16,-41 85-16,-1-64 16,-42 22-1,-1 62-15,-41 1 16,-106 42 0,20 64-1,128-64 1,-42 64-16,20 63 15,43-127 1,0 43-16,0-22 0,22 22 16,126-64 15,-64 0-31</inkml:trace>
  <inkml:trace contextRef="#ctx0" brushRef="#br0" timeOffset="5630.19">9398 635 0,'0'0'0,"0"-21"15,-21 21-15,-22 0 16,1 42 0,-43 64-1,64-64-15,-42 64 16,20 42-1,43-84 1,22-1 15,62-63-15,22-42 0,-21-21-1,42-64 1,-64 21-1,-42 85-15,1-22 16,-22 64 15,0 1-31,0-1 0,-22 0 0,1 0 16,21 0-16,-42 85 16,21-42-1,21-1 1,63-63-1,64-21 1,-42 0 0,-43 0-1,64-85 1,-85 21 0,-21-42-1,0 106-15,-21 0 16,0 0-16,0-22 15,63 22 17,64 21-17,0 21 1,-85 0-16,42 43 16,1 21-1,-64-1 1,0 22-1,0-85 1,0 22-16,-21-22 16,0 0-1,-1-21-15,1 0 16,21-21 0,0-43-1,0-20 1,85-65-1,-22 65 1,-41 41-16,62 1 16,-63 42-16,85 0 15,21 42 1,-84 43 0,-43 21-1,-43-21 1,-41 20-1,20-83 1,43-22 0,42-22 15,21 1-31</inkml:trace>
  <inkml:trace contextRef="#ctx0" brushRef="#br0" timeOffset="5916.54">11388 212 0,'-85'127'32,"64"-85"-32,0 0 15,-22 1-15,22 20 0,-21-20 0,-22 62 16,22-62-16,-43 84 15,22 21 1,63-85 0,21-41-1,0-22 1,43 0 0,41-64-1,-62 22-15</inkml:trace>
  <inkml:trace contextRef="#ctx0" brushRef="#br0" timeOffset="6331.3">11536 614 0,'0'0'0,"-21"0"31,-22 42-15,43-21-16,-42 22 15,-43 63 1,43 21-1,42-64 1,21 22 0,85-85 15,-21 0-15,42-85-1,-43 0 1,-63 43-16,1-85 15,-22 0 1,-85 64 0,0 63-1,1 21 1,-1 63 0,21-20-1,64-22-15,0 43 16,22-22-1,62-41 1</inkml:trace>
  <inkml:trace contextRef="#ctx0" brushRef="#br0" timeOffset="7281.96">12255 762 0,'22'-21'16,"-44"42"-16,44-63 0,-22 21 0,0-1 15,0-20 1,-22 42 0,-62 21-1,-1 43 1,-42 42 0,64 21-1,63-64 1,0 1-1,84-43 1,1-42 0,-64-1-16,64-41 31,-1-64-15,-20 42-1,-64 22 1,0 42-1,-21 42 1,-22 42 0,1 43-1,42 0 1,21-43 0,0-41-16,64-1 15,-64-21-15,43 0 16,-22 0-16,106-21 15,-42-43 1,0-63 0,-85 85-1,0-22-15,-21 43 16,0-64 0,-42 64-1,-64 21 1,-21 43-1,42 41 1,43 22 0,21 0-1,42-43 1,21-41 0,64-44-1,-21-41 1,21-106-1,-22 20 1,1-62 0,-64 168-16,22-84 15,-43 64 17,-22 84-17,-83 127 1,62-105-16,-20 105 15,20 21 1,22-127-16,21 107 16,21-65-1,1-41-15,-1-22 0,63 0 16,43 0 0,22-42-1</inkml:trace>
  <inkml:trace contextRef="#ctx0" brushRef="#br0" timeOffset="7999.18">14076 508 0,'21'0'0,"-42"0"0,63-21 16,-21 21-16,0-21 0,1 0 16,-1 21-16,0-22 0,0-20 15,0 0 1,-148 42 15,-63 84-15,169-41-1,-85 20-15,63 22 16,43-64 0,0 21-1,85-20 1,0-1-1,-64-21-15,85 0 16,-85 0 0,-42 0-1,-85 0 1,0 0 0,0 0-1,85 21-15,0-21 16,0 21-1,21 0 1,63 0 0,1 22-1,20 41 1,-62-41 0,-1 84-1,-64 21 1,22-106-16,-42 43 15,-64 42 1,21-21 0,85-106-16,0 21 15,-1-21-15</inkml:trace>
  <inkml:trace contextRef="#ctx0" brushRef="#br0" timeOffset="8715.28">15071 445 0,'0'0'0,"-22"0"0,44 0 47,-1 0-32,0 0-15,21-22 0,-21 22 16,22-21-16,-1 21 0,0-21 16,22-21-16,-22 21 15,43-43-15,-64-21 32,-21 43-32,0 0 15,-21 42 1,-85 148-1,-21 42 1,0 64 0,21 0-1,43-84 1,20-107 0,1-20-1,-21-43 1,-43-106-1,42 0 1,43 64-16,-21-107 16,21 128 15,21 42-15,0 43-1,0-43-15,42 85 16,0-85-1,128 21 1,-22-63 0</inkml:trace>
  <inkml:trace contextRef="#ctx0" brushRef="#br0" timeOffset="9432.87">15536 677 0,'0'0'16,"0"22"-1,-42 20-15,-22 43 16,-20 63 0,41-64-1,22-62 1,0 41 0,21-84 15,21 0-16,64-106 1,0 21 0,42-42-1,-106 127-15,63-1 16,-20 65 0,-43 41-1,-21 65 1,0-65-1,-21-41-15,21 20 16,0-21 0,42-42-1,64-21 17,0-42-17,-64 42-15,64-64 16,-21-21-1,-64 64-15,0-43 16,-42 64 0,-85 42-1,43 43 1,20 41 0,43-41-1,0-22-15,85 22 16,-64-1-1,0-42 1,-42 1 0,-85-22 15,43-22-15,20-62-1,65-1 1,105-105-1</inkml:trace>
  <inkml:trace contextRef="#ctx0" brushRef="#br0" timeOffset="9665.16">16658 360 0,'0'21'16,"0"21"-16,-21 43 15,-64 84 1,1 1-1,20-43 1,43-106-16,21 64 31,0-22-31,21-63 32,64-21-17,-64 21-15</inkml:trace>
  <inkml:trace contextRef="#ctx0" brushRef="#br0" timeOffset="9814.07">16256 783 0,'21'0'32,"85"-21"-17,42 0 1,-84 21-16,41 0 15</inkml:trace>
  <inkml:trace contextRef="#ctx0" brushRef="#br0" timeOffset="10398.14">17420 868 0,'0'-21'0,"0"0"15,0-1-15,0 1 0,0 0 16,-21-42 0,0 41-16,21 1 0,-43 0 15,22 0-15,-63 21 16,-43 0 0,0 85-1,0 84 1,105-127-16,1 22 15,21-22-15,0 43 16,21-22 0,64-63-1,-64 0-15,106-21 32,21-64-17,-63-20 1,21-65-1,-85 128-15,0-64 16,-21 64 0,-21 42-1,0 21-15,-64 64 16,22 42 0,20 42-1,43-84 1,43 20-1,20-105 1,85-21 0,22-85 15,-22-84-15,-106 126-16</inkml:trace>
  <inkml:trace contextRef="#ctx0" brushRef="#br0" timeOffset="10830.89">17949 572 0,'0'-43'16,"21"-41"-1,-42 105 17,-21 169-32,84-274 0,-148 147 15,64 64 1,21 42 0,21-42-1,21-63 1,64-43-1,-22-21 1,85-106 0,-42-21-1,21-84 17,-21 62-17,-42-20 1,-64 148-1,-127 148 1,42 0 0,21 85-1,43-85 1,21-85-16,85 43 16,63-43-1,191-42 1,-191-42-1,21-64 1</inkml:trace>
  <inkml:trace contextRef="#ctx0" brushRef="#br0" timeOffset="11330.61">9080 2244 0,'0'0'0,"0"-21"0,-21 21 16,-21 21 0,21 0-16,0 0 0,-43 64 15,43-22-15,-21-20 0,-22 62 16,-63 86 0,85-149-16,-1 43 15,22-64-15,0 64 16,21-64-16,0 0 15,21-21-15,0 0 16</inkml:trace>
  <inkml:trace contextRef="#ctx0" brushRef="#br0" timeOffset="11581.97">8996 2350 0,'0'-43'0,"0"86"0,0-128 0,0 64 16,0-22-16,0 22 15,-43 21 1,1 148 0,42 85-1,0-21 1,0-85 0,0-42-1,0-43 1,-21-42-1,-21-21 1</inkml:trace>
  <inkml:trace contextRef="#ctx0" brushRef="#br0" timeOffset="12163.64">8509 2709 0,'-42'22'15,"84"-44"-15,-84 65 16,42 20-1,105-42 1,44 1 0,-86-22-16,1 0 0,147-43 15,-20-20 1,20-43 0,-168 85-16,20-22 15,-63 22-15,0-21 16,-42 42-1,-43 85 1,43-1 0,0 22 15,20-85-31,22 64 16,0-43-1,64-42 1,21 0-1,42-63 1,-22-1 0,-83 43-16,62-85 15,-41 0 1,-43 85 0,0 64-1,-43 41 1,-20 1-1,42 0 1,-1-22 0,22-42-1,43 0 1,63-21-16,-85-21 16,127-21-1,-106 21-15</inkml:trace>
  <inkml:trace contextRef="#ctx0" brushRef="#br0" timeOffset="12414.01">10520 2201 0,'0'0'0,"0"-42"0,0 0 15,0-1 1,-21 43-16,-22 43 16,-20 84-1,-1 21 1,43-85-16,-42 149 15,41-85 1,22-21 0,22-64-1,83-42 1,1-42 15,-85 21-31,22 0 0</inkml:trace>
  <inkml:trace contextRef="#ctx0" brushRef="#br0" timeOffset="12780.8">10795 2540 0,'0'-42'16,"0"84"-16,-21-63 15,-22 63 1,22-21-16,-21 64 16,0 21-1,42-43 1,21-41-1,63-1 1,-62-21 0,83-21-1,1-22-15,-42-41 32,-64-65-17,0 128-15,-43-85 16,-41 43-1,-86 63 1,65 63 0,-1 1-1,85-1 1,-22-41 0</inkml:trace>
  <inkml:trace contextRef="#ctx0" brushRef="#br0" timeOffset="12964.69">10181 2392 0,'-21'-64'31,"42"43"-15,0 21-16,43-21 15,84 0 1,-106 21-16,149-21 15,105-22 1,-232 43-16,20 0 0</inkml:trace>
  <inkml:trace contextRef="#ctx0" brushRef="#br0" timeOffset="13198.56">11896 2096 0,'-43'63'31,"1"-42"-31,-22 43 0,-20 20 16,-22 65 15,85-22-31,21-64 32,0-21-17,63-42 1,-20 0-1</inkml:trace>
  <inkml:trace contextRef="#ctx0" brushRef="#br0" timeOffset="13415.43">11451 2688 0,'-42'21'0,"84"-42"0,-169 106 16,64-43-1,63-21-15,0 22 16,84-22-1,64-21 1,22-21 0,-22-22-1,42-62 17,-168 41-17,-22-84-15</inkml:trace>
  <inkml:trace contextRef="#ctx0" brushRef="#br0" timeOffset="13615.32">11451 2117 0,'-21'0'0,"21"-21"0,42 21 31,43 0-15,21 0-1,105 0 1,22 0 0,-106-22-1</inkml:trace>
  <inkml:trace contextRef="#ctx0" brushRef="#br0" timeOffset="13815.21">12552 2096 0,'0'21'0,"0"-42"0,21 42 16,0-21-1,0 0 1,64 0 0,-22 0-1,-41 0-15,41 0 16,-42 0-16</inkml:trace>
  <inkml:trace contextRef="#ctx0" brushRef="#br0" timeOffset="14032.08">12742 2138 0,'-21'21'0,"42"-42"0,-63 63 16,0 1-1,20-22-15,1 42 16,21-42-16,-63 149 15,42 20 1,-1-84 0,22 0-1,0-43 1</inkml:trace>
  <inkml:trace contextRef="#ctx0" brushRef="#br0" timeOffset="15213.44">1228 1736 0,'-43'0'0,"86"0"0,-107-21 0,22-1 15,21 22-15,-22-21 0,-41-21 32,62 42-17,22-21 1,22 21-1,41 0 1,-42 0-16,106 0 16,127 0-1,0 0 1,148-21 0,-21 21-1,149 0 1,-382 0-16,317 0 15,192 0 1,-128 0 0,169 0-1,43 0 1,-148 0 15,-403-22-31,657 22 16,-191-21-1,233 21 1,-656 0-16,211-21 16,-190 21-16,445 0 15,253-21 1,-274 21 0,-445 0-16,656 0 15,-254 0 1,232 21-1,-655-21-15,381 0 16,-64 21 0,233-21 15,-381 21-31,85-21 31,-170 22-15,0-1-1,-148-21 1,-21 0 0</inkml:trace>
  <inkml:trace contextRef="#ctx0" brushRef="#br0" timeOffset="15347.36">19092 1609 0,'-21'0'0,"0"-21"31,21-1-31,-21 22 15,0 0 17</inkml:trace>
  <inkml:trace contextRef="#ctx0" brushRef="#br0" timeOffset="16202.98">8657 3683 0,'-42'0'0,"84"0"0,-105 0 0,20-21 15,22 21-15,0-21 16,0 21-16,0-21 0,-22 21 0,-20-22 16,42 22-16,-1 0 15,-20-21-15,21 21 16,0 0 15,42 0-15,42 21-1,-41-21-15,126 22 16,169-1 0,128 0-1,-318-21-15,296 21 16,170-21 0,-1 21-1,-189-21 1,210 0-1,-316-21 1,-64 21 0,-170 0-16,85-21 15,-84 21 17,-43 0-17,-21-21 16,0 0-15</inkml:trace>
  <inkml:trace contextRef="#ctx0" brushRef="#br0" timeOffset="16311.91">12806 3620 0,'21'0'63,"0"0"-48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2:02:3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3852 0,'21'0'31,"0"0"-31,1 0 16,20-21-16</inkml:trace>
  <inkml:trace contextRef="#ctx0" brushRef="#br0" timeOffset="920.4">550 5017 0,'0'0'0,"21"0"16,1 0-1,-1-22-15,0 1 16,42-42 0,64-64-1,-105 106-15,-22-1 0,0 1 16,21 0-16,-21-42 15,-21 63-15,-106 0 16,21 0 0,42 21-16,1 0 0,-43 0 15,-63 106 1,126-85-16,22 64 16,21 0-1,21-64-15,85 43 16,21 0-1,64-1 1,-107-20 15,-63 42-15,-105-22 0,41-62-16,-147 20 15,148-42-15,-85 0 16,84 0-16,1 0 0,-64-42 15,85 20-15,21-20 16,0 21-16,0-21 0,0-43 16,0 43-1,0 20-15,0 1 0,0-21 16,127-64 0,-64 85-16</inkml:trace>
  <inkml:trace contextRef="#ctx0" brushRef="#br0" timeOffset="1174.25">1164 4614 0,'0'0'0,"0"-21"0,0 42 47,0 1-47,-42 83 16,21-41-16,-1 84 15,1-42 1,0-43-16,0 107 16,21-128-16,0 22 15,0-43-15,0 0 16,21-21 0,0-21-1</inkml:trace>
  <inkml:trace contextRef="#ctx0" brushRef="#br0" timeOffset="1398.13">783 5144 0,'0'0'0,"21"0"31,0 0-31,1 0 15,-1 0-15,106-43 16,0 1 0,0 0-1,-43-1 1</inkml:trace>
  <inkml:trace contextRef="#ctx0" brushRef="#br0" timeOffset="2134.69">1312 5186 0,'0'0'0,"-21"63"31,42-63-15,43 0-1,-1-42 1,-20 42-16,41-63 15,1-1 1,-85 43-16,21 0 0,-21 0 16,0-22-1,-63 43 1,41 0-16,-83 64 16,20 42-1,43-85-15,20 21 16,-41 22-16,42 63 15,21-106 1,0 21-16,21-42 16,42 21-16,-41-21 15,126-21 1,-106 21-16,85-42 16,-85 21-16,149-85 15,-170 85-15,43-43 16,-43 22-16,-21-64 15,0 85-15,0-22 16,0 22 0,0 0-16,-43 21 15,43 21-15,-21 43 16,0 63 0,21-85-16,0 43 15,0 148 1,0-170-16,0 149 15,0 42 1,0-170 0,-42 192-1,-43 62-15,64-274 16,0 42 0,0-64-16,-1 43 15,22-64-15,0 0 16,0-42-1,0-22-15,0-20 16,85-149 0,-21-63-1,-22 190-15</inkml:trace>
  <inkml:trace contextRef="#ctx0" brushRef="#br0" timeOffset="2467.51">1990 5122 0,'0'-42'16,"0"-64"0,21 106-1,0-21-15,42 0 16,64 21 0,-63 21-1,-22 0-15,22 85 16,-64 0-1,-21-64-15,-85 43 16,63-43-16,-20 1 16,21-22-16,-64 21 15,63-42 1,43-21 0,0 0-1,43 0-15,41-64 16,-41 64-1</inkml:trace>
  <inkml:trace contextRef="#ctx0" brushRef="#br0" timeOffset="2854.35">2879 4974 0,'0'0'0,"21"0"0,-21-21 15,-21 0 16,-1 21-31,-62 21 16,41 0-16,-62 0 16,62 1-16,1-1 0,-22 21 15,22-42-15,0 42 16,42-20-16,0 20 16,21-42-16,64 42 15,84 1 1,-148-43-1,43 42-15,-1 0 16,-63-21 0,-21 22-1,-85-1 1,43-21-16,-86 22 16,-41-22-1,148-21-15,-1 0 16,1 0-1,42-21-15,0-1 16,0 1-16,21 0 0,0 0 0</inkml:trace>
  <inkml:trace contextRef="#ctx0" brushRef="#br0" timeOffset="3285">4000 4678 0,'-21'-21'0,"42"42"0,-63-42 16,42 0 0,21 21-16,0 0 0,1-22 15,20 22-15,-21 0 0,21 0 16,43-21-16,84 21 15,-126 0-15,20-21 16,43 21-16,-64 0 16,1 0-16,-1 0 0,-63 0 31,-21 0-31,20 0 16,-20 0-16</inkml:trace>
  <inkml:trace contextRef="#ctx0" brushRef="#br0" timeOffset="3535.85">4297 4593 0,'0'0'0,"-21"0"16,-1 0-1,22 21 1,0 1-16,0-1 0,0 63 16,0 65-1,-21-86-15,-21 128 16,42-107-1,-21-41 1,0 84-16,21-85 16,42-63 15,-42 0-15,21-1-16</inkml:trace>
  <inkml:trace contextRef="#ctx0" brushRef="#br0" timeOffset="3915.32">4720 4953 0,'0'106'16,"-21"-85"-16,0 21 16,0-20-16,21-1 0,-22 21 15,22-21-15,-21 0 0,0 64 16,42-21 15,64-64-15,0 0-16,105-85 31,-84 0-15,-64-105-1,-63 126 1,-106 1-1,64 63-15,20 0 0,-20 0 16,-1 0-16,-126 106 16,105-1-1,85-20 1,21-43-16,0-20 0,43-1 16</inkml:trace>
  <inkml:trace contextRef="#ctx0" brushRef="#br0" timeOffset="5922.34">6625 4784 0,'0'0'16,"0"-21"-16,0-1 0,0 1 0,42-21 15,-20-43 1,-22 64-16,0 0 0,0-21 15,0-64 1,0 85 0,0-1-16,-22 44 15,22-1 1,-21 0-16,-21 64 16,21-43-16,-22 21 0,22 1 15,0-1-15,0 1 0,-43 148 16,1-43-1,-22-21 1,64-127-16,21 0 0,-42 43 16,21-85 15,21 0-31,0-22 16,0 1-16,0 0 0,0-107 15,0-20 1,0 106-16,21-86 15,0 128 1,42 106 15,-41 0-31,-22-43 16,0 21-16,63 86 16,-42-22-1,85-22 1,-85-83-16,22-1 0,41-21 15,64 0 1,-105 0-16,20 0 0,85-64 16,-42 1-1,-63 20-15,-22 1 0,63-85 16,-62 64-16,-22-22 16,0 43-16,-22-64 15,-20 106 1,21 0-16,-85 63 15,0 43 1,85-64 0,-42 85-1,-1 22-15,64-128 16,0 42 0,64-20-1,-22-43-15,0 0 16,85-64-1,-84 64-15,20-85 16,1-20 0,-43 62-16,-21-105 15,0 106 1,0 63 0,0 0-1,0 21-15,0-20 0,0 20 16,-21 21-16,-1-20 0,22 20 15,0-42-15,0 64 16,0-64 0,64 22-1,-1-43 1,43 0 0,0-64-1,-85 43-15,0 0 0,64-85 16,-43-42-1,-20 105-15,-1-20 16,-21 42-16,0-22 0,0 22 16,0 42-1,0 22-15,-43 20 16,22-42-16,21 64 16,-21-43-16,0 64 15,21-63-15,0 20 16,0-42-16,0 0 15,42 22-15,85-22 16,-84-21 0,62-21-1,1-43-15,-63 43 16,20-64 0,-21-20-1,-20 62-15,-22 1 0,21 21 0,-21 0 16,0-43-1,0 85 1,0 0-16,-21 43 16,21-43-16,-22 0 0,1 85 15,21-42 1,0-43-16,0 0 0,0 21 16,21-21-16,1-21 0,41 22 15,43-22 1,-64 0-1,1 0-15,62-22 0,1-41 16,-21-64 15,-64 21-31,-21 0 32,0 85-17,-21 21-15,0 21 16,0 85-1,-1-85-15,1 85 16,21 0 0,0-85-16,-21 43 15,21-43 1,-21-21-16,21 21 16,0-42 15,0 0-31,21-64 15,-21 64-15,21-22 16,43-41-16,63-64 16,-64 105-1,-20 22-15,-1 0 16,127 21 0,-148 21-16,64 43 15,-43 41 1,-42-83-16,0 20 0,0 43 15,-63-1 1,63-63-16,-64 22 16,43-22-1,42-42 17,1 0-32,-1-1 15</inkml:trace>
  <inkml:trace contextRef="#ctx0" brushRef="#br0" timeOffset="6199.18">9906 5059 0,'0'-21'0,"0"42"0,0-63 0,0 20 0,0 1 16,0 0 0,-85 21-1,22 21 1,42 0-16,-64 64 15,64-43-15,-64 64 16,43 21 0,42-21-1,42-64 1,106-42 0,43-21-1,-85-42 1</inkml:trace>
  <inkml:trace contextRef="#ctx0" brushRef="#br0" timeOffset="6622.4">10435 4763 0,'0'0'0,"0"-22"0,0 1 16,-21-21 0,-43 105-1,22 43 1,21-42-16,0-22 0,-22 64 15,22-64-15,0 1 0,0 20 16,-21 85 0,-1-63-1,43-64-15,0 0 16,0-42 15,0 0-31,64-43 16,-43 22-16,85-64 15,21-21 1,-64 85 0,-20 21-16,62 0 15,-41 42-15,-43 0 16,-21 64 0,0 42-1,-21-85-15,0-21 0,0 21 16,-1-20-16,22 20 0,-42 0 15,21-21-15,0-21 0,21 43 16,0-64 0</inkml:trace>
  <inkml:trace contextRef="#ctx0" brushRef="#br0" timeOffset="7316.67">12361 4847 0,'0'0'0,"21"0"0,1-21 0,-1 0 15,42 0-15,22-43 16,-64 43-16,106-64 15,-85 22 1,-42 42 0,-21-43-1,-85 64-15,64 0 16,-127 21 0,-64 43-1,191-22-15,-22 1 16,43-1-16,21 43 15,21-64-15,64 85 16,42-1 0,-85-83-16,0 20 0,64 43 15,-42-1 1,-64-63-16,-21 22 16,-1-22-16,-62 0 15,41-21-15,-147 0 16,126 0-16,1 0 15,-85-21-15,21-21 16,106 20 0,-22-62-16,43 63 15,0-1-15,0 1 0,0 0 16,21 0-16,22-21 16,-1 20-16,85-20 15,-63 21-15,41 0 16,-62 0-16</inkml:trace>
  <inkml:trace contextRef="#ctx0" brushRef="#br0" timeOffset="8002.27">12996 4741 0,'0'0'0,"0"-21"0,-21 21 31,0 0-31,0 0 16,0 21-16,-1 1 0,1-1 15,-21 42-15,21-42 0,-43 85 16,22 0 0,21-85-1,21 22-15,0 20 0,0-42 16,42 0 0,106-21-1,-105 0-15,41 0 16,-20-21-16,-22 21 0,64-42 15,-64 21-15,1 0 0,20-43 16,-21-42 0,-42 85-16,0-21 0,0-1 15,-21 22-15,0 0 0,-21 21 16,21 0-16,-22 0 0,1 0 16,0 42-1,42-20-15,0-1 0,0 63 16,0-20-1,21-43-15,0 0 16,21 43-16,-42-43 16,21 0-16,22 21 15,-22-42 1,0 0-16,21 0 16,1 0-1,41-63 1,-41 42-16,-43-22 0,42 22 15,-42 0-15,21 0 0,0-21 16,1 20-16,-22 44 31,0-1-15,-22 0-16,22 0 0,-21 0 16,0 0-16,21 1 0,0 41 15,-21-42-15,21 0 16,0 1-1,21-44 17,-21 1-32,0 0 0,21 0 15</inkml:trace>
  <inkml:trace contextRef="#ctx0" brushRef="#br0" timeOffset="8179.17">13737 4699 0,'0'-21'0,"0"42"0,0-63 0,-21 42 31,0 0-31,21 21 31,0 0-15,21 0 0,0-21-16,0 0 0</inkml:trace>
  <inkml:trace contextRef="#ctx0" brushRef="#br0" timeOffset="8485.69">14033 4826 0,'0'0'0,"0"21"0,-21 0 0,0 1 16,0-1-16,0 42 16,-43 64-1,64-84-15,-21 105 16,21-106-16,-21 22 0,21 41 15,0-41-15,0-1 0,-42 64 16,20-63-16,-20 105 16,21-105-16,0-22 0,-22 64 15,-20 21 1,42-106-16,21 64 16,0-64-16,-21-21 0,21-21 31,21 0-31,-21-22 0,21 22 15,42-64-15,22-63 16,-43 85-16</inkml:trace>
  <inkml:trace contextRef="#ctx0" brushRef="#br0" timeOffset="8783.52">13991 5122 0,'0'0'0,"-21"-63"0,21 21 15,-21-1-15,21-41 16,0 62-16,21-62 15,-21 63-15,127-1 16,-42 22 0,-43 0-16,0 22 0,64 62 15,-42 22 1,-64-64-16,0 1 0,0 20 16,-22-20-16,-41-1 15,21-21-15,-1 0 0,-105 22 16,21-43-1,85 0 1,42-22 0,0 1-16,42-42 15,-21 42 1,22-1-16,-1-20 0</inkml:trace>
  <inkml:trace contextRef="#ctx0" brushRef="#br0" timeOffset="10783.36">12234 4784 0,'0'0'0,"-21"0"0,0 0 16,42 0 15,0 0-31,22 21 15,20-21-15,1 0 0,84 0 16,169 0 0,-190 0-16,0 0 0,127 0 15,-148 21-15,21-21 0,-21 0 16,-21 0-16,20 0 0,107 21 16,-170-21-16,22 0 15,-43 0-15,0 0 0,-42 0 31,-21 0-15,-22 0-16,22 0 0,-22 0 16,-41 0-16,-149 0 15,21 21 17,127-21-32</inkml:trace>
  <inkml:trace contextRef="#ctx0" brushRef="#br0" timeOffset="11017.32">12615 5017 0,'-21'21'0,"42"-42"0,-63 63 0,21-21 0,21 0 16,0 0-16,0 1 16,106-22-1,-43 0-15,85 0 16,-42 0-16,0 0 0,106 0 16,-107 0-16,1 0 0,85-22 15,126 1 1,-274 21-16,20-21 15,1 21-15,-1-21 16,-42 0 0,-21 0-16,0-1 15,0-20 1</inkml:trace>
  <inkml:trace contextRef="#ctx0" brushRef="#br0" timeOffset="11763.89">16002 4741 0,'0'-21'16,"21"21"-16,0-21 15,0 21-15,-21-21 16,22 21-16,-1-21 0,21 21 0,0-43 16,-20 43-16,-1-21 0,-21 0 15,0 0-15,-21-21 16,-64 20-1,43 1-15,-1 21 16,-41 0-16,20 0 0,22 0 16,-43 21-16,64 1 0,-43-1 15,43 0 1,0 0-16,21 43 16,42 20-1,-20-63-15,-1 22 0,42 41 16,22 22-1,-64-63-15,0-22 0,-21 42 16,0-20-16,0 20 16,-21-42-16,-64 22 15,43-43-15,0 21 0,-128-21 16,107 0-16,21 0 0,-22 0 16,22 0-16,-1-21 0,-20-1 15,21 1-15,20-42 16,22 42-1,22-22-15,41-20 16,-21 63-16,-20-21 16,83-1-16,86-20 15</inkml:trace>
  <inkml:trace contextRef="#ctx0" brushRef="#br0" timeOffset="12248.67">16404 4741 0,'0'-21'16,"-42"0"-1,21 21-15,-1 0 16,1 0-16,0 0 0,21 21 0,-63 43 16,20-1-1,1-20-15,21-1 16,-22 21-16,22-20 0,21-1 0,-21 64 15,21-43 1,0-41-16,21-22 16,22 21-16,-1 0 15,21-21-15,-20 0 0,-1 0 16,85-42 0,0-22-16,-85 43 15,43-85 1,-43 85-16,-20-21 0,20-22 15,0 1 1,-42 84 0,0 0-16,0 0 15,-21 21-15,21-20 0,-63 83 16,41-20 0,22-64-16,-21 22 15,21-22-15,0 0 16,21-21 15,-21-21-31,22 0 0,-1 21 0,-21-22 16,21-20-16,0 21 0</inkml:trace>
  <inkml:trace contextRef="#ctx0" brushRef="#br0" timeOffset="12582.48">16997 4593 0,'0'0'0,"-21"0"0,-22 0 15,22 0-15,0 0 0,0 0 16,-22 64 0,22-64-16,21 21 0,0 21 15,0-21 1,21-21-16,1 0 0,20 0 16,-21 0-16,21 0 15,-20 0-15,-1-21 0,42-21 16,-63-43-1,0 64-15,0-42 16,0 41 0,-42 1-16,21 21 15,0 0-15,-43 0 0,43 21 16,-21 1 0,20 41-1,22-42-15,0 0 0,0 43 16,22-43-16,-1-21 15,0 0-15</inkml:trace>
  <inkml:trace contextRef="#ctx0" brushRef="#br0" timeOffset="12864.45">17632 4403 0,'0'-21'0,"0"42"0,0-64 0,-21 65 31,-1-1-31,1 0 16,-42 85-16,-64 105 16,84-147-1,-20 63-15,-22 63 16,64-147 0,0 20-1,21-42-15,0 43 16,21-64-16,0 0 15,0 0-15,22-21 16,126-85 0</inkml:trace>
  <inkml:trace contextRef="#ctx0" brushRef="#br0" timeOffset="13264.43">17738 4932 0,'0'21'0,"0"0"15,0 0-15,21-21 16,0 0-16,42 0 31,1 0-31,-22-21 16,-21 21-16,85-42 16,-42-22-1,-43-41 1,-21 83-16,-21 22 15,-43 0 1,43 22-16,-21-1 0,-1 0 16,1 21-16,-106 128 15,63-22 1,85-64 0,85 1-1,0-85 1,-64 0-16,169 0 15,-42-63 1,22-64 0,-128 84-1</inkml:trace>
  <inkml:trace contextRef="#ctx0" brushRef="#br0" timeOffset="13564.84">17611 4466 0,'0'0'0,"0"21"16,21 1 0,21-22-16,-21 0 0,22 0 0,62 0 15,213 0 1,-106-22-1,20 22 17,-105-21-32,-63 21 31,-85 0-15,-85 21-1</inkml:trace>
  <inkml:trace contextRef="#ctx0" brushRef="#br0" timeOffset="15051.66">4106 6519 0,'21'0'16,"1"-21"-1,-1 21-15,0-21 0,64-42 16,-64 41-16,21 1 16,0 0-16,64-64 15,-85 64-15,1 21 0,-22-21 16,0 0-16,-22-21 15,-20 42-15,0 0 16,-43 0-16,-148 0 16,64 42-1,105-21 1,-63 43 0,106-43-16,0 21 15,21 0-15,42 64 16,-20-63-16,62 20 15,-41-21-15,126 85 16,-63 0 0,-106-42-1,0-64-15,-43 43 16,1-43-16,-106 0 16,-43-21-1,149 0-15,-21-21 0,-43 0 16,-42-64-1,126 64-15,1 0 16,0-22-16,21 22 0,0-42 16,0 42-1,21-1-15,43 1 16,63 0-16,-85 0 16,0 21-16,22 0 0,-22-21 15,1 21-15</inkml:trace>
  <inkml:trace contextRef="#ctx0" brushRef="#br0" timeOffset="15786.24">4699 6583 0,'0'0'0,"0"-21"0,0 0 0,0-1 16,-21 1-1,0 21-15,-1 0 0,-41 0 16,-22 43-1,64-22-15,-42 63 16,-22 43 0,64-105-1,-43 83 1,64-20 0,0-64-16,64 64 15,42-85 1,84 0-1,-63-42 1,-85 20-16,85-41 16,22-43-1,-128 21 1,-21 64-16,-21-42 16,-43 63-1,43 0-15,-64 42 16,64-21-16,-21 22 15,42 41 1,0-63-16,63 22 16,1-1-1,-43-21 1,0 0-16,43 1 16,-22-22-1,-21 0 1,21 0-1,1-43 1,-43 22-16,21 0 0,21-43 16,22 22-1,-43 0 1,-21 63 15,0 0-31,0 0 0,0 0 16,0 1-16,-21 41 15,0-42 1,21 0 0,0-42 15,0 0-15</inkml:trace>
  <inkml:trace contextRef="#ctx0" brushRef="#br0" timeOffset="15965.14">5355 6519 0,'0'0'0,"-21"0"0,0 0 15,0 0 1,-1 0 0,44 0 15,-1 22-31,0-22 15,21 21-15</inkml:trace>
  <inkml:trace contextRef="#ctx0" brushRef="#br0" timeOffset="16299.64">5800 6625 0,'-22'0'0,"1"21"16,0 1-16,0-1 15,0 0-15,-43 42 16,43-20-16,0-1 0,-21 43 16,-43 126-1,21 1 1,22 106 0,-43 105-1,64-296 1,21-64-16,-21 128 15,21-128 1,0-84 15,42-63-31,-20 41 16,41-126 0,-42 105-16,22-105 15,-1 84-15</inkml:trace>
  <inkml:trace contextRef="#ctx0" brushRef="#br0" timeOffset="16596.47">5651 6879 0,'0'0'0,"0"-21"0,0-21 16,0-1-16,0-20 15,22-1 1,126 22 0,-42 42-1,-1 85 1,-62-1-1,-43-62-15,0 62 16,-127 1 0,63-64-16,-84 21 31,0-42-15,127 0-16,21-21 15,0 0 1,21 0-16,64-43 15,-64 22-15,21 21 0</inkml:trace>
  <inkml:trace contextRef="#ctx0" brushRef="#br0" timeOffset="16847.33">6350 6202 0,'0'0'0,"0"21"31,0 21-31,-21 43 15,0-43-15,-43 64 16,1 64 0,-1-65 15,64-20-15,21-43-1,43-42 1,20-63-1,-62 42-15</inkml:trace>
  <inkml:trace contextRef="#ctx0" brushRef="#br0" timeOffset="17032.84">6202 6456 0,'-21'21'31,"42"-21"-15,21 0-16,-21 0 0,64-21 31,42-21-31,-21 20 32</inkml:trace>
  <inkml:trace contextRef="#ctx0" brushRef="#br0" timeOffset="17728.43">8213 6456 0,'0'0'0,"21"-21"0,0 21 16,0-21-16,21-22 15,43-20 1,-64 42-16,22-1 16,-22 1-16,0-21 15,-21 21-15,0-22 16,-21 22 0,0 21-16,-64 0 15,64 0-15,-85 64 16,-42 42-1,105-85-15,22 85 16,42-43 0,22-42-1,-22 0-15,85 1 16,-43-1-16,-20-21 16,-1 0-16,64 0 15,-43 0 1,-63-21-16,-21 21 15,0 0-15,-43 0 16,22 0-16,-106 42 16,106-21-16,-1-21 0,-63 64 15,22-1 1,63 22 0,42-22-1,0-63-15,127 21 16,-21-21-1,-85 0-15,22-21 16</inkml:trace>
  <inkml:trace contextRef="#ctx0" brushRef="#br0" timeOffset="18413.57">9292 6519 0,'0'0'0,"0"-21"0,0 0 0,-21 0 16,-21 21-16,20-21 0,-20 21 15,-127 0 1,21 21 0,-22 106-1,64 0 1,85-21 0,21-85-16,0 64 15,64-64 1,63-21-1,42-64 1,-42 1 0,21-149-1,-84 106 17,-43 64-32,0-22 0,0 22 0,0-43 15,22-20 1,-43 83-1,-85 86 1,0 63 0,1 85-1,63-22 1,21-84 0,21 0-1,0-106-15,42 21 16,64-42-1,-21-43 17,-21-63-17,-22 21 1,-41 43 0,-44 126 15,1-41-31,0 62 15,0-20 1,21-43-16,0 0 0,0 0 16,0 0-16,42-42 31,-42 0-31,43 0 16</inkml:trace>
  <inkml:trace contextRef="#ctx0" brushRef="#br0" timeOffset="18567.49">9715 6350 0,'0'-85'32,"0"170"-32,0-191 0,-21 106 15,0 0 1,42 0 0,0 0-1,43 0 1,-43 0-16</inkml:trace>
  <inkml:trace contextRef="#ctx0" brushRef="#br0" timeOffset="18814.34">10350 6075 0,'0'0'0,"-21"21"31,0 0-31,-21 43 16,-22 42-1,43-43-15,-85 128 16,43-43 0,20-21-1,43-106 1,0 21 0,22-21-1,-1-21-15,63-21 16</inkml:trace>
  <inkml:trace contextRef="#ctx0" brushRef="#br0" timeOffset="19364.03">9927 6583 0,'-21'0'0,"42"0"0,-63 0 16,42-21-16,42-22 15,0 43-15,64-21 16,64-21-1,-128 21-15,21 21 0,22-21 16,-21 21 0,63-22-16,-106 22 15,0 0-15,0 0 0,-21 22 16,-21 20-16,-21 21 31,-64 64-15,0-21-1,85-21 1,21-43 0,0-21-16,84-21 15,-20 0 1,63-42 0,-85 21-16,1-21 15,41-64 1,-63 63-16,-21-126 15,-21 84 1,-85 22 0,22 63-1,-1 63 17,64-41-32,0 41 15,0-42-15,21 64 16,42 0-1,21-85 1,-41 0-16</inkml:trace>
  <inkml:trace contextRef="#ctx0" brushRef="#br0" timeOffset="19761.8">11070 6583 0,'0'0'15,"0"-42"-15,0 20 0,21-20 16,0-43-1,43 43 17,21 21-32,20 42 31,-41 64-15,-22 42-1,-21-21 1,-42 21-1,0-106-15,-21 42 16,21-42-16,-1-21 16,1 0-16,0 0 15,21-21 1,0 0-16,0 0 0,42-43 16,-20 22-16,62-64 15,1-42 1,42 21-1,-106 106-15,43 0 16,-22 0 0,0 21-1</inkml:trace>
  <inkml:trace contextRef="#ctx0" brushRef="#br0" timeOffset="20637.91">2159 6160 0,'21'0'32,"0"0"-32,0 0 15,22-22-15,-22 22 0,21 0 16,-21 0-16,85-21 15,-42 21-15,-1 0 0,85-21 16,170 21 0,-233-21-16,20 21 0,1 0 15,21 0-15,254 0 16,-254 0-16,360 0 16,-318 0-16,403-21 15,21 21 1,-382 0-16,1 0 0,211-21 15,360 21 1,-571 0-16,-21-22 16,-22 22-16,0 0 0,318-21 15,-339 21 1,0 0-16,106-21 16,170 0-1,-340 21-15,107-21 16,-106 21-1,-64 0-15,0 0 0,-21-21 16,21 21 15</inkml:trace>
  <inkml:trace contextRef="#ctx0" brushRef="#br0" timeOffset="21311.24">15219 5588 0,'-43'0'15,"86"0"-15,-128 0 0,64 0 0,-21 0 16,-1 0-1,22 0-15,42 0 16,22 0-16,84 0 16,42 0-1,-42 0-15,444 0 16,-41 0 0,-361 0-16,148 0 15,-147 0-15,232 0 16,-85 0-1,-232-21-15,0 21 16,84-21-16,-84 0 16,-64 21-1,-21-22 1,-42 22-16,-22 0 31,22 0-31,-22 43 0</inkml:trace>
  <inkml:trace contextRef="#ctx0" brushRef="#br0" timeOffset="22195.37">3365 7578 0,'-21'0'0,"0"21"31,21 0-15,21-21-1,0 0-15,1 0 0,62 21 16,-41-21-16,147 0 16,149 0-1,84 0 1,149 0 0,-1-21-1,-359 21-15,253-21 16,-211 21-16,0 0 0,530-21 15,20 21 1,233-21 0,-804 21-16,444 0 15,-42 0 1,-465-22 0,253 22-1,-317 0-15,127-21 16,-85 21-1,-106 0 1,-21 0-16,-42 0 47,0-21-47,-43 21 16,43 0-16,0 0 0,-42 0 15,41 0-15,-20 0 0</inkml:trace>
  <inkml:trace contextRef="#ctx0" brushRef="#br0" timeOffset="22296.31">11896 7620 0,'0'0'0,"42"0"0,-21 0 16,43 0 0,-43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2:55:04.8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1482 720 0,'21'0'0,"-21"-21"110,0-1-95,0 1 1</inkml:trace>
  <inkml:trace contextRef="#ctx0" brushRef="#br0" timeOffset="503.7">1545 868 0,'0'-21'47,"0"0"-47,0-1 15,0 1-15,0 0 16,0 0-16,0 0 0,0 0 15,0-1 1,-21 22-16,0 0 0,-22 0 16,22 0-16,-21 0 15,-22 0-15,-41 64 16,-44 148 15,107-107-31,-64 86 31,106-149-31,-21 85 16,21-42 0,127 0-1,0-85 1,21 0 0,43-64-1,-107 22 1,-41 21-16,105-106 15,-85 42 1</inkml:trace>
  <inkml:trace contextRef="#ctx0" brushRef="#br0" timeOffset="1036.23">2011 635 0,'0'-21'15,"0"42"-15,21-106 16,-21 107-1,0-1 1,0 63 0,0-20-16,-42 42 15,-1 148 1,22-212-16,0 106 16,-21 0-1,20-63 1,1-64-1,21-42 1,0 0 0,0 0-16,0-106 15,64 21 1,-43 64 0,21-43-16,106-42 31,-42 85-16,0 63 1,-42 85 0,-64-64-16,0 64 15,-22 21 1,1-85-16,0-21 0,21 0 16,-63 43-1,63-43 1,-22-21-1,22-21 1,0-43 0,22 43-1</inkml:trace>
  <inkml:trace contextRef="#ctx0" brushRef="#br0" timeOffset="1284.02">2730 1080 0,'0'0'0,"0"21"16,0 0-1,0 0-15,-21 85 16,-42-21 0,20 20-1,22-41 1,0-22-1,0-42-15,21-21 32,21 0-17,0-21-15</inkml:trace>
  <inkml:trace contextRef="#ctx0" brushRef="#br0" timeOffset="1686.78">2667 762 0,'-64'106'32,"64"-85"-32,0 0 0,0 0 0,0 1 15,0-1-15,22-21 16,-1 0-16,0 0 0,42 0 15,22-64 1,0-20 0,-85-1-1,-21 0 1,-64 64 0,43 21-16,-64 0 15,85 21 1,-85 22-1,21 20 1,43 85 0,42-127-16,0 1 0,0-1 15,0 0-15,63 21 16,85-42 0</inkml:trace>
  <inkml:trace contextRef="#ctx0" brushRef="#br0" timeOffset="1999.88">3196 572 0,'0'0'0,"0"-22"0,0 1 0,0 0 16,-21 42 15,21 22-15,0-22-16,-42 127 15,20 21 1,1-105-16,-21 105 16,0 0-1,42-84 1,-22-21 0,22-22-1,22-84 16,-1-1-15</inkml:trace>
  <inkml:trace contextRef="#ctx0" brushRef="#br0" timeOffset="2687.49">3789 1101 0,'21'0'16,"-42"0"-16,42-21 0,0-1 16,-21-20-1,0-21 1,-21 41-16,0 1 0,-22 21 16,-41-21-1,-1 63 1,-21 85-1,64-84-15,0 20 16,-1-20-16,22 20 16,0-42-16,0 85 15,21-42 1,42-43 0,-21-21-16,0 0 15,22 0 1,105-43-1,-106 22-15,85-63 16,0-43 0,-84 63-16,62-126 15,1-43 1,-85 106 0,-21 0-1,0 106-15,0-1 16,-42 22-1,42 22-15,-63 62 16,20 64 0,-20 106-1,20-63 1,43-22 0,0-126-1,22 41 1,41-41-16,-21-43 15,-20 0-15,62 0 16,86-43 0,-1-41-1,0-65 1,-148 107-16</inkml:trace>
  <inkml:trace contextRef="#ctx0" brushRef="#br0" timeOffset="3251.46">5715 699 0,'0'-22'0,"0"44"0,-21-65 15,21 1-15,0 21 0,0-64 16,0 64-16,0 0 16,0 0-16,0 63 47,0 21-32,0 107 1,0 41-1,-43 43 1,22-211-16,-42 105 16,20-42-1,22-64 1,21-63 0,0 0-1,0 0-15,-21-64 16,0-63-1,21 63 1</inkml:trace>
  <inkml:trace contextRef="#ctx0" brushRef="#br0" timeOffset="3867.11">5440 572 0,'0'0'0,"0"-22"16,0 1-16,0-21 0,0 21 15,0 0 1,0-1-16,21 1 0,21 0 16,-21 0-16,85 0 15,64 21 1,-43 63 0,0 64-1,-106 64 1,-127-43-1,64-106-15,-128 85 16,86-84 0,41-1-16,22-42 0,-42 21 15,41-21 1,44-42 0,-1 42-16,0-21 15,42-22 1,128-41-1,-43 62 1,21 44 0,-42 41-1,-105-21-15,20 43 16,-63 63 0,-85-42-1,64-85-15,-128 64 16,-84-22-1,212-63-15,-43 0 16,-63-21 0,127 21-1,-21-42-15,20 21 0,1-43 16,21 1 0,64 20-1,-22 22 1,22 0-1,63-21-15</inkml:trace>
  <inkml:trace contextRef="#ctx0" brushRef="#br0" timeOffset="4287.85">6329 1080 0,'0'-22'0,"0"1"15,0 0-15,0 0 0,0 0 16,0 0-16,21-1 0,0-20 16,0 21-1,22 0-15,41 21 16,86 63 0,-149-42-16,42 43 15,-20-22 1,-1 106-1,-63-42 1,-106 0 0,106-85-1,-22 0 1,43-63 0,21-64-1,22 22 1,-22 41-16,64-63 15,63 1 1,-21 20 0,-43 64-1</inkml:trace>
  <inkml:trace contextRef="#ctx0" brushRef="#br0" timeOffset="4738.49">7345 804 0,'0'22'31,"-43"62"-15,22-63-16,-21 85 15,0 42 1,42-63 0,0 21-1,21-64 1,85-42-1,-85 0-15,63 0 16,-41 0-16,-1-21 0,0 0 16,43-21-16,21-43 15,-64 43-15,22-85 16,-64 84 0,0-63-16,-170-63 31,86 148-31,41 21 15,1 0-15,-85 21 16,85 21-16,-22 22 16,43-22-16,0 1 0,0 41 15,0 43 1,21 0 0,0-106-16,21 1 0,0 20 15,85-42 1,0-21-1,-64 21-15</inkml:trace>
  <inkml:trace contextRef="#ctx0" brushRef="#br0" timeOffset="5367.13">8276 741 0,'0'0'0,"-21"0"16,0 0-1,0 0-15,21 21 0,-22 0 16,1 0-16,0 43 16,-21 63-1,21-85-15,-1 64 16,22-64-16,0 22 16,0-1-1,0-41 1,22-22-16,41 0 15,-63-22-15,21 22 16,22-42-16,20-43 16,-42 64-16,0-21 15,1-22-15,20 1 16,-42 42-16,21 21 16,0 42 15,-21 64-16,0-21 1,0 20 0,21-62-1,43-22 1,-43-21-16,43-21 16,63-43-1,-22-42 1,-41-84-1,-64 42 1,0 105-16,0-41 16,0 63-16,-21-1 15,0 22 1,-22 0-16,1 64 16,42-43-1,0 0-15,0 22 0,0-22 16,0 0-1,21-21-15,43 21 0</inkml:trace>
  <inkml:trace contextRef="#ctx0" brushRef="#br0" timeOffset="5785.89">9483 847 0,'21'-21'0,"-42"42"0,63-42 15,-42-22 1,-64 43-1,-63 21 1,43 43 0,-1-1-1,85 1 1,0-43 0,42 21-16,64 43 31,21-43-16,-84 22 1,-22-22 0,-42 1-1,-106-22 1,84-21-16,-84 21 16,-42-21-1,63 0 1,43-21-1,63 0 1,63-22 0,128-20-1</inkml:trace>
  <inkml:trace contextRef="#ctx0" brushRef="#br0" timeOffset="6166.67">9842 1143 0,'0'0'16,"22"0"-1,-1 0-15,0 0 16,0-21 0,0 0-16,0 21 0,1-43 15,-1 22-15,42-42 16,-42-43-1,-21 85 1,-84 21 0,-22 106-1,85-85-15,-22 42 16,-41 64 0,84-106-1,0 1-15,0-1 0,0 0 16,0 64-1,63-64 1,64-21 0,-84 0-16,41-21 15,22-22-15</inkml:trace>
  <inkml:trace contextRef="#ctx0" brushRef="#br0" timeOffset="6566.95">10372 953 0,'0'-22'0,"0"-20"15,0-21 1,0 41 0,0 1-16,63 0 15,-21 21 1,-20 0-16,-1 0 16,85 21-16,-22 64 15,-41 84 16,-43-126-31,0-22 16,0 21-16,0-21 0,-43 64 16,1-22-1,0-41 1,42-1-16,-22-21 16,22-21-1,0-1-15,0 1 0,0 0 16,22-106-1,-22 106-15,21-21 0,42-64 16,64-42 0,-42 84-1,-43 43-15,106-43 16,-105 43 0</inkml:trace>
  <inkml:trace contextRef="#ctx0" brushRef="#br0" timeOffset="7134.63">13102 360 0,'0'42'0,"0"-84"0,0 127 0,0-43 16,0 0-16,0 22 0,-42 63 16,21-64-16,-22 149 15,43-149-15,-42 107 16,0-64 0,20-85-1,22 42-15,-21-42 16,21-42 15,0 0-31,0-21 0</inkml:trace>
  <inkml:trace contextRef="#ctx0" brushRef="#br0" timeOffset="7500.93">12890 423 0,'0'0'15,"0"-21"-15,-21 0 0,21 0 0,-21 0 0,21-22 16,64-84 0,63 43-1,127-1 1,-85 106 0,0 106-1,-148 43 16,-84 41-15,21-168-16,-85 41 16,63-41-16,-105 41 15,-1 1 1,107-64 0,21-21-1,63 0 1,0 0-1,0 0-15,0 0 0,22-21 0</inkml:trace>
  <inkml:trace contextRef="#ctx0" brushRef="#br0" timeOffset="8235.02">13695 762 0,'0'0'0,"21"0"0,-21 21 31,0 0-31,-42 22 16,-85 105 0,105-106-16,-83 64 15,20 21 1,85-63 0,42-43-1,85-21 1,-21-21-1,-64-1-15,64-41 16,-85 42-16,1-22 16,-1 22-16,-42-169 15,-43 105 1,-63 43 15,106 42-31,-85 0 0,85 0 16,21 21 15,21-21-31,85 0 16,63 0-1,-105 0-15,147-21 16,43-43 0,-127 43-1,-84 21 1,-107 42 15,43-20-31,-21 62 16,-64 170-1,64-84 1,-43 84 15,43-43-15,-22 86-1,-21-22 1,85-127 0,-42-21-1,42-85 1,0-63 0,0 0-16,0-43 15,21 22-15,0 0 0,22-43 16,41-169-1</inkml:trace>
  <inkml:trace contextRef="#ctx0" brushRef="#br0" timeOffset="8589.87">14372 1037 0,'-21'-42'0,"42"84"0,-42-105 15,0 42-15,0-43 0,21 1 16,0 41-1,0 1 1,63-21 0,85 42-1,-105 0 1,-1 0-16,43 106 16,-85-22-1,0 22 1,-64-42-1,-105-1 1,126-42-16,-20-21 16,21 0-16,20 0 0,1 0 15,0 0 1,42 0 0,64-21-1,-64 0-15,21 0 16</inkml:trace>
  <inkml:trace contextRef="#ctx0" brushRef="#br0" timeOffset="9002.16">15198 783 0,'0'0'15,"-22"0"-15,1 0 0,-21 0 16,-64 64-1,21-1 1,64-20-16,-42 84 16,42-64-1,21 1 1,21-64-16,85 21 16,63-21-1,-21-43 16,21-41-15,-105-64 0,-64-1-1,-21 86 1,-43 42 0,43 21-1,21 63 1,0-42-16,0 22 15,64-22 1,-43 0-16</inkml:trace>
  <inkml:trace contextRef="#ctx0" brushRef="#br0" timeOffset="9419.84">15938 720 0,'0'0'0,"0"-21"0,0-1 15,-21 22 1,0 22 0,21-1-16,-21 0 0,0 0 15,21 21-15,-43 85 16,1 22 0,21-86-16,-21 128 15,42 126 1,-43-84-1,-20 42 1,-64 64 0,21-149-1,-63 1 1,63-64 0,85-85 15,42-84 0,0 21-31,64-85 16,84-106-1,-63-21 1</inkml:trace>
  <inkml:trace contextRef="#ctx0" brushRef="#br0" timeOffset="9799.14">15642 953 0,'0'0'0,"0"-22"0,0 1 16,0-21-16,0-22 16,0 43-16,21 0 15,22-21-15,41 21 16,-41-1-1,84 22 1,-22 0 0,22 85-1,-105 84 1,-65-42 0,22-84-16,-85 63 15,-63-22 1,63-41-1,43-22 1,41-21 0,1 0-1,0 0 1</inkml:trace>
  <inkml:trace contextRef="#ctx0" brushRef="#br0" timeOffset="11277.29">1736 1863 0,'0'0'0,"-22"0"0,1 0 0,-21 0 15,0 0 1,20 0-16,1 0 16,0 0-16,0 0 31,42 0-15,0 0-1,0 21-15,1-21 0,41 0 16,-42 0-16,64 0 15,127 0 1,-22 0 0,128 0-1,-64 0 1,105 0 0,-41-21-1,126 21 16,43-21-15,-106-1 0,254 1-1,-360 0 1,-148 0-16,381 0 16,-127 21-1,254-21 1,-381-1-1,254 22 1,-127 0 0,149 0-1,-171 0 1,-253 0-16,275 0 16,-254 0-1,0 0-15,106 0 0,-127 0 16,254 0-16,-254 0 15,126 0 1,-126 0-16,191 0 16,-1 0-1,-190 0-15,275 0 16,-212 0 0,-84 0-16,253-21 15,-41 21 1,-213 0-16,170-21 15,-169 21-15,190 0 16,106 0 0,-190 0-1,-107 0-15,1 0 0,211 0 16,43 0 0,-233 0-1,190 0 1,-42-21-16,85 21 31,-127-21-15,-149 21-16,1 0 0,-22 0 0,0 0 15,1 0-15,41-21 16,-20 21 0,-43 0-1</inkml:trace>
  <inkml:trace contextRef="#ctx0" brushRef="#br0" timeOffset="11378.24">16891 1588 0,'-21'0'46,"0"0"-30</inkml:trace>
  <inkml:trace contextRef="#ctx0" brushRef="#br0" timeOffset="15200.23">1672 3514 0,'0'-21'16,"0"-1"-1,0 1 1,0 0 31,0 42 15,-21-21-46,21 21-16,0 1 16,0-1-16,0 21 15,0 22 1,0-1-1,0-21 1,0 43 0,0-64-1,0 0-15,21 1 0,0 62 16,-21 86 15,0-65-15,0 1-1,0 21 1,0-21 0,21 0-1,1 42 1,-22 21 0,0-42-1,0-84-15,0 41 16,0-41-16,0-1 0,0 43 15,0 105 1,0-20 0,0-43-1,0 0 1,0 42 0,0-42-1,0-85 1,0 149-1,-22-107-15,22-41 16,-21 84 0,21-85-16,0 85 15,0 21 1,0-42 0,-21 42-1,21 22 1,-21-149-16,21 42 15,0 64 1,-21-21 0,21-85-16,-21 85 15,21 21 1,0 0 0,0-21-1,0 42 16,-22 21-15,1-42 0,21 64-1,0-43 1,-21 43 0,0-43-1,21 106 1,-21-85-1,0 0 1,21-42 0,0 43-1,0-64 1,0-64-16,0 43 16,0-43-16,0 21 15,0 1 16,-22-64-15,1 0 0,21-21-1,0-22-15,0 22 16,0-21-16,0-106 16,0 84-16</inkml:trace>
  <inkml:trace contextRef="#ctx0" brushRef="#br0" timeOffset="17237.06">1672 3493 0,'0'0'0,"21"0"15,0 0 17,-21-22-17,22 22 1,-1 0-16,0 0 15,0 0-15,0 0 0,0 0 16,1 0 0,-1 0-16,0 0 0,21 0 15,-21-21 1,43 21-16,-22 0 16,-21 0-16,85 0 15,0 0 1,42 0 15,-105 0-31,126 0 16,-106 0-16,86 0 15,-1 0 1,-106 0-16,0 0 0,43 0 16,127 0-1,-170 0-15,85 0 16,-63 0-16,-1 0 0,85 0 15,43 0 1,-128 0-16,22 0 0,84 0 16,-84 0-16,169 0 15,85 0 1,-107 0 0,-147-21-1,254 21 1,-170 0-16,-84 0 15,253 0 1,-168 0 0,-64 0-16,232 0 15,-105 0 1,63 0 0,-42 0-1,170 0 1,-213 0-1,86 0 1,-1 0 0,-84 0-1,-149 0-15,128 0 16,63 0 0,-64 0 15,-126 0-31,147 0 15,-168-21-15,84 21 16,-85 0-16,149 0 16,-64-21-1,42 21 1,-42-21 0,0-1-1,-21 22 1,42-21-1,-63 0 1,42 21 0,-64 0-1,-42 0-15,22 0 16,41 0-16,1 0 16,0 0-1,-43 0 16,0 0-31,-21 0 32,1 0-17,20-21 1,-21 21 0</inkml:trace>
  <inkml:trace contextRef="#ctx0" brushRef="#br0" timeOffset="18666.75">11980 3323 0,'21'0'63,"1"0"-63,-1 0 15,0 0-15,64 0 16,-22 21-1,-42-21-15,64 0 16,-64 0 0,0 0-16,0 0 15,1 22 1,-1-1 0,-21 0-1,0 0 1,0 21-1,0 1 1,0-22-16,0 64 16,0-1-1,-64 22 1,22-21 0,42-64-16,-42 127 15,-1-21 1,22 21-1,21 0 1,-21-42 0,21-85-16,-21 106 15,21-84-15,-21 105 16,-1 42 0,22-63-1,-21-84 1,21 84-16,-21 63 15,0-42 17,0 43-17,0-149-15,-1 128 16,1-43 0,0 84-1,0-20 1,21-22-1,0 0 1,-21 22 0,0-43-1,-1 64 17,22-64-32,0-42 31,0 63-16,0-21 1,0-21 0,-21 21-1,21-105-15,-21 84 16,21 21 0,0-21-1,0 21 1,-21 0-1,21 0 1,0-21 0,0 0-1,0-21 1,0-21 0,0-22-1,-21 1 1,21-1-1,0-20 17,0 20-17,0-20 1,-21-1 0,21 0-1,0-21 1,0 1-1,0-1 1,0 0 15,0 0-15,0 0 0,-22-21-1,22 21 1,-21-21 31,21-21-47,-21-21 15,-21 21-15</inkml:trace>
  <inkml:trace contextRef="#ctx0" brushRef="#br0" timeOffset="20551.71">1524 10689 0,'-21'0'0,"42"0"0,-63 0 0,20 0 16,1 0-16,-42 0 15,42 0 1,42 0 31,0 0-32,0 0-15,0 0 0,85 0 32,0-21-17,-85 21-15,85-21 16,42 21 0,0 0-1,-21 0 1,-84 0-16,105 21 15,-21-21 1,-64 0-16,-20 0 0,62 21 16,-62-21-16,63 0 15,-64 0-15,21 0 16,43 0-16,-42 0 0,20 0 0,65 0 16,168-21-1,22 0 1,-85-21-1,211-22 17,-211 22-17,106-1 1,42 1 0,-42 21-1,-85 21 1,-190 0-16,211 0 15,64 0 1,-275 0-16,211 0 16,1 0-1,147 0 1,-253 0 0,253 0-1,-169 0 1,22 21-1,-1 0 17,-63-21-17,-170 0-15,212 0 16,-84 0 0,21 0-1,-1 0 1,-168 0-16,20 0 15,85 0 1,-105 0-16,41 0 16,-63 0-16,64 0 15,0 0 1,-22 0 0,1 0-1,-22 0 1,0 0 15,-20 0-15,-1 0-16,0 0 15,21 0 1,-21 0 0,1 0 15,-44 0 125,1 0-140,21-21-1,-21 21 1,21-21-16,0 0 16,-21 0-1,21-1 1,0 1-1,0 0 1,-21 21 15,0 0-31,-1-21 0,1 21 16,21-21-16</inkml:trace>
  <inkml:trace contextRef="#ctx0" brushRef="#br0" timeOffset="30649.4">2095 3874 0,'0'0'0,"0"21"16,0 0-1,0-42 32,0 0-31,0-1-16,22 22 15,-22-21-15,21 0 0,-21-21 16,0 21 0,21-1-1,-21 1-15,0 0 32,0 42-17,0 0 1,0 1-16,-21-1 0,21 0 15,0 0-15,0 0 0,-21 43 16,-1-22-16,22 0 0,-21 1 16,21-1-16,-42 149 15,21-22 1,0-21 0,21-42-1,0 21 16,0-64-15,21-41 0,0-44-1,0 1-15,0-42 16,0-43 0,1 85-16,-22-85 15,0-21 1,0 85-16,-22-43 15,-41 0 1,21 64 0,-1 21-1,64 0 32,1 0-31,-1 0-16,21 0 15,22-63 1,-43 41 0</inkml:trace>
  <inkml:trace contextRef="#ctx0" brushRef="#br0" timeOffset="31163.8">2476 3852 0,'0'0'16,"0"-21"0,0 0-1,-21 21 1,-21 0-16,-22 21 16,22 22-1,-43 20 1,64-42-16,0 43 15,21-1 17,0-42-32,0 1 0,21-22 31,0 0-31,1-22 16,41-20-1,22-21 1,-43 20-1,-21 1 1,-42 63 31,21 0-47,-42 22 16,42-22-16,0 42 15,-21 22 1,21-64-1,0 0-15,21 0 16,42-42 15,1-21-31</inkml:trace>
  <inkml:trace contextRef="#ctx0" brushRef="#br0" timeOffset="31449.16">2773 3810 0,'0'0'0,"-21"0"15,-1 0-15,1 0 16,0 21-16,0 0 0,0 1 16,0-1-16,-1 42 15,22-20-15,-21 20 16,21 22-1,0-43 17,64-42-17,20 0 1,1-42 0,-43-1-1</inkml:trace>
  <inkml:trace contextRef="#ctx0" brushRef="#br0" timeOffset="31848.48">2963 3979 0,'0'0'0,"-21"0"0,21 22 16,21-22 15,0 0-31,1 0 15,20 0 1,-21-22-16,21 1 16,-20-21-1,-22 21 1,0 0 0,-64 21-1,43 0 1,-85 105-1,85-62 1,0 41 0,21-20-1,42-43 1,22-21 0,41-63-1,-20-1 1</inkml:trace>
  <inkml:trace contextRef="#ctx0" brushRef="#br0" timeOffset="32399.86">3408 3683 0,'-21'0'15,"-1"21"1,1 0-16,21 22 15,0 20 1,-21 43 0,21-21-1,0-1 1,-21-62 0,21-1-1,0-42 16,0-1-31,0 1 16,0-42 0,0 20-1,63-20 1,-20 42 0,-22 0-16,21 21 0,1 0 15,20 0 1,-42 21-16,0 0 15,-21 85 1,-21-43 0,-63 1-1,41-43-15,-41 0 16,-22 0 0,63-21-1,43-42 16,64 0 1,-43 20-32</inkml:trace>
  <inkml:trace contextRef="#ctx0" brushRef="#br0" timeOffset="33216.39">3810 3831 0,'-21'21'16,"0"1"-16,21-1 16,-22-21-16,-20 63 15,21-20 1,21-22-16,0 0 15,0 21-15,0 1 16,21-43 15,0 0-15,0 0-16,22-43 16,-22 1-1,-21-22 1,0 1-1,-64 42 1,22 21 0,63-21 15,22 21-15,-22 0-16,63 0 15,-62 0 1,20 0 15,-42 42 0,0 0-15,-21 22 0,-22-1-1,43-20 1,22-43 15,-1 0-31,42 0 16,-63-22-16,21 1 15,1 0-15,-1-42 16,0 20 0,-21 22-16,0-64 15,-21 64 1,-43 21-1,1 0 17,63 21-32,0 1 31,0-1-15,42-21-1</inkml:trace>
  <inkml:trace contextRef="#ctx0" brushRef="#br0" timeOffset="33874.06">4297 3641 0,'0'0'16,"0"21"15,0 0-16,-43 21 1,22 22 0,21 21-16,-21-22 31,0 1-15,21-43-16,-21-21 15,21 21 1,0-42-1,0 0 1,0-22 0,0 22-16,21-42 15,21 20 1,22 22 0,-22 0-1,-21 42 16,-21 0-15,-21 0 0,-21 1-16,21-22 15,-1 21 1,-20 0 0,0 0-1,42 0 1,0 0-16,0 1 15,0-1 1,21 0 0,0-21-16,0 21 15,0 0 1,1-21 0,-1 0-1,0 0 32</inkml:trace>
  <inkml:trace contextRef="#ctx0" brushRef="#br0" timeOffset="34211.87">4508 3916 0,'0'21'16,"22"-21"15,-1 0-15,-21-21-1,0 0 1,0 0-1,-21 21 1,-1 0 0,1 0-1,0 42 1,21-21 0,21-21-1</inkml:trace>
  <inkml:trace contextRef="#ctx0" brushRef="#br0" timeOffset="34537.68">4932 3789 0,'0'-21'16,"0"0"-1,-21 21 1,-1 0-16,1 21 16,0-21-1,-21 42-15,21-21 0,-1 0 16,1 43 0,0-1-1,21-41-15,0-1 0,-21 21 16,21 0-1,0-20-15,21-22 16,21 0 0,22-22-1,-43 22-15,0-21 0</inkml:trace>
  <inkml:trace contextRef="#ctx0" brushRef="#br0" timeOffset="35501.51">5143 3831 0,'0'0'16,"22"-21"-16,-44 21 31,1 0-15,-21 42 0,0-20-1,20-1-15,22 42 16,-21 1-1,21-22 1,21-42 0,43 0-1,-43-42 1,0-1 0,-21 22-16,0-21 15,0-22 1,0 43-1,0 0 1,21 21-16,1 0 16,-1 0-16,0 0 15,0 0 1,-21 21-16,21 0 0,-21 1 16,21 20-1,1 43 1,-22-43-1,0-21 1,0 0-16,-22-21 31,22-21-15,0 0 0,0 0-16,0 0 0,0-1 15,0 1-15,22-42 16,41 20-1,1 22 1,-22 21 0,-21 0-1,0 0 1,0 21-16,-21 1 16,0 20-1,0-21-15,0 0 0,0 0 16,0 1-1,0-1 1,-21-21-16,21-21 31,0-1-31,0 1 16,0 0-16,43-42 16,41-22-1,-20 43 1,-22 42-16,85 0 15,-85 0 1,-20 21-16,-22 0 16,0 21-16,0 43 31,-43 0-15,1-1-1,21-63 1,0-21-16</inkml:trace>
  <inkml:trace contextRef="#ctx0" brushRef="#br0" timeOffset="36900.04">2032 4530 0,'0'0'0,"-21"0"15,0 0 1,42 0 78,0 0-79,0 0-15,0 0 16,0 0-16,22 0 15,-22 0-15,21 0 0,22 0 16,-22 0-16,-21 0 0,22 0 16,-1 0-16,106 0 15,-106 0-15,85 0 16,64 0 0,-64 0-1,-85 0-15,64 0 16,-64 0-16,107 0 15,20 0 1,-127 0-16,191 0 31,-85-21-15,-105 21-16,84 0 16,-64 0-16,22 0 15,84-22 1,-127 22-16,43 0 15,-43 0-15,107 0 16,-22 0 0,21 0-1,-127 0-15,85 0 16,-85 0-16,42 0 16,64 0-1,-63 0 1,21 0-1,-1 0 1,-20 0 0,-22 0 15,-21 0-15,0 0-1,1 0 1,-1 0-1,0 0 1,21 0 0,1-21 15,-22 21 0,0 0-15,-21-21-1,0 0 17,0-21-17</inkml:trace>
  <inkml:trace contextRef="#ctx0" brushRef="#br0" timeOffset="38097.35">6583 3493 0,'-21'0'110,"-1"21"-95,22 0-15,0 0 16,-21-21-16,21 21 0,-21 0 0,21 1 16,0-1-16,0 0 15,0 0-15,0 0 0,0 0 16,0 22-16,0-22 16,0 0-16,0 21 15,0 43 1,0-43-16,0-20 0,0-1 15,0 21-15,-21 64 16,21-43 0,-21 22-1,21-21 1,0-22 0,0-21-16,0 0 15,0 0 16,-21-21 48,21 22-64,-22-22 1,1 0 15,0 0-31,0 0 31,0 0-31,0 0 16,-1 0-16,1 0 16,0 0-16,-42 0 15,20 0 1,22 0-16,0 0 15,-43 0-15,22 0 16,0 0 0,21 0-16,-22 0 31,22 0-15,0 21-16,0-21 15,0 0 126</inkml:trace>
  <inkml:trace contextRef="#ctx0" brushRef="#br0" timeOffset="43232.92">6054 16044 0</inkml:trace>
  <inkml:trace contextRef="#ctx0" brushRef="#br0" timeOffset="44931.95">6456 4424 0,'-21'0'0,"-1"0"15,44 0 63,-1 0-78,0 0 0,21 0 0,1 0 16,-1 0-16,0 0 0,170 0 31,-64 0-15,64 21 0,-170-21-16,85 0 15,-85 0-15,43 0 16,127 0-1,-64 0 1,64 0 0,-22 0-1,-63 0 1,106 0 0,-85 0-1,64 0 1,-170 0-1,85 0-15,21 0 32,-63 0-17,-22 0-15,1 0 32,-43 0-32,43 0 15,-43 0-15,0 0 16,0 0-16,43 0 15,-22 0 1,43 0 0,20 0-1,-20 0 1,0 0 0,-64 0-1,0 0 1,-21-21 31,0 0-32,0 0 1,-21-1-16</inkml:trace>
  <inkml:trace contextRef="#ctx0" brushRef="#br0" timeOffset="45398.68">10118 3577 0,'0'0'0,"0"21"63,0 1-63,0-1 15,0 0-15,0 42 16,0 43-1,0 42 1,0 22 0,0-22-1,0-63 1,0-1 0,0-41-1,-22-43 1,1 0-1,0-22 1,0 1-16,-21-21 16</inkml:trace>
  <inkml:trace contextRef="#ctx0" brushRef="#br0" timeOffset="46114.94">7302 3725 0,'0'0'16,"-21"0"15,0 22-31,21-1 0,-21 0 16,21 0-16,-21 0 0,-22 43 15,43-22-15,-63 64 16,-22 21 0,64-42-1,0-64 1,21-42-1,42-64 1,22-42 15,-22 0-15,22 0 0,-22 63-1,0 43 1,-21 64-1,-21 62 1,0 44 0,0-44-1,0-83-15,-21 62 16,0-20 0,0-85 15,-21-22-16</inkml:trace>
  <inkml:trace contextRef="#ctx0" brushRef="#br0" timeOffset="46865.51">6858 4043 0,'21'0'15,"0"0"1,64-21-1,-64 21-15,85-43 16,-64 43-16,22-21 16,-22 0-16,85-21 15,-42 42 1,-64 0 0,-21 21-1,-42 42 1,-1 22-1,43-64-15,-21 22 16,0-1 15,21-63 1,0 0-17,0-1-15,0-20 16,0-43-1,21 64-15,21-42 16,22 20 0,-22 43-1,43 22 1,-43 41 0,-21 22-1,-21 21 1,-21-64-1,21-21 1,0-63 15,21-43-15,1 64 0,-1 0-16,0-22 15,0 22-15,64-42 16,-22 42-1,-42 42 1,-21 42 0,0-42-16,0 64 15,-42 21 1,21-85 0,42-42 30,0 0-46,0 0 0</inkml:trace>
  <inkml:trace contextRef="#ctx0" brushRef="#br0" timeOffset="47296.26">8234 3916 0,'0'0'0,"21"-21"15,-21 0-15,-21 21 16,-22 0-1,-41 21 1,63-21-16,-43 63 16,1 43-1,41-42 1,22-22 0,43-42-1,-1 0 1,-21-21-16,64-43 15,-43 1 17,-42 42-32,21-43 15,-21 43 1,0 42 0,0 43-1,0-1 1,0 22-1,0-64 1,43-21 15,-22 0-31,21-42 16</inkml:trace>
  <inkml:trace contextRef="#ctx0" brushRef="#br0" timeOffset="47797.68">8382 3895 0,'0'0'0,"21"0"31,0 0-15,22 0-1,41-21 1,-41 21-1,-65 0 17,1 21-32,-42 42 15,-43 22 1,21-22 0,43-20-1,42-22 1,-21-21-16,42 0 47,0 0-47,0 0 15,0 0-15,43 0 32,-22 0-17,-21 0 1,1 0-1,-1 0 32,0-21-47,0 21 0</inkml:trace>
  <inkml:trace contextRef="#ctx0" brushRef="#br0" timeOffset="48496.68">8742 3916 0,'-21'0'0,"-22"21"15,22 0-15,0-21 16,0 21-16,-22 43 16,22-22-1,0-21 1,21 1-16,21-22 31,22-22-15,-22-20-1,0-21 1,-21 41-16,0 1 16,21-21-1,0 42 1,0 0-1,1 21 1,-22 21 0,0-20-1,0 20 1,0-21-16,0 21 16,0 1-1,0-22 1,0-42 15,0 0-15,0-43-1,0 43-15,42-64 16,0 64 0,-21 0-16,43 0 15,-1 21 1,-20 21-1,-22 42 17,-21 22-32,-21-21 31,0-43-15,-1 0-1,1-21 1,21-21-1,21 0 1</inkml:trace>
  <inkml:trace contextRef="#ctx0" brushRef="#br0" timeOffset="48778.82">9165 4001 0,'0'0'0,"0"21"15,21-21 17,0 0-17,-21-21 1,22-1-16,-22 1 16,-22 21 30,1 0-46,0 0 16,0 0-16,21 21 16</inkml:trace>
  <inkml:trace contextRef="#ctx0" brushRef="#br0" timeOffset="49079.85">9525 3831 0,'0'0'0,"-21"0"31,0 0-31,-1 0 0,22 21 16,-21-21-16,0 22 15,0-1-15,21 0 16,-42 85-1,20-85-15,22 21 16,0 22 0,22-64 15,-1 0-15,0-21-16,-21-1 0,42 1 15</inkml:trace>
  <inkml:trace contextRef="#ctx0" brushRef="#br0" timeOffset="49797.98">9588 3916 0,'-21'0'31,"-21"42"-15,42-21-16,-21 43 15,0-1 1,21-41-1,0-1 1,0-42 15,21-43-15,-21 22 0,21 42-16,-21-43 15,0 22-15,21 21 16,0 0-1,-21 21 1,0 1-16,0-1 16,0 0-16,0 0 15,0 0-15,0 0 16,0 1 0,0-44 30,0 1-46,0 0 16,0 0-16,0-21 16,43-22-1,-22 64 1,0 0 0,-21 64-1,0-43 1,0 0-1,21-21 32,0-42-47,0 20 16,22 1 0,-1 0-1,-21 21 1,-21 42-1,-21 22 1,21-1 0,-21 1-1,84-43 1</inkml:trace>
  <inkml:trace contextRef="#ctx0" brushRef="#br0" timeOffset="50506.05">10541 4318 0,'-21'0'31,"42"0"1,0 0-17,0 0-15,0 0 0,22 0 16,-1 0-16,170 0 16,-1 21-1,107-21 1,21 0-1,-107 0 1,65 0 0,-255 0-16,85 0 15,-63 0 17,-43 0-17,-21-21 32,-21 21-47,-1-21 0</inkml:trace>
  <inkml:trace contextRef="#ctx0" brushRef="#br0" timeOffset="51248.13">10710 3831 0,'21'0'31,"1"-21"-31,-1 21 0,-21-21 16,21 21-16,-21-21 0,0 0 16,0-1-1,-21 22 1,-64 0-1,22 0 1,20 22 0,43 41-1,21-21 1,1-20-16,20 20 16,21 0-1,-41 22 1,-22-43-16,-22 0 15,-20 0 1,0-21 0,-85 0-16,42 0 15,22-63 17,41-1-17,86 1 1,63 20-1,-64 1-15</inkml:trace>
  <inkml:trace contextRef="#ctx0" brushRef="#br0" timeOffset="51831.88">11112 3620 0,'-21'84'31,"-21"-41"-31,42-22 0,-42 42 15,-22 43 17,43-42-17,-43-1 1,64-42 0,0-42 15,43-64-16,-1 43 1,-21 21-16,64-21 16,-64 42-1,0-22 1,-63 65 0,-22-1-1,-20 43 1,63-64-1,21 0 1,42-21 15,43-21-15,-1-21 0,-63 20-16,22 22 15,-22-21-15,0 21 16,-21 21-1,0 22 1,0-1 0,-21 0-1,21-63 17,0-21-17</inkml:trace>
  <inkml:trace contextRef="#ctx0" brushRef="#br0" timeOffset="51997.79">11239 3852 0,'0'0'0,"-21"0"15,-21 0 1,0 0 0,20 0-16,22 22 15,43-22 16,-1-22-31</inkml:trace>
  <inkml:trace contextRef="#ctx0" brushRef="#br0" timeOffset="52246.9">11493 3662 0,'-42'63'31,"21"-41"-31,0-1 16,-22 63-16,1-20 16,21 21 15,0-64-31,21 21 16,0-21-1,42-42 1,22-21-1,-22-1-15</inkml:trace>
  <inkml:trace contextRef="#ctx0" brushRef="#br0" timeOffset="53062.95">11557 3683 0,'0'-21'16,"0"42"-16,0-63 16,0 63-1,-21 64 1,-22-1-1,43-63-15,-42 64 16,21 0 15,21-22-31,0-42 0,0 1 32,21-1-32,0-21 15,0 0-15,1 0 16,20 0-1,-21 0-15,0-21 0,0-1 16,1 1-16,-22 0 16,0 0-16,42-43 15,-42 86 32,0-1-47,-21 21 16,21 0-1,0-20-15,0-1 32,63-21-1,-42 0-31,22 0 16,20-43-1,-42 1 1,1 0-1,-22 21 1,-22 21 15,22 21-31,-21 0 16,0 0-16,0 21 16,21-20-1,42-22 16,-21 0-31,1-22 16,-22 1 0,42-21-16,-21 21 31,-21 42 0,0 0-15,0 21-1,0-20 1,21-22 0,0 0-1,1 0 1,-1 0-16</inkml:trace>
  <inkml:trace contextRef="#ctx0" brushRef="#br0" timeOffset="53395.27">12255 3958 0,'0'21'31,"22"-21"16,-1 0-31,-21-21-1,0 0 1,-21 21 15,-1 0-15,22 21-16,-21 0 15,21 1 1,21-22 0</inkml:trace>
  <inkml:trace contextRef="#ctx0" brushRef="#br0" timeOffset="54428.54">12636 3852 0,'0'0'0,"0"-21"16,-21 21 15,0 0-31,-21 21 16,42 1-16,-43 62 16,22-20-1,-21 20 1,42-41-1,0-1 1,21-42 0,21 0-1,-20-21 1,41-21 0,-42 42-16,22-64 15,-1-21 1,-21 43-1,-21 21-15,0 0 16,-21 42 15,0-21-31,0 63 16,-1-20 0,22-22-1,22-21 16,-1-21-31,21 0 16,-42-1-16,42-20 31,-20 21-15,-1 0-16,0 21 31,-21 42-15,-21 0-1,0-20-15,-1 20 16,22-21 0,-21-21-1,21-21 17,21-43-17,1 22 1,-1 21-16,21 0 15,0 21 1,-42 42 15,0 22-15,0-43 0,0 0-16,-21-21 15,21 21 1,0-42 15,0 0-31,43 0 16,20-64-1,1 43 1,20-1 0,-41 64-1,-43 43 1,-43 21-1,1-22 1,21-42-16,-22 22 16,1-22 15</inkml:trace>
  <inkml:trace contextRef="#ctx0" brushRef="#br0" timeOffset="55378.08">12086 4106 0,'0'22'15,"0"-1"1,0 0-16,-21-21 15,21 21-15,21-21 47,0 0-47,0 0 0,1 0 16,20-42 0,0-1-1,-21 43 1,-21-21-1,-21 42 1,0 22 0,-21 63-1,-1-43 1,22-21 0,21-20-16,-21 41 15,-21 43 1,21-85-16,-1 43 15,1-1 1,-63-21 0,41-20-1,1-22-15,-22 0 16,22 0 0,21-22-1,21 1 1,0 0-1,0 0 1</inkml:trace>
  <inkml:trace contextRef="#ctx0" brushRef="#br1" timeOffset="70593.03">2667 2773 0,'0'-21'16,"0"0"0,0-1-16,0 1 31,-21 21-15,0 0-1,21 21-15,0 1 0,0-1 16,-22 0-16,22 21 15,-21 85 1,0-42 0,0 21-1,21-43 1,0-42-16,0 1 16,0-44 15</inkml:trace>
  <inkml:trace contextRef="#ctx0" brushRef="#br1" timeOffset="70997.81">2476 2752 0,'0'0'0,"0"-21"15,0-1 1,0 1 0,0 0-16,22 0 15,-1 21-15,21-21 16,43 21 0,-64 0-16,21 0 0,22 0 15,20 42 1,-62-21-16,-22 43 15,-22 20 1,-20-62-16,-43 41 16,-20 1-1,83-64-15,1 21 16,-21-21-16,0 42 16,63-42 46</inkml:trace>
  <inkml:trace contextRef="#ctx0" brushRef="#br1" timeOffset="71529.53">3006 3027 0,'21'-21'0,"-42"42"0,63-42 0,-42 0 16,0-1-1,0 1-15,0 0 32,-21 21-32,0 0 15,-1 0-15,1 0 16,-21 42-1,0-20-15,42-1 16,-22 0-16,1 21 16,0-21-16,0 22 15,21-1 1,0-21-16,21-21 31,0-21-15,43-42-1,-22 20 1,-21 43-16,0-42 16,1 42-1,-22 21 17,0 0-17,0 0-15,0 1 16,0-1-1,0 0 1,21-21-16,0 0 16,0 0-1</inkml:trace>
  <inkml:trace contextRef="#ctx0" brushRef="#br1" timeOffset="71942.57">3196 3006 0,'0'-43'31,"0"22"-31,0 0 16,0 0 0,21 21-1,0 0-15,1 0 16,-1 0-16,0 21 15,0 21 1,0-20-16,-21 20 16,0 21-1,-21-41 1,0-22 0,21-22 15,0 1-31,0-21 15,42-22 1,1 43 0,-22 21-16,21 0 15,0 0 1,-20 0 0</inkml:trace>
  <inkml:trace contextRef="#ctx0" brushRef="#br1" timeOffset="72330.67">3556 3048 0,'85'0'16,"-85"-21"-16,21 21 15,0-21-15,0 21 0,0-43 16,0 43 0,-21-21-16,-21 21 31,0 0-15,-21 0-16,21 21 15,-22 22-15,22-1 16,0-21-16,21 0 15,0 1 1,0-1 0,21-21-16,0 0 15,22 0 1,-22 0-16,0 0 0,42-21 16,-20-1-1,-22 1-15,0 0 0</inkml:trace>
  <inkml:trace contextRef="#ctx0" brushRef="#br1" timeOffset="72802">3937 2900 0,'0'0'0,"0"21"47,0 0-47,0 0 15,0 1-15,-21 20 16,21-21-1,-21 21 1,21-20 0,-22-22-1,22-22 17,0 1-17,0 0 1,0 0-16,0 0 15,0 0-15,22 21 0,-1-22 16,21 1-16,43-21 16,-64 42-16,0 0 15,0 0-15,0 0 0,1 0 16,-22 42 0,0-21-1,0 1-15,0-1 0,0 0 0,0 0 16,-22 0-16,22 0 15,-21-21 1,0 22 0</inkml:trace>
  <inkml:trace contextRef="#ctx0" brushRef="#br1" timeOffset="73133.81">4424 2646 0,'0'0'0,"0"21"31,0 0-31,0 0 15,-21 22-15,-1-1 16,1 43 0,-21-1-1,42-20 1,0-22 0,21-42 30,0 0-46,-21-21 16,21 0-16,1 21 16</inkml:trace>
  <inkml:trace contextRef="#ctx0" brushRef="#br1" timeOffset="73421.64">4254 2815 0,'43'0'31,"-22"0"-31,0 0 16,0 0-16,0 0 0,43-21 15,-22 21 1,1-21-1,-22 21-15</inkml:trace>
  <inkml:trace contextRef="#ctx0" brushRef="#br1" timeOffset="74227.49">7472 2667 0,'0'-21'15,"0"0"1,-21 21-16,-1 0 16,1 0-16,0 0 0,-42 21 15,20 0 1,22 0-16,0 0 0,-21 22 15,20-1-15,1-21 0,0 64 16,0-22 0,0-41-16,21-1 0,0 0 15,0 0-15,42 0 16,-21 0-16,85-21 16,0-21-1,-85 0-15,106-21 16</inkml:trace>
  <inkml:trace contextRef="#ctx0" brushRef="#br1" timeOffset="74727.2">7832 2519 0,'-22'21'0,"-41"64"16,63-64-16,-42 42 15,42-20-15,-22 41 16,-20 22 0,21-42-1,21-22 1,-21-42 15,21-21-15,0 0-1,0 0-15,0-1 16,0-41 0,84-1-1,-62 43-15,62-21 16,22 42 0,-42 21-1,-43 0-15,0 64 16,-21-43-1,-42 1 1,-22 20 0,43-63-1,0 0 1,0 21-16,21 0 16,21-21 15,-21-21-31,21 0 15</inkml:trace>
  <inkml:trace contextRef="#ctx0" brushRef="#br1" timeOffset="74954.07">8170 2858 0,'0'21'31,"-21"0"-31,0 0 0,0 0 15,21 0-15,0 1 0,-21-1 16,21 0-16,-43 0 16,43 0-16,21-21 47,1-21-32,-1 0-15,0 0 0</inkml:trace>
  <inkml:trace contextRef="#ctx0" brushRef="#br1" timeOffset="75292.88">8128 2667 0,'0'21'0,"0"-42"0,-21 63 0,0-20 15,21-1 1,21-21-1,0 0-15,0 0 16,0 0-16,0 0 0,43-21 16,-22-22-1,-42 1 1,0 21-16,-63-22 16,20 43-1,22 0-15,0 0 16,-21 43-1,21-43-15,-1 42 16,22-21-16,0 0 16,22-21-1,-1 0-15,21 0 16</inkml:trace>
  <inkml:trace contextRef="#ctx0" brushRef="#br1" timeOffset="75549.49">8509 2540 0,'0'0'0,"0"21"0,-21 0 0,21 1 0,0-1 16,-21 42-16,-22 22 16,22 21-1,21-85 1,-42 42-1,42-20 1,21-43 15,0 0-15,0-21-16</inkml:trace>
  <inkml:trace contextRef="#ctx0" brushRef="#br1" timeOffset="76078.19">8742 2815 0,'0'-21'0,"-21"21"31,-1 0-15,-20 21-16,21 0 15,-21 22 1,-43 20 0,85-42-16,-21 22 15,0-22 1,21 0 0,42-21-1,43-21 1,-1-43-1,1-41 1,-22-44 0,-63 44-1,22 20 1,-22 127 15,0-21-15,0 1-16,-22 83 15,22-41 1,-21-22-16,0 43 16,0-64-16,21 43 15,0-22 1</inkml:trace>
  <inkml:trace contextRef="#ctx0" brushRef="#br1" timeOffset="76333.03">9292 2625 0,'-21'127'31,"0"-106"-31,21 0 16,-21 0-16,21 0 0,-22 22 15,22-22-15,-42 42 16,21-20 0</inkml:trace>
  <inkml:trace contextRef="#ctx0" brushRef="#br1" timeOffset="76976.67">10774 2477 0,'0'0'0,"0"-22"0,0 1 15,0 0 1,-21 21-16,-1 0 0,-20 0 16,-43 85-1,-20 42 1,41-21-1,22 42 1,42-106 0,63-21-1,22-21 1,0 0 0,63-84-1,-21-1 1</inkml:trace>
  <inkml:trace contextRef="#ctx0" brushRef="#br1" timeOffset="77427.11">11112 2350 0,'0'21'16,"-21"0"-16,-21 127 15,0-42 1,-22 21-1,64-106-15,-42 43 16,42-22 0,0-63 31,-21 21-47,21-21 0,0-22 15,0 22 1,42-21-1,43-22-15,-43 64 16,0-21-16,64 0 16,0 21-1,-64 0-15,-21 21 0,22 21 16,-43 1 0,0-22-16,0 0 0,0 43 15,-43-43 1,22-21-16,21 21 0,-21-21 15,0 0 1,21-21 15,21 0-15,0-1-16,0 22 0,1-21 0</inkml:trace>
  <inkml:trace contextRef="#ctx0" brushRef="#br1" timeOffset="77638.99">11620 2646 0,'0'42'16,"0"-21"-1,-21 43 1,-21-22 0,21 1-1,21-22-15,0-42 47,0-1-31</inkml:trace>
  <inkml:trace contextRef="#ctx0" brushRef="#br1" timeOffset="77941.82">11620 2434 0,'-21'0'0,"42"0"0,-42 21 16,0 1 0,42-22 15,0 0-15,1-22-1,-22 1 1,0 0-1,-22 21-15,1 0 16,0 0-16,0 0 16,21 21-16,-21-21 0,21 21 15,0 1-15,0-1 32,21-21-32</inkml:trace>
  <inkml:trace contextRef="#ctx0" brushRef="#br1" timeOffset="78202.25">12023 2350 0,'-22'21'0,"1"0"15,21 0-15,0 0 0,-21 0 16,0 22-16,0 84 15,-22-43 1,1 1 0,21-43-1,42-42 32</inkml:trace>
  <inkml:trace contextRef="#ctx0" brushRef="#br1" timeOffset="78758.94">12319 2646 0,'0'-21'0,"0"-22"31,-21 43-15,0 0-16,-1 0 0,-41 43 16,21-22-1,-1 0-15,-41 85 16,41-64 0,22 22-1,42-64 16,0 0-31,1 0 16,-1 0-16,21 0 16,0-21-16,-20-1 0,41 1 15,43-85 1,-85 64-16,0 0 0,22-22 16,-22 22-16,21-22 15,-21 22-15,-21 21 16,0 0-16,0 42 15,0 0 1,0 21-16,-42 43 16,0 21-1,20-64-15,22-21 0,-42 64 16,42-64-16,0 22 16,0-1-1,21-42 16,0 0-31,43-21 16,-43 21 0</inkml:trace>
  <inkml:trace contextRef="#ctx0" brushRef="#br1" timeOffset="79222.28">12890 2625 0,'-21'-21'0,"0"-1"0,21 1 15,0 0 1,0 0 0,21 21-16,0 0 15,1 0-15,-1 0 0,42 0 31,-42 21-31,-21 0 16,0 0-16,0 64 16,-42-21-1,-43-22 1,43-21-16,21 0 0,-64 22 16,43-43-16,21 0 15,21 21-15,-21-21 0,42 0 47,21 0-47,64 0 16,-43 0-1,-41 0-15,-1 0 16,21 0-16,-21 0 0,0-21 16,-42 21 15</inkml:trace>
  <inkml:trace contextRef="#ctx0" brushRef="#br1" timeOffset="98774.85">529 12129 0,'-21'0'16,"0"0"15,21 21 32,0 0-63,0 0 0,0 0 15,0 0-15,0 1 0,0-1 0,0 21 16,42 0 0,-21-42-16,22 0 15,41-21 1,-63 21-16,43-42 16,-1-43-1,-63 43-15,22 21 16,-22-22-16,0 1 15,-43 84 32,22 64-31,21-85-16,0 64 16,0-43-16,-21 128 15,0-43 1,21 42-1,0-84 1,-85-1 0,22-84-1,20 0-15,-63-42 16,-42-43 0,85 22-1,42 42-15,-1-43 16,22 22-1,106-22 17,-21 22-32</inkml:trace>
  <inkml:trace contextRef="#ctx0" brushRef="#br1" timeOffset="99072.19">1037 12171 0,'0'0'0,"0"21"31,-21-21-15,21 42-16,-21-20 0,21-1 16,-21 63-16,-1 43 15,-20 43 1,0-64-1,42-1 17,0-83-32,63-22 31,-20-64-15,-43 43-16,42-43 0</inkml:trace>
  <inkml:trace contextRef="#ctx0" brushRef="#br1" timeOffset="99255.09">804 12510 0,'-21'0'15,"42"0"-15,-63 0 0,21 21 0,0-21 16,63 0 0,64 0-1,0 0 1,-64 0-1,21-21-15,-20 21 0,20 0 16</inkml:trace>
  <inkml:trace contextRef="#ctx0" brushRef="#br1" timeOffset="99557.74">2159 12467 0,'0'0'0,"0"-21"15,-21 21-15,0 0 16,-1 0 0,22 21-16,-21 22 15,-42 84 1,42-43-1,-1-63 1,1 43-16,21-43 31,85-63-15,-22-1-16</inkml:trace>
  <inkml:trace contextRef="#ctx0" brushRef="#br1" timeOffset="99891.06">2603 12446 0,'0'-21'0,"-21"21"16,-106 21-1,0 21 1,43 22 0,84-43-16,0 0 15,84 0 16,-20 1-31,-43-22 0,106 42 32,-64-21-17,-63 21 1,-21 1 0,-169-22-1,63-21 1,84 0-16,-20 0 15,42 0-15,0-21 16,-1-43 0,22 43-16</inkml:trace>
  <inkml:trace contextRef="#ctx0" brushRef="#br1" timeOffset="100207.48">2074 12234 0,'-21'22'15,"42"-22"1,0 0 0,1 0-16,41-22 15,-21-20 1,-42 21-16,0-21 15,-63 20 1,-64 22 0,63 43-1,43-43-15,-21 84 16,42-41 0,85-1-1</inkml:trace>
  <inkml:trace contextRef="#ctx0" brushRef="#br1" timeOffset="101318.53">3471 12213 0,'0'-21'16,"0"42"-16,0-21 31,0 21-15,0 1-16,-21 62 15,0-41-15,0 62 16,-22 44-1,43-128-15,0 42 16,0-42-16,0 1 16,22-22-1,-1 0-15,63-85 16,22-21 0,-42 0-1,20 0 1,-62 64-1,-1 42 17,-21 21-32,0 0 15,0 85 1,0 0 0,0-42-1,63 20 1,-42-84-16,22 0 15,84 0 1,-106-21-16,64-42 16,-22-43-1,-63 85-15,42-149 16,-42 86 0,0 41-16,0-20 15,0 42-15,-21 21 31,21 21-15,-21 0-16,21 0 0,0 21 16,-21 43-1,21 63 1,0-127-16,0 43 16,0-43-16,42 64 15,-21-64 1,1-21-16,62 0 15,1-64 1,0 1 0,-1-22-1,-84 64-15,0 0 16,0 0 0,-21 42-1,0 0-15,0 0 16,21 0-16,-21 1 0,21 20 15,0-21-15,0 0 16,0 0 0,0 1-1,21-22 1,0 0-16,0-22 16,-21 1-16,21 0 0</inkml:trace>
  <inkml:trace contextRef="#ctx0" brushRef="#br1" timeOffset="101475.44">4657 12234 0,'0'0'0,"-22"0"0,1 0 16,0 0-16,21 22 31,21-1-15,0-21-16</inkml:trace>
  <inkml:trace contextRef="#ctx0" brushRef="#br1" timeOffset="101925.92">5059 12340 0,'0'21'0,"-21"1"0,-1-22 0,1 21 16,21 0-16,-21-21 0,0 42 15,0 22 1,0-43-16,-1 42 16,1-20-1,0-43-15,21-21 47,0-1-31,0-20-16,0 21 0,21 0 15,22-43-15,-22 43 16,0-21-16,0 21 0,21-22 16,64-20-16,-85 42 15,106-1 1,-42 65 0,-64 63-1,-21-64-15,0 21 16,-42 43-1,-22-42 1,43-64 0,106-43 15</inkml:trace>
  <inkml:trace contextRef="#ctx0" brushRef="#br1" timeOffset="102441.63">6096 12298 0,'0'-42'0,"0"84"0,0-106 0,-21 64 16,0-21-16,-43 0 16,-42 21-1,0 85 1,1-1-1,-1 65 1,85-65 0,21-63-16,21 22 15,106-43 1,21-21 0,-127-1-16,64-20 15,63-106 1,-85 0 15,-20-64-15,-22 64-1,-21 106 1,-42 63 0,20 85-1,1 63 1,0 0-1,21-21 1,0-63 0,64-64-1,-1-21 1,1-21 0</inkml:trace>
  <inkml:trace contextRef="#ctx0" brushRef="#br1" timeOffset="102876.97">6667 12277 0,'0'-64'16,"0"128"-16,0-149 15,-21 85-15,-42 0 16,-1 21 0,1 43-1,20 42 1,43-1-1,0-62 1,127-22 0,0-21-1,-21-42 1,0-43 0,-85-42-1,-21 21 1,-42 21-1,-106 85 17,127 0-32,-85 64 15,21 42-15,64-85 16,0 21-16,0 43 16,21-22-1,0-41-15,0 20 16,148-21-1,-106-21-15</inkml:trace>
  <inkml:trace contextRef="#ctx0" brushRef="#br1" timeOffset="103508.61">7260 12213 0,'0'-21'16,"0"42"-16,0-63 0,0 21 0,0 0 15,0 42 17,0 0-17,-21 0-15,0 43 16,0 41 0,-22 1-1,43-63 1,21-22-1,43-21 1,-1-43 0,-41 43-16,41-84 15,-21-1 1,-20 22 0,-22 84 15,-22 42 0,22 22-31,0-43 31,0 1-15,43-43 0,20 0-1,-42 0-15,85-43 16,-21-63-1,-64 1 1,0-22 0,-63 42-1,-22 85 1,1 21 0,42 43-1,21-43 1,21-21-1,0 0 1</inkml:trace>
  <inkml:trace contextRef="#ctx0" brushRef="#br1" timeOffset="105224.67">8826 12150 0,'22'0'16,"-1"-64"15,0 43-31,-21 0 0,0-21 0,21 20 16,0-41-16,0-1 15,-21 22-15,0-21 16,0 41-1,-21 65 1,-42 84 15,-22 84-15,22-41 0,41-43-1,1-106-15,21 21 16,-21-42-1,21-21 1,21-64 0,22-20-1,41-1 1,43 21 0,0 64-1,-42 42 1,21 106 15,-106 0-15,-64-42-1,-63-22 1,21-63 0,22 0-1,-1-42 1,64 21-16,0-22 15,-22 1 1,43 84 15,0-20-31,0 20 16,43 0 0,20-21-1,-42-21-15,64 0 16,-43 0-16,64 0 15,64-63 17,-43-43-17,-43-63 1,-63 84 0,1 0-1,-22 64 1,0 85-1,-22 20 1,1 43 0,21-21-1,0-42 1,64-43 0,20-21-1,22-42 1,42-107-1,-105 65 17,-22-22-17,-21 85 1,0 42 0,-21 42-1,-22 22 1,43-43-16,0 64 15,0-21 1,43-43 0,63-42-1,84-42 1,-84-22 0,0-105-1,-43-64 16,-20 85-15,-43 85 0,-43 105 15,1 85-15,21 21-1,-22 21 1,43-63-1,0-63-15,0-22 16,85 0 0,-21-21-1,-1-42 1,22-22 0,-64-42-1,-21 22 1</inkml:trace>
  <inkml:trace contextRef="#ctx0" brushRef="#br1" timeOffset="105436.55">10181 11959 0,'-21'0'0,"42"0"0,-42 21 16,106 1-1,20-22 1,44 0-1,-1 0 1,-85-22 0,-84 22 15</inkml:trace>
  <inkml:trace contextRef="#ctx0" brushRef="#br1" timeOffset="110738.61">13885 12319 0,'0'0'0,"-21"21"0,0-21 0,0 0 0,21 21 16,0-42 31,0 0-47,21 0 0,0 0 15,0 0-15,0-22 0,1 22 0,-1-21 16,42-64-16,43-106 15,-42 43 1,-43 127-16,0-64 31,-21 85-15,-64 105 0,1 22-1,-22 106 1,22-1-1,42-84 1,21-21 0,63-63-1,64-43 1,42-64 0,-42-42-1,22-63 1,-107 84-1,-63 106 32,-64 85-31,22-21 0,41 42-1,22-42 1,64-43-1,42-42 1,-22-21 0,22-64-1,-63-42 1,-43 21 0,-22 64-16,-62-22 15,-22 22 1,85 42-16,-22 0 15,65 0 1,62 0 0,86 0 15,20 0-15,-42 0-1,-105 0 1,-43 42-1,-85 22 1,-21 42 0,43-22-1,-1 1 1,64-64-16,0 64 16,42-64-1,85-21 1,43-42-1,-43-1 1,-85 22 0,22-85-16,-64-42 31,-43 64-15,1 62-16,21 1 0,-106 0 15,21 21 1,0 42-1,106-20 1,127 20 0,85-42-1,-64-42 1,64-43 0,-170 64-16,43-85 15,-64 85-15,21-85 16,-42 42-1,0 43-15,-42 21 16,-22 43 0,1 62 15,42-62-31,-43 84 16,22 63-1,42-42 1,-21-42-1,21-85 1,21-63 15,42-85-15,1 42 0,-43 43-16,42-43 15,22 43 1,-43 42-1,-63 0 17,0 21-17,-42-21 1,-1 0 0,1 21-1,41 1 1,-20 41-1,42-42-15,0 43 16,0-1 0,0-42-16,0 64 15,42-43 1,22-42 0,63 0-1,-85 0-15,106-42 16,-105 42-16,147-85 15,-20-42 17,-128 85-32,-21-21 15,-21 41-15,0-41 16,-21 63-16,-106 0 16,42 63-1,22 43 1,63 0-1,63 0 1,-20-43 0,-43-20-1,0-22 1,-22-21-16,-20 0 16,21 0-16,-21-42 15,20-43 1,22 64-16</inkml:trace>
  <inkml:trace contextRef="#ctx0" brushRef="#br1" timeOffset="112338.92">17886 11578 0,'0'-21'0,"0"42"0,0-63 0,0 21 16,0 0-16,0-1 0,0 1 15,0 42 17,0 64-17,-64 84-15,1 1 32,-43 41-17,85-168-15,-64 63 16,43-1-1,21-105 1,-1 0 0,22-42-16,-21 0 15,-21-149 1,42 64 0,0 85-16,0-22 15,42 22 1,1 84-1,-43 43 1,42 63 0,-42-127-1,42 85-15,22-21 32,42-43-17,21-42 1,-22-42-1,1-64 1,-85 64-16,22-106 16,-22 63-1,-21 43 1,0 63 0,-21 21-1,0-21-15,21 64 16,0-43-16,-22 43 15,22-64-15,0 43 32,0-22-17,106-42 1,-21-21 0,84-127-1,-63-1 1,-21-62-1,-22 63 1,-63 84 0,0 85-1,-63 85 1,-22 63 0,22 1-1,20-43 1,22-85-1,21-21 1,21-42 15,43-42-15,42-43 0,-1 0-1,-41 64 1,-22 20-1,-63 22 17,-64 0-17,22 22 1,21-1 0,20 0-16,-20 42 15,21-20 1,21-22-16,-21 85 31,21-43-15,63-20-1,64-22 1,21-21 0,-105 0-16,63-43 15,42-41 1,-42-43-1,-43 63 1,-63 22 0,-42 42-1,21 21-15,-22 0 16,1 22-16,-22 41 16,43 43-1,21-63 1,21-43-16,43 0 15,63 0 1,0-21 15,-85-21-31,64-21 16,-64 21-16,43-85 16,-85 0-1,0 42-15</inkml:trace>
  <inkml:trace contextRef="#ctx0" brushRef="#br1" timeOffset="112522.82">18542 11578 0,'-42'0'0,"84"0"0,-106 0 15,22 0-15,21 0 0,0 0 0,0 0 16,-1 0-1,1 0-15,0 21 16,-42 1 0</inkml:trace>
  <inkml:trace contextRef="#ctx0" brushRef="#br1" timeOffset="113239.41">2646 13441 0,'0'0'0,"-21"-21"0,21 0 0,-22 21 15,1 0 1,0 0-16,0 0 0,-21 63 31,42-21-31,-22 128 16,22-107-16,-21 1 0,21 63 15,-84 148 1,41-85 0,1 22-1,42-191-15,0 43 16,0-85 0,21-85-1,0-42 1,-21 105-16</inkml:trace>
  <inkml:trace contextRef="#ctx0" brushRef="#br1" timeOffset="113554.23">2244 13716 0,'-22'-63'16,"44"126"-16,-44-148 0,22 43 15,43-64 1,41 64-1,-41 21-15,105 21 16,-21 21 0,-21 85-1,-127 42 1,-85-42 0,-64-22-1,128-62 1,-21-1-16,41-21 0,1 0 15,42 0 1,85-43 0,21-20 15,-42 21-31</inkml:trace>
  <inkml:trace contextRef="#ctx0" brushRef="#br1" timeOffset="114222.84">3154 13462 0,'0'0'0,"0"21"32,0 0-17,0 1-15,-43 62 16,43-41-16,-21 62 16,0-62-16,21 63 15,0-43 1,0-42-1,85-21 1,-64-21 0,85-64-1,-43 43-15,-42-106 32,-42 84-17,-85 43 1,22 21-1,20 21 1,64 1 0,85-22-1,84-43 1,-42 1 0,43 0-1,-65 42 1,-83 0-1,-22 63 1,-43 64 15,1 21-15,-43 64 0,1 84-1,62-63 1,1-169-16,0 168 15,21-126 1,0-85 0,21-21-1,22-63 1,-1-22 0,-42 43-16,42-64 15,1-106 1</inkml:trace>
  <inkml:trace contextRef="#ctx0" brushRef="#br1" timeOffset="114555.01">3619 13801 0,'0'0'0,"0"-43"0,0 22 0,0 0 16,0-42 0,0-22-1,85 43 1,42 20-1,0 22 1,-42 64 0,-85 63-1,-64-42 1,-84-1 0,42-41-1,22-43 1,105 0 15,0-22-15,64-20-16,-1 0 31,-41 21-31</inkml:trace>
  <inkml:trace contextRef="#ctx0" brushRef="#br1" timeOffset="114922.8">4233 13462 0,'21'-21'15,"-42"42"-15,42-63 16,-21 63 0,-21 0-1,21 0-15,-42 85 16,21-64-16,0 22 16,21 84-1,0-63 1,42-85-1,-21 0-15,64-21 16,-1-43 15,-20-63-15,-43 21 0,-21 22-1,0 41 1,0 64 15,0 1-15,21-22-1,0 0-15</inkml:trace>
  <inkml:trace contextRef="#ctx0" brushRef="#br1" timeOffset="115275.11">4868 13441 0,'0'-21'16,"-21"21"0,0 0-1,0 42-15,-22 64 32,22 21-17,0-85-15,-21 212 16,-1-63-1,22 105 1,-42-42 0,42-106-1,-1-21 1,22-106-16,0-42 31,0 0-31,0-64 16,64-63-1,-1 21 1,-63 64 0,43-191-1</inkml:trace>
  <inkml:trace contextRef="#ctx0" brushRef="#br1" timeOffset="115590.46">4678 13758 0,'0'-84'15,"0"168"-15,0-211 0,0 43 16,-21-22-1,42 21 1,0 64 0,106 21-1,-42 0 1,-1 85 0,-84 84-1,-63-84 1,-64 21 15,21-85-31,21 0 31,64-21-15,63 0 15,-20-21-31,41 0 16</inkml:trace>
  <inkml:trace contextRef="#ctx0" brushRef="#br1" timeOffset="115813.33">5419 13695 0,'-22'0'31,"1"0"-15,42 0 31,1 0-47,-22-21 16</inkml:trace>
  <inkml:trace contextRef="#ctx0" brushRef="#br1" timeOffset="129837.36">11684 11853 0,'21'0'0,"-21"-21"0,21 21 0,0-21 16,1 21-1,-22-21-15,21 21 16,-42 21 15,-1 0-31,1 0 0,21 1 16,-21 20-16,0-21 0,0 21 0,0 1 0,-22 20 15,43-20-15,-21-22 16,-21 42-16,21 1 16,21-43-16,-22 21 15,22-63 17,0 0-17,0 0-15,22 0 0,-1-1 0</inkml:trace>
  <inkml:trace contextRef="#ctx0" brushRef="#br1" timeOffset="130250.87">11790 11578 0,'-43'0'15,"22"0"1,21 21 0,0 1-1,21-22 1,1 0-16,-1 0 16,0 0-16,0 0 0,0-22 15,0 22-15,1-21 16,20-21-16,-42 21 15,0 0-15,0-22 16,-85-20 0,64 63-16,0 0 0,-21 0 15,-22 21 1,64 0-16,-42 43 16,42-1-1,0 22 1,21-85-16,42 21 15,22 0 1</inkml:trace>
  <inkml:trace contextRef="#ctx0" brushRef="#br1" timeOffset="130584.68">12509 11451 0,'0'0'16,"22"-21"-16,-22 0 0,0 0 0,0 0 15,0 42 17,-22 21-17,-41 43 1,42-43-16,-22 64 16,-62 127-1,41-106 1,64 0-1,0-64 1,21-42 0,85-42-1,-21-42 1,-64 42-16,42-64 31,-41 21-31</inkml:trace>
  <inkml:trace contextRef="#ctx0" brushRef="#br1" timeOffset="130825.16">12319 11748 0,'0'0'16,"-21"0"-16,42 0 31,0 0-31,0 0 0,0 0 0,1 0 16,20 0-16,-21 0 0,21-22 15,1 22-15,-22 0 0,42 0 16,-20 0 0</inkml:trace>
  <inkml:trace contextRef="#ctx0" brushRef="#br2" timeOffset="142435.92">3492 4551 0,'22'0'16,"-22"-21"-16,21 21 0,0 0 15,-21-21 1,0 42 62,0 0-78,-21 0 0,21 0 16,0 0-16,-21 1 0,21-1 15,0 0-15,-22 64 16,22 42 0,-21 42-1,0-63 1,-21 63-1,21-84 1,-22 42 0,22-21-1,-21-22 1,42-41 0,-21-1-1,-1-42 32,22-21-31,0 0-1,0-43 1,0 1 0</inkml:trace>
  <inkml:trace contextRef="#ctx0" brushRef="#br2" timeOffset="143005.59">3619 4720 0,'0'-21'0,"0"0"15,-21 21 32,21 21-31,-21 0-1,21 0-15,0 22 0,0-22 16,-21 0-16,0 85 16,0 63-1,-1-148-15,-20 106 16,21 22 0,0-107-1,0 0-15,21-21 16,-22 64-1,1 0-15,21-64 16,0 0-16,-21 21 16,0 1-1,0-22 1,0-21 31,21-21-32,0 0-15,-22-1 16,22 1-16</inkml:trace>
  <inkml:trace contextRef="#ctx0" brushRef="#br2" timeOffset="143384.37">2921 5503 0,'0'-21'0,"21"21"31,0 21-31,0 1 16,-21-1-16,22 0 0,-1 0 15,-21 0-15,42 43 16,-21-43-16,-21 0 0,0 21 16,21-42-16,1 64 15,-22-22 1,0-21 0,21-21 15,-21-21-16,21 0 1,0 0-16</inkml:trace>
  <inkml:trace contextRef="#ctx0" brushRef="#br2" timeOffset="143666.87">3704 5419 0,'0'21'31,"-21"-21"-31,0 21 0,0 0 0,-1 0 16,-20 22-16,-85 63 16,106-85-16,-43 21 15,-20 64 16,41-64-15,22-21 0,0-21-1</inkml:trace>
  <inkml:trace contextRef="#ctx0" brushRef="#br2" timeOffset="144335.06">2307 6138 0,'0'0'0,"-21"0"15,0 0-15,0 22 16,21-1-16,0 21 16,0-21-16,-22 127 15,1-42 1,0 21-1,0-63 1,21-22 0,0-63 15,0-43-15,0-63-1</inkml:trace>
  <inkml:trace contextRef="#ctx0" brushRef="#br2" timeOffset="144637.88">2159 6223 0,'-21'-21'0,"42"42"0,-42-63 15,0 42-15,21-43 16,21 22 0,63-21-1,22 42 1,21 0-1,-84 42 1,-22-21-16,-21 43 16,-85-1-1,-63 43 1,106-85-16,-22 1 16,43-1-1,-43 0-15,64 0 0,22-21 47,-1 0-47,21 0 16,-21 0-16</inkml:trace>
  <inkml:trace contextRef="#ctx0" brushRef="#br2" timeOffset="145168.57">2688 6498 0,'0'0'0,"21"-63"16,-21 42 0,0-1-16,0-20 15,0 21 1,-21 21-16,-42 0 31,41 21-31,-41 21 16,-1 43-1,-20 21 1,41-21 0,43-43-1,0-21 1,64-21 0,21-63-1,-43 41-15,21-41 16,1-43-1,-43 85 1,-21 42 15,-21 43-15,-21-1 0,20-21-1,22-20-15,0 20 31,0-21-15,22-21 0,-1 0-16,21-21 15,0 0-15</inkml:trace>
  <inkml:trace contextRef="#ctx0" brushRef="#br2" timeOffset="145553.91">2794 6477 0,'0'0'0,"0"-21"32,0 0-17,0 0-15,63 21 16,1 0 0,-22 0-1,-21 0-15,1 21 0,-1-21 16,0 63-16,-21 1 31,0-43-31,-64 64 16,22-64-1,42 0-15,-42-21 16,42-21 15,0 0-31,42-22 16,0-41-1,1 41 1,-22 22-16,21 21 16,1-42-1,-22 42-15,21 0 16</inkml:trace>
  <inkml:trace contextRef="#ctx0" brushRef="#br2" timeOffset="145936.69">3217 6541 0,'0'-22'31,"21"22"-31,-21-21 16,22 0-16,-22 0 15,21 21-15,21-42 16,-42 20-16,0 1 15,0 0 1,-21 21 0,0 0-16,0 21 15,-22 0-15,22 22 16,0-22-16,0 42 16,21-41-16,0-1 15,0 21-15,0 22 16,21-64 15,21 0-15,43-22-1,0-20 1,-1-43 0</inkml:trace>
  <inkml:trace contextRef="#ctx0" brushRef="#br2" timeOffset="146387.43">3577 6350 0,'0'-21'0,"0"42"47,0 0-47,0 22 16,0-22 0,-21 21-16,0 22 15,0-1 16,-1-63-31,22 21 16,0-42 15,0 0-15,0-64 0,43 1-1,63-1 1,-1 43-1,-41 42 1,-43 0-16,0 42 16,-21 43-1,-63 20 1,20-41 15,22-43-31,21 0 0,-21-21 31,85-42 1,-64 21-32</inkml:trace>
  <inkml:trace contextRef="#ctx0" brushRef="#br2" timeOffset="146651.98">4170 6138 0,'-21'22'16,"-1"-1"-16,1 0 15,0 0-15,21 0 0,-42 43 16,21-43-16,-1 21 16,1 22-16,-21 20 15,42-62 1,0 20-1,21-42 1,21 0 0,-20-21-16,-1 0 0</inkml:trace>
  <inkml:trace contextRef="#ctx0" brushRef="#br2" timeOffset="146817.88">3895 6350 0,'0'0'0,"21"0"31,0 0-31,0 0 0,0 0 16,43 0-16,20-21 16</inkml:trace>
  <inkml:trace contextRef="#ctx0" brushRef="#br2" timeOffset="147117.71">4572 6160 0,'0'0'0,"0"21"0,-21 0 0,21 0 15,0 0-15,-21 0 0,-22 43 16,43-43-16,-42 85 16,21-85-16,-22 85 15,22-64 1,21-21-16,21-21 47,22-63-32,-22 42-15</inkml:trace>
  <inkml:trace contextRef="#ctx0" brushRef="#br2" timeOffset="147619.62">4551 6160 0,'0'-43'31,"21"43"-31,0 0 0,43-21 15,-1 21 1,1 42 0,-22 43-1,-84-21 1,-43-1 0,-21-21 15,21-42-16,43 0 1,42-21 0,64 21-1,-22-21-15,21 21 16,22 0 0,0 42-1,-22 1 1,-63-22-16,0 42 15,-63 1 1,-43-22 0,64-42-16,-64 21 15,-42 1 1,105-22 15,22 0-15,21-22-1,85-20 1</inkml:trace>
  <inkml:trace contextRef="#ctx0" brushRef="#br2" timeOffset="148034.38">4889 6308 0,'0'0'0,"0"-21"0,0-1 15,22 22 17,-1 0-32,0 0 15,-21 22-15,21-1 0,-21 0 16,21 0-16,-21 0 0,0 0 15,0 64 1,0-64-16,-21 64 16,-21-43-1,21-42 1,21-63 15,21-1-15,0 43-16,21-42 15,22 20 1,-1 1 0,1 21-1</inkml:trace>
  <inkml:trace contextRef="#ctx0" brushRef="#br2" timeOffset="148468.65">5270 6265 0,'-21'22'16,"0"-1"-16,21 0 15,-21-21-15,0 42 16,0-21-16,-43 85 15,43-21 1,21-43 0,21-21-1,0-21-15,64 0 16,-22-42 0,-20-21 15,-22-43-16,-21 0 1,-42 64 0,20 42-16,-41-22 15,21 44 1,-1 20 0,43 0-1,21-21 1</inkml:trace>
  <inkml:trace contextRef="#ctx0" brushRef="#br2" timeOffset="149066.88">5524 6265 0,'0'0'0,"-21"0"0,21-21 0,-21 21 15,0 0 1,21 21 0,0 1-16,0 20 15,-21-21-15,0 43 16,-1 20 0,1-41-1,42-43 16,22-64-15,20-21 0,-20 43-1,-22 42 17,-21 21-32,0 43 15,0 20 16,0-41-15,0-22 0,84-21-1,-41-42 1,-22 20-16,0-41 16,21-43-1,-42 21 1,0 43-1,-42 42 1,21 0 0,0 42-1,21-20 1,0-1-16</inkml:trace>
  <inkml:trace contextRef="#ctx0" brushRef="#br2" timeOffset="149482.64">6032 6265 0,'0'-42'32,"-21"21"-32,0 21 15,0 0-15,0 0 0,0 0 16,-1 0-16,-20 42 15,0 1 1,42 20 0,21 1-1,21-22 1,22 0 0,-22-21 15,-63 1 0,-64-22-15,64 0-16,-64 0 15,22 21 1,42-21-16,-22 21 16,43 0-1,22-21 1,-1-21-16</inkml:trace>
  <inkml:trace contextRef="#ctx0" brushRef="#br2" timeOffset="149852.43">6096 6414 0,'0'0'0,"0"-22"31,21 1-15,0 0-16,0 21 0,1-21 15,-1 0 1,0 0-16,0-1 0,-42 22 47,0 0-47,-43 22 15,1 62 1,42-20 0,21-43-16,0 42 15,0-20 1,21-43 15,63 0-31,-41-21 16</inkml:trace>
  <inkml:trace contextRef="#ctx0" brushRef="#br2" timeOffset="150332.76">6308 6308 0,'0'-21'0,"0"-22"31,21 22-16,0 21-15,0 0 16,21 0 0,-20 21-1,-22 0-15,0 22 16,0 20 0,0 1 15,0 20-16,-22-41 1,1-43-16,0 0 31,21-21-15,0-43 0,42 1-1,22-43 1,-1 21-1,-41 85-15,20-21 16,-21 0 0,0 0-1</inkml:trace>
  <inkml:trace contextRef="#ctx0" brushRef="#br2" timeOffset="151834.47">3281 7176 0,'0'-22'31,"0"1"-31,0 0 16,0 0-16,0 0 15,0 0-15,0-1 16,0 1-16,21 21 0,-21-21 16,0 0-16,21-21 15,-21 20 1,0 44 15,0-1-15,0 63-1,0-62-15,0 20 0,-21 85 16,-21 21 0,42-84-16,-43 63 15,43-85-15,-21-21 0,0 21 16,0-20-16,0 83 15,-22-83 1,43-44 31,0 1-47,0 0 0,0 0 16,0-21-16,21 20 0,1-41 15</inkml:trace>
  <inkml:trace contextRef="#ctx0" brushRef="#br2" timeOffset="152185.26">3429 6964 0,'0'0'0,"0"-21"0,0-22 16,0 1 0,0 21-1,-21 42 16,21 0-31,-43 85 16,22 21 0,-21 0-1,42-63-15,-42 63 16,-1 42 0,1-42-1,21-85 1,21-21 15,0-42 0,0 0-15,0 0-16,0 0 0</inkml:trace>
  <inkml:trace contextRef="#ctx0" brushRef="#br2" timeOffset="152552.06">2773 7557 0,'-21'0'0,"42"0"0,-42-22 0,21 1 15,21 0 17,0 21-32,64 21 15,-22 22 16,22 41-31,-85-20 16,21-43 0,-21 0-16,0 43 15,0-22 1,0-21 0,21-21-1,0-21 1,22-21-1,-1-1 1,43 1 0,42-43-1,-106 43-15</inkml:trace>
  <inkml:trace contextRef="#ctx0" brushRef="#br2" timeOffset="152745.95">3725 7451 0,'-63'21'16,"126"-42"-1,-84 21-15,-64 63 16,-42 22 0,22 0-1,-1-1 1,63-20 0,22-43-1</inkml:trace>
  <inkml:trace contextRef="#ctx0" brushRef="#br2" timeOffset="154299.7">974 8128 0,'0'0'0,"0"-21"0,21 0 15,-21 0-15,0-1 16,0 1-1,0 0-15,-21 21 32,-1 0-32,1 0 0,-85 42 15,43 22 1,42-43-16,-106 148 16,63-42 15,64 0-16,21-42 1,64-43 0,21-42-1,0-21 1,21-42 0,-64 20-1,-63-41 1,-63 41-1,-64 43 1,0 0 0,63 43-1,107-22 17,-22-21-32,63 0 15,-62 0-15,20 0 16,-21 0-1,43 63 1,-64 1 0,0 63-1,-43-21 1,-41 63 0,41-84-1,22 21 1,21-128 31,0 1-47,42-63 15,-20-1 1</inkml:trace>
  <inkml:trace contextRef="#ctx0" brushRef="#br2" timeOffset="154933.6">1206 8488 0,'0'-21'16,"22"0"-1,-1 21-15,-21-22 0,42 1 16,-21 21-16,0-42 15,22 0 1,-43 20 0,-43 22-1,1 0-15,0 43 16,21-43-16,-43 63 16,64 43-1,0-42 1,21-1 15,22-63-31,-22 0 16,0 0-16,64 0 15,-1-42 1,43-22 0,-63-42-1,-43 85-15,42-106 16,-41-42-1,-1 84 1,-21 170 15,-21 63-15,-1-42 0,1-64-1,-21 64-15,21-21 16,0-22-1,42-63 17,0 0-17,64-42 1,-64 21-16</inkml:trace>
  <inkml:trace contextRef="#ctx0" brushRef="#br2" timeOffset="155133.57">1524 8361 0,'0'0'0,"21"0"32,0 0-32,0 0 0,64-21 15,21-22 1,-85 43-1,64-42 1,-43 42-16</inkml:trace>
  <inkml:trace contextRef="#ctx0" brushRef="#br2" timeOffset="155782.82">2138 8149 0,'-21'0'15,"21"21"-15,0 22 16,-22 20 0,1 22-1,21-64-15,-42 64 16,21-43-16,0 22 16,-22-1 15,43-84 0,21 0-15,43-43-1,-22 1 1,-21 42-16,22-22 16,-1 22-1,-21 21-15,-21 21 16,0 0-1,0 1-15,0 20 16,0 21 0,0-41-16,0 20 15,0-21 1,43-21 0,-22 0-16,42 0 15,64-63 1,-84 63-1,-1-64-15,0 43 16,22-64 0,-64 43-16,0 0 0,0-22 15,0-42 1,0 85-16,-21 0 0,-22 21 16,-63 0-1,43 42 1,21 43-1,42-64-15,0 21 0,0 1 16,0-1 0,21-42-16,42 21 15</inkml:trace>
  <inkml:trace contextRef="#ctx0" brushRef="#br2" timeOffset="156033.76">2857 8403 0,'0'21'16,"-21"-21"-16,21 22 0,-21-1 15,21 21 1,-21-21-16,0 22 16,0-1-1,-1-21 1,22-42 15,0 0-15,0 0-16,0-1 0,43-20 15</inkml:trace>
  <inkml:trace contextRef="#ctx0" brushRef="#br2" timeOffset="156201.24">2836 8276 0,'0'21'94,"0"1"-79</inkml:trace>
  <inkml:trace contextRef="#ctx0" brushRef="#br2" timeOffset="156667.53">2963 8424 0,'0'0'0,"0"22"0,-21-22 0,21 21 15,0 0-15,0 0 16,0 0-16,-42 43 15,42-43 17,-21 0-32,21-42 47,0 0-47,0 0 15,21-1-15,0 1 16,0 0-16,21-42 15,-20 41-15,20 1 0,-21 21 16,85-21 0,-85 21-16,85 42 15,-85-20 1,-21-1-16,0 42 16,0-42-16,-21 1 0,-43 20 15,64-21 1,-21-21-16,0 21 31,21-42 0,21 0-31,0 0 0</inkml:trace>
  <inkml:trace contextRef="#ctx0" brushRef="#br2" timeOffset="157170.28">3662 8361 0,'0'-21'0,"-21"21"16,-1 0-16,1 0 15,0 0-15,-42 0 16,-22 42 0,21 22-1,43-43-15,21 0 16,-42 42-16,42-20 31,0-22-15,85-21-1,-22 0 1,22-42 0,-64 20-16,21 22 0,-42-21 15,21 0-15,1-21 0,20-43 16,-21-84-1,-21 126-15,21-41 16,-21 41-16,0-20 16,0 84 15,-21 21-31,0 85 16,-21 22-1,-1-1 1,43-85-1,0-42 1,0 1-16,0-1 16,21-21-1,1 0 1,-22-21-16,21 21 0</inkml:trace>
  <inkml:trace contextRef="#ctx0" brushRef="#br2" timeOffset="157577.74">4000 8340 0,'-21'0'15,"0"0"-15,0 0 16,-64 63 0,64-42-16,-21 43 15,-1-22 1,43-21-1,0 1-15,22-1 16,20-21 0,-21 0-16,0 0 0,0 0 15,1 0-15,20-43 16,21-20 0,-63-1-1,0 43-15,0 0 0,0-21 16,0-43-1,-63 85 1,21 42 0,-22 22-1,43-22 1,21 1 0,0-22-1</inkml:trace>
  <inkml:trace contextRef="#ctx0" brushRef="#br2" timeOffset="158118.1">4233 8340 0,'-21'0'31,"21"21"-31,-21 0 0,21 21 16,-21 22 0,0-22-1,-1-21 1,44-42 31,-1 0-47,21-42 31,-21 41-31,0 22 16,1 22-1,-22-1 1,0 0-16,0 0 0,0 0 16,0 0-1,21-21-15,0 22 16,0-22-16,21 0 15,22-22 1,-43 22-16,0-21 0,22-21 16,-22 0-1,-21 20-15,0-62 16,-21-1 0,-1 85-16,-20 0 31,21 0-16</inkml:trace>
  <inkml:trace contextRef="#ctx0" brushRef="#br2" timeOffset="158669.98">4868 8022 0,'21'0'0,"-21"43"31,0-22-31,0 0 0,0 0 0,-42 85 16,42-85-16,-21 0 0,-21 64 16,-22 0-1,64-64-15,-21 0 16,0 0-16,0-21 15,21 21-15,21-21 47,0-21-47,-21 0 0,42 21 16</inkml:trace>
  <inkml:trace contextRef="#ctx0" brushRef="#br2" timeOffset="158916.99">5165 8043 0,'0'0'0,"42"0"16,-42 22-1,-21-1-15,0 0 0,-1 21 16,-20 1-16,42-1 0,-21-21 16,-21 43-16,-1 41 15,22-83-15,21-1 16,-21 21-16,0 0 15,42-42 17,-21-21-32,21 21 15,-21-21-15,0 0 16</inkml:trace>
  <inkml:trace contextRef="#ctx0" brushRef="#br2" timeOffset="159099.04">4635 8361 0,'0'0'0,"-21"0"16,42 0 15,1 0-31,20 0 16,0 0-16,-21-21 16,22 21-16,-22 0 0,21 0 0,64-21 15,-85 21 1</inkml:trace>
  <inkml:trace contextRef="#ctx0" brushRef="#br2" timeOffset="159615.1">5355 8276 0,'42'-63'31,"-42"42"-31,0-1 15,-21 22 1,0 0-16,-21 0 16,-43 43-1,64-22-15,-21 42 16,20 1 0,1-43-16,21 0 15,-21 22-15,21-22 0,0 0 16,21-21-1,0 0-15,64 0 16,-64-21 0,0 0-16,1 21 0,-1-22 15,21-20 1,-21 21-16,0-43 16,1 43-16,-1 0 15,-21 0-15,0 42 31,0 0-15,-21 0-16,21 43 16,-22 21-1,22-64-15,0 0 16,0 0 0,22-21-16,-1 0 0,0 0 15,21 0 1,-21 0-1,1-21-15</inkml:trace>
  <inkml:trace contextRef="#ctx0" brushRef="#br2" timeOffset="160070.09">5694 8234 0,'0'63'31,"-21"-41"-31,21-1 15,-22 0-15,22 0 0,-21 21 16,0 1 0,0-1-1,21-63 32,0 0-31,0 0-16,21-64 15,21 21 17,64 1-17,-85 42-15,64 21 16,21 21 0,-64 42-1,-42-41-15,0 41 16,-21 1-1,0-64-15,0 21 16,0 0-16,-1-21 16,22-21 15,0 0-15,22 21-16,-1-22 0</inkml:trace>
  <inkml:trace contextRef="#ctx0" brushRef="#br2" timeOffset="160615.09">6371 8213 0,'0'-21'0,"-42"-1"16,21 22-1,-22 0 1,-41 43-1,62-22-15,-41 42 16,42-41-16,21-1 0,-21 21 16,-1 0-1,22-20-15,0-1 16,22-21 0,20 21-16,21-21 15,-41 0-15,41-64 16,1 1 15,-22-43-15,-21-21-16,0 85 15,-21-43 1,21 0 0,-42 107 15,21-1-31,-21 0 0,21 21 0,0-21 15,0 22-15,0-1 0,-21 22 16,21-43-16,-21 85 16,0-85-16,21 42 15,0-20 1,0-22 0,42-21-1,-42-21 1,42-1-16,-21 1 15</inkml:trace>
  <inkml:trace contextRef="#ctx0" brushRef="#br2" timeOffset="160883.62">6710 7938 0,'0'0'0,"21"-22"0,-21 1 15,-21 0 1,0 42-1,-22 85 1,22 21 0,-21 0-1,-1-42 1,43-64-16,0 21 16,0-21-1,0 1-15,22-44 47,20-20-47</inkml:trace>
  <inkml:trace contextRef="#ctx0" brushRef="#br2" timeOffset="161284.39">6731 8234 0,'0'0'15,"-21"0"-15,42 0 32,0 0-32,0 0 0,22 0 15,-22 0-15,85-21 16,-22-22 0,-84 22-1,0-21 1,-42 42 15,21 0-31,-43 0 16,43 0-16,-85 85 15,0-1 1,64 22 0,42-85-16,42 22 15,1-22 1,41-21-1,22-21 1,-63-22 0,-1 22-1</inkml:trace>
  <inkml:trace contextRef="#ctx0" brushRef="#br2" timeOffset="174415.97">4826 4890 0,'0'-22'15,"-21"1"32,0 21-31,21-21 0,0 0-1,0 0 1,0 0-1,0 42 95,0 0-110,0 0 15,21 0-15,-21 0 16,0 1-16,21 20 16,-21-21-16,42 43 15,1-1 1,20 1 0,1-22-1,-1 0 1,-21-21-1,22 1 17,-22-1-17,43-21 1,-43 21 0,43-21-1,0 0 1,-64 0-16,42 0 15,43 0 1,-42 0 0,41 0-1,-83 0-15,41-21 16,1 21 0,-43-21-16,42 21 15,1-22 1,42 22-1,-64-21 1,21 21-16,-41 0 16,83-21-1,22 0 1,-21 21 0,-63-21-16,84 0 15,-106 21-15,42 0 16,43-22-1,-85 1-15,22 0 16,-22 21-16,42 0 16,-20-21-1,-22 21-15,21 0 16,22-21 0,20 21-1,1 0 1,-43 0-16,22 0 15,20 0 1,-62 0 0,83 0-1,-20 0-15,-64 0 16,64 0 0,-43 0-16,1 0 15,20 0 1,-42 0-16,0 0 0,22 0 15,-1 21 1,43 0 0,-22 0-1,22 0 1,0 1 0,-22 20-1,-21 0 1,-20-42-16,-1 21 15,0 1-15,21 41 16,1-21 0,-22 1-1,-21-22 1,21 21 0,0 1-1,-21-22 1,0 0 15,21-21 16,-21-21-47,21 21 16,-21-21-16,0-1 15,22 22 1,-1-21-16,21-21 15,-21 21-15,22 0 16,-43-1 0,84-20-1,-41 0 1,20-1 0,1 22-1,20-21 1,1 0-1,0 20 1,20 1 0,1 0-1,0 0 1,-85 0-16,85 0 16,0-1-1,0 22 1,0-21 15,-85 21-31,21 0 16,43 0-1,-43 0 1,0 0-16,85 0 16,0 0-1,-42 0 1,42 21-1,-21 1 1,-64-22-16,64 21 16,-85-21-16,85 21 15,0 0 1,-43-21 0,-20 0-1,-1 0 1,22 0-1,-1 0 17,-21 0-17,1 0 1,41 0 0,-62 0-16,83 0 15,44 21 1,-44-21-1,-62 21-15,20-21 16,-42 0-16,22 0 0,41 22 16,22-22-1,-85 0-15,85 0 16,-85 0-16,85 0 16,-21 0-1,-43 0-15,85 0 16,-42 0-1,21-22 17,-43 1-32,1-21 31,42 0-15,-22 20-1,64-20 1,-21 0-1,-63-22 1,-22 43-16,1-42 16,20-22-1,-42 43 1,22 20 0,-43-20-1,21 21 16,0 21-15,-21-21 0,21 21-1</inkml:trace>
  <inkml:trace contextRef="#ctx0" brushRef="#br2" timeOffset="175133.16">10795 5482 0,'0'0'0,"0"-21"31,0 42-16,0 0 1,0 22-16,0-22 0,0 21 0,-21 1 16,21-1-16,-21 0 0,-1 22 15,22-22-15,-42 106 16,21-84 0,0-1 15,0-63-31,21-21 15,0-21 1</inkml:trace>
  <inkml:trace contextRef="#ctx0" brushRef="#br2" timeOffset="175448.98">10647 5630 0,'0'-21'0,"0"42"0,0-63 16,0 0-1,0 21-15,42-22 16,43 1 0,84 21-1,-42 21 1,0 21 0,-85 64-1,-84-1 1,-64-20 15,-21-1-15,43-20-1,105-43 17,0 0-17</inkml:trace>
  <inkml:trace contextRef="#ctx0" brushRef="#br2" timeOffset="175964.68">11282 5800 0,'21'0'0,"-42"0"0,63 0 0,-21 0 0,0 0 16,1-21 0,-22-1-16,21 1 15,-21-21 1,-64 21-1,1 21 1,-43 42 0,0 43 15,21 21-15,43-22-1,42-63 1,0 1-16,64-22 15,-1 0 1,85-85 0,-84 21-1,-22-41 1,-21 41 0,-21 85 15,0 0-31,0 43 15,-21-1 1,21-41-16,0 41 31,0-42-15,21 0 0,43-21-1,-22-21 1</inkml:trace>
  <inkml:trace contextRef="#ctx0" brushRef="#br2" timeOffset="176362.46">11557 5779 0,'0'0'0,"-21"-22"16,21 1 0,0 0-1,63 21 1,1 0-1,-43 0 1,42 42 0,-41 43-1,-22 0 1,-22-43 0,-41 0-1,42-42 1,21-63 15,0-1-15,21 43-16,21-42 15,-42 42-15,43-43 16,-22 64-16,0-21 16,0 21-16,43 0 15,-43 21 1,0 0-1</inkml:trace>
  <inkml:trace contextRef="#ctx0" brushRef="#br2" timeOffset="177381.88">11938 5884 0,'0'22'16,"21"-22"-1,21 0 1,22-43-1,-43 43-15,64-63 16,-64 20 0,0 43-16,-21-21 0,0 0 15,-21 21-15,0 0 16,0 0-16,-1 0 0,-41 0 16,42 21-16,-64 43 15,64-43-15,-43 42 16,43 22-1,21-21 1,106-43 15,42-21-15,-21-21 0,21-43-1,-84-21 1,-22 1-1,-21 20 1,-42 85 15,0 43-15,21-43-16,-21 43 16,-21 20-1,-1-41 1,43-22 31,0-42-47,0-1 15,0 1 1,43-42 0,-1-22-1,43 0 1,-64 85-16,42 0 15,1 22 1,-43 41 0,-42 64-1,0-85 1,21 1 0,63-43 15,-42 0-31,64-64 15,42-20 17,-21-43-17,-43 21 1,-42-21 0,-21 106-1,-42 21 1,0 63-1,-43 106 1,43-42 0,-1-42-1,43 0 1,0-64 0,64-21-1,21-42 1,-22-1-1,-42 22 1</inkml:trace>
  <inkml:trace contextRef="#ctx0" brushRef="#br2" timeOffset="177629.78">12848 5800 0,'-21'0'0,"42"0"0,-21 0 32,42 0-17,-20 0-15,-1 0 0,85 0 16,-85 0-16,42-21 16,64 21-1,-84-22 1</inkml:trace>
  <inkml:trace contextRef="#ctx0" brushRef="#br2" timeOffset="177982.58">13949 5588 0,'0'0'0,"0"-21"0,0 0 16,0 0-16,0-1 15,0 44 1,0-1-16,0 0 15,-43 42-15,1 64 16,21-105-16,-43 126 31,22-42-31,21-64 32,63-42-1,-21-21-16,1 0-15</inkml:trace>
  <inkml:trace contextRef="#ctx0" brushRef="#br2" timeOffset="178230.44">13652 5821 0,'0'0'0,"22"0"31,-1 0-31,0 0 0,0 0 0,0 0 16,43 0-16,84-21 16,-127 21-1,85-21 1,-64 21 0,-21 0-1,-21-22 1,0 1-16</inkml:trace>
  <inkml:trace contextRef="#ctx0" brushRef="#br2" timeOffset="178715.68">14774 5546 0,'0'-21'0,"0"42"0,0-64 16,0 22-16,-21 21 15,-21 0-15,-22 0 16,-84 43 0,0 105-1,42 0 1,85-63-1,21-43 1,21 0-16,127 22 31,-42-64-15,63-21 0,-20-43-1,-44 1-15</inkml:trace>
  <inkml:trace contextRef="#ctx0" brushRef="#br2" timeOffset="179213.6">15240 5419 0,'0'-21'0,"0"42"0,0-64 15,-42 43 1,-1 22-16,-20 62 16,42-63-16,-64 149 15,43-107 1,-22 107-1,43-107 1,21-42 15,0 0-15,0-63 15,0 21-31,0-64 16,0 43-1,0 21-15,85-64 16,-1 43 0,64 21-1,-105 21-15,63 42 16,-43 21 0,-84 86-1,-43-107 1,43-21-16,0 0 15,-64 22-15,22-22 16,63-42 31,42-22-47,64-20 31,-85 42-31</inkml:trace>
  <inkml:trace contextRef="#ctx0" brushRef="#br2" timeOffset="179430.48">15600 5715 0,'-64'64'16,"128"-149"-16,-64 106 0,42-42 15,-84 63 1,-43 43 0,64-22-1,-21 1 1,20-43-1,22 0 1,22-21 15,41-42-15,-42 21-16</inkml:trace>
  <inkml:trace contextRef="#ctx0" brushRef="#br2" timeOffset="179763.85">15663 5482 0,'-21'0'0,"42"0"0,-63 0 16,21 0-16,-22 21 15,22 22 1,21-22 0,85-21-1,0 0 1,-43-42-1,-21-22 17,-21 22-17,-63 21-15,-86 21 32,86 0-17,-1 63 1,43 1-1,106-43 1,0-21-16</inkml:trace>
  <inkml:trace contextRef="#ctx0" brushRef="#br2" timeOffset="180031.69">16087 5376 0,'0'0'0,"0"-21"0,0 42 31,-22 1-31,-41 62 31,-1 43-15,1-21 0,42-64-16,-43 43 15,22 21 1,42-85-1,21-21 1,64-21 0,-64 21-16</inkml:trace>
  <inkml:trace contextRef="#ctx0" brushRef="#br2" timeOffset="180531.33">16425 5715 0,'0'-21'0,"0"42"0,0-127 32,-21 85-17,-85 21 1,0 42 0,-21 43-1,64 0 1,21-1-1,42-62-15,0 20 16,63-42 0,64 0-1,0-42 1,-42-22 0,-1-84-1,1 0 1,-64 42-1,-21 85-15,21-22 16,-84 86 15,42-1-31,-43 85 32,43 0-17,0 42 1,21-84-1,106-64 1,21-21 0,-85 0-16</inkml:trace>
  <inkml:trace contextRef="#ctx0" brushRef="#br2" timeOffset="180946.09">17314 5419 0,'-21'0'16,"-42"42"-1,41-21-15,1 0 0,-21 64 16,21-43-16,0-20 0,-64 126 15,21-42 1,43-64 15,21-21-15,21-21 0,22-42-1</inkml:trace>
  <inkml:trace contextRef="#ctx0" brushRef="#br2" timeOffset="181497.29">17081 5440 0,'0'-21'15,"0"42"-15,-21-42 0,21 0 0,-21-1 0,21-20 16,21 42 0,0 0-16,106 0 15,0 0 1,22 64-1,-86 20 1,-84 1 0,0-64-1,-127 43 1,84-43-16,-84 0 16,21 0-1,106-21 1,42-21-1,64 0 1,63 21 0,21 21-1,-63 21 1,-21 43 0,-85 21-1,-106-64 1,-106 22-1,170-64-15,-85 0 16,21 0 15,64 0-15,20-43 0,22 22-1,22 0 1,62-21-1,-41 42-15</inkml:trace>
  <inkml:trace contextRef="#ctx0" brushRef="#br2" timeOffset="181898.06">17674 5757 0,'0'-21'15,"0"0"-15,21 21 16,-21-21-16,21 21 16,1-21-16,-1 21 0,0 0 15,42 0 1,22 21 0,-64-21-16,22 85 15,-22-1 1,-42-20-1,-1-43-15,-20 0 16,0 0 0,42-42 15,0-21-15,21-22-1,42-20 1,1-1-1,-43 64-15,21 21 16,43-21 0</inkml:trace>
  <inkml:trace contextRef="#ctx0" brushRef="#br2" timeOffset="182315.82">18394 5652 0,'-21'0'15,"-1"0"-15,-62 63 16,41-21 0,22-20-16,-21 41 15,21 1 1,21-1 0,0-21-1,84-42 1,1 0-1,21-42 1,-43-21 15,1-43-31,-64 0 32,-42 21-17,-43 85 1,-42 21-1,21 43 1,64 21 0,42-1-1,0-41 1,42-22 0</inkml:trace>
  <inkml:trace contextRef="#ctx0" brushRef="#br2" timeOffset="182881.5">18775 5652 0,'-21'-22'32,"42"44"-32,-64-22 0,22 21 0,0-21 15,21 21-15,-21 0 0,0 21 16,0-20-16,-1 20 15,22-21-15,-21 0 0,0 43 16,21-43 0,0 0-1,64-21 1,-22-42 0,43-22-1,-64 43-15,0-21 16,0 21-16,0-1 15,-21 86 17,0-1-17,0-20 1,0-22 0,21-21-1,1 0 1,-1 0-16,42 0 15,-20-42 1,20-64 0,-63 21-1,0 0 1,-21 43 0,0 21-1,0 21 1,21 42-1,0 1 1</inkml:trace>
  <inkml:trace contextRef="#ctx0" brushRef="#br2" timeOffset="183279.27">19537 5609 0,'0'0'0,"-64"0"31,43 0-31,0 0 0,0 0 16,-85 0-1,42 43 1,64-22 0,0 0-16,0 21 15,22-21-15,-1 1 0,0-1 16,21 21-1,1 0 1,-43-20 15,-22-22-15,1 0-16,-106 0 31,64 0-15,42 0-16,-1 0 15,22-22 17,64 22-17</inkml:trace>
  <inkml:trace contextRef="#ctx0" brushRef="#br2" timeOffset="183615.07">19410 5821 0,'21'0'15,"-42"0"-15,63-21 0,22 0 16,20-22 0,-63 22-1,22 21-15,20-42 16,1-1-16,-64 22 16,0 0-1,-64 21 1,22 0-16,-22 42 15,22-42-15,-64 64 16,22 21 0,62-1-1,22-41 1,64-22 0,84-21-1,-21 0 1,-21-43-1</inkml:trace>
  <inkml:trace contextRef="#ctx0" brushRef="#br2" timeOffset="183997.38">19960 5630 0,'0'0'0,"0"-63"16,21 42-1,22 21 1,-1 0-1,0 63 1,-42-42-16,21 43 16,1 63-1,-22-21 1,0-43 0,-43-42-1,1-21 1,0-21-1,42-42 17,63-43-32,1 0 31,63-21-15,-43 64-1,-20 41 1,-64 44-1,-21 20-15</inkml:trace>
  <inkml:trace contextRef="#ctx0" brushRef="#br2" timeOffset="184629.51">13631 6392 0,'0'-21'16,"0"42"-16,21-63 0,-21 21 0,0-21 15,43 42-15,-43 21 31,0 0-31,0 0 0,-43 106 16,22-21 0,21-64-16,-63 149 15,63-149-15,-43 22 16,1 41 0,0-41-1,21-43 1,-1-21-1,22-21 1,-21 21-16</inkml:trace>
  <inkml:trace contextRef="#ctx0" brushRef="#br2" timeOffset="184882.37">13123 6837 0,'0'-21'0,"0"42"0,21-42 31,1 42-15,-1 0-16,42 43 16,1 20-1,-43-63-15,0 64 16,21-21 0,-42-43-1,43-21 16,-22-21-31,21-43 16</inkml:trace>
  <inkml:trace contextRef="#ctx0" brushRef="#br2" timeOffset="185065.26">13949 6773 0,'0'22'16,"-21"-1"-16,-64 21 15,-21 43 1,-21-1 0,42-20-1,-20-22 1,41-21-16</inkml:trace>
  <inkml:trace contextRef="#ctx0" brushRef="#br2" timeOffset="185897.78">10668 7557 0,'0'0'0,"0"-22"0,0 1 15,0 0-15,0-21 0,-64 21 32,1 21-17,-43 84 1,85-63-16,-127 128 15,63-22 1,-21 84 0,85-20-1,106-85 1,42-64 0,-85-42-16,85 0 15,64-64 1,-149 22-16,64-21 15,-64 20-15,-42-41 16,-63-22 0,-64 63 15,0 43-15,105 0-16,1 0 15,21 64 1,64 42-1,-1 21 1,-63 0 0,-42 63-1,-43-42 1,22-21 0,-1-21-1,22-85 1,42-42-1,42-63 1,43-65 0</inkml:trace>
  <inkml:trace contextRef="#ctx0" brushRef="#br2" timeOffset="186280.08">11028 8086 0,'0'0'0,"21"0"31,0-21-15,0 21-16,0-22 16,-21 1-16,22 21 0,-1-63 15,-21-1 1,-21 64-1,-64 21 1,-42 64 0,42 42-1,85-42 1,0-22 15,0-42-31,85-21 16,84-21-1,-42-42 1,64-64 0,-149 84-16</inkml:trace>
  <inkml:trace contextRef="#ctx0" brushRef="#br2" timeOffset="186497.98">11726 7599 0,'0'-21'0,"0"105"0,0-147 16,-21 84-1,21 21 1,-63 64 0,-1 0-1,22 21-15,-1 21 32,43-127-32,-21 22 15,21-22 1,85-42-1,-64 21-15,0-43 0</inkml:trace>
  <inkml:trace contextRef="#ctx0" brushRef="#br2" timeOffset="186679.87">11451 7874 0,'0'0'0,"-21"0"0,42-21 31,0 21-31,43-21 16,63 0 0,21-1-1,-85 22 1</inkml:trace>
  <inkml:trace contextRef="#ctx0" brushRef="#br2" timeOffset="187263.69">12044 7768 0,'-21'0'16,"21"21"-16,-22 1 16,1 20-1,-42 64 1,63-85-16,-21 64 16,21-64-16,-43 42 15,22-42 1,21 1-16,0-44 31,21 1-31,0 21 0,22-84 16,-22 62-16,42-62 15,-41 63 1,41-43 0,-21 64-1,-42 21 1,0 0-1,0 1-15,0-1 0,0 85 16,0-43 0,0-21-1,64-20 1,21-22 0,20-43-1,44-84 1,-107 64-1,-21 42-15,-21-128 16,0 65 0,0 63-16,-21 21 15,-21-22-15,20 22 16,-83 0-16,-22 43 31,105-22-31,1 21 16,21 22-1,0-43-15,64 42 16,63-20-16</inkml:trace>
  <inkml:trace contextRef="#ctx0" brushRef="#br2" timeOffset="187513.54">12890 7959 0,'-21'0'0,"0"0"0,85 21 0,-149-42 0,148 21 16,-147 21-16,63-21 16,-22 63-16,22-41 15,0 41 1,0-21 0,0 1-1,21-64 16,21-1-15,-21 1-16,21 0 0,0-21 16</inkml:trace>
  <inkml:trace contextRef="#ctx0" brushRef="#br2" timeOffset="187679.45">12785 7789 0,'0'-21'0,"0"106"0,0-191 15,0 148-15,0-63 47,0 42-31,0 1-16,21-1 15,0-21-15,21 21 16</inkml:trace>
  <inkml:trace contextRef="#ctx0" brushRef="#br2" timeOffset="188127.71">13144 7874 0,'0'21'16,"-42"22"-1,21-1 1,-21 43 0,20-22-1,22-21 1,-21-42-1,21-21 17,0 0-32,0-64 15,21 22 1,1 42 0,41-43-1,64 22 1,-21 42-1,-43 21 1,-41 0-16,-22 43 16,0-1-1,-64 22 1,-21-43 0,64-21-1,64-42 16,-1 0-31</inkml:trace>
  <inkml:trace contextRef="#ctx0" brushRef="#br2" timeOffset="188629.42">13864 7853 0,'0'-21'16,"0"42"-16,-21-63 0,0 42 15,-43-22 1,1 22 0,42 22-16,-1-22 0,-41 63 15,42-42-15,-22 43 16,22-43-16,21 21 0,-21 22 16,21-22-1,0-21-15,21 0 0,22-21 16,62 0-1,1-63 1,-85 63-16,43-42 16,21-85-1,-85 105-15,63-126 32,-63 85-17,0 20-15,0 22 0,0-42 16,0 42-1,-21 84 1,-21 22 0,42-64-16,-64 127 15,64-84 1,0-43-16,0 21 0,0-21 0,0 22 16,0-1-1,21-21 1,43-21-16,20-21 15,-62 0-15,20 0 16</inkml:trace>
  <inkml:trace contextRef="#ctx0" brushRef="#br2" timeOffset="189013.2">14393 7832 0,'-42'84'16,"84"-189"-1,-42 126-15,-21-42 0,-21 21 16,21 0-16,-85 63 15,42 22 1,43 21 0,21-85-16,0 21 15,21-21-15,0 0 16,1-21-16,62 0 16,-63 0-16,85-21 15,-42-42 1,-22-22-1,-42 64-15,0-21 16,0-43-16,0 21 16,-21 43-16,-64 0 31,-21 42-15,43 22-1,21 41 1,42 22-1,0-85-15,42 0 16,-21-21-16</inkml:trace>
  <inkml:trace contextRef="#ctx0" brushRef="#br2" timeOffset="189543.89">14732 7853 0,'0'0'0,"0"-21"0,-21 42 31,0 0-15,21 0-16,-22 0 0,-20 64 31,0 0-15,42-22-1,63-63 16,1-63-15,-1 20 0,-20-20-1,-1 42 1,-42 42 0,0 0-1,-21-21-15,0 64 16,21-1-1,21-42 1,63-21 0,-62 0-1,62-42 1,-41 21-16,-22 0 16,21-85-1,-42 85-15,0-64 16,-21 21-1,0 64-15,0-21 16,-1 21-16,1 0 16,0 21-1,21 1-15</inkml:trace>
  <inkml:trace contextRef="#ctx0" brushRef="#br2" timeOffset="190079.58">15388 7662 0,'0'-21'0,"0"42"0,21-42 0,0 21 16,-21-21-16,43 0 15,-43 42 1,0 0 0,0 0-16,0 1 15,-21-1-15,-22 63 16,-20 43-1,20-63 1,22-22-16,0 43 16,42-85-1,0 0 1,64-42 0,-43 20-16,1-41 15</inkml:trace>
  <inkml:trace contextRef="#ctx0" brushRef="#br2" timeOffset="190296.74">15811 7535 0,'22'0'0,"-22"22"31,-22 41-31,-41 43 16,63-85-1,-21 21-15,0 22 16,-1-22-16,1 85 15,0-84 1,21-22 0,42-21-1,-42-21-15,22-1 16</inkml:trace>
  <inkml:trace contextRef="#ctx0" brushRef="#br2" timeOffset="190478.63">15282 7832 0,'0'0'16,"-21"0"-16,0 0 0,42 0 31,0 0-15,106 0 0,43 0-1,-22 0 1,-21 0-16</inkml:trace>
  <inkml:trace contextRef="#ctx0" brushRef="#br2" timeOffset="191402.62">16192 7811 0,'0'0'0,"0"-22"0,22 1 16,-1 21-16,0-21 15,-21-21 1,-21 21-1,0 21-15,-22 0 16,22 0-16,-85 21 16,-21 63-1,64-20 1,42-43 0,-1 21-16,1 1 15,21 41 1,21-62-1,1-22-15,-1 0 0,63 0 16,1-43 0,-43 43-16,1-21 0,-1-21 15,0 21-15,22-64 16,-22 0 0,-21 64-1,-42 21 1,-21 42-1,0 1 1,42-22-16,0 42 16,0 22-1,0-21 17,84-64-17,22 0 1,-42-43-1,20-41 1,-41-22 0,-43 85-16,21-22 15,-42 64 17,-1 22-17,1-43-15,21 21 0,-21 21 16,0 1-16,0 20 15,21-42-15,-21 22 16,-1-22 0,22-42 15,0-1-15,0 1-16,0 0 0,0 0 15,22-64 1,-1 64-16,42-42 15,64-22 1,0 85 0,-42 0-1,-64 0-15,43 63 16,-64-41-16,0 41 16,0 22-1,-22-64-15,-41 64 16,21-64-1,20 0 1,44-42 0,-1 21-1</inkml:trace>
  <inkml:trace contextRef="#ctx0" brushRef="#br2" timeOffset="191931.32">17568 7789 0,'-21'-21'0,"42"42"0,-63-42 0,21 0 0,0 21 15,-1 0-15,-20-21 16,0 21-16,-85 21 16,-43 64-1,107-22 1,21 43-1,42-21 1,42-64 0,85 0 15,21-63-15,0-43-1,-21-42 1,-63 21-1,-1-42 1,-42 42 0,-21 85-1,-63 63 1,-22 85 0,43-21-1,0 0 1,42-64-16,0 64 15,0-21 1,63-64 0,22-21 15,42-85-15</inkml:trace>
  <inkml:trace contextRef="#ctx0" brushRef="#br2" timeOffset="192169.18">18097 7535 0,'0'-21'0,"0"42"0,0-63 16,0 21-1,0 42 1,-21 0-16,-21 106 16,21-106-16,-22 85 15,22-63-15,0-22 0,0 21 16,-21 64-1,42-64-15,0-21 16,0 1-16,0-1 16,21-21-1,0-21 1,0 21-16</inkml:trace>
  <inkml:trace contextRef="#ctx0" brushRef="#br2" timeOffset="192527.98">18097 7874 0,'22'0'31,"-1"0"-31,0 0 16,0 0-16,0 0 15,0-21-15,1 21 0,-1-21 16,21 0-16,0-22 15,-42 22 1,-63 21 0,42 0-16,0 0 15,-64 42-15,21 1 16,43-22 0,-21 64-16,42-64 15,-21 63 1,21-62-16,0-1 0,0 0 15,21-21 1,0 0-16,43 0 16,-43 0-16,63-21 15</inkml:trace>
  <inkml:trace contextRef="#ctx0" brushRef="#br2" timeOffset="192979.72">18944 7768 0,'0'0'16,"0"-21"-16,0 0 0,0 0 16,-42 21-1,-22 0 1,43 0-16,-21 21 16,-1 0-16,22-21 15,0 21-15,0 0 16,21 43-1,21-43 1,43 0 0,-43-21-16,0 21 0,0 1 15,0-22-15,22 42 16,-1 0 0,-42-21-16,0 1 15,-21-22 1,-85 0-1,0 0 1,0 0 0,43 0-1,84 0 48,0 0-63,0 0 15</inkml:trace>
  <inkml:trace contextRef="#ctx0" brushRef="#br0" timeOffset="-99135.17">8551 13674 0,'-21'0'0,"42"0"0,-63 0 0,21 0 0,0 0 15,-1 0-15,1 0 32,42 0-17,85 0 1,-63 0-16,189 0 15,22 0 1,85 0 0,-43 0-1,-105 0 1,-128 0 0,-168-21 15,-1-1-16,63 22-15,-62-42 16,62 42-16,22-21 16,-21 21-16,21-21 15,21 0 17,105 21-17,-20 0 1,42 0-1,-85 21-15,1 21 16,-43 43 0,-21-64-16,-64 42 15,-42 22 1,-42 0 0,84-43-1,85-21 1,106-42-1</inkml:trace>
  <inkml:trace contextRef="#ctx0" brushRef="#br0" timeOffset="-98115.73">10858 13272 0,'0'0'0,"22"-22"15,-22 1 1,0 42 0,0 1-16,0-1 15,0 42-15,-64 85 16,43-105 0,0 41-1,0-62-15,-1 83 16,22-41-1,22-85 1,-1 21 0,0-43-16,64-41 15,20-64 1,1 63 0,-63 64-1,-1 63 1,-42 22-1,0 41 1,0-62-16,0 20 16,21-20-1,85-22 1,-64-42 0,-21-1-1,64-62 1,0-64-1,-64 21 1,0 42 0,-21 64-1,0 84 17,0-42-32,-21 64 15,21 63 1,0-127-16,42 43 15,43 21 1,42-85 0,0-43-1,42-63 17,-42 1-32,-63-1 31,-107 42-16,-62 64 1,-22 64 0,63-1-1,64 85 1,106-42 0,-21-63-1,42-43 1,-22 0-1,44-64 1,-107 43-16</inkml:trace>
  <inkml:trace contextRef="#ctx0" brushRef="#br0" timeOffset="-97802.75">13377 13208 0,'0'0'0,"0"-21"16,0 0-16,-21 21 16,0 0-16,-43-21 15,43 21-15,-63 0 16,-22 63 0,85-42-16,-64 64 15,43 42 1,42 0-1,42-42 1,85-1 0,-85-84-16,106 0 15,106 0 1,-211-21 0</inkml:trace>
  <inkml:trace contextRef="#ctx0" brushRef="#br0" timeOffset="-97016.64">13991 13504 0,'21'-42'0,"22"-64"15,-43 64 1,-43-22 0,22 318-16,-64-529 15,-20 296 1,83 1-16,-83 41 16,83-21-16,-20 22 15,21-43-15,0 106 16,42-42-1,0-85-15,64 42 16,42-42 0,-21-63-1,-64 41 1,43-105-16,-43 43 16,-42 41-1,0 1 1,-42 21-1,20 21-15,1 21 16,-21 64 0,42-64-16,0 64 15,0-64-15,21 42 16,0-42-16,85 22 16,21-22-1,0-63 1,-21-64-1,-64 21 1,-21-21 0,-21 85-16,-42 21 31,42 21-31,-21 0 16,21 43-16,0 21 31,-21-43-31,21-21 0,0 21 15,0-20-15,0 41 16,-21-63 0,21-21-1,0-43 1,42-105 0,43 42-1,63 21 1,21 106-1,-21 64 1,-84 42 0,-64 42-1,-21-42 1,-64-22 0,64-63-16,21-42 46</inkml:trace>
  <inkml:trace contextRef="#ctx0" brushRef="#br0" timeOffset="-95936.15">16108 13187 0,'0'21'0,"0"0"31,21-21-31,21 0 16,-21 0-16,1 0 0,20-21 15,-21 0-15,106-43 16,-106 43-16,0 0 0,1 0 16,-22-21-16,0-22 15,0 43-15,-43 21 31,22 21-31,-42 127 16,-1-21 0,22 64-1,42 20 17,0-126-17,0-21 1,-21-64-1,-64-43 1,-63-41 0,105 62-16,-20 1 15,42 21-15,-22 0 16,22 0-16,21 21 31,21-21-31,64 22 16,42-22-1,127 0 1,-63-43 0,41-63-1,-147 1 17,-85 62-17,0 1 1,-21 42-1,21 21-15,-21 21 16,0-20-16,21-1 0,-22 63 16,-20 1-1,21 0 1,21-64 0,0-42-1,0-22 1,0 22-16,63-63 15,22-43 1,42 21 0,-21 106-1,21 0 1,-85 63 0,-21-20-1,-21-22-15,0 42 0,0-42 16,-105 85-1,105-63 1,-22-43-16,1 21 16,85-64 15,-43 22-31,0-21 0,64 0 16</inkml:trace>
  <inkml:trace contextRef="#ctx0" brushRef="#br0" timeOffset="-95583.83">17695 13293 0,'43'-21'0,"-86"42"0,107-64 0,-22 22 16,-63 21 0,0 0-1,-64 0 1,43 0-16,-85 43 16,84-43-16,-41 42 15,63 21 1,126 1-1,65-22 1,-43 1 0,-43 20-1,-84-42 1,-105 0 0,-86-21-1,128 0-15,-64 0 16,63 0-1,85 0 1,106-42 0,21 0-1</inkml:trace>
  <inkml:trace contextRef="#ctx0" brushRef="#br0" timeOffset="-95250.02">18309 13293 0,'0'0'0,"0"-21"0,0-1 16,-21-20 0,0 42-1,-43 42 1,64-20-16,-21 62 16,0 86-1,21 84 1,-21-64-1,-43 128 1,-20-64 0,20-106-1,-21-21 1,43-127 15,42-21-31,42-128 31,-20 107-31,-1-21 0,21-64 16,0 42-16</inkml:trace>
  <inkml:trace contextRef="#ctx0" brushRef="#br0" timeOffset="-94953.11">18246 13293 0,'0'-43'15,"0"86"-15,0-107 0,42-20 16,21 41-1,22 43 1,42 43 0,-85 41-1,-42-20 1,-84 20 0,-64-20-1,105-64 1,-20 0-1,20 0-15,22 0 0,-21 0 16,63 0 0,0-21-1,0 21-15,22-21 0,20-1 16</inkml:trace>
  <inkml:trace contextRef="#ctx0" brushRef="#br0" timeOffset="-94620.06">18838 13314 0,'0'0'0,"21"0"31,1 0-31,-1 0 16,0-21-16,0 0 0,43-22 16,-22 1-1,-42 21-15,0 0 16,-21 21 15,0 0-31,-1 21 0,-41 0 16,42 0-16,-64 43 15,22-1 1,63 1 0,0-22-1,21-21-15,63-21 16,-62 0-16,62 0 15,-63 0-15,64 0 16</inkml:trace>
  <inkml:trace contextRef="#ctx0" brushRef="#br0" timeOffset="-94103.95">19558 13145 0,'0'-22'15,"0"44"-15,-21-44 16,-22 22-1,22 0-15,0 0 0,-42 43 16,20-22-16,22 42 16,0-41-16,0 41 15,21 43 1,21-64 0,0-21-16,0 1 0,43-1 15,42-21 1,42-43-1,-21-62 1,-64-22 0,-42 84-16,43-105 15,-64 106 1,0-1-16,21-20 0,-21-1 16,-21 86 15,0-1-31,21 0 15,-21 21-15,-1 64 16,-20 21 0,42-106-16,-21 85 15,21-64-15,0-20 0,0 62 16,0-20 0,21-64-16,43 21 15,-1-21 1,-42 0-16,43-42 15,-43 20-15,42-41 16,-41 42-16,-1 0 0</inkml:trace>
  <inkml:trace contextRef="#ctx0" brushRef="#br0" timeOffset="-93853.05">19875 13166 0,'0'0'0,"0"-21"15,0-1-15,22 22 16,41 0 0,-21 0-16,-20 0 0,20 0 15,0 0-15,22 0 16,-43 22-16,0-22 0,0 0 16,0 0-16,1 21 15,-1-21 1,-21-21 15,-21 21-15,-1 0-16,1 0 0</inkml:trace>
  <inkml:trace contextRef="#ctx0" brushRef="#br0" timeOffset="-92784.95">8615 14859 0,'-21'0'0,"42"0"0,-85 0 0,43 0 0,-21 0 0,21 0 15,-22 0-15,22 0 16,-85 0 0,85 0-16,42 21 31,0-21-31,297 0 16,-22 0-1,106 0 1,-126 0-1,-1 0 1,-169 0 0,-106-21-1,-85-21 1,-42 21 0,85-1-1,-22 1-15,-21 21 0,43-21 16,-43 21-1,43-21 1,63 21 0,22 0-16,-22 0 15,21 0-15,127 0 16,-63 21 0,-63 64-1,-107 21 1,-63-1-1,-42 44 1,42-65 0,106-63-16,-64 64 15,64-85 1,0 0 15,21-21-31</inkml:trace>
  <inkml:trace contextRef="#ctx0" brushRef="#br0" timeOffset="-78203.27">11451 14690 0,'0'0'0,"-21"-21"15,0-1-15,0 22 0,21-21 16,-22 0-16,1 0 16,21 0-16,-21-22 15,21 65 1,0 20 0,0 85-1,0 0 1,0-85-16,0 64 15,21-85-15,-21 64 16,21-64 0,43-63-1,-1-22 1,-20-63 0,-22 21-1,0 64 16,0 148 1,0-85-32,-21 43 15,0-43-15,22 85 16,20-43 0,43-63-1,-1-42 1,-63 21-16,64-43 15,0-84 1,-64 63 0,0-21-1,-21 128 17,0-1-17,-21 42 1,21 64-1,0 0 1,21-63 0,85-22-1,-21-42 1,20-63 0,22-64-1,-105 63 1,-22-63-1,0 106-15,0-43 16,-64 64 0,43 22-16,-21 41 15,42 22 1,0 42 15,21-85-31,-21-21 0,63 64 31,-42-85-31,22 21 16,41-21 0,43-42-1,-84 42-15,-1-21 0</inkml:trace>
  <inkml:trace contextRef="#ctx0" brushRef="#br0" timeOffset="-77906.44">13716 14542 0,'0'-22'0,"0"44"0,0-86 0,0 1 16,0 41-16,-42 1 15,-43 21 1,21 85 0,43-64-1,-42 106-15,42-85 16,-22 85-1,22 0 1,21-84-16,21 63 16,43-43-1,105-42 1,-21-42 0,-84 0-16,169-64 15,-170 64-15</inkml:trace>
  <inkml:trace contextRef="#ctx0" brushRef="#br0" timeOffset="-77103.36">14330 14817 0,'21'-106'16,"-42"64"0,-22 20-16,86 192 15,-107-340-15,22 170 0,21 0 0,0 0 0,-22 0 16,22 0-16,-21 22 0,-43 41 16,64-21-16,-43 64 15,64-21 16,43 0-15,20-64 0,64-21-1,-84-21-15,62-43 16,-62 22 0,-22 21-16,-21-85 15,0 63 1,-21 43-1,-22 43 1,43-22-16,-21 42 16,21 22-1,43-43 1,41-20 0,43-22 15,-63-43-16,-1-41 1,-63-22 0,0 0-1,0 64 1,21 63 0,-21 42-1,0-20-15,0 41 16,0 22-1,0-21 1,0-43 0,-21-42-1,21-21 1,0-85 0,0-42 15,21 127-31,22-85 15,84-42 1,-85 127-16,106 21 16,22 63-1,-86 85 1,-84-21 0,-63 21-1,-22-84 1,22-1-1,63-84 1,21-21-16</inkml:trace>
  <inkml:trace contextRef="#ctx0" brushRef="#br0" timeOffset="-76251.18">16573 14605 0,'-21'-21'0,"42"42"0,-63-63 16,42 21-16,0-1 15,21 22 1,85 64 0,-64-22-1,22 106 16,-64-42-31,0-21 32,-42-43-17,42-63 17,0 0-32,0-85 15,21 21 1,42-42-1,-20 106-15,-1-21 16,85 42 0,-64 63-1,1 43 1,-64 21 0,0-63 15,0-22-16,-42-42 1,42-21 0,0-64-1,42-21 1,64-42 0,-85 127-16,85-42 15,0 63 1,-43 105-1,-63-20 1,0-43-16,0 43 16,0-64-16,0 43 15,0-22 1,21-42 0,22 0 15,41-63-16,1-1-15</inkml:trace>
  <inkml:trace contextRef="#ctx0" brushRef="#br0" timeOffset="-75170.17">18119 14563 0,'0'-43'16,"0"22"-16,0-21 16,-22 21-1,22 169-15,22-169 0,-107-85 16,21 191-1,22 20 1,0 65 0,42-64-1,21-43 1,64-42 15,-64-21-31,106-21 16,-43-21-16,86-106 31,-128 42-15,-63-64-1,-85 65 1,0 105 0,-63 63-1,105 1 1,43-22-16,-21 106 15,42-42 1,42 0 0,64-43-1,0-63 1,127-21 0,-43-64-1,-84 1 16,0-64-15,-85 84 0,-21 43-1,0 84 1,-21 22 0,21 21-1,0-43 1,21-20-1,64-22 1,-1-42 0,1-43-1,-64 43-15,64-85 16,-22 0 0,-41 64-16,-1 21 15,21-21-15,-42 63 31,-21 0-15,0 64 0,0 20-1,42 1 1,42-63 0,43-22-1,-64-21-15,85 0 16,-21-43-1,-63 22-15,105-106 16,-85 0 0,-20-21-1,-43 127-15,0-21 16,-64 63 0,43 0-1,-43 106 1,64-21-1,43 0 1,41-43 0,43-42-1,-84-21-15,105-21 16,-42-21 0,-22-22-1</inkml:trace>
  <inkml:trace contextRef="#ctx0" brushRef="#br0" timeOffset="-74385.62">9250 16108 0,'0'0'0,"-43"0"0,1 0 0,0 0 0,21 0 15,-22 0 1,86 0 0,147 0-1,43 0 1,148 0-1,-127-21 1,-191 21-16,107-21 16,-128-1-1,-63-20 1,-64 0 0,-63-22 15,127 43-16,84 42 17,-41 0-32,20 64 15,-42 63 1,-106-42 0,-84 42-1,41-63 1,192-85-1</inkml:trace>
  <inkml:trace contextRef="#ctx0" brushRef="#br0" timeOffset="-73619.33">11134 15875 0,'0'-21'0,"0"42"0,0-63 0,0 63 31,0 0-31,0 0 15,0 22-15,21-22 0,0 21 0,-21 0 16,0 128 0,0-128-16,-42 64 15,20-43 1,-20-41 0,42-44-1,0-83 16,0-22-15,21 63-16,43-126 16,20 105-1,22 43 1,0 126 0,-42 22-1,-22 85 1,-21-107-1,-21-20 1,42-107 15,-42 22-31,64-106 16,-22 43 0,-42 41-16,85-105 15,-43 106 16,22 84-15,-64 106 0,0 0-1,-21-21 1,21-63 0,63-22-1,43-63 1,21-21-1,-85 21-15</inkml:trace>
  <inkml:trace contextRef="#ctx0" brushRef="#br0" timeOffset="-72804.17">12552 15939 0,'0'-43'16,"-43"1"-1,86 211-15,-43-253 0,-64-1 0,1 85 16,-43 42-1,0 106 1,43 1 0,41-44-1,22 1 1,43-63 0,-22-43-16,106 0 15,-42-64 1,-1-42-1,-84-42 1,0 85 0,0 41-1,0 65 1,0 63 0,0 21-1,0-85 1,0 0-16,0-21 0,0 22 31,21-43-31,1 0 16,41 0-1,-21-106 1,22-42 0,42-22-1,0 86 1,42 63-1,-42 84 1,-64 64 0,-42-85-16,-21 64 15,-43-21 1,43-64-16,-42 21 16,41-20-1,65-44 1,63-83 15,21-44-15,-22 1-1,-105 64 1,-84 147 15,63-21-31,-85 107 16,63-44-1,43 1 1,64-42 0,42-43-1,105-42 1,-147 0 0</inkml:trace>
  <inkml:trace contextRef="#ctx0" brushRef="#br0" timeOffset="-72603.47">13970 16235 0,'0'63'16,"0"-41"0,-21-1-16,0 42 15,-1-42-15,-62 85 16,-1-21-1,-84 21 1,105-106 0</inkml:trace>
  <inkml:trace contextRef="#ctx0" brushRef="#br0" timeOffset="-70970.51">15176 15917 0,'0'-21'0,"0"0"31,0 42-15,0 64-16,0 21 15,-21 42 16,-21-42-15,21-64 0,0-21-1,21-42 1,0 0-16,42-85 16,21-21-1,43-42 1,0 63-1,-85 106-15,22 0 16,20 127 0,-63-42-1,0-43-15,0 106 16,0-21 0,0-85-1,21-42 1,43-42 15,-64 21-31,84-106 16,-20 0-1,21-42 1,-22 84 0,-42 85-1,0 106 1,-21-43-1,0-20-15,0 84 16,43-22 0,-1-62-1,-21-22-15,-21 0 0,106-21 16,-42 0 0,84-63-1,-42-64 1,-85 21 15,0-21-15,-21 106-1,-21 84 1,21-21 0,-21 1-16,21-22 0,0 64 15,0 20 1,21-41-1,85-43 1,-1-21 0,44-42-1,-44-85 1,-41 42 0,-64-21 15,0 85-31,-21 21 31,0 21-31,-1 43 16,-41 42-1,63-1 1,-21-41 0,0-22-1,21-21 1,0-42-1,42-85 1,0 1 0,64-86-1,-42 106 1,-43 64-16,42 0 31,-63 127-15,0-21-1,0 84 1,0-127 0,106 43-1,0-85 1,-21 0 0,20-85-1,-41-21 1,-22-63-1,-42 106 1,-42 63 0,0 105-1,20-20 1,22 21 0,64-43-1,-1-63 1,22 0 15,-43-21-31,22-42 16,-22-1-16</inkml:trace>
  <inkml:trace contextRef="#ctx0" brushRef="#br0" timeOffset="-70769.35">16764 15600 0,'-21'21'0,"42"-42"0,-63 42 15,20-21-15,1 21 0,0-21 0,21 43 16,0-22-16,0 0 16,42 0-1,64-21 1,-63 0-16</inkml:trace>
  <inkml:trace contextRef="#ctx0" brushRef="#br0" timeOffset="-70454.52">18521 16298 0,'0'0'15,"-21"0"-15,-1 0 0,-20 0 16,42 22 0,0 41-1,0-42 1,0 64-16,-63-22 31,41-20-31,-41 20 16,-1-20-1,64-65-15</inkml:trace>
  <inkml:trace contextRef="#ctx0" brushRef="#br0" timeOffset="-70056.75">19410 15854 0,'0'-21'0,"0"42"0,21-42 0,-21 0 15,0-1-15,21 1 16,-21-21 0,-21 21-16,0 21 15,-22 0 1,-84 127 0,64 21-1,42 21 1,21-21-1,63-84 1,107-43 0,-128-21-16,127-21 15,64-85 1,-148 21 0</inkml:trace>
  <inkml:trace contextRef="#ctx0" brushRef="#br0" timeOffset="-69836.88">20129 15600 0,'0'-42'0,"0"20"16,-21 234-16,42-487 16,-21 402-16,-63-212 15,21 191 1,20-85-16,-20 127 16,0 43-1,42-85 1,0 21-1,42-106 1,64-42 0,-21-43-1</inkml:trace>
  <inkml:trace contextRef="#ctx0" brushRef="#br0" timeOffset="-69106.43">20426 15833 0,'0'-64'16,"-21"149"-1,42-106 1,-106 21 0,22 106-1,41-64-15,1 64 16,21 0 0,0-85-16,43 0 15,126 0 1,-21-63-1,-63-22 1,-64 43-16,42-127 16,-63 63-1,-63-42 1,-106 127 0,63 21-1,-21 85 1,84 21 15,65-21-31,-1-85 16,85 43-1,-1-43 1,86-42 0,-43-43-1,64-63 1,-170 106-16,43-85 15,-43 0 1,-63 85 0,-43 42-1,-63 43 1,64 42 0,63-22-1,106 22 16,-22-63-15,-41 20 0,-22-42-16,-21 0 15,-42 1 1,-43-22 0,64 0-16,-64-22 15,22-41 1,63-1-1,105-41 1,-83 83-16,41-20 16</inkml:trace>
  <inkml:trace contextRef="#ctx0" brushRef="#br0" timeOffset="-68752.33">21294 16066 0,'0'-22'0,"0"44"0,21-22 0,0 0 16,-21 21-16,42-21 0,64 0 15,-64-21 1,64-22 0,-63 22-16,41-42 15,-63-43 1,-42 21 0,-63 85-1,62 0-15,-126 64 16,42 20-1,64 64 1,42 1 0,85-86-1,42-21 1,21-42 0,-21-42-1,-21-21 16,-64-1-15</inkml:trace>
  <inkml:trace contextRef="#ctx0" brushRef="#br0" timeOffset="-68594.42">22098 16171 0,'0'22'0,"-21"-22"63,0 0-63,-1 0 15</inkml:trace>
  <inkml:trace contextRef="#ctx0" brushRef="#br0" timeOffset="-67806.77">8699 17314 0,'-21'22'0,"42"-44"0,-84 44 0,42-22 15,21 21-15,21-21 16,106 0 0,-64 0-16,22 0 0,84 0 15,-84 0-15,190-21 16,64-1 0,-191 22-1,-106 0-15,22-21 16,-64-21-1,-21 21 1,0 21-16,21-21 16,-64-22-1,43 1 1,21 21 0,21 0-16,43 21 15,41 42 1,-83 0-16,-1 1 15,-21-1-15,-64 106 16,-42-21 0,43 0-1,84-127 1,21-21 0</inkml:trace>
  <inkml:trace contextRef="#ctx0" brushRef="#br0" timeOffset="-67202.14">12319 17293 0,'0'0'0,"0"-21"15,0 0-15,21 0 16,-21 0-16,64-64 16,-43 43-16,0-43 15,-42 21 1,-106 64 15,-21 43-15,84-22-16,-63 42 15,85 64 1,84-63 0,127 42-1,-105-64-15,84 43 16,0 21-1,-148-22 1,-106 1 0,-63-43-1,84-42-15,-169 0 16,106-63 0,21-43-1,106 0 16,21 21-15,85 43 0,126 0-1,-147 21-15</inkml:trace>
  <inkml:trace contextRef="#ctx0" brushRef="#br0" timeOffset="-65838.36">12742 17251 0,'21'0'15,"1"0"-15,-1 0 0,0-21 16,-63 21 15,-191 42-31,444-63 0,-274 63 16,105-84-16,-126 105 0,41 1 16,22-43-16,-42 127 15,63-63 1,21 0-1,0-64 1,64-21 0,84-21-1,0-43 1,22-42 0,-107 22-1,-84-1 1,-63 85-1,-1 0 1,43 63 0,21 22-1,64 0 1,42-1 0,-43-41-1,-42-22-15,0 0 16,22 0-1,-1-21-15,43-21 32,-43-42-17,43-43 1,-43 63-16,-21-20 16,43-43-1,-64 127 16,0 0-15,-21 1-16,-1-1 0,22 42 16,-21-42-16,0 64 15,21 0 1,42-43 0,85-42-1,43-21 1,-22-64 15,-106 1-15,-42-43-1,-106 0 1,22 105 0,-43 22-1,21 64 1,42 84-1,64 0 1,22-21 0,62-84-1,86-43 1,-1-43 0,21-63-1,-41-42 16,-107 0-15,-21 63 0,-21 64-16,0 0 15,-42 21 1,-22 85 0,43 42-1,21 0 1,0-21-1,106-43 1,0-63 0,63-42-1,-63-43 1,-21-63 0,-22-21-1,-63 63 1,-21 63 15,0 43-31,-43 22 16,22 83-1,21 1 1,21 42 0,21-42-1,0-42 1,0-64-16,22 21 15,41-42 1,22-85 0,-85 85-1</inkml:trace>
  <inkml:trace contextRef="#ctx0" brushRef="#br0" timeOffset="-65354.98">15557 17251 0,'22'-42'15,"-1"-85"1,-21 105-1,-43 213 1,86-339 0,-43 190-16,-21 43 15,21-43-15,-43 106 16,22-42 0,-21 0-1,42-43 1,-21-63-1,21-63 17,0 42-32,0 0 0,0-43 15,21 43-15,42-43 16,-20 43-16,-22 21 16,42-42-16,64 42 15,-106 0 1,22 42-16,-1 43 15,-42-64 1,-21 64 0,-106 21-1,-21-43 1,63-63 0,64 21-16,-43-21 15,64-21 1,106-21-1,0-22 1,-64 43-16</inkml:trace>
  <inkml:trace contextRef="#ctx0" brushRef="#br0" timeOffset="-64454.83">16595 17463 0,'0'0'0,"0"-22"16,0 1-16,-22 0 0,22 0 15,0 0-15,0 0 0,0-1 16,0-20 0,-21 42-16,-21 0 15,-64 21 1,-63 85-1,63 0 1,85-64-16,-64 64 16,64-64-16,21 1 15,42 20 1,43-63 0,105-84-1,-63-22 1,0-42 15,-84 84-15,-64 128 15,-1 20-15,22-63-16,0 64 15,0-21 1,43-1-1,20-63 1,64-21 0,-42-21-1,21-22 1,-85 43-16,21-21 16,-21-64 15,-21 21-31,0 0 31,22 1-15,62 84-1,1 0 1,0 84 0,-43 22-1,-42-21 1,0 21-1,-42-64 1,-22-21 0,43-63-1,21-43 1,85-42 0,20 43 15,-62 62-31,63-20 0,21 21 31,-85 21-15,-42 21-16,21 21 15,0-42-15</inkml:trace>
  <inkml:trace contextRef="#ctx0" brushRef="#br0" timeOffset="-64195.98">18140 17568 0,'-21'0'31,"-1"0"-31,1 0 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12:58:58.2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2604 0,'0'-22'0,"0"1"16,0 0-16,0 0 16,0 0 15,-22 21 16,22 21-32,0 0-15,-21 0 0,21 0 16,0 43-16,0-1 16,0-20-16,0-22 0,0 85 15,0-64-15,0 22 16,0-22-16,0 106 15,0-106-15,0 85 16,0-84 0,0 20-16,0 107 15,0-1 1,0-106-16,0 107 16,0-86-16,0 107 15,43-1 1,-43 191-1,0-148 1,0 106 0,21-85-1,0-191-15,-21 191 16,21-190-16,21 169 16,-42-149-16,0 1 15,43 63-15,-22 85 16,-21-148-16,0-1 15,42 149-15,-42 21 16,21-169 0,1 169-1,-22-169-15,0 169 16,0-170-16,0 1 0,21 84 16,-21 170-1,0-106 1,0-149-16,0 1 0,0 63 15,0 149 1,0-213-16,0 107 16,0-128-16,0 85 15,0-84-15,0 211 16,0 0 0,0-211-16,0 126 15,0 1 1,0-128-16,0 170 31,0-85-31,0-105 16,0 105-1,0-42 1,0-64-16,0 64 16,0-85-16,0 0 15,-21-21 1,21-21-16,-22-85 15,22-84 1</inkml:trace>
  <inkml:trace contextRef="#ctx0" brushRef="#br0" timeOffset="3134.44">3810 2582 0,'-21'0'0,"42"0"109,0 0-109,0 0 0,0 0 0,64 0 16,-21 0 0,-22 0-16,148 0 15,-126 0-15,84 0 16,275 0-1,-232 0 1,-106 0 0,20 0-16,255 0 15,127-21 1,-64 0 0,170 21-1,63 0 1,-486 0-16,147-21 15,-126 21-15,507 0 16,-169-21 0,0 21-1,-359 0-15,-1 0 0,170 0 16,296 0 0,0 0-1,-487 0 1,148 0-16,-126 0 0,422 0 15,-444 0 1,149 0-16,-149 0 16,275 0-1,1 0 1,-276 0-16,381 0 16,-169 0-1,148 0 1,-170 0-1,107 0 1,-318 0-16,212-21 16,105 21-1,1-22 1,-170 22 0,-169 0-16,148 0 15,105-21 16,-41 21-31,-128-21 32,-41 21-17,-86 0 1,-63 21 46,0 0-46,0 1-16,0-1 0,0 0 16,0 21-16,0 43 15,-21 42 1,0-85-16,0 1 0,-1 41 16,22-41-16,0 147 15,-21-21 1,21-105-1,0-1-15,0 128 0,0 105 16,0-211 0,0 148-16,0-149 15,0 1-15,0 63 16,0-63-16,0 84 16,0-84-16,-21 338 15,0-84 1,0 0-1,21-234-15,-43 171 16,43-192-16,-21 276 16,21 42-1,-21-21 1,0 0 0,21 0-1,0-84 1,0 84-1,0-297-15,0 297 32,0-106-32,0-190 15,0 275 1,-21-106 0,0-169-16,-1 232 15,1-63 1,0-169-16,21-22 0,-21 170 15,0-42 1,-22 84 0,43-212-16,-21 128 15,0-149-15,0 127 16,21-126-16,-21 105 16,21 42-1,0-41 1,0-44-1,0-83 1,0 62-16,0-41 16,-21-43-1,-1 0 17,1 0-32,-42 0 15,-1 0 1,43 0-16,-42 0 15,-86 0 1,107 0-16,-85 0 16,85 0-16,-106 0 15,84 0-15,-21 0 0,-147 0 16,-22 0 0,-22 0-1,171 0-15,-1 0 0,-254 0 16,233 0-16,-254 0 15,233 0 1,-276 0 0,-20 0-16,296-22 15,-22 22-15,-295 0 16,-170-21 0,-191 21-1,509 0 1,147 0-16,-486 0 15,0 0 1,21 0 0,21 0-1,191 0 1,275 0-16,-403 0 16,-20 0-1,42 0 1,105 0 15,-84 0-31,-105 0 31,189 0-15,128 0 0,-127 0-1,42 0 1,84 0-1,234 0-15,-128 0 16,22 0 0,-22-21-1,107 21 1,41-21 0,1 0-1,0 21 1,-1 0-1,22 0-15,-42 0 32,42 0-32,-64 0 15,21 0-15,43 0 16,0 0-16,-64 0 16,1 0-1,63 0-15,-1 0 16,1 0-1,0 0-15,0 0 16,21-21 15,0-1 1,0 1-32,0 0 31,-21 21 0,21-21-31,0 0 0,0 0 16</inkml:trace>
  <inkml:trace contextRef="#ctx0" brushRef="#br0" timeOffset="3636.15">3958 11748 0,'-21'0'0,"0"0"16,21 21-16,-21 0 15,21 0-15,0 0 16,0 0-16,0 22 0,0 20 15,0 85 1,0-84-16,21-22 0,-21 85 16,21 106-1,-21 42 1,0-211-16,0 84 16,0 21-1,0-105 1,-21-64-1,21-64 1,0 22 0</inkml:trace>
  <inkml:trace contextRef="#ctx0" brushRef="#br0" timeOffset="4649.13">4106 2858 0,'0'-22'16,"21"22"-16,-21 22 31,0 20-15,0-21-16,0 0 0,0 64 15,0 105 1,-21-147-16,21 105 16,-21-42-1,0 21 1,21-106-1,0-42 1,21-22 0</inkml:trace>
  <inkml:trace contextRef="#ctx0" brushRef="#br0" timeOffset="4899.68">4106 2879 0,'0'0'0,"21"-21"31,1 21-15,-1 0-16,0 0 0,21 0 0,-21 0 16,22 0-16,-22 0 0,106 0 15,-64 0 1,-63 21-1,-42-21 1,21 21 0,-21 0-16</inkml:trace>
  <inkml:trace contextRef="#ctx0" brushRef="#br0" timeOffset="5082.58">4085 3260 0,'21'0'32,"0"0"-32,-21-21 15,22 21-15,41-43 16,1 43 0,-43-21-16,21 21 15</inkml:trace>
  <inkml:trace contextRef="#ctx0" brushRef="#br0" timeOffset="5666.74">5016 3344 0,'0'0'0,"22"0"0,-22-21 16,0 0-1,0 0-15,0 0 0,0-22 16,0 22-16,-43-42 16,-20 42-1,42 21-15,-106 0 16,-22 42 0,22 85-1,64-21 1,42-64-1,21 64-15,0-21 16,0-64 0,84 0-1,22-21 1,21-42 0,0-64-1,-42 21 1,-22-42-1,-63 85-15,0-43 16,-21 106 15,0 0-31,0 85 16,-21 42 0,42-126-16,0 62 15,21 1 1,0-85-16,0 21 15,0-21-15,0 0 16,43 0 0,21-63-16,-43 41 15,-21 1-15</inkml:trace>
  <inkml:trace contextRef="#ctx0" brushRef="#br0" timeOffset="5915.59">5630 3090 0,'0'-21'0,"-63"21"16,-1 0 0,-20 64-1,-1 42 1,64-1 0,0-62-16,21-1 15,-22 43-15,22-1 16,0-62-16,22-1 15,-1 0-15,42-21 16,-42 0 0,85-21-1,-63-22-15</inkml:trace>
  <inkml:trace contextRef="#ctx0" brushRef="#br0" timeOffset="6304.37">5842 3302 0,'-21'21'0,"-22"-21"0,22 43 16,42-43 15,1 0-15,-1 0-16,0 0 0,21-22 0,-21 22 15,22-21-15,-22 0 0,85-42 16,-64 41-16,-21 1 15,0-21-15,-21 0 16,-21 42 15,-63 21-15,-65 63 0,107-41-16,-21 63 15,20-1 1,43-62-16,21 41 15,85-41 1,21-22 0,21-42-1,-21-64 1,-84 64-16</inkml:trace>
  <inkml:trace contextRef="#ctx0" brushRef="#br0" timeOffset="6813.74">6625 2900 0,'0'0'0,"-21"0"0,-21 0 15,20 0-15,-20 42 16,0 22 0,42 147-1,-21-41 1,-1-22-1,22-63 1,0-64 0,0-42 15,0-43-15,0 43-16,0-43 15,0 43-15,22-63 16,-1 41-16,42-41 15,-20 62-15,-22 22 16,85-21-16,-64 21 16,64 43-1,-43-1 1,-20 106 0,-65-63-1,1-64-15,-85 42 16,85-41-16,-21-22 0,-85 42 15,85-42-15,-43 0 16,64 0 0,0 0-16,105-85 31,-20 64-15</inkml:trace>
  <inkml:trace contextRef="#ctx0" brushRef="#br0" timeOffset="7482.35">7281 3154 0,'0'0'0,"21"0"0,-21-21 15,-21 42 1,-21 21 0,0 22-1,20-22-15,22-21 0,-42 85 16,21 0-1,21-85-15,0 21 16,63-20 0,1-22-1,-1-43 1,-41 1 0,-22-43-1,-22 64-15,-41-85 16,21 85-1,42 0-15,0-43 32,0 43-32,0-21 15,105 21 1,1 0 0,42 42-1,-126-21-15,41 63 16,-42 64-1,-84-21 1,42-21 0,-1-22-1,44-63 1,83 0 0,1-42-1,-21-64 1,-64 21-1,-63-63 17,-43 106-17,-21 42 1,22 42 0,62 22-1,22-43 1,64-21-16</inkml:trace>
  <inkml:trace contextRef="#ctx0" brushRef="#br0" timeOffset="8100.57">8361 2900 0,'-43'0'0,"86"0"0,-107 0 0,43 0 0,0 0 15,-21 0-15,-1 63 16,43 64 15,0-105-31,0 62 16,0-41-16,0 105 16,0-42-1,-21-43 1,0-63-1,0 0 1,-22-42 0,43 21-16,0-64 15,43-21 1,-22 85-16,64-64 16,20 22-1,1 63 1,-85 0-1,-21 63 17,-63-20-17,-64-1 1,-21-21 0,63-21-1,85 21 16,21 0-31,64 22 16,-43-22-16,1 21 16,62 22-1,-41-43 1,-22 0 0,1-21-1,-22 0-15,21-21 16</inkml:trace>
  <inkml:trace contextRef="#ctx0" brushRef="#br0" timeOffset="8417.39">8784 3260 0,'0'0'16,"-21"0"0,-21 0-1,42 21 1,0 0-1,42-21 1,-21 0-16,0-21 16,22-21-1,-43-1 1,-43 1 0,-41 42-1,62 0-15,-20 0 16,0 63-1,42 1 17,21-64-17,42 0-15</inkml:trace>
  <inkml:trace contextRef="#ctx0" brushRef="#br0" timeOffset="8733.2">9461 3006 0,'0'-21'0,"0"42"16,-21-42-16,0 21 0,0 0 0,0 0 16,-22 0-1,22 0-15,-42 63 31,20 22-31,-20 42 32,42-85-32,0 64 15,-1 0 1,22-64 0,22-42-16,62 0 15,22 0 1,21-42-1</inkml:trace>
  <inkml:trace contextRef="#ctx0" brushRef="#br0" timeOffset="9599.49">9715 3196 0,'0'-21'0,"0"42"0,0-63 0,-21 42 0,-21-21 16,21 21-16,-43 0 15,43 0-15,-42 63 16,63 22-1,0 0 17,0-43-17,42-21 1,0-21 0,-21-21-1,-21 0-15,0-22 16,0-62-1,0-1 1,0 42 0,85 22-1,42 42 1,-42 63 0,-43 1-1,0 21 1,-42-43-16,0 21 15,0 1 1,0-43 15,-21-21-15,0-42 0,21-43-1,0 0 1,0 64-16,21-63 15,106-22 1,-21 85 0,42 42-1,-42 42 1,-64 22 0,-20 21-1,-22-22 1,-43-62-1,22-22 17,21-43-17,0-20 1,85-64 0,42 0-1,-21 106 1,-64 63-1,-42 85 1,-21 21 0,-22-42-1,1-21 1,0-43 0,21-42-1,-1 0-15</inkml:trace>
  <inkml:trace contextRef="#ctx0" brushRef="#br0" timeOffset="10348.12">3789 4233 0,'0'0'15,"0"22"-15,21-22 47,0 0-47,0 0 0,22 0 16,105 0-1,0 0 1,106-22 0,-169 22-16,84 0 15,-63 0-15,169 0 16,-190 0-16,423 0 15,-43-21 1,234 0 15,42 0-15,-1-21 0,-20-1-1,-191 22 1,149 0-1,-128-21 1,-254 20 0,-232 22-16,126-21 15,-147 0 1,-43 0 15,0 0-31,0-22 16</inkml:trace>
  <inkml:trace contextRef="#ctx0" brushRef="#br0" timeOffset="10849.85">11536 2625 0,'0'0'0,"0"-21"31,0 42 0,0 0-31,0 21 16,-21 106 0,-22 85-1,-20 64 1,20-86-1,22 1 1,21-64 0,0-127-16,0 22 15,0-22 1,0-42 0,0-64-1,0 64 1</inkml:trace>
  <inkml:trace contextRef="#ctx0" brushRef="#br0" timeOffset="11500.48">12340 2942 0,'-21'0'0,"42"0"0,-63-21 15,21 21-15,-22 0 16,-41 21 0,20 64 15,64-43-31,-63 85 16,-22 43-1,43-22 1,20-64-1,22-105 17,0-21-17,22 0-15,20-85 16,43-64 0,-22 43-1,1 21 1,-22 106 15,-21 105-15,21 86-1,-42-43 1,22 42 0,-1-84-1,-21-43 1,-21-42-1</inkml:trace>
  <inkml:trace contextRef="#ctx0" brushRef="#br0" timeOffset="12248.05">11811 3344 0,'-21'0'0,"42"0"0,-42-21 31,63 21-31,106-42 15,0 0 1,85-22 0,-169 43-1,63 0 1,-106 21-16,21 0 16,1 63-1,-65 43 1,1 0-1,-21-21 1,21-22 0,21-42-1,0-63 17,-21-85-17,21 21 1,42-42-1,-21 106-15,64-1 16,-43 43 0,-21 0-1,64 64 1,0 20 0,-43 65-1,-42-22 1,0-85-1,0-21-15,-21-21 32,21-63-17,21-86 1,42 44 0,-41 62-16,83-63 15,22 64 1,-21 63 15,-63 106-15,-43 21-1,-22-63 1,22-43-16,-63 1 16,63-22-1,21-42 16,0 0-31,43-1 16</inkml:trace>
  <inkml:trace contextRef="#ctx0" brushRef="#br0" timeOffset="12700.48">13885 3112 0,'0'0'16,"0"-22"-16,0 1 0,0 0 15,-84 0 1,-1 42-1,-21 64 1,64-43 0,-22 64-1,1 21 1,63-21 0,42-85-1,-21-21-15,64 0 16,0-42-1,-22-43 1,22-106 0,-64 86-1,-21 62 1,0 86 0,-21 84-1,0 21 1,21-64 15,21 1-31,42-64 16,43-21 15,21-63-15,-85 42-16</inkml:trace>
  <inkml:trace contextRef="#ctx0" brushRef="#br0" timeOffset="13216.12">14372 3090 0,'-21'-21'16,"42"42"-16,-63-42 0,-22 0 16,22 21-1,42 42 1,85-20 0,20-1-1,22-21 1,22-21-1,-107-22 17,-42 22-17,-21 42 1,-106 64 0,-21 42-1,21-21 1,21-22-1,63-62 1,43-86 15,22 43-31,-1 0 0,0-22 16,21-41 0,-42 63-16,21 21 15,22 63 1,-22 1-1,42-1 1,1 1 15,-22-64-15,43 0 0,21-22-1,-22-41 1</inkml:trace>
  <inkml:trace contextRef="#ctx0" brushRef="#br0" timeOffset="13899.72">15028 3090 0,'0'-21'0,"0"42"0,-42-84 15,-22 63 1,-20 63 0,63-41-16,-1 41 15,22-42-15,-21 85 16,21 0 15,21-64-31,85-21 31,-42-21-15,-43-21 0,-21 0-16,0-64 15,-42-42 1,-1 43-1,22-1 1,42 43 0,64 42-1,21 0 1,0 84 0,-64 1-1,-42-43-15,0 85 16,-21-42-1,-22-64 1,22 0 15,-21-42-15,42-42 0,-21 20-16,21-62 15,63-1 1,64 0-1,21 64 1,-63 63 0,-43 0-16,22 64 15,-43 63 1,-21-21 0,-63-43-1,20-62 1,43-44 15,0 1-15,64-21-16</inkml:trace>
  <inkml:trace contextRef="#ctx0" brushRef="#br0" timeOffset="14196.56">15854 3196 0,'0'21'0,"0"-42"0,-21 42 0,21 1 15,-22-22-15,22 42 16,22-42 15,-1 0-31,21-21 16,-21-43 0,0 1-1,-21-1 1,-42 64-1,0 21 17,-1 43-32,43-22 31,22-21-15,-1-21-16</inkml:trace>
  <inkml:trace contextRef="#ctx0" brushRef="#br0" timeOffset="14466.64">16679 2900 0,'-21'0'0,"42"0"0,-63 0 0,21-21 16,0 21-16,-1 0 0,-41 0 15,21 21-15,-128 64 16,86 20-1,20 65 1,64-43 15,106-43-15,63-84 0,-42 0-1,21-63-15</inkml:trace>
  <inkml:trace contextRef="#ctx0" brushRef="#br0" timeOffset="15296.4">17018 3175 0,'21'-42'0,"-42"84"0,42-148 16,-21 85-1,-42 21 1,-22 42 0,22-20-16,-22 62 15,43-63-15,21 85 16,0-85-16,0 64 15,43-43 17,-1-42-17,43 0-15,-1-105 32,-63 20-17,-21-42 1,43 42-1,-1 22 1,-21 63-16,22 0 16,62 63-1,-41 43 1,-64 0 0,0 21-1,-42-64 16,20-63-31,1 0 0,0 0 32,21-63-17,0-64 1,85-21 0,21 63-1,63 22 1,-63 63-1,-22 63 1,-84 43 0,0 0-1,-21-22 1,0-84 0,0 0-1,21-63 1,21-43-1,43 0 1,84-42 0,21 63 15,-127 85-31,22 0 16,21 170-1,-85-1 1,-106 43-1,0-43 1,42-105 0,22-22-1,21-42-15,-21 0 16</inkml:trace>
  <inkml:trace contextRef="#ctx0" brushRef="#br0" timeOffset="16139.43">10943 3810 0,'0'0'0,"0"21"31,21-21-31,22 0 16,-1 0-16,148 21 15,1-21 1,126 0 0,107 0-1,-64 0 1,444 0 0,-233 0-1,255 0 1,21 0-1,-191 0 1,-445 0 0,594 0-1,-276 0 1,106 0 0,-169-21-1,-234 21 1,-62 0-1,-86 0 1,22 0 0,21 0-1,-84 0 1,-22 0 46,0 0-46,0 0 0</inkml:trace>
  <inkml:trace contextRef="#ctx0" brushRef="#br0" timeOffset="16298.34">19897 3810 0,'0'0'0,"21"21"0,0-21 15,-21 21-15,0 1 47,-21-22-47,0 0 0,-22 0 16</inkml:trace>
  <inkml:trace contextRef="#ctx0" brushRef="#br1" timeOffset="42207.7">7302 2455 0,'0'0'0,"0"-21"47,0 0-31,-21 21 31,0 0-32,0 21 1,21 0-16,-21-21 0,21 22 15,0-1-15,0 0 16,0 21 0,0-21-1,0 1 1,21-22-16,0 0 16,0 0-16,22 0 15,-1-64 16,-42 22-15,0 21-16,0-43 16,-21 22-1,-22 21 1,22 21-16,-21 0 16,21 0-1,0 0-15,21 21 0,0 0 16,0 0-16,0 21 15,0-20-15,0-1 16,0 0-16,0 0 16,21-21-16,0 0 0,21 0 15,-21 0 1,1 0-16,20-21 16,-42 0-16,0 0 15,0-1-15,0-20 16,0 21-1,0 0-15,0 0 16,-42 21 0,20 0-16,1 0 15,0 0-15,0 0 16,21 21-16,-42 21 16,42 22-1,0-22 1,0-21-16,0 21 15,21-42 1,0 0 0,0-42-1,0 42-15,-21-21 16,0 0-16,0 0 16,0-22-16,0 1 15,-21 21 16,0 21-15,0 0-16,0 0 16,-22 63-1,43-20 1,0-1 0,0-21-16,0 0 15,21-21-15,1 0 16,-1 0-1,0 0-15,0-21 0,-21 0 16,21-21 0,-21 20-16,0 1 15,0-21-15,-42 0 16,42 20 0,-21 22-16,0 0 15,-1 0-15,1 22 16,21-1-1,-21 0-15,21 0 0,-21-21 0,21 21 16,0 0-16,0 22 16,0-1-1,21-42-15,0 0 0,0 0 16,22 0 0,-22 0-16,0-21 15,0-21 1,-21-1-1,-21-20 1,-21 42 0,21 21-1,-1 0 1,1 21-16,21 42 31,0 1-31,0-22 31,21-42-15,1 0 0,-1 0-16,0 0 0,-21-21 15,21-21 1,-21 20-16,0-20 16,-21 0-1,21 21-15,-21 21 31,0 0-31,-1 21 0,22 0 0,0 0 16,0 0-16,-21 0 16,21 1-16,0-1 15,21-21 17,1 0-17,-22-21-15</inkml:trace>
  <inkml:trace contextRef="#ctx0" brushRef="#br1" timeOffset="45606.98">7302 2413 0,'0'21'375,"0"0"-313,0-42 1,0 0-48,22 21 32,-22 21 31,0 0-47,0 1 126,0-1-142,0 0 1,0 0 0,0-42 93,21 0-109,-21 0 16,0-1-16,21 1 15,-21 0-15,21 0 16,-21 0-16,21 0 15,-21-1-15,21 1 16,-21 0 0,22 21-16,-22-42 15,21 21-15,0-22 16,-21 22 0,0 0-16,21 21 0,0-42 15,-21 20-15,0 1 16,0 0-16,21-21 15,-21 21-15,22-22 16,-1 1 0,-21 21-16,21 0 0,-21-22 15,42-20 1,-21 42-16,-21-1 16,22 1-16,-1-21 15,0 21 1,0 21-16,0-21 0,-21-1 0,43-20 15,-22 21 1,0 21-16,21-42 16,-21 42-16,43-64 15,-1 22 1,-20-1 0,-1 1-1,-21 42-15,-21-21 0,64-21 16,-22-1-1,-42 22-15,42-21 16,1-1 0,-22 43-16,0-21 15,21-21-15,1 0 16,-22 20-16,0 1 16,21 0-16,-20 0 15,20 0-15,-21 0 0,0 21 0,0-22 16,22 1-16,-22 0 15,21 0-15,1 0 16,62-22 0,-62 43-16,-22-21 0,85 0 15,0-21 1,-64 42-16,43-43 16,-43 22-1,-21 21-15,0-21 0,43 0 16,-43 0-16,21 21 0,-21-21 15,128-22 1,-65 22 0,-41 21-16,41-21 15,-41 21-15,-22-21 16,0 0-16,127-1 16,-127 22-16,22-21 15,-1 21-15,-21-21 0,21 21 16,22 0-1,-22-21-15,22 21 16,42-21 0,-85 21-16,21 0 0,22 0 15,84-21 1,-106 21-16,0 0 0,64 0 16,-63 0-16,62 0 15,-62 0-15,-1 0 0,43 0 16,21 0-1,-22 0 1,-63 0-16,85 0 16,21 21-1,-63 0-15,-22-21 16,64 21-16,-64-21 0,22 0 16,-1 21-16,-20-21 0,-1 21 15,85 1-15,-21-1 16,-64 0-1,-21-21-15,43 21 16,42 21 0,-64-42-16,85 43 15,-85-22-15,1-21 0,62 21 16,-62 0-16,63 0 16,-64 1-16,-21-1 0,64 0 15,63 42 1,-106-41-16,1-22 15,-1 21-15,43 42 16,-64-42-16,0 22 0,42-1 16,64 43-1,22 21 1,-65-43 0,43 43-1,-42-43 1,-43-41-1,-21-1-15,64 42 16,-43-20-16,-20-22 16,-1 21-16,21 0 15,-21 1-15,0-22 0,1 42 16,-1-41-16,42 83 16,-20 1-1,-1-21 1,-21-64-16,-21 0 0,42 22 15,-42-22-15,22 21 16,-22-21-16,21 0 0,0 22 16,-21-22-16,21 21 15,0-21-15,-21 1 16,0 20-16,21 0 16,-21-21-16,0 1 15,22 20-15,-22 21 16,0-41-1,0-1 1,21 0-16,-21 0 16,21-21-1,0 0-15,0 0 63,-21-21-63,0 0 0,0 0 15,0-1-15</inkml:trace>
  <inkml:trace contextRef="#ctx0" brushRef="#br1" timeOffset="46326.57">14584 2328 0,'0'0'0,"0"-21"0,0 0 15,0 0 17,21 21-17,0 0-15,0 0 16,0 0-16,43 42 15,-43-21-15,64 85 16,-1-21 0,-62-64-16,62 64 15,-20-22 1,42 22 0,-85-64-1,0-21 1,0 0 15,0 0 0,-21-21-31,0 0 16,0 0-16,64-85 16,-43 42-16</inkml:trace>
  <inkml:trace contextRef="#ctx0" brushRef="#br1" timeOffset="46695.36">15727 2074 0,'0'-21'0,"0"42"0,0-63 16,0 21-16,0 0 0,0 0 16,0-1-1,0 44 16,0-1-31,-21 21 16,-1 0-16,-62 64 16,-43 85-1,-21-1 1,84-63 0,1-21-1,41-21 1,22-43-1,22-42 32,-1-21-31,0 0-16</inkml:trace>
  <inkml:trace contextRef="#ctx0" brushRef="#br1" timeOffset="49726.21">4741 5990 0,'0'0'0,"0"21"16,21-21 0,1 0-1,-22-21-15,0 0 0,0 0 0,0 0 16,0 0-16,0-1 15,0-20-15,-22 0 16,1 21-16,-21-22 16,-22 1-1,-20 42 1,-1 42 0,-21 128-1,64-65 1,42 1-1,0-63-15,0-1 0,0 0 16,0 1-16,42-1 16,64-21-1,-21-42 1,-64 21-16,85-64 16,0-84-1,-22 0 16,-63 106-31,22-191 16,-22 64 0,-21 42-1,0 105 1,0 128 15,0-63-31,-21-1 0,21 64 16,-21-64-16,21 127 15,-43 22 1,22-64 0,21-85-1,21-21 1,22-21 0,-22 0-1,21-21-15,0-42 16</inkml:trace>
  <inkml:trace contextRef="#ctx0" brushRef="#br1" timeOffset="50193.94">5080 6096 0,'0'0'0,"-42"0"15,42-21 1,0 0-16,0-22 16,0 22-16,21 0 15,0 0-15,21-21 16,-21 20-16,1 22 16,-1 0-16,21 0 15,-21 0-15,0 0 16,1 22-16,-1-1 15,21 63 1,-21-62-16,-21 62 16,0-20-1,-42-1 1,42-42 0,-21-21-16,21-21 15,0-21 1,0 21-16,0-43 15,0 43-15,0-42 16,42-1 0,-21 43-16,64-43 15,0 43 1,-64 0 0,63 21-16</inkml:trace>
  <inkml:trace contextRef="#ctx0" brushRef="#br1" timeOffset="50409.82">5800 5821 0,'0'0'16,"0"63"0,0-20-1,0-22-15,0 0 0,-22 43 16,22-43-16,0 0 0,-21 0 16,21 21-1,0-20-15,0-1 16,0-42 15,0-1-15,21 1-16,-21 0 15,22-21-15</inkml:trace>
  <inkml:trace contextRef="#ctx0" brushRef="#br1" timeOffset="50778.61">5842 5525 0,'0'0'0,"-64"0"16,1 0 0,21 63-1,42-42-15,0 64 16,0-22 0,21-41-16,21-22 15,64 0 1,-85 0-16,0-22 0,22 1 15,-1-42 1,-42 42-16,0-1 0,0-20 16,-64-21-1,43 63-15,0-22 0,-64 22 16,64 0-16,-21 22 16,21-1-16,0 42 15,21-20-15,0 41 31,42 1-31,0-64 16,-21 0-16,43 0 16,63 22-1</inkml:trace>
  <inkml:trace contextRef="#ctx0" brushRef="#br1" timeOffset="51088.43">6159 5863 0,'-21'0'0,"42"0"0,-42-21 0,0 21 16,21-21-16,0 42 31,0 0-15,21 0-16,0 1 0,-21-1 15,22 0-15,-22 0 0,0 64 16,0-22-1,0-42 1,0 1-16,0-1 16,0-42 31,0-1-47,21 1 15,0 0-15,-21 0 0,21 0 16</inkml:trace>
  <inkml:trace contextRef="#ctx0" brushRef="#br1" timeOffset="51344.28">6435 5757 0,'0'-21'16,"-22"42"0,1-21-16,-21 64 15,-43 42 1,1 0 15,41-1-15,43-62-1,0-22 1,21-21 0,1 0-1,-1 0-15,42-64 16</inkml:trace>
  <inkml:trace contextRef="#ctx0" brushRef="#br1" timeOffset="51858.76">6562 5990 0,'0'0'0,"-22"21"16,1-21-16,21 22 15,21-22 17,1 0-17,-1 0-15,-21-22 0,21 22 0,21-42 16,-21 42-16,1-21 15,-1-43 1,-21 22 0,-64 42 15,1 42-15,42-20-16,-1 41 15,22-42 1,-21 43-1,21 20 1,0-41 0,21-22-1,43 0 1,-22-21 0,64-21-1,-85-21 1,0 42-16,1-22 0</inkml:trace>
  <inkml:trace contextRef="#ctx0" brushRef="#br1" timeOffset="52291.52">6921 5948 0,'-21'-42'16,"21"-1"-1,43 1 16,-43 21-31,63 21 16,22 0 0,-1 21-1,-41 42 1,20 43 0,-63-21-1,0-22 1,0-41-16,-21-1 15,-21-21 1,-1 0 0,43-43-1,0-20 1,85-43 0,-64 85-16,22-43 15,-22 43-15,42-42 16,43 20 15,-64 43-15,-42 22-1</inkml:trace>
  <inkml:trace contextRef="#ctx0" brushRef="#br1" timeOffset="52807.22">7853 5990 0,'-21'21'16,"21"1"-1,21-22 17,0 0-32,0 0 0,0 0 15,0-22 1,1-20 0,-22 0-1,-43 21 1,-20 21-1,42 0-15,21 21 0,-43 0 16,43 21 0,0 1-1,21-43 1,43 0 0,-43 0-16,0 0 15,0-64 1,-21 22 15,-21 42-15,0 0-1</inkml:trace>
  <inkml:trace contextRef="#ctx0" brushRef="#br1" timeOffset="54528.86">8678 6138 0,'-21'0'16,"21"-21"0,0 0-16,0 0 0,0-21 15,0 20-15,21 1 0,0-21 16,22-43-16,-22 22 15,85-85 1,21-22 0,-85 86-1,-84 84 1,-106 63 0,42 22-1,85 42 1,63-21-1,43-22 1,42 22 0,-85-42-1,-42-22 1,-64-21 0,-20-21-1,-1-42 16,22-22-15,41 43-16,22-42 16,-21 63-1,42 63 17,22 1-17,20 20 1,-63-63-16,64 1 15,42-22 1,-1 0 0,-41-43-1,-22 22-15,-21 0 0,64-64 16,-21-63 0,-22 21-1,-21 21 16,-21 170 1,-21 20-17,21-62-15,-42 105 16,42-43 0,0-20-1,63-64 1,-21 0-1,22-43 1,-22 1 0,22-64-1,-1-42 1,-42 85 0,-21 20-1,0 64 16,0 64-15,-21 21 0,21-21-1,-21 20 1,21-83 0,64-22-1,-43 0-15,21 0 16,64-85-1,-21-21 1,-22 0 0,-21 0-1,-20 64 1,-1 42-16,-42 64 47,-1 41-32,1-62-15,21 41 16,0-20 0,0-1-1,43-41 1,-1-22 0,-21 0-16,85-64 15,-43-21 1,1-20-1,-43 20 1,0 21 0,-21 128 15,0-43-31,0 85 16,-21-21-1,0-22 16,21-42-15,42-84 15</inkml:trace>
  <inkml:trace contextRef="#ctx0" brushRef="#br1" timeOffset="54877.2">10562 5334 0,'-21'0'0,"42"0"0,-63 0 16,21 21-16,21 0 0,0 1 15,0-1-15,0 21 16,21-42 15,0 0-31,21 0 16,-21-42 15,-21-22-15,-42 43-1,-43 21 1,43 21 0,21 0-16,21 22 15,0-22-15,0 42 16,21-20-1,0-43-15</inkml:trace>
  <inkml:trace contextRef="#ctx0" brushRef="#br1" timeOffset="55160.04">11134 5334 0,'0'0'0,"-22"0"15,1 0-15,-21 0 16,21 42 0,-43 85-1,22-21 1,21-63-16,-43 62 16,43 22-1,21-63 1,0-43-16,0 0 15,85-21 1,-64 0 0,0-21-16,43-21 15</inkml:trace>
  <inkml:trace contextRef="#ctx0" brushRef="#br1" timeOffset="55356.91">10731 5715 0,'0'0'0,"-21"0"0,42 0 31,1 0-15,-1 0-16,21 0 0,0 0 16,64 0-1,-63 0-15,126-63 16,-127 63-16</inkml:trace>
  <inkml:trace contextRef="#ctx0" brushRef="#br1" timeOffset="55641.63">11620 5419 0,'-21'0'0,"-63"-21"31,62 21-31,-41 63 16,-1 43-1,43 0 17,0 21-17,21-106-15,0 42 16,0-41-16,64 41 16,20-63-1,-41 0-15,-22 0 0,63 0 16,65-85-1,-107 43-15,21-21 16,-20 20-16</inkml:trace>
  <inkml:trace contextRef="#ctx0" brushRef="#br1" timeOffset="56059.39">12001 5419 0,'0'-43'0,"0"-41"16,0 295-16,0-443 16,0 210-16,0 192 0,-21-340 0,0 170 15,-21 64 16,21 63-15,21 42 0,0-126-16,-22 20 15,1 64 1,21-106-16,0 22 16,-21-43-1,21-22 1,0-20-1,42-85 1,22 42 0,-22 43-16,64-43 15,21 64 1,0 42 0,-85 64-1,-20 21 1,-22-85-1,-22 64 1,-20-22 0,21-20-1,0-43-15,21-22 16,21 1 0</inkml:trace>
  <inkml:trace contextRef="#ctx0" brushRef="#br1" timeOffset="56344.59">12573 5249 0,'0'0'0,"-21"0"0,42 0 31,21 0-16,64-21 1,42 21 0,-105 0-16,41 0 15,43 0 1,-106 0-16,-42 0 31,-42 0-15</inkml:trace>
  <inkml:trace contextRef="#ctx0" brushRef="#br1" timeOffset="56609.44">12869 5249 0,'-42'64'16,"42"-43"-1,0 21-15,-21 43 16,-22 42-1,22-21 17,0-85-32,0 64 15,21-64-15,-21 21 16,21-21 0,0-42 15,21 0-31,21 0 0</inkml:trace>
  <inkml:trace contextRef="#ctx0" brushRef="#br1" timeOffset="56958.23">13081 5567 0,'-21'21'31,"21"0"-31,-43 22 0,-20 20 31,21 43-15,42-21 0,21-64-1,85-21 1,-1 0 0,1-64-1,-85 43-15,22-64 16,-22-42-1,-106 43 1,22 84 0,20 0-16,22 0 15,-42 21-15,-22 21 16,64-21-16,0 22 16</inkml:trace>
  <inkml:trace contextRef="#ctx0" brushRef="#br1" timeOffset="57461.35">13843 5313 0,'0'0'0,"0"-42"31,-21 42-15,21 21-16,-43 21 15,1 43 1,21-64-16,-21 85 15,-1 63 1,43-63 0,0 0-1,43-64 1,-22-42-16,85 0 16,-22-42-1,-41 21-15</inkml:trace>
  <inkml:trace contextRef="#ctx0" brushRef="#br1" timeOffset="57743.18">14245 5334 0,'0'-21'0,"0"42"0,21-42 0,0 0 16,43 21-1,21 42 1,-64-21-16,42 64 15,-63 63 1,-21-42 0,-106 21-1,21-64 1,22-20 0,105-43 15,0-21-31,64-22 15</inkml:trace>
  <inkml:trace contextRef="#ctx0" brushRef="#br1" timeOffset="58027.02">14880 5694 0,'-21'0'0,"42"0"0,-42 21 0,0 0 15,42-21 17,0 0-32,0 0 15,-21-21-15,21 21 0,-21-21 16,0 0-16,0 0 16,0-1-16,-21 22 31,0 0-31,-21 43 31,42-22-15</inkml:trace>
  <inkml:trace contextRef="#ctx0" brushRef="#br1" timeOffset="59160.47">15452 5376 0,'0'0'15,"21"-21"-15,-21 0 0,0 0 16,0 42 15,0 0-31,0 85 16,-43 0-1,22 42 1,-21-42 0,42-64-1,0-63 32,21-21-31,0 21-16,0-22 15,64-84 1,0 43 0,-43 84-1,0 21 1,-42 63-1,0 22 1,0-85-16,0 64 16,0-43-1,43-42 1,20 0 0,-42 0-16,1 0 0,41-63 15,22-22 1,-1-105 15,-62 105-15,-22 43-16,0-43 15,-64 106 17,43 0-32,0 22 15,0-22-15,-1 127 16,1-42-1,21 21 1,43-64 0,-1-41-1,-21-22-15,106-22 16,-21-41 0,-21-1-1,-64 22-15,42-43 16,-42 1-1,-21 105 17,-21 0-17,-42 85 1,63-85-16,-21 43 16,-1-1-1,44-84 32,-22 0-47,21-22 16,0 22-16</inkml:trace>
  <inkml:trace contextRef="#ctx0" brushRef="#br1" timeOffset="59326.38">16510 5313 0,'0'0'16,"0"-21"-1,-42 21 1,20 21 0,-20 42-1,42-20 1,42-1 0,-20-42-16,20 0 0</inkml:trace>
  <inkml:trace contextRef="#ctx0" brushRef="#br1" timeOffset="59776.38">16722 5546 0,'0'0'0,"0"21"15,0 0-15,-22 43 16,1-1 0,21-21-1,0 22 1,-21-43-1,0-21 17,21-21-17,0-43 1,0-41 0,63-1-1,43 0 1,21 85-1,0 42 1,-21 85 0,-85-22-1,-42 65 1,-21-107 0,21-21-16,-22 0 15,64-42 32,85-64-31,-63 64-16</inkml:trace>
  <inkml:trace contextRef="#ctx0" brushRef="#br1" timeOffset="60308.08">17738 5482 0,'0'-21'0,"0"42"0,0-84 15,-64 42 1,-21 21 0,-42 21-1,85 0-15,-43 64 16,1 42 0,84-43-1,0-63 1,0 43-1,106-22 1,42-42 0,-21-42-1,0-64 1,-21-63 0,-64-22-1,-21 43 1,0 21-1,-21 106 1,-63 106 0,42 42-1,-43 42 1,43-42 0,0 21-1,21-63 1,0-43-1,42-42 17,0 0-17,1 0-15,-22-21 0,64-43 16,-43 43-16</inkml:trace>
  <inkml:trace contextRef="#ctx0" brushRef="#br1" timeOffset="60725.31">18330 5440 0,'0'-21'0,"0"42"0,-21-42 16,0 21-16,-21 0 16,-64 21-1,0 64 1,64-1 0,42-41-16,-22 62 31,22-62-31,85-1 31,-64-42-31,43 0 16,63-42-1,0-43 1,-85-42 0,-42 0-1,-21 64 1,-85 41-1,0 22 1,85 22-16,-64 62 16,43-20-1,42 42 1,0-22 0,21-84-16,22 21 15,41-21 1</inkml:trace>
  <inkml:trace contextRef="#ctx0" brushRef="#br1" timeOffset="61325.48">18775 5482 0,'0'-63'31,"-21"63"-15,-1 0-16,-41 84 15,42-62-15,-22 41 16,43-42-16,-21 64 16,21 0-1,21-43 1,64-42 15,-21-42-31,41-43 31,-41 0-15,-1 1 0,-84 105 15,-21 42-15,42 1-1,0-43-15,0 0 0,0 21 16,21 1-1,85-22 1,-21-21 0,42-64-1,-106 43-15,42-63 16,-63-43 0,0 84-16,-42-20 15,0 42 1,20 21-1,1-22-15,21 44 32,43-22-17,41 0 1,-63 0-16,22 0 16,41-22-1</inkml:trace>
  <inkml:trace contextRef="#ctx0" brushRef="#br1" timeOffset="61976.94">20193 4741 0,'21'-21'16,"-42"42"-16,42-63 0,0 42 0,-21-21 0,0 0 15,0 0 1,0-1-16,-21 22 47,-64 85-32,64-64-15,-42 64 16,-107 127 0,128-149-16,-127 128 15,21 84 1,63-42-1,85 42 1,42-42 0,1-170-16,20 43 15,170 63 1,0-169 0,-64-42 15,-63-22-31</inkml:trace>
  <inkml:trace contextRef="#ctx0" brushRef="#br1" timeOffset="62746.75">20235 5186 0,'0'0'0,"0"21"47,0 0-47,0 0 15,0 1-15,0-1 16,0 0-16,0 0 0,-21-21 0,21 21 16,-21 0-16,0 1 0,42-22 62</inkml:trace>
  <inkml:trace contextRef="#ctx0" brushRef="#br1" timeOffset="62909.66">20383 5207 0,'0'21'31,"-21"0"-31,21 1 15,-21-1-15,21 0 16,-21 0 0,21 0-16,0 0 15,0 1-15</inkml:trace>
  <inkml:trace contextRef="#ctx0" brushRef="#br1" timeOffset="63476.34">20595 5715 0,'21'0'16,"-42"0"-16,63 0 0,-20-21 0,-1 0 15,-21-22 1,0-20-1,-21 42-15,-22 0 16,-41-1 0,41 22-16,-41 22 15,-1 41 1,43-42-16,-22 64 16,43 0-1,21-22 1,21-63-1,85 0 17,-43-42-17,-41 42-15,62-85 16,-41 0 0,-43 43-16,21 0 15,-21 21 1,0 63 15,-43 64-15,43-22-1,22-41 1,41-43 0,-42 0-16,85 0 15,21-43 1</inkml:trace>
  <inkml:trace contextRef="#ctx0" brushRef="#br1" timeOffset="63958.06">21167 5525 0,'0'0'0,"0"-22"0,0 1 16,-43 21-1,-41 0 1,-1 21-1,43 1-15,-22 41 16,1 22 0,63-22-1,0-42-15,63 22 16,22-43 0,-64 0-16,85-21 15,-22-43 1,22-105 15,-85 63-15,1-21-1,-22 63 1,-22 64 0,-20 64-1,21-43-15,0 64 16,-22 21-1,43 21 1,0-43 0,0-63-16,0 1 0,22-1 15,20 0 1,-21-21-16,43 0 16,20-42-1</inkml:trace>
  <inkml:trace contextRef="#ctx0" brushRef="#br1" timeOffset="64422.82">21632 5588 0,'0'-106'31,"0"212"-31,0-233 0,-21 127 16,0 0-16,-21 0 16,20 0-16,-41 21 15,-22 64 1,43 0-1,21-1 1,21-63-16,0 22 16,42-43-1,64-21 1,-21-22 0,-1-84-1,-63 106-15,22-64 16,-1-63-1,-42 42 17,0 64-17,-21 84 1,0 43 0,-43 42-1,43-42 1,0 63-1,21-85 1,0-41 0,21-22-16,21 0 15,-20 0 1</inkml:trace>
  <inkml:trace contextRef="#ctx0" brushRef="#br1" timeOffset="64776.62">21780 5630 0,'0'-21'0,"0"42"0,0-63 16,0 21 0,0 0-16,43-22 15,-1 22 1,-21 21-16,22 0 16,20 43-1,-42 20 1,-21 22-1,-42-43 1,21-21-16,-43 0 16,43-21-1,21-42 1,21 0 0,64-43-1,-43 22 1,64 20 15,-42 22-15,-43 21-1</inkml:trace>
  <inkml:trace contextRef="#ctx0" brushRef="#br1" timeOffset="65622.66">22119 5588 0,'0'0'16,"0"21"-16,-21-21 15,42 0 1,0 0 0,0-21-16,43-21 15,-22-1 1,-42 22-16,21 0 16,-21 0-16,-21 21 31,0 0-31,-42 42 15,20 22 17,1 20-17,42-41 1,21 20 0,21-63-1,-20 0-15,62 0 16,43-63-1,-63-1 1,-43-20 0,-21 62-16,0 1 15,-21 21 1,0 0-16,-22 43 16,43 20-1,0-42 1,0 22-16,0-22 0,0 21 15,0-21 1,0 0 0,-21-42 15,0 21-15,21-21-16,-21 21 15,0 0 1,42 0 15,0 0-31,0 0 0,0 0 16,0 0-16,1 0 15,-1 0-15,63-42 16,-20-22 0,-43 43-16,21-42 15,-42 41 16,0 1-31,0 64 32,-21-1-17,0 43 1,0-22 0,0-42-16,0-21 15,21-21 16,0 0-31</inkml:trace>
  <inkml:trace contextRef="#ctx0" brushRef="#br1" timeOffset="66011.44">22521 5059 0,'-21'42'32,"21"-21"-32,0 1 15,0-1 1,0-42 31,0-1-32,0 1-15,0 0 32,21 21-17,-21 21 1,0 0-16,0 43 16,-21-22-1,0-21 1,21 1 15,21-22-15</inkml:trace>
  <inkml:trace contextRef="#ctx0" brushRef="#br1" timeOffset="66208.33">22669 5122 0,'0'0'0,"22"-21"16,-22 42 15,0 1-31,0 20 16,-22 21-1,1-20 1,42-43 15,1 0-31</inkml:trace>
  <inkml:trace contextRef="#ctx0" brushRef="#br1" timeOffset="66593.11">22754 4763 0,'-21'-22'16,"42"44"-16,-42-65 0,21 22 0,-21 21 15,42 0 16,0 0-31,0 21 16,0 0-16,22 22 0,41 63 16,1 105-1,-148 551 48,20-698-63,1-1 0,0-20 15,-107 84 1,-62 21-16,105-106 16,85-21-1,-22 0-15,22-21 0,-21 22 16,21-22-16,0 0 16,21-22-1,21-20 1,0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25C-3F97-4E11-9E69-A5C18994D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068D-6C9B-4A56-BE21-C22C18890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0E33-AD99-49BB-9128-D0D49C7E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0A86-459B-4FE8-AC83-7AF23C1E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AA79-D549-4C2C-A341-C46D9DE1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8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274-BC0D-4D15-956A-2236F196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1970-779D-4D9A-89C3-8EB4031DD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78F5-FB12-459A-8349-E4825AE2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14AD-C939-407B-9A94-84840A28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8E7A-426C-4777-ACFA-EAAD01F9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1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A4FAE-4FB6-4BDD-AB63-DC6C9FC3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47CA1-F7DF-4324-867B-D7CEA105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3CCC-6966-46B6-816D-E5D8552A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759A-DBD0-4658-AE6A-E47D735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1588-3BBF-4B14-B317-D3C9AC3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3818-1E27-4E98-93CC-BACDAFBB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0246-6C92-4E98-8109-6D985B83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8D09-B423-4C9D-81CF-6B710787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48F5-8F63-4875-9F2B-327CC38E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F1AC-2C44-415B-9FE6-4D14D1E6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1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EF1D-8FE0-4B73-BF88-EBDBA9F4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25D2-4E4B-46FD-93AF-BDB0607E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754D-919B-4375-9981-A757B3E2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8FCB-2287-4070-B002-AD6DB228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E8CB-AC5C-4624-9AA3-FC7D74A7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F626-08F4-478D-8498-58543CD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7ED2-9C44-4267-B504-4708C78AB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B09-FBEF-496D-BDF6-D3E0800C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1A66-28BD-4419-B871-4928F383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CAF66-235C-44B2-8940-78005A87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E069-CD11-4E75-B658-5C17266C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69EF-E374-4BFC-A574-BCC48C45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672E-0575-4CF7-A516-0FE880C0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5E2B-FB96-40BA-A52E-98C6561E3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6B0BD-564C-406A-BCD4-9F47A4963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757E6-E31D-4FDA-8A7A-DF9AF849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C8BAA-11AA-4F51-AE70-645852A3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CBBF1-4147-43A8-A87F-05285DCC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BC46F-D4C5-4798-8B1F-42D74A7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EE78-A21D-4A67-8889-398F8D4F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D1EAC-AE19-4EB5-A643-E5B9A93B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D544F-22B3-4A6E-9124-31742383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574F7-463E-4368-A210-076080D7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9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A9C8C-84F5-4D85-AD54-40CBB54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4E1E9-1F04-46A2-AF3C-335AEDAC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8F51-EA0A-415B-87F9-37E44FE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0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3CFF-9D40-40A4-9CBE-44AD2B16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77BE-AF07-4EBF-B11E-AE24BAE6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9449-F795-4510-9DD9-48DFE4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E717-46B6-4DB8-A6CA-1FBE6D30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BA6E-D922-4797-8EFD-8209374D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9E90-AE80-45F9-987C-6FA50623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E291-21F0-45CD-AC92-C4DC4216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12DD3-3D4C-4480-A2CF-A40E48054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0871F-AA5A-42E6-8F10-0EDBFE5B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9FB33-59CD-438B-B0E5-A40548B8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FD04B-0BEB-4911-B8BE-0AF76EB7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F3FB9-EB33-4877-9CD5-930B8B6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1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2E6F-4366-4A5A-81C2-74C55C03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7941-5009-41CA-B973-565D7792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4F41-25E2-4B8B-8793-C1F989E6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5C3B-1E9D-4091-9A59-D26ED75A4C7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FB02-9BC4-4601-9F2B-3104E2B1D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FF82-3322-4CB6-AEB2-F06F735B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A3A8-E77A-44B9-81B2-9A9FD36E7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34767-E18E-4EF5-8B52-CBA236B2A41A}"/>
                  </a:ext>
                </a:extLst>
              </p14:cNvPr>
              <p14:cNvContentPartPr/>
              <p14:nvPr/>
            </p14:nvContentPartPr>
            <p14:xfrm>
              <a:off x="0" y="30600"/>
              <a:ext cx="783360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34767-E18E-4EF5-8B52-CBA236B2A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785232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8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3FA8D8-FAE9-47CD-BC7C-AD9AC12D7B29}"/>
                  </a:ext>
                </a:extLst>
              </p14:cNvPr>
              <p14:cNvContentPartPr/>
              <p14:nvPr/>
            </p14:nvContentPartPr>
            <p14:xfrm>
              <a:off x="670680" y="60840"/>
              <a:ext cx="4556880" cy="8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3FA8D8-FAE9-47CD-BC7C-AD9AC12D7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1480"/>
                <a:ext cx="457560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7994FB-F10F-415D-9B91-ADF72111E5A7}"/>
                  </a:ext>
                </a:extLst>
              </p14:cNvPr>
              <p14:cNvContentPartPr/>
              <p14:nvPr/>
            </p14:nvContentPartPr>
            <p14:xfrm>
              <a:off x="190440" y="945000"/>
              <a:ext cx="6843240" cy="163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7994FB-F10F-415D-9B91-ADF72111E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935640"/>
                <a:ext cx="686196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74A593-6E3A-49A3-BE3F-C55AAC9B3B2D}"/>
                  </a:ext>
                </a:extLst>
              </p14:cNvPr>
              <p14:cNvContentPartPr/>
              <p14:nvPr/>
            </p14:nvContentPartPr>
            <p14:xfrm>
              <a:off x="945000" y="2811960"/>
              <a:ext cx="5966640" cy="155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74A593-6E3A-49A3-BE3F-C55AAC9B3B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640" y="2802600"/>
                <a:ext cx="5985360" cy="15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4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4E5DA-43F9-47A7-BA4D-8CBAB28DA03E}"/>
                  </a:ext>
                </a:extLst>
              </p14:cNvPr>
              <p14:cNvContentPartPr/>
              <p14:nvPr/>
            </p14:nvContentPartPr>
            <p14:xfrm>
              <a:off x="0" y="0"/>
              <a:ext cx="724680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4E5DA-43F9-47A7-BA4D-8CBAB28DA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26552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40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64E510-2A51-4C6E-821D-D3F0C5A7F275}"/>
                  </a:ext>
                </a:extLst>
              </p14:cNvPr>
              <p14:cNvContentPartPr/>
              <p14:nvPr/>
            </p14:nvContentPartPr>
            <p14:xfrm>
              <a:off x="297000" y="23040"/>
              <a:ext cx="6584040" cy="131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64E510-2A51-4C6E-821D-D3F0C5A7F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3680"/>
                <a:ext cx="660276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09D37A-6DB4-4A2B-ACB1-774F4AF79D9B}"/>
                  </a:ext>
                </a:extLst>
              </p14:cNvPr>
              <p14:cNvContentPartPr/>
              <p14:nvPr/>
            </p14:nvContentPartPr>
            <p14:xfrm>
              <a:off x="0" y="1379160"/>
              <a:ext cx="6766920" cy="169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09D37A-6DB4-4A2B-ACB1-774F4AF79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69800"/>
                <a:ext cx="6785640" cy="17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78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1FFAD-A8F2-4D4F-B8F6-93D40ACB7752}"/>
                  </a:ext>
                </a:extLst>
              </p14:cNvPr>
              <p14:cNvContentPartPr/>
              <p14:nvPr/>
            </p14:nvContentPartPr>
            <p14:xfrm>
              <a:off x="68400" y="0"/>
              <a:ext cx="788724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1FFAD-A8F2-4D4F-B8F6-93D40ACB7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790596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01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FFC535-5733-47AA-A75A-A99CB4562F53}"/>
                  </a:ext>
                </a:extLst>
              </p14:cNvPr>
              <p14:cNvContentPartPr/>
              <p14:nvPr/>
            </p14:nvContentPartPr>
            <p14:xfrm>
              <a:off x="1272600" y="68760"/>
              <a:ext cx="701064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FFC535-5733-47AA-A75A-A99CB4562F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59400"/>
                <a:ext cx="702936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2FE-76AB-4EB8-B8D6-9BD4FE87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3AD5-A876-45D0-8FF1-3BC584A26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9F7A0-F105-4867-A12E-D166D94BE3A0}"/>
                  </a:ext>
                </a:extLst>
              </p14:cNvPr>
              <p14:cNvContentPartPr/>
              <p14:nvPr/>
            </p14:nvContentPartPr>
            <p14:xfrm>
              <a:off x="53280" y="23040"/>
              <a:ext cx="897660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9F7A0-F105-4867-A12E-D166D94BE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3680"/>
                <a:ext cx="899532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07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2022-02-15T13:37:21Z</dcterms:created>
  <dcterms:modified xsi:type="dcterms:W3CDTF">2022-02-15T13:37:46Z</dcterms:modified>
</cp:coreProperties>
</file>