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3" r:id="rId1"/>
  </p:sldMasterIdLst>
  <p:sldIdLst>
    <p:sldId id="279" r:id="rId2"/>
    <p:sldId id="269" r:id="rId3"/>
    <p:sldId id="270" r:id="rId4"/>
    <p:sldId id="271" r:id="rId5"/>
    <p:sldId id="272" r:id="rId6"/>
    <p:sldId id="273" r:id="rId7"/>
    <p:sldId id="274" r:id="rId8"/>
    <p:sldId id="275" r:id="rId9"/>
    <p:sldId id="276" r:id="rId10"/>
    <p:sldId id="278"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050"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6B367D-FE62-4543-92E3-B5EF43C98BB2}"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4FCAEA-557D-4304-8B72-356DEE38796D}" type="slidenum">
              <a:rPr lang="en-IN" smtClean="0"/>
              <a:t>‹#›</a:t>
            </a:fld>
            <a:endParaRPr lang="en-IN"/>
          </a:p>
        </p:txBody>
      </p:sp>
    </p:spTree>
    <p:extLst>
      <p:ext uri="{BB962C8B-B14F-4D97-AF65-F5344CB8AC3E}">
        <p14:creationId xmlns:p14="http://schemas.microsoft.com/office/powerpoint/2010/main" val="3379294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6B367D-FE62-4543-92E3-B5EF43C98BB2}"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4FCAEA-557D-4304-8B72-356DEE38796D}" type="slidenum">
              <a:rPr lang="en-IN" smtClean="0"/>
              <a:t>‹#›</a:t>
            </a:fld>
            <a:endParaRPr lang="en-IN"/>
          </a:p>
        </p:txBody>
      </p:sp>
    </p:spTree>
    <p:extLst>
      <p:ext uri="{BB962C8B-B14F-4D97-AF65-F5344CB8AC3E}">
        <p14:creationId xmlns:p14="http://schemas.microsoft.com/office/powerpoint/2010/main" val="3787608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6B367D-FE62-4543-92E3-B5EF43C98BB2}"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4FCAEA-557D-4304-8B72-356DEE38796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93684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6B367D-FE62-4543-92E3-B5EF43C98BB2}"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4FCAEA-557D-4304-8B72-356DEE38796D}" type="slidenum">
              <a:rPr lang="en-IN" smtClean="0"/>
              <a:t>‹#›</a:t>
            </a:fld>
            <a:endParaRPr lang="en-IN"/>
          </a:p>
        </p:txBody>
      </p:sp>
    </p:spTree>
    <p:extLst>
      <p:ext uri="{BB962C8B-B14F-4D97-AF65-F5344CB8AC3E}">
        <p14:creationId xmlns:p14="http://schemas.microsoft.com/office/powerpoint/2010/main" val="2235991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6B367D-FE62-4543-92E3-B5EF43C98BB2}"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4FCAEA-557D-4304-8B72-356DEE38796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6187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6B367D-FE62-4543-92E3-B5EF43C98BB2}"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4FCAEA-557D-4304-8B72-356DEE38796D}" type="slidenum">
              <a:rPr lang="en-IN" smtClean="0"/>
              <a:t>‹#›</a:t>
            </a:fld>
            <a:endParaRPr lang="en-IN"/>
          </a:p>
        </p:txBody>
      </p:sp>
    </p:spTree>
    <p:extLst>
      <p:ext uri="{BB962C8B-B14F-4D97-AF65-F5344CB8AC3E}">
        <p14:creationId xmlns:p14="http://schemas.microsoft.com/office/powerpoint/2010/main" val="2359963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6B367D-FE62-4543-92E3-B5EF43C98BB2}"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4FCAEA-557D-4304-8B72-356DEE38796D}" type="slidenum">
              <a:rPr lang="en-IN" smtClean="0"/>
              <a:t>‹#›</a:t>
            </a:fld>
            <a:endParaRPr lang="en-IN"/>
          </a:p>
        </p:txBody>
      </p:sp>
    </p:spTree>
    <p:extLst>
      <p:ext uri="{BB962C8B-B14F-4D97-AF65-F5344CB8AC3E}">
        <p14:creationId xmlns:p14="http://schemas.microsoft.com/office/powerpoint/2010/main" val="1428825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6B367D-FE62-4543-92E3-B5EF43C98BB2}"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4FCAEA-557D-4304-8B72-356DEE38796D}" type="slidenum">
              <a:rPr lang="en-IN" smtClean="0"/>
              <a:t>‹#›</a:t>
            </a:fld>
            <a:endParaRPr lang="en-IN"/>
          </a:p>
        </p:txBody>
      </p:sp>
    </p:spTree>
    <p:extLst>
      <p:ext uri="{BB962C8B-B14F-4D97-AF65-F5344CB8AC3E}">
        <p14:creationId xmlns:p14="http://schemas.microsoft.com/office/powerpoint/2010/main" val="1234488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6B367D-FE62-4543-92E3-B5EF43C98BB2}"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4FCAEA-557D-4304-8B72-356DEE38796D}" type="slidenum">
              <a:rPr lang="en-IN" smtClean="0"/>
              <a:t>‹#›</a:t>
            </a:fld>
            <a:endParaRPr lang="en-IN"/>
          </a:p>
        </p:txBody>
      </p:sp>
    </p:spTree>
    <p:extLst>
      <p:ext uri="{BB962C8B-B14F-4D97-AF65-F5344CB8AC3E}">
        <p14:creationId xmlns:p14="http://schemas.microsoft.com/office/powerpoint/2010/main" val="3734985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6B367D-FE62-4543-92E3-B5EF43C98BB2}" type="datetimeFigureOut">
              <a:rPr lang="en-IN" smtClean="0"/>
              <a:t>08-05-2022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4FCAEA-557D-4304-8B72-356DEE38796D}" type="slidenum">
              <a:rPr lang="en-IN" smtClean="0"/>
              <a:t>‹#›</a:t>
            </a:fld>
            <a:endParaRPr lang="en-IN"/>
          </a:p>
        </p:txBody>
      </p:sp>
    </p:spTree>
    <p:extLst>
      <p:ext uri="{BB962C8B-B14F-4D97-AF65-F5344CB8AC3E}">
        <p14:creationId xmlns:p14="http://schemas.microsoft.com/office/powerpoint/2010/main" val="2617206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6B367D-FE62-4543-92E3-B5EF43C98BB2}" type="datetimeFigureOut">
              <a:rPr lang="en-IN" smtClean="0"/>
              <a:t>08-05-2022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4FCAEA-557D-4304-8B72-356DEE38796D}" type="slidenum">
              <a:rPr lang="en-IN" smtClean="0"/>
              <a:t>‹#›</a:t>
            </a:fld>
            <a:endParaRPr lang="en-IN"/>
          </a:p>
        </p:txBody>
      </p:sp>
    </p:spTree>
    <p:extLst>
      <p:ext uri="{BB962C8B-B14F-4D97-AF65-F5344CB8AC3E}">
        <p14:creationId xmlns:p14="http://schemas.microsoft.com/office/powerpoint/2010/main" val="318752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6B367D-FE62-4543-92E3-B5EF43C98BB2}" type="datetimeFigureOut">
              <a:rPr lang="en-IN" smtClean="0"/>
              <a:t>08-05-2022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4FCAEA-557D-4304-8B72-356DEE38796D}" type="slidenum">
              <a:rPr lang="en-IN" smtClean="0"/>
              <a:t>‹#›</a:t>
            </a:fld>
            <a:endParaRPr lang="en-IN"/>
          </a:p>
        </p:txBody>
      </p:sp>
    </p:spTree>
    <p:extLst>
      <p:ext uri="{BB962C8B-B14F-4D97-AF65-F5344CB8AC3E}">
        <p14:creationId xmlns:p14="http://schemas.microsoft.com/office/powerpoint/2010/main" val="204389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6B367D-FE62-4543-92E3-B5EF43C98BB2}" type="datetimeFigureOut">
              <a:rPr lang="en-IN" smtClean="0"/>
              <a:t>08-05-2022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4FCAEA-557D-4304-8B72-356DEE38796D}" type="slidenum">
              <a:rPr lang="en-IN" smtClean="0"/>
              <a:t>‹#›</a:t>
            </a:fld>
            <a:endParaRPr lang="en-IN"/>
          </a:p>
        </p:txBody>
      </p:sp>
    </p:spTree>
    <p:extLst>
      <p:ext uri="{BB962C8B-B14F-4D97-AF65-F5344CB8AC3E}">
        <p14:creationId xmlns:p14="http://schemas.microsoft.com/office/powerpoint/2010/main" val="489660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B367D-FE62-4543-92E3-B5EF43C98BB2}" type="datetimeFigureOut">
              <a:rPr lang="en-IN" smtClean="0"/>
              <a:t>08-05-2022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4FCAEA-557D-4304-8B72-356DEE38796D}" type="slidenum">
              <a:rPr lang="en-IN" smtClean="0"/>
              <a:t>‹#›</a:t>
            </a:fld>
            <a:endParaRPr lang="en-IN"/>
          </a:p>
        </p:txBody>
      </p:sp>
    </p:spTree>
    <p:extLst>
      <p:ext uri="{BB962C8B-B14F-4D97-AF65-F5344CB8AC3E}">
        <p14:creationId xmlns:p14="http://schemas.microsoft.com/office/powerpoint/2010/main" val="97856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6B367D-FE62-4543-92E3-B5EF43C98BB2}" type="datetimeFigureOut">
              <a:rPr lang="en-IN" smtClean="0"/>
              <a:t>08-05-2022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4FCAEA-557D-4304-8B72-356DEE38796D}" type="slidenum">
              <a:rPr lang="en-IN" smtClean="0"/>
              <a:t>‹#›</a:t>
            </a:fld>
            <a:endParaRPr lang="en-IN"/>
          </a:p>
        </p:txBody>
      </p:sp>
    </p:spTree>
    <p:extLst>
      <p:ext uri="{BB962C8B-B14F-4D97-AF65-F5344CB8AC3E}">
        <p14:creationId xmlns:p14="http://schemas.microsoft.com/office/powerpoint/2010/main" val="215904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16B367D-FE62-4543-92E3-B5EF43C98BB2}" type="datetimeFigureOut">
              <a:rPr lang="en-IN" smtClean="0"/>
              <a:t>08-05-2022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4FCAEA-557D-4304-8B72-356DEE38796D}" type="slidenum">
              <a:rPr lang="en-IN" smtClean="0"/>
              <a:t>‹#›</a:t>
            </a:fld>
            <a:endParaRPr lang="en-IN"/>
          </a:p>
        </p:txBody>
      </p:sp>
    </p:spTree>
    <p:extLst>
      <p:ext uri="{BB962C8B-B14F-4D97-AF65-F5344CB8AC3E}">
        <p14:creationId xmlns:p14="http://schemas.microsoft.com/office/powerpoint/2010/main" val="1420021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6B367D-FE62-4543-92E3-B5EF43C98BB2}" type="datetimeFigureOut">
              <a:rPr lang="en-IN" smtClean="0"/>
              <a:t>08-05-2022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B4FCAEA-557D-4304-8B72-356DEE38796D}" type="slidenum">
              <a:rPr lang="en-IN" smtClean="0"/>
              <a:t>‹#›</a:t>
            </a:fld>
            <a:endParaRPr lang="en-IN"/>
          </a:p>
        </p:txBody>
      </p:sp>
    </p:spTree>
    <p:extLst>
      <p:ext uri="{BB962C8B-B14F-4D97-AF65-F5344CB8AC3E}">
        <p14:creationId xmlns:p14="http://schemas.microsoft.com/office/powerpoint/2010/main" val="4220437151"/>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COLLEGE MANAGEMENT SYSTEM-SPRING BOOT</a:t>
            </a:r>
          </a:p>
        </p:txBody>
      </p:sp>
      <p:sp>
        <p:nvSpPr>
          <p:cNvPr id="4" name="Subtitle 3"/>
          <p:cNvSpPr>
            <a:spLocks noGrp="1"/>
          </p:cNvSpPr>
          <p:nvPr>
            <p:ph type="subTitle" idx="1"/>
          </p:nvPr>
        </p:nvSpPr>
        <p:spPr>
          <a:xfrm>
            <a:off x="6268065" y="4050832"/>
            <a:ext cx="3185650" cy="2276225"/>
          </a:xfrm>
        </p:spPr>
        <p:txBody>
          <a:bodyPr>
            <a:normAutofit fontScale="85000" lnSpcReduction="20000"/>
          </a:bodyPr>
          <a:lstStyle/>
          <a:p>
            <a:r>
              <a:rPr lang="en-IN" dirty="0" smtClean="0"/>
              <a:t>1.TANU SHREE</a:t>
            </a:r>
          </a:p>
          <a:p>
            <a:r>
              <a:rPr lang="en-IN" dirty="0" smtClean="0"/>
              <a:t>2.SAYALI BAFNA</a:t>
            </a:r>
          </a:p>
          <a:p>
            <a:r>
              <a:rPr lang="en-IN" dirty="0" smtClean="0"/>
              <a:t>3.MOHANA BALAJI</a:t>
            </a:r>
          </a:p>
          <a:p>
            <a:r>
              <a:rPr lang="en-IN" dirty="0" smtClean="0"/>
              <a:t>4.HARISH </a:t>
            </a:r>
          </a:p>
          <a:p>
            <a:r>
              <a:rPr lang="en-IN" dirty="0" smtClean="0"/>
              <a:t>5.VIMAL KUMAR</a:t>
            </a:r>
          </a:p>
          <a:p>
            <a:endParaRPr lang="en-IN" dirty="0" smtClean="0"/>
          </a:p>
          <a:p>
            <a:r>
              <a:rPr lang="en-IN" dirty="0" smtClean="0"/>
              <a:t>GUIDED BY POOJA MEHTA</a:t>
            </a:r>
            <a:endParaRPr lang="en-IN" dirty="0"/>
          </a:p>
        </p:txBody>
      </p:sp>
    </p:spTree>
    <p:extLst>
      <p:ext uri="{BB962C8B-B14F-4D97-AF65-F5344CB8AC3E}">
        <p14:creationId xmlns:p14="http://schemas.microsoft.com/office/powerpoint/2010/main" val="3813599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4181" y="4144297"/>
            <a:ext cx="8775290" cy="2123767"/>
          </a:xfrm>
        </p:spPr>
        <p:txBody>
          <a:bodyPr>
            <a:normAutofit fontScale="92500" lnSpcReduction="20000"/>
          </a:bodyPr>
          <a:lstStyle/>
          <a:p>
            <a:r>
              <a:rPr lang="en-IN" dirty="0" smtClean="0"/>
              <a:t>CONTROLLER:</a:t>
            </a:r>
          </a:p>
          <a:p>
            <a:r>
              <a:rPr lang="en-IN" dirty="0"/>
              <a:t> </a:t>
            </a:r>
            <a:r>
              <a:rPr lang="en-IN" dirty="0" smtClean="0"/>
              <a:t>                    It is responsible  for processing rest api requests preparing a model and returning a view to the response</a:t>
            </a:r>
          </a:p>
          <a:p>
            <a:r>
              <a:rPr lang="en-IN" dirty="0" smtClean="0"/>
              <a:t>SERVICE:</a:t>
            </a:r>
          </a:p>
          <a:p>
            <a:r>
              <a:rPr lang="en-IN" dirty="0"/>
              <a:t> </a:t>
            </a:r>
            <a:r>
              <a:rPr lang="en-IN" dirty="0" smtClean="0"/>
              <a:t>            These components are the class file that contains @service annotations</a:t>
            </a:r>
          </a:p>
          <a:p>
            <a:r>
              <a:rPr lang="en-IN" dirty="0" smtClean="0"/>
              <a:t>These files are  used to write business logic in a different layer separated from @controller rest api</a:t>
            </a:r>
            <a:endParaRPr lang="en-IN" dirty="0"/>
          </a:p>
        </p:txBody>
      </p:sp>
      <p:sp>
        <p:nvSpPr>
          <p:cNvPr id="4" name="Rectangle 3"/>
          <p:cNvSpPr/>
          <p:nvPr/>
        </p:nvSpPr>
        <p:spPr>
          <a:xfrm>
            <a:off x="1075541" y="1474839"/>
            <a:ext cx="8198462" cy="175432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smtClean="0">
                <a:ln/>
                <a:solidFill>
                  <a:schemeClr val="accent3"/>
                </a:solidFill>
              </a:rPr>
              <a:t>CONTRTOLLER,SERVICE AND REPOSITORY</a:t>
            </a:r>
            <a:endParaRPr lang="en-US" sz="5400" b="1" cap="none" spc="0" dirty="0">
              <a:ln/>
              <a:solidFill>
                <a:schemeClr val="accent3"/>
              </a:solidFill>
              <a:effectLst/>
            </a:endParaRPr>
          </a:p>
        </p:txBody>
      </p:sp>
    </p:spTree>
    <p:extLst>
      <p:ext uri="{BB962C8B-B14F-4D97-AF65-F5344CB8AC3E}">
        <p14:creationId xmlns:p14="http://schemas.microsoft.com/office/powerpoint/2010/main" val="261054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5" y="4144296"/>
            <a:ext cx="8596668" cy="1897065"/>
          </a:xfrm>
        </p:spPr>
        <p:txBody>
          <a:bodyPr/>
          <a:lstStyle/>
          <a:p>
            <a:r>
              <a:rPr lang="en-IN" dirty="0" smtClean="0"/>
              <a:t>IN conclusion we have covered all the topic of spring boot technology like introduction of spring boot ,objective or the primary Goals of sprig boot, the Technology to be used, Hardware and software requirements. The proposed system, The spring annotations and the controller repository of spring boot</a:t>
            </a:r>
            <a:endParaRPr lang="en-IN" dirty="0"/>
          </a:p>
        </p:txBody>
      </p:sp>
      <p:sp>
        <p:nvSpPr>
          <p:cNvPr id="4" name="Rectangle 3"/>
          <p:cNvSpPr/>
          <p:nvPr/>
        </p:nvSpPr>
        <p:spPr>
          <a:xfrm>
            <a:off x="383457" y="1740310"/>
            <a:ext cx="6678859" cy="923330"/>
          </a:xfrm>
          <a:prstGeom prst="rect">
            <a:avLst/>
          </a:prstGeom>
          <a:noFill/>
        </p:spPr>
        <p:txBody>
          <a:bodyPr wrap="squar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Conclusion:</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68850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101213"/>
          </a:xfrm>
        </p:spPr>
        <p:txBody>
          <a:bodyPr>
            <a:normAutofit fontScale="90000"/>
          </a:bodyPr>
          <a:lstStyle/>
          <a:p>
            <a:r>
              <a:rPr lang="en-IN" dirty="0" smtClean="0"/>
              <a:t>COLLEGE MANAGEMENT SYSTEM-SPRING BOOT</a:t>
            </a:r>
            <a:endParaRPr lang="en-IN" dirty="0"/>
          </a:p>
        </p:txBody>
      </p:sp>
      <p:sp>
        <p:nvSpPr>
          <p:cNvPr id="3" name="Text Placeholder 2"/>
          <p:cNvSpPr>
            <a:spLocks noGrp="1"/>
          </p:cNvSpPr>
          <p:nvPr>
            <p:ph type="body" idx="1"/>
          </p:nvPr>
        </p:nvSpPr>
        <p:spPr>
          <a:xfrm>
            <a:off x="481944" y="3334774"/>
            <a:ext cx="8596668" cy="1325716"/>
          </a:xfrm>
        </p:spPr>
        <p:txBody>
          <a:bodyPr/>
          <a:lstStyle/>
          <a:p>
            <a:r>
              <a:rPr lang="en-IN" dirty="0" smtClean="0"/>
              <a:t>IN This Module we will cover all the topics of spring boot like the objective of the project or the primary Goals of spring boot,Technology to be used, Hardware and software requirements,proposed system,annotations,controller service repository etc.</a:t>
            </a:r>
            <a:endParaRPr lang="en-IN" dirty="0"/>
          </a:p>
        </p:txBody>
      </p:sp>
      <p:sp>
        <p:nvSpPr>
          <p:cNvPr id="4" name="Rectangle 3"/>
          <p:cNvSpPr/>
          <p:nvPr/>
        </p:nvSpPr>
        <p:spPr>
          <a:xfrm rot="10800000" flipV="1">
            <a:off x="394544" y="2004062"/>
            <a:ext cx="5785029" cy="923330"/>
          </a:xfrm>
          <a:prstGeom prst="rect">
            <a:avLst/>
          </a:prstGeom>
          <a:noFill/>
        </p:spPr>
        <p:txBody>
          <a:bodyPr wrap="squar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INTRODUCTION</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07223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5" y="2728452"/>
            <a:ext cx="8596668" cy="3312910"/>
          </a:xfrm>
        </p:spPr>
        <p:txBody>
          <a:bodyPr/>
          <a:lstStyle/>
          <a:p>
            <a:r>
              <a:rPr lang="en-IN" dirty="0" smtClean="0"/>
              <a:t>The Main Objective of college management system is to create spring powered, production grade applications and services with minimum fuss.</a:t>
            </a:r>
          </a:p>
          <a:p>
            <a:r>
              <a:rPr lang="en-IN" dirty="0" smtClean="0"/>
              <a:t>The primary Goals of college management system are to provide a radically faster and widely accessible ‘getting started’  experience for all spring development.</a:t>
            </a:r>
          </a:p>
          <a:p>
            <a:r>
              <a:rPr lang="en-IN" dirty="0" smtClean="0"/>
              <a:t>It takes an opinionated view of the spring platform so that new and existing users can quickly get the bits they need</a:t>
            </a:r>
          </a:p>
          <a:p>
            <a:r>
              <a:rPr lang="en-IN" dirty="0" smtClean="0"/>
              <a:t>It helps developers create applications that just run</a:t>
            </a:r>
            <a:endParaRPr lang="en-IN" dirty="0"/>
          </a:p>
        </p:txBody>
      </p:sp>
      <p:sp>
        <p:nvSpPr>
          <p:cNvPr id="4" name="Rectangle 3"/>
          <p:cNvSpPr/>
          <p:nvPr/>
        </p:nvSpPr>
        <p:spPr>
          <a:xfrm>
            <a:off x="677336" y="1474839"/>
            <a:ext cx="4248626"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OBJECTIVE:</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417729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4465" y="2433484"/>
            <a:ext cx="9202993" cy="3480619"/>
          </a:xfrm>
        </p:spPr>
        <p:txBody>
          <a:bodyPr>
            <a:normAutofit/>
          </a:bodyPr>
          <a:lstStyle/>
          <a:p>
            <a:r>
              <a:rPr lang="en-IN" dirty="0" smtClean="0"/>
              <a:t>IDE-Eclipse/STS</a:t>
            </a:r>
          </a:p>
          <a:p>
            <a:r>
              <a:rPr lang="en-IN" dirty="0" smtClean="0"/>
              <a:t>Spring boot 2.26+</a:t>
            </a:r>
          </a:p>
          <a:p>
            <a:r>
              <a:rPr lang="en-IN" dirty="0" smtClean="0"/>
              <a:t>Spring Framework 5.25+</a:t>
            </a:r>
          </a:p>
          <a:p>
            <a:r>
              <a:rPr lang="en-IN" dirty="0" smtClean="0"/>
              <a:t>Maven 3.2+</a:t>
            </a:r>
          </a:p>
          <a:p>
            <a:r>
              <a:rPr lang="en-IN" dirty="0" smtClean="0"/>
              <a:t>Java 8</a:t>
            </a:r>
          </a:p>
          <a:p>
            <a:r>
              <a:rPr lang="en-IN" dirty="0" smtClean="0"/>
              <a:t>Spring Data JPA(Hibernate)</a:t>
            </a:r>
          </a:p>
          <a:p>
            <a:r>
              <a:rPr lang="en-IN" dirty="0" smtClean="0"/>
              <a:t>Thymyleaf</a:t>
            </a:r>
          </a:p>
          <a:p>
            <a:r>
              <a:rPr lang="en-IN" dirty="0" smtClean="0"/>
              <a:t>Html and CSS</a:t>
            </a:r>
          </a:p>
          <a:p>
            <a:endParaRPr lang="en-IN" dirty="0"/>
          </a:p>
        </p:txBody>
      </p:sp>
      <p:sp>
        <p:nvSpPr>
          <p:cNvPr id="4" name="Rectangle 3"/>
          <p:cNvSpPr/>
          <p:nvPr/>
        </p:nvSpPr>
        <p:spPr>
          <a:xfrm>
            <a:off x="147483" y="1327355"/>
            <a:ext cx="9126520" cy="923330"/>
          </a:xfrm>
          <a:prstGeom prst="rect">
            <a:avLst/>
          </a:prstGeom>
          <a:noFill/>
        </p:spPr>
        <p:txBody>
          <a:bodyPr wrap="square" lIns="91440" tIns="45720" rIns="91440" bIns="45720">
            <a:spAutoFit/>
          </a:bodyPr>
          <a:lstStyle/>
          <a:p>
            <a:pPr algn="ctr"/>
            <a:r>
              <a:rPr lang="en-U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TECHNOLOGY TO BE USED:</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34426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5" y="3465872"/>
            <a:ext cx="8596668" cy="2575490"/>
          </a:xfrm>
        </p:spPr>
        <p:txBody>
          <a:bodyPr/>
          <a:lstStyle/>
          <a:p>
            <a:r>
              <a:rPr lang="en-IN" dirty="0" smtClean="0"/>
              <a:t>Build Tool                                            version</a:t>
            </a:r>
          </a:p>
          <a:p>
            <a:r>
              <a:rPr lang="en-IN" dirty="0" smtClean="0"/>
              <a:t>  Maven                                                 3.3+</a:t>
            </a:r>
          </a:p>
          <a:p>
            <a:r>
              <a:rPr lang="en-IN" dirty="0" smtClean="0"/>
              <a:t>Gradle                                                    4.4+</a:t>
            </a:r>
          </a:p>
          <a:p>
            <a:r>
              <a:rPr lang="en-IN" dirty="0" smtClean="0"/>
              <a:t>Maven                                                    3.2+</a:t>
            </a:r>
          </a:p>
          <a:p>
            <a:r>
              <a:rPr lang="en-IN" dirty="0" smtClean="0"/>
              <a:t>Gradle                                                   4.x                                               </a:t>
            </a:r>
          </a:p>
          <a:p>
            <a:r>
              <a:rPr lang="en-IN" dirty="0" smtClean="0"/>
              <a:t>                                               </a:t>
            </a:r>
            <a:endParaRPr lang="en-IN" dirty="0"/>
          </a:p>
        </p:txBody>
      </p:sp>
      <p:sp>
        <p:nvSpPr>
          <p:cNvPr id="4" name="Rectangle 3"/>
          <p:cNvSpPr/>
          <p:nvPr/>
        </p:nvSpPr>
        <p:spPr>
          <a:xfrm>
            <a:off x="294968" y="1548581"/>
            <a:ext cx="9114504" cy="1755058"/>
          </a:xfrm>
          <a:prstGeom prst="rect">
            <a:avLst/>
          </a:prstGeom>
          <a:noFill/>
        </p:spPr>
        <p:txBody>
          <a:bodyPr wrap="squar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HARDWARE AND SOFTWARE REQUIREMENTS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94346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5" y="3819832"/>
            <a:ext cx="8596668" cy="2221530"/>
          </a:xfrm>
        </p:spPr>
        <p:txBody>
          <a:bodyPr>
            <a:normAutofit/>
          </a:bodyPr>
          <a:lstStyle/>
          <a:p>
            <a:r>
              <a:rPr lang="en-IN" dirty="0" smtClean="0"/>
              <a:t>Name                                                      Servlet</a:t>
            </a:r>
          </a:p>
          <a:p>
            <a:r>
              <a:rPr lang="en-IN" dirty="0"/>
              <a:t> </a:t>
            </a:r>
            <a:r>
              <a:rPr lang="en-IN" dirty="0" smtClean="0"/>
              <a:t>                                                 </a:t>
            </a:r>
          </a:p>
          <a:p>
            <a:r>
              <a:rPr lang="en-IN" dirty="0" smtClean="0"/>
              <a:t>Tomcat 8.5                                                 3.1                                              </a:t>
            </a:r>
          </a:p>
          <a:p>
            <a:r>
              <a:rPr lang="en-IN" dirty="0" smtClean="0"/>
              <a:t>                                              </a:t>
            </a:r>
          </a:p>
          <a:p>
            <a:r>
              <a:rPr lang="en-IN" dirty="0" smtClean="0"/>
              <a:t>                                                                   </a:t>
            </a:r>
            <a:endParaRPr lang="en-IN" dirty="0"/>
          </a:p>
        </p:txBody>
      </p:sp>
      <p:sp>
        <p:nvSpPr>
          <p:cNvPr id="4" name="Rectangle 3"/>
          <p:cNvSpPr/>
          <p:nvPr/>
        </p:nvSpPr>
        <p:spPr>
          <a:xfrm>
            <a:off x="486698" y="1755058"/>
            <a:ext cx="8996516" cy="1754326"/>
          </a:xfrm>
          <a:prstGeom prst="rect">
            <a:avLst/>
          </a:prstGeom>
          <a:noFill/>
        </p:spPr>
        <p:txBody>
          <a:bodyPr wrap="squar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HARDWARE AND SOFTWARE REQUIREMENTS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395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7335" y="2625213"/>
            <a:ext cx="8596668" cy="3416150"/>
          </a:xfrm>
        </p:spPr>
        <p:txBody>
          <a:bodyPr>
            <a:normAutofit/>
          </a:bodyPr>
          <a:lstStyle/>
          <a:p>
            <a:r>
              <a:rPr lang="en-IN" dirty="0" smtClean="0"/>
              <a:t>The proposed system says that we have to run the Application on the browser ,the index page will be shown, then if  the user is registered then he/she can begin the page and he/she can enter into the application</a:t>
            </a:r>
          </a:p>
          <a:p>
            <a:r>
              <a:rPr lang="en-IN" dirty="0" smtClean="0"/>
              <a:t>If the user is not registered then he/she needs to register themselves and he/she can continue to login and he/she can access any time</a:t>
            </a:r>
          </a:p>
          <a:p>
            <a:r>
              <a:rPr lang="en-IN" dirty="0" smtClean="0"/>
              <a:t>Then related pages will be there if the user is admin he/she can access all the operations like insert,delete,update and search the details</a:t>
            </a:r>
          </a:p>
          <a:p>
            <a:r>
              <a:rPr lang="en-IN" dirty="0" smtClean="0"/>
              <a:t>If the user is the customer then he/she can view the related record and he/she can update the record.</a:t>
            </a:r>
          </a:p>
          <a:p>
            <a:r>
              <a:rPr lang="en-IN" dirty="0" smtClean="0"/>
              <a:t>Then he/she can log out by themselves</a:t>
            </a:r>
            <a:endParaRPr lang="en-IN" dirty="0"/>
          </a:p>
        </p:txBody>
      </p:sp>
      <p:sp>
        <p:nvSpPr>
          <p:cNvPr id="4" name="Rectangle 3"/>
          <p:cNvSpPr/>
          <p:nvPr/>
        </p:nvSpPr>
        <p:spPr>
          <a:xfrm>
            <a:off x="457200" y="1283109"/>
            <a:ext cx="7521677" cy="923330"/>
          </a:xfrm>
          <a:prstGeom prst="rect">
            <a:avLst/>
          </a:prstGeom>
          <a:noFill/>
        </p:spPr>
        <p:txBody>
          <a:bodyPr wrap="square" lIns="91440" tIns="45720" rIns="91440" bIns="45720">
            <a:spAutoFit/>
          </a:bodyPr>
          <a:lstStyle/>
          <a:p>
            <a:pPr algn="ctr"/>
            <a:r>
              <a:rPr lang="en-US" sz="5400" b="1" cap="none" spc="0" dirty="0" smtClean="0">
                <a:ln w="12700">
                  <a:solidFill>
                    <a:schemeClr val="accent5"/>
                  </a:solidFill>
                  <a:prstDash val="solid"/>
                </a:ln>
                <a:pattFill prst="ltDnDiag">
                  <a:fgClr>
                    <a:schemeClr val="accent5">
                      <a:lumMod val="60000"/>
                      <a:lumOff val="40000"/>
                    </a:schemeClr>
                  </a:fgClr>
                  <a:bgClr>
                    <a:schemeClr val="bg1"/>
                  </a:bgClr>
                </a:pattFill>
                <a:effectLst/>
              </a:rPr>
              <a:t>Proposed system:</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77101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1679" y="1976284"/>
            <a:ext cx="8470811" cy="5043948"/>
          </a:xfrm>
        </p:spPr>
        <p:txBody>
          <a:bodyPr>
            <a:normAutofit fontScale="85000" lnSpcReduction="20000"/>
          </a:bodyPr>
          <a:lstStyle/>
          <a:p>
            <a:pPr fontAlgn="t"/>
            <a:endParaRPr lang="en-IN" dirty="0"/>
          </a:p>
          <a:p>
            <a:pPr fontAlgn="t"/>
            <a:r>
              <a:rPr lang="en-IN" dirty="0"/>
              <a:t>ANNOTATIONS                        Package detail/import statement</a:t>
            </a:r>
          </a:p>
          <a:p>
            <a:pPr fontAlgn="t"/>
            <a:r>
              <a:rPr lang="en-IN" dirty="0"/>
              <a:t>@service                                 Import org.springframework.service</a:t>
            </a:r>
          </a:p>
          <a:p>
            <a:pPr fontAlgn="t"/>
            <a:r>
              <a:rPr lang="en-IN" dirty="0"/>
              <a:t>@Repository                            Import org.springframework.repository</a:t>
            </a:r>
          </a:p>
          <a:p>
            <a:pPr fontAlgn="t"/>
            <a:r>
              <a:rPr lang="en-IN" dirty="0"/>
              <a:t>@Component                           import org.springframework.component</a:t>
            </a:r>
          </a:p>
          <a:p>
            <a:pPr fontAlgn="t"/>
            <a:r>
              <a:rPr lang="en-IN" dirty="0"/>
              <a:t>@Auto wired                                   importorg.springframework.beans.factory.annotation.Autowired;</a:t>
            </a:r>
          </a:p>
          <a:p>
            <a:pPr fontAlgn="t"/>
            <a:r>
              <a:rPr lang="en-IN" dirty="0"/>
              <a:t>@Transactional   importorg.springframework.Transaction.annotation.Transactional;</a:t>
            </a:r>
          </a:p>
          <a:p>
            <a:pPr fontAlgn="t"/>
            <a:r>
              <a:rPr lang="en-IN" dirty="0"/>
              <a:t>@Scope    importorg.springframework.context.annotation.scope;</a:t>
            </a:r>
          </a:p>
          <a:p>
            <a:pPr fontAlgn="t"/>
            <a:r>
              <a:rPr lang="en-IN" dirty="0"/>
              <a:t>                      SPRING MVC ANNOTATIONS</a:t>
            </a:r>
          </a:p>
          <a:p>
            <a:pPr fontAlgn="t"/>
            <a:r>
              <a:rPr lang="en-IN" dirty="0"/>
              <a:t>@controller           importorg.springframework.stereotype.controller</a:t>
            </a:r>
          </a:p>
          <a:p>
            <a:pPr fontAlgn="t"/>
            <a:r>
              <a:rPr lang="en-IN" dirty="0"/>
              <a:t>@RequestMapping  import org.springframework.Web.bind.annotation.requestMapping</a:t>
            </a:r>
          </a:p>
          <a:p>
            <a:pPr fontAlgn="t"/>
            <a:r>
              <a:rPr lang="en-IN" dirty="0"/>
              <a:t>@pathvariable       import org.springframework.web.bind.annotation.pathvariable</a:t>
            </a:r>
          </a:p>
          <a:p>
            <a:pPr fontAlgn="t"/>
            <a:r>
              <a:rPr lang="en-IN" dirty="0"/>
              <a:t>@Requestparam    import org.springframework.web.bind.annotation.requestparam</a:t>
            </a:r>
          </a:p>
          <a:p>
            <a:pPr fontAlgn="t"/>
            <a:r>
              <a:rPr lang="en-IN" dirty="0"/>
              <a:t>@Modelattributes import org.springframework.web.bimd.annotation.Modelattributes</a:t>
            </a:r>
          </a:p>
          <a:p>
            <a:pPr fontAlgn="t"/>
            <a:r>
              <a:rPr lang="en-IN" dirty="0"/>
              <a:t>@sessionattribute import org.springframework.web.bind.annotation..sessionattribute     </a:t>
            </a:r>
          </a:p>
          <a:p>
            <a:endParaRPr lang="en-IN" dirty="0"/>
          </a:p>
        </p:txBody>
      </p:sp>
      <p:sp>
        <p:nvSpPr>
          <p:cNvPr id="4" name="Rectangle 3"/>
          <p:cNvSpPr/>
          <p:nvPr/>
        </p:nvSpPr>
        <p:spPr>
          <a:xfrm>
            <a:off x="761679" y="1194620"/>
            <a:ext cx="8765357"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SPRING ANNOTATIONS</a:t>
            </a:r>
            <a:endParaRPr lang="en-US" sz="5400" b="1" cap="none" spc="0" dirty="0">
              <a:ln/>
              <a:solidFill>
                <a:schemeClr val="accent4"/>
              </a:solidFill>
              <a:effectLst/>
            </a:endParaRPr>
          </a:p>
        </p:txBody>
      </p:sp>
    </p:spTree>
    <p:extLst>
      <p:ext uri="{BB962C8B-B14F-4D97-AF65-F5344CB8AC3E}">
        <p14:creationId xmlns:p14="http://schemas.microsoft.com/office/powerpoint/2010/main" val="330449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0657" y="2412916"/>
            <a:ext cx="8433345" cy="3628446"/>
          </a:xfrm>
        </p:spPr>
        <p:txBody>
          <a:bodyPr>
            <a:normAutofit/>
          </a:bodyPr>
          <a:lstStyle/>
          <a:p>
            <a:r>
              <a:rPr lang="en-IN" dirty="0" smtClean="0"/>
              <a:t>Spring boot Annotations:</a:t>
            </a:r>
          </a:p>
          <a:p>
            <a:r>
              <a:rPr lang="en-IN" dirty="0"/>
              <a:t> </a:t>
            </a:r>
            <a:r>
              <a:rPr lang="en-IN" dirty="0" smtClean="0"/>
              <a:t>                                     IT is a form of meta data that provides data about a program. They are used to provide supplemental information about a program. It is not part of application we develop. It does not have a direct effect of the operation  of the code we annotate</a:t>
            </a:r>
            <a:endParaRPr lang="en-IN" dirty="0"/>
          </a:p>
        </p:txBody>
      </p:sp>
      <p:sp>
        <p:nvSpPr>
          <p:cNvPr id="4" name="Rectangle 3"/>
          <p:cNvSpPr/>
          <p:nvPr/>
        </p:nvSpPr>
        <p:spPr>
          <a:xfrm>
            <a:off x="840658" y="1489586"/>
            <a:ext cx="7860890"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sz="5400" b="1" cap="none" spc="0" dirty="0">
              <a:ln/>
              <a:solidFill>
                <a:schemeClr val="accent3"/>
              </a:solidFill>
              <a:effectLst/>
            </a:endParaRPr>
          </a:p>
        </p:txBody>
      </p:sp>
    </p:spTree>
    <p:extLst>
      <p:ext uri="{BB962C8B-B14F-4D97-AF65-F5344CB8AC3E}">
        <p14:creationId xmlns:p14="http://schemas.microsoft.com/office/powerpoint/2010/main" val="10674086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516</TotalTime>
  <Words>541</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COLLEGE MANAGEMENT SYSTEM-SPRING BOOT</vt:lpstr>
      <vt:lpstr>COLLEGE MANAGEMENT SYSTEM-SPRING BOOT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management system-spring boot</dc:title>
  <dc:creator>Windows User</dc:creator>
  <cp:lastModifiedBy>Windows User</cp:lastModifiedBy>
  <cp:revision>45</cp:revision>
  <dcterms:created xsi:type="dcterms:W3CDTF">2022-05-06T12:03:25Z</dcterms:created>
  <dcterms:modified xsi:type="dcterms:W3CDTF">2022-05-08T09:18:51Z</dcterms:modified>
</cp:coreProperties>
</file>