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Lst>
  <p:notesMasterIdLst>
    <p:notesMasterId r:id="rId16"/>
  </p:notes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5" name="PlaceHolder 1"/>
          <p:cNvSpPr>
            <a:spLocks noGrp="1" noRot="1" noChangeAspect="1"/>
          </p:cNvSpPr>
          <p:nvPr>
            <p:ph type="sldImg"/>
          </p:nvPr>
        </p:nvSpPr>
        <p:spPr>
          <a:xfrm>
            <a:off x="0" y="812520"/>
            <a:ext cx="0" cy="0"/>
          </a:xfrm>
          <a:prstGeom prst="rect">
            <a:avLst/>
          </a:prstGeom>
          <a:noFill/>
          <a:ln w="0">
            <a:noFill/>
          </a:ln>
        </p:spPr>
        <p:txBody>
          <a:bodyPr lIns="0" tIns="0" rIns="0" bIns="0" anchor="ctr">
            <a:noAutofit/>
          </a:bodyPr>
          <a:lstStyle/>
          <a:p>
            <a:r>
              <a:rPr lang="en-US" sz="1800" b="0" strike="noStrike" spc="-1">
                <a:solidFill>
                  <a:schemeClr val="dk1"/>
                </a:solidFill>
                <a:latin typeface="Calibri"/>
              </a:rPr>
              <a:t>Click to move the slide</a:t>
            </a:r>
          </a:p>
        </p:txBody>
      </p:sp>
      <p:sp>
        <p:nvSpPr>
          <p:cNvPr id="36"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IN" sz="2000" b="0" strike="noStrike" spc="-1">
                <a:solidFill>
                  <a:srgbClr val="000000"/>
                </a:solidFill>
                <a:latin typeface="Arial"/>
              </a:rPr>
              <a:t>Click to edit the notes format</a:t>
            </a:r>
          </a:p>
        </p:txBody>
      </p:sp>
      <p:sp>
        <p:nvSpPr>
          <p:cNvPr id="37"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IN" sz="1400" b="0" strike="noStrike" spc="-1">
                <a:solidFill>
                  <a:srgbClr val="000000"/>
                </a:solidFill>
                <a:latin typeface="Times New Roman"/>
              </a:rPr>
              <a:t>&lt;header&gt;</a:t>
            </a:r>
          </a:p>
        </p:txBody>
      </p:sp>
      <p:sp>
        <p:nvSpPr>
          <p:cNvPr id="38" name="PlaceHolder 4"/>
          <p:cNvSpPr>
            <a:spLocks noGrp="1"/>
          </p:cNvSpPr>
          <p:nvPr>
            <p:ph type="dt" idx="16"/>
          </p:nvPr>
        </p:nvSpPr>
        <p:spPr>
          <a:xfrm>
            <a:off x="4278960" y="0"/>
            <a:ext cx="3280680" cy="534240"/>
          </a:xfrm>
          <a:prstGeom prst="rect">
            <a:avLst/>
          </a:prstGeom>
          <a:noFill/>
          <a:ln w="0">
            <a:noFill/>
          </a:ln>
        </p:spPr>
        <p:txBody>
          <a:bodyPr lIns="0" tIns="0" rIns="0" bIns="0" anchor="t">
            <a:noAutofit/>
          </a:bodyPr>
          <a:lstStyle>
            <a:lvl1pPr indent="0" algn="r">
              <a:buNone/>
              <a:defRPr lang="en-IN" sz="1400" b="0" strike="noStrike" spc="-1">
                <a:solidFill>
                  <a:srgbClr val="000000"/>
                </a:solidFill>
                <a:latin typeface="Times New Roman"/>
              </a:defRPr>
            </a:lvl1pPr>
          </a:lstStyle>
          <a:p>
            <a:pPr indent="0" algn="r">
              <a:buNone/>
            </a:pPr>
            <a:r>
              <a:rPr lang="en-IN" sz="1400" b="0" strike="noStrike" spc="-1">
                <a:solidFill>
                  <a:srgbClr val="000000"/>
                </a:solidFill>
                <a:latin typeface="Times New Roman"/>
              </a:rPr>
              <a:t>&lt;date/time&gt;</a:t>
            </a:r>
          </a:p>
        </p:txBody>
      </p:sp>
      <p:sp>
        <p:nvSpPr>
          <p:cNvPr id="39" name="PlaceHolder 5"/>
          <p:cNvSpPr>
            <a:spLocks noGrp="1"/>
          </p:cNvSpPr>
          <p:nvPr>
            <p:ph type="ftr" idx="17"/>
          </p:nvPr>
        </p:nvSpPr>
        <p:spPr>
          <a:xfrm>
            <a:off x="0" y="10157400"/>
            <a:ext cx="3280680" cy="534240"/>
          </a:xfrm>
          <a:prstGeom prst="rect">
            <a:avLst/>
          </a:prstGeom>
          <a:noFill/>
          <a:ln w="0">
            <a:noFill/>
          </a:ln>
        </p:spPr>
        <p:txBody>
          <a:bodyPr lIns="0" tIns="0" rIns="0" bIns="0" anchor="b">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&lt;footer&gt;</a:t>
            </a:r>
          </a:p>
        </p:txBody>
      </p:sp>
      <p:sp>
        <p:nvSpPr>
          <p:cNvPr id="40" name="PlaceHolder 6"/>
          <p:cNvSpPr>
            <a:spLocks noGrp="1"/>
          </p:cNvSpPr>
          <p:nvPr>
            <p:ph type="sldNum" idx="18"/>
          </p:nvPr>
        </p:nvSpPr>
        <p:spPr>
          <a:xfrm>
            <a:off x="4278960" y="10157400"/>
            <a:ext cx="3280680" cy="534240"/>
          </a:xfrm>
          <a:prstGeom prst="rect">
            <a:avLst/>
          </a:prstGeom>
          <a:noFill/>
          <a:ln w="0">
            <a:noFill/>
          </a:ln>
        </p:spPr>
        <p:txBody>
          <a:bodyPr lIns="0" tIns="0" rIns="0" bIns="0" anchor="b">
            <a:noAutofit/>
          </a:bodyPr>
          <a:lstStyle>
            <a:lvl1pPr indent="0" algn="r">
              <a:buNone/>
              <a:defRPr lang="en-IN" sz="1400" b="0" strike="noStrike" spc="-1">
                <a:solidFill>
                  <a:srgbClr val="000000"/>
                </a:solidFill>
                <a:latin typeface="Times New Roman"/>
              </a:defRPr>
            </a:lvl1pPr>
          </a:lstStyle>
          <a:p>
            <a:pPr indent="0" algn="r">
              <a:buNone/>
            </a:pPr>
            <a:fld id="{C429B158-F215-4B03-A136-D686A181CA58}" type="slidenum">
              <a:rPr lang="en-IN" sz="1400" b="0" strike="noStrike" spc="-1">
                <a:solidFill>
                  <a:srgbClr val="000000"/>
                </a:solidFill>
                <a:latin typeface="Times New Roman"/>
              </a:rPr>
              <a:t>‹#›</a:t>
            </a:fld>
            <a:endParaRPr lang="en-IN"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PlaceHolder 1"/>
          <p:cNvSpPr>
            <a:spLocks noGrp="1" noRot="1" noChangeAspect="1"/>
          </p:cNvSpPr>
          <p:nvPr>
            <p:ph type="sldImg"/>
          </p:nvPr>
        </p:nvSpPr>
        <p:spPr>
          <a:xfrm>
            <a:off x="4038480" y="857160"/>
            <a:ext cx="4114440" cy="2314080"/>
          </a:xfrm>
          <a:prstGeom prst="rect">
            <a:avLst/>
          </a:prstGeom>
          <a:ln w="0">
            <a:noFill/>
          </a:ln>
        </p:spPr>
      </p:sp>
      <p:sp>
        <p:nvSpPr>
          <p:cNvPr id="69" name="PlaceHolder 2"/>
          <p:cNvSpPr>
            <a:spLocks noGrp="1"/>
          </p:cNvSpPr>
          <p:nvPr>
            <p:ph type="body"/>
          </p:nvPr>
        </p:nvSpPr>
        <p:spPr>
          <a:xfrm>
            <a:off x="1219320" y="3300480"/>
            <a:ext cx="9752760" cy="2699640"/>
          </a:xfrm>
          <a:prstGeom prst="rect">
            <a:avLst/>
          </a:prstGeom>
          <a:noFill/>
          <a:ln w="0">
            <a:noFill/>
          </a:ln>
        </p:spPr>
        <p:txBody>
          <a:bodyPr lIns="91440" tIns="45720" rIns="91440" bIns="45720" anchor="t">
            <a:noAutofit/>
          </a:bodyPr>
          <a:lstStyle/>
          <a:p>
            <a:pPr marL="216000" indent="-216000">
              <a:buNone/>
            </a:pPr>
            <a:endParaRPr lang="en-IN" sz="1800" b="0" strike="noStrike" spc="-1">
              <a:solidFill>
                <a:srgbClr val="000000"/>
              </a:solidFill>
              <a:latin typeface="Arial"/>
            </a:endParaRPr>
          </a:p>
        </p:txBody>
      </p:sp>
      <p:sp>
        <p:nvSpPr>
          <p:cNvPr id="70" name="PlaceHolder 3"/>
          <p:cNvSpPr>
            <a:spLocks noGrp="1"/>
          </p:cNvSpPr>
          <p:nvPr>
            <p:ph type="sldNum" idx="19"/>
          </p:nvPr>
        </p:nvSpPr>
        <p:spPr>
          <a:xfrm>
            <a:off x="6905520" y="6513480"/>
            <a:ext cx="5282640" cy="34380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IN" sz="1200" b="0" strike="noStrike" spc="-1">
                <a:solidFill>
                  <a:srgbClr val="000000"/>
                </a:solidFill>
                <a:latin typeface="Times New Roman"/>
                <a:ea typeface="+mn-ea"/>
              </a:defRPr>
            </a:lvl1pPr>
          </a:lstStyle>
          <a:p>
            <a:pPr indent="0" algn="r" defTabSz="914400">
              <a:lnSpc>
                <a:spcPct val="100000"/>
              </a:lnSpc>
              <a:buNone/>
              <a:tabLst>
                <a:tab pos="0" algn="l"/>
              </a:tabLst>
            </a:pPr>
            <a:fld id="{881B2FB4-C918-4655-86B9-3CACD88520FC}" type="slidenum">
              <a:rPr lang="en-IN" sz="1200" b="0" strike="noStrike" spc="-1">
                <a:solidFill>
                  <a:srgbClr val="000000"/>
                </a:solidFill>
                <a:latin typeface="Times New Roman"/>
                <a:ea typeface="+mn-ea"/>
              </a:rPr>
              <a:t>3</a:t>
            </a:fld>
            <a:endParaRPr lang="en-IN"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343040" y="2845440"/>
            <a:ext cx="3505320" cy="69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6" name="PlaceHolder 2"/>
          <p:cNvSpPr>
            <a:spLocks noGrp="1"/>
          </p:cNvSpPr>
          <p:nvPr>
            <p:ph/>
          </p:nvPr>
        </p:nvSpPr>
        <p:spPr>
          <a:xfrm>
            <a:off x="609480" y="1604520"/>
            <a:ext cx="10972080" cy="39769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8D47DEA2-37E0-4641-8682-E56A59A8508B}"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343040" y="2845440"/>
            <a:ext cx="3505320" cy="69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13" name="PlaceHolder 2"/>
          <p:cNvSpPr>
            <a:spLocks noGrp="1"/>
          </p:cNvSpPr>
          <p:nvPr>
            <p:ph/>
          </p:nvPr>
        </p:nvSpPr>
        <p:spPr>
          <a:xfrm>
            <a:off x="609480" y="1604520"/>
            <a:ext cx="10972080" cy="39769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63B51565-B9D0-42FA-9C1A-E5874BA0FCD2}"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343040" y="2845440"/>
            <a:ext cx="3505320" cy="69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20" name="PlaceHolder 2"/>
          <p:cNvSpPr>
            <a:spLocks noGrp="1"/>
          </p:cNvSpPr>
          <p:nvPr>
            <p:ph/>
          </p:nvPr>
        </p:nvSpPr>
        <p:spPr>
          <a:xfrm>
            <a:off x="609480" y="1604520"/>
            <a:ext cx="10972080" cy="39769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56116CBB-DF40-4148-BD96-3955B23E97A4}"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6" name="PlaceHolder 1"/>
          <p:cNvSpPr>
            <a:spLocks noGrp="1"/>
          </p:cNvSpPr>
          <p:nvPr>
            <p:ph type="title"/>
          </p:nvPr>
        </p:nvSpPr>
        <p:spPr>
          <a:xfrm>
            <a:off x="4343040" y="2845440"/>
            <a:ext cx="3505320" cy="69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27" name="PlaceHolder 2"/>
          <p:cNvSpPr>
            <a:spLocks noGrp="1"/>
          </p:cNvSpPr>
          <p:nvPr>
            <p:ph/>
          </p:nvPr>
        </p:nvSpPr>
        <p:spPr>
          <a:xfrm>
            <a:off x="609480" y="1604520"/>
            <a:ext cx="10972080" cy="39769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F6C9120F-C7CD-4B1F-883C-7952CECE1D18}"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3" name="PlaceHolder 1"/>
          <p:cNvSpPr>
            <a:spLocks noGrp="1"/>
          </p:cNvSpPr>
          <p:nvPr>
            <p:ph type="title"/>
          </p:nvPr>
        </p:nvSpPr>
        <p:spPr>
          <a:xfrm>
            <a:off x="4343040" y="2845440"/>
            <a:ext cx="3505320" cy="69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34" name="PlaceHolder 2"/>
          <p:cNvSpPr>
            <a:spLocks noGrp="1"/>
          </p:cNvSpPr>
          <p:nvPr>
            <p:ph/>
          </p:nvPr>
        </p:nvSpPr>
        <p:spPr>
          <a:xfrm>
            <a:off x="609480" y="1604520"/>
            <a:ext cx="10972080" cy="397692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33142251-6DC7-4167-BF56-4991EE1C35CC}"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343040" y="2845440"/>
            <a:ext cx="3505320" cy="69516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Calibri"/>
              </a:rPr>
              <a:t>Click to edit the title text format</a:t>
            </a:r>
          </a:p>
        </p:txBody>
      </p:sp>
      <p:sp>
        <p:nvSpPr>
          <p:cNvPr id="6" name="PlaceHolder 2"/>
          <p:cNvSpPr>
            <a:spLocks noGrp="1"/>
          </p:cNvSpPr>
          <p:nvPr>
            <p:ph type="body"/>
          </p:nvPr>
        </p:nvSpPr>
        <p:spPr>
          <a:xfrm>
            <a:off x="609480" y="1604520"/>
            <a:ext cx="10972080" cy="397692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Calibri"/>
              </a:rPr>
              <a:t>Seventh Outline Level</a:t>
            </a:r>
          </a:p>
        </p:txBody>
      </p:sp>
      <p:sp>
        <p:nvSpPr>
          <p:cNvPr id="2" name="PlaceHolder 3"/>
          <p:cNvSpPr>
            <a:spLocks noGrp="1"/>
          </p:cNvSpPr>
          <p:nvPr>
            <p:ph type="ftr" idx="1"/>
          </p:nvPr>
        </p:nvSpPr>
        <p:spPr>
          <a:xfrm>
            <a:off x="4145400" y="6378120"/>
            <a:ext cx="3900600" cy="342360"/>
          </a:xfrm>
          <a:prstGeom prst="rect">
            <a:avLst/>
          </a:prstGeom>
          <a:noFill/>
          <a:ln w="0">
            <a:noFill/>
          </a:ln>
        </p:spPr>
        <p:txBody>
          <a:bodyPr lIns="0" tIns="0" rIns="0" bIns="0" anchor="t">
            <a:noAutofit/>
          </a:bodyPr>
          <a:lstStyle>
            <a:lvl1pPr indent="0" algn="ctr" defTabSz="914400">
              <a:lnSpc>
                <a:spcPct val="100000"/>
              </a:lnSpc>
              <a:buNone/>
              <a:tabLst>
                <a:tab pos="0" algn="l"/>
              </a:tabLst>
              <a:defRPr lang="en-IN" sz="1400" b="0" strike="noStrike" spc="-1">
                <a:solidFill>
                  <a:srgbClr val="000000"/>
                </a:solidFill>
                <a:latin typeface="Times New Roman"/>
              </a:defRPr>
            </a:lvl1pPr>
          </a:lstStyle>
          <a:p>
            <a:pPr indent="0" algn="ctr" defTabSz="914400">
              <a:lnSpc>
                <a:spcPct val="100000"/>
              </a:lnSpc>
              <a:buNone/>
              <a:tabLst>
                <a:tab pos="0" algn="l"/>
              </a:tabLst>
            </a:pPr>
            <a:r>
              <a:rPr lang="en-IN" sz="1400" b="0" strike="noStrike" spc="-1">
                <a:solidFill>
                  <a:srgbClr val="000000"/>
                </a:solidFill>
                <a:latin typeface="Times New Roman"/>
              </a:rPr>
              <a:t>&lt;footer&gt;</a:t>
            </a:r>
          </a:p>
        </p:txBody>
      </p:sp>
      <p:sp>
        <p:nvSpPr>
          <p:cNvPr id="3" name="PlaceHolder 4"/>
          <p:cNvSpPr>
            <a:spLocks noGrp="1"/>
          </p:cNvSpPr>
          <p:nvPr>
            <p:ph type="sldNum" idx="2"/>
          </p:nvPr>
        </p:nvSpPr>
        <p:spPr>
          <a:xfrm>
            <a:off x="8778240" y="6378120"/>
            <a:ext cx="2803320" cy="342360"/>
          </a:xfrm>
          <a:prstGeom prst="rect">
            <a:avLst/>
          </a:prstGeom>
          <a:noFill/>
          <a:ln w="0">
            <a:noFill/>
          </a:ln>
        </p:spPr>
        <p:txBody>
          <a:bodyPr lIns="0" tIns="0" rIns="0" bIns="0" anchor="t">
            <a:noAutofit/>
          </a:bodyPr>
          <a:lstStyle>
            <a:lvl1pPr indent="0" algn="r" defTabSz="914400">
              <a:lnSpc>
                <a:spcPct val="100000"/>
              </a:lnSpc>
              <a:buNone/>
              <a:tabLst>
                <a:tab pos="0" algn="l"/>
              </a:tabLst>
              <a:defRPr lang="en-US" sz="1800" b="0" strike="noStrike" spc="-1">
                <a:solidFill>
                  <a:schemeClr val="dk1">
                    <a:tint val="75000"/>
                  </a:schemeClr>
                </a:solidFill>
                <a:latin typeface="Calibri"/>
              </a:defRPr>
            </a:lvl1pPr>
          </a:lstStyle>
          <a:p>
            <a:pPr indent="0" algn="r" defTabSz="914400">
              <a:lnSpc>
                <a:spcPct val="100000"/>
              </a:lnSpc>
              <a:buNone/>
              <a:tabLst>
                <a:tab pos="0" algn="l"/>
              </a:tabLst>
            </a:pPr>
            <a:fld id="{FF5BC6A7-F79E-48FA-99A5-4D75168EF35B}" type="slidenum">
              <a:rPr lang="en-US" sz="1800" b="0" strike="noStrike" spc="-1">
                <a:solidFill>
                  <a:schemeClr val="dk1">
                    <a:tint val="75000"/>
                  </a:schemeClr>
                </a:solidFill>
                <a:latin typeface="Calibri"/>
              </a:rPr>
              <a:t>‹#›</a:t>
            </a:fld>
            <a:endParaRPr lang="en-IN" sz="1800" b="0" strike="noStrike" spc="-1">
              <a:solidFill>
                <a:srgbClr val="000000"/>
              </a:solidFill>
              <a:latin typeface="Times New Roman"/>
            </a:endParaRPr>
          </a:p>
        </p:txBody>
      </p:sp>
      <p:sp>
        <p:nvSpPr>
          <p:cNvPr id="4" name="PlaceHolder 5"/>
          <p:cNvSpPr>
            <a:spLocks noGrp="1"/>
          </p:cNvSpPr>
          <p:nvPr>
            <p:ph type="dt" idx="3"/>
          </p:nvPr>
        </p:nvSpPr>
        <p:spPr>
          <a:xfrm>
            <a:off x="609480" y="6378120"/>
            <a:ext cx="2803320" cy="342360"/>
          </a:xfrm>
          <a:prstGeom prst="rect">
            <a:avLst/>
          </a:prstGeom>
          <a:noFill/>
          <a:ln w="0">
            <a:noFill/>
          </a:ln>
        </p:spPr>
        <p:txBody>
          <a:bodyPr lIns="0" tIns="0" rIns="0" bIns="0" anchor="t">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4343040" y="2845440"/>
            <a:ext cx="3505320" cy="69516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Calibri"/>
              </a:rPr>
              <a:t>Click to edit the title text format</a:t>
            </a:r>
          </a:p>
        </p:txBody>
      </p:sp>
      <p:sp>
        <p:nvSpPr>
          <p:cNvPr id="8" name="PlaceHolder 2"/>
          <p:cNvSpPr>
            <a:spLocks noGrp="1"/>
          </p:cNvSpPr>
          <p:nvPr>
            <p:ph type="body"/>
          </p:nvPr>
        </p:nvSpPr>
        <p:spPr>
          <a:xfrm>
            <a:off x="609480" y="1604520"/>
            <a:ext cx="10972080" cy="397692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Calibri"/>
              </a:rPr>
              <a:t>Seventh Outline Level</a:t>
            </a:r>
          </a:p>
        </p:txBody>
      </p:sp>
      <p:sp>
        <p:nvSpPr>
          <p:cNvPr id="9" name="PlaceHolder 3"/>
          <p:cNvSpPr>
            <a:spLocks noGrp="1"/>
          </p:cNvSpPr>
          <p:nvPr>
            <p:ph type="ftr" idx="4"/>
          </p:nvPr>
        </p:nvSpPr>
        <p:spPr>
          <a:xfrm>
            <a:off x="4145400" y="6378120"/>
            <a:ext cx="3900600" cy="342360"/>
          </a:xfrm>
          <a:prstGeom prst="rect">
            <a:avLst/>
          </a:prstGeom>
          <a:noFill/>
          <a:ln w="0">
            <a:noFill/>
          </a:ln>
        </p:spPr>
        <p:txBody>
          <a:bodyPr lIns="0" tIns="0" rIns="0" bIns="0" anchor="t">
            <a:noAutofit/>
          </a:bodyPr>
          <a:lstStyle>
            <a:lvl1pPr indent="0" algn="ctr" defTabSz="914400">
              <a:lnSpc>
                <a:spcPct val="100000"/>
              </a:lnSpc>
              <a:buNone/>
              <a:tabLst>
                <a:tab pos="0" algn="l"/>
              </a:tabLst>
              <a:defRPr lang="en-IN" sz="1400" b="0" strike="noStrike" spc="-1">
                <a:solidFill>
                  <a:srgbClr val="000000"/>
                </a:solidFill>
                <a:latin typeface="Times New Roman"/>
              </a:defRPr>
            </a:lvl1pPr>
          </a:lstStyle>
          <a:p>
            <a:pPr indent="0" algn="ctr" defTabSz="914400">
              <a:lnSpc>
                <a:spcPct val="100000"/>
              </a:lnSpc>
              <a:buNone/>
              <a:tabLst>
                <a:tab pos="0" algn="l"/>
              </a:tabLst>
            </a:pPr>
            <a:r>
              <a:rPr lang="en-IN" sz="1400" b="0" strike="noStrike" spc="-1">
                <a:solidFill>
                  <a:srgbClr val="000000"/>
                </a:solidFill>
                <a:latin typeface="Times New Roman"/>
              </a:rPr>
              <a:t>&lt;footer&gt;</a:t>
            </a:r>
          </a:p>
        </p:txBody>
      </p:sp>
      <p:sp>
        <p:nvSpPr>
          <p:cNvPr id="10" name="PlaceHolder 4"/>
          <p:cNvSpPr>
            <a:spLocks noGrp="1"/>
          </p:cNvSpPr>
          <p:nvPr>
            <p:ph type="sldNum" idx="5"/>
          </p:nvPr>
        </p:nvSpPr>
        <p:spPr>
          <a:xfrm>
            <a:off x="8778240" y="6378120"/>
            <a:ext cx="2803320" cy="342360"/>
          </a:xfrm>
          <a:prstGeom prst="rect">
            <a:avLst/>
          </a:prstGeom>
          <a:noFill/>
          <a:ln w="0">
            <a:noFill/>
          </a:ln>
        </p:spPr>
        <p:txBody>
          <a:bodyPr lIns="0" tIns="0" rIns="0" bIns="0" anchor="t">
            <a:noAutofit/>
          </a:bodyPr>
          <a:lstStyle>
            <a:lvl1pPr indent="0" algn="r" defTabSz="914400">
              <a:lnSpc>
                <a:spcPct val="100000"/>
              </a:lnSpc>
              <a:buNone/>
              <a:tabLst>
                <a:tab pos="0" algn="l"/>
              </a:tabLst>
              <a:defRPr lang="en-US" sz="1800" b="0" strike="noStrike" spc="-1">
                <a:solidFill>
                  <a:schemeClr val="dk1">
                    <a:tint val="75000"/>
                  </a:schemeClr>
                </a:solidFill>
                <a:latin typeface="Calibri"/>
              </a:defRPr>
            </a:lvl1pPr>
          </a:lstStyle>
          <a:p>
            <a:pPr indent="0" algn="r" defTabSz="914400">
              <a:lnSpc>
                <a:spcPct val="100000"/>
              </a:lnSpc>
              <a:buNone/>
              <a:tabLst>
                <a:tab pos="0" algn="l"/>
              </a:tabLst>
            </a:pPr>
            <a:fld id="{16341ACF-CE35-453C-B289-C32E037FAC70}" type="slidenum">
              <a:rPr lang="en-US" sz="1800" b="0" strike="noStrike" spc="-1">
                <a:solidFill>
                  <a:schemeClr val="dk1">
                    <a:tint val="75000"/>
                  </a:schemeClr>
                </a:solidFill>
                <a:latin typeface="Calibri"/>
              </a:rPr>
              <a:t>‹#›</a:t>
            </a:fld>
            <a:endParaRPr lang="en-IN" sz="1800" b="0" strike="noStrike" spc="-1">
              <a:solidFill>
                <a:srgbClr val="000000"/>
              </a:solidFill>
              <a:latin typeface="Times New Roman"/>
            </a:endParaRPr>
          </a:p>
        </p:txBody>
      </p:sp>
      <p:sp>
        <p:nvSpPr>
          <p:cNvPr id="11" name="PlaceHolder 5"/>
          <p:cNvSpPr>
            <a:spLocks noGrp="1"/>
          </p:cNvSpPr>
          <p:nvPr>
            <p:ph type="dt" idx="6"/>
          </p:nvPr>
        </p:nvSpPr>
        <p:spPr>
          <a:xfrm>
            <a:off x="609480" y="6378120"/>
            <a:ext cx="2803320" cy="342360"/>
          </a:xfrm>
          <a:prstGeom prst="rect">
            <a:avLst/>
          </a:prstGeom>
          <a:noFill/>
          <a:ln w="0">
            <a:noFill/>
          </a:ln>
        </p:spPr>
        <p:txBody>
          <a:bodyPr lIns="0" tIns="0" rIns="0" bIns="0" anchor="t">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4343040" y="2845440"/>
            <a:ext cx="3505320" cy="69516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Calibri"/>
              </a:rPr>
              <a:t>Click to edit the title text format</a:t>
            </a:r>
          </a:p>
        </p:txBody>
      </p:sp>
      <p:sp>
        <p:nvSpPr>
          <p:cNvPr id="15" name="PlaceHolder 2"/>
          <p:cNvSpPr>
            <a:spLocks noGrp="1"/>
          </p:cNvSpPr>
          <p:nvPr>
            <p:ph type="body"/>
          </p:nvPr>
        </p:nvSpPr>
        <p:spPr>
          <a:xfrm>
            <a:off x="609480" y="1604520"/>
            <a:ext cx="10972080" cy="397692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Calibri"/>
              </a:rPr>
              <a:t>Seventh Outline Level</a:t>
            </a:r>
          </a:p>
        </p:txBody>
      </p:sp>
      <p:sp>
        <p:nvSpPr>
          <p:cNvPr id="16" name="PlaceHolder 3"/>
          <p:cNvSpPr>
            <a:spLocks noGrp="1"/>
          </p:cNvSpPr>
          <p:nvPr>
            <p:ph type="ftr" idx="7"/>
          </p:nvPr>
        </p:nvSpPr>
        <p:spPr>
          <a:xfrm>
            <a:off x="4145400" y="6378120"/>
            <a:ext cx="3900600" cy="342360"/>
          </a:xfrm>
          <a:prstGeom prst="rect">
            <a:avLst/>
          </a:prstGeom>
          <a:noFill/>
          <a:ln w="0">
            <a:noFill/>
          </a:ln>
        </p:spPr>
        <p:txBody>
          <a:bodyPr lIns="0" tIns="0" rIns="0" bIns="0" anchor="t">
            <a:noAutofit/>
          </a:bodyPr>
          <a:lstStyle>
            <a:lvl1pPr indent="0" algn="ctr" defTabSz="914400">
              <a:lnSpc>
                <a:spcPct val="100000"/>
              </a:lnSpc>
              <a:buNone/>
              <a:tabLst>
                <a:tab pos="0" algn="l"/>
              </a:tabLst>
              <a:defRPr lang="en-IN" sz="1400" b="0" strike="noStrike" spc="-1">
                <a:solidFill>
                  <a:srgbClr val="000000"/>
                </a:solidFill>
                <a:latin typeface="Times New Roman"/>
              </a:defRPr>
            </a:lvl1pPr>
          </a:lstStyle>
          <a:p>
            <a:pPr indent="0" algn="ctr" defTabSz="914400">
              <a:lnSpc>
                <a:spcPct val="100000"/>
              </a:lnSpc>
              <a:buNone/>
              <a:tabLst>
                <a:tab pos="0" algn="l"/>
              </a:tabLst>
            </a:pPr>
            <a:r>
              <a:rPr lang="en-IN" sz="1400" b="0" strike="noStrike" spc="-1">
                <a:solidFill>
                  <a:srgbClr val="000000"/>
                </a:solidFill>
                <a:latin typeface="Times New Roman"/>
              </a:rPr>
              <a:t>&lt;footer&gt;</a:t>
            </a:r>
          </a:p>
        </p:txBody>
      </p:sp>
      <p:sp>
        <p:nvSpPr>
          <p:cNvPr id="17" name="PlaceHolder 4"/>
          <p:cNvSpPr>
            <a:spLocks noGrp="1"/>
          </p:cNvSpPr>
          <p:nvPr>
            <p:ph type="sldNum" idx="8"/>
          </p:nvPr>
        </p:nvSpPr>
        <p:spPr>
          <a:xfrm>
            <a:off x="8778240" y="6378120"/>
            <a:ext cx="2803320" cy="342360"/>
          </a:xfrm>
          <a:prstGeom prst="rect">
            <a:avLst/>
          </a:prstGeom>
          <a:noFill/>
          <a:ln w="0">
            <a:noFill/>
          </a:ln>
        </p:spPr>
        <p:txBody>
          <a:bodyPr lIns="0" tIns="0" rIns="0" bIns="0" anchor="t">
            <a:noAutofit/>
          </a:bodyPr>
          <a:lstStyle>
            <a:lvl1pPr indent="0" algn="r" defTabSz="914400">
              <a:lnSpc>
                <a:spcPct val="100000"/>
              </a:lnSpc>
              <a:buNone/>
              <a:tabLst>
                <a:tab pos="0" algn="l"/>
              </a:tabLst>
              <a:defRPr lang="en-US" sz="1800" b="0" strike="noStrike" spc="-1">
                <a:solidFill>
                  <a:schemeClr val="dk1">
                    <a:tint val="75000"/>
                  </a:schemeClr>
                </a:solidFill>
                <a:latin typeface="Calibri"/>
              </a:defRPr>
            </a:lvl1pPr>
          </a:lstStyle>
          <a:p>
            <a:pPr indent="0" algn="r" defTabSz="914400">
              <a:lnSpc>
                <a:spcPct val="100000"/>
              </a:lnSpc>
              <a:buNone/>
              <a:tabLst>
                <a:tab pos="0" algn="l"/>
              </a:tabLst>
            </a:pPr>
            <a:fld id="{C319EFBC-7444-4D59-97CE-8E9E8023EAA9}" type="slidenum">
              <a:rPr lang="en-US" sz="1800" b="0" strike="noStrike" spc="-1">
                <a:solidFill>
                  <a:schemeClr val="dk1">
                    <a:tint val="75000"/>
                  </a:schemeClr>
                </a:solidFill>
                <a:latin typeface="Calibri"/>
              </a:rPr>
              <a:t>‹#›</a:t>
            </a:fld>
            <a:endParaRPr lang="en-IN" sz="1800" b="0" strike="noStrike" spc="-1">
              <a:solidFill>
                <a:srgbClr val="000000"/>
              </a:solidFill>
              <a:latin typeface="Times New Roman"/>
            </a:endParaRPr>
          </a:p>
        </p:txBody>
      </p:sp>
      <p:sp>
        <p:nvSpPr>
          <p:cNvPr id="18" name="PlaceHolder 5"/>
          <p:cNvSpPr>
            <a:spLocks noGrp="1"/>
          </p:cNvSpPr>
          <p:nvPr>
            <p:ph type="dt" idx="9"/>
          </p:nvPr>
        </p:nvSpPr>
        <p:spPr>
          <a:xfrm>
            <a:off x="609480" y="6378120"/>
            <a:ext cx="2803320" cy="342360"/>
          </a:xfrm>
          <a:prstGeom prst="rect">
            <a:avLst/>
          </a:prstGeom>
          <a:noFill/>
          <a:ln w="0">
            <a:noFill/>
          </a:ln>
        </p:spPr>
        <p:txBody>
          <a:bodyPr lIns="0" tIns="0" rIns="0" bIns="0" anchor="t">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4343040" y="2845440"/>
            <a:ext cx="3505320" cy="69516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Calibri"/>
              </a:rPr>
              <a:t>Click to edit the title text format</a:t>
            </a:r>
          </a:p>
        </p:txBody>
      </p:sp>
      <p:sp>
        <p:nvSpPr>
          <p:cNvPr id="22" name="PlaceHolder 2"/>
          <p:cNvSpPr>
            <a:spLocks noGrp="1"/>
          </p:cNvSpPr>
          <p:nvPr>
            <p:ph type="body"/>
          </p:nvPr>
        </p:nvSpPr>
        <p:spPr>
          <a:xfrm>
            <a:off x="609480" y="1604520"/>
            <a:ext cx="10972080" cy="397692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Calibri"/>
              </a:rPr>
              <a:t>Seventh Outline Level</a:t>
            </a:r>
          </a:p>
        </p:txBody>
      </p:sp>
      <p:sp>
        <p:nvSpPr>
          <p:cNvPr id="23" name="PlaceHolder 3"/>
          <p:cNvSpPr>
            <a:spLocks noGrp="1"/>
          </p:cNvSpPr>
          <p:nvPr>
            <p:ph type="ftr" idx="10"/>
          </p:nvPr>
        </p:nvSpPr>
        <p:spPr>
          <a:xfrm>
            <a:off x="4145400" y="6378120"/>
            <a:ext cx="3900600" cy="342360"/>
          </a:xfrm>
          <a:prstGeom prst="rect">
            <a:avLst/>
          </a:prstGeom>
          <a:noFill/>
          <a:ln w="0">
            <a:noFill/>
          </a:ln>
        </p:spPr>
        <p:txBody>
          <a:bodyPr lIns="0" tIns="0" rIns="0" bIns="0" anchor="t">
            <a:noAutofit/>
          </a:bodyPr>
          <a:lstStyle>
            <a:lvl1pPr indent="0" algn="ctr" defTabSz="914400">
              <a:lnSpc>
                <a:spcPct val="100000"/>
              </a:lnSpc>
              <a:buNone/>
              <a:tabLst>
                <a:tab pos="0" algn="l"/>
              </a:tabLst>
              <a:defRPr lang="en-IN" sz="1400" b="0" strike="noStrike" spc="-1">
                <a:solidFill>
                  <a:srgbClr val="000000"/>
                </a:solidFill>
                <a:latin typeface="Times New Roman"/>
              </a:defRPr>
            </a:lvl1pPr>
          </a:lstStyle>
          <a:p>
            <a:pPr indent="0" algn="ctr" defTabSz="914400">
              <a:lnSpc>
                <a:spcPct val="100000"/>
              </a:lnSpc>
              <a:buNone/>
              <a:tabLst>
                <a:tab pos="0" algn="l"/>
              </a:tabLst>
            </a:pPr>
            <a:r>
              <a:rPr lang="en-IN" sz="1400" b="0" strike="noStrike" spc="-1">
                <a:solidFill>
                  <a:srgbClr val="000000"/>
                </a:solidFill>
                <a:latin typeface="Times New Roman"/>
              </a:rPr>
              <a:t>&lt;footer&gt;</a:t>
            </a:r>
          </a:p>
        </p:txBody>
      </p:sp>
      <p:sp>
        <p:nvSpPr>
          <p:cNvPr id="24" name="PlaceHolder 4"/>
          <p:cNvSpPr>
            <a:spLocks noGrp="1"/>
          </p:cNvSpPr>
          <p:nvPr>
            <p:ph type="sldNum" idx="11"/>
          </p:nvPr>
        </p:nvSpPr>
        <p:spPr>
          <a:xfrm>
            <a:off x="8778240" y="6378120"/>
            <a:ext cx="2803320" cy="342360"/>
          </a:xfrm>
          <a:prstGeom prst="rect">
            <a:avLst/>
          </a:prstGeom>
          <a:noFill/>
          <a:ln w="0">
            <a:noFill/>
          </a:ln>
        </p:spPr>
        <p:txBody>
          <a:bodyPr lIns="0" tIns="0" rIns="0" bIns="0" anchor="t">
            <a:noAutofit/>
          </a:bodyPr>
          <a:lstStyle>
            <a:lvl1pPr indent="0" algn="r" defTabSz="914400">
              <a:lnSpc>
                <a:spcPct val="100000"/>
              </a:lnSpc>
              <a:buNone/>
              <a:tabLst>
                <a:tab pos="0" algn="l"/>
              </a:tabLst>
              <a:defRPr lang="en-US" sz="1800" b="0" strike="noStrike" spc="-1">
                <a:solidFill>
                  <a:schemeClr val="dk1">
                    <a:tint val="75000"/>
                  </a:schemeClr>
                </a:solidFill>
                <a:latin typeface="Calibri"/>
              </a:defRPr>
            </a:lvl1pPr>
          </a:lstStyle>
          <a:p>
            <a:pPr indent="0" algn="r" defTabSz="914400">
              <a:lnSpc>
                <a:spcPct val="100000"/>
              </a:lnSpc>
              <a:buNone/>
              <a:tabLst>
                <a:tab pos="0" algn="l"/>
              </a:tabLst>
            </a:pPr>
            <a:fld id="{F737A159-18F4-413C-A7F8-6F6F79DD1438}" type="slidenum">
              <a:rPr lang="en-US" sz="1800" b="0" strike="noStrike" spc="-1">
                <a:solidFill>
                  <a:schemeClr val="dk1">
                    <a:tint val="75000"/>
                  </a:schemeClr>
                </a:solidFill>
                <a:latin typeface="Calibri"/>
              </a:rPr>
              <a:t>‹#›</a:t>
            </a:fld>
            <a:endParaRPr lang="en-IN" sz="1800" b="0" strike="noStrike" spc="-1">
              <a:solidFill>
                <a:srgbClr val="000000"/>
              </a:solidFill>
              <a:latin typeface="Times New Roman"/>
            </a:endParaRPr>
          </a:p>
        </p:txBody>
      </p:sp>
      <p:sp>
        <p:nvSpPr>
          <p:cNvPr id="25" name="PlaceHolder 5"/>
          <p:cNvSpPr>
            <a:spLocks noGrp="1"/>
          </p:cNvSpPr>
          <p:nvPr>
            <p:ph type="dt" idx="12"/>
          </p:nvPr>
        </p:nvSpPr>
        <p:spPr>
          <a:xfrm>
            <a:off x="609480" y="6378120"/>
            <a:ext cx="2803320" cy="342360"/>
          </a:xfrm>
          <a:prstGeom prst="rect">
            <a:avLst/>
          </a:prstGeom>
          <a:noFill/>
          <a:ln w="0">
            <a:noFill/>
          </a:ln>
        </p:spPr>
        <p:txBody>
          <a:bodyPr lIns="0" tIns="0" rIns="0" bIns="0" anchor="t">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4343040" y="2845440"/>
            <a:ext cx="3505320" cy="69516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Calibri"/>
              </a:rPr>
              <a:t>Click to edit the title text format</a:t>
            </a:r>
          </a:p>
        </p:txBody>
      </p:sp>
      <p:sp>
        <p:nvSpPr>
          <p:cNvPr id="29" name="PlaceHolder 2"/>
          <p:cNvSpPr>
            <a:spLocks noGrp="1"/>
          </p:cNvSpPr>
          <p:nvPr>
            <p:ph type="body"/>
          </p:nvPr>
        </p:nvSpPr>
        <p:spPr>
          <a:xfrm>
            <a:off x="609480" y="1604520"/>
            <a:ext cx="10972080" cy="397692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Calibri"/>
              </a:rPr>
              <a:t>Seventh Outline Level</a:t>
            </a:r>
          </a:p>
        </p:txBody>
      </p:sp>
      <p:sp>
        <p:nvSpPr>
          <p:cNvPr id="30" name="PlaceHolder 3"/>
          <p:cNvSpPr>
            <a:spLocks noGrp="1"/>
          </p:cNvSpPr>
          <p:nvPr>
            <p:ph type="ftr" idx="13"/>
          </p:nvPr>
        </p:nvSpPr>
        <p:spPr>
          <a:xfrm>
            <a:off x="4145400" y="6378120"/>
            <a:ext cx="3900600" cy="342360"/>
          </a:xfrm>
          <a:prstGeom prst="rect">
            <a:avLst/>
          </a:prstGeom>
          <a:noFill/>
          <a:ln w="0">
            <a:noFill/>
          </a:ln>
        </p:spPr>
        <p:txBody>
          <a:bodyPr lIns="0" tIns="0" rIns="0" bIns="0" anchor="t">
            <a:noAutofit/>
          </a:bodyPr>
          <a:lstStyle>
            <a:lvl1pPr indent="0" algn="ctr" defTabSz="914400">
              <a:lnSpc>
                <a:spcPct val="100000"/>
              </a:lnSpc>
              <a:buNone/>
              <a:tabLst>
                <a:tab pos="0" algn="l"/>
              </a:tabLst>
              <a:defRPr lang="en-IN" sz="1400" b="0" strike="noStrike" spc="-1">
                <a:solidFill>
                  <a:srgbClr val="000000"/>
                </a:solidFill>
                <a:latin typeface="Times New Roman"/>
              </a:defRPr>
            </a:lvl1pPr>
          </a:lstStyle>
          <a:p>
            <a:pPr indent="0" algn="ctr" defTabSz="914400">
              <a:lnSpc>
                <a:spcPct val="100000"/>
              </a:lnSpc>
              <a:buNone/>
              <a:tabLst>
                <a:tab pos="0" algn="l"/>
              </a:tabLst>
            </a:pPr>
            <a:r>
              <a:rPr lang="en-IN" sz="1400" b="0" strike="noStrike" spc="-1">
                <a:solidFill>
                  <a:srgbClr val="000000"/>
                </a:solidFill>
                <a:latin typeface="Times New Roman"/>
              </a:rPr>
              <a:t>&lt;footer&gt;</a:t>
            </a:r>
          </a:p>
        </p:txBody>
      </p:sp>
      <p:sp>
        <p:nvSpPr>
          <p:cNvPr id="31" name="PlaceHolder 4"/>
          <p:cNvSpPr>
            <a:spLocks noGrp="1"/>
          </p:cNvSpPr>
          <p:nvPr>
            <p:ph type="sldNum" idx="14"/>
          </p:nvPr>
        </p:nvSpPr>
        <p:spPr>
          <a:xfrm>
            <a:off x="8778240" y="6378120"/>
            <a:ext cx="2803320" cy="342360"/>
          </a:xfrm>
          <a:prstGeom prst="rect">
            <a:avLst/>
          </a:prstGeom>
          <a:noFill/>
          <a:ln w="0">
            <a:noFill/>
          </a:ln>
        </p:spPr>
        <p:txBody>
          <a:bodyPr lIns="0" tIns="0" rIns="0" bIns="0" anchor="t">
            <a:noAutofit/>
          </a:bodyPr>
          <a:lstStyle>
            <a:lvl1pPr indent="0" algn="r" defTabSz="914400">
              <a:lnSpc>
                <a:spcPct val="100000"/>
              </a:lnSpc>
              <a:buNone/>
              <a:tabLst>
                <a:tab pos="0" algn="l"/>
              </a:tabLst>
              <a:defRPr lang="en-US" sz="1800" b="0" strike="noStrike" spc="-1">
                <a:solidFill>
                  <a:schemeClr val="dk1">
                    <a:tint val="75000"/>
                  </a:schemeClr>
                </a:solidFill>
                <a:latin typeface="Calibri"/>
              </a:defRPr>
            </a:lvl1pPr>
          </a:lstStyle>
          <a:p>
            <a:pPr indent="0" algn="r" defTabSz="914400">
              <a:lnSpc>
                <a:spcPct val="100000"/>
              </a:lnSpc>
              <a:buNone/>
              <a:tabLst>
                <a:tab pos="0" algn="l"/>
              </a:tabLst>
            </a:pPr>
            <a:fld id="{6890221E-B317-42D8-93BD-DD6B9ABB070C}" type="slidenum">
              <a:rPr lang="en-US" sz="1800" b="0" strike="noStrike" spc="-1">
                <a:solidFill>
                  <a:schemeClr val="dk1">
                    <a:tint val="75000"/>
                  </a:schemeClr>
                </a:solidFill>
                <a:latin typeface="Calibri"/>
              </a:rPr>
              <a:t>‹#›</a:t>
            </a:fld>
            <a:endParaRPr lang="en-IN" sz="1800" b="0" strike="noStrike" spc="-1">
              <a:solidFill>
                <a:srgbClr val="000000"/>
              </a:solidFill>
              <a:latin typeface="Times New Roman"/>
            </a:endParaRPr>
          </a:p>
        </p:txBody>
      </p:sp>
      <p:sp>
        <p:nvSpPr>
          <p:cNvPr id="32" name="PlaceHolder 5"/>
          <p:cNvSpPr>
            <a:spLocks noGrp="1"/>
          </p:cNvSpPr>
          <p:nvPr>
            <p:ph type="dt" idx="15"/>
          </p:nvPr>
        </p:nvSpPr>
        <p:spPr>
          <a:xfrm>
            <a:off x="609480" y="6378120"/>
            <a:ext cx="2803320" cy="342360"/>
          </a:xfrm>
          <a:prstGeom prst="rect">
            <a:avLst/>
          </a:prstGeom>
          <a:noFill/>
          <a:ln w="0">
            <a:noFill/>
          </a:ln>
        </p:spPr>
        <p:txBody>
          <a:bodyPr lIns="0" tIns="0" rIns="0" bIns="0" anchor="t">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1023840" y="1040760"/>
            <a:ext cx="10283760" cy="1233720"/>
          </a:xfrm>
          <a:prstGeom prst="rect">
            <a:avLst/>
          </a:prstGeom>
          <a:noFill/>
          <a:ln w="0">
            <a:noFill/>
          </a:ln>
        </p:spPr>
        <p:txBody>
          <a:bodyPr lIns="0" tIns="88920" rIns="0" bIns="0" anchor="t">
            <a:noAutofit/>
          </a:bodyPr>
          <a:lstStyle/>
          <a:p>
            <a:pPr marL="12600" indent="0" algn="ctr" defTabSz="914400">
              <a:lnSpc>
                <a:spcPts val="4751"/>
              </a:lnSpc>
              <a:spcBef>
                <a:spcPts val="700"/>
              </a:spcBef>
              <a:buNone/>
              <a:tabLst>
                <a:tab pos="0" algn="l"/>
              </a:tabLst>
            </a:pPr>
            <a:r>
              <a:rPr lang="en-GB" sz="4400" b="0" strike="noStrike" spc="-7">
                <a:solidFill>
                  <a:schemeClr val="dk1"/>
                </a:solidFill>
                <a:latin typeface="Times New Roman"/>
              </a:rPr>
              <a:t>HOUSE RENT APP USING MERN</a:t>
            </a:r>
            <a:endParaRPr lang="en-US" sz="4400" b="0" strike="noStrike" spc="-1">
              <a:solidFill>
                <a:schemeClr val="dk1"/>
              </a:solidFill>
              <a:latin typeface="Calibri"/>
            </a:endParaRPr>
          </a:p>
        </p:txBody>
      </p:sp>
      <p:sp>
        <p:nvSpPr>
          <p:cNvPr id="42" name="object 3"/>
          <p:cNvSpPr/>
          <p:nvPr/>
        </p:nvSpPr>
        <p:spPr>
          <a:xfrm>
            <a:off x="3276719" y="2595716"/>
            <a:ext cx="6044261" cy="2490486"/>
          </a:xfrm>
          <a:prstGeom prst="rect">
            <a:avLst/>
          </a:prstGeom>
          <a:noFill/>
          <a:ln w="0">
            <a:noFill/>
          </a:ln>
        </p:spPr>
        <p:style>
          <a:lnRef idx="0">
            <a:scrgbClr r="0" g="0" b="0"/>
          </a:lnRef>
          <a:fillRef idx="0">
            <a:scrgbClr r="0" g="0" b="0"/>
          </a:fillRef>
          <a:effectRef idx="0">
            <a:scrgbClr r="0" g="0" b="0"/>
          </a:effectRef>
          <a:fontRef idx="minor"/>
        </p:style>
        <p:txBody>
          <a:bodyPr wrap="square" lIns="0" tIns="129600" rIns="0" bIns="0" anchor="t">
            <a:spAutoFit/>
          </a:bodyPr>
          <a:lstStyle/>
          <a:p>
            <a:pPr marL="12600" algn="ctr" defTabSz="914400">
              <a:lnSpc>
                <a:spcPct val="100000"/>
              </a:lnSpc>
              <a:spcBef>
                <a:spcPts val="1020"/>
              </a:spcBef>
            </a:pPr>
            <a:r>
              <a:rPr lang="en-US" sz="2400" b="0" strike="noStrike" spc="-7" dirty="0">
                <a:solidFill>
                  <a:schemeClr val="dk1"/>
                </a:solidFill>
                <a:latin typeface="Times New Roman"/>
              </a:rPr>
              <a:t>TEAM</a:t>
            </a:r>
            <a:r>
              <a:rPr lang="en-US" sz="2400" b="0" strike="noStrike" spc="-21" dirty="0">
                <a:solidFill>
                  <a:schemeClr val="dk1"/>
                </a:solidFill>
                <a:latin typeface="Times New Roman"/>
              </a:rPr>
              <a:t> </a:t>
            </a:r>
            <a:r>
              <a:rPr lang="en-US" sz="2400" b="0" strike="noStrike" spc="-32" dirty="0">
                <a:solidFill>
                  <a:schemeClr val="dk1"/>
                </a:solidFill>
                <a:latin typeface="Times New Roman"/>
              </a:rPr>
              <a:t>MEMBER</a:t>
            </a:r>
            <a:r>
              <a:rPr lang="en-GB" sz="2400" b="0" strike="noStrike" spc="-32" dirty="0">
                <a:solidFill>
                  <a:schemeClr val="dk1"/>
                </a:solidFill>
                <a:latin typeface="Times New Roman"/>
              </a:rPr>
              <a:t>S</a:t>
            </a:r>
            <a:endParaRPr lang="en-IN" sz="2400" b="0" strike="noStrike" spc="-1" dirty="0">
              <a:solidFill>
                <a:srgbClr val="000000"/>
              </a:solidFill>
              <a:latin typeface="Arial"/>
            </a:endParaRPr>
          </a:p>
          <a:p>
            <a:pPr marL="12600" defTabSz="914400">
              <a:lnSpc>
                <a:spcPct val="100000"/>
              </a:lnSpc>
              <a:spcBef>
                <a:spcPts val="1020"/>
              </a:spcBef>
            </a:pPr>
            <a:r>
              <a:rPr lang="en-US" sz="2400" spc="-1" dirty="0">
                <a:solidFill>
                  <a:schemeClr val="dk1"/>
                </a:solidFill>
                <a:latin typeface="Times New Roman"/>
              </a:rPr>
              <a:t>HARISHESHATHRI.H.B.</a:t>
            </a:r>
            <a:r>
              <a:rPr lang="en-US" sz="2400" b="0" strike="noStrike" spc="-1" dirty="0">
                <a:solidFill>
                  <a:schemeClr val="dk1"/>
                </a:solidFill>
                <a:latin typeface="Times New Roman"/>
              </a:rPr>
              <a:t>     (211521205049)</a:t>
            </a:r>
            <a:endParaRPr lang="en-IN" sz="2400" b="0" strike="noStrike" spc="-1" dirty="0">
              <a:solidFill>
                <a:srgbClr val="000000"/>
              </a:solidFill>
              <a:latin typeface="Arial"/>
            </a:endParaRPr>
          </a:p>
          <a:p>
            <a:pPr marL="12600" defTabSz="914400">
              <a:lnSpc>
                <a:spcPct val="100000"/>
              </a:lnSpc>
              <a:spcBef>
                <a:spcPts val="1020"/>
              </a:spcBef>
            </a:pPr>
            <a:r>
              <a:rPr lang="en-US" sz="2400" b="0" strike="noStrike" spc="-1" dirty="0">
                <a:solidFill>
                  <a:schemeClr val="dk1"/>
                </a:solidFill>
                <a:latin typeface="Times New Roman"/>
              </a:rPr>
              <a:t>HARISHANKARAN.S         (211521205048)</a:t>
            </a:r>
            <a:endParaRPr lang="en-IN" sz="2400" spc="-1" dirty="0">
              <a:solidFill>
                <a:srgbClr val="000000"/>
              </a:solidFill>
              <a:latin typeface="Arial"/>
            </a:endParaRPr>
          </a:p>
          <a:p>
            <a:pPr marL="12600" defTabSz="914400">
              <a:lnSpc>
                <a:spcPct val="100000"/>
              </a:lnSpc>
              <a:spcBef>
                <a:spcPts val="1020"/>
              </a:spcBef>
            </a:pPr>
            <a:r>
              <a:rPr lang="en-IN" sz="2400" b="0" strike="noStrike" spc="-1" dirty="0">
                <a:solidFill>
                  <a:srgbClr val="000000"/>
                </a:solidFill>
                <a:latin typeface="Times New Roman" panose="02020603050405020304" pitchFamily="18" charset="0"/>
                <a:cs typeface="Times New Roman" panose="02020603050405020304" pitchFamily="18" charset="0"/>
              </a:rPr>
              <a:t>JAI PRAKASH.C                   </a:t>
            </a:r>
            <a:r>
              <a:rPr lang="en-US" sz="2400" b="0" strike="noStrike" spc="-1" dirty="0">
                <a:solidFill>
                  <a:schemeClr val="dk1"/>
                </a:solidFill>
                <a:latin typeface="Times New Roman"/>
              </a:rPr>
              <a:t>(211521205055)</a:t>
            </a:r>
            <a:endParaRPr lang="en-IN" sz="2400" b="0" strike="noStrike" spc="-1" dirty="0">
              <a:solidFill>
                <a:srgbClr val="000000"/>
              </a:solidFill>
              <a:latin typeface="Arial"/>
            </a:endParaRPr>
          </a:p>
          <a:p>
            <a:pPr marL="12600" defTabSz="914400">
              <a:lnSpc>
                <a:spcPct val="100000"/>
              </a:lnSpc>
              <a:spcBef>
                <a:spcPts val="1020"/>
              </a:spcBef>
            </a:pPr>
            <a:r>
              <a:rPr lang="en-US" sz="2400" spc="-1" dirty="0">
                <a:solidFill>
                  <a:schemeClr val="dk1"/>
                </a:solidFill>
                <a:latin typeface="Times New Roman"/>
              </a:rPr>
              <a:t>KAMALRAJAN.K</a:t>
            </a:r>
            <a:r>
              <a:rPr lang="en-US" sz="2400" b="0" strike="noStrike" spc="-1" dirty="0">
                <a:solidFill>
                  <a:schemeClr val="dk1"/>
                </a:solidFill>
                <a:latin typeface="Times New Roman"/>
              </a:rPr>
              <a:t>                 (211521205059)</a:t>
            </a:r>
            <a:endParaRPr lang="en-IN" sz="2400" b="0" strike="noStrike" spc="-1" dirty="0">
              <a:solidFill>
                <a:srgbClr val="000000"/>
              </a:solidFill>
              <a:latin typeface="Arial"/>
            </a:endParaRPr>
          </a:p>
        </p:txBody>
      </p:sp>
      <p:sp>
        <p:nvSpPr>
          <p:cNvPr id="43" name="object 4"/>
          <p:cNvSpPr/>
          <p:nvPr/>
        </p:nvSpPr>
        <p:spPr>
          <a:xfrm>
            <a:off x="6551280" y="3464640"/>
            <a:ext cx="5344560" cy="935280"/>
          </a:xfrm>
          <a:prstGeom prst="rect">
            <a:avLst/>
          </a:prstGeom>
          <a:noFill/>
          <a:ln w="0">
            <a:noFill/>
          </a:ln>
        </p:spPr>
        <p:style>
          <a:lnRef idx="0">
            <a:scrgbClr r="0" g="0" b="0"/>
          </a:lnRef>
          <a:fillRef idx="0">
            <a:scrgbClr r="0" g="0" b="0"/>
          </a:fillRef>
          <a:effectRef idx="0">
            <a:scrgbClr r="0" g="0" b="0"/>
          </a:effectRef>
          <a:fontRef idx="minor"/>
        </p:style>
        <p:txBody>
          <a:bodyPr lIns="0" tIns="129600" rIns="0" bIns="0" anchor="t">
            <a:spAutoFit/>
          </a:bodyPr>
          <a:lstStyle/>
          <a:p>
            <a:pPr defTabSz="914400">
              <a:lnSpc>
                <a:spcPct val="100000"/>
              </a:lnSpc>
            </a:pPr>
            <a:endParaRPr lang="en-IN" sz="2000" b="0" strike="noStrike" spc="-1">
              <a:solidFill>
                <a:srgbClr val="000000"/>
              </a:solidFill>
              <a:latin typeface="Arial"/>
            </a:endParaRPr>
          </a:p>
          <a:p>
            <a:pPr marL="12600" defTabSz="914400">
              <a:lnSpc>
                <a:spcPct val="100000"/>
              </a:lnSpc>
              <a:spcBef>
                <a:spcPts val="1020"/>
              </a:spcBef>
            </a:pPr>
            <a:endParaRPr lang="en-IN" sz="24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4343040" y="3081240"/>
            <a:ext cx="3505320" cy="695160"/>
          </a:xfrm>
          <a:prstGeom prst="rect">
            <a:avLst/>
          </a:prstGeom>
          <a:noFill/>
          <a:ln w="0">
            <a:noFill/>
          </a:ln>
        </p:spPr>
        <p:txBody>
          <a:bodyPr lIns="0" tIns="0" rIns="0" bIns="0" anchor="ctr">
            <a:noAutofit/>
          </a:bodyPr>
          <a:lstStyle/>
          <a:p>
            <a:pPr indent="0" defTabSz="914400">
              <a:lnSpc>
                <a:spcPct val="90000"/>
              </a:lnSpc>
              <a:buNone/>
            </a:pPr>
            <a:r>
              <a:rPr lang="en-US" sz="4400" b="0" strike="noStrike" spc="-1">
                <a:solidFill>
                  <a:schemeClr val="dk1"/>
                </a:solidFill>
                <a:latin typeface="Times New Roman"/>
              </a:rPr>
              <a:t>THANK YOU</a:t>
            </a:r>
            <a:endParaRPr lang="en-US" sz="4400" b="0" strike="noStrike" spc="-1">
              <a:solidFill>
                <a:schemeClr val="dk1"/>
              </a:solid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4430520" y="871920"/>
            <a:ext cx="3330720" cy="727920"/>
          </a:xfrm>
          <a:prstGeom prst="rect">
            <a:avLst/>
          </a:prstGeom>
          <a:noFill/>
          <a:ln w="0">
            <a:noFill/>
          </a:ln>
        </p:spPr>
        <p:txBody>
          <a:bodyPr lIns="0" tIns="12600" rIns="0" bIns="0" anchor="t">
            <a:noAutofit/>
          </a:bodyPr>
          <a:lstStyle/>
          <a:p>
            <a:pPr marL="12600" indent="0" algn="ctr" defTabSz="914400">
              <a:lnSpc>
                <a:spcPct val="100000"/>
              </a:lnSpc>
              <a:spcBef>
                <a:spcPts val="99"/>
              </a:spcBef>
              <a:buNone/>
              <a:tabLst>
                <a:tab pos="0" algn="l"/>
              </a:tabLst>
            </a:pPr>
            <a:r>
              <a:rPr lang="en-US" sz="4400" b="0" strike="noStrike" spc="-7">
                <a:solidFill>
                  <a:schemeClr val="dk1"/>
                </a:solidFill>
                <a:latin typeface="Times New Roman"/>
              </a:rPr>
              <a:t>A</a:t>
            </a:r>
            <a:r>
              <a:rPr lang="en-GB" sz="4400" b="0" strike="noStrike" spc="-7">
                <a:solidFill>
                  <a:schemeClr val="dk1"/>
                </a:solidFill>
                <a:latin typeface="Times New Roman"/>
              </a:rPr>
              <a:t>BSTRACT</a:t>
            </a:r>
            <a:endParaRPr lang="en-US" sz="4400" b="0" strike="noStrike" spc="-1">
              <a:solidFill>
                <a:schemeClr val="dk1"/>
              </a:solidFill>
              <a:latin typeface="Calibri"/>
            </a:endParaRPr>
          </a:p>
        </p:txBody>
      </p:sp>
      <p:sp>
        <p:nvSpPr>
          <p:cNvPr id="45" name="object 3"/>
          <p:cNvSpPr/>
          <p:nvPr/>
        </p:nvSpPr>
        <p:spPr>
          <a:xfrm>
            <a:off x="1701000" y="2769480"/>
            <a:ext cx="8789400" cy="2972880"/>
          </a:xfrm>
          <a:prstGeom prst="rect">
            <a:avLst/>
          </a:prstGeom>
          <a:noFill/>
          <a:ln w="0">
            <a:noFill/>
          </a:ln>
        </p:spPr>
        <p:style>
          <a:lnRef idx="0">
            <a:scrgbClr r="0" g="0" b="0"/>
          </a:lnRef>
          <a:fillRef idx="0">
            <a:scrgbClr r="0" g="0" b="0"/>
          </a:fillRef>
          <a:effectRef idx="0">
            <a:scrgbClr r="0" g="0" b="0"/>
          </a:effectRef>
          <a:fontRef idx="minor"/>
        </p:style>
        <p:txBody>
          <a:bodyPr lIns="0" tIns="47160" rIns="0" bIns="0" anchor="t">
            <a:spAutoFit/>
          </a:bodyPr>
          <a:lstStyle/>
          <a:p>
            <a:pPr algn="just" defTabSz="914400">
              <a:lnSpc>
                <a:spcPct val="100000"/>
              </a:lnSpc>
            </a:pPr>
            <a:r>
              <a:rPr lang="en-IN" sz="2400" b="0" strike="noStrike" spc="-7" dirty="0">
                <a:solidFill>
                  <a:schemeClr val="dk1"/>
                </a:solidFill>
                <a:latin typeface="Times New Roman"/>
              </a:rPr>
              <a:t> </a:t>
            </a:r>
            <a:r>
              <a:rPr lang="en-GB" sz="2400" b="0" strike="noStrike" spc="-1" dirty="0">
                <a:solidFill>
                  <a:schemeClr val="dk1"/>
                </a:solidFill>
                <a:latin typeface="Times New Roman"/>
              </a:rPr>
              <a:t>The demand for easily accessible online platforms for renting properties is growing rapidly. This abstract outlines the development of a </a:t>
            </a:r>
            <a:r>
              <a:rPr lang="en-GB" sz="2400" b="1" strike="noStrike" spc="-1" dirty="0">
                <a:solidFill>
                  <a:schemeClr val="dk1"/>
                </a:solidFill>
                <a:latin typeface="Times New Roman"/>
              </a:rPr>
              <a:t>House Rent Application</a:t>
            </a:r>
            <a:r>
              <a:rPr lang="en-GB" sz="2400" b="0" strike="noStrike" spc="-1" dirty="0">
                <a:solidFill>
                  <a:schemeClr val="dk1"/>
                </a:solidFill>
                <a:latin typeface="Times New Roman"/>
              </a:rPr>
              <a:t> using the MERN stack (MongoDB, Express.js, React, and Node.js). The platform will facilitate seamless communication between landlords and tenants, allowing users to browse, list, and rent properties with an efficient and user-friendly interface.</a:t>
            </a:r>
            <a:endParaRPr lang="en-IN" sz="2400" b="0" strike="noStrike" spc="-1" dirty="0">
              <a:solidFill>
                <a:srgbClr val="000000"/>
              </a:solidFill>
              <a:latin typeface="Arial"/>
            </a:endParaRPr>
          </a:p>
          <a:p>
            <a:pPr algn="just" defTabSz="914400">
              <a:lnSpc>
                <a:spcPct val="100000"/>
              </a:lnSpc>
            </a:pPr>
            <a:endParaRPr lang="en-IN" sz="24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3657600" y="279360"/>
            <a:ext cx="4876200" cy="685440"/>
          </a:xfrm>
          <a:prstGeom prst="rect">
            <a:avLst/>
          </a:prstGeom>
          <a:noFill/>
          <a:ln w="0">
            <a:noFill/>
          </a:ln>
        </p:spPr>
        <p:txBody>
          <a:bodyPr lIns="0" tIns="12600" rIns="0" bIns="0" anchor="t">
            <a:noAutofit/>
          </a:bodyPr>
          <a:lstStyle/>
          <a:p>
            <a:pPr marL="12600" indent="0" defTabSz="914400">
              <a:lnSpc>
                <a:spcPct val="100000"/>
              </a:lnSpc>
              <a:spcBef>
                <a:spcPts val="99"/>
              </a:spcBef>
              <a:buNone/>
              <a:tabLst>
                <a:tab pos="0" algn="l"/>
              </a:tabLst>
            </a:pPr>
            <a:r>
              <a:rPr lang="en-US" sz="4400" b="0" strike="noStrike" spc="-1">
                <a:solidFill>
                  <a:schemeClr val="dk1"/>
                </a:solidFill>
                <a:latin typeface="Times New Roman"/>
              </a:rPr>
              <a:t>I</a:t>
            </a:r>
            <a:r>
              <a:rPr lang="en-GB" sz="4400" b="0" strike="noStrike" spc="-1">
                <a:solidFill>
                  <a:schemeClr val="dk1"/>
                </a:solidFill>
                <a:latin typeface="Times New Roman"/>
              </a:rPr>
              <a:t>NTRODUCTION</a:t>
            </a:r>
            <a:endParaRPr lang="en-US" sz="4400" b="0" strike="noStrike" spc="-1">
              <a:solidFill>
                <a:schemeClr val="dk1"/>
              </a:solidFill>
              <a:latin typeface="Calibri"/>
            </a:endParaRPr>
          </a:p>
        </p:txBody>
      </p:sp>
      <p:sp>
        <p:nvSpPr>
          <p:cNvPr id="47" name="object 3"/>
          <p:cNvSpPr/>
          <p:nvPr/>
        </p:nvSpPr>
        <p:spPr>
          <a:xfrm>
            <a:off x="678960" y="1330560"/>
            <a:ext cx="10833840" cy="5196960"/>
          </a:xfrm>
          <a:prstGeom prst="rect">
            <a:avLst/>
          </a:prstGeom>
          <a:noFill/>
          <a:ln w="0">
            <a:noFill/>
          </a:ln>
        </p:spPr>
        <p:style>
          <a:lnRef idx="0">
            <a:scrgbClr r="0" g="0" b="0"/>
          </a:lnRef>
          <a:fillRef idx="0">
            <a:scrgbClr r="0" g="0" b="0"/>
          </a:fillRef>
          <a:effectRef idx="0">
            <a:scrgbClr r="0" g="0" b="0"/>
          </a:effectRef>
          <a:fontRef idx="minor"/>
        </p:style>
        <p:txBody>
          <a:bodyPr lIns="0" tIns="76680" rIns="0" bIns="0" anchor="t">
            <a:spAutoFit/>
          </a:bodyPr>
          <a:lstStyle/>
          <a:p>
            <a:pPr defTabSz="914400">
              <a:lnSpc>
                <a:spcPct val="100000"/>
              </a:lnSpc>
            </a:pPr>
            <a:r>
              <a:rPr lang="en-GB" sz="2400" b="0" strike="noStrike" spc="-1">
                <a:solidFill>
                  <a:schemeClr val="dk1"/>
                </a:solidFill>
                <a:latin typeface="Times New Roman"/>
              </a:rPr>
              <a:t>Building a house rent app using the </a:t>
            </a:r>
            <a:r>
              <a:rPr lang="en-GB" sz="2400" b="1" strike="noStrike" spc="-1">
                <a:solidFill>
                  <a:schemeClr val="dk1"/>
                </a:solidFill>
                <a:latin typeface="Times New Roman"/>
              </a:rPr>
              <a:t>MERN</a:t>
            </a:r>
            <a:r>
              <a:rPr lang="en-GB" sz="2400" b="0" strike="noStrike" spc="-1">
                <a:solidFill>
                  <a:schemeClr val="dk1"/>
                </a:solidFill>
                <a:latin typeface="Times New Roman"/>
              </a:rPr>
              <a:t> stack leverages the advantages of full-stack JavaScript development, making the app scalable, fast, and dynamic. </a:t>
            </a:r>
            <a:endParaRPr lang="en-IN" sz="2400" b="0" strike="noStrike" spc="-1">
              <a:solidFill>
                <a:srgbClr val="000000"/>
              </a:solidFill>
              <a:latin typeface="Arial"/>
            </a:endParaRPr>
          </a:p>
          <a:p>
            <a:pPr defTabSz="914400">
              <a:lnSpc>
                <a:spcPct val="100000"/>
              </a:lnSpc>
            </a:pPr>
            <a:endParaRPr lang="en-IN" sz="2400" b="0" strike="noStrike" spc="-1">
              <a:solidFill>
                <a:srgbClr val="000000"/>
              </a:solidFill>
              <a:latin typeface="Arial"/>
            </a:endParaRPr>
          </a:p>
          <a:p>
            <a:pPr indent="-216000" defTabSz="914400">
              <a:lnSpc>
                <a:spcPct val="100000"/>
              </a:lnSpc>
              <a:buClr>
                <a:srgbClr val="000000"/>
              </a:buClr>
              <a:buFont typeface="Calibri"/>
              <a:buAutoNum type="arabicPeriod"/>
            </a:pPr>
            <a:r>
              <a:rPr lang="en-GB" sz="2400" b="1" strike="noStrike" spc="-1">
                <a:solidFill>
                  <a:schemeClr val="dk1"/>
                </a:solidFill>
                <a:latin typeface="Times New Roman"/>
              </a:rPr>
              <a:t>MongoDB</a:t>
            </a:r>
            <a:r>
              <a:rPr lang="en-GB" sz="2400" b="0" strike="noStrike" spc="-1">
                <a:solidFill>
                  <a:schemeClr val="dk1"/>
                </a:solidFill>
                <a:latin typeface="Times New Roman"/>
              </a:rPr>
              <a:t>: A NoSQL database used for storing property data, user profiles, bookings, and other dynamic data.</a:t>
            </a:r>
            <a:endParaRPr lang="en-IN" sz="2400" b="0" strike="noStrike" spc="-1">
              <a:solidFill>
                <a:srgbClr val="000000"/>
              </a:solidFill>
              <a:latin typeface="Arial"/>
            </a:endParaRPr>
          </a:p>
          <a:p>
            <a:pPr indent="-216000" defTabSz="914400">
              <a:lnSpc>
                <a:spcPct val="100000"/>
              </a:lnSpc>
              <a:buClr>
                <a:srgbClr val="000000"/>
              </a:buClr>
              <a:buFont typeface="Calibri"/>
              <a:buAutoNum type="arabicPeriod"/>
            </a:pPr>
            <a:r>
              <a:rPr lang="en-GB" sz="2400" b="1" strike="noStrike" spc="-1">
                <a:solidFill>
                  <a:schemeClr val="dk1"/>
                </a:solidFill>
                <a:latin typeface="Times New Roman"/>
              </a:rPr>
              <a:t>Express.js</a:t>
            </a:r>
            <a:r>
              <a:rPr lang="en-GB" sz="2400" b="0" strike="noStrike" spc="-1">
                <a:solidFill>
                  <a:schemeClr val="dk1"/>
                </a:solidFill>
                <a:latin typeface="Times New Roman"/>
              </a:rPr>
              <a:t>: A backend framework that manages HTTP requests, user authentication, and database operations. It provides APIs for CRUD (Create, Read, Update, Delete) operations on properties, users, and payments.</a:t>
            </a:r>
            <a:endParaRPr lang="en-IN" sz="2400" b="0" strike="noStrike" spc="-1">
              <a:solidFill>
                <a:srgbClr val="000000"/>
              </a:solidFill>
              <a:latin typeface="Arial"/>
            </a:endParaRPr>
          </a:p>
          <a:p>
            <a:pPr indent="-216000" defTabSz="914400">
              <a:lnSpc>
                <a:spcPct val="100000"/>
              </a:lnSpc>
              <a:buClr>
                <a:srgbClr val="000000"/>
              </a:buClr>
              <a:buFont typeface="Calibri"/>
              <a:buAutoNum type="arabicPeriod"/>
            </a:pPr>
            <a:r>
              <a:rPr lang="en-GB" sz="2400" b="1" strike="noStrike" spc="-1">
                <a:solidFill>
                  <a:schemeClr val="dk1"/>
                </a:solidFill>
                <a:latin typeface="Times New Roman"/>
              </a:rPr>
              <a:t>React.js</a:t>
            </a:r>
            <a:r>
              <a:rPr lang="en-GB" sz="2400" b="0" strike="noStrike" spc="-1">
                <a:solidFill>
                  <a:schemeClr val="dk1"/>
                </a:solidFill>
                <a:latin typeface="Times New Roman"/>
              </a:rPr>
              <a:t>: The frontend JavaScript library that provides a responsive and dynamic user interface (UI). Users can browse properties, filter results, and interact with the platform seamlessly.</a:t>
            </a:r>
            <a:endParaRPr lang="en-IN" sz="2400" b="0" strike="noStrike" spc="-1">
              <a:solidFill>
                <a:srgbClr val="000000"/>
              </a:solidFill>
              <a:latin typeface="Arial"/>
            </a:endParaRPr>
          </a:p>
          <a:p>
            <a:pPr indent="-216000" defTabSz="914400">
              <a:lnSpc>
                <a:spcPct val="100000"/>
              </a:lnSpc>
              <a:buClr>
                <a:srgbClr val="000000"/>
              </a:buClr>
              <a:buFont typeface="Calibri"/>
              <a:buAutoNum type="arabicPeriod"/>
            </a:pPr>
            <a:r>
              <a:rPr lang="en-GB" sz="2400" b="1" strike="noStrike" spc="-1">
                <a:solidFill>
                  <a:schemeClr val="dk1"/>
                </a:solidFill>
                <a:latin typeface="Times New Roman"/>
              </a:rPr>
              <a:t>Node.js</a:t>
            </a:r>
            <a:r>
              <a:rPr lang="en-GB" sz="2400" b="0" strike="noStrike" spc="-1">
                <a:solidFill>
                  <a:schemeClr val="dk1"/>
                </a:solidFill>
                <a:latin typeface="Times New Roman"/>
              </a:rPr>
              <a:t>: The runtime environment for executing JavaScript code server-side. It handles backend logic, routes, and real-time data management.</a:t>
            </a:r>
            <a:endParaRPr lang="en-IN" sz="2400" b="0" strike="noStrike" spc="-1">
              <a:solidFill>
                <a:srgbClr val="000000"/>
              </a:solidFill>
              <a:latin typeface="Arial"/>
            </a:endParaRPr>
          </a:p>
          <a:p>
            <a:pPr defTabSz="914400">
              <a:lnSpc>
                <a:spcPct val="100000"/>
              </a:lnSpc>
            </a:pPr>
            <a:endParaRPr lang="en-IN" sz="24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3286080" y="235440"/>
            <a:ext cx="5619240" cy="685080"/>
          </a:xfrm>
          <a:prstGeom prst="rect">
            <a:avLst/>
          </a:prstGeom>
          <a:noFill/>
          <a:ln w="0">
            <a:noFill/>
          </a:ln>
        </p:spPr>
        <p:txBody>
          <a:bodyPr lIns="0" tIns="12600" rIns="0" bIns="0" anchor="t">
            <a:noAutofit/>
          </a:bodyPr>
          <a:lstStyle/>
          <a:p>
            <a:pPr marL="12600" indent="0" defTabSz="914400">
              <a:lnSpc>
                <a:spcPct val="100000"/>
              </a:lnSpc>
              <a:spcBef>
                <a:spcPts val="99"/>
              </a:spcBef>
              <a:buNone/>
              <a:tabLst>
                <a:tab pos="0" algn="l"/>
              </a:tabLst>
            </a:pPr>
            <a:r>
              <a:rPr lang="en-IN" sz="4400" b="0" strike="noStrike" spc="-7">
                <a:solidFill>
                  <a:schemeClr val="dk1"/>
                </a:solidFill>
                <a:latin typeface="Times New Roman"/>
              </a:rPr>
              <a:t>PROPOSED SYSTEM</a:t>
            </a:r>
            <a:endParaRPr lang="en-US" sz="4400" b="0" strike="noStrike" spc="-1">
              <a:solidFill>
                <a:schemeClr val="dk1"/>
              </a:solidFill>
              <a:latin typeface="Calibri"/>
            </a:endParaRPr>
          </a:p>
        </p:txBody>
      </p:sp>
      <p:sp>
        <p:nvSpPr>
          <p:cNvPr id="49" name="object 3"/>
          <p:cNvSpPr/>
          <p:nvPr/>
        </p:nvSpPr>
        <p:spPr>
          <a:xfrm>
            <a:off x="685800" y="1812960"/>
            <a:ext cx="10895760" cy="357840"/>
          </a:xfrm>
          <a:prstGeom prst="rect">
            <a:avLst/>
          </a:prstGeom>
          <a:noFill/>
          <a:ln w="0">
            <a:noFill/>
          </a:ln>
        </p:spPr>
        <p:style>
          <a:lnRef idx="0">
            <a:scrgbClr r="0" g="0" b="0"/>
          </a:lnRef>
          <a:fillRef idx="0">
            <a:scrgbClr r="0" g="0" b="0"/>
          </a:fillRef>
          <a:effectRef idx="0">
            <a:scrgbClr r="0" g="0" b="0"/>
          </a:effectRef>
          <a:fontRef idx="minor"/>
        </p:style>
        <p:txBody>
          <a:bodyPr lIns="0" tIns="50040" rIns="0" bIns="0" anchor="t">
            <a:spAutoFit/>
          </a:bodyPr>
          <a:lstStyle/>
          <a:p>
            <a:pPr algn="just" defTabSz="914400">
              <a:lnSpc>
                <a:spcPts val="2381"/>
              </a:lnSpc>
              <a:spcBef>
                <a:spcPts val="394"/>
              </a:spcBef>
            </a:pPr>
            <a:endParaRPr lang="en-IN" sz="2200" b="0" strike="noStrike" spc="-1">
              <a:solidFill>
                <a:schemeClr val="dk1"/>
              </a:solidFill>
              <a:latin typeface="Times New Roman"/>
            </a:endParaRPr>
          </a:p>
        </p:txBody>
      </p:sp>
      <p:sp>
        <p:nvSpPr>
          <p:cNvPr id="50" name="Text 0"/>
          <p:cNvSpPr/>
          <p:nvPr/>
        </p:nvSpPr>
        <p:spPr>
          <a:xfrm>
            <a:off x="1512720" y="920880"/>
            <a:ext cx="7773840" cy="669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ts val="5051"/>
              </a:lnSpc>
              <a:tabLst>
                <a:tab pos="0" algn="l"/>
              </a:tabLst>
            </a:pPr>
            <a:endParaRPr lang="en-US" sz="2000" b="0" strike="noStrike" spc="-1">
              <a:solidFill>
                <a:schemeClr val="dk1"/>
              </a:solidFill>
              <a:latin typeface="Calibri"/>
            </a:endParaRPr>
          </a:p>
        </p:txBody>
      </p:sp>
      <p:sp>
        <p:nvSpPr>
          <p:cNvPr id="51" name="Rectangle 30"/>
          <p:cNvSpPr/>
          <p:nvPr/>
        </p:nvSpPr>
        <p:spPr>
          <a:xfrm flipV="1">
            <a:off x="8552520" y="7206120"/>
            <a:ext cx="1567080" cy="147960"/>
          </a:xfrm>
          <a:prstGeom prst="rect">
            <a:avLst/>
          </a:prstGeom>
          <a:solidFill>
            <a:schemeClr val="bg1"/>
          </a:solidFill>
          <a:ln>
            <a:solidFill>
              <a:srgbClr val="FFFFFF"/>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IN" sz="1800" b="0" strike="noStrike" spc="-1">
              <a:solidFill>
                <a:schemeClr val="lt1"/>
              </a:solidFill>
              <a:latin typeface="Calibri"/>
            </a:endParaRPr>
          </a:p>
        </p:txBody>
      </p:sp>
      <p:sp>
        <p:nvSpPr>
          <p:cNvPr id="52" name="TextBox 34"/>
          <p:cNvSpPr/>
          <p:nvPr/>
        </p:nvSpPr>
        <p:spPr>
          <a:xfrm>
            <a:off x="425880" y="1255680"/>
            <a:ext cx="11339640" cy="5210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GB" sz="2400" b="1" strike="noStrike" spc="-1">
                <a:solidFill>
                  <a:schemeClr val="dk1"/>
                </a:solidFill>
                <a:latin typeface="Times New Roman"/>
              </a:rPr>
              <a:t>a) User Registration and Login</a:t>
            </a:r>
            <a:endParaRPr lang="en-IN" sz="2400" b="0" strike="noStrike" spc="-1">
              <a:solidFill>
                <a:srgbClr val="000000"/>
              </a:solidFill>
              <a:latin typeface="Arial"/>
            </a:endParaRPr>
          </a:p>
          <a:p>
            <a:pPr indent="-216000" defTabSz="914400">
              <a:lnSpc>
                <a:spcPct val="100000"/>
              </a:lnSpc>
              <a:buClr>
                <a:srgbClr val="000000"/>
              </a:buClr>
              <a:buFont typeface="Arial"/>
              <a:buChar char="•"/>
            </a:pPr>
            <a:r>
              <a:rPr lang="en-GB" sz="2400" b="0" strike="noStrike" spc="-1">
                <a:solidFill>
                  <a:schemeClr val="dk1"/>
                </a:solidFill>
                <a:latin typeface="Times New Roman"/>
              </a:rPr>
              <a:t>New users (landlords or tenants) can register using an email/password or third-party OAuth providers (e.g., Google). Upon registration, the system assigns roles and allows access based on the user type.</a:t>
            </a:r>
            <a:endParaRPr lang="en-IN" sz="2400" b="0" strike="noStrike" spc="-1">
              <a:solidFill>
                <a:srgbClr val="000000"/>
              </a:solidFill>
              <a:latin typeface="Arial"/>
            </a:endParaRPr>
          </a:p>
          <a:p>
            <a:pPr defTabSz="914400">
              <a:lnSpc>
                <a:spcPct val="100000"/>
              </a:lnSpc>
            </a:pPr>
            <a:r>
              <a:rPr lang="en-GB" sz="2400" b="1" strike="noStrike" spc="-1">
                <a:solidFill>
                  <a:schemeClr val="dk1"/>
                </a:solidFill>
                <a:latin typeface="Times New Roman"/>
              </a:rPr>
              <a:t>b) Listing a Property (Landlord)</a:t>
            </a:r>
            <a:endParaRPr lang="en-IN" sz="2400" b="0" strike="noStrike" spc="-1">
              <a:solidFill>
                <a:srgbClr val="000000"/>
              </a:solidFill>
              <a:latin typeface="Arial"/>
            </a:endParaRPr>
          </a:p>
          <a:p>
            <a:pPr indent="-216000" defTabSz="914400">
              <a:lnSpc>
                <a:spcPct val="100000"/>
              </a:lnSpc>
              <a:buClr>
                <a:srgbClr val="000000"/>
              </a:buClr>
              <a:buFont typeface="Arial"/>
              <a:buChar char="•"/>
            </a:pPr>
            <a:r>
              <a:rPr lang="en-GB" sz="2400" b="0" strike="noStrike" spc="-1">
                <a:solidFill>
                  <a:schemeClr val="dk1"/>
                </a:solidFill>
                <a:latin typeface="Times New Roman"/>
              </a:rPr>
              <a:t>A landlord logs in, navigates to the “List a Property” page, fills out details and submits the listing for approval. The admin verifies the listing and makes it publicly available.</a:t>
            </a:r>
            <a:endParaRPr lang="en-IN" sz="2400" b="0" strike="noStrike" spc="-1">
              <a:solidFill>
                <a:srgbClr val="000000"/>
              </a:solidFill>
              <a:latin typeface="Arial"/>
            </a:endParaRPr>
          </a:p>
          <a:p>
            <a:pPr defTabSz="914400">
              <a:lnSpc>
                <a:spcPct val="100000"/>
              </a:lnSpc>
            </a:pPr>
            <a:r>
              <a:rPr lang="en-GB" sz="2400" b="1" strike="noStrike" spc="-1">
                <a:solidFill>
                  <a:schemeClr val="dk1"/>
                </a:solidFill>
                <a:latin typeface="Times New Roman"/>
              </a:rPr>
              <a:t>c) Searching and Renting (Tenant)</a:t>
            </a:r>
            <a:endParaRPr lang="en-IN" sz="2400" b="0" strike="noStrike" spc="-1">
              <a:solidFill>
                <a:srgbClr val="000000"/>
              </a:solidFill>
              <a:latin typeface="Arial"/>
            </a:endParaRPr>
          </a:p>
          <a:p>
            <a:pPr indent="-216000" defTabSz="914400">
              <a:lnSpc>
                <a:spcPct val="100000"/>
              </a:lnSpc>
              <a:buClr>
                <a:srgbClr val="000000"/>
              </a:buClr>
              <a:buFont typeface="Arial"/>
              <a:buChar char="•"/>
            </a:pPr>
            <a:r>
              <a:rPr lang="en-GB" sz="2400" b="0" strike="noStrike" spc="-1">
                <a:solidFill>
                  <a:schemeClr val="dk1"/>
                </a:solidFill>
                <a:latin typeface="Times New Roman"/>
              </a:rPr>
              <a:t>Tenants browse or search for available properties using filters. Upon finding a property, the tenant can contact the landlord and proceed to book the property, including making a payment via the integrated payment system.</a:t>
            </a:r>
            <a:endParaRPr lang="en-IN" sz="2400" b="0" strike="noStrike" spc="-1">
              <a:solidFill>
                <a:srgbClr val="000000"/>
              </a:solidFill>
              <a:latin typeface="Arial"/>
            </a:endParaRPr>
          </a:p>
          <a:p>
            <a:pPr defTabSz="914400">
              <a:lnSpc>
                <a:spcPct val="100000"/>
              </a:lnSpc>
            </a:pPr>
            <a:r>
              <a:rPr lang="en-GB" sz="2400" b="1" strike="noStrike" spc="-1">
                <a:solidFill>
                  <a:schemeClr val="dk1"/>
                </a:solidFill>
                <a:latin typeface="Times New Roman"/>
              </a:rPr>
              <a:t>d) Payment and Notifications</a:t>
            </a:r>
            <a:endParaRPr lang="en-IN" sz="2400" b="0" strike="noStrike" spc="-1">
              <a:solidFill>
                <a:srgbClr val="000000"/>
              </a:solidFill>
              <a:latin typeface="Arial"/>
            </a:endParaRPr>
          </a:p>
          <a:p>
            <a:pPr indent="-216000" defTabSz="914400">
              <a:lnSpc>
                <a:spcPct val="100000"/>
              </a:lnSpc>
              <a:buClr>
                <a:srgbClr val="000000"/>
              </a:buClr>
              <a:buFont typeface="Arial"/>
              <a:buChar char="•"/>
            </a:pPr>
            <a:r>
              <a:rPr lang="en-GB" sz="2400" b="0" strike="noStrike" spc="-1">
                <a:solidFill>
                  <a:schemeClr val="dk1"/>
                </a:solidFill>
                <a:latin typeface="Times New Roman"/>
              </a:rPr>
              <a:t>After payment, the system sends notifications to both tenant and landlord, confirming the transaction. Regular reminders (e.g., upcoming rent due) can be sent to tenants.</a:t>
            </a:r>
            <a:endParaRPr lang="en-IN" sz="24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2269080" y="601560"/>
            <a:ext cx="7653600" cy="1218960"/>
          </a:xfrm>
          <a:prstGeom prst="rect">
            <a:avLst/>
          </a:prstGeom>
          <a:noFill/>
          <a:ln w="0">
            <a:noFill/>
          </a:ln>
        </p:spPr>
        <p:txBody>
          <a:bodyPr lIns="0" tIns="0" rIns="0" bIns="0" anchor="ctr">
            <a:noAutofit/>
          </a:bodyPr>
          <a:lstStyle/>
          <a:p>
            <a:pPr indent="0" algn="ctr" defTabSz="914400">
              <a:lnSpc>
                <a:spcPct val="90000"/>
              </a:lnSpc>
              <a:buNone/>
              <a:tabLst>
                <a:tab pos="0" algn="l"/>
              </a:tabLst>
            </a:pPr>
            <a:r>
              <a:rPr lang="en-US" sz="4400" b="0" strike="noStrike" spc="-1">
                <a:solidFill>
                  <a:schemeClr val="dk1"/>
                </a:solidFill>
                <a:latin typeface="Times New Roman"/>
              </a:rPr>
              <a:t>ARCHITECTURE</a:t>
            </a:r>
            <a:r>
              <a:rPr lang="en-US" sz="4400" b="1" strike="noStrike" spc="-1">
                <a:solidFill>
                  <a:schemeClr val="dk1"/>
                </a:solidFill>
                <a:latin typeface="Times New Roman"/>
              </a:rPr>
              <a:t> </a:t>
            </a:r>
            <a:r>
              <a:rPr lang="en-US" sz="4400" b="0" strike="noStrike" spc="-1">
                <a:solidFill>
                  <a:schemeClr val="dk1"/>
                </a:solidFill>
                <a:latin typeface="Times New Roman"/>
              </a:rPr>
              <a:t>DIAGRAM</a:t>
            </a:r>
            <a:endParaRPr lang="en-US" sz="4400" b="0" strike="noStrike" spc="-1">
              <a:solidFill>
                <a:schemeClr val="dk1"/>
              </a:solidFill>
              <a:latin typeface="Calibri"/>
            </a:endParaRPr>
          </a:p>
        </p:txBody>
      </p:sp>
      <p:pic>
        <p:nvPicPr>
          <p:cNvPr id="54" name="Picture 4"/>
          <p:cNvPicPr/>
          <p:nvPr/>
        </p:nvPicPr>
        <p:blipFill>
          <a:blip r:embed="rId2"/>
          <a:stretch/>
        </p:blipFill>
        <p:spPr>
          <a:xfrm>
            <a:off x="683640" y="2439360"/>
            <a:ext cx="10824120" cy="363816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 name="Text 0"/>
          <p:cNvSpPr/>
          <p:nvPr/>
        </p:nvSpPr>
        <p:spPr>
          <a:xfrm>
            <a:off x="2426040" y="920160"/>
            <a:ext cx="7339680" cy="53280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t">
            <a:noAutofit/>
          </a:bodyPr>
          <a:lstStyle/>
          <a:p>
            <a:pPr defTabSz="914400">
              <a:lnSpc>
                <a:spcPct val="100000"/>
              </a:lnSpc>
              <a:tabLst>
                <a:tab pos="0" algn="l"/>
              </a:tabLst>
            </a:pPr>
            <a:r>
              <a:rPr lang="en-US" sz="4100" b="0" strike="noStrike" spc="-1">
                <a:solidFill>
                  <a:srgbClr val="201B18"/>
                </a:solidFill>
                <a:latin typeface="Times New Roman"/>
                <a:ea typeface="Platypi Medium"/>
              </a:rPr>
              <a:t>FRONT END SERVICES</a:t>
            </a:r>
            <a:r>
              <a:rPr lang="en-US" sz="4100" b="0" strike="noStrike" spc="-1">
                <a:solidFill>
                  <a:srgbClr val="201B18"/>
                </a:solidFill>
                <a:latin typeface="Platypi Medium"/>
                <a:ea typeface="Platypi Medium"/>
              </a:rPr>
              <a:t>:</a:t>
            </a:r>
            <a:r>
              <a:rPr lang="en-GB" sz="4000" b="0" strike="noStrike" spc="-1">
                <a:solidFill>
                  <a:schemeClr val="dk1"/>
                </a:solidFill>
                <a:latin typeface="Times New Roman"/>
                <a:ea typeface="Platypi Medium"/>
              </a:rPr>
              <a:t>UI/UX</a:t>
            </a:r>
            <a:r>
              <a:rPr lang="en-US" sz="4100" b="0" strike="noStrike" spc="-1">
                <a:solidFill>
                  <a:srgbClr val="201B18"/>
                </a:solidFill>
                <a:latin typeface="Platypi Medium"/>
                <a:ea typeface="Platypi Medium"/>
              </a:rPr>
              <a:t> </a:t>
            </a:r>
            <a:endParaRPr lang="en-IN" sz="4100" b="0" strike="noStrike" spc="-1">
              <a:solidFill>
                <a:srgbClr val="000000"/>
              </a:solidFill>
              <a:latin typeface="Arial"/>
            </a:endParaRPr>
          </a:p>
        </p:txBody>
      </p:sp>
      <p:sp>
        <p:nvSpPr>
          <p:cNvPr id="56" name="Text 3"/>
          <p:cNvSpPr/>
          <p:nvPr/>
        </p:nvSpPr>
        <p:spPr>
          <a:xfrm>
            <a:off x="2362320" y="1905120"/>
            <a:ext cx="2834640" cy="353520"/>
          </a:xfrm>
          <a:prstGeom prst="rect">
            <a:avLst/>
          </a:prstGeom>
          <a:noFill/>
          <a:ln w="0">
            <a:noFill/>
          </a:ln>
        </p:spPr>
        <p:style>
          <a:lnRef idx="0">
            <a:scrgbClr r="0" g="0" b="0"/>
          </a:lnRef>
          <a:fillRef idx="0">
            <a:scrgbClr r="0" g="0" b="0"/>
          </a:fillRef>
          <a:effectRef idx="0">
            <a:scrgbClr r="0" g="0" b="0"/>
          </a:effectRef>
          <a:fontRef idx="minor"/>
        </p:style>
        <p:txBody>
          <a:bodyPr wrap="none" lIns="0" tIns="0" rIns="0" bIns="0" anchor="t">
            <a:noAutofit/>
          </a:bodyPr>
          <a:lstStyle/>
          <a:p>
            <a:pPr defTabSz="914400">
              <a:lnSpc>
                <a:spcPct val="100000"/>
              </a:lnSpc>
              <a:tabLst>
                <a:tab pos="0" algn="l"/>
              </a:tabLst>
            </a:pPr>
            <a:endParaRPr lang="en-IN" sz="2200" b="0" strike="noStrike" spc="-1">
              <a:solidFill>
                <a:srgbClr val="000000"/>
              </a:solidFill>
              <a:latin typeface="Arial"/>
            </a:endParaRPr>
          </a:p>
        </p:txBody>
      </p:sp>
      <p:sp>
        <p:nvSpPr>
          <p:cNvPr id="57" name="Text 4"/>
          <p:cNvSpPr/>
          <p:nvPr/>
        </p:nvSpPr>
        <p:spPr>
          <a:xfrm>
            <a:off x="1198080" y="3202200"/>
            <a:ext cx="9795600" cy="2793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marL="343080" indent="-343080" defTabSz="914400">
              <a:lnSpc>
                <a:spcPct val="100000"/>
              </a:lnSpc>
              <a:buClr>
                <a:srgbClr val="000000"/>
              </a:buClr>
              <a:buFont typeface="Arial"/>
              <a:buChar char="•"/>
              <a:tabLst>
                <a:tab pos="0" algn="l"/>
              </a:tabLst>
            </a:pPr>
            <a:r>
              <a:rPr lang="en-US" sz="2400" b="0" strike="noStrike" spc="-1">
                <a:solidFill>
                  <a:srgbClr val="000000"/>
                </a:solidFill>
                <a:latin typeface="Times New Roman"/>
                <a:ea typeface="Gelasio Semi Bold"/>
              </a:rPr>
              <a:t>User Interface</a:t>
            </a:r>
            <a:r>
              <a:rPr lang="en-US" sz="2400" b="0" strike="noStrike" spc="-1">
                <a:solidFill>
                  <a:srgbClr val="000000"/>
                </a:solidFill>
                <a:latin typeface="Times New Roman"/>
                <a:ea typeface="Gelasio"/>
              </a:rPr>
              <a:t>: React.js powers a dynamic and interactive user interface for seamless navigation and interaction.</a:t>
            </a:r>
            <a:endParaRPr lang="en-IN" sz="2400" b="0" strike="noStrike" spc="-1">
              <a:solidFill>
                <a:srgbClr val="000000"/>
              </a:solidFill>
              <a:latin typeface="Arial"/>
            </a:endParaRPr>
          </a:p>
          <a:p>
            <a:pPr marL="343080" indent="-343080" defTabSz="914400">
              <a:lnSpc>
                <a:spcPct val="100000"/>
              </a:lnSpc>
              <a:buClr>
                <a:srgbClr val="000000"/>
              </a:buClr>
              <a:buFont typeface="Arial"/>
              <a:buChar char="•"/>
              <a:tabLst>
                <a:tab pos="0" algn="l"/>
              </a:tabLst>
            </a:pPr>
            <a:r>
              <a:rPr lang="en-US" sz="2400" b="0" strike="noStrike" spc="-1">
                <a:solidFill>
                  <a:srgbClr val="000000"/>
                </a:solidFill>
                <a:latin typeface="Times New Roman"/>
                <a:ea typeface="Gelasio Semi Bold"/>
              </a:rPr>
              <a:t>Property Display</a:t>
            </a:r>
            <a:r>
              <a:rPr lang="en-US" sz="2400" b="0" strike="noStrike" spc="-1">
                <a:solidFill>
                  <a:srgbClr val="000000"/>
                </a:solidFill>
                <a:latin typeface="Times New Roman"/>
                <a:ea typeface="Gelasio"/>
              </a:rPr>
              <a:t>: Detailed property information, images, and maps are rendered efficiently using React components.</a:t>
            </a:r>
            <a:endParaRPr lang="en-IN" sz="2400" b="0" strike="noStrike" spc="-1">
              <a:solidFill>
                <a:srgbClr val="000000"/>
              </a:solidFill>
              <a:latin typeface="Arial"/>
            </a:endParaRPr>
          </a:p>
          <a:p>
            <a:pPr marL="343080" indent="-343080" defTabSz="914400">
              <a:lnSpc>
                <a:spcPct val="100000"/>
              </a:lnSpc>
              <a:buClr>
                <a:srgbClr val="000000"/>
              </a:buClr>
              <a:buFont typeface="Arial"/>
              <a:buChar char="•"/>
              <a:tabLst>
                <a:tab pos="0" algn="l"/>
              </a:tabLst>
            </a:pPr>
            <a:r>
              <a:rPr lang="en-US" sz="2400" b="0" strike="noStrike" spc="-1">
                <a:solidFill>
                  <a:srgbClr val="000000"/>
                </a:solidFill>
                <a:latin typeface="Times New Roman"/>
                <a:ea typeface="Gelasio Semi Bold"/>
              </a:rPr>
              <a:t>Search Functionality</a:t>
            </a:r>
            <a:r>
              <a:rPr lang="en-US" sz="2400" b="0" strike="noStrike" spc="-1">
                <a:solidFill>
                  <a:srgbClr val="000000"/>
                </a:solidFill>
                <a:latin typeface="Times New Roman"/>
                <a:ea typeface="Gelasio"/>
              </a:rPr>
              <a:t>: Advanced search filters and sorting options are implemented with React's state management.</a:t>
            </a:r>
            <a:endParaRPr lang="en-IN" sz="2400" b="0" strike="noStrike" spc="-1">
              <a:solidFill>
                <a:srgbClr val="000000"/>
              </a:solidFill>
              <a:latin typeface="Arial"/>
            </a:endParaRPr>
          </a:p>
          <a:p>
            <a:pPr defTabSz="914400">
              <a:lnSpc>
                <a:spcPct val="100000"/>
              </a:lnSpc>
              <a:tabLst>
                <a:tab pos="0" algn="l"/>
              </a:tabLst>
            </a:pPr>
            <a:endParaRPr lang="en-IN" sz="2400" b="0" strike="noStrike" spc="-1">
              <a:solidFill>
                <a:srgbClr val="000000"/>
              </a:solidFill>
              <a:latin typeface="Arial"/>
            </a:endParaRPr>
          </a:p>
          <a:p>
            <a:pPr defTabSz="914400">
              <a:lnSpc>
                <a:spcPct val="100000"/>
              </a:lnSpc>
              <a:tabLst>
                <a:tab pos="0" algn="l"/>
              </a:tabLst>
            </a:pPr>
            <a:endParaRPr lang="en-IN" sz="24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514800" y="651960"/>
            <a:ext cx="11161800" cy="643320"/>
          </a:xfrm>
          <a:prstGeom prst="rect">
            <a:avLst/>
          </a:prstGeom>
          <a:noFill/>
          <a:ln w="0">
            <a:noFill/>
          </a:ln>
        </p:spPr>
        <p:txBody>
          <a:bodyPr lIns="0" tIns="0" rIns="0" bIns="0" anchor="t">
            <a:noAutofit/>
          </a:bodyPr>
          <a:lstStyle/>
          <a:p>
            <a:pPr indent="0" defTabSz="914400">
              <a:lnSpc>
                <a:spcPct val="100000"/>
              </a:lnSpc>
              <a:buNone/>
            </a:pPr>
            <a:r>
              <a:rPr lang="en-GB" sz="4000" b="0" strike="noStrike" spc="-1">
                <a:solidFill>
                  <a:schemeClr val="dk1"/>
                </a:solidFill>
                <a:latin typeface="Times New Roman"/>
              </a:rPr>
              <a:t>BACKEND INTEGRATION</a:t>
            </a:r>
            <a:r>
              <a:rPr lang="en-GB" sz="4400" b="0" strike="noStrike" spc="-1">
                <a:solidFill>
                  <a:schemeClr val="dk1"/>
                </a:solidFill>
                <a:latin typeface="Times New Roman"/>
              </a:rPr>
              <a:t>: REACT &amp; NODE JS</a:t>
            </a:r>
            <a:br>
              <a:rPr sz="4400"/>
            </a:br>
            <a:endParaRPr lang="en-US" sz="4400" b="0" strike="noStrike" spc="-1">
              <a:solidFill>
                <a:schemeClr val="dk1"/>
              </a:solidFill>
              <a:latin typeface="Calibri"/>
            </a:endParaRPr>
          </a:p>
        </p:txBody>
      </p:sp>
      <p:sp>
        <p:nvSpPr>
          <p:cNvPr id="59" name="TextBox 1"/>
          <p:cNvSpPr/>
          <p:nvPr/>
        </p:nvSpPr>
        <p:spPr>
          <a:xfrm>
            <a:off x="443160" y="2255400"/>
            <a:ext cx="11305800" cy="3015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gn="just" defTabSz="914400">
              <a:lnSpc>
                <a:spcPct val="100000"/>
              </a:lnSpc>
              <a:buClr>
                <a:srgbClr val="000000"/>
              </a:buClr>
              <a:buFont typeface="Arial"/>
              <a:buChar char="•"/>
              <a:tabLst>
                <a:tab pos="0" algn="l"/>
              </a:tabLst>
            </a:pPr>
            <a:r>
              <a:rPr lang="en-US" sz="2400" b="0" strike="noStrike" spc="-1">
                <a:solidFill>
                  <a:schemeClr val="dk1"/>
                </a:solidFill>
                <a:latin typeface="Times New Roman"/>
                <a:ea typeface="Gelasio Semi Bold"/>
              </a:rPr>
              <a:t>API Development: </a:t>
            </a:r>
            <a:r>
              <a:rPr lang="en-US" sz="2400" b="0" strike="noStrike" spc="-1">
                <a:solidFill>
                  <a:schemeClr val="dk1"/>
                </a:solidFill>
                <a:latin typeface="Times New Roman"/>
                <a:ea typeface="Gelasio"/>
              </a:rPr>
              <a:t>Express.js is used to build RESTful APIs for data access and interaction with the front end.</a:t>
            </a:r>
            <a:endParaRPr lang="en-IN" sz="2400" b="0" strike="noStrike" spc="-1">
              <a:solidFill>
                <a:srgbClr val="000000"/>
              </a:solidFill>
              <a:latin typeface="Arial"/>
            </a:endParaRPr>
          </a:p>
          <a:p>
            <a:pPr marL="343080" indent="-343080" algn="just" defTabSz="914400">
              <a:lnSpc>
                <a:spcPct val="100000"/>
              </a:lnSpc>
              <a:buClr>
                <a:srgbClr val="000000"/>
              </a:buClr>
              <a:buFont typeface="Arial"/>
              <a:buChar char="•"/>
              <a:tabLst>
                <a:tab pos="0" algn="l"/>
              </a:tabLst>
            </a:pPr>
            <a:r>
              <a:rPr lang="en-US" sz="2400" b="0" strike="noStrike" spc="-1">
                <a:solidFill>
                  <a:schemeClr val="dk1"/>
                </a:solidFill>
                <a:latin typeface="Times New Roman"/>
                <a:ea typeface="Gelasio Semi Bold"/>
              </a:rPr>
              <a:t>Data Management</a:t>
            </a:r>
            <a:r>
              <a:rPr lang="en-IN" sz="2400" b="0" strike="noStrike" spc="-1">
                <a:solidFill>
                  <a:schemeClr val="dk1"/>
                </a:solidFill>
                <a:latin typeface="Times New Roman"/>
                <a:ea typeface="Gelasio Semi Bold"/>
              </a:rPr>
              <a:t>: </a:t>
            </a:r>
            <a:r>
              <a:rPr lang="en-US" sz="2400" b="0" strike="noStrike" spc="-1">
                <a:solidFill>
                  <a:schemeClr val="dk1"/>
                </a:solidFill>
                <a:latin typeface="Times New Roman"/>
                <a:ea typeface="Gelasio"/>
              </a:rPr>
              <a:t>MongoDB provides a flexible and scalable database for storing and retrieving property and user data.</a:t>
            </a:r>
            <a:endParaRPr lang="en-IN" sz="2400" b="0" strike="noStrike" spc="-1">
              <a:solidFill>
                <a:srgbClr val="000000"/>
              </a:solidFill>
              <a:latin typeface="Arial"/>
            </a:endParaRPr>
          </a:p>
          <a:p>
            <a:pPr marL="343080" indent="-343080" algn="just" defTabSz="914400">
              <a:lnSpc>
                <a:spcPct val="100000"/>
              </a:lnSpc>
              <a:buClr>
                <a:srgbClr val="000000"/>
              </a:buClr>
              <a:buFont typeface="Arial"/>
              <a:buChar char="•"/>
              <a:tabLst>
                <a:tab pos="0" algn="l"/>
              </a:tabLst>
            </a:pPr>
            <a:r>
              <a:rPr lang="en-US" sz="2400" b="0" strike="noStrike" spc="-1">
                <a:solidFill>
                  <a:schemeClr val="dk1"/>
                </a:solidFill>
                <a:latin typeface="Times New Roman"/>
                <a:ea typeface="Gelasio Semi Bold"/>
              </a:rPr>
              <a:t>Authentication and Authorization : </a:t>
            </a:r>
            <a:r>
              <a:rPr lang="en-US" sz="2400" b="0" strike="noStrike" spc="-1">
                <a:solidFill>
                  <a:schemeClr val="dk1"/>
                </a:solidFill>
                <a:latin typeface="Times New Roman"/>
                <a:ea typeface="Gelasio"/>
              </a:rPr>
              <a:t>Node.js handles user authentication and authorization, ensuring secure access to data.</a:t>
            </a:r>
            <a:endParaRPr lang="en-IN" sz="2400" b="0" strike="noStrike" spc="-1">
              <a:solidFill>
                <a:srgbClr val="000000"/>
              </a:solidFill>
              <a:latin typeface="Arial"/>
            </a:endParaRPr>
          </a:p>
          <a:p>
            <a:pPr marL="343080" indent="-343080" algn="just" defTabSz="914400">
              <a:lnSpc>
                <a:spcPct val="100000"/>
              </a:lnSpc>
              <a:buClr>
                <a:srgbClr val="000000"/>
              </a:buClr>
              <a:buFont typeface="Arial"/>
              <a:buChar char="•"/>
              <a:tabLst>
                <a:tab pos="0" algn="l"/>
              </a:tabLst>
            </a:pPr>
            <a:r>
              <a:rPr lang="en-US" sz="2400" b="0" strike="noStrike" spc="-1">
                <a:solidFill>
                  <a:schemeClr val="dk1"/>
                </a:solidFill>
                <a:latin typeface="Times New Roman"/>
                <a:ea typeface="Gelasio Semi Bold"/>
              </a:rPr>
              <a:t>Payment Processing: </a:t>
            </a:r>
            <a:r>
              <a:rPr lang="en-US" sz="2400" b="0" strike="noStrike" spc="-1">
                <a:solidFill>
                  <a:schemeClr val="dk1"/>
                </a:solidFill>
                <a:latin typeface="Times New Roman"/>
                <a:ea typeface="Gelasio"/>
              </a:rPr>
              <a:t>Integration with payment gateways facilitates secure online transactions for rental payments.</a:t>
            </a:r>
            <a:endParaRPr lang="en-IN" sz="24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3466800" y="401760"/>
            <a:ext cx="5257440" cy="963720"/>
          </a:xfrm>
          <a:prstGeom prst="rect">
            <a:avLst/>
          </a:prstGeom>
          <a:noFill/>
          <a:ln w="0">
            <a:noFill/>
          </a:ln>
        </p:spPr>
        <p:txBody>
          <a:bodyPr lIns="0" tIns="0" rIns="0" bIns="0" anchor="t">
            <a:noAutofit/>
          </a:bodyPr>
          <a:lstStyle/>
          <a:p>
            <a:pPr indent="0" defTabSz="914400">
              <a:lnSpc>
                <a:spcPct val="100000"/>
              </a:lnSpc>
              <a:buNone/>
              <a:tabLst>
                <a:tab pos="0" algn="l"/>
              </a:tabLst>
            </a:pPr>
            <a:r>
              <a:rPr lang="en-GB" sz="4400" b="0" strike="noStrike" spc="-1">
                <a:solidFill>
                  <a:schemeClr val="dk1"/>
                </a:solidFill>
                <a:latin typeface="Times New Roman"/>
              </a:rPr>
              <a:t>WORKING MODEL</a:t>
            </a:r>
            <a:endParaRPr lang="en-US" sz="4400" b="0" strike="noStrike" spc="-1">
              <a:solidFill>
                <a:schemeClr val="dk1"/>
              </a:solidFill>
              <a:latin typeface="Calibri"/>
            </a:endParaRPr>
          </a:p>
        </p:txBody>
      </p:sp>
      <p:pic>
        <p:nvPicPr>
          <p:cNvPr id="61" name="Picture 2"/>
          <p:cNvPicPr/>
          <p:nvPr/>
        </p:nvPicPr>
        <p:blipFill>
          <a:blip r:embed="rId2"/>
          <a:stretch/>
        </p:blipFill>
        <p:spPr>
          <a:xfrm>
            <a:off x="871560" y="1486800"/>
            <a:ext cx="4572000" cy="2136240"/>
          </a:xfrm>
          <a:prstGeom prst="rect">
            <a:avLst/>
          </a:prstGeom>
          <a:ln w="0">
            <a:noFill/>
          </a:ln>
        </p:spPr>
      </p:pic>
      <p:pic>
        <p:nvPicPr>
          <p:cNvPr id="62" name="Picture 4"/>
          <p:cNvPicPr/>
          <p:nvPr/>
        </p:nvPicPr>
        <p:blipFill>
          <a:blip r:embed="rId3"/>
          <a:stretch/>
        </p:blipFill>
        <p:spPr>
          <a:xfrm>
            <a:off x="6358320" y="1486800"/>
            <a:ext cx="4961880" cy="2136240"/>
          </a:xfrm>
          <a:prstGeom prst="rect">
            <a:avLst/>
          </a:prstGeom>
          <a:ln w="0">
            <a:noFill/>
          </a:ln>
        </p:spPr>
      </p:pic>
      <p:pic>
        <p:nvPicPr>
          <p:cNvPr id="63" name="Picture 6"/>
          <p:cNvPicPr/>
          <p:nvPr/>
        </p:nvPicPr>
        <p:blipFill>
          <a:blip r:embed="rId4"/>
          <a:stretch/>
        </p:blipFill>
        <p:spPr>
          <a:xfrm>
            <a:off x="871560" y="4030200"/>
            <a:ext cx="4572000" cy="2251800"/>
          </a:xfrm>
          <a:prstGeom prst="rect">
            <a:avLst/>
          </a:prstGeom>
          <a:ln w="0">
            <a:noFill/>
          </a:ln>
        </p:spPr>
      </p:pic>
      <p:pic>
        <p:nvPicPr>
          <p:cNvPr id="64" name="Picture 8"/>
          <p:cNvPicPr/>
          <p:nvPr/>
        </p:nvPicPr>
        <p:blipFill>
          <a:blip r:embed="rId5"/>
          <a:stretch/>
        </p:blipFill>
        <p:spPr>
          <a:xfrm>
            <a:off x="6358320" y="4030200"/>
            <a:ext cx="4980600" cy="225180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4152960" y="790920"/>
            <a:ext cx="3885840" cy="642960"/>
          </a:xfrm>
          <a:prstGeom prst="rect">
            <a:avLst/>
          </a:prstGeom>
          <a:noFill/>
          <a:ln w="0">
            <a:noFill/>
          </a:ln>
        </p:spPr>
        <p:txBody>
          <a:bodyPr lIns="0" tIns="0" rIns="0" bIns="0" anchor="t">
            <a:noAutofit/>
          </a:bodyPr>
          <a:lstStyle/>
          <a:p>
            <a:pPr indent="0" defTabSz="914400">
              <a:lnSpc>
                <a:spcPct val="100000"/>
              </a:lnSpc>
              <a:buNone/>
              <a:tabLst>
                <a:tab pos="0" algn="l"/>
              </a:tabLst>
            </a:pPr>
            <a:r>
              <a:rPr lang="en-GB" sz="4400" b="0" strike="noStrike" spc="-1">
                <a:solidFill>
                  <a:schemeClr val="dk1"/>
                </a:solidFill>
                <a:latin typeface="Times New Roman"/>
              </a:rPr>
              <a:t>CONCLUSION</a:t>
            </a:r>
            <a:endParaRPr lang="en-US" sz="4400" b="0" strike="noStrike" spc="-1">
              <a:solidFill>
                <a:schemeClr val="dk1"/>
              </a:solidFill>
              <a:latin typeface="Calibri"/>
            </a:endParaRPr>
          </a:p>
        </p:txBody>
      </p:sp>
      <p:sp>
        <p:nvSpPr>
          <p:cNvPr id="66" name="TextBox 3"/>
          <p:cNvSpPr/>
          <p:nvPr/>
        </p:nvSpPr>
        <p:spPr>
          <a:xfrm>
            <a:off x="1227600" y="1947600"/>
            <a:ext cx="9736200" cy="3747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defTabSz="914400">
              <a:lnSpc>
                <a:spcPct val="100000"/>
              </a:lnSpc>
            </a:pPr>
            <a:r>
              <a:rPr lang="en-GB" sz="2400" b="0" strike="noStrike" spc="-1">
                <a:solidFill>
                  <a:schemeClr val="dk1"/>
                </a:solidFill>
                <a:latin typeface="Times New Roman"/>
              </a:rPr>
              <a:t>The proposed </a:t>
            </a:r>
            <a:r>
              <a:rPr lang="en-GB" sz="2400" b="1" strike="noStrike" spc="-1">
                <a:solidFill>
                  <a:schemeClr val="dk1"/>
                </a:solidFill>
                <a:latin typeface="Times New Roman"/>
              </a:rPr>
              <a:t>House Rent App using the MERN stack</a:t>
            </a:r>
            <a:r>
              <a:rPr lang="en-GB" sz="2400" b="0" strike="noStrike" spc="-1">
                <a:solidFill>
                  <a:schemeClr val="dk1"/>
                </a:solidFill>
                <a:latin typeface="Times New Roman"/>
              </a:rPr>
              <a:t> offers a comprehensive and efficient solution for property rental management, bridging the gap between landlords and tenants. By leveraging the power of MongoDB, Express.js, React, and Node.js, the system ensures a fast, scalable, and secure platform that can handle user registrations, property listings, bookings, payments, and communication seamlessly.</a:t>
            </a:r>
            <a:endParaRPr lang="en-IN" sz="2400" b="0" strike="noStrike" spc="-1">
              <a:solidFill>
                <a:srgbClr val="000000"/>
              </a:solidFill>
              <a:latin typeface="Arial"/>
            </a:endParaRPr>
          </a:p>
          <a:p>
            <a:pPr algn="just" defTabSz="914400">
              <a:lnSpc>
                <a:spcPct val="100000"/>
              </a:lnSpc>
            </a:pPr>
            <a:r>
              <a:rPr lang="en-GB" sz="2400" b="0" strike="noStrike" spc="-1">
                <a:solidFill>
                  <a:schemeClr val="dk1"/>
                </a:solidFill>
                <a:latin typeface="Times New Roman"/>
              </a:rPr>
              <a:t>The application not only simplifies the property renting process but also enhances user experience by providing easy search, secure transactions, and role-based access controls. Its flexible architecture and modular design allow for future scalability and the addition of new features as the platform evolves.</a:t>
            </a:r>
            <a:endParaRPr lang="en-IN" sz="2400" b="0" strike="noStrike" spc="-1">
              <a:solidFill>
                <a:srgbClr val="000000"/>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343</TotalTime>
  <Words>711</Words>
  <Application>Microsoft Office PowerPoint</Application>
  <PresentationFormat>Widescreen</PresentationFormat>
  <Paragraphs>40</Paragraphs>
  <Slides>10</Slides>
  <Notes>1</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10</vt:i4>
      </vt:variant>
    </vt:vector>
  </HeadingPairs>
  <TitlesOfParts>
    <vt:vector size="21" baseType="lpstr">
      <vt:lpstr>Arial</vt:lpstr>
      <vt:lpstr>Calibri</vt:lpstr>
      <vt:lpstr>Platypi Medium</vt:lpstr>
      <vt:lpstr>Symbol</vt:lpstr>
      <vt:lpstr>Times New Roman</vt:lpstr>
      <vt:lpstr>Wingdings</vt:lpstr>
      <vt:lpstr>Office Theme</vt:lpstr>
      <vt:lpstr>Office Theme</vt:lpstr>
      <vt:lpstr>Office Theme</vt:lpstr>
      <vt:lpstr>Office Theme</vt:lpstr>
      <vt:lpstr>Office Theme</vt:lpstr>
      <vt:lpstr>HOUSE RENT APP USING MERN</vt:lpstr>
      <vt:lpstr>ABSTRACT</vt:lpstr>
      <vt:lpstr>INTRODUCTION</vt:lpstr>
      <vt:lpstr>PROPOSED SYSTEM</vt:lpstr>
      <vt:lpstr>ARCHITECTURE DIAGRAM</vt:lpstr>
      <vt:lpstr>PowerPoint Presentation</vt:lpstr>
      <vt:lpstr>BACKEND INTEGRATION: REACT &amp; NODE JS </vt:lpstr>
      <vt:lpstr>WORKING MODEL</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Parking slot detection using yoloV8 and IOU threshold to detect whether car is parked correctly</dc:title>
  <dc:subject/>
  <dc:creator>Shirley</dc:creator>
  <dc:description/>
  <cp:lastModifiedBy>HARI SHESHATHRI</cp:lastModifiedBy>
  <cp:revision>8</cp:revision>
  <dcterms:created xsi:type="dcterms:W3CDTF">2024-02-15T12:58:00Z</dcterms:created>
  <dcterms:modified xsi:type="dcterms:W3CDTF">2024-10-18T14:26:07Z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Notes">
    <vt:i4>1</vt:i4>
  </property>
  <property fmtid="{D5CDD505-2E9C-101B-9397-08002B2CF9AE}" pid="4" name="PresentationFormat">
    <vt:lpwstr>Widescreen</vt:lpwstr>
  </property>
  <property fmtid="{D5CDD505-2E9C-101B-9397-08002B2CF9AE}" pid="5" name="Slides">
    <vt:i4>10</vt:i4>
  </property>
</Properties>
</file>