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E40-ED49-80EB-B710F0D2989E}"/>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E40-ED49-80EB-B710F0D2989E}"/>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E40-ED49-80EB-B710F0D2989E}"/>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E40-ED49-80EB-B710F0D2989E}"/>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E40-ED49-80EB-B710F0D2989E}"/>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t>
            </a:r>
            <a:r>
              <a:rPr lang="en-IN" sz="2400" dirty="0"/>
              <a:t>HARISH KUMAR G S </a:t>
            </a:r>
            <a:endParaRPr lang="en-US" sz="2400" dirty="0"/>
          </a:p>
          <a:p>
            <a:r>
              <a:rPr lang="en-US" sz="2400" dirty="0"/>
              <a:t>REGISTER NO</a:t>
            </a:r>
            <a:r>
              <a:rPr lang="en-IN" sz="2400" dirty="0"/>
              <a:t>: 312218388,ADC1A44003428BBB7A546EDD6A8E9977</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Harish Kumar</cp:lastModifiedBy>
  <cp:revision>14</cp:revision>
  <dcterms:created xsi:type="dcterms:W3CDTF">2024-03-29T15:07:00Z</dcterms:created>
  <dcterms:modified xsi:type="dcterms:W3CDTF">2024-08-31T16:16:32Z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