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58" r:id="rId4"/>
    <p:sldId id="261" r:id="rId5"/>
    <p:sldId id="262" r:id="rId6"/>
    <p:sldId id="267" r:id="rId7"/>
    <p:sldId id="263" r:id="rId8"/>
    <p:sldId id="264" r:id="rId9"/>
    <p:sldId id="265" r:id="rId10"/>
    <p:sldId id="266" r:id="rId11"/>
    <p:sldId id="259" r:id="rId12"/>
    <p:sldId id="268" r:id="rId13"/>
    <p:sldId id="269" r:id="rId14"/>
    <p:sldId id="271" r:id="rId15"/>
    <p:sldId id="272" r:id="rId16"/>
    <p:sldId id="260" r:id="rId17"/>
    <p:sldId id="27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AB5548D-EBB7-4279-8AE0-7A09B87438BA}">
          <p14:sldIdLst>
            <p14:sldId id="256"/>
            <p14:sldId id="257"/>
            <p14:sldId id="258"/>
            <p14:sldId id="261"/>
            <p14:sldId id="262"/>
            <p14:sldId id="267"/>
            <p14:sldId id="263"/>
            <p14:sldId id="264"/>
            <p14:sldId id="265"/>
            <p14:sldId id="266"/>
          </p14:sldIdLst>
        </p14:section>
        <p14:section name="Work Discussion" id="{09AC50FD-6245-4646-AF9B-A13D7F024430}">
          <p14:sldIdLst>
            <p14:sldId id="259"/>
            <p14:sldId id="268"/>
            <p14:sldId id="269"/>
            <p14:sldId id="271"/>
            <p14:sldId id="272"/>
            <p14:sldId id="260"/>
            <p14:sldId id="270"/>
            <p14:sldId id="2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2" d="100"/>
          <a:sy n="102" d="100"/>
        </p:scale>
        <p:origin x="123"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Kakar" userId="7b15766350a97289" providerId="LiveId" clId="{71DAC980-379D-4A8C-ACCB-5B162F42C308}"/>
    <pc:docChg chg="modSld">
      <pc:chgData name="Harish Kakar" userId="7b15766350a97289" providerId="LiveId" clId="{71DAC980-379D-4A8C-ACCB-5B162F42C308}" dt="2023-08-21T06:06:22.740" v="1" actId="14100"/>
      <pc:docMkLst>
        <pc:docMk/>
      </pc:docMkLst>
      <pc:sldChg chg="modSp mod">
        <pc:chgData name="Harish Kakar" userId="7b15766350a97289" providerId="LiveId" clId="{71DAC980-379D-4A8C-ACCB-5B162F42C308}" dt="2023-08-21T06:06:22.740" v="1" actId="14100"/>
        <pc:sldMkLst>
          <pc:docMk/>
          <pc:sldMk cId="1111187440" sldId="256"/>
        </pc:sldMkLst>
        <pc:spChg chg="mod">
          <ac:chgData name="Harish Kakar" userId="7b15766350a97289" providerId="LiveId" clId="{71DAC980-379D-4A8C-ACCB-5B162F42C308}" dt="2023-08-21T06:06:22.740" v="1" actId="14100"/>
          <ac:spMkLst>
            <pc:docMk/>
            <pc:sldMk cId="1111187440" sldId="256"/>
            <ac:spMk id="3" creationId="{9EC488DD-7AC7-59E6-228D-97BD38DAD98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F71FF3-9375-48F8-822E-7931E81D2DED}" type="datetimeFigureOut">
              <a:rPr lang="en-IN" smtClean="0"/>
              <a:t>21-08-2023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C7E97-08CE-4781-A4E5-19319D436EC6}" type="slidenum">
              <a:rPr lang="en-IN" smtClean="0"/>
              <a:t>‹#›</a:t>
            </a:fld>
            <a:endParaRPr lang="en-IN"/>
          </a:p>
        </p:txBody>
      </p:sp>
    </p:spTree>
    <p:extLst>
      <p:ext uri="{BB962C8B-B14F-4D97-AF65-F5344CB8AC3E}">
        <p14:creationId xmlns:p14="http://schemas.microsoft.com/office/powerpoint/2010/main" val="226993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BBFE-CFC9-41D0-295A-7044A6EC75CA}"/>
              </a:ext>
            </a:extLst>
          </p:cNvPr>
          <p:cNvSpPr>
            <a:spLocks noGrp="1"/>
          </p:cNvSpPr>
          <p:nvPr>
            <p:ph type="ctrTitle" hasCustomPrompt="1"/>
          </p:nvPr>
        </p:nvSpPr>
        <p:spPr>
          <a:xfrm>
            <a:off x="1524000" y="1122363"/>
            <a:ext cx="9144000" cy="863455"/>
          </a:xfrm>
        </p:spPr>
        <p:txBody>
          <a:bodyPr anchor="b">
            <a:normAutofit/>
          </a:bodyPr>
          <a:lstStyle>
            <a:lvl1pPr algn="ctr">
              <a:defRPr sz="4400"/>
            </a:lvl1pPr>
          </a:lstStyle>
          <a:p>
            <a:r>
              <a:rPr lang="en-US" dirty="0"/>
              <a:t>Project Title</a:t>
            </a:r>
            <a:endParaRPr lang="en-IN" dirty="0"/>
          </a:p>
        </p:txBody>
      </p:sp>
      <p:sp>
        <p:nvSpPr>
          <p:cNvPr id="3" name="Subtitle 2">
            <a:extLst>
              <a:ext uri="{FF2B5EF4-FFF2-40B4-BE49-F238E27FC236}">
                <a16:creationId xmlns:a16="http://schemas.microsoft.com/office/drawing/2014/main" id="{F1AB4A79-6D4F-48D8-E7A3-DF973363FB24}"/>
              </a:ext>
            </a:extLst>
          </p:cNvPr>
          <p:cNvSpPr>
            <a:spLocks noGrp="1"/>
          </p:cNvSpPr>
          <p:nvPr>
            <p:ph type="subTitle" idx="1" hasCustomPrompt="1"/>
          </p:nvPr>
        </p:nvSpPr>
        <p:spPr>
          <a:xfrm>
            <a:off x="1524000" y="2696803"/>
            <a:ext cx="9144000" cy="1920551"/>
          </a:xfrm>
        </p:spPr>
        <p:txBody>
          <a:bodyPr/>
          <a:lstStyle>
            <a:lvl1pPr marL="0" indent="0" algn="ctr">
              <a:lnSpc>
                <a:spcPct val="100000"/>
              </a:lnSpc>
              <a:spcBef>
                <a:spcPts val="0"/>
              </a:spcBef>
              <a:buNone/>
              <a:defRPr sz="16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r>
              <a:rPr lang="en-US" dirty="0">
                <a:latin typeface="Times New Roman" panose="02020603050405020304" pitchFamily="18" charset="0"/>
                <a:cs typeface="Times New Roman" panose="02020603050405020304" pitchFamily="18" charset="0"/>
              </a:rPr>
              <a:t>#Name1 (@mail_ID)</a:t>
            </a:r>
          </a:p>
          <a:p>
            <a:pPr algn="ctr"/>
            <a:r>
              <a:rPr lang="en-US" dirty="0">
                <a:latin typeface="Times New Roman" panose="02020603050405020304" pitchFamily="18" charset="0"/>
                <a:cs typeface="Times New Roman" panose="02020603050405020304" pitchFamily="18" charset="0"/>
              </a:rPr>
              <a:t>#Name2 (@mail_ID)</a:t>
            </a:r>
          </a:p>
          <a:p>
            <a:pPr algn="ctr"/>
            <a:r>
              <a:rPr lang="en-US" dirty="0">
                <a:latin typeface="Times New Roman" panose="02020603050405020304" pitchFamily="18" charset="0"/>
                <a:cs typeface="Times New Roman" panose="02020603050405020304" pitchFamily="18" charset="0"/>
              </a:rPr>
              <a:t>#Name3 (@mail_ID)</a:t>
            </a:r>
            <a:endParaRPr lang="en-IN"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Date Placeholder 3">
            <a:extLst>
              <a:ext uri="{FF2B5EF4-FFF2-40B4-BE49-F238E27FC236}">
                <a16:creationId xmlns:a16="http://schemas.microsoft.com/office/drawing/2014/main" id="{A6CA5A12-9DD5-765E-A049-2AF8E40D9205}"/>
              </a:ext>
            </a:extLst>
          </p:cNvPr>
          <p:cNvSpPr>
            <a:spLocks noGrp="1"/>
          </p:cNvSpPr>
          <p:nvPr>
            <p:ph type="dt" sz="half" idx="10"/>
          </p:nvPr>
        </p:nvSpPr>
        <p:spPr/>
        <p:txBody>
          <a:bodyPr/>
          <a:lstStyle/>
          <a:p>
            <a:fld id="{EBDD0EFD-174A-4A73-8D3C-8ABED7E184B3}" type="datetime1">
              <a:rPr lang="en-IN" smtClean="0"/>
              <a:t>21-08-2023</a:t>
            </a:fld>
            <a:endParaRPr lang="en-IN" dirty="0"/>
          </a:p>
        </p:txBody>
      </p:sp>
      <p:sp>
        <p:nvSpPr>
          <p:cNvPr id="5" name="Footer Placeholder 4">
            <a:extLst>
              <a:ext uri="{FF2B5EF4-FFF2-40B4-BE49-F238E27FC236}">
                <a16:creationId xmlns:a16="http://schemas.microsoft.com/office/drawing/2014/main" id="{BAD4299B-A0DA-4628-FEFC-744A1F9F75DA}"/>
              </a:ext>
            </a:extLst>
          </p:cNvPr>
          <p:cNvSpPr>
            <a:spLocks noGrp="1"/>
          </p:cNvSpPr>
          <p:nvPr>
            <p:ph type="ftr" sz="quarter" idx="11"/>
          </p:nvPr>
        </p:nvSpPr>
        <p:spPr/>
        <p:txBody>
          <a:bodyPr/>
          <a:lstStyle/>
          <a:p>
            <a:r>
              <a:rPr lang="en-IN" dirty="0"/>
              <a:t>Title</a:t>
            </a:r>
          </a:p>
        </p:txBody>
      </p:sp>
      <p:sp>
        <p:nvSpPr>
          <p:cNvPr id="6" name="Slide Number Placeholder 5">
            <a:extLst>
              <a:ext uri="{FF2B5EF4-FFF2-40B4-BE49-F238E27FC236}">
                <a16:creationId xmlns:a16="http://schemas.microsoft.com/office/drawing/2014/main" id="{577A0ED9-AC5C-1B88-FBE3-E0CFE474EE39}"/>
              </a:ext>
            </a:extLst>
          </p:cNvPr>
          <p:cNvSpPr>
            <a:spLocks noGrp="1"/>
          </p:cNvSpPr>
          <p:nvPr>
            <p:ph type="sldNum" sz="quarter" idx="12"/>
          </p:nvPr>
        </p:nvSpPr>
        <p:spPr/>
        <p:txBody>
          <a:bodyPr/>
          <a:lstStyle/>
          <a:p>
            <a:fld id="{2D6F8C1F-33C9-4716-AF1E-9BAE2C9571B3}" type="slidenum">
              <a:rPr lang="en-IN" smtClean="0"/>
              <a:t>‹#›</a:t>
            </a:fld>
            <a:endParaRPr lang="en-IN" dirty="0"/>
          </a:p>
        </p:txBody>
      </p:sp>
      <p:sp>
        <p:nvSpPr>
          <p:cNvPr id="8" name="TextBox 7">
            <a:extLst>
              <a:ext uri="{FF2B5EF4-FFF2-40B4-BE49-F238E27FC236}">
                <a16:creationId xmlns:a16="http://schemas.microsoft.com/office/drawing/2014/main" id="{54E4E3B6-36D3-4A15-0EC0-DFC4D5175991}"/>
              </a:ext>
            </a:extLst>
          </p:cNvPr>
          <p:cNvSpPr txBox="1"/>
          <p:nvPr userDrawn="1"/>
        </p:nvSpPr>
        <p:spPr>
          <a:xfrm>
            <a:off x="3050309" y="4617355"/>
            <a:ext cx="6100618" cy="1508105"/>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Department of Electrical Engineering</a:t>
            </a:r>
          </a:p>
          <a:p>
            <a:pPr algn="ctr"/>
            <a:r>
              <a:rPr lang="en-US" dirty="0" err="1">
                <a:latin typeface="Times New Roman" panose="02020603050405020304" pitchFamily="18" charset="0"/>
                <a:cs typeface="Times New Roman" panose="02020603050405020304" pitchFamily="18" charset="0"/>
              </a:rPr>
              <a:t>Malaviya</a:t>
            </a:r>
            <a:r>
              <a:rPr lang="en-US" dirty="0">
                <a:latin typeface="Times New Roman" panose="02020603050405020304" pitchFamily="18" charset="0"/>
                <a:cs typeface="Times New Roman" panose="02020603050405020304" pitchFamily="18" charset="0"/>
              </a:rPr>
              <a:t> National Institute of Technology Jaipur</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Supervised by:</a:t>
            </a:r>
          </a:p>
          <a:p>
            <a:pPr algn="ctr"/>
            <a:r>
              <a:rPr lang="en-US" sz="2000" b="0" dirty="0">
                <a:latin typeface="Times New Roman" panose="02020603050405020304" pitchFamily="18" charset="0"/>
                <a:cs typeface="Times New Roman" panose="02020603050405020304" pitchFamily="18" charset="0"/>
              </a:rPr>
              <a:t>Prof. Dr. Rajesh Kumar</a:t>
            </a:r>
            <a:endParaRPr lang="en-US" b="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27823C2-37CA-ED14-9B6E-3ECC71F3EC62}"/>
              </a:ext>
            </a:extLst>
          </p:cNvPr>
          <p:cNvSpPr txBox="1"/>
          <p:nvPr userDrawn="1"/>
        </p:nvSpPr>
        <p:spPr>
          <a:xfrm>
            <a:off x="3050309" y="2173583"/>
            <a:ext cx="6100618" cy="523220"/>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Machine Learning &amp; Data Analytics</a:t>
            </a:r>
          </a:p>
        </p:txBody>
      </p:sp>
    </p:spTree>
    <p:extLst>
      <p:ext uri="{BB962C8B-B14F-4D97-AF65-F5344CB8AC3E}">
        <p14:creationId xmlns:p14="http://schemas.microsoft.com/office/powerpoint/2010/main" val="353373094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ECFA-7D59-3FCF-5B73-340B6B5307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DF0912-2FB4-B5E3-A0D3-F8441E58EC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F1901D-3487-10D3-4BF9-6C779A31CF4A}"/>
              </a:ext>
            </a:extLst>
          </p:cNvPr>
          <p:cNvSpPr>
            <a:spLocks noGrp="1"/>
          </p:cNvSpPr>
          <p:nvPr>
            <p:ph type="dt" sz="half" idx="10"/>
          </p:nvPr>
        </p:nvSpPr>
        <p:spPr/>
        <p:txBody>
          <a:bodyPr/>
          <a:lstStyle/>
          <a:p>
            <a:fld id="{DF9D78C8-2605-43A3-A51D-C9D85F528F56}" type="datetime1">
              <a:rPr lang="en-IN" smtClean="0"/>
              <a:t>21-08-2023</a:t>
            </a:fld>
            <a:endParaRPr lang="en-IN"/>
          </a:p>
        </p:txBody>
      </p:sp>
      <p:sp>
        <p:nvSpPr>
          <p:cNvPr id="5" name="Footer Placeholder 4">
            <a:extLst>
              <a:ext uri="{FF2B5EF4-FFF2-40B4-BE49-F238E27FC236}">
                <a16:creationId xmlns:a16="http://schemas.microsoft.com/office/drawing/2014/main" id="{0E274F26-907A-B40F-7060-F3FA37C99E3B}"/>
              </a:ext>
            </a:extLst>
          </p:cNvPr>
          <p:cNvSpPr>
            <a:spLocks noGrp="1"/>
          </p:cNvSpPr>
          <p:nvPr>
            <p:ph type="ftr" sz="quarter" idx="11"/>
          </p:nvPr>
        </p:nvSpPr>
        <p:spPr/>
        <p:txBody>
          <a:bodyPr/>
          <a:lstStyle/>
          <a:p>
            <a:r>
              <a:rPr lang="en-IN"/>
              <a:t>Name</a:t>
            </a:r>
          </a:p>
        </p:txBody>
      </p:sp>
      <p:sp>
        <p:nvSpPr>
          <p:cNvPr id="6" name="Slide Number Placeholder 5">
            <a:extLst>
              <a:ext uri="{FF2B5EF4-FFF2-40B4-BE49-F238E27FC236}">
                <a16:creationId xmlns:a16="http://schemas.microsoft.com/office/drawing/2014/main" id="{3B5EFCB2-67C3-4F69-6031-C49FC4A2A49A}"/>
              </a:ext>
            </a:extLst>
          </p:cNvPr>
          <p:cNvSpPr>
            <a:spLocks noGrp="1"/>
          </p:cNvSpPr>
          <p:nvPr>
            <p:ph type="sldNum" sz="quarter" idx="12"/>
          </p:nvPr>
        </p:nvSpPr>
        <p:spPr/>
        <p:txBody>
          <a:bodyPr/>
          <a:lstStyle/>
          <a:p>
            <a:fld id="{2D6F8C1F-33C9-4716-AF1E-9BAE2C9571B3}" type="slidenum">
              <a:rPr lang="en-IN" smtClean="0"/>
              <a:t>‹#›</a:t>
            </a:fld>
            <a:endParaRPr lang="en-IN"/>
          </a:p>
        </p:txBody>
      </p:sp>
    </p:spTree>
    <p:extLst>
      <p:ext uri="{BB962C8B-B14F-4D97-AF65-F5344CB8AC3E}">
        <p14:creationId xmlns:p14="http://schemas.microsoft.com/office/powerpoint/2010/main" val="73870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BA686A-C5C8-46DA-E808-3204C3397C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B6A381-0A36-D70C-1703-B5789F6322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5B268F-2CF3-0200-87FC-672B023055DD}"/>
              </a:ext>
            </a:extLst>
          </p:cNvPr>
          <p:cNvSpPr>
            <a:spLocks noGrp="1"/>
          </p:cNvSpPr>
          <p:nvPr>
            <p:ph type="dt" sz="half" idx="10"/>
          </p:nvPr>
        </p:nvSpPr>
        <p:spPr/>
        <p:txBody>
          <a:bodyPr/>
          <a:lstStyle/>
          <a:p>
            <a:fld id="{96CFA775-D13B-407F-8B98-686864EBE84D}" type="datetime1">
              <a:rPr lang="en-IN" smtClean="0"/>
              <a:t>21-08-2023</a:t>
            </a:fld>
            <a:endParaRPr lang="en-IN"/>
          </a:p>
        </p:txBody>
      </p:sp>
      <p:sp>
        <p:nvSpPr>
          <p:cNvPr id="5" name="Footer Placeholder 4">
            <a:extLst>
              <a:ext uri="{FF2B5EF4-FFF2-40B4-BE49-F238E27FC236}">
                <a16:creationId xmlns:a16="http://schemas.microsoft.com/office/drawing/2014/main" id="{3BD4ECB8-0F1F-6E24-841B-10370B6EE87C}"/>
              </a:ext>
            </a:extLst>
          </p:cNvPr>
          <p:cNvSpPr>
            <a:spLocks noGrp="1"/>
          </p:cNvSpPr>
          <p:nvPr>
            <p:ph type="ftr" sz="quarter" idx="11"/>
          </p:nvPr>
        </p:nvSpPr>
        <p:spPr/>
        <p:txBody>
          <a:bodyPr/>
          <a:lstStyle/>
          <a:p>
            <a:r>
              <a:rPr lang="en-IN"/>
              <a:t>Name</a:t>
            </a:r>
          </a:p>
        </p:txBody>
      </p:sp>
      <p:sp>
        <p:nvSpPr>
          <p:cNvPr id="6" name="Slide Number Placeholder 5">
            <a:extLst>
              <a:ext uri="{FF2B5EF4-FFF2-40B4-BE49-F238E27FC236}">
                <a16:creationId xmlns:a16="http://schemas.microsoft.com/office/drawing/2014/main" id="{300D5707-B432-B30F-6ADD-5BD7D2D4EC5F}"/>
              </a:ext>
            </a:extLst>
          </p:cNvPr>
          <p:cNvSpPr>
            <a:spLocks noGrp="1"/>
          </p:cNvSpPr>
          <p:nvPr>
            <p:ph type="sldNum" sz="quarter" idx="12"/>
          </p:nvPr>
        </p:nvSpPr>
        <p:spPr/>
        <p:txBody>
          <a:bodyPr/>
          <a:lstStyle/>
          <a:p>
            <a:fld id="{2D6F8C1F-33C9-4716-AF1E-9BAE2C9571B3}" type="slidenum">
              <a:rPr lang="en-IN" smtClean="0"/>
              <a:t>‹#›</a:t>
            </a:fld>
            <a:endParaRPr lang="en-IN"/>
          </a:p>
        </p:txBody>
      </p:sp>
    </p:spTree>
    <p:extLst>
      <p:ext uri="{BB962C8B-B14F-4D97-AF65-F5344CB8AC3E}">
        <p14:creationId xmlns:p14="http://schemas.microsoft.com/office/powerpoint/2010/main" val="320795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6549-641E-C26A-DD3C-564E1E440E33}"/>
              </a:ext>
            </a:extLst>
          </p:cNvPr>
          <p:cNvSpPr>
            <a:spLocks noGrp="1"/>
          </p:cNvSpPr>
          <p:nvPr>
            <p:ph type="title" hasCustomPrompt="1"/>
          </p:nvPr>
        </p:nvSpPr>
        <p:spPr/>
        <p:txBody>
          <a:bodyPr/>
          <a:lstStyle>
            <a:lvl1pPr>
              <a:defRPr/>
            </a:lvl1pPr>
          </a:lstStyle>
          <a:p>
            <a:r>
              <a:rPr lang="en-US" dirty="0"/>
              <a:t>Abstract</a:t>
            </a:r>
            <a:endParaRPr lang="en-IN" dirty="0"/>
          </a:p>
        </p:txBody>
      </p:sp>
      <p:sp>
        <p:nvSpPr>
          <p:cNvPr id="3" name="Content Placeholder 2">
            <a:extLst>
              <a:ext uri="{FF2B5EF4-FFF2-40B4-BE49-F238E27FC236}">
                <a16:creationId xmlns:a16="http://schemas.microsoft.com/office/drawing/2014/main" id="{457CC8E8-56CD-93A9-59F4-A940A200D4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2C3929-A50F-85E0-A80C-A4473B1C6266}"/>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20E69B7-BDDD-4A2B-BCDD-FB3B28EDD061}" type="datetime1">
              <a:rPr lang="en-IN" smtClean="0"/>
              <a:pPr/>
              <a:t>21-08-2023</a:t>
            </a:fld>
            <a:endParaRPr lang="en-IN" dirty="0"/>
          </a:p>
        </p:txBody>
      </p:sp>
      <p:sp>
        <p:nvSpPr>
          <p:cNvPr id="5" name="Footer Placeholder 4">
            <a:extLst>
              <a:ext uri="{FF2B5EF4-FFF2-40B4-BE49-F238E27FC236}">
                <a16:creationId xmlns:a16="http://schemas.microsoft.com/office/drawing/2014/main" id="{7B9FE304-D14C-2F37-67DF-175CB8302279}"/>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IN" dirty="0"/>
              <a:t>Name</a:t>
            </a:r>
          </a:p>
        </p:txBody>
      </p:sp>
      <p:sp>
        <p:nvSpPr>
          <p:cNvPr id="6" name="Slide Number Placeholder 5">
            <a:extLst>
              <a:ext uri="{FF2B5EF4-FFF2-40B4-BE49-F238E27FC236}">
                <a16:creationId xmlns:a16="http://schemas.microsoft.com/office/drawing/2014/main" id="{7F7FE0E9-27A0-165B-B916-049D83B1ED84}"/>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2D6F8C1F-33C9-4716-AF1E-9BAE2C9571B3}" type="slidenum">
              <a:rPr lang="en-IN" smtClean="0"/>
              <a:pPr/>
              <a:t>‹#›</a:t>
            </a:fld>
            <a:endParaRPr lang="en-IN" dirty="0"/>
          </a:p>
        </p:txBody>
      </p:sp>
    </p:spTree>
    <p:extLst>
      <p:ext uri="{BB962C8B-B14F-4D97-AF65-F5344CB8AC3E}">
        <p14:creationId xmlns:p14="http://schemas.microsoft.com/office/powerpoint/2010/main" val="379381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4CB8-60EF-E99A-8D55-463BCE87AF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9B03D3-0F61-2BEC-A854-33F45EE634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1190BC-09CF-99D5-8BEA-4E4B8A73207C}"/>
              </a:ext>
            </a:extLst>
          </p:cNvPr>
          <p:cNvSpPr>
            <a:spLocks noGrp="1"/>
          </p:cNvSpPr>
          <p:nvPr>
            <p:ph type="dt" sz="half" idx="10"/>
          </p:nvPr>
        </p:nvSpPr>
        <p:spPr/>
        <p:txBody>
          <a:bodyPr/>
          <a:lstStyle/>
          <a:p>
            <a:fld id="{395D7BE9-18C4-4E0C-BB07-EBD4183366C8}" type="datetime1">
              <a:rPr lang="en-IN" smtClean="0"/>
              <a:t>21-08-2023</a:t>
            </a:fld>
            <a:endParaRPr lang="en-IN"/>
          </a:p>
        </p:txBody>
      </p:sp>
      <p:sp>
        <p:nvSpPr>
          <p:cNvPr id="5" name="Footer Placeholder 4">
            <a:extLst>
              <a:ext uri="{FF2B5EF4-FFF2-40B4-BE49-F238E27FC236}">
                <a16:creationId xmlns:a16="http://schemas.microsoft.com/office/drawing/2014/main" id="{18926994-C0D2-CD11-CAEF-AD2585177A92}"/>
              </a:ext>
            </a:extLst>
          </p:cNvPr>
          <p:cNvSpPr>
            <a:spLocks noGrp="1"/>
          </p:cNvSpPr>
          <p:nvPr>
            <p:ph type="ftr" sz="quarter" idx="11"/>
          </p:nvPr>
        </p:nvSpPr>
        <p:spPr/>
        <p:txBody>
          <a:bodyPr/>
          <a:lstStyle/>
          <a:p>
            <a:r>
              <a:rPr lang="en-IN"/>
              <a:t>Name</a:t>
            </a:r>
          </a:p>
        </p:txBody>
      </p:sp>
      <p:sp>
        <p:nvSpPr>
          <p:cNvPr id="6" name="Slide Number Placeholder 5">
            <a:extLst>
              <a:ext uri="{FF2B5EF4-FFF2-40B4-BE49-F238E27FC236}">
                <a16:creationId xmlns:a16="http://schemas.microsoft.com/office/drawing/2014/main" id="{9D171B5C-2895-6114-F6D1-38131F63A4B7}"/>
              </a:ext>
            </a:extLst>
          </p:cNvPr>
          <p:cNvSpPr>
            <a:spLocks noGrp="1"/>
          </p:cNvSpPr>
          <p:nvPr>
            <p:ph type="sldNum" sz="quarter" idx="12"/>
          </p:nvPr>
        </p:nvSpPr>
        <p:spPr/>
        <p:txBody>
          <a:bodyPr/>
          <a:lstStyle/>
          <a:p>
            <a:fld id="{2D6F8C1F-33C9-4716-AF1E-9BAE2C9571B3}" type="slidenum">
              <a:rPr lang="en-IN" smtClean="0"/>
              <a:t>‹#›</a:t>
            </a:fld>
            <a:endParaRPr lang="en-IN"/>
          </a:p>
        </p:txBody>
      </p:sp>
    </p:spTree>
    <p:extLst>
      <p:ext uri="{BB962C8B-B14F-4D97-AF65-F5344CB8AC3E}">
        <p14:creationId xmlns:p14="http://schemas.microsoft.com/office/powerpoint/2010/main" val="3584419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14C7-2AD3-3DB1-0AAC-222295BA14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139986-7264-F836-44E9-7D13336815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A0D7C1-D89F-F81C-D43B-7768518EC8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54F01D-33A1-5F59-4891-5284A44047C9}"/>
              </a:ext>
            </a:extLst>
          </p:cNvPr>
          <p:cNvSpPr>
            <a:spLocks noGrp="1"/>
          </p:cNvSpPr>
          <p:nvPr>
            <p:ph type="dt" sz="half" idx="10"/>
          </p:nvPr>
        </p:nvSpPr>
        <p:spPr/>
        <p:txBody>
          <a:bodyPr/>
          <a:lstStyle/>
          <a:p>
            <a:fld id="{9CC04819-3216-4B52-8FD3-648C8DDC3DC0}" type="datetime1">
              <a:rPr lang="en-IN" smtClean="0"/>
              <a:t>21-08-2023</a:t>
            </a:fld>
            <a:endParaRPr lang="en-IN"/>
          </a:p>
        </p:txBody>
      </p:sp>
      <p:sp>
        <p:nvSpPr>
          <p:cNvPr id="6" name="Footer Placeholder 5">
            <a:extLst>
              <a:ext uri="{FF2B5EF4-FFF2-40B4-BE49-F238E27FC236}">
                <a16:creationId xmlns:a16="http://schemas.microsoft.com/office/drawing/2014/main" id="{E91E0896-CE95-8204-03DD-68F695CDE835}"/>
              </a:ext>
            </a:extLst>
          </p:cNvPr>
          <p:cNvSpPr>
            <a:spLocks noGrp="1"/>
          </p:cNvSpPr>
          <p:nvPr>
            <p:ph type="ftr" sz="quarter" idx="11"/>
          </p:nvPr>
        </p:nvSpPr>
        <p:spPr/>
        <p:txBody>
          <a:bodyPr/>
          <a:lstStyle/>
          <a:p>
            <a:r>
              <a:rPr lang="en-IN"/>
              <a:t>Name</a:t>
            </a:r>
          </a:p>
        </p:txBody>
      </p:sp>
      <p:sp>
        <p:nvSpPr>
          <p:cNvPr id="7" name="Slide Number Placeholder 6">
            <a:extLst>
              <a:ext uri="{FF2B5EF4-FFF2-40B4-BE49-F238E27FC236}">
                <a16:creationId xmlns:a16="http://schemas.microsoft.com/office/drawing/2014/main" id="{342A6E62-BF9C-3238-8180-D69547F33787}"/>
              </a:ext>
            </a:extLst>
          </p:cNvPr>
          <p:cNvSpPr>
            <a:spLocks noGrp="1"/>
          </p:cNvSpPr>
          <p:nvPr>
            <p:ph type="sldNum" sz="quarter" idx="12"/>
          </p:nvPr>
        </p:nvSpPr>
        <p:spPr/>
        <p:txBody>
          <a:bodyPr/>
          <a:lstStyle/>
          <a:p>
            <a:fld id="{2D6F8C1F-33C9-4716-AF1E-9BAE2C9571B3}" type="slidenum">
              <a:rPr lang="en-IN" smtClean="0"/>
              <a:t>‹#›</a:t>
            </a:fld>
            <a:endParaRPr lang="en-IN"/>
          </a:p>
        </p:txBody>
      </p:sp>
    </p:spTree>
    <p:extLst>
      <p:ext uri="{BB962C8B-B14F-4D97-AF65-F5344CB8AC3E}">
        <p14:creationId xmlns:p14="http://schemas.microsoft.com/office/powerpoint/2010/main" val="400508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0A50-6081-A0F6-601D-9C47E6062B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D6CD4C-CA93-DCCD-4C27-FE9FFD31DC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6A7AD9-22BB-A6F2-9E99-F445B7FC1E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08FE3C-4510-A341-2E68-386B8DD18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712D18-5FDE-81C6-F566-41178C5824E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10D860-6570-D5E4-02AE-948353A7750F}"/>
              </a:ext>
            </a:extLst>
          </p:cNvPr>
          <p:cNvSpPr>
            <a:spLocks noGrp="1"/>
          </p:cNvSpPr>
          <p:nvPr>
            <p:ph type="dt" sz="half" idx="10"/>
          </p:nvPr>
        </p:nvSpPr>
        <p:spPr/>
        <p:txBody>
          <a:bodyPr/>
          <a:lstStyle/>
          <a:p>
            <a:fld id="{0B3EB04F-AACA-4D3B-9BDC-A2F78AF668C8}" type="datetime1">
              <a:rPr lang="en-IN" smtClean="0"/>
              <a:t>21-08-2023</a:t>
            </a:fld>
            <a:endParaRPr lang="en-IN"/>
          </a:p>
        </p:txBody>
      </p:sp>
      <p:sp>
        <p:nvSpPr>
          <p:cNvPr id="8" name="Footer Placeholder 7">
            <a:extLst>
              <a:ext uri="{FF2B5EF4-FFF2-40B4-BE49-F238E27FC236}">
                <a16:creationId xmlns:a16="http://schemas.microsoft.com/office/drawing/2014/main" id="{0BA541EB-02C2-7A11-7C5A-BF9ED8E547EE}"/>
              </a:ext>
            </a:extLst>
          </p:cNvPr>
          <p:cNvSpPr>
            <a:spLocks noGrp="1"/>
          </p:cNvSpPr>
          <p:nvPr>
            <p:ph type="ftr" sz="quarter" idx="11"/>
          </p:nvPr>
        </p:nvSpPr>
        <p:spPr/>
        <p:txBody>
          <a:bodyPr/>
          <a:lstStyle/>
          <a:p>
            <a:r>
              <a:rPr lang="en-IN"/>
              <a:t>Name</a:t>
            </a:r>
          </a:p>
        </p:txBody>
      </p:sp>
      <p:sp>
        <p:nvSpPr>
          <p:cNvPr id="9" name="Slide Number Placeholder 8">
            <a:extLst>
              <a:ext uri="{FF2B5EF4-FFF2-40B4-BE49-F238E27FC236}">
                <a16:creationId xmlns:a16="http://schemas.microsoft.com/office/drawing/2014/main" id="{AF121A9A-2352-684C-1163-DB2FEC6D520D}"/>
              </a:ext>
            </a:extLst>
          </p:cNvPr>
          <p:cNvSpPr>
            <a:spLocks noGrp="1"/>
          </p:cNvSpPr>
          <p:nvPr>
            <p:ph type="sldNum" sz="quarter" idx="12"/>
          </p:nvPr>
        </p:nvSpPr>
        <p:spPr/>
        <p:txBody>
          <a:bodyPr/>
          <a:lstStyle/>
          <a:p>
            <a:fld id="{2D6F8C1F-33C9-4716-AF1E-9BAE2C9571B3}" type="slidenum">
              <a:rPr lang="en-IN" smtClean="0"/>
              <a:t>‹#›</a:t>
            </a:fld>
            <a:endParaRPr lang="en-IN"/>
          </a:p>
        </p:txBody>
      </p:sp>
    </p:spTree>
    <p:extLst>
      <p:ext uri="{BB962C8B-B14F-4D97-AF65-F5344CB8AC3E}">
        <p14:creationId xmlns:p14="http://schemas.microsoft.com/office/powerpoint/2010/main" val="1927420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ED03-F0EA-AD21-D424-06EC8EC602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4C60C8-0637-0B45-BA9A-80713CAC32CB}"/>
              </a:ext>
            </a:extLst>
          </p:cNvPr>
          <p:cNvSpPr>
            <a:spLocks noGrp="1"/>
          </p:cNvSpPr>
          <p:nvPr>
            <p:ph type="dt" sz="half" idx="10"/>
          </p:nvPr>
        </p:nvSpPr>
        <p:spPr/>
        <p:txBody>
          <a:bodyPr/>
          <a:lstStyle/>
          <a:p>
            <a:fld id="{D5EFD182-594B-4F6F-BF3C-054DA745CEA5}" type="datetime1">
              <a:rPr lang="en-IN" smtClean="0"/>
              <a:t>21-08-2023</a:t>
            </a:fld>
            <a:endParaRPr lang="en-IN"/>
          </a:p>
        </p:txBody>
      </p:sp>
      <p:sp>
        <p:nvSpPr>
          <p:cNvPr id="4" name="Footer Placeholder 3">
            <a:extLst>
              <a:ext uri="{FF2B5EF4-FFF2-40B4-BE49-F238E27FC236}">
                <a16:creationId xmlns:a16="http://schemas.microsoft.com/office/drawing/2014/main" id="{94F307F8-D29F-724F-244B-16F5D8EA1E8C}"/>
              </a:ext>
            </a:extLst>
          </p:cNvPr>
          <p:cNvSpPr>
            <a:spLocks noGrp="1"/>
          </p:cNvSpPr>
          <p:nvPr>
            <p:ph type="ftr" sz="quarter" idx="11"/>
          </p:nvPr>
        </p:nvSpPr>
        <p:spPr/>
        <p:txBody>
          <a:bodyPr/>
          <a:lstStyle/>
          <a:p>
            <a:r>
              <a:rPr lang="en-IN"/>
              <a:t>Name</a:t>
            </a:r>
          </a:p>
        </p:txBody>
      </p:sp>
      <p:sp>
        <p:nvSpPr>
          <p:cNvPr id="5" name="Slide Number Placeholder 4">
            <a:extLst>
              <a:ext uri="{FF2B5EF4-FFF2-40B4-BE49-F238E27FC236}">
                <a16:creationId xmlns:a16="http://schemas.microsoft.com/office/drawing/2014/main" id="{0613D2E8-E7FB-144A-1B4F-2BE7E2182D44}"/>
              </a:ext>
            </a:extLst>
          </p:cNvPr>
          <p:cNvSpPr>
            <a:spLocks noGrp="1"/>
          </p:cNvSpPr>
          <p:nvPr>
            <p:ph type="sldNum" sz="quarter" idx="12"/>
          </p:nvPr>
        </p:nvSpPr>
        <p:spPr/>
        <p:txBody>
          <a:bodyPr/>
          <a:lstStyle/>
          <a:p>
            <a:fld id="{2D6F8C1F-33C9-4716-AF1E-9BAE2C9571B3}" type="slidenum">
              <a:rPr lang="en-IN" smtClean="0"/>
              <a:t>‹#›</a:t>
            </a:fld>
            <a:endParaRPr lang="en-IN"/>
          </a:p>
        </p:txBody>
      </p:sp>
    </p:spTree>
    <p:extLst>
      <p:ext uri="{BB962C8B-B14F-4D97-AF65-F5344CB8AC3E}">
        <p14:creationId xmlns:p14="http://schemas.microsoft.com/office/powerpoint/2010/main" val="7643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57608-D6FA-9344-6D55-C8C17D34780B}"/>
              </a:ext>
            </a:extLst>
          </p:cNvPr>
          <p:cNvSpPr>
            <a:spLocks noGrp="1"/>
          </p:cNvSpPr>
          <p:nvPr>
            <p:ph type="dt" sz="half" idx="10"/>
          </p:nvPr>
        </p:nvSpPr>
        <p:spPr/>
        <p:txBody>
          <a:bodyPr/>
          <a:lstStyle/>
          <a:p>
            <a:fld id="{4EA915B4-70FE-48DF-AE7D-AE32B6244958}" type="datetime1">
              <a:rPr lang="en-IN" smtClean="0"/>
              <a:t>21-08-2023</a:t>
            </a:fld>
            <a:endParaRPr lang="en-IN"/>
          </a:p>
        </p:txBody>
      </p:sp>
      <p:sp>
        <p:nvSpPr>
          <p:cNvPr id="3" name="Footer Placeholder 2">
            <a:extLst>
              <a:ext uri="{FF2B5EF4-FFF2-40B4-BE49-F238E27FC236}">
                <a16:creationId xmlns:a16="http://schemas.microsoft.com/office/drawing/2014/main" id="{06CCA047-C134-ACF6-5483-62F587612DA3}"/>
              </a:ext>
            </a:extLst>
          </p:cNvPr>
          <p:cNvSpPr>
            <a:spLocks noGrp="1"/>
          </p:cNvSpPr>
          <p:nvPr>
            <p:ph type="ftr" sz="quarter" idx="11"/>
          </p:nvPr>
        </p:nvSpPr>
        <p:spPr/>
        <p:txBody>
          <a:bodyPr/>
          <a:lstStyle/>
          <a:p>
            <a:r>
              <a:rPr lang="en-IN"/>
              <a:t>Name</a:t>
            </a:r>
          </a:p>
        </p:txBody>
      </p:sp>
      <p:sp>
        <p:nvSpPr>
          <p:cNvPr id="4" name="Slide Number Placeholder 3">
            <a:extLst>
              <a:ext uri="{FF2B5EF4-FFF2-40B4-BE49-F238E27FC236}">
                <a16:creationId xmlns:a16="http://schemas.microsoft.com/office/drawing/2014/main" id="{01C00039-3ED3-A66A-BCF6-B250D84930EE}"/>
              </a:ext>
            </a:extLst>
          </p:cNvPr>
          <p:cNvSpPr>
            <a:spLocks noGrp="1"/>
          </p:cNvSpPr>
          <p:nvPr>
            <p:ph type="sldNum" sz="quarter" idx="12"/>
          </p:nvPr>
        </p:nvSpPr>
        <p:spPr/>
        <p:txBody>
          <a:bodyPr/>
          <a:lstStyle/>
          <a:p>
            <a:fld id="{2D6F8C1F-33C9-4716-AF1E-9BAE2C9571B3}" type="slidenum">
              <a:rPr lang="en-IN" smtClean="0"/>
              <a:t>‹#›</a:t>
            </a:fld>
            <a:endParaRPr lang="en-IN"/>
          </a:p>
        </p:txBody>
      </p:sp>
    </p:spTree>
    <p:extLst>
      <p:ext uri="{BB962C8B-B14F-4D97-AF65-F5344CB8AC3E}">
        <p14:creationId xmlns:p14="http://schemas.microsoft.com/office/powerpoint/2010/main" val="3865016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8879-F7C3-3495-A141-F0527037C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CE4871-514C-E435-130B-97734025EE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1EE1DE-3170-6117-250B-23FBD223D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53AEB8-A03A-0391-63EC-833F5B89FA65}"/>
              </a:ext>
            </a:extLst>
          </p:cNvPr>
          <p:cNvSpPr>
            <a:spLocks noGrp="1"/>
          </p:cNvSpPr>
          <p:nvPr>
            <p:ph type="dt" sz="half" idx="10"/>
          </p:nvPr>
        </p:nvSpPr>
        <p:spPr/>
        <p:txBody>
          <a:bodyPr/>
          <a:lstStyle/>
          <a:p>
            <a:fld id="{A0622D4F-BE96-4C9F-BC81-0D132AE6E986}" type="datetime1">
              <a:rPr lang="en-IN" smtClean="0"/>
              <a:t>21-08-2023</a:t>
            </a:fld>
            <a:endParaRPr lang="en-IN"/>
          </a:p>
        </p:txBody>
      </p:sp>
      <p:sp>
        <p:nvSpPr>
          <p:cNvPr id="6" name="Footer Placeholder 5">
            <a:extLst>
              <a:ext uri="{FF2B5EF4-FFF2-40B4-BE49-F238E27FC236}">
                <a16:creationId xmlns:a16="http://schemas.microsoft.com/office/drawing/2014/main" id="{D4A8CB49-9B29-B141-6CCD-F6060B16A7E2}"/>
              </a:ext>
            </a:extLst>
          </p:cNvPr>
          <p:cNvSpPr>
            <a:spLocks noGrp="1"/>
          </p:cNvSpPr>
          <p:nvPr>
            <p:ph type="ftr" sz="quarter" idx="11"/>
          </p:nvPr>
        </p:nvSpPr>
        <p:spPr/>
        <p:txBody>
          <a:bodyPr/>
          <a:lstStyle/>
          <a:p>
            <a:r>
              <a:rPr lang="en-IN"/>
              <a:t>Name</a:t>
            </a:r>
          </a:p>
        </p:txBody>
      </p:sp>
      <p:sp>
        <p:nvSpPr>
          <p:cNvPr id="7" name="Slide Number Placeholder 6">
            <a:extLst>
              <a:ext uri="{FF2B5EF4-FFF2-40B4-BE49-F238E27FC236}">
                <a16:creationId xmlns:a16="http://schemas.microsoft.com/office/drawing/2014/main" id="{4CB69D82-B428-FE3E-4236-D85F463B8F3E}"/>
              </a:ext>
            </a:extLst>
          </p:cNvPr>
          <p:cNvSpPr>
            <a:spLocks noGrp="1"/>
          </p:cNvSpPr>
          <p:nvPr>
            <p:ph type="sldNum" sz="quarter" idx="12"/>
          </p:nvPr>
        </p:nvSpPr>
        <p:spPr/>
        <p:txBody>
          <a:bodyPr/>
          <a:lstStyle/>
          <a:p>
            <a:fld id="{2D6F8C1F-33C9-4716-AF1E-9BAE2C9571B3}" type="slidenum">
              <a:rPr lang="en-IN" smtClean="0"/>
              <a:t>‹#›</a:t>
            </a:fld>
            <a:endParaRPr lang="en-IN"/>
          </a:p>
        </p:txBody>
      </p:sp>
    </p:spTree>
    <p:extLst>
      <p:ext uri="{BB962C8B-B14F-4D97-AF65-F5344CB8AC3E}">
        <p14:creationId xmlns:p14="http://schemas.microsoft.com/office/powerpoint/2010/main" val="426673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E92C-4BD2-D8F7-6AE2-67E2B39A0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93BE14-36AC-DDE5-F0B6-80C10C6A21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5DB097B3-09D2-1E0B-006F-C169CC806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4DF401-628B-78CB-BE07-CCF66A74DB73}"/>
              </a:ext>
            </a:extLst>
          </p:cNvPr>
          <p:cNvSpPr>
            <a:spLocks noGrp="1"/>
          </p:cNvSpPr>
          <p:nvPr>
            <p:ph type="dt" sz="half" idx="10"/>
          </p:nvPr>
        </p:nvSpPr>
        <p:spPr/>
        <p:txBody>
          <a:bodyPr/>
          <a:lstStyle/>
          <a:p>
            <a:fld id="{A74304C4-AC47-4466-85A8-92989CD1AF6F}" type="datetime1">
              <a:rPr lang="en-IN" smtClean="0"/>
              <a:t>21-08-2023</a:t>
            </a:fld>
            <a:endParaRPr lang="en-IN"/>
          </a:p>
        </p:txBody>
      </p:sp>
      <p:sp>
        <p:nvSpPr>
          <p:cNvPr id="6" name="Footer Placeholder 5">
            <a:extLst>
              <a:ext uri="{FF2B5EF4-FFF2-40B4-BE49-F238E27FC236}">
                <a16:creationId xmlns:a16="http://schemas.microsoft.com/office/drawing/2014/main" id="{3190D530-5C0E-5370-97D4-6BE86E51B673}"/>
              </a:ext>
            </a:extLst>
          </p:cNvPr>
          <p:cNvSpPr>
            <a:spLocks noGrp="1"/>
          </p:cNvSpPr>
          <p:nvPr>
            <p:ph type="ftr" sz="quarter" idx="11"/>
          </p:nvPr>
        </p:nvSpPr>
        <p:spPr/>
        <p:txBody>
          <a:bodyPr/>
          <a:lstStyle/>
          <a:p>
            <a:r>
              <a:rPr lang="en-IN"/>
              <a:t>Name</a:t>
            </a:r>
          </a:p>
        </p:txBody>
      </p:sp>
      <p:sp>
        <p:nvSpPr>
          <p:cNvPr id="7" name="Slide Number Placeholder 6">
            <a:extLst>
              <a:ext uri="{FF2B5EF4-FFF2-40B4-BE49-F238E27FC236}">
                <a16:creationId xmlns:a16="http://schemas.microsoft.com/office/drawing/2014/main" id="{61E1B939-2F72-0298-9F80-4D9892C41691}"/>
              </a:ext>
            </a:extLst>
          </p:cNvPr>
          <p:cNvSpPr>
            <a:spLocks noGrp="1"/>
          </p:cNvSpPr>
          <p:nvPr>
            <p:ph type="sldNum" sz="quarter" idx="12"/>
          </p:nvPr>
        </p:nvSpPr>
        <p:spPr/>
        <p:txBody>
          <a:bodyPr/>
          <a:lstStyle/>
          <a:p>
            <a:fld id="{2D6F8C1F-33C9-4716-AF1E-9BAE2C9571B3}" type="slidenum">
              <a:rPr lang="en-IN" smtClean="0"/>
              <a:t>‹#›</a:t>
            </a:fld>
            <a:endParaRPr lang="en-IN"/>
          </a:p>
        </p:txBody>
      </p:sp>
    </p:spTree>
    <p:extLst>
      <p:ext uri="{BB962C8B-B14F-4D97-AF65-F5344CB8AC3E}">
        <p14:creationId xmlns:p14="http://schemas.microsoft.com/office/powerpoint/2010/main" val="1711187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19E317-1854-CDC1-3439-B2432BFB84AD}"/>
              </a:ext>
            </a:extLst>
          </p:cNvPr>
          <p:cNvSpPr>
            <a:spLocks noGrp="1"/>
          </p:cNvSpPr>
          <p:nvPr>
            <p:ph type="title"/>
          </p:nvPr>
        </p:nvSpPr>
        <p:spPr>
          <a:xfrm>
            <a:off x="838200" y="942109"/>
            <a:ext cx="10515600" cy="730106"/>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03AF05EC-5D04-E2B9-0E46-54B4CC95A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EE47EE6F-5E5F-73E8-1D1E-81D980631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B8046-D413-404E-8F39-17F8F16521EB}" type="datetime1">
              <a:rPr lang="en-IN" smtClean="0"/>
              <a:t>21-08-2023</a:t>
            </a:fld>
            <a:endParaRPr lang="en-IN" dirty="0"/>
          </a:p>
        </p:txBody>
      </p:sp>
      <p:sp>
        <p:nvSpPr>
          <p:cNvPr id="5" name="Footer Placeholder 4">
            <a:extLst>
              <a:ext uri="{FF2B5EF4-FFF2-40B4-BE49-F238E27FC236}">
                <a16:creationId xmlns:a16="http://schemas.microsoft.com/office/drawing/2014/main" id="{8EFFF9C3-1D3D-4271-0C42-4D4C6731A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Title</a:t>
            </a:r>
          </a:p>
        </p:txBody>
      </p:sp>
      <p:sp>
        <p:nvSpPr>
          <p:cNvPr id="6" name="Slide Number Placeholder 5">
            <a:extLst>
              <a:ext uri="{FF2B5EF4-FFF2-40B4-BE49-F238E27FC236}">
                <a16:creationId xmlns:a16="http://schemas.microsoft.com/office/drawing/2014/main" id="{EA2CB851-D045-2683-5DB5-89EC18E26F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F8C1F-33C9-4716-AF1E-9BAE2C9571B3}" type="slidenum">
              <a:rPr lang="en-IN" smtClean="0"/>
              <a:t>‹#›</a:t>
            </a:fld>
            <a:endParaRPr lang="en-IN" dirty="0"/>
          </a:p>
        </p:txBody>
      </p:sp>
      <p:pic>
        <p:nvPicPr>
          <p:cNvPr id="8" name="Picture 7">
            <a:extLst>
              <a:ext uri="{FF2B5EF4-FFF2-40B4-BE49-F238E27FC236}">
                <a16:creationId xmlns:a16="http://schemas.microsoft.com/office/drawing/2014/main" id="{63BB3DB9-B3A8-2A99-2DE4-7D35F35E35C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8954" y="66917"/>
            <a:ext cx="869453" cy="875192"/>
          </a:xfrm>
          <a:prstGeom prst="rect">
            <a:avLst/>
          </a:prstGeom>
        </p:spPr>
      </p:pic>
      <p:grpSp>
        <p:nvGrpSpPr>
          <p:cNvPr id="11" name="Group 10">
            <a:extLst>
              <a:ext uri="{FF2B5EF4-FFF2-40B4-BE49-F238E27FC236}">
                <a16:creationId xmlns:a16="http://schemas.microsoft.com/office/drawing/2014/main" id="{A7ABAE71-CF2E-E218-C4DB-B606D38DC225}"/>
              </a:ext>
            </a:extLst>
          </p:cNvPr>
          <p:cNvGrpSpPr/>
          <p:nvPr userDrawn="1"/>
        </p:nvGrpSpPr>
        <p:grpSpPr>
          <a:xfrm>
            <a:off x="11850515" y="0"/>
            <a:ext cx="184601" cy="6858000"/>
            <a:chOff x="11850515" y="0"/>
            <a:chExt cx="184601" cy="6858000"/>
          </a:xfrm>
        </p:grpSpPr>
        <p:sp>
          <p:nvSpPr>
            <p:cNvPr id="9" name="Rectangle 8">
              <a:extLst>
                <a:ext uri="{FF2B5EF4-FFF2-40B4-BE49-F238E27FC236}">
                  <a16:creationId xmlns:a16="http://schemas.microsoft.com/office/drawing/2014/main" id="{B238A2E1-6BA3-C6C7-D345-399C479D8F00}"/>
                </a:ext>
              </a:extLst>
            </p:cNvPr>
            <p:cNvSpPr/>
            <p:nvPr userDrawn="1"/>
          </p:nvSpPr>
          <p:spPr>
            <a:xfrm>
              <a:off x="11850515" y="0"/>
              <a:ext cx="64394" cy="6858000"/>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8FF9472C-04C4-D5A1-8E65-4D0F0BD3C195}"/>
                </a:ext>
              </a:extLst>
            </p:cNvPr>
            <p:cNvSpPr/>
            <p:nvPr userDrawn="1"/>
          </p:nvSpPr>
          <p:spPr>
            <a:xfrm>
              <a:off x="11989397" y="0"/>
              <a:ext cx="45719" cy="6858000"/>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2" name="Group 11">
            <a:extLst>
              <a:ext uri="{FF2B5EF4-FFF2-40B4-BE49-F238E27FC236}">
                <a16:creationId xmlns:a16="http://schemas.microsoft.com/office/drawing/2014/main" id="{EA680F6C-10EC-A717-6122-4EED76C0A894}"/>
              </a:ext>
            </a:extLst>
          </p:cNvPr>
          <p:cNvGrpSpPr/>
          <p:nvPr userDrawn="1"/>
        </p:nvGrpSpPr>
        <p:grpSpPr>
          <a:xfrm rot="5400000" flipH="1">
            <a:off x="6003701" y="168051"/>
            <a:ext cx="184598" cy="12192000"/>
            <a:chOff x="11850515" y="0"/>
            <a:chExt cx="184601" cy="6858000"/>
          </a:xfrm>
        </p:grpSpPr>
        <p:sp>
          <p:nvSpPr>
            <p:cNvPr id="13" name="Rectangle 12">
              <a:extLst>
                <a:ext uri="{FF2B5EF4-FFF2-40B4-BE49-F238E27FC236}">
                  <a16:creationId xmlns:a16="http://schemas.microsoft.com/office/drawing/2014/main" id="{2D553FA3-BE58-9BB7-5B39-4BC956690FFE}"/>
                </a:ext>
              </a:extLst>
            </p:cNvPr>
            <p:cNvSpPr/>
            <p:nvPr userDrawn="1"/>
          </p:nvSpPr>
          <p:spPr>
            <a:xfrm>
              <a:off x="11850515" y="0"/>
              <a:ext cx="64394" cy="6858000"/>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0A4F3AD9-1A36-286E-296A-8272DA40026D}"/>
                </a:ext>
              </a:extLst>
            </p:cNvPr>
            <p:cNvSpPr/>
            <p:nvPr userDrawn="1"/>
          </p:nvSpPr>
          <p:spPr>
            <a:xfrm>
              <a:off x="11989397" y="0"/>
              <a:ext cx="45719" cy="6858000"/>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18679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D781-4D19-5AB6-B7FF-52C05B928858}"/>
              </a:ext>
            </a:extLst>
          </p:cNvPr>
          <p:cNvSpPr>
            <a:spLocks noGrp="1"/>
          </p:cNvSpPr>
          <p:nvPr>
            <p:ph type="ctrTitle"/>
          </p:nvPr>
        </p:nvSpPr>
        <p:spPr/>
        <p:txBody>
          <a:bodyPr>
            <a:normAutofit fontScale="90000"/>
          </a:bodyPr>
          <a:lstStyle/>
          <a:p>
            <a:r>
              <a:rPr lang="en-US" dirty="0"/>
              <a:t>To forecast whether the client will uphold their booking or terminate it</a:t>
            </a:r>
            <a:endParaRPr lang="en-IN" dirty="0"/>
          </a:p>
        </p:txBody>
      </p:sp>
      <p:sp>
        <p:nvSpPr>
          <p:cNvPr id="3" name="Subtitle 2">
            <a:extLst>
              <a:ext uri="{FF2B5EF4-FFF2-40B4-BE49-F238E27FC236}">
                <a16:creationId xmlns:a16="http://schemas.microsoft.com/office/drawing/2014/main" id="{9EC488DD-7AC7-59E6-228D-97BD38DAD987}"/>
              </a:ext>
            </a:extLst>
          </p:cNvPr>
          <p:cNvSpPr>
            <a:spLocks noGrp="1"/>
          </p:cNvSpPr>
          <p:nvPr>
            <p:ph type="subTitle" idx="1"/>
          </p:nvPr>
        </p:nvSpPr>
        <p:spPr>
          <a:xfrm>
            <a:off x="1524000" y="3291839"/>
            <a:ext cx="9144000" cy="1325515"/>
          </a:xfrm>
        </p:spPr>
        <p:txBody>
          <a:bodyPr/>
          <a:lstStyle/>
          <a:p>
            <a:r>
              <a:rPr lang="en-US" sz="1800" dirty="0"/>
              <a:t>Done By:</a:t>
            </a:r>
          </a:p>
          <a:p>
            <a:r>
              <a:rPr lang="en-US" sz="1800" dirty="0"/>
              <a:t>Harish (2022ppd5236@mnit.ac.in)</a:t>
            </a:r>
          </a:p>
          <a:p>
            <a:endParaRPr lang="en-IN" dirty="0"/>
          </a:p>
        </p:txBody>
      </p:sp>
    </p:spTree>
    <p:extLst>
      <p:ext uri="{BB962C8B-B14F-4D97-AF65-F5344CB8AC3E}">
        <p14:creationId xmlns:p14="http://schemas.microsoft.com/office/powerpoint/2010/main" val="111118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0558-7BFB-47E7-BD75-9098223A469B}"/>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E2857323-1C99-4E06-BBB7-CD2D34B7383E}"/>
              </a:ext>
            </a:extLst>
          </p:cNvPr>
          <p:cNvSpPr>
            <a:spLocks noGrp="1"/>
          </p:cNvSpPr>
          <p:nvPr>
            <p:ph type="dt" sz="half" idx="10"/>
          </p:nvPr>
        </p:nvSpPr>
        <p:spPr/>
        <p:txBody>
          <a:bodyPr/>
          <a:lstStyle/>
          <a:p>
            <a:fld id="{120E69B7-BDDD-4A2B-BCDD-FB3B28EDD061}" type="datetime1">
              <a:rPr lang="en-IN" smtClean="0"/>
              <a:pPr/>
              <a:t>21-08-2023</a:t>
            </a:fld>
            <a:endParaRPr lang="en-IN" dirty="0"/>
          </a:p>
        </p:txBody>
      </p:sp>
      <p:sp>
        <p:nvSpPr>
          <p:cNvPr id="5" name="Footer Placeholder 4">
            <a:extLst>
              <a:ext uri="{FF2B5EF4-FFF2-40B4-BE49-F238E27FC236}">
                <a16:creationId xmlns:a16="http://schemas.microsoft.com/office/drawing/2014/main" id="{73CBAA55-ADA2-4544-9697-9526FFF8EDC9}"/>
              </a:ext>
            </a:extLst>
          </p:cNvPr>
          <p:cNvSpPr>
            <a:spLocks noGrp="1"/>
          </p:cNvSpPr>
          <p:nvPr>
            <p:ph type="ftr" sz="quarter" idx="11"/>
          </p:nvPr>
        </p:nvSpPr>
        <p:spPr/>
        <p:txBody>
          <a:bodyPr/>
          <a:lstStyle/>
          <a:p>
            <a:r>
              <a:rPr lang="en-IN"/>
              <a:t>Name</a:t>
            </a:r>
            <a:endParaRPr lang="en-IN" dirty="0"/>
          </a:p>
        </p:txBody>
      </p:sp>
      <p:sp>
        <p:nvSpPr>
          <p:cNvPr id="6" name="Slide Number Placeholder 5">
            <a:extLst>
              <a:ext uri="{FF2B5EF4-FFF2-40B4-BE49-F238E27FC236}">
                <a16:creationId xmlns:a16="http://schemas.microsoft.com/office/drawing/2014/main" id="{BC612AC9-AFF6-4224-B76D-53E714851085}"/>
              </a:ext>
            </a:extLst>
          </p:cNvPr>
          <p:cNvSpPr>
            <a:spLocks noGrp="1"/>
          </p:cNvSpPr>
          <p:nvPr>
            <p:ph type="sldNum" sz="quarter" idx="12"/>
          </p:nvPr>
        </p:nvSpPr>
        <p:spPr/>
        <p:txBody>
          <a:bodyPr/>
          <a:lstStyle/>
          <a:p>
            <a:fld id="{2D6F8C1F-33C9-4716-AF1E-9BAE2C9571B3}" type="slidenum">
              <a:rPr lang="en-IN" smtClean="0"/>
              <a:pPr/>
              <a:t>10</a:t>
            </a:fld>
            <a:endParaRPr lang="en-IN" dirty="0"/>
          </a:p>
        </p:txBody>
      </p:sp>
      <p:pic>
        <p:nvPicPr>
          <p:cNvPr id="7" name="Content Placeholder 6">
            <a:extLst>
              <a:ext uri="{FF2B5EF4-FFF2-40B4-BE49-F238E27FC236}">
                <a16:creationId xmlns:a16="http://schemas.microsoft.com/office/drawing/2014/main" id="{EEEAE3F8-6DAF-47AF-B221-1CC39E9C91B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3299977" y="-2366529"/>
            <a:ext cx="5172946" cy="11391904"/>
          </a:xfrm>
          <a:prstGeom prst="rect">
            <a:avLst/>
          </a:prstGeom>
          <a:noFill/>
          <a:ln>
            <a:noFill/>
          </a:ln>
        </p:spPr>
      </p:pic>
    </p:spTree>
    <p:extLst>
      <p:ext uri="{BB962C8B-B14F-4D97-AF65-F5344CB8AC3E}">
        <p14:creationId xmlns:p14="http://schemas.microsoft.com/office/powerpoint/2010/main" val="425061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489B3C9-F85A-4AB5-1B03-39EB14C02741}"/>
              </a:ext>
            </a:extLst>
          </p:cNvPr>
          <p:cNvSpPr>
            <a:spLocks noGrp="1"/>
          </p:cNvSpPr>
          <p:nvPr>
            <p:ph type="dt" sz="half" idx="10"/>
          </p:nvPr>
        </p:nvSpPr>
        <p:spPr/>
        <p:txBody>
          <a:bodyPr/>
          <a:lstStyle/>
          <a:p>
            <a:fld id="{120E69B7-BDDD-4A2B-BCDD-FB3B28EDD061}" type="datetime1">
              <a:rPr lang="en-IN" smtClean="0"/>
              <a:pPr/>
              <a:t>21-08-2023</a:t>
            </a:fld>
            <a:endParaRPr lang="en-IN" dirty="0"/>
          </a:p>
        </p:txBody>
      </p:sp>
      <p:sp>
        <p:nvSpPr>
          <p:cNvPr id="5" name="Footer Placeholder 4">
            <a:extLst>
              <a:ext uri="{FF2B5EF4-FFF2-40B4-BE49-F238E27FC236}">
                <a16:creationId xmlns:a16="http://schemas.microsoft.com/office/drawing/2014/main" id="{2D85D69A-C6D3-9258-1BDE-321043F215B7}"/>
              </a:ext>
            </a:extLst>
          </p:cNvPr>
          <p:cNvSpPr>
            <a:spLocks noGrp="1"/>
          </p:cNvSpPr>
          <p:nvPr>
            <p:ph type="ftr" sz="quarter" idx="11"/>
          </p:nvPr>
        </p:nvSpPr>
        <p:spPr/>
        <p:txBody>
          <a:bodyPr/>
          <a:lstStyle/>
          <a:p>
            <a:r>
              <a:rPr lang="en-IN" dirty="0"/>
              <a:t>Name</a:t>
            </a:r>
          </a:p>
        </p:txBody>
      </p:sp>
      <p:sp>
        <p:nvSpPr>
          <p:cNvPr id="6" name="Slide Number Placeholder 5">
            <a:extLst>
              <a:ext uri="{FF2B5EF4-FFF2-40B4-BE49-F238E27FC236}">
                <a16:creationId xmlns:a16="http://schemas.microsoft.com/office/drawing/2014/main" id="{B3BF5ACE-1128-8B5B-43F4-5F822EAD1B25}"/>
              </a:ext>
            </a:extLst>
          </p:cNvPr>
          <p:cNvSpPr>
            <a:spLocks noGrp="1"/>
          </p:cNvSpPr>
          <p:nvPr>
            <p:ph type="sldNum" sz="quarter" idx="12"/>
          </p:nvPr>
        </p:nvSpPr>
        <p:spPr/>
        <p:txBody>
          <a:bodyPr/>
          <a:lstStyle/>
          <a:p>
            <a:fld id="{2D6F8C1F-33C9-4716-AF1E-9BAE2C9571B3}" type="slidenum">
              <a:rPr lang="en-IN" smtClean="0"/>
              <a:pPr/>
              <a:t>11</a:t>
            </a:fld>
            <a:endParaRPr lang="en-IN" dirty="0"/>
          </a:p>
        </p:txBody>
      </p:sp>
      <p:sp>
        <p:nvSpPr>
          <p:cNvPr id="2" name="Title 1">
            <a:extLst>
              <a:ext uri="{FF2B5EF4-FFF2-40B4-BE49-F238E27FC236}">
                <a16:creationId xmlns:a16="http://schemas.microsoft.com/office/drawing/2014/main" id="{961283E7-A8CE-4FDD-55E1-DE27972C7D0A}"/>
              </a:ext>
            </a:extLst>
          </p:cNvPr>
          <p:cNvSpPr>
            <a:spLocks noGrp="1"/>
          </p:cNvSpPr>
          <p:nvPr>
            <p:ph type="title" idx="4294967295"/>
          </p:nvPr>
        </p:nvSpPr>
        <p:spPr>
          <a:xfrm>
            <a:off x="0" y="941388"/>
            <a:ext cx="10515600" cy="730250"/>
          </a:xfrm>
        </p:spPr>
        <p:txBody>
          <a:bodyPr/>
          <a:lstStyle/>
          <a:p>
            <a:r>
              <a:rPr lang="en-IN" dirty="0"/>
              <a:t>Methodology</a:t>
            </a:r>
          </a:p>
        </p:txBody>
      </p:sp>
      <p:sp>
        <p:nvSpPr>
          <p:cNvPr id="3" name="Content Placeholder 2">
            <a:extLst>
              <a:ext uri="{FF2B5EF4-FFF2-40B4-BE49-F238E27FC236}">
                <a16:creationId xmlns:a16="http://schemas.microsoft.com/office/drawing/2014/main" id="{9974DC74-ACD9-EB7C-692C-03B9C9857470}"/>
              </a:ext>
            </a:extLst>
          </p:cNvPr>
          <p:cNvSpPr>
            <a:spLocks noGrp="1"/>
          </p:cNvSpPr>
          <p:nvPr>
            <p:ph idx="4294967295"/>
          </p:nvPr>
        </p:nvSpPr>
        <p:spPr>
          <a:xfrm>
            <a:off x="0" y="1825625"/>
            <a:ext cx="10515600" cy="4351338"/>
          </a:xfrm>
        </p:spPr>
        <p:txBody>
          <a:bodyPr/>
          <a:lstStyle/>
          <a:p>
            <a:pPr algn="just"/>
            <a:r>
              <a:rPr lang="en-US" dirty="0"/>
              <a:t>We employed various approaches to analyze the dataset with increased accuracy, while also taking into consideration the training and testing time.</a:t>
            </a:r>
          </a:p>
          <a:p>
            <a:pPr algn="just"/>
            <a:endParaRPr lang="en-US" dirty="0"/>
          </a:p>
          <a:p>
            <a:pPr algn="just"/>
            <a:r>
              <a:rPr lang="en-US" dirty="0"/>
              <a:t>The dataset was not compatible with the regression-based approach, as the maximum accuracy achieved was only around 64% using Random Forest Regressor, and the processing time took approximately 10.12 seconds.</a:t>
            </a:r>
            <a:endParaRPr lang="en-IN" dirty="0"/>
          </a:p>
        </p:txBody>
      </p:sp>
    </p:spTree>
    <p:extLst>
      <p:ext uri="{BB962C8B-B14F-4D97-AF65-F5344CB8AC3E}">
        <p14:creationId xmlns:p14="http://schemas.microsoft.com/office/powerpoint/2010/main" val="1160793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746FF4-2B84-425D-A285-69B709C5A82A}"/>
              </a:ext>
            </a:extLst>
          </p:cNvPr>
          <p:cNvSpPr>
            <a:spLocks noGrp="1"/>
          </p:cNvSpPr>
          <p:nvPr>
            <p:ph type="dt" sz="half" idx="10"/>
          </p:nvPr>
        </p:nvSpPr>
        <p:spPr/>
        <p:txBody>
          <a:bodyPr/>
          <a:lstStyle/>
          <a:p>
            <a:fld id="{4EA915B4-70FE-48DF-AE7D-AE32B6244958}" type="datetime1">
              <a:rPr lang="en-IN" smtClean="0"/>
              <a:t>21-08-2023</a:t>
            </a:fld>
            <a:endParaRPr lang="en-IN"/>
          </a:p>
        </p:txBody>
      </p:sp>
      <p:sp>
        <p:nvSpPr>
          <p:cNvPr id="3" name="Footer Placeholder 2">
            <a:extLst>
              <a:ext uri="{FF2B5EF4-FFF2-40B4-BE49-F238E27FC236}">
                <a16:creationId xmlns:a16="http://schemas.microsoft.com/office/drawing/2014/main" id="{19C74B3E-720F-4347-9E4C-33A8F6C1492D}"/>
              </a:ext>
            </a:extLst>
          </p:cNvPr>
          <p:cNvSpPr>
            <a:spLocks noGrp="1"/>
          </p:cNvSpPr>
          <p:nvPr>
            <p:ph type="ftr" sz="quarter" idx="11"/>
          </p:nvPr>
        </p:nvSpPr>
        <p:spPr/>
        <p:txBody>
          <a:bodyPr/>
          <a:lstStyle/>
          <a:p>
            <a:r>
              <a:rPr lang="en-IN"/>
              <a:t>Name</a:t>
            </a:r>
          </a:p>
        </p:txBody>
      </p:sp>
      <p:sp>
        <p:nvSpPr>
          <p:cNvPr id="4" name="Slide Number Placeholder 3">
            <a:extLst>
              <a:ext uri="{FF2B5EF4-FFF2-40B4-BE49-F238E27FC236}">
                <a16:creationId xmlns:a16="http://schemas.microsoft.com/office/drawing/2014/main" id="{36F4E1C3-A775-4FCF-AAB7-A92011DE9481}"/>
              </a:ext>
            </a:extLst>
          </p:cNvPr>
          <p:cNvSpPr>
            <a:spLocks noGrp="1"/>
          </p:cNvSpPr>
          <p:nvPr>
            <p:ph type="sldNum" sz="quarter" idx="12"/>
          </p:nvPr>
        </p:nvSpPr>
        <p:spPr/>
        <p:txBody>
          <a:bodyPr/>
          <a:lstStyle/>
          <a:p>
            <a:fld id="{2D6F8C1F-33C9-4716-AF1E-9BAE2C9571B3}" type="slidenum">
              <a:rPr lang="en-IN" smtClean="0"/>
              <a:t>12</a:t>
            </a:fld>
            <a:endParaRPr lang="en-IN"/>
          </a:p>
        </p:txBody>
      </p:sp>
      <p:pic>
        <p:nvPicPr>
          <p:cNvPr id="5" name="Picture 4">
            <a:extLst>
              <a:ext uri="{FF2B5EF4-FFF2-40B4-BE49-F238E27FC236}">
                <a16:creationId xmlns:a16="http://schemas.microsoft.com/office/drawing/2014/main" id="{B265AD78-33BD-411A-AD0A-61E583B7FF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9650" y="628650"/>
            <a:ext cx="10820400" cy="5562600"/>
          </a:xfrm>
          <a:prstGeom prst="rect">
            <a:avLst/>
          </a:prstGeom>
          <a:noFill/>
          <a:ln>
            <a:noFill/>
          </a:ln>
        </p:spPr>
      </p:pic>
    </p:spTree>
    <p:extLst>
      <p:ext uri="{BB962C8B-B14F-4D97-AF65-F5344CB8AC3E}">
        <p14:creationId xmlns:p14="http://schemas.microsoft.com/office/powerpoint/2010/main" val="4039657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1C45-0308-4E87-BCAC-6FACEC3610F9}"/>
              </a:ext>
            </a:extLst>
          </p:cNvPr>
          <p:cNvSpPr>
            <a:spLocks noGrp="1"/>
          </p:cNvSpPr>
          <p:nvPr>
            <p:ph type="title"/>
          </p:nvPr>
        </p:nvSpPr>
        <p:spPr>
          <a:xfrm>
            <a:off x="838200" y="942109"/>
            <a:ext cx="10515600" cy="730106"/>
          </a:xfrm>
        </p:spPr>
        <p:txBody>
          <a:bodyPr>
            <a:noAutofit/>
          </a:bodyPr>
          <a:lstStyle/>
          <a:p>
            <a:pPr marL="571500" indent="-571500">
              <a:buFont typeface="Wingdings" panose="05000000000000000000" pitchFamily="2" charset="2"/>
              <a:buChar char="§"/>
            </a:pPr>
            <a:r>
              <a:rPr lang="en-US" sz="2400" dirty="0"/>
              <a:t>We utilized a classification-based approach to evaluate the accuracy performance of the dataset, employing various classification techniques.</a:t>
            </a:r>
            <a:endParaRPr lang="en-IN" sz="2400" dirty="0"/>
          </a:p>
        </p:txBody>
      </p:sp>
      <p:graphicFrame>
        <p:nvGraphicFramePr>
          <p:cNvPr id="7" name="Content Placeholder 6">
            <a:extLst>
              <a:ext uri="{FF2B5EF4-FFF2-40B4-BE49-F238E27FC236}">
                <a16:creationId xmlns:a16="http://schemas.microsoft.com/office/drawing/2014/main" id="{AA48D7E0-AB79-47AC-9641-194EF2314407}"/>
              </a:ext>
            </a:extLst>
          </p:cNvPr>
          <p:cNvGraphicFramePr>
            <a:graphicFrameLocks noGrp="1"/>
          </p:cNvGraphicFramePr>
          <p:nvPr>
            <p:ph idx="1"/>
            <p:extLst>
              <p:ext uri="{D42A27DB-BD31-4B8C-83A1-F6EECF244321}">
                <p14:modId xmlns:p14="http://schemas.microsoft.com/office/powerpoint/2010/main" val="241932733"/>
              </p:ext>
            </p:extLst>
          </p:nvPr>
        </p:nvGraphicFramePr>
        <p:xfrm>
          <a:off x="2339788" y="1775012"/>
          <a:ext cx="6954370" cy="4289615"/>
        </p:xfrm>
        <a:graphic>
          <a:graphicData uri="http://schemas.openxmlformats.org/drawingml/2006/table">
            <a:tbl>
              <a:tblPr firstRow="1" firstCol="1" bandRow="1">
                <a:tableStyleId>{5C22544A-7EE6-4342-B048-85BDC9FD1C3A}</a:tableStyleId>
              </a:tblPr>
              <a:tblGrid>
                <a:gridCol w="2687518">
                  <a:extLst>
                    <a:ext uri="{9D8B030D-6E8A-4147-A177-3AD203B41FA5}">
                      <a16:colId xmlns:a16="http://schemas.microsoft.com/office/drawing/2014/main" val="4249037928"/>
                    </a:ext>
                  </a:extLst>
                </a:gridCol>
                <a:gridCol w="918059">
                  <a:extLst>
                    <a:ext uri="{9D8B030D-6E8A-4147-A177-3AD203B41FA5}">
                      <a16:colId xmlns:a16="http://schemas.microsoft.com/office/drawing/2014/main" val="2525081156"/>
                    </a:ext>
                  </a:extLst>
                </a:gridCol>
                <a:gridCol w="928663">
                  <a:extLst>
                    <a:ext uri="{9D8B030D-6E8A-4147-A177-3AD203B41FA5}">
                      <a16:colId xmlns:a16="http://schemas.microsoft.com/office/drawing/2014/main" val="3837837969"/>
                    </a:ext>
                  </a:extLst>
                </a:gridCol>
                <a:gridCol w="806710">
                  <a:extLst>
                    <a:ext uri="{9D8B030D-6E8A-4147-A177-3AD203B41FA5}">
                      <a16:colId xmlns:a16="http://schemas.microsoft.com/office/drawing/2014/main" val="3736943710"/>
                    </a:ext>
                  </a:extLst>
                </a:gridCol>
                <a:gridCol w="806710">
                  <a:extLst>
                    <a:ext uri="{9D8B030D-6E8A-4147-A177-3AD203B41FA5}">
                      <a16:colId xmlns:a16="http://schemas.microsoft.com/office/drawing/2014/main" val="1503677032"/>
                    </a:ext>
                  </a:extLst>
                </a:gridCol>
                <a:gridCol w="806710">
                  <a:extLst>
                    <a:ext uri="{9D8B030D-6E8A-4147-A177-3AD203B41FA5}">
                      <a16:colId xmlns:a16="http://schemas.microsoft.com/office/drawing/2014/main" val="1435105592"/>
                    </a:ext>
                  </a:extLst>
                </a:gridCol>
              </a:tblGrid>
              <a:tr h="624887">
                <a:tc>
                  <a:txBody>
                    <a:bodyPr/>
                    <a:lstStyle/>
                    <a:p>
                      <a:pPr>
                        <a:lnSpc>
                          <a:spcPct val="107000"/>
                        </a:lnSpc>
                        <a:spcAft>
                          <a:spcPts val="0"/>
                        </a:spcAft>
                      </a:pPr>
                      <a:r>
                        <a:rPr lang="en-IN" sz="1200" kern="0">
                          <a:effectLst/>
                        </a:rPr>
                        <a:t>Model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200" kern="0" dirty="0">
                          <a:effectLst/>
                        </a:rPr>
                        <a:t>Accuracy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200" kern="0">
                          <a:effectLst/>
                        </a:rPr>
                        <a:t>Balanced 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200" kern="0">
                          <a:effectLst/>
                        </a:rPr>
                        <a:t>ROC AUC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200" kern="0">
                          <a:effectLst/>
                        </a:rPr>
                        <a:t>F1 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200" kern="0">
                          <a:effectLst/>
                        </a:rPr>
                        <a:t>Time Taken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09752854"/>
                  </a:ext>
                </a:extLst>
              </a:tr>
              <a:tr h="305394">
                <a:tc>
                  <a:txBody>
                    <a:bodyPr/>
                    <a:lstStyle/>
                    <a:p>
                      <a:pPr>
                        <a:lnSpc>
                          <a:spcPct val="107000"/>
                        </a:lnSpc>
                        <a:spcAft>
                          <a:spcPts val="0"/>
                        </a:spcAft>
                      </a:pPr>
                      <a:r>
                        <a:rPr lang="en-IN" sz="1200" kern="0">
                          <a:effectLst/>
                        </a:rPr>
                        <a:t>Random Forest Classifier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3.82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80026160"/>
                  </a:ext>
                </a:extLst>
              </a:tr>
              <a:tr h="305394">
                <a:tc>
                  <a:txBody>
                    <a:bodyPr/>
                    <a:lstStyle/>
                    <a:p>
                      <a:pPr>
                        <a:lnSpc>
                          <a:spcPct val="107000"/>
                        </a:lnSpc>
                        <a:spcAft>
                          <a:spcPts val="0"/>
                        </a:spcAft>
                      </a:pPr>
                      <a:r>
                        <a:rPr lang="en-IN" sz="1200" kern="0">
                          <a:effectLst/>
                        </a:rPr>
                        <a:t>Extra Trees Classifier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2.76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59519903"/>
                  </a:ext>
                </a:extLst>
              </a:tr>
              <a:tr h="305394">
                <a:tc>
                  <a:txBody>
                    <a:bodyPr/>
                    <a:lstStyle/>
                    <a:p>
                      <a:pPr>
                        <a:lnSpc>
                          <a:spcPct val="107000"/>
                        </a:lnSpc>
                        <a:spcAft>
                          <a:spcPts val="0"/>
                        </a:spcAft>
                      </a:pPr>
                      <a:r>
                        <a:rPr lang="en-IN" sz="1200" kern="0" dirty="0">
                          <a:effectLst/>
                        </a:rPr>
                        <a:t>XGB Classifier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dirty="0">
                          <a:effectLst/>
                        </a:rPr>
                        <a:t>0.89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2.52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60174088"/>
                  </a:ext>
                </a:extLst>
              </a:tr>
              <a:tr h="305394">
                <a:tc>
                  <a:txBody>
                    <a:bodyPr/>
                    <a:lstStyle/>
                    <a:p>
                      <a:pPr>
                        <a:lnSpc>
                          <a:spcPct val="107000"/>
                        </a:lnSpc>
                        <a:spcAft>
                          <a:spcPts val="0"/>
                        </a:spcAft>
                      </a:pPr>
                      <a:r>
                        <a:rPr lang="en-IN" sz="1200" kern="0">
                          <a:effectLst/>
                        </a:rPr>
                        <a:t>Bagging Classifier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0.66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83289512"/>
                  </a:ext>
                </a:extLst>
              </a:tr>
              <a:tr h="305394">
                <a:tc>
                  <a:txBody>
                    <a:bodyPr/>
                    <a:lstStyle/>
                    <a:p>
                      <a:pPr>
                        <a:lnSpc>
                          <a:spcPct val="107000"/>
                        </a:lnSpc>
                        <a:spcAft>
                          <a:spcPts val="0"/>
                        </a:spcAft>
                      </a:pPr>
                      <a:r>
                        <a:rPr lang="en-IN" sz="1200" kern="0">
                          <a:effectLst/>
                        </a:rPr>
                        <a:t>LGBM Classifier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0.67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06381868"/>
                  </a:ext>
                </a:extLst>
              </a:tr>
              <a:tr h="305394">
                <a:tc>
                  <a:txBody>
                    <a:bodyPr/>
                    <a:lstStyle/>
                    <a:p>
                      <a:pPr>
                        <a:lnSpc>
                          <a:spcPct val="107000"/>
                        </a:lnSpc>
                        <a:spcAft>
                          <a:spcPts val="0"/>
                        </a:spcAft>
                      </a:pPr>
                      <a:r>
                        <a:rPr lang="en-IN" sz="1200" kern="0">
                          <a:effectLst/>
                        </a:rPr>
                        <a:t>Decision Tree Classifier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7773927"/>
                  </a:ext>
                </a:extLst>
              </a:tr>
              <a:tr h="305394">
                <a:tc>
                  <a:txBody>
                    <a:bodyPr/>
                    <a:lstStyle/>
                    <a:p>
                      <a:pPr>
                        <a:lnSpc>
                          <a:spcPct val="107000"/>
                        </a:lnSpc>
                        <a:spcAft>
                          <a:spcPts val="0"/>
                        </a:spcAft>
                      </a:pPr>
                      <a:r>
                        <a:rPr lang="en-IN" sz="1200" kern="0" dirty="0">
                          <a:effectLst/>
                        </a:rPr>
                        <a:t>Label Spreading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dirty="0">
                          <a:effectLst/>
                        </a:rPr>
                        <a:t>0.85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551.45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36539492"/>
                  </a:ext>
                </a:extLst>
              </a:tr>
              <a:tr h="305394">
                <a:tc>
                  <a:txBody>
                    <a:bodyPr/>
                    <a:lstStyle/>
                    <a:p>
                      <a:pPr>
                        <a:lnSpc>
                          <a:spcPct val="107000"/>
                        </a:lnSpc>
                        <a:spcAft>
                          <a:spcPts val="0"/>
                        </a:spcAft>
                      </a:pPr>
                      <a:r>
                        <a:rPr lang="en-IN" sz="1200" kern="0">
                          <a:effectLst/>
                        </a:rPr>
                        <a:t>Label Propagation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270.02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47841429"/>
                  </a:ext>
                </a:extLst>
              </a:tr>
              <a:tr h="305394">
                <a:tc>
                  <a:txBody>
                    <a:bodyPr/>
                    <a:lstStyle/>
                    <a:p>
                      <a:pPr>
                        <a:lnSpc>
                          <a:spcPct val="107000"/>
                        </a:lnSpc>
                        <a:spcAft>
                          <a:spcPts val="0"/>
                        </a:spcAft>
                      </a:pPr>
                      <a:r>
                        <a:rPr lang="en-IN" sz="1200" kern="0">
                          <a:effectLst/>
                        </a:rPr>
                        <a:t>K Neighbours Classifier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10.71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10711940"/>
                  </a:ext>
                </a:extLst>
              </a:tr>
              <a:tr h="305394">
                <a:tc>
                  <a:txBody>
                    <a:bodyPr/>
                    <a:lstStyle/>
                    <a:p>
                      <a:pPr>
                        <a:lnSpc>
                          <a:spcPct val="107000"/>
                        </a:lnSpc>
                        <a:spcAft>
                          <a:spcPts val="0"/>
                        </a:spcAft>
                      </a:pPr>
                      <a:r>
                        <a:rPr lang="en-IN" sz="1200" kern="0">
                          <a:effectLst/>
                        </a:rPr>
                        <a:t>Extra Tree Classifier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0.08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80256443"/>
                  </a:ext>
                </a:extLst>
              </a:tr>
              <a:tr h="305394">
                <a:tc>
                  <a:txBody>
                    <a:bodyPr/>
                    <a:lstStyle/>
                    <a:p>
                      <a:pPr>
                        <a:lnSpc>
                          <a:spcPct val="107000"/>
                        </a:lnSpc>
                        <a:spcAft>
                          <a:spcPts val="0"/>
                        </a:spcAft>
                      </a:pPr>
                      <a:r>
                        <a:rPr lang="en-IN" sz="1200" kern="0">
                          <a:effectLst/>
                        </a:rPr>
                        <a:t>SVC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0.79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0.79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53.82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04633735"/>
                  </a:ext>
                </a:extLst>
              </a:tr>
              <a:tr h="305394">
                <a:tc>
                  <a:txBody>
                    <a:bodyPr/>
                    <a:lstStyle/>
                    <a:p>
                      <a:pPr>
                        <a:lnSpc>
                          <a:spcPct val="107000"/>
                        </a:lnSpc>
                        <a:spcAft>
                          <a:spcPts val="0"/>
                        </a:spcAft>
                      </a:pPr>
                      <a:r>
                        <a:rPr lang="en-IN" sz="1200" kern="0">
                          <a:effectLst/>
                        </a:rPr>
                        <a:t>Ada Boost Classifier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a:effectLst/>
                        </a:rPr>
                        <a:t>0.81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kern="0" dirty="0">
                          <a:effectLst/>
                        </a:rPr>
                        <a:t>1.01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69047657"/>
                  </a:ext>
                </a:extLst>
              </a:tr>
            </a:tbl>
          </a:graphicData>
        </a:graphic>
      </p:graphicFrame>
      <p:sp>
        <p:nvSpPr>
          <p:cNvPr id="4" name="Date Placeholder 3">
            <a:extLst>
              <a:ext uri="{FF2B5EF4-FFF2-40B4-BE49-F238E27FC236}">
                <a16:creationId xmlns:a16="http://schemas.microsoft.com/office/drawing/2014/main" id="{63857A3A-2043-4628-A675-E321D2D5E4DD}"/>
              </a:ext>
            </a:extLst>
          </p:cNvPr>
          <p:cNvSpPr>
            <a:spLocks noGrp="1"/>
          </p:cNvSpPr>
          <p:nvPr>
            <p:ph type="dt" sz="half" idx="10"/>
          </p:nvPr>
        </p:nvSpPr>
        <p:spPr/>
        <p:txBody>
          <a:bodyPr/>
          <a:lstStyle/>
          <a:p>
            <a:fld id="{120E69B7-BDDD-4A2B-BCDD-FB3B28EDD061}" type="datetime1">
              <a:rPr lang="en-IN" smtClean="0"/>
              <a:pPr/>
              <a:t>21-08-2023</a:t>
            </a:fld>
            <a:endParaRPr lang="en-IN" dirty="0"/>
          </a:p>
        </p:txBody>
      </p:sp>
      <p:sp>
        <p:nvSpPr>
          <p:cNvPr id="5" name="Footer Placeholder 4">
            <a:extLst>
              <a:ext uri="{FF2B5EF4-FFF2-40B4-BE49-F238E27FC236}">
                <a16:creationId xmlns:a16="http://schemas.microsoft.com/office/drawing/2014/main" id="{A078E6C1-68A0-4CAC-8EA1-0CC47FEC481B}"/>
              </a:ext>
            </a:extLst>
          </p:cNvPr>
          <p:cNvSpPr>
            <a:spLocks noGrp="1"/>
          </p:cNvSpPr>
          <p:nvPr>
            <p:ph type="ftr" sz="quarter" idx="11"/>
          </p:nvPr>
        </p:nvSpPr>
        <p:spPr/>
        <p:txBody>
          <a:bodyPr/>
          <a:lstStyle/>
          <a:p>
            <a:r>
              <a:rPr lang="en-IN"/>
              <a:t>Name</a:t>
            </a:r>
            <a:endParaRPr lang="en-IN" dirty="0"/>
          </a:p>
        </p:txBody>
      </p:sp>
      <p:sp>
        <p:nvSpPr>
          <p:cNvPr id="6" name="Slide Number Placeholder 5">
            <a:extLst>
              <a:ext uri="{FF2B5EF4-FFF2-40B4-BE49-F238E27FC236}">
                <a16:creationId xmlns:a16="http://schemas.microsoft.com/office/drawing/2014/main" id="{0C2ED44D-993E-46E5-B51D-9D1F1B23D901}"/>
              </a:ext>
            </a:extLst>
          </p:cNvPr>
          <p:cNvSpPr>
            <a:spLocks noGrp="1"/>
          </p:cNvSpPr>
          <p:nvPr>
            <p:ph type="sldNum" sz="quarter" idx="12"/>
          </p:nvPr>
        </p:nvSpPr>
        <p:spPr/>
        <p:txBody>
          <a:bodyPr/>
          <a:lstStyle/>
          <a:p>
            <a:fld id="{2D6F8C1F-33C9-4716-AF1E-9BAE2C9571B3}" type="slidenum">
              <a:rPr lang="en-IN" smtClean="0"/>
              <a:pPr/>
              <a:t>13</a:t>
            </a:fld>
            <a:endParaRPr lang="en-IN" dirty="0"/>
          </a:p>
        </p:txBody>
      </p:sp>
    </p:spTree>
    <p:extLst>
      <p:ext uri="{BB962C8B-B14F-4D97-AF65-F5344CB8AC3E}">
        <p14:creationId xmlns:p14="http://schemas.microsoft.com/office/powerpoint/2010/main" val="51855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5E6591-129E-4A4D-933B-42EF24CD68B8}"/>
              </a:ext>
            </a:extLst>
          </p:cNvPr>
          <p:cNvSpPr>
            <a:spLocks noGrp="1"/>
          </p:cNvSpPr>
          <p:nvPr>
            <p:ph type="dt" sz="half" idx="10"/>
          </p:nvPr>
        </p:nvSpPr>
        <p:spPr/>
        <p:txBody>
          <a:bodyPr/>
          <a:lstStyle/>
          <a:p>
            <a:fld id="{4EA915B4-70FE-48DF-AE7D-AE32B6244958}" type="datetime1">
              <a:rPr lang="en-IN" smtClean="0"/>
              <a:t>21-08-2023</a:t>
            </a:fld>
            <a:endParaRPr lang="en-IN"/>
          </a:p>
        </p:txBody>
      </p:sp>
      <p:sp>
        <p:nvSpPr>
          <p:cNvPr id="3" name="Footer Placeholder 2">
            <a:extLst>
              <a:ext uri="{FF2B5EF4-FFF2-40B4-BE49-F238E27FC236}">
                <a16:creationId xmlns:a16="http://schemas.microsoft.com/office/drawing/2014/main" id="{73078255-2395-4686-BB6D-92AE16E04340}"/>
              </a:ext>
            </a:extLst>
          </p:cNvPr>
          <p:cNvSpPr>
            <a:spLocks noGrp="1"/>
          </p:cNvSpPr>
          <p:nvPr>
            <p:ph type="ftr" sz="quarter" idx="11"/>
          </p:nvPr>
        </p:nvSpPr>
        <p:spPr/>
        <p:txBody>
          <a:bodyPr/>
          <a:lstStyle/>
          <a:p>
            <a:r>
              <a:rPr lang="en-IN"/>
              <a:t>Name</a:t>
            </a:r>
          </a:p>
        </p:txBody>
      </p:sp>
      <p:sp>
        <p:nvSpPr>
          <p:cNvPr id="4" name="Slide Number Placeholder 3">
            <a:extLst>
              <a:ext uri="{FF2B5EF4-FFF2-40B4-BE49-F238E27FC236}">
                <a16:creationId xmlns:a16="http://schemas.microsoft.com/office/drawing/2014/main" id="{4642349C-0C8F-455E-A086-A247E4CE142D}"/>
              </a:ext>
            </a:extLst>
          </p:cNvPr>
          <p:cNvSpPr>
            <a:spLocks noGrp="1"/>
          </p:cNvSpPr>
          <p:nvPr>
            <p:ph type="sldNum" sz="quarter" idx="12"/>
          </p:nvPr>
        </p:nvSpPr>
        <p:spPr/>
        <p:txBody>
          <a:bodyPr/>
          <a:lstStyle/>
          <a:p>
            <a:fld id="{2D6F8C1F-33C9-4716-AF1E-9BAE2C9571B3}" type="slidenum">
              <a:rPr lang="en-IN" smtClean="0"/>
              <a:t>14</a:t>
            </a:fld>
            <a:endParaRPr lang="en-IN"/>
          </a:p>
        </p:txBody>
      </p:sp>
      <p:pic>
        <p:nvPicPr>
          <p:cNvPr id="5" name="Picture 4">
            <a:extLst>
              <a:ext uri="{FF2B5EF4-FFF2-40B4-BE49-F238E27FC236}">
                <a16:creationId xmlns:a16="http://schemas.microsoft.com/office/drawing/2014/main" id="{3D593F70-EFDF-485F-A06E-CFD653623F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71550" y="723900"/>
            <a:ext cx="10839450" cy="5410200"/>
          </a:xfrm>
          <a:prstGeom prst="rect">
            <a:avLst/>
          </a:prstGeom>
          <a:noFill/>
          <a:ln>
            <a:noFill/>
          </a:ln>
        </p:spPr>
      </p:pic>
    </p:spTree>
    <p:extLst>
      <p:ext uri="{BB962C8B-B14F-4D97-AF65-F5344CB8AC3E}">
        <p14:creationId xmlns:p14="http://schemas.microsoft.com/office/powerpoint/2010/main" val="2646364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EB05A7-9B63-4B17-8D70-FD19E04884C9}"/>
              </a:ext>
            </a:extLst>
          </p:cNvPr>
          <p:cNvSpPr>
            <a:spLocks noGrp="1"/>
          </p:cNvSpPr>
          <p:nvPr>
            <p:ph type="dt" sz="half" idx="10"/>
          </p:nvPr>
        </p:nvSpPr>
        <p:spPr/>
        <p:txBody>
          <a:bodyPr/>
          <a:lstStyle/>
          <a:p>
            <a:fld id="{4EA915B4-70FE-48DF-AE7D-AE32B6244958}" type="datetime1">
              <a:rPr lang="en-IN" smtClean="0"/>
              <a:t>21-08-2023</a:t>
            </a:fld>
            <a:endParaRPr lang="en-IN"/>
          </a:p>
        </p:txBody>
      </p:sp>
      <p:sp>
        <p:nvSpPr>
          <p:cNvPr id="3" name="Footer Placeholder 2">
            <a:extLst>
              <a:ext uri="{FF2B5EF4-FFF2-40B4-BE49-F238E27FC236}">
                <a16:creationId xmlns:a16="http://schemas.microsoft.com/office/drawing/2014/main" id="{C51F4463-99AE-4976-8FF7-512602487BAA}"/>
              </a:ext>
            </a:extLst>
          </p:cNvPr>
          <p:cNvSpPr>
            <a:spLocks noGrp="1"/>
          </p:cNvSpPr>
          <p:nvPr>
            <p:ph type="ftr" sz="quarter" idx="11"/>
          </p:nvPr>
        </p:nvSpPr>
        <p:spPr/>
        <p:txBody>
          <a:bodyPr/>
          <a:lstStyle/>
          <a:p>
            <a:r>
              <a:rPr lang="en-IN"/>
              <a:t>Name</a:t>
            </a:r>
          </a:p>
        </p:txBody>
      </p:sp>
      <p:sp>
        <p:nvSpPr>
          <p:cNvPr id="4" name="Slide Number Placeholder 3">
            <a:extLst>
              <a:ext uri="{FF2B5EF4-FFF2-40B4-BE49-F238E27FC236}">
                <a16:creationId xmlns:a16="http://schemas.microsoft.com/office/drawing/2014/main" id="{2D629CA1-0258-4192-96F2-0184749653EC}"/>
              </a:ext>
            </a:extLst>
          </p:cNvPr>
          <p:cNvSpPr>
            <a:spLocks noGrp="1"/>
          </p:cNvSpPr>
          <p:nvPr>
            <p:ph type="sldNum" sz="quarter" idx="12"/>
          </p:nvPr>
        </p:nvSpPr>
        <p:spPr/>
        <p:txBody>
          <a:bodyPr/>
          <a:lstStyle/>
          <a:p>
            <a:fld id="{2D6F8C1F-33C9-4716-AF1E-9BAE2C9571B3}" type="slidenum">
              <a:rPr lang="en-IN" smtClean="0"/>
              <a:t>15</a:t>
            </a:fld>
            <a:endParaRPr lang="en-IN"/>
          </a:p>
        </p:txBody>
      </p:sp>
      <p:pic>
        <p:nvPicPr>
          <p:cNvPr id="5" name="Picture 4">
            <a:extLst>
              <a:ext uri="{FF2B5EF4-FFF2-40B4-BE49-F238E27FC236}">
                <a16:creationId xmlns:a16="http://schemas.microsoft.com/office/drawing/2014/main" id="{C3D02093-0A2B-422E-8362-B237E1643E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0600" y="647700"/>
            <a:ext cx="10763250" cy="5562600"/>
          </a:xfrm>
          <a:prstGeom prst="rect">
            <a:avLst/>
          </a:prstGeom>
          <a:noFill/>
          <a:ln>
            <a:noFill/>
          </a:ln>
        </p:spPr>
      </p:pic>
    </p:spTree>
    <p:extLst>
      <p:ext uri="{BB962C8B-B14F-4D97-AF65-F5344CB8AC3E}">
        <p14:creationId xmlns:p14="http://schemas.microsoft.com/office/powerpoint/2010/main" val="3842358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C50A-8973-A831-EBEC-9E952CA46458}"/>
              </a:ext>
            </a:extLst>
          </p:cNvPr>
          <p:cNvSpPr>
            <a:spLocks noGrp="1"/>
          </p:cNvSpPr>
          <p:nvPr>
            <p:ph type="title"/>
          </p:nvPr>
        </p:nvSpPr>
        <p:spPr/>
        <p:txBody>
          <a:bodyPr/>
          <a:lstStyle/>
          <a:p>
            <a:r>
              <a:rPr lang="en-IN" dirty="0"/>
              <a:t>Results &amp; Discussion:</a:t>
            </a:r>
          </a:p>
        </p:txBody>
      </p:sp>
      <p:sp>
        <p:nvSpPr>
          <p:cNvPr id="3" name="Content Placeholder 2">
            <a:extLst>
              <a:ext uri="{FF2B5EF4-FFF2-40B4-BE49-F238E27FC236}">
                <a16:creationId xmlns:a16="http://schemas.microsoft.com/office/drawing/2014/main" id="{7C713D35-F9B0-FEAF-6D1A-670F5BF35000}"/>
              </a:ext>
            </a:extLst>
          </p:cNvPr>
          <p:cNvSpPr>
            <a:spLocks noGrp="1"/>
          </p:cNvSpPr>
          <p:nvPr>
            <p:ph idx="1"/>
          </p:nvPr>
        </p:nvSpPr>
        <p:spPr/>
        <p:txBody>
          <a:bodyPr>
            <a:normAutofit/>
          </a:bodyPr>
          <a:lstStyle/>
          <a:p>
            <a:pPr algn="just"/>
            <a:r>
              <a:rPr lang="en-IN" sz="2000" dirty="0"/>
              <a:t>the Decision Tree Classifier and Extra Tree Classifier models took the least amount of time (about 0.04 seconds) and achieved an accuracy of around 85%. On the other hand, by using the Random Forest classification approach, we were able to achieve an accuracy of 90%, but it took around 2.35 seconds to complete.</a:t>
            </a:r>
          </a:p>
        </p:txBody>
      </p:sp>
      <p:sp>
        <p:nvSpPr>
          <p:cNvPr id="4" name="Date Placeholder 3">
            <a:extLst>
              <a:ext uri="{FF2B5EF4-FFF2-40B4-BE49-F238E27FC236}">
                <a16:creationId xmlns:a16="http://schemas.microsoft.com/office/drawing/2014/main" id="{E85CE261-E2DD-D1C6-0643-3D1F2AA9C495}"/>
              </a:ext>
            </a:extLst>
          </p:cNvPr>
          <p:cNvSpPr>
            <a:spLocks noGrp="1"/>
          </p:cNvSpPr>
          <p:nvPr>
            <p:ph type="dt" sz="half" idx="10"/>
          </p:nvPr>
        </p:nvSpPr>
        <p:spPr/>
        <p:txBody>
          <a:bodyPr/>
          <a:lstStyle/>
          <a:p>
            <a:fld id="{120E69B7-BDDD-4A2B-BCDD-FB3B28EDD061}" type="datetime1">
              <a:rPr lang="en-IN" smtClean="0"/>
              <a:pPr/>
              <a:t>21-08-2023</a:t>
            </a:fld>
            <a:endParaRPr lang="en-IN" dirty="0"/>
          </a:p>
        </p:txBody>
      </p:sp>
      <p:sp>
        <p:nvSpPr>
          <p:cNvPr id="5" name="Footer Placeholder 4">
            <a:extLst>
              <a:ext uri="{FF2B5EF4-FFF2-40B4-BE49-F238E27FC236}">
                <a16:creationId xmlns:a16="http://schemas.microsoft.com/office/drawing/2014/main" id="{254F7D0C-6275-92F8-6B8C-99C3151D9A48}"/>
              </a:ext>
            </a:extLst>
          </p:cNvPr>
          <p:cNvSpPr>
            <a:spLocks noGrp="1"/>
          </p:cNvSpPr>
          <p:nvPr>
            <p:ph type="ftr" sz="quarter" idx="11"/>
          </p:nvPr>
        </p:nvSpPr>
        <p:spPr/>
        <p:txBody>
          <a:bodyPr/>
          <a:lstStyle/>
          <a:p>
            <a:r>
              <a:rPr lang="en-IN" dirty="0"/>
              <a:t>Name</a:t>
            </a:r>
          </a:p>
        </p:txBody>
      </p:sp>
      <p:sp>
        <p:nvSpPr>
          <p:cNvPr id="6" name="Slide Number Placeholder 5">
            <a:extLst>
              <a:ext uri="{FF2B5EF4-FFF2-40B4-BE49-F238E27FC236}">
                <a16:creationId xmlns:a16="http://schemas.microsoft.com/office/drawing/2014/main" id="{969DC7E5-A64A-4B43-E7DB-8EB033FB7188}"/>
              </a:ext>
            </a:extLst>
          </p:cNvPr>
          <p:cNvSpPr>
            <a:spLocks noGrp="1"/>
          </p:cNvSpPr>
          <p:nvPr>
            <p:ph type="sldNum" sz="quarter" idx="12"/>
          </p:nvPr>
        </p:nvSpPr>
        <p:spPr/>
        <p:txBody>
          <a:bodyPr/>
          <a:lstStyle/>
          <a:p>
            <a:fld id="{2D6F8C1F-33C9-4716-AF1E-9BAE2C9571B3}" type="slidenum">
              <a:rPr lang="en-IN" smtClean="0"/>
              <a:pPr/>
              <a:t>16</a:t>
            </a:fld>
            <a:endParaRPr lang="en-IN" dirty="0"/>
          </a:p>
        </p:txBody>
      </p:sp>
      <p:graphicFrame>
        <p:nvGraphicFramePr>
          <p:cNvPr id="7" name="Table 6">
            <a:extLst>
              <a:ext uri="{FF2B5EF4-FFF2-40B4-BE49-F238E27FC236}">
                <a16:creationId xmlns:a16="http://schemas.microsoft.com/office/drawing/2014/main" id="{853FEC3F-333E-4DA4-8E64-130E649AC2FF}"/>
              </a:ext>
            </a:extLst>
          </p:cNvPr>
          <p:cNvGraphicFramePr>
            <a:graphicFrameLocks noGrp="1"/>
          </p:cNvGraphicFramePr>
          <p:nvPr>
            <p:extLst>
              <p:ext uri="{D42A27DB-BD31-4B8C-83A1-F6EECF244321}">
                <p14:modId xmlns:p14="http://schemas.microsoft.com/office/powerpoint/2010/main" val="1252327281"/>
              </p:ext>
            </p:extLst>
          </p:nvPr>
        </p:nvGraphicFramePr>
        <p:xfrm>
          <a:off x="3072130" y="3167927"/>
          <a:ext cx="6047739" cy="2747964"/>
        </p:xfrm>
        <a:graphic>
          <a:graphicData uri="http://schemas.openxmlformats.org/drawingml/2006/table">
            <a:tbl>
              <a:tblPr firstRow="1" firstCol="1" bandRow="1">
                <a:tableStyleId>{5C22544A-7EE6-4342-B048-85BDC9FD1C3A}</a:tableStyleId>
              </a:tblPr>
              <a:tblGrid>
                <a:gridCol w="1413431">
                  <a:extLst>
                    <a:ext uri="{9D8B030D-6E8A-4147-A177-3AD203B41FA5}">
                      <a16:colId xmlns:a16="http://schemas.microsoft.com/office/drawing/2014/main" val="3869381276"/>
                    </a:ext>
                  </a:extLst>
                </a:gridCol>
                <a:gridCol w="1233612">
                  <a:extLst>
                    <a:ext uri="{9D8B030D-6E8A-4147-A177-3AD203B41FA5}">
                      <a16:colId xmlns:a16="http://schemas.microsoft.com/office/drawing/2014/main" val="2766201129"/>
                    </a:ext>
                  </a:extLst>
                </a:gridCol>
                <a:gridCol w="1062627">
                  <a:extLst>
                    <a:ext uri="{9D8B030D-6E8A-4147-A177-3AD203B41FA5}">
                      <a16:colId xmlns:a16="http://schemas.microsoft.com/office/drawing/2014/main" val="2293666160"/>
                    </a:ext>
                  </a:extLst>
                </a:gridCol>
                <a:gridCol w="1022480">
                  <a:extLst>
                    <a:ext uri="{9D8B030D-6E8A-4147-A177-3AD203B41FA5}">
                      <a16:colId xmlns:a16="http://schemas.microsoft.com/office/drawing/2014/main" val="589009503"/>
                    </a:ext>
                  </a:extLst>
                </a:gridCol>
                <a:gridCol w="1315589">
                  <a:extLst>
                    <a:ext uri="{9D8B030D-6E8A-4147-A177-3AD203B41FA5}">
                      <a16:colId xmlns:a16="http://schemas.microsoft.com/office/drawing/2014/main" val="1408141563"/>
                    </a:ext>
                  </a:extLst>
                </a:gridCol>
              </a:tblGrid>
              <a:tr h="464090">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4615"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16535"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40665"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f1-score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94640"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support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542918"/>
                  </a:ext>
                </a:extLst>
              </a:tr>
              <a:tr h="451898">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         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52095"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0.90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87020"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0.90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544830"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0.90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517525"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rPr>
                        <a:t>8024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3006363"/>
                  </a:ext>
                </a:extLst>
              </a:tr>
              <a:tr h="464090">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rPr>
                        <a:t>         1.0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52095"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0.79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87020"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0.79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544830"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0.79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517525"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3940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7762728"/>
                  </a:ext>
                </a:extLst>
              </a:tr>
              <a:tr h="451898">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    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12700"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rPr>
                        <a:t>             0.86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rPr>
                        <a:t>            11964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0088030"/>
                  </a:ext>
                </a:extLst>
              </a:tr>
              <a:tr h="464090">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   macro avg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52095"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0.84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87020"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0.84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544830"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0.84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36245"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11964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8220227"/>
                  </a:ext>
                </a:extLst>
              </a:tr>
              <a:tr h="451898">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weighted avg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52095"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87020"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544830"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36245"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rPr>
                        <a:t>11964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6020714"/>
                  </a:ext>
                </a:extLst>
              </a:tr>
            </a:tbl>
          </a:graphicData>
        </a:graphic>
      </p:graphicFrame>
    </p:spTree>
    <p:extLst>
      <p:ext uri="{BB962C8B-B14F-4D97-AF65-F5344CB8AC3E}">
        <p14:creationId xmlns:p14="http://schemas.microsoft.com/office/powerpoint/2010/main" val="160609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F387B-9DDB-462C-9650-B274D9083D1E}"/>
              </a:ext>
            </a:extLst>
          </p:cNvPr>
          <p:cNvSpPr>
            <a:spLocks noGrp="1"/>
          </p:cNvSpPr>
          <p:nvPr>
            <p:ph type="dt" sz="half" idx="10"/>
          </p:nvPr>
        </p:nvSpPr>
        <p:spPr/>
        <p:txBody>
          <a:bodyPr/>
          <a:lstStyle/>
          <a:p>
            <a:fld id="{4EA915B4-70FE-48DF-AE7D-AE32B6244958}" type="datetime1">
              <a:rPr lang="en-IN" smtClean="0"/>
              <a:t>21-08-2023</a:t>
            </a:fld>
            <a:endParaRPr lang="en-IN"/>
          </a:p>
        </p:txBody>
      </p:sp>
      <p:sp>
        <p:nvSpPr>
          <p:cNvPr id="3" name="Footer Placeholder 2">
            <a:extLst>
              <a:ext uri="{FF2B5EF4-FFF2-40B4-BE49-F238E27FC236}">
                <a16:creationId xmlns:a16="http://schemas.microsoft.com/office/drawing/2014/main" id="{C419BDC0-6159-4674-98C4-534E1839B149}"/>
              </a:ext>
            </a:extLst>
          </p:cNvPr>
          <p:cNvSpPr>
            <a:spLocks noGrp="1"/>
          </p:cNvSpPr>
          <p:nvPr>
            <p:ph type="ftr" sz="quarter" idx="11"/>
          </p:nvPr>
        </p:nvSpPr>
        <p:spPr/>
        <p:txBody>
          <a:bodyPr/>
          <a:lstStyle/>
          <a:p>
            <a:r>
              <a:rPr lang="en-IN"/>
              <a:t>Name</a:t>
            </a:r>
          </a:p>
        </p:txBody>
      </p:sp>
      <p:sp>
        <p:nvSpPr>
          <p:cNvPr id="4" name="Slide Number Placeholder 3">
            <a:extLst>
              <a:ext uri="{FF2B5EF4-FFF2-40B4-BE49-F238E27FC236}">
                <a16:creationId xmlns:a16="http://schemas.microsoft.com/office/drawing/2014/main" id="{FD12DACD-BBF7-4B90-922E-FC5B1E81A77E}"/>
              </a:ext>
            </a:extLst>
          </p:cNvPr>
          <p:cNvSpPr>
            <a:spLocks noGrp="1"/>
          </p:cNvSpPr>
          <p:nvPr>
            <p:ph type="sldNum" sz="quarter" idx="12"/>
          </p:nvPr>
        </p:nvSpPr>
        <p:spPr/>
        <p:txBody>
          <a:bodyPr/>
          <a:lstStyle/>
          <a:p>
            <a:fld id="{2D6F8C1F-33C9-4716-AF1E-9BAE2C9571B3}" type="slidenum">
              <a:rPr lang="en-IN" smtClean="0"/>
              <a:t>17</a:t>
            </a:fld>
            <a:endParaRPr lang="en-IN"/>
          </a:p>
        </p:txBody>
      </p:sp>
      <p:pic>
        <p:nvPicPr>
          <p:cNvPr id="5" name="Picture 4">
            <a:extLst>
              <a:ext uri="{FF2B5EF4-FFF2-40B4-BE49-F238E27FC236}">
                <a16:creationId xmlns:a16="http://schemas.microsoft.com/office/drawing/2014/main" id="{CD7D5DD3-9F9F-427D-804B-6101F128920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49600" y="136525"/>
            <a:ext cx="6623050" cy="5959475"/>
          </a:xfrm>
          <a:prstGeom prst="rect">
            <a:avLst/>
          </a:prstGeom>
          <a:noFill/>
          <a:ln>
            <a:noFill/>
          </a:ln>
        </p:spPr>
      </p:pic>
    </p:spTree>
    <p:extLst>
      <p:ext uri="{BB962C8B-B14F-4D97-AF65-F5344CB8AC3E}">
        <p14:creationId xmlns:p14="http://schemas.microsoft.com/office/powerpoint/2010/main" val="25846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D9E8-4BD9-4BA5-9968-A6C11902800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5F9F297-1DC9-475F-9E5C-25AE524737EF}"/>
              </a:ext>
            </a:extLst>
          </p:cNvPr>
          <p:cNvSpPr>
            <a:spLocks noGrp="1"/>
          </p:cNvSpPr>
          <p:nvPr>
            <p:ph idx="1"/>
          </p:nvPr>
        </p:nvSpPr>
        <p:spPr/>
        <p:txBody>
          <a:bodyPr/>
          <a:lstStyle/>
          <a:p>
            <a:r>
              <a:rPr lang="en-US" dirty="0"/>
              <a:t>Introduction to Machine Learning with Python by Andreas C. Müller, Sarah Guido</a:t>
            </a:r>
          </a:p>
          <a:p>
            <a:pPr marL="0" indent="0">
              <a:buNone/>
            </a:pPr>
            <a:endParaRPr lang="en-IN" dirty="0"/>
          </a:p>
        </p:txBody>
      </p:sp>
      <p:sp>
        <p:nvSpPr>
          <p:cNvPr id="4" name="Date Placeholder 3">
            <a:extLst>
              <a:ext uri="{FF2B5EF4-FFF2-40B4-BE49-F238E27FC236}">
                <a16:creationId xmlns:a16="http://schemas.microsoft.com/office/drawing/2014/main" id="{680F2D77-4170-4BD8-A207-5F4BC29B69BF}"/>
              </a:ext>
            </a:extLst>
          </p:cNvPr>
          <p:cNvSpPr>
            <a:spLocks noGrp="1"/>
          </p:cNvSpPr>
          <p:nvPr>
            <p:ph type="dt" sz="half" idx="10"/>
          </p:nvPr>
        </p:nvSpPr>
        <p:spPr/>
        <p:txBody>
          <a:bodyPr/>
          <a:lstStyle/>
          <a:p>
            <a:fld id="{120E69B7-BDDD-4A2B-BCDD-FB3B28EDD061}" type="datetime1">
              <a:rPr lang="en-IN" smtClean="0"/>
              <a:pPr/>
              <a:t>21-08-2023</a:t>
            </a:fld>
            <a:endParaRPr lang="en-IN" dirty="0"/>
          </a:p>
        </p:txBody>
      </p:sp>
      <p:sp>
        <p:nvSpPr>
          <p:cNvPr id="5" name="Footer Placeholder 4">
            <a:extLst>
              <a:ext uri="{FF2B5EF4-FFF2-40B4-BE49-F238E27FC236}">
                <a16:creationId xmlns:a16="http://schemas.microsoft.com/office/drawing/2014/main" id="{81AADE28-8191-4690-9831-7523D3109ED0}"/>
              </a:ext>
            </a:extLst>
          </p:cNvPr>
          <p:cNvSpPr>
            <a:spLocks noGrp="1"/>
          </p:cNvSpPr>
          <p:nvPr>
            <p:ph type="ftr" sz="quarter" idx="11"/>
          </p:nvPr>
        </p:nvSpPr>
        <p:spPr/>
        <p:txBody>
          <a:bodyPr/>
          <a:lstStyle/>
          <a:p>
            <a:r>
              <a:rPr lang="en-IN"/>
              <a:t>Name</a:t>
            </a:r>
            <a:endParaRPr lang="en-IN" dirty="0"/>
          </a:p>
        </p:txBody>
      </p:sp>
      <p:sp>
        <p:nvSpPr>
          <p:cNvPr id="6" name="Slide Number Placeholder 5">
            <a:extLst>
              <a:ext uri="{FF2B5EF4-FFF2-40B4-BE49-F238E27FC236}">
                <a16:creationId xmlns:a16="http://schemas.microsoft.com/office/drawing/2014/main" id="{C8E2F902-0943-489E-9383-995A2495A22B}"/>
              </a:ext>
            </a:extLst>
          </p:cNvPr>
          <p:cNvSpPr>
            <a:spLocks noGrp="1"/>
          </p:cNvSpPr>
          <p:nvPr>
            <p:ph type="sldNum" sz="quarter" idx="12"/>
          </p:nvPr>
        </p:nvSpPr>
        <p:spPr/>
        <p:txBody>
          <a:bodyPr/>
          <a:lstStyle/>
          <a:p>
            <a:fld id="{2D6F8C1F-33C9-4716-AF1E-9BAE2C9571B3}" type="slidenum">
              <a:rPr lang="en-IN" smtClean="0"/>
              <a:pPr/>
              <a:t>18</a:t>
            </a:fld>
            <a:endParaRPr lang="en-IN" dirty="0"/>
          </a:p>
        </p:txBody>
      </p:sp>
    </p:spTree>
    <p:extLst>
      <p:ext uri="{BB962C8B-B14F-4D97-AF65-F5344CB8AC3E}">
        <p14:creationId xmlns:p14="http://schemas.microsoft.com/office/powerpoint/2010/main" val="90276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D1D6-3E3C-0AD2-3062-4B4485F64904}"/>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3D31B6B3-8B65-61AC-9BB7-0041A71FFBB9}"/>
              </a:ext>
            </a:extLst>
          </p:cNvPr>
          <p:cNvSpPr>
            <a:spLocks noGrp="1"/>
          </p:cNvSpPr>
          <p:nvPr>
            <p:ph idx="1"/>
          </p:nvPr>
        </p:nvSpPr>
        <p:spPr>
          <a:xfrm>
            <a:off x="838200" y="2114550"/>
            <a:ext cx="10515600" cy="3801342"/>
          </a:xfrm>
        </p:spPr>
        <p:txBody>
          <a:bodyPr/>
          <a:lstStyle/>
          <a:p>
            <a:r>
              <a:rPr lang="en-IN" dirty="0"/>
              <a:t>Predetermining the costumer behaviour through the data of the previous booking and with the help of their background, purchasing power and arrival timing of their booking. </a:t>
            </a:r>
          </a:p>
          <a:p>
            <a:endParaRPr lang="en-IN" dirty="0"/>
          </a:p>
          <a:p>
            <a:r>
              <a:rPr lang="en-US" dirty="0"/>
              <a:t>Conducting a thorough analysis of each factor can lead to various conclusions that can aid in decreasing room management costs and accurately determining room availability. This, in turn, enables the timely booking of rooms by other customers.</a:t>
            </a:r>
            <a:endParaRPr lang="en-IN" dirty="0"/>
          </a:p>
        </p:txBody>
      </p:sp>
      <p:sp>
        <p:nvSpPr>
          <p:cNvPr id="4" name="Date Placeholder 3">
            <a:extLst>
              <a:ext uri="{FF2B5EF4-FFF2-40B4-BE49-F238E27FC236}">
                <a16:creationId xmlns:a16="http://schemas.microsoft.com/office/drawing/2014/main" id="{4791F706-DCB4-0B02-9978-D469D1C2F853}"/>
              </a:ext>
            </a:extLst>
          </p:cNvPr>
          <p:cNvSpPr>
            <a:spLocks noGrp="1"/>
          </p:cNvSpPr>
          <p:nvPr>
            <p:ph type="dt" sz="half" idx="10"/>
          </p:nvPr>
        </p:nvSpPr>
        <p:spPr/>
        <p:txBody>
          <a:bodyPr/>
          <a:lstStyle/>
          <a:p>
            <a:fld id="{120E69B7-BDDD-4A2B-BCDD-FB3B28EDD061}" type="datetime1">
              <a:rPr lang="en-IN" smtClean="0"/>
              <a:t>21-08-2023</a:t>
            </a:fld>
            <a:endParaRPr lang="en-IN"/>
          </a:p>
        </p:txBody>
      </p:sp>
      <p:sp>
        <p:nvSpPr>
          <p:cNvPr id="5" name="Footer Placeholder 4">
            <a:extLst>
              <a:ext uri="{FF2B5EF4-FFF2-40B4-BE49-F238E27FC236}">
                <a16:creationId xmlns:a16="http://schemas.microsoft.com/office/drawing/2014/main" id="{E9CA45BA-DC3E-1FF8-D74D-6AA8D85EA06E}"/>
              </a:ext>
            </a:extLst>
          </p:cNvPr>
          <p:cNvSpPr>
            <a:spLocks noGrp="1"/>
          </p:cNvSpPr>
          <p:nvPr>
            <p:ph type="ftr" sz="quarter" idx="11"/>
          </p:nvPr>
        </p:nvSpPr>
        <p:spPr/>
        <p:txBody>
          <a:bodyPr/>
          <a:lstStyle/>
          <a:p>
            <a:r>
              <a:rPr lang="en-IN" dirty="0"/>
              <a:t>Name</a:t>
            </a:r>
          </a:p>
        </p:txBody>
      </p:sp>
      <p:sp>
        <p:nvSpPr>
          <p:cNvPr id="6" name="Slide Number Placeholder 5">
            <a:extLst>
              <a:ext uri="{FF2B5EF4-FFF2-40B4-BE49-F238E27FC236}">
                <a16:creationId xmlns:a16="http://schemas.microsoft.com/office/drawing/2014/main" id="{3C05A6E7-C197-3E4B-4C3E-2E18D2F616CC}"/>
              </a:ext>
            </a:extLst>
          </p:cNvPr>
          <p:cNvSpPr>
            <a:spLocks noGrp="1"/>
          </p:cNvSpPr>
          <p:nvPr>
            <p:ph type="sldNum" sz="quarter" idx="12"/>
          </p:nvPr>
        </p:nvSpPr>
        <p:spPr/>
        <p:txBody>
          <a:bodyPr/>
          <a:lstStyle/>
          <a:p>
            <a:fld id="{2D6F8C1F-33C9-4716-AF1E-9BAE2C9571B3}" type="slidenum">
              <a:rPr lang="en-IN" smtClean="0"/>
              <a:t>2</a:t>
            </a:fld>
            <a:endParaRPr lang="en-IN"/>
          </a:p>
        </p:txBody>
      </p:sp>
    </p:spTree>
    <p:extLst>
      <p:ext uri="{BB962C8B-B14F-4D97-AF65-F5344CB8AC3E}">
        <p14:creationId xmlns:p14="http://schemas.microsoft.com/office/powerpoint/2010/main" val="277807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366A-2369-F564-C1CF-89EDD19A3650}"/>
              </a:ext>
            </a:extLst>
          </p:cNvPr>
          <p:cNvSpPr>
            <a:spLocks noGrp="1"/>
          </p:cNvSpPr>
          <p:nvPr>
            <p:ph type="title"/>
          </p:nvPr>
        </p:nvSpPr>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80C6E02A-D1C5-99C9-8C68-D56FAF8804AC}"/>
              </a:ext>
            </a:extLst>
          </p:cNvPr>
          <p:cNvSpPr>
            <a:spLocks noGrp="1"/>
          </p:cNvSpPr>
          <p:nvPr>
            <p:ph sz="half" idx="2"/>
          </p:nvPr>
        </p:nvSpPr>
        <p:spPr>
          <a:xfrm>
            <a:off x="779462" y="1728788"/>
            <a:ext cx="5157787" cy="4370388"/>
          </a:xfrm>
        </p:spPr>
        <p:txBody>
          <a:bodyPr>
            <a:normAutofit fontScale="77500" lnSpcReduction="20000"/>
          </a:bodyPr>
          <a:lstStyle/>
          <a:p>
            <a:r>
              <a:rPr lang="en-IN" b="1" dirty="0"/>
              <a:t>Input	</a:t>
            </a:r>
          </a:p>
          <a:p>
            <a:pPr marL="0" indent="0">
              <a:buNone/>
            </a:pPr>
            <a:endParaRPr lang="en-IN" dirty="0"/>
          </a:p>
          <a:p>
            <a:pPr lvl="1"/>
            <a:r>
              <a:rPr lang="en-IN" b="1" dirty="0"/>
              <a:t>Categorical Variables</a:t>
            </a:r>
          </a:p>
          <a:p>
            <a:pPr lvl="2"/>
            <a:r>
              <a:rPr lang="en-IN" dirty="0"/>
              <a:t>Type of meal planned</a:t>
            </a:r>
          </a:p>
          <a:p>
            <a:pPr lvl="2"/>
            <a:r>
              <a:rPr lang="en-IN" dirty="0"/>
              <a:t>Required car parking space</a:t>
            </a:r>
          </a:p>
          <a:p>
            <a:pPr lvl="2"/>
            <a:r>
              <a:rPr lang="en-IN" dirty="0"/>
              <a:t>Room type reserved</a:t>
            </a:r>
          </a:p>
          <a:p>
            <a:pPr lvl="2"/>
            <a:r>
              <a:rPr lang="en-IN" dirty="0"/>
              <a:t>Market segment type</a:t>
            </a:r>
          </a:p>
          <a:p>
            <a:pPr lvl="2"/>
            <a:r>
              <a:rPr lang="en-IN" dirty="0"/>
              <a:t>Repeated Guest</a:t>
            </a:r>
          </a:p>
          <a:p>
            <a:pPr lvl="2"/>
            <a:r>
              <a:rPr lang="en-IN" dirty="0"/>
              <a:t>Arrival month &amp; year</a:t>
            </a:r>
          </a:p>
          <a:p>
            <a:pPr lvl="2"/>
            <a:endParaRPr lang="en-IN" dirty="0"/>
          </a:p>
          <a:p>
            <a:pPr lvl="1"/>
            <a:r>
              <a:rPr lang="en-IN" b="1" dirty="0"/>
              <a:t>Numeric Variables</a:t>
            </a:r>
          </a:p>
          <a:p>
            <a:pPr lvl="2"/>
            <a:r>
              <a:rPr lang="en-IN" dirty="0"/>
              <a:t>No of adults &amp; children.</a:t>
            </a:r>
          </a:p>
          <a:p>
            <a:pPr lvl="2"/>
            <a:r>
              <a:rPr lang="en-IN" dirty="0"/>
              <a:t>No of weekend &amp; week nights</a:t>
            </a:r>
          </a:p>
          <a:p>
            <a:pPr lvl="2"/>
            <a:r>
              <a:rPr lang="en-IN" dirty="0"/>
              <a:t>Room type reserved</a:t>
            </a:r>
          </a:p>
          <a:p>
            <a:pPr lvl="2"/>
            <a:r>
              <a:rPr lang="en-IN" dirty="0"/>
              <a:t>No of previous cancellations &amp; confirmations.</a:t>
            </a:r>
          </a:p>
          <a:p>
            <a:pPr lvl="2"/>
            <a:r>
              <a:rPr lang="en-IN" dirty="0"/>
              <a:t>Average price per room</a:t>
            </a:r>
          </a:p>
          <a:p>
            <a:pPr lvl="2"/>
            <a:r>
              <a:rPr lang="en-IN" dirty="0"/>
              <a:t>No of special requests</a:t>
            </a:r>
          </a:p>
          <a:p>
            <a:pPr lvl="2"/>
            <a:endParaRPr lang="en-IN" dirty="0"/>
          </a:p>
          <a:p>
            <a:pPr marL="914400" lvl="2" indent="0">
              <a:buNone/>
            </a:pPr>
            <a:endParaRPr lang="en-IN" dirty="0"/>
          </a:p>
        </p:txBody>
      </p:sp>
      <p:sp>
        <p:nvSpPr>
          <p:cNvPr id="9" name="Content Placeholder 8">
            <a:extLst>
              <a:ext uri="{FF2B5EF4-FFF2-40B4-BE49-F238E27FC236}">
                <a16:creationId xmlns:a16="http://schemas.microsoft.com/office/drawing/2014/main" id="{5BC3755A-B877-47E2-8D96-003DDDD0E4AC}"/>
              </a:ext>
            </a:extLst>
          </p:cNvPr>
          <p:cNvSpPr>
            <a:spLocks noGrp="1"/>
          </p:cNvSpPr>
          <p:nvPr>
            <p:ph sz="quarter" idx="4"/>
          </p:nvPr>
        </p:nvSpPr>
        <p:spPr>
          <a:xfrm>
            <a:off x="6229350" y="1504950"/>
            <a:ext cx="5183188" cy="4370388"/>
          </a:xfrm>
        </p:spPr>
        <p:txBody>
          <a:bodyPr>
            <a:normAutofit fontScale="77500" lnSpcReduction="20000"/>
          </a:bodyPr>
          <a:lstStyle/>
          <a:p>
            <a:r>
              <a:rPr lang="en-IN" b="1" dirty="0"/>
              <a:t>Output</a:t>
            </a:r>
          </a:p>
          <a:p>
            <a:pPr marL="0" indent="0">
              <a:buNone/>
            </a:pPr>
            <a:endParaRPr lang="en-IN" dirty="0"/>
          </a:p>
          <a:p>
            <a:pPr lvl="1"/>
            <a:r>
              <a:rPr lang="en-IN" b="1" dirty="0"/>
              <a:t>Categorical Variable</a:t>
            </a:r>
          </a:p>
          <a:p>
            <a:pPr lvl="2"/>
            <a:r>
              <a:rPr lang="en-IN" dirty="0"/>
              <a:t>Booking Status</a:t>
            </a:r>
          </a:p>
          <a:p>
            <a:endParaRPr lang="en-IN" dirty="0"/>
          </a:p>
        </p:txBody>
      </p:sp>
      <p:sp>
        <p:nvSpPr>
          <p:cNvPr id="4" name="Date Placeholder 3">
            <a:extLst>
              <a:ext uri="{FF2B5EF4-FFF2-40B4-BE49-F238E27FC236}">
                <a16:creationId xmlns:a16="http://schemas.microsoft.com/office/drawing/2014/main" id="{CB14A5F1-50E8-5323-38F2-F73F2D28B286}"/>
              </a:ext>
            </a:extLst>
          </p:cNvPr>
          <p:cNvSpPr>
            <a:spLocks noGrp="1"/>
          </p:cNvSpPr>
          <p:nvPr>
            <p:ph type="dt" sz="half" idx="10"/>
          </p:nvPr>
        </p:nvSpPr>
        <p:spPr/>
        <p:txBody>
          <a:bodyPr/>
          <a:lstStyle/>
          <a:p>
            <a:fld id="{120E69B7-BDDD-4A2B-BCDD-FB3B28EDD061}" type="datetime1">
              <a:rPr lang="en-IN" smtClean="0"/>
              <a:pPr/>
              <a:t>21-08-2023</a:t>
            </a:fld>
            <a:endParaRPr lang="en-IN" dirty="0"/>
          </a:p>
        </p:txBody>
      </p:sp>
      <p:sp>
        <p:nvSpPr>
          <p:cNvPr id="5" name="Footer Placeholder 4">
            <a:extLst>
              <a:ext uri="{FF2B5EF4-FFF2-40B4-BE49-F238E27FC236}">
                <a16:creationId xmlns:a16="http://schemas.microsoft.com/office/drawing/2014/main" id="{E698C40D-2C81-344A-9810-13944C1F6411}"/>
              </a:ext>
            </a:extLst>
          </p:cNvPr>
          <p:cNvSpPr>
            <a:spLocks noGrp="1"/>
          </p:cNvSpPr>
          <p:nvPr>
            <p:ph type="ftr" sz="quarter" idx="11"/>
          </p:nvPr>
        </p:nvSpPr>
        <p:spPr/>
        <p:txBody>
          <a:bodyPr/>
          <a:lstStyle/>
          <a:p>
            <a:r>
              <a:rPr lang="en-IN"/>
              <a:t>Name</a:t>
            </a:r>
            <a:endParaRPr lang="en-IN" dirty="0"/>
          </a:p>
        </p:txBody>
      </p:sp>
      <p:sp>
        <p:nvSpPr>
          <p:cNvPr id="6" name="Slide Number Placeholder 5">
            <a:extLst>
              <a:ext uri="{FF2B5EF4-FFF2-40B4-BE49-F238E27FC236}">
                <a16:creationId xmlns:a16="http://schemas.microsoft.com/office/drawing/2014/main" id="{7E692907-C5FF-9819-192D-09BCA4765E8F}"/>
              </a:ext>
            </a:extLst>
          </p:cNvPr>
          <p:cNvSpPr>
            <a:spLocks noGrp="1"/>
          </p:cNvSpPr>
          <p:nvPr>
            <p:ph type="sldNum" sz="quarter" idx="12"/>
          </p:nvPr>
        </p:nvSpPr>
        <p:spPr/>
        <p:txBody>
          <a:bodyPr/>
          <a:lstStyle/>
          <a:p>
            <a:fld id="{2D6F8C1F-33C9-4716-AF1E-9BAE2C9571B3}" type="slidenum">
              <a:rPr lang="en-IN" smtClean="0"/>
              <a:pPr/>
              <a:t>3</a:t>
            </a:fld>
            <a:endParaRPr lang="en-IN" dirty="0"/>
          </a:p>
        </p:txBody>
      </p:sp>
    </p:spTree>
    <p:extLst>
      <p:ext uri="{BB962C8B-B14F-4D97-AF65-F5344CB8AC3E}">
        <p14:creationId xmlns:p14="http://schemas.microsoft.com/office/powerpoint/2010/main" val="204679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52EC-C406-4C0A-B376-DECE35BC8F92}"/>
              </a:ext>
            </a:extLst>
          </p:cNvPr>
          <p:cNvSpPr>
            <a:spLocks noGrp="1"/>
          </p:cNvSpPr>
          <p:nvPr>
            <p:ph type="title"/>
          </p:nvPr>
        </p:nvSpPr>
        <p:spPr/>
        <p:txBody>
          <a:bodyPr/>
          <a:lstStyle/>
          <a:p>
            <a:r>
              <a:rPr lang="en-IN" dirty="0"/>
              <a:t>Pre-Processing </a:t>
            </a:r>
          </a:p>
        </p:txBody>
      </p:sp>
      <p:sp>
        <p:nvSpPr>
          <p:cNvPr id="3" name="Content Placeholder 2">
            <a:extLst>
              <a:ext uri="{FF2B5EF4-FFF2-40B4-BE49-F238E27FC236}">
                <a16:creationId xmlns:a16="http://schemas.microsoft.com/office/drawing/2014/main" id="{D1B984F2-C531-4477-AEAD-B5CF7890DB94}"/>
              </a:ext>
            </a:extLst>
          </p:cNvPr>
          <p:cNvSpPr>
            <a:spLocks noGrp="1"/>
          </p:cNvSpPr>
          <p:nvPr>
            <p:ph idx="1"/>
          </p:nvPr>
        </p:nvSpPr>
        <p:spPr/>
        <p:txBody>
          <a:bodyPr>
            <a:normAutofit/>
          </a:bodyPr>
          <a:lstStyle/>
          <a:p>
            <a:pPr marL="1371600" lvl="2" indent="-457200" algn="just">
              <a:buAutoNum type="arabicPeriod"/>
            </a:pPr>
            <a:r>
              <a:rPr lang="en-IN" sz="2800" dirty="0"/>
              <a:t>Filling out the missing values</a:t>
            </a:r>
          </a:p>
          <a:p>
            <a:pPr marL="1371600" lvl="3" indent="0" algn="just">
              <a:buNone/>
            </a:pPr>
            <a:r>
              <a:rPr lang="en-IN" sz="2600" dirty="0"/>
              <a:t>-</a:t>
            </a:r>
            <a:r>
              <a:rPr lang="en-IN" sz="2000" dirty="0"/>
              <a:t>There was no missing value.</a:t>
            </a:r>
          </a:p>
          <a:p>
            <a:pPr marL="1371600" lvl="3" indent="0" algn="just">
              <a:buNone/>
            </a:pPr>
            <a:endParaRPr lang="en-IN" sz="2600" dirty="0"/>
          </a:p>
          <a:p>
            <a:pPr marL="1371600" lvl="2" indent="-457200" algn="just">
              <a:buAutoNum type="arabicPeriod"/>
            </a:pPr>
            <a:r>
              <a:rPr lang="en-IN" sz="2800" dirty="0"/>
              <a:t>Data Visualization</a:t>
            </a:r>
          </a:p>
          <a:p>
            <a:pPr marL="1371600" lvl="3" indent="0" algn="just">
              <a:buNone/>
            </a:pPr>
            <a:r>
              <a:rPr lang="en-IN" sz="2600" dirty="0"/>
              <a:t>-</a:t>
            </a:r>
            <a:r>
              <a:rPr lang="en-US" dirty="0"/>
              <a:t>By examining the plots, it becomes evident that the probability of customer confirmation is higher during the months of October, November, and December</a:t>
            </a:r>
          </a:p>
          <a:p>
            <a:pPr marL="1371600" lvl="3" indent="0" algn="just">
              <a:buNone/>
            </a:pPr>
            <a:endParaRPr lang="en-IN" sz="2600" dirty="0"/>
          </a:p>
          <a:p>
            <a:pPr marL="1371600" lvl="2" indent="-457200" algn="just">
              <a:buAutoNum type="arabicPeriod"/>
            </a:pPr>
            <a:r>
              <a:rPr lang="en-IN" sz="2800" dirty="0"/>
              <a:t>Outlier Removal</a:t>
            </a:r>
          </a:p>
          <a:p>
            <a:pPr marL="1371600" lvl="3" indent="0" algn="just">
              <a:buNone/>
            </a:pPr>
            <a:r>
              <a:rPr lang="en-IN" sz="2600" dirty="0"/>
              <a:t>-</a:t>
            </a:r>
            <a:r>
              <a:rPr lang="en-US" dirty="0"/>
              <a:t>Science most of the columns are categorical variables except leading time and average price, we don’t need to be concerned about other columns.</a:t>
            </a:r>
            <a:endParaRPr lang="en-IN" dirty="0"/>
          </a:p>
          <a:p>
            <a:pPr marL="1828800" lvl="3" indent="-457200">
              <a:buAutoNum type="arabicPeriod"/>
            </a:pPr>
            <a:endParaRPr lang="en-IN" dirty="0"/>
          </a:p>
        </p:txBody>
      </p:sp>
      <p:sp>
        <p:nvSpPr>
          <p:cNvPr id="4" name="Date Placeholder 3">
            <a:extLst>
              <a:ext uri="{FF2B5EF4-FFF2-40B4-BE49-F238E27FC236}">
                <a16:creationId xmlns:a16="http://schemas.microsoft.com/office/drawing/2014/main" id="{9A4007F4-AA3C-4DD4-895F-9CC3F2333FA0}"/>
              </a:ext>
            </a:extLst>
          </p:cNvPr>
          <p:cNvSpPr>
            <a:spLocks noGrp="1"/>
          </p:cNvSpPr>
          <p:nvPr>
            <p:ph type="dt" sz="half" idx="10"/>
          </p:nvPr>
        </p:nvSpPr>
        <p:spPr/>
        <p:txBody>
          <a:bodyPr/>
          <a:lstStyle/>
          <a:p>
            <a:fld id="{120E69B7-BDDD-4A2B-BCDD-FB3B28EDD061}" type="datetime1">
              <a:rPr lang="en-IN" smtClean="0"/>
              <a:pPr/>
              <a:t>21-08-2023</a:t>
            </a:fld>
            <a:endParaRPr lang="en-IN" dirty="0"/>
          </a:p>
        </p:txBody>
      </p:sp>
      <p:sp>
        <p:nvSpPr>
          <p:cNvPr id="5" name="Footer Placeholder 4">
            <a:extLst>
              <a:ext uri="{FF2B5EF4-FFF2-40B4-BE49-F238E27FC236}">
                <a16:creationId xmlns:a16="http://schemas.microsoft.com/office/drawing/2014/main" id="{72A0C144-4D6D-41A3-BFA7-ADC6584B29F3}"/>
              </a:ext>
            </a:extLst>
          </p:cNvPr>
          <p:cNvSpPr>
            <a:spLocks noGrp="1"/>
          </p:cNvSpPr>
          <p:nvPr>
            <p:ph type="ftr" sz="quarter" idx="11"/>
          </p:nvPr>
        </p:nvSpPr>
        <p:spPr/>
        <p:txBody>
          <a:bodyPr/>
          <a:lstStyle/>
          <a:p>
            <a:r>
              <a:rPr lang="en-IN"/>
              <a:t>Name</a:t>
            </a:r>
            <a:endParaRPr lang="en-IN" dirty="0"/>
          </a:p>
        </p:txBody>
      </p:sp>
      <p:sp>
        <p:nvSpPr>
          <p:cNvPr id="6" name="Slide Number Placeholder 5">
            <a:extLst>
              <a:ext uri="{FF2B5EF4-FFF2-40B4-BE49-F238E27FC236}">
                <a16:creationId xmlns:a16="http://schemas.microsoft.com/office/drawing/2014/main" id="{B23DDBCA-3132-4482-83F1-BC89FC4B385A}"/>
              </a:ext>
            </a:extLst>
          </p:cNvPr>
          <p:cNvSpPr>
            <a:spLocks noGrp="1"/>
          </p:cNvSpPr>
          <p:nvPr>
            <p:ph type="sldNum" sz="quarter" idx="12"/>
          </p:nvPr>
        </p:nvSpPr>
        <p:spPr/>
        <p:txBody>
          <a:bodyPr/>
          <a:lstStyle/>
          <a:p>
            <a:fld id="{2D6F8C1F-33C9-4716-AF1E-9BAE2C9571B3}" type="slidenum">
              <a:rPr lang="en-IN" smtClean="0"/>
              <a:pPr/>
              <a:t>4</a:t>
            </a:fld>
            <a:endParaRPr lang="en-IN" dirty="0"/>
          </a:p>
        </p:txBody>
      </p:sp>
    </p:spTree>
    <p:extLst>
      <p:ext uri="{BB962C8B-B14F-4D97-AF65-F5344CB8AC3E}">
        <p14:creationId xmlns:p14="http://schemas.microsoft.com/office/powerpoint/2010/main" val="296769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52935-07E6-4583-BA7A-35A691380E8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3B68395E-E69C-494B-9959-BB70455EE6E8}"/>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2036642"/>
            <a:ext cx="5181600" cy="3929304"/>
          </a:xfrm>
          <a:prstGeom prst="rect">
            <a:avLst/>
          </a:prstGeom>
          <a:noFill/>
        </p:spPr>
      </p:pic>
      <p:sp>
        <p:nvSpPr>
          <p:cNvPr id="9" name="Content Placeholder 8">
            <a:extLst>
              <a:ext uri="{FF2B5EF4-FFF2-40B4-BE49-F238E27FC236}">
                <a16:creationId xmlns:a16="http://schemas.microsoft.com/office/drawing/2014/main" id="{ADCAC1CE-EF84-4AA7-9B6A-DF4937620973}"/>
              </a:ext>
            </a:extLst>
          </p:cNvPr>
          <p:cNvSpPr>
            <a:spLocks noGrp="1"/>
          </p:cNvSpPr>
          <p:nvPr>
            <p:ph sz="half" idx="2"/>
          </p:nvPr>
        </p:nvSpPr>
        <p:spPr/>
        <p:txBody>
          <a:bodyPr/>
          <a:lstStyle/>
          <a:p>
            <a:pPr algn="just"/>
            <a:r>
              <a:rPr lang="en-US" sz="2400" dirty="0"/>
              <a:t>We can see that in leading time there is no outlier but for average price we removed outlier manually by applying condition such that remove all the entries above 400RS price.</a:t>
            </a:r>
          </a:p>
          <a:p>
            <a:endParaRPr lang="en-IN" sz="2400" dirty="0"/>
          </a:p>
          <a:p>
            <a:pPr marL="0" indent="0">
              <a:buNone/>
            </a:pPr>
            <a:r>
              <a:rPr lang="en-US" sz="2400" dirty="0">
                <a:solidFill>
                  <a:srgbClr val="FF0000"/>
                </a:solidFill>
              </a:rPr>
              <a:t>df = df[df['</a:t>
            </a:r>
            <a:r>
              <a:rPr lang="en-US" sz="2400" dirty="0" err="1">
                <a:solidFill>
                  <a:srgbClr val="FF0000"/>
                </a:solidFill>
              </a:rPr>
              <a:t>avg_price_per_room</a:t>
            </a:r>
            <a:r>
              <a:rPr lang="en-US" sz="2400" dirty="0">
                <a:solidFill>
                  <a:srgbClr val="FF0000"/>
                </a:solidFill>
              </a:rPr>
              <a:t>'] &lt;= 400]</a:t>
            </a:r>
            <a:endParaRPr lang="en-IN" sz="2400" dirty="0">
              <a:solidFill>
                <a:srgbClr val="FF0000"/>
              </a:solidFill>
            </a:endParaRPr>
          </a:p>
          <a:p>
            <a:endParaRPr lang="en-IN" dirty="0"/>
          </a:p>
        </p:txBody>
      </p:sp>
      <p:sp>
        <p:nvSpPr>
          <p:cNvPr id="4" name="Date Placeholder 3">
            <a:extLst>
              <a:ext uri="{FF2B5EF4-FFF2-40B4-BE49-F238E27FC236}">
                <a16:creationId xmlns:a16="http://schemas.microsoft.com/office/drawing/2014/main" id="{FC507085-CB97-4764-948C-559A369E9576}"/>
              </a:ext>
            </a:extLst>
          </p:cNvPr>
          <p:cNvSpPr>
            <a:spLocks noGrp="1"/>
          </p:cNvSpPr>
          <p:nvPr>
            <p:ph type="dt" sz="half" idx="10"/>
          </p:nvPr>
        </p:nvSpPr>
        <p:spPr/>
        <p:txBody>
          <a:bodyPr/>
          <a:lstStyle/>
          <a:p>
            <a:fld id="{120E69B7-BDDD-4A2B-BCDD-FB3B28EDD061}" type="datetime1">
              <a:rPr lang="en-IN" smtClean="0"/>
              <a:pPr/>
              <a:t>21-08-2023</a:t>
            </a:fld>
            <a:endParaRPr lang="en-IN" dirty="0"/>
          </a:p>
        </p:txBody>
      </p:sp>
      <p:sp>
        <p:nvSpPr>
          <p:cNvPr id="5" name="Footer Placeholder 4">
            <a:extLst>
              <a:ext uri="{FF2B5EF4-FFF2-40B4-BE49-F238E27FC236}">
                <a16:creationId xmlns:a16="http://schemas.microsoft.com/office/drawing/2014/main" id="{66F63493-09EB-4575-A514-D0863B75671E}"/>
              </a:ext>
            </a:extLst>
          </p:cNvPr>
          <p:cNvSpPr>
            <a:spLocks noGrp="1"/>
          </p:cNvSpPr>
          <p:nvPr>
            <p:ph type="ftr" sz="quarter" idx="11"/>
          </p:nvPr>
        </p:nvSpPr>
        <p:spPr/>
        <p:txBody>
          <a:bodyPr/>
          <a:lstStyle/>
          <a:p>
            <a:r>
              <a:rPr lang="en-IN"/>
              <a:t>Name</a:t>
            </a:r>
            <a:endParaRPr lang="en-IN" dirty="0"/>
          </a:p>
        </p:txBody>
      </p:sp>
      <p:sp>
        <p:nvSpPr>
          <p:cNvPr id="6" name="Slide Number Placeholder 5">
            <a:extLst>
              <a:ext uri="{FF2B5EF4-FFF2-40B4-BE49-F238E27FC236}">
                <a16:creationId xmlns:a16="http://schemas.microsoft.com/office/drawing/2014/main" id="{2D26AAC5-7A4A-46AE-8615-DB1474B60E30}"/>
              </a:ext>
            </a:extLst>
          </p:cNvPr>
          <p:cNvSpPr>
            <a:spLocks noGrp="1"/>
          </p:cNvSpPr>
          <p:nvPr>
            <p:ph type="sldNum" sz="quarter" idx="12"/>
          </p:nvPr>
        </p:nvSpPr>
        <p:spPr/>
        <p:txBody>
          <a:bodyPr/>
          <a:lstStyle/>
          <a:p>
            <a:fld id="{2D6F8C1F-33C9-4716-AF1E-9BAE2C9571B3}" type="slidenum">
              <a:rPr lang="en-IN" smtClean="0"/>
              <a:pPr/>
              <a:t>5</a:t>
            </a:fld>
            <a:endParaRPr lang="en-IN" dirty="0"/>
          </a:p>
        </p:txBody>
      </p:sp>
    </p:spTree>
    <p:extLst>
      <p:ext uri="{BB962C8B-B14F-4D97-AF65-F5344CB8AC3E}">
        <p14:creationId xmlns:p14="http://schemas.microsoft.com/office/powerpoint/2010/main" val="77028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F9BC-FC60-4C7E-AF01-3A24E0161F39}"/>
              </a:ext>
            </a:extLst>
          </p:cNvPr>
          <p:cNvSpPr>
            <a:spLocks noGrp="1"/>
          </p:cNvSpPr>
          <p:nvPr>
            <p:ph type="title"/>
          </p:nvPr>
        </p:nvSpPr>
        <p:spPr/>
        <p:txBody>
          <a:bodyPr/>
          <a:lstStyle/>
          <a:p>
            <a:r>
              <a:rPr lang="en-IN" dirty="0"/>
              <a:t>5 Encoding</a:t>
            </a:r>
          </a:p>
        </p:txBody>
      </p:sp>
      <p:sp>
        <p:nvSpPr>
          <p:cNvPr id="8" name="Content Placeholder 7">
            <a:extLst>
              <a:ext uri="{FF2B5EF4-FFF2-40B4-BE49-F238E27FC236}">
                <a16:creationId xmlns:a16="http://schemas.microsoft.com/office/drawing/2014/main" id="{FD57676D-E3BD-4157-8D5B-ADE36C0E6BEC}"/>
              </a:ext>
            </a:extLst>
          </p:cNvPr>
          <p:cNvSpPr>
            <a:spLocks noGrp="1"/>
          </p:cNvSpPr>
          <p:nvPr>
            <p:ph idx="1"/>
          </p:nvPr>
        </p:nvSpPr>
        <p:spPr/>
        <p:txBody>
          <a:bodyPr>
            <a:normAutofit/>
          </a:bodyPr>
          <a:lstStyle/>
          <a:p>
            <a:pPr algn="just"/>
            <a:r>
              <a:rPr lang="en-US" dirty="0"/>
              <a:t>Encoding is the process of converting data from one representation to another in a machine-readable format. </a:t>
            </a:r>
          </a:p>
          <a:p>
            <a:pPr algn="just"/>
            <a:r>
              <a:rPr lang="en-US" dirty="0"/>
              <a:t>We utilized </a:t>
            </a:r>
            <a:r>
              <a:rPr lang="en-US" b="1" dirty="0"/>
              <a:t>Label Encoding </a:t>
            </a:r>
            <a:r>
              <a:rPr lang="en-US" dirty="0"/>
              <a:t>to encode the categorical features in our dataset.</a:t>
            </a:r>
          </a:p>
          <a:p>
            <a:endParaRPr lang="en-US" b="1" dirty="0"/>
          </a:p>
        </p:txBody>
      </p:sp>
      <p:sp>
        <p:nvSpPr>
          <p:cNvPr id="5" name="Date Placeholder 4">
            <a:extLst>
              <a:ext uri="{FF2B5EF4-FFF2-40B4-BE49-F238E27FC236}">
                <a16:creationId xmlns:a16="http://schemas.microsoft.com/office/drawing/2014/main" id="{18AAFE7A-20CF-4F32-B9BF-BAB0DC2603B6}"/>
              </a:ext>
            </a:extLst>
          </p:cNvPr>
          <p:cNvSpPr>
            <a:spLocks noGrp="1"/>
          </p:cNvSpPr>
          <p:nvPr>
            <p:ph type="dt" sz="half" idx="10"/>
          </p:nvPr>
        </p:nvSpPr>
        <p:spPr/>
        <p:txBody>
          <a:bodyPr/>
          <a:lstStyle/>
          <a:p>
            <a:fld id="{9CC04819-3216-4B52-8FD3-648C8DDC3DC0}" type="datetime1">
              <a:rPr lang="en-IN" smtClean="0"/>
              <a:t>21-08-2023</a:t>
            </a:fld>
            <a:endParaRPr lang="en-IN"/>
          </a:p>
        </p:txBody>
      </p:sp>
      <p:sp>
        <p:nvSpPr>
          <p:cNvPr id="6" name="Footer Placeholder 5">
            <a:extLst>
              <a:ext uri="{FF2B5EF4-FFF2-40B4-BE49-F238E27FC236}">
                <a16:creationId xmlns:a16="http://schemas.microsoft.com/office/drawing/2014/main" id="{F839A3C5-818A-403F-AAD8-EDA830497AED}"/>
              </a:ext>
            </a:extLst>
          </p:cNvPr>
          <p:cNvSpPr>
            <a:spLocks noGrp="1"/>
          </p:cNvSpPr>
          <p:nvPr>
            <p:ph type="ftr" sz="quarter" idx="11"/>
          </p:nvPr>
        </p:nvSpPr>
        <p:spPr/>
        <p:txBody>
          <a:bodyPr/>
          <a:lstStyle/>
          <a:p>
            <a:r>
              <a:rPr lang="en-IN"/>
              <a:t>Name</a:t>
            </a:r>
          </a:p>
        </p:txBody>
      </p:sp>
      <p:sp>
        <p:nvSpPr>
          <p:cNvPr id="7" name="Slide Number Placeholder 6">
            <a:extLst>
              <a:ext uri="{FF2B5EF4-FFF2-40B4-BE49-F238E27FC236}">
                <a16:creationId xmlns:a16="http://schemas.microsoft.com/office/drawing/2014/main" id="{621C10F3-C51B-438D-BA03-54B634AD5A72}"/>
              </a:ext>
            </a:extLst>
          </p:cNvPr>
          <p:cNvSpPr>
            <a:spLocks noGrp="1"/>
          </p:cNvSpPr>
          <p:nvPr>
            <p:ph type="sldNum" sz="quarter" idx="12"/>
          </p:nvPr>
        </p:nvSpPr>
        <p:spPr/>
        <p:txBody>
          <a:bodyPr/>
          <a:lstStyle/>
          <a:p>
            <a:fld id="{2D6F8C1F-33C9-4716-AF1E-9BAE2C9571B3}" type="slidenum">
              <a:rPr lang="en-IN" smtClean="0"/>
              <a:t>6</a:t>
            </a:fld>
            <a:endParaRPr lang="en-IN"/>
          </a:p>
        </p:txBody>
      </p:sp>
    </p:spTree>
    <p:extLst>
      <p:ext uri="{BB962C8B-B14F-4D97-AF65-F5344CB8AC3E}">
        <p14:creationId xmlns:p14="http://schemas.microsoft.com/office/powerpoint/2010/main" val="214488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7BB94-7EF2-47D8-92DD-2D612DCBA8FD}"/>
              </a:ext>
            </a:extLst>
          </p:cNvPr>
          <p:cNvSpPr>
            <a:spLocks noGrp="1"/>
          </p:cNvSpPr>
          <p:nvPr>
            <p:ph sz="half" idx="1"/>
          </p:nvPr>
        </p:nvSpPr>
        <p:spPr>
          <a:xfrm>
            <a:off x="781050" y="893618"/>
            <a:ext cx="5181600" cy="5183332"/>
          </a:xfrm>
        </p:spPr>
        <p:txBody>
          <a:bodyPr>
            <a:normAutofit fontScale="92500" lnSpcReduction="20000"/>
          </a:bodyPr>
          <a:lstStyle/>
          <a:p>
            <a:pPr marL="0" indent="0">
              <a:buNone/>
            </a:pPr>
            <a:r>
              <a:rPr lang="en-IN" dirty="0"/>
              <a:t>5.  Data Interpterion</a:t>
            </a:r>
          </a:p>
          <a:p>
            <a:pPr marL="0" indent="0" algn="just">
              <a:buNone/>
            </a:pPr>
            <a:r>
              <a:rPr lang="en-US" sz="1800" dirty="0"/>
              <a:t>The behavior of data can be studied using diverse methods. Mean, RMS, skewness, and kurtosis are some of the techniques employed. These approaches provide insights into different aspects of data behavior. In  dataset we found the skewness for each column:</a:t>
            </a:r>
            <a:endParaRPr lang="en-IN" sz="1800" dirty="0"/>
          </a:p>
          <a:p>
            <a:pPr marL="0" indent="0" algn="just">
              <a:buNone/>
            </a:pPr>
            <a:endParaRPr lang="en-US" sz="1800" dirty="0"/>
          </a:p>
          <a:p>
            <a:pPr algn="just" fontAlgn="base" latinLnBrk="1"/>
            <a:r>
              <a:rPr lang="en-IN" sz="1800" dirty="0" err="1"/>
              <a:t>no_of_adults</a:t>
            </a:r>
            <a:r>
              <a:rPr lang="en-IN" sz="1800" dirty="0"/>
              <a:t>: -0.33</a:t>
            </a:r>
          </a:p>
          <a:p>
            <a:pPr algn="just" fontAlgn="base" latinLnBrk="1"/>
            <a:r>
              <a:rPr lang="en-IN" sz="1800" dirty="0" err="1"/>
              <a:t>no_of_children</a:t>
            </a:r>
            <a:r>
              <a:rPr lang="en-IN" sz="1800" dirty="0"/>
              <a:t>: 3.94</a:t>
            </a:r>
          </a:p>
          <a:p>
            <a:pPr algn="just" fontAlgn="base" latinLnBrk="1"/>
            <a:r>
              <a:rPr lang="en-IN" sz="1800" dirty="0" err="1"/>
              <a:t>no_of_weekend_nights</a:t>
            </a:r>
            <a:r>
              <a:rPr lang="en-IN" sz="1800" dirty="0"/>
              <a:t>: 0.74</a:t>
            </a:r>
          </a:p>
          <a:p>
            <a:pPr algn="just" fontAlgn="base" latinLnBrk="1"/>
            <a:r>
              <a:rPr lang="en-IN" sz="1800" dirty="0" err="1"/>
              <a:t>no_of_week_nights</a:t>
            </a:r>
            <a:r>
              <a:rPr lang="en-IN" sz="1800" dirty="0"/>
              <a:t>: 1.60</a:t>
            </a:r>
          </a:p>
          <a:p>
            <a:pPr algn="just" fontAlgn="base" latinLnBrk="1"/>
            <a:r>
              <a:rPr lang="en-IN" sz="1800" dirty="0" err="1"/>
              <a:t>required_car_parking_space</a:t>
            </a:r>
            <a:r>
              <a:rPr lang="en-IN" sz="1800" dirty="0"/>
              <a:t>: 5.41</a:t>
            </a:r>
          </a:p>
          <a:p>
            <a:pPr algn="just" fontAlgn="base" latinLnBrk="1"/>
            <a:r>
              <a:rPr lang="en-IN" sz="1800" dirty="0" err="1"/>
              <a:t>room_type_reserved</a:t>
            </a:r>
            <a:r>
              <a:rPr lang="en-IN" sz="1800" dirty="0"/>
              <a:t>: 3.09</a:t>
            </a:r>
          </a:p>
          <a:p>
            <a:pPr algn="just" fontAlgn="base" latinLnBrk="1"/>
            <a:r>
              <a:rPr lang="en-IN" sz="1800" dirty="0" err="1"/>
              <a:t>lead_time</a:t>
            </a:r>
            <a:r>
              <a:rPr lang="en-IN" sz="1800" dirty="0"/>
              <a:t>: 1.29</a:t>
            </a:r>
          </a:p>
          <a:p>
            <a:pPr algn="just" fontAlgn="base" latinLnBrk="1"/>
            <a:r>
              <a:rPr lang="en-IN" sz="1800" dirty="0" err="1"/>
              <a:t>market_segment_type</a:t>
            </a:r>
            <a:r>
              <a:rPr lang="en-IN" sz="1800" dirty="0"/>
              <a:t>: 1.24</a:t>
            </a:r>
          </a:p>
          <a:p>
            <a:pPr algn="just" fontAlgn="base" latinLnBrk="1"/>
            <a:r>
              <a:rPr lang="en-IN" sz="1800" dirty="0" err="1"/>
              <a:t>repeated_guest</a:t>
            </a:r>
            <a:r>
              <a:rPr lang="en-IN" sz="1800" dirty="0"/>
              <a:t>: 6.00</a:t>
            </a:r>
          </a:p>
          <a:p>
            <a:pPr algn="just" fontAlgn="base" latinLnBrk="1"/>
            <a:r>
              <a:rPr lang="en-IN" sz="1800" dirty="0" err="1"/>
              <a:t>no_of_previous_cancellations</a:t>
            </a:r>
            <a:r>
              <a:rPr lang="en-IN" sz="1800" dirty="0"/>
              <a:t>: 25.19</a:t>
            </a:r>
          </a:p>
          <a:p>
            <a:pPr algn="just" fontAlgn="base" latinLnBrk="1"/>
            <a:r>
              <a:rPr lang="en-IN" sz="1800" dirty="0" err="1"/>
              <a:t>no_of_previous_bookings_not_canceled</a:t>
            </a:r>
            <a:r>
              <a:rPr lang="en-IN" sz="1800" dirty="0"/>
              <a:t>: 19.2</a:t>
            </a:r>
          </a:p>
          <a:p>
            <a:pPr marL="0" indent="0">
              <a:buNone/>
            </a:pPr>
            <a:endParaRPr lang="en-IN" sz="1800" dirty="0"/>
          </a:p>
        </p:txBody>
      </p:sp>
      <p:pic>
        <p:nvPicPr>
          <p:cNvPr id="1030" name="Picture 6" descr="descriptive statistics - How was the skewness formula made/derived? - Cross  Validated">
            <a:extLst>
              <a:ext uri="{FF2B5EF4-FFF2-40B4-BE49-F238E27FC236}">
                <a16:creationId xmlns:a16="http://schemas.microsoft.com/office/drawing/2014/main" id="{D7445A06-F18A-4572-B886-3C9807B86EE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362200"/>
            <a:ext cx="5181600" cy="337568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E0640F56-9F65-4629-AD0B-2791718504C3}"/>
              </a:ext>
            </a:extLst>
          </p:cNvPr>
          <p:cNvSpPr>
            <a:spLocks noGrp="1"/>
          </p:cNvSpPr>
          <p:nvPr>
            <p:ph type="dt" sz="half" idx="10"/>
          </p:nvPr>
        </p:nvSpPr>
        <p:spPr/>
        <p:txBody>
          <a:bodyPr/>
          <a:lstStyle/>
          <a:p>
            <a:fld id="{120E69B7-BDDD-4A2B-BCDD-FB3B28EDD061}" type="datetime1">
              <a:rPr lang="en-IN" smtClean="0"/>
              <a:pPr/>
              <a:t>21-08-2023</a:t>
            </a:fld>
            <a:endParaRPr lang="en-IN" dirty="0"/>
          </a:p>
        </p:txBody>
      </p:sp>
      <p:sp>
        <p:nvSpPr>
          <p:cNvPr id="5" name="Footer Placeholder 4">
            <a:extLst>
              <a:ext uri="{FF2B5EF4-FFF2-40B4-BE49-F238E27FC236}">
                <a16:creationId xmlns:a16="http://schemas.microsoft.com/office/drawing/2014/main" id="{64DC55F7-1FF3-4B00-A0B9-2B3C2BD11405}"/>
              </a:ext>
            </a:extLst>
          </p:cNvPr>
          <p:cNvSpPr>
            <a:spLocks noGrp="1"/>
          </p:cNvSpPr>
          <p:nvPr>
            <p:ph type="ftr" sz="quarter" idx="11"/>
          </p:nvPr>
        </p:nvSpPr>
        <p:spPr/>
        <p:txBody>
          <a:bodyPr/>
          <a:lstStyle/>
          <a:p>
            <a:r>
              <a:rPr lang="en-IN"/>
              <a:t>Name</a:t>
            </a:r>
            <a:endParaRPr lang="en-IN" dirty="0"/>
          </a:p>
        </p:txBody>
      </p:sp>
      <p:sp>
        <p:nvSpPr>
          <p:cNvPr id="6" name="Slide Number Placeholder 5">
            <a:extLst>
              <a:ext uri="{FF2B5EF4-FFF2-40B4-BE49-F238E27FC236}">
                <a16:creationId xmlns:a16="http://schemas.microsoft.com/office/drawing/2014/main" id="{0B2C9F6E-EB5A-433F-814C-6C1B4A1C3178}"/>
              </a:ext>
            </a:extLst>
          </p:cNvPr>
          <p:cNvSpPr>
            <a:spLocks noGrp="1"/>
          </p:cNvSpPr>
          <p:nvPr>
            <p:ph type="sldNum" sz="quarter" idx="12"/>
          </p:nvPr>
        </p:nvSpPr>
        <p:spPr/>
        <p:txBody>
          <a:bodyPr/>
          <a:lstStyle/>
          <a:p>
            <a:fld id="{2D6F8C1F-33C9-4716-AF1E-9BAE2C9571B3}" type="slidenum">
              <a:rPr lang="en-IN" smtClean="0"/>
              <a:pPr/>
              <a:t>7</a:t>
            </a:fld>
            <a:endParaRPr lang="en-IN" dirty="0"/>
          </a:p>
        </p:txBody>
      </p:sp>
    </p:spTree>
    <p:extLst>
      <p:ext uri="{BB962C8B-B14F-4D97-AF65-F5344CB8AC3E}">
        <p14:creationId xmlns:p14="http://schemas.microsoft.com/office/powerpoint/2010/main" val="336529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E04E-AF18-4000-9B46-F2531F034760}"/>
              </a:ext>
            </a:extLst>
          </p:cNvPr>
          <p:cNvSpPr>
            <a:spLocks noGrp="1"/>
          </p:cNvSpPr>
          <p:nvPr>
            <p:ph type="title"/>
          </p:nvPr>
        </p:nvSpPr>
        <p:spPr/>
        <p:txBody>
          <a:bodyPr/>
          <a:lstStyle/>
          <a:p>
            <a:r>
              <a:rPr lang="en-IN" dirty="0"/>
              <a:t>6. Scaling the data</a:t>
            </a:r>
          </a:p>
        </p:txBody>
      </p:sp>
      <p:sp>
        <p:nvSpPr>
          <p:cNvPr id="3" name="Content Placeholder 2">
            <a:extLst>
              <a:ext uri="{FF2B5EF4-FFF2-40B4-BE49-F238E27FC236}">
                <a16:creationId xmlns:a16="http://schemas.microsoft.com/office/drawing/2014/main" id="{06247ED7-4851-496E-A859-53B1F185178F}"/>
              </a:ext>
            </a:extLst>
          </p:cNvPr>
          <p:cNvSpPr>
            <a:spLocks noGrp="1"/>
          </p:cNvSpPr>
          <p:nvPr>
            <p:ph sz="half" idx="1"/>
          </p:nvPr>
        </p:nvSpPr>
        <p:spPr/>
        <p:txBody>
          <a:bodyPr/>
          <a:lstStyle/>
          <a:p>
            <a:pPr algn="just"/>
            <a:r>
              <a:rPr lang="en-US" dirty="0"/>
              <a:t>scaling refers to the process of transforming the numerical values of features in a dataset to fall within a specific range or scale. This is often done to ensure that all features have a similar magnitude and do not disproportionately influence the learning algorithm during machine learning or statistical analysis. </a:t>
            </a:r>
            <a:endParaRPr lang="en-IN" dirty="0"/>
          </a:p>
        </p:txBody>
      </p:sp>
      <p:sp>
        <p:nvSpPr>
          <p:cNvPr id="4" name="Content Placeholder 3">
            <a:extLst>
              <a:ext uri="{FF2B5EF4-FFF2-40B4-BE49-F238E27FC236}">
                <a16:creationId xmlns:a16="http://schemas.microsoft.com/office/drawing/2014/main" id="{68ED8B31-C2D7-48B3-8CA8-A81FF49F8917}"/>
              </a:ext>
            </a:extLst>
          </p:cNvPr>
          <p:cNvSpPr>
            <a:spLocks noGrp="1"/>
          </p:cNvSpPr>
          <p:nvPr>
            <p:ph sz="half" idx="2"/>
          </p:nvPr>
        </p:nvSpPr>
        <p:spPr/>
        <p:txBody>
          <a:bodyPr/>
          <a:lstStyle/>
          <a:p>
            <a:pPr algn="just"/>
            <a:r>
              <a:rPr lang="en-IN" dirty="0"/>
              <a:t>We used Min-Max scaler for data encoding</a:t>
            </a:r>
          </a:p>
          <a:p>
            <a:pPr marL="0" indent="0">
              <a:buNone/>
            </a:pPr>
            <a:r>
              <a:rPr lang="en-US" sz="2000" dirty="0" err="1">
                <a:solidFill>
                  <a:srgbClr val="FF0000"/>
                </a:solidFill>
              </a:rPr>
              <a:t>X_scaled</a:t>
            </a:r>
            <a:r>
              <a:rPr lang="en-US" sz="2000" dirty="0">
                <a:solidFill>
                  <a:srgbClr val="FF0000"/>
                </a:solidFill>
              </a:rPr>
              <a:t> = (X - </a:t>
            </a:r>
            <a:r>
              <a:rPr lang="en-US" sz="2000" dirty="0" err="1">
                <a:solidFill>
                  <a:srgbClr val="FF0000"/>
                </a:solidFill>
              </a:rPr>
              <a:t>X_min</a:t>
            </a:r>
            <a:r>
              <a:rPr lang="en-US" sz="2000" dirty="0">
                <a:solidFill>
                  <a:srgbClr val="FF0000"/>
                </a:solidFill>
              </a:rPr>
              <a:t>) / (</a:t>
            </a:r>
            <a:r>
              <a:rPr lang="en-US" sz="2000" dirty="0" err="1">
                <a:solidFill>
                  <a:srgbClr val="FF0000"/>
                </a:solidFill>
              </a:rPr>
              <a:t>X_max</a:t>
            </a:r>
            <a:r>
              <a:rPr lang="en-US" sz="2000" dirty="0">
                <a:solidFill>
                  <a:srgbClr val="FF0000"/>
                </a:solidFill>
              </a:rPr>
              <a:t> - </a:t>
            </a:r>
            <a:r>
              <a:rPr lang="en-US" sz="2000" dirty="0" err="1">
                <a:solidFill>
                  <a:srgbClr val="FF0000"/>
                </a:solidFill>
              </a:rPr>
              <a:t>X_min</a:t>
            </a:r>
            <a:r>
              <a:rPr lang="en-US" sz="2000" dirty="0">
                <a:solidFill>
                  <a:srgbClr val="FF0000"/>
                </a:solidFill>
              </a:rPr>
              <a:t>)</a:t>
            </a:r>
            <a:endParaRPr lang="en-IN" sz="2000" dirty="0">
              <a:solidFill>
                <a:srgbClr val="FF0000"/>
              </a:solidFill>
            </a:endParaRPr>
          </a:p>
          <a:p>
            <a:pPr marL="0" indent="0">
              <a:buNone/>
            </a:pPr>
            <a:endParaRPr lang="en-IN" dirty="0"/>
          </a:p>
        </p:txBody>
      </p:sp>
      <p:sp>
        <p:nvSpPr>
          <p:cNvPr id="5" name="Date Placeholder 4">
            <a:extLst>
              <a:ext uri="{FF2B5EF4-FFF2-40B4-BE49-F238E27FC236}">
                <a16:creationId xmlns:a16="http://schemas.microsoft.com/office/drawing/2014/main" id="{285A9C6D-C781-4CE7-9807-9D9D02792D35}"/>
              </a:ext>
            </a:extLst>
          </p:cNvPr>
          <p:cNvSpPr>
            <a:spLocks noGrp="1"/>
          </p:cNvSpPr>
          <p:nvPr>
            <p:ph type="dt" sz="half" idx="10"/>
          </p:nvPr>
        </p:nvSpPr>
        <p:spPr/>
        <p:txBody>
          <a:bodyPr/>
          <a:lstStyle/>
          <a:p>
            <a:fld id="{9CC04819-3216-4B52-8FD3-648C8DDC3DC0}" type="datetime1">
              <a:rPr lang="en-IN" smtClean="0"/>
              <a:t>21-08-2023</a:t>
            </a:fld>
            <a:endParaRPr lang="en-IN"/>
          </a:p>
        </p:txBody>
      </p:sp>
      <p:sp>
        <p:nvSpPr>
          <p:cNvPr id="6" name="Footer Placeholder 5">
            <a:extLst>
              <a:ext uri="{FF2B5EF4-FFF2-40B4-BE49-F238E27FC236}">
                <a16:creationId xmlns:a16="http://schemas.microsoft.com/office/drawing/2014/main" id="{3A989E6F-EC8B-4B35-A5C3-163A0F0FEE78}"/>
              </a:ext>
            </a:extLst>
          </p:cNvPr>
          <p:cNvSpPr>
            <a:spLocks noGrp="1"/>
          </p:cNvSpPr>
          <p:nvPr>
            <p:ph type="ftr" sz="quarter" idx="11"/>
          </p:nvPr>
        </p:nvSpPr>
        <p:spPr/>
        <p:txBody>
          <a:bodyPr/>
          <a:lstStyle/>
          <a:p>
            <a:r>
              <a:rPr lang="en-IN"/>
              <a:t>Name</a:t>
            </a:r>
          </a:p>
        </p:txBody>
      </p:sp>
      <p:sp>
        <p:nvSpPr>
          <p:cNvPr id="7" name="Slide Number Placeholder 6">
            <a:extLst>
              <a:ext uri="{FF2B5EF4-FFF2-40B4-BE49-F238E27FC236}">
                <a16:creationId xmlns:a16="http://schemas.microsoft.com/office/drawing/2014/main" id="{5DB9763B-5A47-492F-99DF-E50AA415E8B7}"/>
              </a:ext>
            </a:extLst>
          </p:cNvPr>
          <p:cNvSpPr>
            <a:spLocks noGrp="1"/>
          </p:cNvSpPr>
          <p:nvPr>
            <p:ph type="sldNum" sz="quarter" idx="12"/>
          </p:nvPr>
        </p:nvSpPr>
        <p:spPr/>
        <p:txBody>
          <a:bodyPr/>
          <a:lstStyle/>
          <a:p>
            <a:fld id="{2D6F8C1F-33C9-4716-AF1E-9BAE2C9571B3}" type="slidenum">
              <a:rPr lang="en-IN" smtClean="0"/>
              <a:t>8</a:t>
            </a:fld>
            <a:endParaRPr lang="en-IN"/>
          </a:p>
        </p:txBody>
      </p:sp>
    </p:spTree>
    <p:extLst>
      <p:ext uri="{BB962C8B-B14F-4D97-AF65-F5344CB8AC3E}">
        <p14:creationId xmlns:p14="http://schemas.microsoft.com/office/powerpoint/2010/main" val="294863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38DEB-C6B3-424A-B9E8-50AAAF46F689}"/>
              </a:ext>
            </a:extLst>
          </p:cNvPr>
          <p:cNvSpPr>
            <a:spLocks noGrp="1"/>
          </p:cNvSpPr>
          <p:nvPr>
            <p:ph type="title"/>
          </p:nvPr>
        </p:nvSpPr>
        <p:spPr/>
        <p:txBody>
          <a:bodyPr/>
          <a:lstStyle/>
          <a:p>
            <a:r>
              <a:rPr lang="en-IN" dirty="0"/>
              <a:t>6. Correlation Matrix</a:t>
            </a:r>
          </a:p>
        </p:txBody>
      </p:sp>
      <p:sp>
        <p:nvSpPr>
          <p:cNvPr id="8" name="Content Placeholder 7">
            <a:extLst>
              <a:ext uri="{FF2B5EF4-FFF2-40B4-BE49-F238E27FC236}">
                <a16:creationId xmlns:a16="http://schemas.microsoft.com/office/drawing/2014/main" id="{C3FA621E-104D-480E-B2C2-1A0E37FAD10C}"/>
              </a:ext>
            </a:extLst>
          </p:cNvPr>
          <p:cNvSpPr>
            <a:spLocks noGrp="1"/>
          </p:cNvSpPr>
          <p:nvPr>
            <p:ph idx="1"/>
          </p:nvPr>
        </p:nvSpPr>
        <p:spPr/>
        <p:txBody>
          <a:bodyPr/>
          <a:lstStyle/>
          <a:p>
            <a:pPr algn="just"/>
            <a:r>
              <a:rPr lang="en-US" dirty="0"/>
              <a:t>Correlation matrix is a matrix that shows the correlation coefficients between pairs of variables in a dataset. Correlation is a statistical measure that quantifies the strength and direction of association between two variables. </a:t>
            </a:r>
          </a:p>
          <a:p>
            <a:pPr algn="just"/>
            <a:endParaRPr lang="en-US" dirty="0"/>
          </a:p>
          <a:p>
            <a:pPr algn="just"/>
            <a:r>
              <a:rPr lang="en-US" dirty="0"/>
              <a:t>Correlation coefficient is a value between -1 and 1, where -1 indicates a perfect negative correlation (as one variable increases, the other decreases), 1 indicates a perfect positive correlation (as one variable increases, the other also increases), and 0 indicates no correlation (the variables are unrelated).</a:t>
            </a:r>
            <a:endParaRPr lang="en-IN" dirty="0"/>
          </a:p>
          <a:p>
            <a:pPr algn="just"/>
            <a:endParaRPr lang="en-IN" dirty="0"/>
          </a:p>
        </p:txBody>
      </p:sp>
      <p:sp>
        <p:nvSpPr>
          <p:cNvPr id="5" name="Date Placeholder 4">
            <a:extLst>
              <a:ext uri="{FF2B5EF4-FFF2-40B4-BE49-F238E27FC236}">
                <a16:creationId xmlns:a16="http://schemas.microsoft.com/office/drawing/2014/main" id="{D26572F1-9B25-4D20-92CB-9CC03F90C536}"/>
              </a:ext>
            </a:extLst>
          </p:cNvPr>
          <p:cNvSpPr>
            <a:spLocks noGrp="1"/>
          </p:cNvSpPr>
          <p:nvPr>
            <p:ph type="dt" sz="half" idx="10"/>
          </p:nvPr>
        </p:nvSpPr>
        <p:spPr/>
        <p:txBody>
          <a:bodyPr/>
          <a:lstStyle/>
          <a:p>
            <a:fld id="{9CC04819-3216-4B52-8FD3-648C8DDC3DC0}" type="datetime1">
              <a:rPr lang="en-IN" smtClean="0"/>
              <a:t>21-08-2023</a:t>
            </a:fld>
            <a:endParaRPr lang="en-IN"/>
          </a:p>
        </p:txBody>
      </p:sp>
      <p:sp>
        <p:nvSpPr>
          <p:cNvPr id="6" name="Footer Placeholder 5">
            <a:extLst>
              <a:ext uri="{FF2B5EF4-FFF2-40B4-BE49-F238E27FC236}">
                <a16:creationId xmlns:a16="http://schemas.microsoft.com/office/drawing/2014/main" id="{F49C988A-8BFA-4C79-862E-3C80DB346679}"/>
              </a:ext>
            </a:extLst>
          </p:cNvPr>
          <p:cNvSpPr>
            <a:spLocks noGrp="1"/>
          </p:cNvSpPr>
          <p:nvPr>
            <p:ph type="ftr" sz="quarter" idx="11"/>
          </p:nvPr>
        </p:nvSpPr>
        <p:spPr/>
        <p:txBody>
          <a:bodyPr/>
          <a:lstStyle/>
          <a:p>
            <a:r>
              <a:rPr lang="en-IN"/>
              <a:t>Name</a:t>
            </a:r>
          </a:p>
        </p:txBody>
      </p:sp>
      <p:sp>
        <p:nvSpPr>
          <p:cNvPr id="7" name="Slide Number Placeholder 6">
            <a:extLst>
              <a:ext uri="{FF2B5EF4-FFF2-40B4-BE49-F238E27FC236}">
                <a16:creationId xmlns:a16="http://schemas.microsoft.com/office/drawing/2014/main" id="{8B894A41-92A8-49BF-9105-A9BF3263449D}"/>
              </a:ext>
            </a:extLst>
          </p:cNvPr>
          <p:cNvSpPr>
            <a:spLocks noGrp="1"/>
          </p:cNvSpPr>
          <p:nvPr>
            <p:ph type="sldNum" sz="quarter" idx="12"/>
          </p:nvPr>
        </p:nvSpPr>
        <p:spPr/>
        <p:txBody>
          <a:bodyPr/>
          <a:lstStyle/>
          <a:p>
            <a:fld id="{2D6F8C1F-33C9-4716-AF1E-9BAE2C9571B3}" type="slidenum">
              <a:rPr lang="en-IN" smtClean="0"/>
              <a:t>9</a:t>
            </a:fld>
            <a:endParaRPr lang="en-IN"/>
          </a:p>
        </p:txBody>
      </p:sp>
    </p:spTree>
    <p:extLst>
      <p:ext uri="{BB962C8B-B14F-4D97-AF65-F5344CB8AC3E}">
        <p14:creationId xmlns:p14="http://schemas.microsoft.com/office/powerpoint/2010/main" val="37379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LDA_Template.potx" id="{19686535-DB7C-415A-9F86-7F8F3B93A2EF}" vid="{B923BE91-E1B3-4BF5-A366-1E450EEDC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D734CDB-F410-4D68-BA5B-EE6FAADF36DE}">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MLDA_Template</Template>
  <TotalTime>267</TotalTime>
  <Words>972</Words>
  <Application>Microsoft Office PowerPoint</Application>
  <PresentationFormat>Widescreen</PresentationFormat>
  <Paragraphs>234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To forecast whether the client will uphold their booking or terminate it</vt:lpstr>
      <vt:lpstr>Abstract</vt:lpstr>
      <vt:lpstr>Introduction</vt:lpstr>
      <vt:lpstr>Pre-Processing </vt:lpstr>
      <vt:lpstr>PowerPoint Presentation</vt:lpstr>
      <vt:lpstr>5 Encoding</vt:lpstr>
      <vt:lpstr>PowerPoint Presentation</vt:lpstr>
      <vt:lpstr>6. Scaling the data</vt:lpstr>
      <vt:lpstr>6. Correlation Matrix</vt:lpstr>
      <vt:lpstr>PowerPoint Presentation</vt:lpstr>
      <vt:lpstr>Methodology</vt:lpstr>
      <vt:lpstr>PowerPoint Presentation</vt:lpstr>
      <vt:lpstr>We utilized a classification-based approach to evaluate the accuracy performance of the dataset, employing various classification techniques.</vt:lpstr>
      <vt:lpstr>PowerPoint Presentation</vt:lpstr>
      <vt:lpstr>PowerPoint Presentation</vt:lpstr>
      <vt:lpstr>Results &amp; Discussion: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forecast whether the client will uphold their booking or terminate it</dc:title>
  <dc:creator>AVITA</dc:creator>
  <cp:lastModifiedBy>Harish Kakar</cp:lastModifiedBy>
  <cp:revision>36</cp:revision>
  <dcterms:created xsi:type="dcterms:W3CDTF">2023-05-07T08:56:30Z</dcterms:created>
  <dcterms:modified xsi:type="dcterms:W3CDTF">2023-08-21T06:06:27Z</dcterms:modified>
</cp:coreProperties>
</file>