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L4ad37Pe5sJpzzCgwmr/4Gvl+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a6560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756a6560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 Light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869bae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75869bae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869ba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869ba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4f3e4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b4f3e4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6a6560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56a6560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7ada0f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7ada0f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4f3e49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b4f3e49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7ada0f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57ada0f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325" cy="4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172900"/>
            <a:ext cx="76881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GROUP 8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Ayushman Ayushman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Himanshu Gupta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Jiajing Zhao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Nishant Mohan</a:t>
            </a:r>
            <a:endParaRPr sz="14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44325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65625" y="595500"/>
            <a:ext cx="4238476" cy="42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ctrTitle"/>
          </p:nvPr>
        </p:nvSpPr>
        <p:spPr>
          <a:xfrm>
            <a:off x="727950" y="13124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Body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Network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6a656069_0_16"/>
          <p:cNvSpPr txBox="1"/>
          <p:nvPr>
            <p:ph type="ctrTitle"/>
          </p:nvPr>
        </p:nvSpPr>
        <p:spPr>
          <a:xfrm>
            <a:off x="618800" y="1139850"/>
            <a:ext cx="57513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LIMITATIONS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Fixed coordinates of sensors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Sink reliability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Sink is always on during data receiving.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Every time new sensors is added, it has to register itself to sink.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g756a65606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39850"/>
            <a:ext cx="124777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815075" y="2013250"/>
            <a:ext cx="32574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729450" y="1322450"/>
            <a:ext cx="76881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SCENARIO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Hospital premises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Patient Health Monitoring system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Periodic health status report sent to doctor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850" y="1657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869baec3_0_7"/>
          <p:cNvSpPr txBox="1"/>
          <p:nvPr>
            <p:ph type="ctrTitle"/>
          </p:nvPr>
        </p:nvSpPr>
        <p:spPr>
          <a:xfrm>
            <a:off x="729450" y="1322450"/>
            <a:ext cx="76881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CHALLENGES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Optimizing power usage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Security of patient data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Scalability to cater to future needs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g75869baec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75" y="1718775"/>
            <a:ext cx="2994550" cy="29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869baec3_0_0"/>
          <p:cNvSpPr txBox="1"/>
          <p:nvPr>
            <p:ph idx="1" type="subTitle"/>
          </p:nvPr>
        </p:nvSpPr>
        <p:spPr>
          <a:xfrm>
            <a:off x="860602" y="4249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Socket Programming : Client-Server Communication</a:t>
            </a:r>
            <a:endParaRPr/>
          </a:p>
        </p:txBody>
      </p:sp>
      <p:pic>
        <p:nvPicPr>
          <p:cNvPr id="108" name="Google Shape;108;g75869baec3_0_0"/>
          <p:cNvPicPr preferRelativeResize="0"/>
          <p:nvPr/>
        </p:nvPicPr>
        <p:blipFill rotWithShape="1">
          <a:blip r:embed="rId3">
            <a:alphaModFix/>
          </a:blip>
          <a:srcRect b="0" l="-2380" r="2380" t="0"/>
          <a:stretch/>
        </p:blipFill>
        <p:spPr>
          <a:xfrm>
            <a:off x="668425" y="666725"/>
            <a:ext cx="7688100" cy="33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f3e4935_0_0"/>
          <p:cNvSpPr txBox="1"/>
          <p:nvPr>
            <p:ph type="ctrTitle"/>
          </p:nvPr>
        </p:nvSpPr>
        <p:spPr>
          <a:xfrm>
            <a:off x="729450" y="1322450"/>
            <a:ext cx="768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PLATFORM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36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Socket Programming</a:t>
            </a:r>
            <a:endParaRPr b="0"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Python</a:t>
            </a:r>
            <a:endParaRPr b="0" sz="36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GoLang</a:t>
            </a:r>
            <a:endParaRPr b="0"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6a656069_0_11"/>
          <p:cNvSpPr txBox="1"/>
          <p:nvPr>
            <p:ph type="ctrTitle"/>
          </p:nvPr>
        </p:nvSpPr>
        <p:spPr>
          <a:xfrm>
            <a:off x="589175" y="1251450"/>
            <a:ext cx="76881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TOPOLOGY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&amp; 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COMMUNICATION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9" name="Google Shape;119;g756a65606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75" y="942475"/>
            <a:ext cx="2162675" cy="2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757ada0fb1_0_5"/>
          <p:cNvPicPr preferRelativeResize="0"/>
          <p:nvPr/>
        </p:nvPicPr>
        <p:blipFill rotWithShape="1">
          <a:blip r:embed="rId3">
            <a:alphaModFix/>
          </a:blip>
          <a:srcRect b="11055" l="0" r="0" t="0"/>
          <a:stretch/>
        </p:blipFill>
        <p:spPr>
          <a:xfrm>
            <a:off x="2212038" y="764200"/>
            <a:ext cx="4869525" cy="4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4f3e4935_0_16"/>
          <p:cNvSpPr txBox="1"/>
          <p:nvPr>
            <p:ph type="ctrTitle"/>
          </p:nvPr>
        </p:nvSpPr>
        <p:spPr>
          <a:xfrm>
            <a:off x="589175" y="1251450"/>
            <a:ext cx="76881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DEMONSTRATION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7ada0fb1_0_15"/>
          <p:cNvSpPr txBox="1"/>
          <p:nvPr>
            <p:ph type="ctrTitle"/>
          </p:nvPr>
        </p:nvSpPr>
        <p:spPr>
          <a:xfrm>
            <a:off x="589175" y="1251450"/>
            <a:ext cx="76881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GB" sz="6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</a:t>
            </a:r>
            <a:endParaRPr b="0" sz="6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Multi-hop to minimize transmission and power loss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Duty-cycle helps reduce power consumption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Sink to Edge to Cloud framework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Data Encryption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Report published in cloud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Light"/>
              <a:buChar char="●"/>
            </a:pPr>
            <a:r>
              <a:rPr b="0" lang="en-GB" sz="1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Scalable- can add large number of number of sensors/instances</a:t>
            </a:r>
            <a:endParaRPr b="0" sz="1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