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02" d="100"/>
          <a:sy n="10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337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001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9898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923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141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4914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769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86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477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926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3296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1554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474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251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706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151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767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792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0024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70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7652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872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7277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5812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616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105024" y="3308984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HARISH.B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91A98D000E2AF9083D74C511E2EDE171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1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014354" y="1752281"/>
            <a:ext cx="7455259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2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977561" y="1771797"/>
            <a:ext cx="6633295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3359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499089" y="1649225"/>
            <a:ext cx="6509134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2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28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141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31904" y="1794510"/>
            <a:ext cx="536417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685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085531" y="2036285"/>
            <a:ext cx="45720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410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42047" y="1448580"/>
            <a:ext cx="6203147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 HR Managers
- Department Managers
- Supervisors
- Business Analysts
- Executives
- Employees
These users will benefit from insights and data visualizations to drive performance improvement.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97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669706" y="34389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35458" y="1346834"/>
            <a:ext cx="6945945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1680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55332" y="1706879"/>
            <a:ext cx="7408411" cy="344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Employee details
- Performance metrics
- Goals and feedback
- Status and ratings
Data Types: Numbers, Text, Dates
Sources: HR systems, surveys, manager input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024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533649" y="2203597"/>
            <a:ext cx="5855340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8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2024-09-09T03:56:22Z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6ff1fb0c572b40dda3235e27f8caef33</vt:lpwstr>
  </property>
</Properties>
</file>