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embeddedFontLs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FAD1E-60C0-41D8-BCC0-756336C47487}">
  <a:tblStyle styleId="{D0AFAD1E-60C0-41D8-BCC0-756336C474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7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1" name="Google Shape;131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.com/history/#/marshmallow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://developer.android.com/about/dashboards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(programming_language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basics/supporting-devices/platforms.html" TargetMode="External"/><Relationship Id="rId3" Type="http://schemas.openxmlformats.org/officeDocument/2006/relationships/hyperlink" Target="https://www.android.com/history/#/marshmallow" TargetMode="External"/><Relationship Id="rId7" Type="http://schemas.openxmlformats.org/officeDocument/2006/relationships/hyperlink" Target="http://developer.android.com/about/dashboards/index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guide/topics/ui/overview.html" TargetMode="External"/><Relationship Id="rId5" Type="http://schemas.openxmlformats.org/officeDocument/2006/relationships/hyperlink" Target="https://developer.android.com/guide/platform/index.html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ocs.google.com/document/d/1BNYeuBmIzRBIqiL_vTdhiNz3FRbpqWmUR2CFuJjut_8/edit#heading=h.rdgzkj9yf421" TargetMode="External"/><Relationship Id="rId7" Type="http://schemas.openxmlformats.org/officeDocument/2006/relationships/hyperlink" Target="https://docs.google.com/document/d/1BNYeuBmIzRBIqiL_vTdhiNz3FRbpqWmUR2CFuJjut_8/edit#heading=h.5t7525n92r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document/d/1BNYeuBmIzRBIqiL_vTdhiNz3FRbpqWmUR2CFuJjut_8/edit#heading=h.azrgrayqg5qw" TargetMode="External"/><Relationship Id="rId5" Type="http://schemas.openxmlformats.org/officeDocument/2006/relationships/hyperlink" Target="https://docs.google.com/document/d/1BNYeuBmIzRBIqiL_vTdhiNz3FRbpqWmUR2CFuJjut_8/edit#heading=h.jkd2zkoporfr" TargetMode="External"/><Relationship Id="rId4" Type="http://schemas.openxmlformats.org/officeDocument/2006/relationships/hyperlink" Target="https://docs.google.com/document/d/1BNYeuBmIzRBIqiL_vTdhiNz3FRbpqWmUR2CFuJjut_8/edit#heading=h.pjlpkwsnx48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body" idx="1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 Introduction to Android</a:t>
            </a:r>
            <a:endParaRPr sz="52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6276750" cy="3187200"/>
        </p:xfrm>
        <a:graphic>
          <a:graphicData uri="http://schemas.openxmlformats.org/drawingml/2006/table">
            <a:tbl>
              <a:tblPr>
                <a:noFill/>
                <a:tableStyleId>{D0AFAD1E-60C0-41D8-BCC0-756336C47487}</a:tableStyleId>
              </a:tblPr>
              <a:tblGrid>
                <a:gridCol w="24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Codename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Version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Released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API Level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Honeycomb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Ice Cream Sandwich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Jelly Bean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KitKat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Lollipop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Android versions</a:t>
            </a:r>
            <a:endParaRPr/>
          </a:p>
        </p:txBody>
      </p:sp>
      <p:sp>
        <p:nvSpPr>
          <p:cNvPr id="374" name="Google Shape;374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8013075" cy="3287250"/>
        </p:xfrm>
        <a:graphic>
          <a:graphicData uri="http://schemas.openxmlformats.org/drawingml/2006/table">
            <a:tbl>
              <a:tblPr>
                <a:noFill/>
                <a:tableStyleId>{D0AFAD1E-60C0-41D8-BCC0-756336C47487}</a:tableStyleId>
              </a:tblPr>
              <a:tblGrid>
                <a:gridCol w="310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Codename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Version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Released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API Level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Marshmallow</a:t>
                      </a:r>
                      <a:endParaRPr sz="1800" b="1" i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Nougat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Oreo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8.0 - 8.1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Pie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>
            <a:spLocks noGrp="1"/>
          </p:cNvSpPr>
          <p:nvPr>
            <p:ph type="body" idx="1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Performance: make your apps responsive and smooth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>
            <a:spLocks noGrp="1"/>
          </p:cNvSpPr>
          <p:nvPr>
            <p:ph type="body" idx="1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>
            <a:spLocks noGrp="1"/>
          </p:cNvSpPr>
          <p:nvPr>
            <p:ph type="body" idx="1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25" name="Google Shape;425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Mobile operating system based on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Linux kernel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User Interface for touch screens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Used on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over 80%</a:t>
            </a:r>
            <a:r>
              <a:rPr lang="en" dirty="0"/>
              <a:t> of all smartphones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Powers devices such as watches, TVs, and cars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Over 2 Million Android apps in Google Play store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Highly customizable for devices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Open source</a:t>
            </a:r>
            <a:endParaRPr dirty="0"/>
          </a:p>
        </p:txBody>
      </p:sp>
      <p:sp>
        <p:nvSpPr>
          <p:cNvPr id="242" name="Google Shape;242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body" idx="1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Microsoft Office PowerPoint</Application>
  <PresentationFormat>On-screen Show (16:9)</PresentationFormat>
  <Paragraphs>203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Open Sans</vt:lpstr>
      <vt:lpstr>Arial</vt:lpstr>
      <vt:lpstr>Roboto</vt:lpstr>
      <vt:lpstr>GDT master</vt:lpstr>
      <vt:lpstr>GDT master</vt:lpstr>
      <vt:lpstr>GDT master</vt:lpstr>
      <vt:lpstr>Build your first app</vt:lpstr>
      <vt:lpstr>PowerPoint Presentation</vt:lpstr>
      <vt:lpstr>Contents</vt:lpstr>
      <vt:lpstr>Android Ecosystem</vt:lpstr>
      <vt:lpstr>What is Android?</vt:lpstr>
      <vt:lpstr>Android user interaction</vt:lpstr>
      <vt:lpstr>Android and sensors</vt:lpstr>
      <vt:lpstr>Android home screen</vt:lpstr>
      <vt:lpstr>Android app examples</vt:lpstr>
      <vt:lpstr>Android Software Developer Kit (SDK)</vt:lpstr>
      <vt:lpstr>Android Studio</vt:lpstr>
      <vt:lpstr>Google Play store</vt:lpstr>
      <vt:lpstr>Android Platform Architecture</vt:lpstr>
      <vt:lpstr>Android stack</vt:lpstr>
      <vt:lpstr>System and user apps</vt:lpstr>
      <vt:lpstr>Java API Framework</vt:lpstr>
      <vt:lpstr>Android runtime</vt:lpstr>
      <vt:lpstr>C/C++ libraries</vt:lpstr>
      <vt:lpstr>Hardware Abstraction Layer (HAL)</vt:lpstr>
      <vt:lpstr>Linux Kernel</vt:lpstr>
      <vt:lpstr>Older Android versions</vt:lpstr>
      <vt:lpstr>Newer Android versions</vt:lpstr>
      <vt:lpstr>App Development </vt:lpstr>
      <vt:lpstr>What is an Android app?</vt:lpstr>
      <vt:lpstr>Challenges of Android development</vt:lpstr>
      <vt:lpstr>App building blocks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Harish Annikapati</cp:lastModifiedBy>
  <cp:revision>1</cp:revision>
  <dcterms:modified xsi:type="dcterms:W3CDTF">2021-02-02T00:30:19Z</dcterms:modified>
</cp:coreProperties>
</file>