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3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7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0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February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February 15,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6527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034E8-81F0-4EBA-96CE-D7C4EF61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42" b="21442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A6AEE-BA91-4D89-BB11-BAD02955C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bg1"/>
                </a:solidFill>
              </a:rPr>
              <a:t>Accessing Database with JDBC</a:t>
            </a:r>
          </a:p>
        </p:txBody>
      </p:sp>
    </p:spTree>
    <p:extLst>
      <p:ext uri="{BB962C8B-B14F-4D97-AF65-F5344CB8AC3E}">
        <p14:creationId xmlns:p14="http://schemas.microsoft.com/office/powerpoint/2010/main" val="123273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ED70A-5F4F-4002-A143-40E8B233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4" y="0"/>
            <a:ext cx="11450171" cy="63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8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 Database Connectivity Steps">
            <a:extLst>
              <a:ext uri="{FF2B5EF4-FFF2-40B4-BE49-F238E27FC236}">
                <a16:creationId xmlns:a16="http://schemas.microsoft.com/office/drawing/2014/main" id="{70BD6C20-BB69-43FA-B2FE-2206CE52A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 t="12458" r="-1670" b="-1444"/>
          <a:stretch/>
        </p:blipFill>
        <p:spPr bwMode="auto">
          <a:xfrm>
            <a:off x="3496815" y="852809"/>
            <a:ext cx="5864726" cy="52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1AB7D-E242-4195-9429-A2B71AD7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538" y="168165"/>
            <a:ext cx="10241280" cy="684644"/>
          </a:xfrm>
        </p:spPr>
        <p:txBody>
          <a:bodyPr/>
          <a:lstStyle/>
          <a:p>
            <a:pPr algn="ctr"/>
            <a:r>
              <a:rPr lang="en-IN" dirty="0"/>
              <a:t>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64794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FBD1-6189-41B2-82E5-4AD8175C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869324"/>
            <a:ext cx="10241280" cy="5596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5</a:t>
            </a:r>
            <a:r>
              <a:rPr lang="en-IN" baseline="30000" dirty="0">
                <a:solidFill>
                  <a:srgbClr val="002060"/>
                </a:solidFill>
              </a:rPr>
              <a:t>th</a:t>
            </a:r>
            <a:r>
              <a:rPr lang="en-IN" dirty="0">
                <a:solidFill>
                  <a:srgbClr val="002060"/>
                </a:solidFill>
              </a:rPr>
              <a:t> Unit completed today</a:t>
            </a:r>
          </a:p>
        </p:txBody>
      </p:sp>
    </p:spTree>
    <p:extLst>
      <p:ext uri="{BB962C8B-B14F-4D97-AF65-F5344CB8AC3E}">
        <p14:creationId xmlns:p14="http://schemas.microsoft.com/office/powerpoint/2010/main" val="205008275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C"/>
      </a:accent1>
      <a:accent2>
        <a:srgbClr val="4CB614"/>
      </a:accent2>
      <a:accent3>
        <a:srgbClr val="8BAC1F"/>
      </a:accent3>
      <a:accent4>
        <a:srgbClr val="BD9F15"/>
      </a:accent4>
      <a:accent5>
        <a:srgbClr val="E77629"/>
      </a:accent5>
      <a:accent6>
        <a:srgbClr val="D5171A"/>
      </a:accent6>
      <a:hlink>
        <a:srgbClr val="A77737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GradientRiseVTI</vt:lpstr>
      <vt:lpstr>Accessing Database with JDBC</vt:lpstr>
      <vt:lpstr>PowerPoint Presentation</vt:lpstr>
      <vt:lpstr>Database Connectivity</vt:lpstr>
      <vt:lpstr>5th Unit completed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Database with JDBC</dc:title>
  <dc:creator>Harish Annikapati</dc:creator>
  <cp:lastModifiedBy>Harish Annikapati</cp:lastModifiedBy>
  <cp:revision>3</cp:revision>
  <dcterms:created xsi:type="dcterms:W3CDTF">2021-02-15T05:18:42Z</dcterms:created>
  <dcterms:modified xsi:type="dcterms:W3CDTF">2021-02-15T05:28:27Z</dcterms:modified>
</cp:coreProperties>
</file>