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80" r:id="rId6"/>
    <p:sldId id="2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8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79" y="2356696"/>
            <a:ext cx="3485073" cy="24205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Applets in Java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let Lifecycle">
            <a:extLst>
              <a:ext uri="{FF2B5EF4-FFF2-40B4-BE49-F238E27FC236}">
                <a16:creationId xmlns:a16="http://schemas.microsoft.com/office/drawing/2014/main" id="{7F675EEF-90A4-4AA3-9D12-71D8DD0F0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284" y="677660"/>
            <a:ext cx="6201432" cy="550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4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6BED944-44DD-45DF-A19D-1CC518CAB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571500"/>
            <a:ext cx="28670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187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{A48B62B9-AB82-447D-B097-F07C689D10B2}tf55705232_win32</Template>
  <TotalTime>154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Goudy Old Style</vt:lpstr>
      <vt:lpstr>Wingdings 2</vt:lpstr>
      <vt:lpstr>SlateVTI</vt:lpstr>
      <vt:lpstr>Applets in Java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Formatter in Java</dc:title>
  <dc:creator>Harish Annikapati</dc:creator>
  <cp:lastModifiedBy>Harish Annikapati</cp:lastModifiedBy>
  <cp:revision>10</cp:revision>
  <dcterms:created xsi:type="dcterms:W3CDTF">2021-02-08T03:53:08Z</dcterms:created>
  <dcterms:modified xsi:type="dcterms:W3CDTF">2021-02-08T06:32:39Z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