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8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Formatter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B43B4-D7BB-47AF-A2DA-EE8D3DAB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181100"/>
            <a:ext cx="10734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4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2AF9B2-42F7-4D4E-8CD1-2E06DD9B6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95387"/>
            <a:ext cx="108204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C9E4611-4CAB-42B6-9225-393555CDA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636455"/>
              </p:ext>
            </p:extLst>
          </p:nvPr>
        </p:nvGraphicFramePr>
        <p:xfrm>
          <a:off x="430924" y="294291"/>
          <a:ext cx="11487807" cy="6364222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009917">
                  <a:extLst>
                    <a:ext uri="{9D8B030D-6E8A-4147-A177-3AD203B41FA5}">
                      <a16:colId xmlns:a16="http://schemas.microsoft.com/office/drawing/2014/main" val="2421326852"/>
                    </a:ext>
                  </a:extLst>
                </a:gridCol>
                <a:gridCol w="4712946">
                  <a:extLst>
                    <a:ext uri="{9D8B030D-6E8A-4147-A177-3AD203B41FA5}">
                      <a16:colId xmlns:a16="http://schemas.microsoft.com/office/drawing/2014/main" val="740579709"/>
                    </a:ext>
                  </a:extLst>
                </a:gridCol>
                <a:gridCol w="1009917">
                  <a:extLst>
                    <a:ext uri="{9D8B030D-6E8A-4147-A177-3AD203B41FA5}">
                      <a16:colId xmlns:a16="http://schemas.microsoft.com/office/drawing/2014/main" val="1828102809"/>
                    </a:ext>
                  </a:extLst>
                </a:gridCol>
                <a:gridCol w="4755027">
                  <a:extLst>
                    <a:ext uri="{9D8B030D-6E8A-4147-A177-3AD203B41FA5}">
                      <a16:colId xmlns:a16="http://schemas.microsoft.com/office/drawing/2014/main" val="1543934395"/>
                    </a:ext>
                  </a:extLst>
                </a:gridCol>
              </a:tblGrid>
              <a:tr h="36077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Suffix 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Replaced By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Suffix 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Replaced By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068866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a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Abbreviated weekday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L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Millisecond (000 to 999)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909755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A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Full weekday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m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Month as decimal (01 to 13)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99501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B 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Abbreviated month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M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Minute as decimal (00 to 59)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555590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B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Full month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N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Nanosecond (000000000 to 999999999)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39209"/>
                  </a:ext>
                </a:extLst>
              </a:tr>
              <a:tr h="624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c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Standard date and time string formatted as day month date </a:t>
                      </a:r>
                      <a:r>
                        <a:rPr lang="en-US" sz="2000" u="none" strike="noStrike" dirty="0" err="1">
                          <a:effectLst/>
                        </a:rPr>
                        <a:t>hh</a:t>
                      </a:r>
                      <a:r>
                        <a:rPr lang="en-US" sz="2000" u="none" strike="noStrike" dirty="0">
                          <a:effectLst/>
                        </a:rPr>
                        <a:t>::</a:t>
                      </a:r>
                      <a:r>
                        <a:rPr lang="en-US" sz="2000" u="none" strike="noStrike" dirty="0" err="1">
                          <a:effectLst/>
                        </a:rPr>
                        <a:t>mm:ss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tzone</a:t>
                      </a:r>
                      <a:r>
                        <a:rPr lang="en-US" sz="2000" u="none" strike="noStrike" dirty="0">
                          <a:effectLst/>
                        </a:rPr>
                        <a:t> year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p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Locale’s equivalent of AM or PM in lowercase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914244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C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First two digits of year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Q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Milliseconds from 1/1/1970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794679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Day of month as a decimal (01—31)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r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hh:mm:ss</a:t>
                      </a:r>
                      <a:r>
                        <a:rPr lang="en-US" sz="2000" u="none" strike="noStrike" dirty="0">
                          <a:effectLst/>
                        </a:rPr>
                        <a:t> (12-hour format)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662300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month/day/year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R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</a:t>
                      </a:r>
                      <a:r>
                        <a:rPr lang="en-IN" sz="2000" u="none" strike="noStrike" dirty="0" err="1">
                          <a:effectLst/>
                        </a:rPr>
                        <a:t>hh:mm</a:t>
                      </a:r>
                      <a:r>
                        <a:rPr lang="en-IN" sz="2000" u="none" strike="noStrike" dirty="0">
                          <a:effectLst/>
                        </a:rPr>
                        <a:t> (24-hour format)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121360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Day of month as a decimal (1—31)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Seconds (00 to 60)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530542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F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year-month-day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Seconds from 1/1/1970 UTC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8103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h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Abbreviated month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T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hh:mm:ss</a:t>
                      </a:r>
                      <a:r>
                        <a:rPr lang="en-US" sz="2000" u="none" strike="noStrike" dirty="0">
                          <a:effectLst/>
                        </a:rPr>
                        <a:t> (24-hour format)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13405"/>
                  </a:ext>
                </a:extLst>
              </a:tr>
              <a:tr h="624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H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Hour (00 to 23)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y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Year in decimal without century (00 to 99)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025886"/>
                  </a:ext>
                </a:extLst>
              </a:tr>
              <a:tr h="624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I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Hour (01 to 12)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Y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Year in decimal including century (0001 to  9999)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217747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j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Day of year as a decimal (001 to 366)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z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Offset from UTC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289965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k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Hour (0 to 23)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Z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Time zone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144183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l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Hour (1 to 12)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Z 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Time zone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274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068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{A48B62B9-AB82-447D-B097-F07C689D10B2}tf55705232_win32</Template>
  <TotalTime>100</TotalTime>
  <Words>272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Goudy Old Style</vt:lpstr>
      <vt:lpstr>Wingdings 2</vt:lpstr>
      <vt:lpstr>SlateVTI</vt:lpstr>
      <vt:lpstr>Formatter in Java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Formatter in Java</dc:title>
  <dc:creator>Harish Annikapati</dc:creator>
  <cp:lastModifiedBy>Harish Annikapati</cp:lastModifiedBy>
  <cp:revision>5</cp:revision>
  <dcterms:created xsi:type="dcterms:W3CDTF">2021-02-08T03:53:08Z</dcterms:created>
  <dcterms:modified xsi:type="dcterms:W3CDTF">2021-02-08T05:33:38Z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