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A3D3-348A-4330-8CEF-05789F644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0A906-C193-460A-9B42-55D5FD877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DFCC-C6B2-4F74-B0FA-29ED06F9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34CE-D747-40C3-804C-5D8EAF10CA19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6F354-7F7A-4F68-95ED-F9E5F792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73C32-1245-496A-837C-A7DD0626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811F-7CFB-435E-A033-46819802F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77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D41E-759F-42C5-8DB0-5F28A04C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DD3F0-5D59-4EAF-ACAE-A00BBEB79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171B7-3A7F-40B4-A99C-50C92A99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34CE-D747-40C3-804C-5D8EAF10CA19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4B983-1E50-4645-A8E4-58F57178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602F-A6C9-4534-8068-0C5023FB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811F-7CFB-435E-A033-46819802F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90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22A2E-E5B9-434A-97ED-94645D94B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D5CFD-B17B-46A2-93E7-D5C495FF1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61455-B9F9-4C57-B3FA-BCE8E3D1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34CE-D747-40C3-804C-5D8EAF10CA19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B4013-33B3-45EA-A3F9-CC98DF6F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1188D-967F-41F2-B795-67E327BC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811F-7CFB-435E-A033-46819802F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69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325F-4E7A-4C7A-8AC2-367E306D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35554-280E-4C49-88B1-1BD3BE253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8DABF-068A-41F1-AC36-C72F3C6B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34CE-D747-40C3-804C-5D8EAF10CA19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17C1C-DF84-447B-9C52-0B0412E1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CFEAD-15BA-475B-B83C-2B177294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811F-7CFB-435E-A033-46819802F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65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0D0C-B3E0-41B0-99E3-18DFD4CC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540AC-A00C-46C0-9D97-5A1D4CDB6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F90E-D03E-4A2C-B6FF-C9E88784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34CE-D747-40C3-804C-5D8EAF10CA19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331D0-1072-4B29-AEAC-E94E5FAE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C404B-E349-4778-B9F5-176A2B7E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811F-7CFB-435E-A033-46819802F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35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203-0F30-4E60-951C-E41001D8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DEFC3-48DB-4640-B48B-CCEDFC6CE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F0C28-582A-4EAE-81F5-D6B580C58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1BB48-4594-4AB1-8C0D-A1496BC4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34CE-D747-40C3-804C-5D8EAF10CA19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348C0-E39A-4686-8A13-3754A3E5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D66AF-20DB-4BF2-92B9-25EAFB03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811F-7CFB-435E-A033-46819802F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87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4DE5-B773-43D5-919E-262BC729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84454-0EDE-4185-8910-83908892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D7DA9-CE89-4F84-91B5-DB9B4217F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2575C-B6C1-4CEB-A97C-7D2F37FA7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071D0-82F8-4631-864B-1BF198C23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94B10-CA2A-4D08-AFD1-CDABB3BF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34CE-D747-40C3-804C-5D8EAF10CA19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30003-CC2B-4146-BC51-A0D98162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08AFC-B934-4DD0-85E0-4EECBFF7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811F-7CFB-435E-A033-46819802F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93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B229-1A9C-481E-8CE9-8A4FF945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CCAAD-F152-4C54-8C47-728FEF0F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34CE-D747-40C3-804C-5D8EAF10CA19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7DDE7-6B42-471D-AF03-CB99CA23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046CC-4AE6-4A59-BA2A-130D9B08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811F-7CFB-435E-A033-46819802F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30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AEE39-2AF9-4068-9EA7-E0BF4523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34CE-D747-40C3-804C-5D8EAF10CA19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B65C6-8053-4DC0-AF01-47E6607E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EC3B0-B204-4A6D-A3E3-6DB14C82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811F-7CFB-435E-A033-46819802F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2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9895-9145-4F10-807F-686A8821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AA1C-44D3-48C0-BC19-5ACBF313D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A7162-EBC0-4DB0-99E3-46FD1C747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D0991-EDE5-45BF-B7F5-02F91CD8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34CE-D747-40C3-804C-5D8EAF10CA19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93C01-E81D-4BEA-850B-705D173B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CCAFB-7549-4F2D-A073-21D85301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811F-7CFB-435E-A033-46819802F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9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837B-5959-4FE6-903D-9A8F2997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AAAF0-ABB8-4710-B4A2-A9EBD20E3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9891-38D2-4DCE-B310-98D1612F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47C62-E071-407E-9C14-AE3EE8D9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34CE-D747-40C3-804C-5D8EAF10CA19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00CD0-45AC-4FD9-8FEF-505D8B4A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6BD22-1BCE-4AE2-A02A-C3DFE502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811F-7CFB-435E-A033-46819802F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99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A1350-8625-4C8B-BD46-4864FE7C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A1826-7DB8-470D-BF87-C247766B0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707E3-EFB0-4A64-B2A2-E22137380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C34CE-D747-40C3-804C-5D8EAF10CA19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CB343-0CF5-4A3F-BFC0-6FC5F5139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0C1FC-5FF6-4E37-8AB1-A5BF1EEFE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D811F-7CFB-435E-A033-46819802F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69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0F036EC-FCE6-4F02-B384-DFB9CB091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Garbage Collector in Java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ECE5AEB-1140-4C4A-9A05-4E0061406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92500" lnSpcReduction="10000"/>
          </a:bodyPr>
          <a:lstStyle/>
          <a:p>
            <a:r>
              <a:rPr lang="te-IN" sz="4800" dirty="0">
                <a:solidFill>
                  <a:srgbClr val="FFFFFF"/>
                </a:solidFill>
              </a:rPr>
              <a:t>తెలుగులో</a:t>
            </a:r>
            <a:endParaRPr lang="en-IN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7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2922-4DC6-4EBF-9809-BEFE0BE3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Garbage Collector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4638E-8597-44CD-AD14-EFA92A03F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722" y="1604743"/>
            <a:ext cx="10515600" cy="13570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unreferenced object</a:t>
            </a:r>
          </a:p>
          <a:p>
            <a:r>
              <a:rPr lang="en-US" dirty="0"/>
              <a:t>It is the process of reclaiming the runtime unused memory automatically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FF15-528C-453F-8749-383419A3BCFF}"/>
              </a:ext>
            </a:extLst>
          </p:cNvPr>
          <p:cNvSpPr txBox="1"/>
          <p:nvPr/>
        </p:nvSpPr>
        <p:spPr>
          <a:xfrm>
            <a:off x="1012722" y="3475274"/>
            <a:ext cx="9733935" cy="1556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) By nulling the reference</a:t>
            </a:r>
          </a:p>
          <a:p>
            <a:pPr marL="0" indent="0">
              <a:buNone/>
            </a:pPr>
            <a:r>
              <a:rPr lang="en-US" dirty="0"/>
              <a:t>ii) By assigning reference</a:t>
            </a:r>
          </a:p>
          <a:p>
            <a:pPr marL="0" indent="0">
              <a:buNone/>
            </a:pPr>
            <a:r>
              <a:rPr lang="en-US" dirty="0"/>
              <a:t>iii) By creating Anonymous object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CD683-44FC-4227-AB64-7E8B0BC09E86}"/>
              </a:ext>
            </a:extLst>
          </p:cNvPr>
          <p:cNvSpPr txBox="1"/>
          <p:nvPr/>
        </p:nvSpPr>
        <p:spPr>
          <a:xfrm>
            <a:off x="838199" y="2875885"/>
            <a:ext cx="77355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What is meant by Unreferenced Object?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881704-7895-4C50-8DD9-937A464ECC49}"/>
              </a:ext>
            </a:extLst>
          </p:cNvPr>
          <p:cNvSpPr txBox="1"/>
          <p:nvPr/>
        </p:nvSpPr>
        <p:spPr>
          <a:xfrm>
            <a:off x="838200" y="5107880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800" b="1" dirty="0"/>
              <a:t>Advantages:</a:t>
            </a:r>
          </a:p>
          <a:p>
            <a:pPr marL="354013" indent="-265113">
              <a:buFont typeface="Arial" panose="020B0604020202020204" pitchFamily="34" charset="0"/>
              <a:buChar char="•"/>
            </a:pPr>
            <a:r>
              <a:rPr lang="en-IN" sz="2800" dirty="0"/>
              <a:t>Makes Java memory efficient</a:t>
            </a:r>
          </a:p>
          <a:p>
            <a:pPr marL="354013" indent="-265113">
              <a:buFont typeface="Arial" panose="020B0604020202020204" pitchFamily="34" charset="0"/>
              <a:buChar char="•"/>
            </a:pPr>
            <a:r>
              <a:rPr lang="en-IN" sz="2800" dirty="0"/>
              <a:t>Automatically done</a:t>
            </a:r>
          </a:p>
        </p:txBody>
      </p:sp>
    </p:spTree>
    <p:extLst>
      <p:ext uri="{BB962C8B-B14F-4D97-AF65-F5344CB8AC3E}">
        <p14:creationId xmlns:p14="http://schemas.microsoft.com/office/powerpoint/2010/main" val="208176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Garbage Collector in Java</vt:lpstr>
      <vt:lpstr>Garbage Collector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Collector in Java</dc:title>
  <dc:creator>Harish Annikapati</dc:creator>
  <cp:lastModifiedBy>Harish Annikapati</cp:lastModifiedBy>
  <cp:revision>3</cp:revision>
  <dcterms:created xsi:type="dcterms:W3CDTF">2020-10-07T04:27:05Z</dcterms:created>
  <dcterms:modified xsi:type="dcterms:W3CDTF">2020-10-08T09:23:37Z</dcterms:modified>
</cp:coreProperties>
</file>