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7633-F08C-4B2A-A40A-70A09E923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7D2B7-D9CA-4A48-9DF0-A866EC0B2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DD7C-DE90-4A38-B7C6-23534D93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DC7F-D0AF-4F59-981C-2059771E92AD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24F3-EAAF-418A-882D-59180ED4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D7E6-464B-49A2-B7B5-301399C7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446-861D-4CCD-93A2-E5877A1C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8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C85B-4291-4C2C-89EC-8A0358C4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07628-8480-4072-A073-9CC2565C2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E5E0-9660-48A7-B50D-FDF2A659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DC7F-D0AF-4F59-981C-2059771E92AD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B65D8-67DA-4ED3-8D5B-035F26DD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7ABC8-598D-4C47-BB6E-04B59EC1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446-861D-4CCD-93A2-E5877A1C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7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CCBED-68D6-4E62-888A-274FBAA77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88175-6E85-43BE-B1D9-62F9C0C60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81C7-FBD1-4479-A13A-2BBA79C5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DC7F-D0AF-4F59-981C-2059771E92AD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39131-D086-411D-87F3-FFEA555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7C9B-EDD9-4F26-B77A-8806DEA4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446-861D-4CCD-93A2-E5877A1C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FD8B-FFC9-45CE-A81A-F837C9B2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0347-5387-4952-A57C-9CA8B7EF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2BC3-ECFE-4DD1-A326-CBF91C23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DC7F-D0AF-4F59-981C-2059771E92AD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26DA-840C-420C-A4F6-777CB3DD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19D3-002E-43D9-AB96-E84579BB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446-861D-4CCD-93A2-E5877A1C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953-18AB-4C84-AD40-493B332E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6146C-D811-4FC5-BFA5-697247B5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59A7-C47E-44C2-8E3F-DCD61955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DC7F-D0AF-4F59-981C-2059771E92AD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DB74C-26F3-435D-B750-31CBD6BC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507B8-64A9-46A8-A4EA-458CE5E4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446-861D-4CCD-93A2-E5877A1C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36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125C-2A93-4FA2-8339-10C2BF72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1707-2E35-48F4-ABF6-C7CDA6F81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0FCC1-3A64-4BA0-9DF3-12C5F9868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1624-D283-412D-A8D2-FD0B7248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DC7F-D0AF-4F59-981C-2059771E92AD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FC05D-0971-407E-88E9-53DD9025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12499-A849-41A3-9907-2DF41F47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446-861D-4CCD-93A2-E5877A1C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62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3452-D9A9-42FE-9905-5517ACB7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3D23A-E444-4DB6-A802-516C009C2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E86F7-2B73-402A-8C9C-99B42A230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80906-AEE7-403E-8055-71254B734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DB024-883A-4467-8195-8D37FF831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913D6-38C0-446E-ABBA-B84C6A33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DC7F-D0AF-4F59-981C-2059771E92AD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C59DF-7A02-4F03-A1E1-95D7A0D9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BDE64-8502-4CDD-8676-42FA3190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446-861D-4CCD-93A2-E5877A1C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43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23AF-980A-41CB-A0C6-91809B3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F9C14-5CED-459E-8DE3-70312671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DC7F-D0AF-4F59-981C-2059771E92AD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8D01A-91AA-44EB-8D8E-00161A2E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F3D9B-421C-4AD0-AF1A-B330698E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446-861D-4CCD-93A2-E5877A1C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16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F36C9-1F99-4348-8C9D-58D0D165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DC7F-D0AF-4F59-981C-2059771E92AD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F17FB-3A0C-49AA-AA47-1124F18F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D5912-82CA-43EF-80BA-858C7A35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446-861D-4CCD-93A2-E5877A1C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41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8FD4-AF6D-458F-848B-C7E0786C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F5C8-DD15-4176-ACFA-449CCBF2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3003E-E741-4704-906F-775DFADB6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50048-2172-411D-AE45-B6A1FBB5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DC7F-D0AF-4F59-981C-2059771E92AD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E6148-70AF-402E-A1A8-E294E197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83479-E6A0-494D-BAA9-F5E70B55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446-861D-4CCD-93A2-E5877A1C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1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4045-509C-4ECA-959E-CB7E6173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28F7E-B0F2-4EFF-A282-BE6DE5ED0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59E8-31BF-4F34-BE92-594CB3076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37E1F-FAA3-49A3-8B56-5EF84417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DC7F-D0AF-4F59-981C-2059771E92AD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67F29-9D65-4C19-BDA4-A999B9CC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7946F-F26C-476F-BA9A-2D8A54F0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446-861D-4CCD-93A2-E5877A1C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46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5967F-934D-489E-AA9F-D3379842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E6882-D08D-43A7-A8E6-81F6D41A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3BADB-220B-4D7B-9CF4-04D3A4A45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DC7F-D0AF-4F59-981C-2059771E92AD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D061C-A449-44F8-8E38-4B3BB1426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C9A50-6C5A-4923-8BA5-EDB226A50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6446-861D-4CCD-93A2-E5877A1C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00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6BA113-6B18-4441-8A10-3F2CD03BC1D6}"/>
              </a:ext>
            </a:extLst>
          </p:cNvPr>
          <p:cNvSpPr txBox="1"/>
          <p:nvPr/>
        </p:nvSpPr>
        <p:spPr>
          <a:xfrm>
            <a:off x="2802193" y="2721114"/>
            <a:ext cx="6587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Welcome to the Ocean of Java</a:t>
            </a:r>
            <a:endParaRPr lang="en-IN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8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8E8F6D-51EC-4F9D-858F-2CC136B7A04A}"/>
              </a:ext>
            </a:extLst>
          </p:cNvPr>
          <p:cNvSpPr txBox="1"/>
          <p:nvPr/>
        </p:nvSpPr>
        <p:spPr>
          <a:xfrm>
            <a:off x="5063612" y="503592"/>
            <a:ext cx="20647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Separators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C3698-A36F-4401-983A-CCA25B29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84" y="1088367"/>
            <a:ext cx="10362431" cy="57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5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4B73CC-2302-4786-A8BD-98CDA97934C2}"/>
              </a:ext>
            </a:extLst>
          </p:cNvPr>
          <p:cNvSpPr txBox="1"/>
          <p:nvPr/>
        </p:nvSpPr>
        <p:spPr>
          <a:xfrm>
            <a:off x="5161935" y="562585"/>
            <a:ext cx="18681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Keywords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F359D-8C94-4241-BAB4-9FBCF0CA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81112"/>
            <a:ext cx="113347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58AE975A-4C69-4B65-9EED-F694592F8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48" y="1181176"/>
            <a:ext cx="8173904" cy="44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27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656903A2-AD62-4125-A098-6C3712F2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35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F3E669F8-8209-43E6-90B7-494B66E1B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89" y="813619"/>
            <a:ext cx="8940622" cy="523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04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70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66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58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181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45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AD0E50-F300-43B8-893C-6F5C969FB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53" y="646240"/>
            <a:ext cx="7226093" cy="556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88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69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16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49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915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8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C666217-523C-44F2-A1E4-DB214A7EB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230" y="305509"/>
            <a:ext cx="6095540" cy="62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37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79F5468-599E-498E-A14B-4E2BE0C0E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21" y="807781"/>
            <a:ext cx="10010558" cy="52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1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A88C365-FB4D-4060-BC53-A7DA79CA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50" y="552795"/>
            <a:ext cx="7179699" cy="575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8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37B972E2-CD77-41DD-BB75-0A6C0EF1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53" y="1043525"/>
            <a:ext cx="8546094" cy="477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5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0F4040C-8484-4081-B920-9CC5D938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90575"/>
            <a:ext cx="79248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3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CE5F4BD-538B-494E-8E78-D93FF4E8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07" y="699703"/>
            <a:ext cx="8271985" cy="54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19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55EE-2FBF-420A-9D3A-65050FA8B7FC}"/>
              </a:ext>
            </a:extLst>
          </p:cNvPr>
          <p:cNvSpPr txBox="1"/>
          <p:nvPr/>
        </p:nvSpPr>
        <p:spPr>
          <a:xfrm>
            <a:off x="1848464" y="852900"/>
            <a:ext cx="47588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Lexical Issues:</a:t>
            </a:r>
          </a:p>
          <a:p>
            <a:pPr marL="895350" indent="274638">
              <a:buFont typeface="+mj-lt"/>
              <a:buAutoNum type="arabicPeriod"/>
            </a:pPr>
            <a:r>
              <a:rPr lang="en-US" sz="2400" b="1" dirty="0"/>
              <a:t>Whitespaces</a:t>
            </a:r>
          </a:p>
          <a:p>
            <a:pPr marL="895350" indent="274638">
              <a:buFont typeface="+mj-lt"/>
              <a:buAutoNum type="arabicPeriod"/>
            </a:pPr>
            <a:r>
              <a:rPr lang="en-US" sz="2400" b="1" dirty="0"/>
              <a:t>Identifiers</a:t>
            </a:r>
          </a:p>
          <a:p>
            <a:pPr marL="895350" indent="274638">
              <a:buFont typeface="+mj-lt"/>
              <a:buAutoNum type="arabicPeriod"/>
            </a:pPr>
            <a:r>
              <a:rPr lang="en-US" sz="2400" b="1" dirty="0"/>
              <a:t>Literals</a:t>
            </a:r>
          </a:p>
          <a:p>
            <a:pPr marL="895350" indent="274638">
              <a:buFont typeface="+mj-lt"/>
              <a:buAutoNum type="arabicPeriod"/>
            </a:pPr>
            <a:r>
              <a:rPr lang="en-US" sz="2400" b="1" dirty="0"/>
              <a:t>Comments</a:t>
            </a:r>
          </a:p>
          <a:p>
            <a:pPr marL="895350" indent="274638">
              <a:buFont typeface="+mj-lt"/>
              <a:buAutoNum type="arabicPeriod"/>
            </a:pPr>
            <a:r>
              <a:rPr lang="en-US" sz="2400" b="1" dirty="0"/>
              <a:t>Separators</a:t>
            </a:r>
          </a:p>
          <a:p>
            <a:pPr marL="895350" indent="274638">
              <a:buFont typeface="+mj-lt"/>
              <a:buAutoNum type="arabicPeriod"/>
            </a:pPr>
            <a:r>
              <a:rPr lang="en-US" sz="2400" b="1" dirty="0"/>
              <a:t>Keywords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7C1C4-004A-49FB-AA02-3B4CAA6DB74D}"/>
              </a:ext>
            </a:extLst>
          </p:cNvPr>
          <p:cNvSpPr txBox="1"/>
          <p:nvPr/>
        </p:nvSpPr>
        <p:spPr>
          <a:xfrm>
            <a:off x="4503174" y="107386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5350" indent="274638">
              <a:buFont typeface="+mj-lt"/>
              <a:buAutoNum type="arabicPeriod"/>
            </a:pPr>
            <a:r>
              <a:rPr lang="en-US" sz="1800" b="1" dirty="0"/>
              <a:t>Whitespaces: it is a freeform language which means there is no indentation rules.</a:t>
            </a:r>
          </a:p>
          <a:p>
            <a:pPr marL="895350" indent="274638">
              <a:buFont typeface="+mj-lt"/>
              <a:buAutoNum type="arabicPeriod"/>
            </a:pPr>
            <a:r>
              <a:rPr lang="en-US" sz="18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9A687-E952-4591-BD68-13CBA43A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42" y="1721890"/>
            <a:ext cx="6213987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7BE160-4263-4846-88B1-F05BF4D4711A}"/>
              </a:ext>
            </a:extLst>
          </p:cNvPr>
          <p:cNvSpPr txBox="1"/>
          <p:nvPr/>
        </p:nvSpPr>
        <p:spPr>
          <a:xfrm>
            <a:off x="4503174" y="336918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5350"/>
            <a:r>
              <a:rPr lang="en-US" b="1" dirty="0"/>
              <a:t>3.</a:t>
            </a:r>
          </a:p>
          <a:p>
            <a:pPr marL="895350"/>
            <a:endParaRPr lang="en-US" b="1" dirty="0"/>
          </a:p>
          <a:p>
            <a:pPr marL="895350"/>
            <a:endParaRPr lang="en-US" b="1" dirty="0"/>
          </a:p>
          <a:p>
            <a:pPr marL="895350"/>
            <a:r>
              <a:rPr lang="en-US" b="1" dirty="0"/>
              <a:t>4. </a:t>
            </a:r>
            <a:endParaRPr lang="en-US" sz="1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0A6F81-900F-4B47-BD6C-DD0CA1B83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42" y="3315723"/>
            <a:ext cx="5638800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EBD1B6-6E4F-49E8-B56E-C25D6FEB5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542" y="4068178"/>
            <a:ext cx="58578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2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37</Words>
  <Application>Microsoft Office PowerPoint</Application>
  <PresentationFormat>Widescreen</PresentationFormat>
  <Paragraphs>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Annikapati</dc:creator>
  <cp:lastModifiedBy>Harish Annikapati</cp:lastModifiedBy>
  <cp:revision>8</cp:revision>
  <dcterms:created xsi:type="dcterms:W3CDTF">2020-09-01T12:14:09Z</dcterms:created>
  <dcterms:modified xsi:type="dcterms:W3CDTF">2020-09-02T06:30:53Z</dcterms:modified>
</cp:coreProperties>
</file>