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F8F2-3B52-421A-8BD6-39520CD6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B259-E363-4593-BD97-3F45E1402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88E5-E096-4DD4-8455-11AF9D89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F846-A898-4A69-8B8A-42F94030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B2B0-E657-453F-A7D5-E73D1C52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1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EB8A-C826-4275-995F-BC6ECA67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29EE9-DCFA-4AE0-BA97-8D6DA7F56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436B-6519-42B1-9015-8814ADCA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3414-6DF2-4029-877B-DE3B7097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F6AB-5C02-4E48-B31C-9513BCBA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7BF73-9AEB-42E5-A396-5BB8AB6B8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D2082-A8E8-4067-A0ED-953150051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AA5D-A07D-4C17-85DA-54007867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9F70-B93F-402C-8686-D288047A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B980-8EED-4998-9181-4360D33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4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ABA2-BCAB-4439-A387-16A17AE5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948C-8F5D-40E6-B5B1-C1CB42F7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AB9D-7CB3-433F-AFF9-3987A55D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BF4D-03AF-4E72-8309-E320B160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3FBE-7A65-40C0-8368-136E9296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588A-8A10-4BB1-84CE-C306A75D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F6079-CD83-4E26-A74C-94F93AFC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12EE-2BA7-42B4-A70E-0A375193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E36C-2501-4843-8891-29117261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FD2-D4E3-4FE0-831D-17FB853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1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3B50-3F05-41F8-8DD7-8846C3AD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0EAC-3702-42F4-A042-1E895AEB3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BA57E-6B08-461E-BEE3-ACA7FC26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B00C2-18DF-4D86-8441-D4DFF5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E8C6-EE99-4DD2-A41A-6FCE7BDA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C798-3B47-49D0-9F9A-66046B30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E9CC-5FE9-46C6-B83D-E1C406FE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94D-2CB5-4E10-91E4-3AF61D04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0C2F3-0D47-440D-9AE2-56179C25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D6FF1-F779-40B2-A875-85A54153F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5D3B5-FCDC-49E4-B82D-43904595F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8F759-D4BD-4C7C-BEA6-85409B20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4EEF6-C47B-438E-B1BA-D915A278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41D1F-EC4B-4D18-912B-3CDFF673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CCD0-E248-4DF8-B663-5CEA4115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30C1B-579E-433A-BC5A-ACAB1663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4424-4945-4DD1-BB61-17310AD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1B8A3-B5A7-469E-8143-1C96D2D0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1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6A4B2-B346-4E63-BE68-74F6015B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F2C2-D970-4051-9006-077A7FB9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D328-2269-4363-AD70-2D94EAF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6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F5B9-FFDD-4459-AA30-72A06D5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52C1-D738-4DD8-B21F-634DC4AD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A76D0-2B29-49B2-86B1-93F516150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E25D8-A94F-40CD-B457-D02D910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B075B-1974-4C51-BC76-7EBAD8C8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3234-DFE8-48CD-8643-1F249DDB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5A4C-CA28-48FA-AA54-B9843BA5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4C4A2-BFD6-4296-8B21-4BA5B840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9521B-C9CF-4B24-8144-CC170BDE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101DE-6E94-473F-9D7C-FC74A714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C779-225C-4353-8DB9-23C66A8D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21348-49CC-4C7D-AF0E-A0FD9A8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2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D8A5F-D8F1-4035-9DC9-22F30791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5085-715A-43B6-AF17-514264DA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888E-D28D-4F91-9350-235CCF2B6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E89C-ACBD-4035-A9E9-08271B416E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90AC-7BAC-45E0-BD2F-DE1AA298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2E1A-1E9A-45EE-9A50-6296B3383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EE8E-20F7-4854-B0F0-D6E66DA7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0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AC10-761D-4B64-B98E-6FF7417F3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Threads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59935-9CEF-4F03-A2B6-1EA853FAD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</a:p>
          <a:p>
            <a:r>
              <a:rPr lang="en-IN"/>
              <a:t>A.Harish</a:t>
            </a:r>
          </a:p>
        </p:txBody>
      </p:sp>
    </p:spTree>
    <p:extLst>
      <p:ext uri="{BB962C8B-B14F-4D97-AF65-F5344CB8AC3E}">
        <p14:creationId xmlns:p14="http://schemas.microsoft.com/office/powerpoint/2010/main" val="9114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F1211-8528-4E97-AF3B-41567D67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9" y="1336204"/>
            <a:ext cx="9448013" cy="45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948286-E4E3-4472-AB10-09CE13DA5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20764"/>
              </p:ext>
            </p:extLst>
          </p:nvPr>
        </p:nvGraphicFramePr>
        <p:xfrm>
          <a:off x="2040193" y="1720646"/>
          <a:ext cx="8111613" cy="379525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0029">
                  <a:extLst>
                    <a:ext uri="{9D8B030D-6E8A-4147-A177-3AD203B41FA5}">
                      <a16:colId xmlns:a16="http://schemas.microsoft.com/office/drawing/2014/main" val="110248610"/>
                    </a:ext>
                  </a:extLst>
                </a:gridCol>
                <a:gridCol w="6301584">
                  <a:extLst>
                    <a:ext uri="{9D8B030D-6E8A-4147-A177-3AD203B41FA5}">
                      <a16:colId xmlns:a16="http://schemas.microsoft.com/office/drawing/2014/main" val="2949238607"/>
                    </a:ext>
                  </a:extLst>
                </a:gridCol>
              </a:tblGrid>
              <a:tr h="5027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Method</a:t>
                      </a:r>
                      <a:endParaRPr lang="en-IN" sz="28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Meaning</a:t>
                      </a:r>
                      <a:endParaRPr lang="en-IN" sz="28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6763960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getName</a:t>
                      </a:r>
                      <a:r>
                        <a:rPr lang="en-IN" sz="2400" u="none" strike="noStrike" dirty="0">
                          <a:effectLst/>
                        </a:rPr>
                        <a:t>()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Obtain a thread’s name.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9318810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getPriority</a:t>
                      </a:r>
                      <a:r>
                        <a:rPr lang="en-IN" sz="2400" u="none" strike="noStrike" dirty="0">
                          <a:effectLst/>
                        </a:rPr>
                        <a:t>()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Obtain a thread’s priority.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0037425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isAlive</a:t>
                      </a:r>
                      <a:r>
                        <a:rPr lang="en-IN" sz="2400" u="none" strike="noStrike" dirty="0">
                          <a:effectLst/>
                        </a:rPr>
                        <a:t>()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Determine if a thread is still running.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2467863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join()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Wait for a thread to terminate.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024167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run()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Entry point for the thread.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4631560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sleep()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Suspend a thread for a period of time.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5631739"/>
                  </a:ext>
                </a:extLst>
              </a:tr>
              <a:tr h="47035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start() 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Start a thread by calling its run method.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922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9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Threads in 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in Java</dc:title>
  <dc:creator>Harish Annikapati</dc:creator>
  <cp:lastModifiedBy>Harish Annikapati</cp:lastModifiedBy>
  <cp:revision>1</cp:revision>
  <dcterms:created xsi:type="dcterms:W3CDTF">2021-02-01T06:28:25Z</dcterms:created>
  <dcterms:modified xsi:type="dcterms:W3CDTF">2021-02-01T06:34:47Z</dcterms:modified>
</cp:coreProperties>
</file>