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89BC4-95C1-42B3-AF56-A2F2331F76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IO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38AEC-8844-4D9A-B1A4-3492E682F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4569" y="5408853"/>
            <a:ext cx="1461251" cy="1001966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by</a:t>
            </a:r>
          </a:p>
          <a:p>
            <a:pPr algn="ctr"/>
            <a:r>
              <a:rPr lang="en-IN" b="1" dirty="0"/>
              <a:t>A.Harish</a:t>
            </a:r>
          </a:p>
        </p:txBody>
      </p:sp>
    </p:spTree>
    <p:extLst>
      <p:ext uri="{BB962C8B-B14F-4D97-AF65-F5344CB8AC3E}">
        <p14:creationId xmlns:p14="http://schemas.microsoft.com/office/powerpoint/2010/main" val="411714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8EE5-073C-4DC0-957C-DF2F3AC8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Input-output in Java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E9F649-F6F8-4EB9-8CF5-43022B117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87" y="2547938"/>
            <a:ext cx="10571998" cy="282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93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1C083-0AA0-40F7-9FB4-E746BAF2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 IO Streams in Java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1240993-E2A8-4C6E-A55E-62EB27748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986" y="2187459"/>
            <a:ext cx="7384026" cy="454272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95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E4B15-3AC2-4312-A378-617ADA8E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Streams based on file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FEFB6-5DE0-4ED5-901F-11FBDF5EAC09}"/>
              </a:ext>
            </a:extLst>
          </p:cNvPr>
          <p:cNvSpPr txBox="1"/>
          <p:nvPr/>
        </p:nvSpPr>
        <p:spPr>
          <a:xfrm>
            <a:off x="1189703" y="3077497"/>
            <a:ext cx="51908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IN" sz="4000" b="1" dirty="0" err="1"/>
              <a:t>ByteStream</a:t>
            </a:r>
            <a:endParaRPr lang="en-IN" sz="4000" b="1" dirty="0"/>
          </a:p>
          <a:p>
            <a:pPr marL="742950" indent="-742950">
              <a:buFont typeface="+mj-lt"/>
              <a:buAutoNum type="arabicPeriod"/>
            </a:pPr>
            <a:r>
              <a:rPr lang="en-IN" sz="4000" b="1" dirty="0" err="1"/>
              <a:t>CharacterStream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98956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FA2F068-B4A7-42AF-9FE1-4A4360C97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57" y="-545510"/>
            <a:ext cx="11242686" cy="70902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850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FBA2-C60D-456E-8C01-C93B5577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EAA4C-2E9C-4F47-AEBB-03DBAD03B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0B570B-6A60-4313-965E-834307E2B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26" y="196645"/>
            <a:ext cx="9979742" cy="642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9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129A-F8D5-4D2D-A064-D77EFC3B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461F-CBA0-4BC4-9308-20E17EA39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16331D-CA31-4405-A3FA-A897B8F7F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142875"/>
            <a:ext cx="8658225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16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19</TotalTime>
  <Words>23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2</vt:lpstr>
      <vt:lpstr>Quotable</vt:lpstr>
      <vt:lpstr>IO Basics</vt:lpstr>
      <vt:lpstr>Input-output in Java</vt:lpstr>
      <vt:lpstr>Standard IO Streams in Java</vt:lpstr>
      <vt:lpstr>Types of Streams based on file Types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 Basics</dc:title>
  <dc:creator>Harish Annikapati</dc:creator>
  <cp:lastModifiedBy>Harish Annikapati</cp:lastModifiedBy>
  <cp:revision>3</cp:revision>
  <dcterms:created xsi:type="dcterms:W3CDTF">2021-01-25T05:16:02Z</dcterms:created>
  <dcterms:modified xsi:type="dcterms:W3CDTF">2021-01-25T05:35:13Z</dcterms:modified>
</cp:coreProperties>
</file>