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9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11.05.2020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7173387" cy="184152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-19664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4609055" y="356547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1908007"/>
            <a:ext cx="9120908" cy="1517356"/>
          </a:xfrm>
        </p:spPr>
        <p:txBody>
          <a:bodyPr/>
          <a:lstStyle/>
          <a:p>
            <a:r>
              <a:rPr lang="en-US" dirty="0"/>
              <a:t>Introduction to AWT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7867" y="3425363"/>
            <a:ext cx="3629300" cy="949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A.Harish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"/>
    </mc:Choice>
    <mc:Fallback xmlns="">
      <p:transition spd="slow" advTm="33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AWT hierarchy diagram">
            <a:extLst>
              <a:ext uri="{FF2B5EF4-FFF2-40B4-BE49-F238E27FC236}">
                <a16:creationId xmlns:a16="http://schemas.microsoft.com/office/drawing/2014/main" id="{C0689CA2-8EB2-4D7F-BBFD-A4BAFDB3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36" y="1886169"/>
            <a:ext cx="5705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Classes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AWT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Control Fundamentals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5636" y="2316093"/>
            <a:ext cx="1960727" cy="322994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Labels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Push buttons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Check boxes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Choice lists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Lists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Scroll bars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0" dirty="0"/>
              <a:t>Text Editing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5636" y="2316093"/>
            <a:ext cx="1960727" cy="322994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N" b="0" dirty="0" err="1"/>
              <a:t>FlowLayout</a:t>
            </a:r>
            <a:endParaRPr lang="en-IN" b="0" dirty="0"/>
          </a:p>
          <a:p>
            <a:pPr marL="342900" indent="-342900" algn="l">
              <a:buFont typeface="+mj-lt"/>
              <a:buAutoNum type="arabicPeriod"/>
            </a:pPr>
            <a:r>
              <a:rPr lang="en-IN" b="0" dirty="0" err="1"/>
              <a:t>BorderLayout</a:t>
            </a:r>
            <a:endParaRPr lang="en-IN" b="0" dirty="0"/>
          </a:p>
          <a:p>
            <a:pPr marL="342900" indent="-342900" algn="l">
              <a:buFont typeface="+mj-lt"/>
              <a:buAutoNum type="arabicPeriod"/>
            </a:pPr>
            <a:r>
              <a:rPr lang="en-IN" b="0" dirty="0" err="1"/>
              <a:t>GridLayout</a:t>
            </a:r>
            <a:endParaRPr lang="en-IN" b="0" dirty="0"/>
          </a:p>
          <a:p>
            <a:pPr marL="342900" indent="-342900" algn="l">
              <a:buFont typeface="+mj-lt"/>
              <a:buAutoNum type="arabicPeriod"/>
            </a:pPr>
            <a:r>
              <a:rPr lang="en-IN" b="0"/>
              <a:t>CardLayout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8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07" y="2480632"/>
            <a:ext cx="3180586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{081441D8-9BE6-4B3A-9156-099356B62F76}tf55923798</Template>
  <TotalTime>0</TotalTime>
  <Words>45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Introduction to AWT</vt:lpstr>
      <vt:lpstr>AWT Classes</vt:lpstr>
      <vt:lpstr>AWT Control Fundamentals</vt:lpstr>
      <vt:lpstr>Layout Managers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2020-05-09T04:40:09Z</dcterms:created>
  <dcterms:modified xsi:type="dcterms:W3CDTF">2020-05-11T10:11:57Z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