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0215-2072-4931-8BA1-1880AC3A1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C103D-3480-40A0-9BA4-70378F1E9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FE7F-A695-4975-B489-4479B636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DC0B-5F48-49B6-90B5-1232AAB99B2E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E39BF-EABF-4EEF-A6DF-0D562AC9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ED58B-E24D-4597-98F8-635B9F58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133C-9563-44C7-8D7F-947C7CEFD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83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B47A-ACC6-4071-A79E-BE9C2461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A39F2-1616-41A3-A79E-882B28D8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1B8E1-88AB-46F9-B1D2-E4D1454D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DC0B-5F48-49B6-90B5-1232AAB99B2E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3EC9-38EE-42C2-94EC-159E3F4D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5068-E122-4D10-AE0F-3B388C6D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133C-9563-44C7-8D7F-947C7CEFD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77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59A79-4194-4B30-904B-0F202E131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7B9C8-F9B8-4F79-B8AD-56AD5760A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295DD-D9F3-4659-9B23-885D041E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DC0B-5F48-49B6-90B5-1232AAB99B2E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EAC55-7ACA-4BF1-BFD8-945D055C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DCC6-B2FB-47E3-9F8F-3EF02D2C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133C-9563-44C7-8D7F-947C7CEFD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4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5876-51AC-4528-AF63-6E7A94C1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A2D3B-1D8A-46C1-B5F4-B99D078E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1DBDA-BA37-44CE-A2F1-DF953034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DC0B-5F48-49B6-90B5-1232AAB99B2E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0E65-21BB-4EE2-9A48-D35BD240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13AB3-3203-4BDC-A394-822259AA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133C-9563-44C7-8D7F-947C7CEFD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22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6AA8-4A57-42BE-9663-5016786A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2EE80-8491-4A7B-8BAB-C8975CFCD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36DE3-C35D-4FF7-8186-F0840E2C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DC0B-5F48-49B6-90B5-1232AAB99B2E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C15AB-1B14-4C4F-BD5C-B9CAD388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1269E-FD01-4CA1-9744-7E9C0B6E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133C-9563-44C7-8D7F-947C7CEFD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60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C6E1-371D-498B-BCBA-0BE19417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49B7-FD79-4F29-BF35-6232948A2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F756A-C8AE-41D6-930E-D8772416F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A3AC1-9532-4459-BC2E-1B825255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DC0B-5F48-49B6-90B5-1232AAB99B2E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F0CBB-3BFB-4269-AD85-77D31679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C59FB-C6C5-456D-9E0B-C36171BF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133C-9563-44C7-8D7F-947C7CEFD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13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C665-0D25-4845-B710-B4B1ACB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D5C0B-79FB-46CF-A513-F48BBA535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0C882-3763-48AC-A946-F84C36C7D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ECF4-9A9F-4339-9600-D331CE611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1F28A-C1F0-4F3F-8728-4B2BC9AE3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FB66B-FDF2-49AE-A26C-2331370C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DC0B-5F48-49B6-90B5-1232AAB99B2E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FCE33-081B-4A30-8C65-5FF2DEA4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CC105-DBCD-40AF-AD67-4E7E6748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133C-9563-44C7-8D7F-947C7CEFD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08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EF5A-D55A-4AFC-8945-BA1E9163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4391D-4115-4B0E-97B6-CF250E1D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DC0B-5F48-49B6-90B5-1232AAB99B2E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33CB3-FCCC-4A05-B611-F9F79E47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15B53-D29F-46C7-A717-18098155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133C-9563-44C7-8D7F-947C7CEFD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3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DE6AA-8A65-4F24-B8E2-13EB3C39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DC0B-5F48-49B6-90B5-1232AAB99B2E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80C75-0107-49C5-890E-E5C63A1E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98C01-61B1-466D-A7C8-6947B404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133C-9563-44C7-8D7F-947C7CEFD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6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36B-067E-4169-B75E-771184F2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B310-9D96-48AF-82C0-B98C8709C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5B8AE-FE91-401B-9B05-C8284129A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3E0AF-AC56-4362-9BD7-59616D68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DC0B-5F48-49B6-90B5-1232AAB99B2E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3F0CD-FBDF-4951-9ADC-CCC61E2C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1AFE0-FDCC-43E6-AC79-670971F0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133C-9563-44C7-8D7F-947C7CEFD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9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B2AE-2E5B-4FA8-934C-CDB39E42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23F12-EBDA-4DCF-892A-387844468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819A6-6895-4816-8CCB-7DF6E9EA3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A529D-726B-4B50-878C-99F8E978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DC0B-5F48-49B6-90B5-1232AAB99B2E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802C5-BF2A-4D40-94DB-89FD4F6F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A258C-3E55-49F7-BAF9-BCBEC996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133C-9563-44C7-8D7F-947C7CEFD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65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4EC8D-B108-464A-A988-566EAD5F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45723-BF1B-4C73-86C8-E7C54AB47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5A380-EA3A-4F18-B943-C7D71C548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DC0B-5F48-49B6-90B5-1232AAB99B2E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35CD-4A90-4A65-8A11-075482166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B9386-A7B0-4CB3-BBD4-9E99507E6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9133C-9563-44C7-8D7F-947C7CEFD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7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574B-D70B-4FDB-BA05-2E390814C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Inheritance in java</a:t>
            </a:r>
          </a:p>
        </p:txBody>
      </p:sp>
    </p:spTree>
    <p:extLst>
      <p:ext uri="{BB962C8B-B14F-4D97-AF65-F5344CB8AC3E}">
        <p14:creationId xmlns:p14="http://schemas.microsoft.com/office/powerpoint/2010/main" val="101335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94C002-8444-4F50-A65B-E81B2BBB8A38}"/>
              </a:ext>
            </a:extLst>
          </p:cNvPr>
          <p:cNvSpPr txBox="1"/>
          <p:nvPr/>
        </p:nvSpPr>
        <p:spPr>
          <a:xfrm>
            <a:off x="4412971" y="606287"/>
            <a:ext cx="3935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Types of Inheritance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93A31-B3C1-46D7-8E02-602C2AACB527}"/>
              </a:ext>
            </a:extLst>
          </p:cNvPr>
          <p:cNvSpPr txBox="1"/>
          <p:nvPr/>
        </p:nvSpPr>
        <p:spPr>
          <a:xfrm>
            <a:off x="1888435" y="1997764"/>
            <a:ext cx="4929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/>
              <a:t>Single Inheritance</a:t>
            </a:r>
          </a:p>
          <a:p>
            <a:pPr marL="342900" indent="-342900">
              <a:buAutoNum type="arabicPeriod"/>
            </a:pPr>
            <a:r>
              <a:rPr lang="en-IN" sz="2800" dirty="0"/>
              <a:t>Multilevel Inheritance</a:t>
            </a:r>
          </a:p>
          <a:p>
            <a:pPr marL="342900" indent="-342900">
              <a:buAutoNum type="arabicPeriod"/>
            </a:pPr>
            <a:r>
              <a:rPr lang="en-IN" sz="2800" dirty="0"/>
              <a:t>Hierarchical Inheritance</a:t>
            </a:r>
          </a:p>
          <a:p>
            <a:pPr marL="342900" indent="-342900">
              <a:buAutoNum type="arabicPeriod"/>
            </a:pPr>
            <a:r>
              <a:rPr lang="en-IN" sz="2800" dirty="0"/>
              <a:t>Multiple Inheritance</a:t>
            </a:r>
          </a:p>
          <a:p>
            <a:pPr marL="342900" indent="-342900">
              <a:buAutoNum type="arabicPeriod"/>
            </a:pPr>
            <a:r>
              <a:rPr lang="en-IN" sz="2800" dirty="0"/>
              <a:t>Hybrid Inheritance</a:t>
            </a:r>
          </a:p>
        </p:txBody>
      </p:sp>
    </p:spTree>
    <p:extLst>
      <p:ext uri="{BB962C8B-B14F-4D97-AF65-F5344CB8AC3E}">
        <p14:creationId xmlns:p14="http://schemas.microsoft.com/office/powerpoint/2010/main" val="354299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E26F9-EFDD-464B-836A-D3878149B337}"/>
              </a:ext>
            </a:extLst>
          </p:cNvPr>
          <p:cNvSpPr txBox="1"/>
          <p:nvPr/>
        </p:nvSpPr>
        <p:spPr>
          <a:xfrm>
            <a:off x="4482545" y="606287"/>
            <a:ext cx="3230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Single Inheritance</a:t>
            </a:r>
          </a:p>
        </p:txBody>
      </p:sp>
      <p:pic>
        <p:nvPicPr>
          <p:cNvPr id="5122" name="Picture 2" descr="Single_Inheritance">
            <a:extLst>
              <a:ext uri="{FF2B5EF4-FFF2-40B4-BE49-F238E27FC236}">
                <a16:creationId xmlns:a16="http://schemas.microsoft.com/office/drawing/2014/main" id="{BC6836ED-1293-4C84-B381-8146687A8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99" y="1680957"/>
            <a:ext cx="4415412" cy="387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59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E26F9-EFDD-464B-836A-D3878149B337}"/>
              </a:ext>
            </a:extLst>
          </p:cNvPr>
          <p:cNvSpPr txBox="1"/>
          <p:nvPr/>
        </p:nvSpPr>
        <p:spPr>
          <a:xfrm>
            <a:off x="4204247" y="606287"/>
            <a:ext cx="3975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Multilevel Inheritance</a:t>
            </a:r>
          </a:p>
        </p:txBody>
      </p:sp>
      <p:pic>
        <p:nvPicPr>
          <p:cNvPr id="4098" name="Picture 2" descr="Multilevel_Inheritance">
            <a:extLst>
              <a:ext uri="{FF2B5EF4-FFF2-40B4-BE49-F238E27FC236}">
                <a16:creationId xmlns:a16="http://schemas.microsoft.com/office/drawing/2014/main" id="{054B158C-A3D6-4820-93FC-6B766A03C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395" y="1621320"/>
            <a:ext cx="4467142" cy="431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6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E26F9-EFDD-464B-836A-D3878149B337}"/>
              </a:ext>
            </a:extLst>
          </p:cNvPr>
          <p:cNvSpPr txBox="1"/>
          <p:nvPr/>
        </p:nvSpPr>
        <p:spPr>
          <a:xfrm>
            <a:off x="3985585" y="606287"/>
            <a:ext cx="4263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Hierarchical Inheritance</a:t>
            </a:r>
          </a:p>
        </p:txBody>
      </p:sp>
      <p:pic>
        <p:nvPicPr>
          <p:cNvPr id="3074" name="Picture 2" descr="hie">
            <a:extLst>
              <a:ext uri="{FF2B5EF4-FFF2-40B4-BE49-F238E27FC236}">
                <a16:creationId xmlns:a16="http://schemas.microsoft.com/office/drawing/2014/main" id="{CF435689-77B2-427A-B0A6-53FBE972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309" y="2015985"/>
            <a:ext cx="6501386" cy="380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48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E26F9-EFDD-464B-836A-D3878149B337}"/>
              </a:ext>
            </a:extLst>
          </p:cNvPr>
          <p:cNvSpPr txBox="1"/>
          <p:nvPr/>
        </p:nvSpPr>
        <p:spPr>
          <a:xfrm>
            <a:off x="4283766" y="606287"/>
            <a:ext cx="3647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Multiple Inheritance</a:t>
            </a:r>
          </a:p>
        </p:txBody>
      </p:sp>
      <p:pic>
        <p:nvPicPr>
          <p:cNvPr id="2052" name="Picture 4" descr="Multiple_Inheritance">
            <a:extLst>
              <a:ext uri="{FF2B5EF4-FFF2-40B4-BE49-F238E27FC236}">
                <a16:creationId xmlns:a16="http://schemas.microsoft.com/office/drawing/2014/main" id="{4622DC2C-ED91-415B-865A-673FDA645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481" y="1695863"/>
            <a:ext cx="4177038" cy="409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07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3E6C74-3B78-4F9F-A646-BF606A1DE9FD}"/>
              </a:ext>
            </a:extLst>
          </p:cNvPr>
          <p:cNvSpPr txBox="1"/>
          <p:nvPr/>
        </p:nvSpPr>
        <p:spPr>
          <a:xfrm>
            <a:off x="4462667" y="606287"/>
            <a:ext cx="332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Hybrid Inheritance</a:t>
            </a:r>
          </a:p>
        </p:txBody>
      </p:sp>
      <p:pic>
        <p:nvPicPr>
          <p:cNvPr id="1026" name="Picture 2" descr="hybrid">
            <a:extLst>
              <a:ext uri="{FF2B5EF4-FFF2-40B4-BE49-F238E27FC236}">
                <a16:creationId xmlns:a16="http://schemas.microsoft.com/office/drawing/2014/main" id="{B183A11B-85C1-49C6-85BE-A337C9019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71" y="1576802"/>
            <a:ext cx="4375457" cy="43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50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Inheritance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in java</dc:title>
  <dc:creator>Harish A</dc:creator>
  <cp:lastModifiedBy>Harish A</cp:lastModifiedBy>
  <cp:revision>3</cp:revision>
  <dcterms:created xsi:type="dcterms:W3CDTF">2020-03-14T03:48:02Z</dcterms:created>
  <dcterms:modified xsi:type="dcterms:W3CDTF">2020-03-14T03:57:45Z</dcterms:modified>
</cp:coreProperties>
</file>