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BDEB0-F97D-420F-AB57-492CA22B7840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6808C-D954-44D5-A6BF-F6F4C18283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63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6808C-D954-44D5-A6BF-F6F4C182834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14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17AF-C712-4949-9992-A213FF835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204B0-9C62-479A-B298-4A76E74B7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C58E9-168A-4EB2-82F8-5D599CED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7ABB-7906-430E-9A7A-B60AB7EA361D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98DC-D2EE-408B-ADD8-B4DF7219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49B12-B90A-4C48-8217-00FA0430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B4E-9E35-4FD1-B849-D50725F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80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E9F2-1303-46E8-8BF0-D7925DB6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BA1BD-5E95-48A0-9148-DBAD234FD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F656-4C41-4DF7-ADF3-CA5B8531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7ABB-7906-430E-9A7A-B60AB7EA361D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4FE23-14B9-4112-8EB1-8E07E68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9E2F9-EBA9-48D9-BE1D-164BDB4D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B4E-9E35-4FD1-B849-D50725F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90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122C6-DBBD-4307-968F-6C92CDDDD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BA75F-E0BE-4847-A51B-DDB755517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0AF9B-1984-4DD8-9E52-84F65C28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7ABB-7906-430E-9A7A-B60AB7EA361D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3726F-44ED-41A2-BED6-2A72E00B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1E6FA-87B3-459D-8BF2-0FB1CE0A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B4E-9E35-4FD1-B849-D50725F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0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1B09-F364-466D-ACD1-317FC41F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784F-646B-45F8-8123-751E1813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D3380-01F8-4144-97CF-0F4F79CE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7ABB-7906-430E-9A7A-B60AB7EA361D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4B3A2-9C90-49AB-8B48-8ABAB387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40F8E-2037-4957-BB8D-621AB172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B4E-9E35-4FD1-B849-D50725F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12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61A5-2F4D-44E0-BA79-2805E132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27BAC-A837-43AC-B7F4-35CC6BC5C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8EA05-6611-414A-AE6F-70BFC8CE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7ABB-7906-430E-9A7A-B60AB7EA361D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DC464-28B0-4540-BAED-864D3AF4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148A-C025-4C52-B3B9-50842275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B4E-9E35-4FD1-B849-D50725F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7537-6A4A-45BB-9086-20B50BD4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C12D-2B5F-496E-A4B3-1F491E162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F3133-47DE-43B2-BEC2-1FAF6A762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923A-8218-4480-8B49-5CE480C4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7ABB-7906-430E-9A7A-B60AB7EA361D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4B4AF-1CA8-4C27-9FBC-83DD92DE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6F52F-59D9-42DE-8129-C2CEF5E3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B4E-9E35-4FD1-B849-D50725F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60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EFCD-D6EE-4703-B674-D514D48B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6A40-5E6B-4BAD-8823-B38897725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0925D-2C13-4B4D-88F3-CC1E706C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B0483-C72F-46E2-B41B-79EFBF20E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C37D4-F5CF-4842-8416-291538184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F1C90-AAE9-4CF7-9267-C3FBA0F7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7ABB-7906-430E-9A7A-B60AB7EA361D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26FD1-3466-4FC1-8FBE-DF8967A5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AE40A-E280-4700-A8D0-18A15FE6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B4E-9E35-4FD1-B849-D50725F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67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9C9E-82A3-4F96-85B9-626B92F3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9FBE5-EDC8-4F49-86BE-AFB21B95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7ABB-7906-430E-9A7A-B60AB7EA361D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E5A87-7504-45C5-A6B8-2054C4E6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538A9-285A-45D0-BEC4-8917B620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B4E-9E35-4FD1-B849-D50725F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50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A979F-7853-47A2-B074-50D00287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7ABB-7906-430E-9A7A-B60AB7EA361D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B88EB-EAD9-4390-9096-EF7B21AB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C2ACF-EA6E-4FD7-95DB-D10632AF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B4E-9E35-4FD1-B849-D50725F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1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3631-B03D-4C2A-B104-C71AB052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40C8-AC14-4091-94C2-2519ACC5D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A04A8-B5F9-444E-854B-AD78BF332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B1971-BB79-4BA1-A830-80EAAEAA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7ABB-7906-430E-9A7A-B60AB7EA361D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8E174-9753-4B37-AC4D-905AE2D3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BDB2E-486F-449C-B3B4-92DF17FE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B4E-9E35-4FD1-B849-D50725F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70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81F1-DCC7-4E3B-AECF-957FC5C9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4EC98-A505-4FF2-80C9-BECDE484C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D7931-5D9E-4843-97C7-66EBC3263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F10AA-C1B4-4B3E-918F-190489F3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7ABB-7906-430E-9A7A-B60AB7EA361D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9DBEC-323F-4D5C-955D-D635B149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061A7-4ADF-4E4F-A0B5-5377CF9A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0CB4E-9E35-4FD1-B849-D50725F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7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0A3FF-A9D5-4C53-907B-56152254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D161D-414B-48A8-B01E-A8310C35B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A94CD-1447-4736-89C2-CC05272F2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67ABB-7906-430E-9A7A-B60AB7EA361D}" type="datetimeFigureOut">
              <a:rPr lang="en-IN" smtClean="0"/>
              <a:t>17-03-2020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7BC6B-20FC-40B4-A212-95E0F70AA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CD6CC-B125-4FB9-81EE-7E36D0501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CB4E-9E35-4FD1-B849-D50725F9E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2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5D5AD3-772B-46FA-BB6D-FF0C54FC10BD}"/>
              </a:ext>
            </a:extLst>
          </p:cNvPr>
          <p:cNvSpPr/>
          <p:nvPr/>
        </p:nvSpPr>
        <p:spPr>
          <a:xfrm>
            <a:off x="2464133" y="1903199"/>
            <a:ext cx="7604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Baskerville Old Face" panose="02020602080505020303" pitchFamily="18" charset="0"/>
              </a:rPr>
              <a:t>Private Member Access in Inheritance</a:t>
            </a:r>
            <a:endParaRPr lang="en-IN" sz="3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2A175-4D95-49B3-9C54-650A9AF37E10}"/>
              </a:ext>
            </a:extLst>
          </p:cNvPr>
          <p:cNvSpPr/>
          <p:nvPr/>
        </p:nvSpPr>
        <p:spPr>
          <a:xfrm>
            <a:off x="3411110" y="3277638"/>
            <a:ext cx="7753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lang="en-US" dirty="0">
                <a:solidFill>
                  <a:srgbClr val="000000"/>
                </a:solidFill>
                <a:latin typeface="Baskerville Old Face" panose="02020602080505020303" pitchFamily="18" charset="0"/>
              </a:rPr>
              <a:t> PRIVATE MEMBERS OF SUPER CLASS BY METHODS </a:t>
            </a:r>
            <a:endParaRPr lang="en-IN" dirty="0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EA6F8BA4-E2D7-4D59-96F3-BCB455834469}"/>
              </a:ext>
            </a:extLst>
          </p:cNvPr>
          <p:cNvSpPr/>
          <p:nvPr/>
        </p:nvSpPr>
        <p:spPr>
          <a:xfrm rot="5400000">
            <a:off x="2441061" y="2820291"/>
            <a:ext cx="1049242" cy="604116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696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AD3EA1-B3FC-431B-B02E-ACE28AF93D11}"/>
              </a:ext>
            </a:extLst>
          </p:cNvPr>
          <p:cNvSpPr/>
          <p:nvPr/>
        </p:nvSpPr>
        <p:spPr>
          <a:xfrm>
            <a:off x="4007126" y="522399"/>
            <a:ext cx="4177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latin typeface="Baskerville Old Face" panose="02020602080505020303" pitchFamily="18" charset="0"/>
              </a:rPr>
              <a:t>SUPER</a:t>
            </a:r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</a:rPr>
              <a:t> </a:t>
            </a:r>
            <a:r>
              <a:rPr lang="en-IN" sz="3600" b="1" dirty="0">
                <a:solidFill>
                  <a:srgbClr val="000000"/>
                </a:solidFill>
                <a:latin typeface="Baskerville Old Face" panose="02020602080505020303" pitchFamily="18" charset="0"/>
              </a:rPr>
              <a:t>KEYWORD</a:t>
            </a:r>
            <a:r>
              <a:rPr lang="en-IN" dirty="0">
                <a:solidFill>
                  <a:srgbClr val="000000"/>
                </a:solidFill>
                <a:latin typeface="Baskerville Old Face" panose="02020602080505020303" pitchFamily="18" charset="0"/>
              </a:rPr>
              <a:t>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E661-7EDD-491D-B5B9-4E01F7F945CD}"/>
              </a:ext>
            </a:extLst>
          </p:cNvPr>
          <p:cNvSpPr/>
          <p:nvPr/>
        </p:nvSpPr>
        <p:spPr>
          <a:xfrm>
            <a:off x="2515531" y="2352887"/>
            <a:ext cx="837120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1.The first form calls the super class constructor. </a:t>
            </a:r>
          </a:p>
          <a:p>
            <a:endParaRPr lang="en-US" sz="2800" dirty="0">
              <a:solidFill>
                <a:srgbClr val="00000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2. The second is used to access a member of a super class</a:t>
            </a:r>
          </a:p>
          <a:p>
            <a:r>
              <a:rPr lang="en-US" sz="2800" dirty="0">
                <a:solidFill>
                  <a:srgbClr val="000000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that has been hidden by a member of subclass.</a:t>
            </a:r>
            <a:endParaRPr lang="en-IN" sz="2800" dirty="0">
              <a:solidFill>
                <a:srgbClr val="00000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0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AD3EA1-B3FC-431B-B02E-ACE28AF93D11}"/>
              </a:ext>
            </a:extLst>
          </p:cNvPr>
          <p:cNvSpPr/>
          <p:nvPr/>
        </p:nvSpPr>
        <p:spPr>
          <a:xfrm>
            <a:off x="4007126" y="522399"/>
            <a:ext cx="4102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FINAL KEYWORD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E661-7EDD-491D-B5B9-4E01F7F945CD}"/>
              </a:ext>
            </a:extLst>
          </p:cNvPr>
          <p:cNvSpPr/>
          <p:nvPr/>
        </p:nvSpPr>
        <p:spPr>
          <a:xfrm>
            <a:off x="1330421" y="1831891"/>
            <a:ext cx="95311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Final has two important usages in inheritance</a:t>
            </a:r>
          </a:p>
          <a:p>
            <a:endParaRPr lang="en-US" sz="2800" dirty="0">
              <a:solidFill>
                <a:srgbClr val="00000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1. If final is kept in front of a class, that class cannot be inherited further.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2. If final is kept in front of a method, that method cannot be overridden further.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3. If final is kept in front of a member, that member cannot be initiated further.</a:t>
            </a:r>
            <a:endParaRPr lang="en-IN" sz="2800" dirty="0">
              <a:solidFill>
                <a:srgbClr val="00000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061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AD3EA1-B3FC-431B-B02E-ACE28AF93D11}"/>
              </a:ext>
            </a:extLst>
          </p:cNvPr>
          <p:cNvSpPr/>
          <p:nvPr/>
        </p:nvSpPr>
        <p:spPr>
          <a:xfrm>
            <a:off x="4302982" y="2659543"/>
            <a:ext cx="3756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latin typeface="Baskerville Old Face" panose="02020602080505020303" pitchFamily="18" charset="0"/>
              </a:rPr>
              <a:t>Method Overriding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755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120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Baskerville Old Face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A</dc:creator>
  <cp:lastModifiedBy>Harish A</cp:lastModifiedBy>
  <cp:revision>5</cp:revision>
  <dcterms:created xsi:type="dcterms:W3CDTF">2020-03-17T07:54:58Z</dcterms:created>
  <dcterms:modified xsi:type="dcterms:W3CDTF">2020-03-17T08:13:26Z</dcterms:modified>
</cp:coreProperties>
</file>