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9831" y="2196431"/>
            <a:ext cx="5862998" cy="163090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tx1"/>
                </a:solidFill>
              </a:rPr>
              <a:t>Unit-4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threaded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578087"/>
            <a:ext cx="4775075" cy="130480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By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A.Harish,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Assistant Professor, IT, SVCE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0B6FFF9-BB5F-4DCA-851E-8DF0FBAF7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25437"/>
            <a:ext cx="10058400" cy="38496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Thread is a light weight process</a:t>
            </a:r>
          </a:p>
          <a:p>
            <a:pPr marL="0" indent="0" algn="ctr">
              <a:buNone/>
            </a:pP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Multi Tasking</a:t>
            </a:r>
          </a:p>
          <a:p>
            <a:pPr marL="2317120" lvl="8" indent="0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	1.Process based Multitasking</a:t>
            </a:r>
          </a:p>
          <a:p>
            <a:pPr marL="2317120" lvl="8" indent="0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	2.Thread based Multitasking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Thread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0B6FFF9-BB5F-4DCA-851E-8DF0FBAF7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25437"/>
            <a:ext cx="10058400" cy="38496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1.Single Threaded System</a:t>
            </a:r>
          </a:p>
          <a:p>
            <a:pPr marL="0" indent="0" algn="ctr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2.MultiThreaded System</a:t>
            </a:r>
          </a:p>
          <a:p>
            <a:pPr marL="0" indent="0" algn="ctr"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91929CF-C1E5-4060-8224-D67082AE6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120" y="3097037"/>
            <a:ext cx="5347759" cy="324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552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16c05727-aa75-4e4a-9b5f-8a80a1165891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infopath/2007/PartnerControls"/>
    <ds:schemaRef ds:uri="71af3243-3dd4-4a8d-8c0d-dd76da1f02a5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{F190F33B-4511-4AB5-A14F-F226A552516B}tf78438558</Template>
  <TotalTime>0</TotalTime>
  <Words>48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Garamond</vt:lpstr>
      <vt:lpstr>SavonVTI</vt:lpstr>
      <vt:lpstr>Unit-4 threaded programming</vt:lpstr>
      <vt:lpstr>Thread</vt:lpstr>
      <vt:lpstr>Java Thread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2020-04-20T15:03:11Z</dcterms:created>
  <dcterms:modified xsi:type="dcterms:W3CDTF">2020-04-20T15:35:06Z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