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HARISH.A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312204884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449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25</cp:revision>
  <dcterms:created xsi:type="dcterms:W3CDTF">2024-03-29T15:07:22Z</dcterms:created>
  <dcterms:modified xsi:type="dcterms:W3CDTF">2024-10-24T15:44:53Z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