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44" d="100"/>
          <a:sy n="44" d="100"/>
        </p:scale>
        <p:origin x="64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8D39B-F562-6795-53F7-D8C165F0B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BA208-83C8-C2F4-E068-3C560387F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D86DB-33C9-7C3A-6767-34B29FA1E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60A8-FC8B-4EB9-87E5-BF6B4A955E16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51DE9-6216-CD44-606E-3FB74833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B3E30-439A-837A-D4C1-50232B613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06D-4639-4045-86C0-BDABD098C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9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1110E-EA77-0040-E6A0-F7D24D49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0F99D-5675-1BE8-85E9-207A50114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E6692-2278-D083-DFC3-761A74C7F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60A8-FC8B-4EB9-87E5-BF6B4A955E16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33EB1-863D-7D1B-F41E-651F9BA69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A27CC-998A-D2E0-CB93-D876ED61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06D-4639-4045-86C0-BDABD098C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9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EE5CB1-CF3C-C4AD-E7B5-83EC38BDF0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7DFD-7551-230F-D540-B8FAF51AF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0B097-CD6D-ECB2-0526-82AB7D99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60A8-FC8B-4EB9-87E5-BF6B4A955E16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71481-2A57-5AD9-5F10-C48C72A8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E151E-C040-BD3A-89E2-4A586D9F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06D-4639-4045-86C0-BDABD098C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4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28A5F-B296-BF99-5CD1-69A61DC9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5569-94F4-D121-840E-CDAA78D32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90E7E-A573-9FA8-59A4-045C436EC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60A8-FC8B-4EB9-87E5-BF6B4A955E16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86363-ED64-36BE-B533-3432884D8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3431A-50CE-27A8-28A3-FD8B05EC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06D-4639-4045-86C0-BDABD098C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8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1EC1C-16B9-F020-C7BC-0686F2A95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3536F-A2F3-04DA-1B0D-B36D9ECD6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0AF1B-ACD9-08A9-EA23-4F4C0A1EF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60A8-FC8B-4EB9-87E5-BF6B4A955E16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86AA5-102B-EEF1-9B12-31D8B36B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E64E3-B99E-C0B4-211C-36FB80546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06D-4639-4045-86C0-BDABD098C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6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9255A-C600-46E8-0929-FE158A784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DAF57-C031-16B5-4C2B-CF094AD1E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E19BF-9A22-4082-8D95-EB02D1CD2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9044F-672E-5146-EFA0-6067CD68F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60A8-FC8B-4EB9-87E5-BF6B4A955E16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FDE55-A902-895B-432F-BBEE7DB74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EA027-7116-C217-12AF-98A7C561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06D-4639-4045-86C0-BDABD098C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4F866-AC35-FB2C-4319-9865BEB81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AE8E7-D30A-34E5-6587-B35924B81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37F89-F48A-3A89-70BD-EA6CBE50F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A6C6C7-D06F-1C0A-0E9D-58EB84987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A05BE-995F-DB51-43BB-000B63F52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1B7813-71EB-13F3-7FF8-3AADFB85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60A8-FC8B-4EB9-87E5-BF6B4A955E16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FFB412-CC82-5E64-389F-04B9E9F6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4B2770-54A8-6C67-E535-426A92CB5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06D-4639-4045-86C0-BDABD098C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05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EACA-E80D-DA4D-D1E4-01FBEC126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E0D3E8-FCBD-33BA-4D27-B57267031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60A8-FC8B-4EB9-87E5-BF6B4A955E16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827B9-9C3B-1985-3B13-328A861D5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DA28FB-EF53-C9D5-5C9D-A4F781ED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06D-4639-4045-86C0-BDABD098C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1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ABA822-64DA-6E2F-527A-D4CDE8ACE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60A8-FC8B-4EB9-87E5-BF6B4A955E16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FCBEB6-722E-4849-3037-D369D9625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355D2-F60B-D839-A989-A58532F2D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06D-4639-4045-86C0-BDABD098C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0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D786D-7A61-2D18-CBA0-336E347C6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8C86-8AAA-61F8-232D-734FE020C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4B375-1D78-A6DD-4A3B-EB4481B2D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ACDDE-1539-5550-197E-F1F10C5D3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60A8-FC8B-4EB9-87E5-BF6B4A955E16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EF861-86CC-EEE8-DEF6-80BBC6435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F4070-D0A2-270C-9557-0E8DA177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06D-4639-4045-86C0-BDABD098C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7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4EDE3-85AE-3B2A-5AF3-ABCDD55EF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38664C-3769-F732-E989-C5B63FA69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9C5F1-04A2-77F6-AB63-54765CFEF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4B944-11D2-32FE-1711-D4EECADD6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860A8-FC8B-4EB9-87E5-BF6B4A955E16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275E0-5A3C-B9D4-E0FC-050E35776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F15B1-C5D3-FB6C-9792-3D9828850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C06D-4639-4045-86C0-BDABD098C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6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429460-4EF5-7E38-CF97-B6A1F44CB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9F68B-F903-4116-C7FF-9394167DB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4604F-9C61-7DA6-AAB7-20AC02E2E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B860A8-FC8B-4EB9-87E5-BF6B4A955E16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2CAE5-F4DD-BA05-AFF2-9DB06A3C7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3781B-5AD2-8DD4-2DD7-CA732A1D0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2CC06D-4639-4045-86C0-BDABD098C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5863-39A5-3793-042C-43746CFD10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for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38D28-B809-902A-2E30-C9617A1054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Team: Heptagon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99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A6350-6ABE-EE2C-3B42-1A9F66614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229" y="108176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of Federated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11E831-351C-D4D8-F602-C8C6AC489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52" y="1433739"/>
            <a:ext cx="629012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A1F440-AAD7-5D7E-A167-2ADE572152F2}"/>
              </a:ext>
            </a:extLst>
          </p:cNvPr>
          <p:cNvSpPr txBox="1"/>
          <p:nvPr/>
        </p:nvSpPr>
        <p:spPr>
          <a:xfrm>
            <a:off x="7086600" y="2922274"/>
            <a:ext cx="47897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12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10 (Mode l: CNN)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2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BEFB-1A98-ADFA-6D31-76705F588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18255"/>
            <a:ext cx="9590315" cy="65665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pic>
        <p:nvPicPr>
          <p:cNvPr id="5" name="Content Placeholder 4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8067A8F4-4C8B-3CDB-4E6C-C0D549F63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564"/>
            <a:ext cx="6615149" cy="3162868"/>
          </a:xfrm>
        </p:spPr>
      </p:pic>
      <p:pic>
        <p:nvPicPr>
          <p:cNvPr id="7" name="Picture 6" descr="A graph with orange bars&#10;&#10;AI-generated content may be incorrect.">
            <a:extLst>
              <a:ext uri="{FF2B5EF4-FFF2-40B4-BE49-F238E27FC236}">
                <a16:creationId xmlns:a16="http://schemas.microsoft.com/office/drawing/2014/main" id="{BB5EB88C-3D8E-334C-992D-E90FE7D1A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743" y="3470618"/>
            <a:ext cx="6738257" cy="33691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483B3F-9850-E537-FAE0-98BB9043A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149" y="674914"/>
            <a:ext cx="5576851" cy="262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771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0898-BCCC-FCC3-5598-BDED6E71B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179629" cy="1325563"/>
          </a:xfrm>
        </p:spPr>
        <p:txBody>
          <a:bodyPr/>
          <a:lstStyle/>
          <a:p>
            <a:r>
              <a:rPr lang="en-US" dirty="0"/>
              <a:t>Ablation study, Memory used and Minibatch time</a:t>
            </a:r>
          </a:p>
        </p:txBody>
      </p:sp>
      <p:pic>
        <p:nvPicPr>
          <p:cNvPr id="5" name="Picture 4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5EC53D1E-AA2C-876D-E3D2-A3923FA13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06" y="1064306"/>
            <a:ext cx="10956387" cy="523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99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079A3-DFA7-C0E8-2416-74D4363AB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4FE82-0F58-7BB9-4F4C-C2BFA63D8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179629" cy="1325563"/>
          </a:xfrm>
        </p:spPr>
        <p:txBody>
          <a:bodyPr/>
          <a:lstStyle/>
          <a:p>
            <a:r>
              <a:rPr lang="en-US" dirty="0"/>
              <a:t>Ablation study, Memory used and Minibatch time</a:t>
            </a:r>
          </a:p>
        </p:txBody>
      </p:sp>
      <p:pic>
        <p:nvPicPr>
          <p:cNvPr id="4" name="Picture 3" descr="A graph with red lines&#10;&#10;AI-generated content may be incorrect.">
            <a:extLst>
              <a:ext uri="{FF2B5EF4-FFF2-40B4-BE49-F238E27FC236}">
                <a16:creationId xmlns:a16="http://schemas.microsoft.com/office/drawing/2014/main" id="{A18A193B-E3BA-E799-E9D1-FB782B238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109902"/>
            <a:ext cx="11704343" cy="559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56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9A3BB-B760-C92D-56FA-108E933A4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72" y="18255"/>
            <a:ext cx="10515600" cy="1325563"/>
          </a:xfrm>
        </p:spPr>
        <p:txBody>
          <a:bodyPr/>
          <a:lstStyle/>
          <a:p>
            <a:r>
              <a:rPr lang="en-US" dirty="0"/>
              <a:t>Random Selection</a:t>
            </a:r>
          </a:p>
        </p:txBody>
      </p:sp>
      <p:pic>
        <p:nvPicPr>
          <p:cNvPr id="5" name="Picture 4" descr="A graph with blue lines&#10;&#10;AI-generated content may be incorrect.">
            <a:extLst>
              <a:ext uri="{FF2B5EF4-FFF2-40B4-BE49-F238E27FC236}">
                <a16:creationId xmlns:a16="http://schemas.microsoft.com/office/drawing/2014/main" id="{B4526B16-3812-2628-6915-FD3017255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20" y="1806497"/>
            <a:ext cx="6085708" cy="4617215"/>
          </a:xfrm>
          <a:prstGeom prst="rect">
            <a:avLst/>
          </a:prstGeom>
        </p:spPr>
      </p:pic>
      <p:pic>
        <p:nvPicPr>
          <p:cNvPr id="7" name="Picture 6" descr="A graph with green lines&#10;&#10;AI-generated content may be incorrect.">
            <a:extLst>
              <a:ext uri="{FF2B5EF4-FFF2-40B4-BE49-F238E27FC236}">
                <a16:creationId xmlns:a16="http://schemas.microsoft.com/office/drawing/2014/main" id="{1E7795C6-863D-3739-DE35-3069890B8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328" y="1979339"/>
            <a:ext cx="5561166" cy="427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4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B5BE4-8CC4-0E3F-147F-CCE5B704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3868"/>
            <a:ext cx="10515600" cy="1325563"/>
          </a:xfrm>
        </p:spPr>
        <p:txBody>
          <a:bodyPr/>
          <a:lstStyle/>
          <a:p>
            <a:r>
              <a:rPr lang="en-US" dirty="0"/>
              <a:t>Smart Selection method</a:t>
            </a:r>
          </a:p>
        </p:txBody>
      </p:sp>
      <p:pic>
        <p:nvPicPr>
          <p:cNvPr id="5" name="Picture 4" descr="A graph with a line&#10;&#10;AI-generated content may be incorrect.">
            <a:extLst>
              <a:ext uri="{FF2B5EF4-FFF2-40B4-BE49-F238E27FC236}">
                <a16:creationId xmlns:a16="http://schemas.microsoft.com/office/drawing/2014/main" id="{028495CA-0F63-E3B1-4C09-AD742E1D3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86" y="2057399"/>
            <a:ext cx="5717723" cy="4406319"/>
          </a:xfrm>
          <a:prstGeom prst="rect">
            <a:avLst/>
          </a:prstGeom>
        </p:spPr>
      </p:pic>
      <p:pic>
        <p:nvPicPr>
          <p:cNvPr id="7" name="Picture 6" descr="A graph with a green line&#10;&#10;AI-generated content may be incorrect.">
            <a:extLst>
              <a:ext uri="{FF2B5EF4-FFF2-40B4-BE49-F238E27FC236}">
                <a16:creationId xmlns:a16="http://schemas.microsoft.com/office/drawing/2014/main" id="{65AA1B79-7BAB-E7F3-A8DB-DAF362FB1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369" y="2057399"/>
            <a:ext cx="5863945" cy="452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37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44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Times New Roman</vt:lpstr>
      <vt:lpstr>Office Theme</vt:lpstr>
      <vt:lpstr>Systems for Machine learning</vt:lpstr>
      <vt:lpstr>Background of Federated Learning</vt:lpstr>
      <vt:lpstr>Data Analysis</vt:lpstr>
      <vt:lpstr>Ablation study, Memory used and Minibatch time</vt:lpstr>
      <vt:lpstr>Ablation study, Memory used and Minibatch time</vt:lpstr>
      <vt:lpstr>Random Selection</vt:lpstr>
      <vt:lpstr>Smart Selection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Manas Kumar Mishra (Nokia)</dc:creator>
  <cp:lastModifiedBy>Manas Kumar Mishra (Nokia)</cp:lastModifiedBy>
  <cp:revision>5</cp:revision>
  <dcterms:created xsi:type="dcterms:W3CDTF">2025-06-15T08:40:04Z</dcterms:created>
  <dcterms:modified xsi:type="dcterms:W3CDTF">2025-06-15T10:32:11Z</dcterms:modified>
</cp:coreProperties>
</file>