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7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74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aju\Desktop\Departmental%20Salary%20Expenditur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3429000" y="2778575"/>
            <a:ext cx="4309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NAME: Harish Kumar.k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NO: 312201035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Naan Mudhalvan Id- 42603BAAEEB549AAC094A837BC9A86B7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DEPARTMENT: Bachelor Of Commerce (Accounting and Finance)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COLLEGE: D.R.B.C.C.C Hindu College, Pattabiram, Chennai.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3305" y="1837690"/>
            <a:ext cx="6576695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12750" y="1473835"/>
            <a:ext cx="4006850" cy="455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 i="1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lang="en-US" sz="2800" b="1" i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0240" y="1548765"/>
            <a:ext cx="7731760" cy="2086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lang="en-US" sz="32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11505" y="2164715"/>
            <a:ext cx="7160895" cy="1476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91540" y="2152650"/>
            <a:ext cx="6728460" cy="2073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23900" y="1852295"/>
            <a:ext cx="4064000" cy="105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94660" y="2059305"/>
            <a:ext cx="7139940" cy="2667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26465" y="1696085"/>
            <a:ext cx="8369935" cy="3197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9775" y="1828800"/>
            <a:ext cx="6711315" cy="137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