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8A000-F269-774A-874E-D9607074356E}" v="19" dt="2023-05-09T14:11:2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0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paraju, Harish" userId="33a811cf-0911-4c47-b31c-ff15b1e548ab" providerId="ADAL" clId="{FE98A000-F269-774A-874E-D9607074356E}"/>
    <pc:docChg chg="custSel modSld modShowInfo">
      <pc:chgData name="Kunaparaju, Harish" userId="33a811cf-0911-4c47-b31c-ff15b1e548ab" providerId="ADAL" clId="{FE98A000-F269-774A-874E-D9607074356E}" dt="2023-05-09T14:11:28.445" v="35"/>
      <pc:docMkLst>
        <pc:docMk/>
      </pc:docMkLst>
      <pc:sldChg chg="addSp delSp modSp mod delAnim modAnim">
        <pc:chgData name="Kunaparaju, Harish" userId="33a811cf-0911-4c47-b31c-ff15b1e548ab" providerId="ADAL" clId="{FE98A000-F269-774A-874E-D9607074356E}" dt="2023-05-09T13:55:16.729" v="25"/>
        <pc:sldMkLst>
          <pc:docMk/>
          <pc:sldMk cId="1969145892" sldId="256"/>
        </pc:sldMkLst>
        <pc:picChg chg="add mod">
          <ac:chgData name="Kunaparaju, Harish" userId="33a811cf-0911-4c47-b31c-ff15b1e548ab" providerId="ADAL" clId="{FE98A000-F269-774A-874E-D9607074356E}" dt="2023-05-09T13:55:16.729" v="25"/>
          <ac:picMkLst>
            <pc:docMk/>
            <pc:sldMk cId="1969145892" sldId="256"/>
            <ac:picMk id="11" creationId="{A760776F-797D-9BDD-9EDE-FACFD50D7ADF}"/>
          </ac:picMkLst>
        </pc:picChg>
        <pc:picChg chg="add del mod">
          <ac:chgData name="Kunaparaju, Harish" userId="33a811cf-0911-4c47-b31c-ff15b1e548ab" providerId="ADAL" clId="{FE98A000-F269-774A-874E-D9607074356E}" dt="2023-05-09T13:37:38.786" v="7" actId="21"/>
          <ac:picMkLst>
            <pc:docMk/>
            <pc:sldMk cId="1969145892" sldId="256"/>
            <ac:picMk id="11" creationId="{FF9676A3-4D32-A290-05D4-7136BC9AF3A9}"/>
          </ac:picMkLst>
        </pc:picChg>
        <pc:picChg chg="add del mod">
          <ac:chgData name="Kunaparaju, Harish" userId="33a811cf-0911-4c47-b31c-ff15b1e548ab" providerId="ADAL" clId="{FE98A000-F269-774A-874E-D9607074356E}" dt="2023-05-09T13:51:11.676" v="18" actId="21"/>
          <ac:picMkLst>
            <pc:docMk/>
            <pc:sldMk cId="1969145892" sldId="256"/>
            <ac:picMk id="12" creationId="{76A1C3F3-95B7-1EDB-6E07-1DEB58EE5B11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3:55:59.397" v="26"/>
        <pc:sldMkLst>
          <pc:docMk/>
          <pc:sldMk cId="1318601111" sldId="257"/>
        </pc:sldMkLst>
        <pc:picChg chg="add del mod">
          <ac:chgData name="Kunaparaju, Harish" userId="33a811cf-0911-4c47-b31c-ff15b1e548ab" providerId="ADAL" clId="{FE98A000-F269-774A-874E-D9607074356E}" dt="2023-05-09T13:37:43.535" v="8" actId="21"/>
          <ac:picMkLst>
            <pc:docMk/>
            <pc:sldMk cId="1318601111" sldId="257"/>
            <ac:picMk id="3" creationId="{70F74664-AF47-E1C7-6429-84C79898A3C7}"/>
          </ac:picMkLst>
        </pc:picChg>
        <pc:picChg chg="add mod">
          <ac:chgData name="Kunaparaju, Harish" userId="33a811cf-0911-4c47-b31c-ff15b1e548ab" providerId="ADAL" clId="{FE98A000-F269-774A-874E-D9607074356E}" dt="2023-05-09T13:55:59.397" v="26"/>
          <ac:picMkLst>
            <pc:docMk/>
            <pc:sldMk cId="1318601111" sldId="257"/>
            <ac:picMk id="3" creationId="{B8C737B4-D45D-5F5E-0E19-17DBA752D041}"/>
          </ac:picMkLst>
        </pc:picChg>
        <pc:picChg chg="add del mod">
          <ac:chgData name="Kunaparaju, Harish" userId="33a811cf-0911-4c47-b31c-ff15b1e548ab" providerId="ADAL" clId="{FE98A000-F269-774A-874E-D9607074356E}" dt="2023-05-09T13:51:16.490" v="19" actId="21"/>
          <ac:picMkLst>
            <pc:docMk/>
            <pc:sldMk cId="1318601111" sldId="257"/>
            <ac:picMk id="5" creationId="{73BA01DF-D820-4162-FF5F-31C1D56BBA58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3:56:39.111" v="27"/>
        <pc:sldMkLst>
          <pc:docMk/>
          <pc:sldMk cId="803973941" sldId="258"/>
        </pc:sldMkLst>
        <pc:picChg chg="add del mod">
          <ac:chgData name="Kunaparaju, Harish" userId="33a811cf-0911-4c47-b31c-ff15b1e548ab" providerId="ADAL" clId="{FE98A000-F269-774A-874E-D9607074356E}" dt="2023-05-09T13:51:20.939" v="20" actId="21"/>
          <ac:picMkLst>
            <pc:docMk/>
            <pc:sldMk cId="803973941" sldId="258"/>
            <ac:picMk id="4" creationId="{707D3976-99C0-613D-8159-1CAA834C6EAC}"/>
          </ac:picMkLst>
        </pc:picChg>
        <pc:picChg chg="add mod">
          <ac:chgData name="Kunaparaju, Harish" userId="33a811cf-0911-4c47-b31c-ff15b1e548ab" providerId="ADAL" clId="{FE98A000-F269-774A-874E-D9607074356E}" dt="2023-05-09T13:56:39.111" v="27"/>
          <ac:picMkLst>
            <pc:docMk/>
            <pc:sldMk cId="803973941" sldId="258"/>
            <ac:picMk id="6" creationId="{49798743-ADD5-8733-AAAD-49241D00848F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3:57:29.229" v="28"/>
        <pc:sldMkLst>
          <pc:docMk/>
          <pc:sldMk cId="3224320822" sldId="259"/>
        </pc:sldMkLst>
        <pc:picChg chg="add del mod">
          <ac:chgData name="Kunaparaju, Harish" userId="33a811cf-0911-4c47-b31c-ff15b1e548ab" providerId="ADAL" clId="{FE98A000-F269-774A-874E-D9607074356E}" dt="2023-05-09T13:51:39.389" v="21" actId="21"/>
          <ac:picMkLst>
            <pc:docMk/>
            <pc:sldMk cId="3224320822" sldId="259"/>
            <ac:picMk id="4" creationId="{BBFA14AD-BA6F-6820-1A96-9EB33098A273}"/>
          </ac:picMkLst>
        </pc:picChg>
        <pc:picChg chg="add mod">
          <ac:chgData name="Kunaparaju, Harish" userId="33a811cf-0911-4c47-b31c-ff15b1e548ab" providerId="ADAL" clId="{FE98A000-F269-774A-874E-D9607074356E}" dt="2023-05-09T13:57:29.229" v="28"/>
          <ac:picMkLst>
            <pc:docMk/>
            <pc:sldMk cId="3224320822" sldId="259"/>
            <ac:picMk id="5" creationId="{735AE19B-FC56-CA20-E70C-F362C90167C2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3:59:01.397" v="29"/>
        <pc:sldMkLst>
          <pc:docMk/>
          <pc:sldMk cId="1768638770" sldId="260"/>
        </pc:sldMkLst>
        <pc:picChg chg="add del mod">
          <ac:chgData name="Kunaparaju, Harish" userId="33a811cf-0911-4c47-b31c-ff15b1e548ab" providerId="ADAL" clId="{FE98A000-F269-774A-874E-D9607074356E}" dt="2023-05-09T13:51:44.385" v="22" actId="21"/>
          <ac:picMkLst>
            <pc:docMk/>
            <pc:sldMk cId="1768638770" sldId="260"/>
            <ac:picMk id="3" creationId="{6C33E838-F14E-BAC7-59B8-A4BC8941A51B}"/>
          </ac:picMkLst>
        </pc:picChg>
        <pc:picChg chg="add mod">
          <ac:chgData name="Kunaparaju, Harish" userId="33a811cf-0911-4c47-b31c-ff15b1e548ab" providerId="ADAL" clId="{FE98A000-F269-774A-874E-D9607074356E}" dt="2023-05-09T13:59:01.397" v="29"/>
          <ac:picMkLst>
            <pc:docMk/>
            <pc:sldMk cId="1768638770" sldId="260"/>
            <ac:picMk id="4" creationId="{37822258-FD5D-805E-84ED-87271C6A58A0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4:10:27.780" v="34"/>
        <pc:sldMkLst>
          <pc:docMk/>
          <pc:sldMk cId="697447720" sldId="263"/>
        </pc:sldMkLst>
        <pc:picChg chg="add del mod">
          <ac:chgData name="Kunaparaju, Harish" userId="33a811cf-0911-4c47-b31c-ff15b1e548ab" providerId="ADAL" clId="{FE98A000-F269-774A-874E-D9607074356E}" dt="2023-05-09T13:51:48.451" v="23" actId="21"/>
          <ac:picMkLst>
            <pc:docMk/>
            <pc:sldMk cId="697447720" sldId="263"/>
            <ac:picMk id="2" creationId="{AAE18335-DFEF-1754-0DF6-236C4CC69BDD}"/>
          </ac:picMkLst>
        </pc:picChg>
        <pc:picChg chg="add del mod">
          <ac:chgData name="Kunaparaju, Harish" userId="33a811cf-0911-4c47-b31c-ff15b1e548ab" providerId="ADAL" clId="{FE98A000-F269-774A-874E-D9607074356E}" dt="2023-05-09T14:08:04.311" v="32" actId="21"/>
          <ac:picMkLst>
            <pc:docMk/>
            <pc:sldMk cId="697447720" sldId="263"/>
            <ac:picMk id="4" creationId="{C3652FC1-5104-6260-13CD-ECF8CF29FDE3}"/>
          </ac:picMkLst>
        </pc:picChg>
        <pc:picChg chg="add mod">
          <ac:chgData name="Kunaparaju, Harish" userId="33a811cf-0911-4c47-b31c-ff15b1e548ab" providerId="ADAL" clId="{FE98A000-F269-774A-874E-D9607074356E}" dt="2023-05-09T14:10:27.780" v="34"/>
          <ac:picMkLst>
            <pc:docMk/>
            <pc:sldMk cId="697447720" sldId="263"/>
            <ac:picMk id="5" creationId="{C0C23627-8717-5934-CFB6-0072C4E657BC}"/>
          </ac:picMkLst>
        </pc:picChg>
      </pc:sldChg>
      <pc:sldChg chg="addSp delSp modSp mod delAnim modAnim">
        <pc:chgData name="Kunaparaju, Harish" userId="33a811cf-0911-4c47-b31c-ff15b1e548ab" providerId="ADAL" clId="{FE98A000-F269-774A-874E-D9607074356E}" dt="2023-05-09T14:11:28.445" v="35"/>
        <pc:sldMkLst>
          <pc:docMk/>
          <pc:sldMk cId="971689161" sldId="265"/>
        </pc:sldMkLst>
        <pc:picChg chg="add del mod">
          <ac:chgData name="Kunaparaju, Harish" userId="33a811cf-0911-4c47-b31c-ff15b1e548ab" providerId="ADAL" clId="{FE98A000-F269-774A-874E-D9607074356E}" dt="2023-05-09T14:08:08.794" v="33" actId="21"/>
          <ac:picMkLst>
            <pc:docMk/>
            <pc:sldMk cId="971689161" sldId="265"/>
            <ac:picMk id="4" creationId="{22ABBED6-1E48-372E-5586-2CFDD98DB523}"/>
          </ac:picMkLst>
        </pc:picChg>
        <pc:picChg chg="del">
          <ac:chgData name="Kunaparaju, Harish" userId="33a811cf-0911-4c47-b31c-ff15b1e548ab" providerId="ADAL" clId="{FE98A000-F269-774A-874E-D9607074356E}" dt="2023-05-09T13:34:44.521" v="2" actId="21"/>
          <ac:picMkLst>
            <pc:docMk/>
            <pc:sldMk cId="971689161" sldId="265"/>
            <ac:picMk id="4" creationId="{FA10793A-66DE-3F6B-254A-A6B7AA86C02B}"/>
          </ac:picMkLst>
        </pc:picChg>
        <pc:picChg chg="del">
          <ac:chgData name="Kunaparaju, Harish" userId="33a811cf-0911-4c47-b31c-ff15b1e548ab" providerId="ADAL" clId="{FE98A000-F269-774A-874E-D9607074356E}" dt="2023-05-09T13:34:37.986" v="1" actId="21"/>
          <ac:picMkLst>
            <pc:docMk/>
            <pc:sldMk cId="971689161" sldId="265"/>
            <ac:picMk id="5" creationId="{C3D01B3D-EDBE-6B2D-4066-A7E0E375BD05}"/>
          </ac:picMkLst>
        </pc:picChg>
        <pc:picChg chg="add mod">
          <ac:chgData name="Kunaparaju, Harish" userId="33a811cf-0911-4c47-b31c-ff15b1e548ab" providerId="ADAL" clId="{FE98A000-F269-774A-874E-D9607074356E}" dt="2023-05-09T14:11:28.445" v="35"/>
          <ac:picMkLst>
            <pc:docMk/>
            <pc:sldMk cId="971689161" sldId="265"/>
            <ac:picMk id="5" creationId="{D6A7B650-9449-9B75-A43E-5807A2235E52}"/>
          </ac:picMkLst>
        </pc:picChg>
        <pc:picChg chg="del">
          <ac:chgData name="Kunaparaju, Harish" userId="33a811cf-0911-4c47-b31c-ff15b1e548ab" providerId="ADAL" clId="{FE98A000-F269-774A-874E-D9607074356E}" dt="2023-05-09T13:34:34.721" v="0" actId="21"/>
          <ac:picMkLst>
            <pc:docMk/>
            <pc:sldMk cId="971689161" sldId="265"/>
            <ac:picMk id="6" creationId="{17AC5682-A209-5350-00BA-C4280A5D03D0}"/>
          </ac:picMkLst>
        </pc:picChg>
        <pc:picChg chg="add del mod">
          <ac:chgData name="Kunaparaju, Harish" userId="33a811cf-0911-4c47-b31c-ff15b1e548ab" providerId="ADAL" clId="{FE98A000-F269-774A-874E-D9607074356E}" dt="2023-05-09T13:36:12.120" v="4" actId="21"/>
          <ac:picMkLst>
            <pc:docMk/>
            <pc:sldMk cId="971689161" sldId="265"/>
            <ac:picMk id="7" creationId="{CDB27547-413A-2867-E7DB-AD133D026EDE}"/>
          </ac:picMkLst>
        </pc:picChg>
        <pc:picChg chg="add del mod">
          <ac:chgData name="Kunaparaju, Harish" userId="33a811cf-0911-4c47-b31c-ff15b1e548ab" providerId="ADAL" clId="{FE98A000-F269-774A-874E-D9607074356E}" dt="2023-05-09T13:51:53.865" v="24" actId="21"/>
          <ac:picMkLst>
            <pc:docMk/>
            <pc:sldMk cId="971689161" sldId="265"/>
            <ac:picMk id="8" creationId="{9B55E6D8-8A04-EF8B-4174-07C09922FC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9F29FE-204F-485F-815A-F64CC87A42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98E1A4-BFA6-4624-A750-33BAF377D1D3}">
      <dgm:prSet/>
      <dgm:spPr/>
      <dgm:t>
        <a:bodyPr/>
        <a:lstStyle/>
        <a:p>
          <a:r>
            <a:rPr lang="en-US" b="1" dirty="0"/>
            <a:t>CNN Based image feature extractor: </a:t>
          </a:r>
          <a:r>
            <a:rPr lang="en-US" dirty="0"/>
            <a:t>The first step in the technical approach is to extract features from images using a Convolutional Neural Network (CNN). CNNs are a class of deep neural networks that are commonly used for image classification, segmentation, and feature extraction </a:t>
          </a:r>
        </a:p>
      </dgm:t>
    </dgm:pt>
    <dgm:pt modelId="{38A3706A-8F6C-4823-A108-FC11492C1E5B}" type="parTrans" cxnId="{534265D8-6047-4ABC-9891-E12D9E5FBF54}">
      <dgm:prSet/>
      <dgm:spPr/>
      <dgm:t>
        <a:bodyPr/>
        <a:lstStyle/>
        <a:p>
          <a:endParaRPr lang="en-US"/>
        </a:p>
      </dgm:t>
    </dgm:pt>
    <dgm:pt modelId="{7D5E86C3-80D4-4758-AE23-04BEF68999F4}" type="sibTrans" cxnId="{534265D8-6047-4ABC-9891-E12D9E5FBF54}">
      <dgm:prSet/>
      <dgm:spPr/>
      <dgm:t>
        <a:bodyPr/>
        <a:lstStyle/>
        <a:p>
          <a:endParaRPr lang="en-US"/>
        </a:p>
      </dgm:t>
    </dgm:pt>
    <dgm:pt modelId="{D8F4EE33-7700-4EE9-B7AA-05A002C7CF19}">
      <dgm:prSet/>
      <dgm:spPr/>
      <dgm:t>
        <a:bodyPr/>
        <a:lstStyle/>
        <a:p>
          <a:r>
            <a:rPr lang="en-US" b="1" dirty="0"/>
            <a:t>RNN-Based Sentence Generator:  </a:t>
          </a:r>
          <a:r>
            <a:rPr lang="en-US" dirty="0"/>
            <a:t>the powerful models for processing sequential data and Explaining the role of the hidden state and the output layer in the RNN model</a:t>
          </a:r>
        </a:p>
      </dgm:t>
    </dgm:pt>
    <dgm:pt modelId="{97F4C064-B6BC-41DF-A1A4-5A650A21FAF6}" type="parTrans" cxnId="{72151375-880E-4943-B84C-92D9B7A23D19}">
      <dgm:prSet/>
      <dgm:spPr/>
      <dgm:t>
        <a:bodyPr/>
        <a:lstStyle/>
        <a:p>
          <a:endParaRPr lang="en-US"/>
        </a:p>
      </dgm:t>
    </dgm:pt>
    <dgm:pt modelId="{B1E7AC33-1A55-43CD-B1A0-181F6BCA664B}" type="sibTrans" cxnId="{72151375-880E-4943-B84C-92D9B7A23D19}">
      <dgm:prSet/>
      <dgm:spPr/>
      <dgm:t>
        <a:bodyPr/>
        <a:lstStyle/>
        <a:p>
          <a:endParaRPr lang="en-US"/>
        </a:p>
      </dgm:t>
    </dgm:pt>
    <dgm:pt modelId="{59EA6476-09C5-4148-9D72-16DF6AB6D1BB}">
      <dgm:prSet/>
      <dgm:spPr/>
      <dgm:t>
        <a:bodyPr/>
        <a:lstStyle/>
        <a:p>
          <a:r>
            <a:rPr lang="en-US" b="1"/>
            <a:t>LSTM-Based Sentence Generator</a:t>
          </a:r>
          <a:r>
            <a:rPr lang="en-US"/>
            <a:t>: LSTM(Long short-term memory)  is a popular technique for generating captions for images and videos.</a:t>
          </a:r>
        </a:p>
      </dgm:t>
    </dgm:pt>
    <dgm:pt modelId="{5DAF733B-4703-4F4C-915E-D8DDF2A3CF34}" type="parTrans" cxnId="{D32835BB-708E-47F1-84B5-37E60CE75CA6}">
      <dgm:prSet/>
      <dgm:spPr/>
      <dgm:t>
        <a:bodyPr/>
        <a:lstStyle/>
        <a:p>
          <a:endParaRPr lang="en-US"/>
        </a:p>
      </dgm:t>
    </dgm:pt>
    <dgm:pt modelId="{2F66D962-C2A7-4E21-BDDF-787AF4FB9739}" type="sibTrans" cxnId="{D32835BB-708E-47F1-84B5-37E60CE75CA6}">
      <dgm:prSet/>
      <dgm:spPr/>
      <dgm:t>
        <a:bodyPr/>
        <a:lstStyle/>
        <a:p>
          <a:endParaRPr lang="en-US"/>
        </a:p>
      </dgm:t>
    </dgm:pt>
    <dgm:pt modelId="{B9173B7E-A546-7E48-BDD0-62C6926290AF}" type="pres">
      <dgm:prSet presAssocID="{649F29FE-204F-485F-815A-F64CC87A424C}" presName="linear" presStyleCnt="0">
        <dgm:presLayoutVars>
          <dgm:animLvl val="lvl"/>
          <dgm:resizeHandles val="exact"/>
        </dgm:presLayoutVars>
      </dgm:prSet>
      <dgm:spPr/>
    </dgm:pt>
    <dgm:pt modelId="{222DFA37-68DB-A745-9E32-E6E8737B5398}" type="pres">
      <dgm:prSet presAssocID="{F598E1A4-BFA6-4624-A750-33BAF377D1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FDA0CA-7368-814B-A283-80DA47A49BA9}" type="pres">
      <dgm:prSet presAssocID="{7D5E86C3-80D4-4758-AE23-04BEF68999F4}" presName="spacer" presStyleCnt="0"/>
      <dgm:spPr/>
    </dgm:pt>
    <dgm:pt modelId="{A748A55C-B91C-214E-96FD-04605670EA66}" type="pres">
      <dgm:prSet presAssocID="{D8F4EE33-7700-4EE9-B7AA-05A002C7CF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D7F3B2-E530-954F-9376-DE4A34AFDBD1}" type="pres">
      <dgm:prSet presAssocID="{B1E7AC33-1A55-43CD-B1A0-181F6BCA664B}" presName="spacer" presStyleCnt="0"/>
      <dgm:spPr/>
    </dgm:pt>
    <dgm:pt modelId="{F3A316D3-C967-F746-A85E-2C26F63816E6}" type="pres">
      <dgm:prSet presAssocID="{59EA6476-09C5-4148-9D72-16DF6AB6D1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3C4B5A-F9B0-2A46-9E44-E93130EE2156}" type="presOf" srcId="{F598E1A4-BFA6-4624-A750-33BAF377D1D3}" destId="{222DFA37-68DB-A745-9E32-E6E8737B5398}" srcOrd="0" destOrd="0" presId="urn:microsoft.com/office/officeart/2005/8/layout/vList2"/>
    <dgm:cxn modelId="{CAF94965-6D7D-1942-86DD-7900E2985597}" type="presOf" srcId="{D8F4EE33-7700-4EE9-B7AA-05A002C7CF19}" destId="{A748A55C-B91C-214E-96FD-04605670EA66}" srcOrd="0" destOrd="0" presId="urn:microsoft.com/office/officeart/2005/8/layout/vList2"/>
    <dgm:cxn modelId="{DD99B26C-7D52-EF47-AF9A-3D2C2191E5F2}" type="presOf" srcId="{59EA6476-09C5-4148-9D72-16DF6AB6D1BB}" destId="{F3A316D3-C967-F746-A85E-2C26F63816E6}" srcOrd="0" destOrd="0" presId="urn:microsoft.com/office/officeart/2005/8/layout/vList2"/>
    <dgm:cxn modelId="{72151375-880E-4943-B84C-92D9B7A23D19}" srcId="{649F29FE-204F-485F-815A-F64CC87A424C}" destId="{D8F4EE33-7700-4EE9-B7AA-05A002C7CF19}" srcOrd="1" destOrd="0" parTransId="{97F4C064-B6BC-41DF-A1A4-5A650A21FAF6}" sibTransId="{B1E7AC33-1A55-43CD-B1A0-181F6BCA664B}"/>
    <dgm:cxn modelId="{55BC3AAC-0B66-7342-9642-254DFCC5FD1D}" type="presOf" srcId="{649F29FE-204F-485F-815A-F64CC87A424C}" destId="{B9173B7E-A546-7E48-BDD0-62C6926290AF}" srcOrd="0" destOrd="0" presId="urn:microsoft.com/office/officeart/2005/8/layout/vList2"/>
    <dgm:cxn modelId="{D32835BB-708E-47F1-84B5-37E60CE75CA6}" srcId="{649F29FE-204F-485F-815A-F64CC87A424C}" destId="{59EA6476-09C5-4148-9D72-16DF6AB6D1BB}" srcOrd="2" destOrd="0" parTransId="{5DAF733B-4703-4F4C-915E-D8DDF2A3CF34}" sibTransId="{2F66D962-C2A7-4E21-BDDF-787AF4FB9739}"/>
    <dgm:cxn modelId="{534265D8-6047-4ABC-9891-E12D9E5FBF54}" srcId="{649F29FE-204F-485F-815A-F64CC87A424C}" destId="{F598E1A4-BFA6-4624-A750-33BAF377D1D3}" srcOrd="0" destOrd="0" parTransId="{38A3706A-8F6C-4823-A108-FC11492C1E5B}" sibTransId="{7D5E86C3-80D4-4758-AE23-04BEF68999F4}"/>
    <dgm:cxn modelId="{358A9D06-4D48-9845-A2B0-5992314B844B}" type="presParOf" srcId="{B9173B7E-A546-7E48-BDD0-62C6926290AF}" destId="{222DFA37-68DB-A745-9E32-E6E8737B5398}" srcOrd="0" destOrd="0" presId="urn:microsoft.com/office/officeart/2005/8/layout/vList2"/>
    <dgm:cxn modelId="{FAC18FC0-C07F-EB4F-8462-62A9E8B301A3}" type="presParOf" srcId="{B9173B7E-A546-7E48-BDD0-62C6926290AF}" destId="{C4FDA0CA-7368-814B-A283-80DA47A49BA9}" srcOrd="1" destOrd="0" presId="urn:microsoft.com/office/officeart/2005/8/layout/vList2"/>
    <dgm:cxn modelId="{CF1CA7A6-E23D-7547-9FD2-285614BA953E}" type="presParOf" srcId="{B9173B7E-A546-7E48-BDD0-62C6926290AF}" destId="{A748A55C-B91C-214E-96FD-04605670EA66}" srcOrd="2" destOrd="0" presId="urn:microsoft.com/office/officeart/2005/8/layout/vList2"/>
    <dgm:cxn modelId="{8893B001-7B15-7347-81C5-3E03D6EAECCE}" type="presParOf" srcId="{B9173B7E-A546-7E48-BDD0-62C6926290AF}" destId="{C9D7F3B2-E530-954F-9376-DE4A34AFDBD1}" srcOrd="3" destOrd="0" presId="urn:microsoft.com/office/officeart/2005/8/layout/vList2"/>
    <dgm:cxn modelId="{53949059-0D9A-1144-951B-47CE49B262D6}" type="presParOf" srcId="{B9173B7E-A546-7E48-BDD0-62C6926290AF}" destId="{F3A316D3-C967-F746-A85E-2C26F63816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DFA37-68DB-A745-9E32-E6E8737B5398}">
      <dsp:nvSpPr>
        <dsp:cNvPr id="0" name=""/>
        <dsp:cNvSpPr/>
      </dsp:nvSpPr>
      <dsp:spPr>
        <a:xfrm>
          <a:off x="0" y="38199"/>
          <a:ext cx="10515600" cy="149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CNN Based image feature extractor: </a:t>
          </a:r>
          <a:r>
            <a:rPr lang="en-US" sz="2100" kern="1200" dirty="0"/>
            <a:t>The first step in the technical approach is to extract features from images using a Convolutional Neural Network (CNN). CNNs are a class of deep neural networks that are commonly used for image classification, segmentation, and feature extraction </a:t>
          </a:r>
        </a:p>
      </dsp:txBody>
      <dsp:txXfrm>
        <a:off x="73164" y="111363"/>
        <a:ext cx="10369272" cy="1352442"/>
      </dsp:txXfrm>
    </dsp:sp>
    <dsp:sp modelId="{A748A55C-B91C-214E-96FD-04605670EA66}">
      <dsp:nvSpPr>
        <dsp:cNvPr id="0" name=""/>
        <dsp:cNvSpPr/>
      </dsp:nvSpPr>
      <dsp:spPr>
        <a:xfrm>
          <a:off x="0" y="1597449"/>
          <a:ext cx="10515600" cy="149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RNN-Based Sentence Generator:  </a:t>
          </a:r>
          <a:r>
            <a:rPr lang="en-US" sz="2100" kern="1200" dirty="0"/>
            <a:t>the powerful models for processing sequential data and Explaining the role of the hidden state and the output layer in the RNN model</a:t>
          </a:r>
        </a:p>
      </dsp:txBody>
      <dsp:txXfrm>
        <a:off x="73164" y="1670613"/>
        <a:ext cx="10369272" cy="1352442"/>
      </dsp:txXfrm>
    </dsp:sp>
    <dsp:sp modelId="{F3A316D3-C967-F746-A85E-2C26F63816E6}">
      <dsp:nvSpPr>
        <dsp:cNvPr id="0" name=""/>
        <dsp:cNvSpPr/>
      </dsp:nvSpPr>
      <dsp:spPr>
        <a:xfrm>
          <a:off x="0" y="3156699"/>
          <a:ext cx="10515600" cy="14987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LSTM-Based Sentence Generator</a:t>
          </a:r>
          <a:r>
            <a:rPr lang="en-US" sz="2100" kern="1200"/>
            <a:t>: LSTM(Long short-term memory)  is a popular technique for generating captions for images and videos.</a:t>
          </a:r>
        </a:p>
      </dsp:txBody>
      <dsp:txXfrm>
        <a:off x="73164" y="3229863"/>
        <a:ext cx="10369272" cy="135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0AF02-B3B0-AF42-BA68-85ACD275F278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B71B-3670-4446-B688-243086AA1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B71B-3670-4446-B688-243086AA1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AF12-A621-A758-9C2F-6C109708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A81F9-369F-14A5-DE2F-3A799E01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87A6-8C63-D803-87CD-F5FB23C3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6FA01-2D62-DD16-E4DA-F32BEF9D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0403-6C38-004C-DE1B-D2FFA9D8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4A85-74AC-3E92-01B4-E7C1A7DC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45629-569B-81E2-FA50-08B271A7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9BC0-9849-16BA-2256-ECFD4537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A7FE-CE70-DCDF-B168-25F81B6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56CC-12EC-72EF-644D-55CB153C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5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2756F-B9DA-0312-A0D2-F52A35B6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8889F-DD65-EEBC-A014-BA87EEB3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4845-BC00-BAEA-6C0C-40E5F64B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A301D-5CB4-EE3D-1278-EF6727AC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3F80-AC05-D41A-E381-610A832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4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A3CC-B242-70E3-7E7C-724EC863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2056-1F6E-24FA-F291-9D44F020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5DB3-D6B3-8B76-697D-1305843B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03CD-5794-776A-7445-6EEA578F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B4FF9-0865-2055-CC39-990919AB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B93-140D-534A-C799-EEE130C0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05495-E62C-8D8E-5674-BD9D9B2A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C395-3DAB-AB58-8ABA-50A95F6C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88C6B-0AD3-905E-2786-91EBB87B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0E65-91BE-5BC8-36C7-A334012F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60B6-46EF-EC85-0AFE-3A7C986D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BD88-FA94-CA98-B012-E76720E62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8824E-D81D-1297-4024-8747F1253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3E96-FD36-3A41-A3D3-123789EE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88DB-AF35-AA30-4ED5-75279426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279E-7BCF-84D8-ED6A-5DD37D4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AD11-5798-EC15-6075-3A5842EC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6C2F-15C1-C407-7D34-C9B304BC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E086B-6B3E-8AA5-F1FD-686495DA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8309-F584-2BC1-DF98-B35950E51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DC6FD-7345-65EE-17C0-A4007FC02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4F6B2-FAC0-399D-C18D-156C3C8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60E70-1203-B629-70EC-E1EA833E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423B8-AC7E-DEAB-074F-09476207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ED8C-FCAB-6A6F-AABD-0FBD0B5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3564B-1762-22AA-3939-916E3F2B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2721-AE8C-951D-9A66-BD1120A5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B6B53-87B0-A291-DD04-156A60E7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E4556-170E-1EAB-D23E-3D963FD3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A0D04-1ED2-40DA-59EF-9F4FD29B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0E2F-8681-2266-7627-C85B5C6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BF96-B28B-8964-A297-F4C05BED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088B-0CF7-7A91-C749-69E23DF8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AAB17-D164-CEEF-78E1-D93C9638C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5925E-5872-62BB-8E57-7A9D0C03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0522-62C5-6FC6-8074-1B8ACDBF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9418-B390-7984-B503-077E0341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B8A6-6835-26BC-EB16-9C9467FD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C43D0-FFD6-DACE-0340-CFAA11564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FAEB-FCA1-9D31-BA0B-843FEE15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244-045E-66AD-665A-F4DD7AAB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E88B-BCFB-031B-8FAE-799D5DAA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7A6A9-50FD-69B5-DB89-04402E25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427D5-7639-D901-9A5B-0F77648D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7B93-51FA-E4C9-9AEA-C448E8F5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8C11-6098-858B-940C-98E0EEC83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77DB3-75DA-596C-EC64-2778B5540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8F0A-A231-76C4-881B-E7614CDE6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73547-1176-F416-0FCB-E919F3E80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13" t="6484" r="2170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D57FA-8DB8-6625-BE61-D35F863C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209644"/>
            <a:ext cx="762303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cap="none" dirty="0">
                <a:latin typeface="Abadi" panose="020F0502020204030204" pitchFamily="34" charset="0"/>
                <a:cs typeface="Abadi" panose="020F0502020204030204" pitchFamily="34" charset="0"/>
              </a:rPr>
              <a:t>A Deep Learning Approach to Image caption for Visually Impaired people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933098-5B85-D223-FE19-25F188B8AB8A}"/>
              </a:ext>
            </a:extLst>
          </p:cNvPr>
          <p:cNvSpPr txBox="1"/>
          <p:nvPr/>
        </p:nvSpPr>
        <p:spPr>
          <a:xfrm>
            <a:off x="766119" y="4831492"/>
            <a:ext cx="369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Harish Kunaparaju</a:t>
            </a:r>
          </a:p>
          <a:p>
            <a:r>
              <a:rPr lang="en-US" dirty="0"/>
              <a:t>Hkunapar@kent.edu</a:t>
            </a:r>
          </a:p>
          <a:p>
            <a:r>
              <a:rPr lang="en-US" dirty="0"/>
              <a:t>811232727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A43AC-5CFE-372D-AAB3-FF659B4693E8}"/>
              </a:ext>
            </a:extLst>
          </p:cNvPr>
          <p:cNvSpPr txBox="1"/>
          <p:nvPr/>
        </p:nvSpPr>
        <p:spPr>
          <a:xfrm>
            <a:off x="926757" y="729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3C264-6766-EB2E-2966-D71156A91176}"/>
              </a:ext>
            </a:extLst>
          </p:cNvPr>
          <p:cNvSpPr txBox="1"/>
          <p:nvPr/>
        </p:nvSpPr>
        <p:spPr>
          <a:xfrm>
            <a:off x="704335" y="679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C7D3FA6-139E-7E2F-7B4C-05F8AE12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17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Audio Recording May 9, 2023 at 9:55:16 AM">
            <a:hlinkClick r:id="" action="ppaction://media"/>
            <a:extLst>
              <a:ext uri="{FF2B5EF4-FFF2-40B4-BE49-F238E27FC236}">
                <a16:creationId xmlns:a16="http://schemas.microsoft.com/office/drawing/2014/main" id="{A760776F-797D-9BDD-9EDE-FACFD50D7A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1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2CAC6-A7F9-48E3-2683-019F418D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0" y="0"/>
            <a:ext cx="5251316" cy="180730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A4145D-5F99-5FC8-E066-0F661D25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2" y="1714500"/>
            <a:ext cx="5962784" cy="44624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image caption generator is used to recognize an image's context and generate natural sentence descriptions for a given image.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involves the visual context understanding in computer vision and sentence generation in Natural language processing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this, the input to the model is an image, and the output of the model is a caption generated in natural language processing</a:t>
            </a:r>
            <a:r>
              <a:rPr lang="en-US" sz="2000" dirty="0"/>
              <a:t>.(Image to Voice)</a:t>
            </a:r>
          </a:p>
          <a:p>
            <a:pPr>
              <a:buFont typeface="Wingdings" pitchFamily="2" charset="2"/>
              <a:buChar char="v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30C9D-9928-5D80-E367-787AD0454F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75" r="1074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3" name="Audio Recording May 9, 2023 at 9:55:59 AM">
            <a:hlinkClick r:id="" action="ppaction://media"/>
            <a:extLst>
              <a:ext uri="{FF2B5EF4-FFF2-40B4-BE49-F238E27FC236}">
                <a16:creationId xmlns:a16="http://schemas.microsoft.com/office/drawing/2014/main" id="{B8C737B4-D45D-5F5E-0E19-17DBA752D0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0CD80-A47E-403B-FCC1-D879F8F4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Example</a:t>
            </a:r>
            <a:endParaRPr lang="en-US" sz="4000" dirty="0"/>
          </a:p>
        </p:txBody>
      </p:sp>
      <p:grpSp>
        <p:nvGrpSpPr>
          <p:cNvPr id="58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7FB4-A62B-1C9E-AB93-1E84ECEE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When an image is passed as an input to the model, it should be able to generate captions in Natural language such as “Kids are Running in the Garden”</a:t>
            </a:r>
            <a:endParaRPr lang="en-US" sz="2000" dirty="0"/>
          </a:p>
        </p:txBody>
      </p:sp>
      <p:sp>
        <p:nvSpPr>
          <p:cNvPr id="62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hildren running&#10;&#10;Description automatically generated with medium confidence">
            <a:extLst>
              <a:ext uri="{FF2B5EF4-FFF2-40B4-BE49-F238E27FC236}">
                <a16:creationId xmlns:a16="http://schemas.microsoft.com/office/drawing/2014/main" id="{27537E78-6060-52F2-12C6-F86B39566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59" r="17693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6" name="Audio Recording May 9, 2023 at 9:56:39 AM">
            <a:hlinkClick r:id="" action="ppaction://media"/>
            <a:extLst>
              <a:ext uri="{FF2B5EF4-FFF2-40B4-BE49-F238E27FC236}">
                <a16:creationId xmlns:a16="http://schemas.microsoft.com/office/drawing/2014/main" id="{49798743-ADD5-8733-AAAD-49241D0084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CCF87-5D68-B0CF-FD4D-9019C385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 dirty="0"/>
              <a:t>Aim &amp; Objective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7439-A863-4EE4-3A53-5E22423B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0" i="0" dirty="0">
                <a:solidFill>
                  <a:srgbClr val="374151"/>
                </a:solidFill>
                <a:effectLst/>
              </a:rPr>
              <a:t>To develop an image captioning system that generates audio descriptions for visually challenged individuals, enabling them to understand the visual content of images. </a:t>
            </a:r>
          </a:p>
          <a:p>
            <a:pPr marL="0" indent="0">
              <a:buNone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0" indent="0">
              <a:buNone/>
            </a:pPr>
            <a:r>
              <a:rPr lang="en-US" sz="1900" u="sng" dirty="0">
                <a:latin typeface="Calibri" panose="020F0502020204030204" pitchFamily="34" charset="0"/>
                <a:cs typeface="Calibri" panose="020F0502020204030204" pitchFamily="34" charset="0"/>
              </a:rPr>
              <a:t>Following are the Objectives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Extract features from Images using Convolutional Neural network Techniques. (CNN)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Train the model on the benchmark dataset so that can detect multiple assets in an image, for example, Persons, Objects, and Animals. 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Train the model for Generating captions or descriptions for the images at character, word, or sentence level.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Construct the model such that it can generate detailed captions on a wide variety of image styles and scenarios.</a:t>
            </a:r>
          </a:p>
          <a:p>
            <a:pPr>
              <a:buFont typeface="Wingdings" pitchFamily="2" charset="2"/>
              <a:buChar char="v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convert the generated textual captions into an audio format.</a:t>
            </a:r>
          </a:p>
          <a:p>
            <a:pPr>
              <a:buFont typeface="Wingdings" pitchFamily="2" charset="2"/>
              <a:buChar char="v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itchFamily="2" charset="2"/>
              <a:buChar char="v"/>
            </a:pPr>
            <a:endParaRPr lang="en-US" sz="1900" dirty="0"/>
          </a:p>
        </p:txBody>
      </p:sp>
      <p:pic>
        <p:nvPicPr>
          <p:cNvPr id="5" name="Audio Recording May 9, 2023 at 9:57:29 AM">
            <a:hlinkClick r:id="" action="ppaction://media"/>
            <a:extLst>
              <a:ext uri="{FF2B5EF4-FFF2-40B4-BE49-F238E27FC236}">
                <a16:creationId xmlns:a16="http://schemas.microsoft.com/office/drawing/2014/main" id="{735AE19B-FC56-CA20-E70C-F362C90167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3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4FAF-255E-A8D9-95BC-AC8E6790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34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Technical Approach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BC5FF41-2804-DECE-269A-601F083A04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69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Audio Recording May 9, 2023 at 9:59:01 AM">
            <a:hlinkClick r:id="" action="ppaction://media"/>
            <a:extLst>
              <a:ext uri="{FF2B5EF4-FFF2-40B4-BE49-F238E27FC236}">
                <a16:creationId xmlns:a16="http://schemas.microsoft.com/office/drawing/2014/main" id="{37822258-FD5D-805E-84ED-87271C6A58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E488584-262C-E5BA-4696-D053B70B5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70" y="914400"/>
            <a:ext cx="8648260" cy="4968819"/>
          </a:xfrm>
          <a:prstGeom prst="rect">
            <a:avLst/>
          </a:prstGeom>
        </p:spPr>
      </p:pic>
      <p:pic>
        <p:nvPicPr>
          <p:cNvPr id="5" name="Audio Recording May 9, 2023 at 10:10:27 AM">
            <a:hlinkClick r:id="" action="ppaction://media"/>
            <a:extLst>
              <a:ext uri="{FF2B5EF4-FFF2-40B4-BE49-F238E27FC236}">
                <a16:creationId xmlns:a16="http://schemas.microsoft.com/office/drawing/2014/main" id="{C0C23627-8717-5934-CFB6-0072C4E657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68D78-6C5B-F188-931C-CF166E66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9CB4-665E-9E86-C718-30BDD3B2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0" i="0" dirty="0">
                <a:effectLst/>
                <a:latin typeface="Söhne"/>
              </a:rPr>
              <a:t>In conclusion, the development of an image captioner for the visually challenged is a significant step toward making technology more accessible and inclusive. This project utilizes deep learning techniques, such as </a:t>
            </a:r>
            <a:r>
              <a:rPr lang="en-US" sz="2200" dirty="0">
                <a:latin typeface="Söhne"/>
              </a:rPr>
              <a:t>Cnn, Rnn,</a:t>
            </a:r>
            <a:r>
              <a:rPr lang="en-US" sz="2200" b="0" i="0" dirty="0">
                <a:effectLst/>
                <a:latin typeface="Söhne"/>
              </a:rPr>
              <a:t> and LSTM, to generate descriptive captions for images. The proposed system can improve the quality of life for visually challenged individuals by providing them with a more immersive experience of images. While there is still room for improvement, this project is a promising start toward creating assistive technology that can benefit a large portion of the population.</a:t>
            </a:r>
            <a:endParaRPr lang="en-US" sz="2200" dirty="0"/>
          </a:p>
        </p:txBody>
      </p:sp>
      <p:pic>
        <p:nvPicPr>
          <p:cNvPr id="5" name="Audio Recording May 9, 2023 at 10:11:28 AM">
            <a:hlinkClick r:id="" action="ppaction://media"/>
            <a:extLst>
              <a:ext uri="{FF2B5EF4-FFF2-40B4-BE49-F238E27FC236}">
                <a16:creationId xmlns:a16="http://schemas.microsoft.com/office/drawing/2014/main" id="{D6A7B650-9449-9B75-A43E-5807A2235E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9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449</Words>
  <Application>Microsoft Macintosh PowerPoint</Application>
  <PresentationFormat>Widescreen</PresentationFormat>
  <Paragraphs>29</Paragraphs>
  <Slides>7</Slides>
  <Notes>1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Wingdings</vt:lpstr>
      <vt:lpstr>Office Theme</vt:lpstr>
      <vt:lpstr>A Deep Learning Approach to Image caption for Visually Impaired people</vt:lpstr>
      <vt:lpstr>Introduction</vt:lpstr>
      <vt:lpstr>Example</vt:lpstr>
      <vt:lpstr>Aim &amp; Objective </vt:lpstr>
      <vt:lpstr>Technical Approach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approach to image captioning</dc:title>
  <dc:creator>Kunaparaju, Harish</dc:creator>
  <cp:lastModifiedBy>Kunaparaju, Harish</cp:lastModifiedBy>
  <cp:revision>19</cp:revision>
  <dcterms:created xsi:type="dcterms:W3CDTF">2023-04-30T21:56:36Z</dcterms:created>
  <dcterms:modified xsi:type="dcterms:W3CDTF">2023-05-09T14:11:31Z</dcterms:modified>
</cp:coreProperties>
</file>