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1a31f00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1a31f00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1a31f00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1a31f00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1a31f005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1a31f005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Integrated Manufacturing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>
                <a:solidFill>
                  <a:schemeClr val="dk2"/>
                </a:solidFill>
              </a:rPr>
              <a:t>Course Project</a:t>
            </a:r>
            <a:endParaRPr sz="5755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Harishkumar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190030017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 height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height of the workpiece to be machined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Radius of the Tool tip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 Scallop height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 Chordal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4x4 matrix of points: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0" y="3043325"/>
            <a:ext cx="49530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following allowing with the necessary GCode for adaptive tool Path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4510"/>
            <a:ext cx="9143998" cy="3267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Almost simulates the code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400" y="581025"/>
            <a:ext cx="531495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