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284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7809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3210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5298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6925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09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42288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8419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5472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13401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71719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90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9801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25382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39637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40130" y="869274"/>
            <a:ext cx="7063740" cy="909001"/>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en" dirty="0"/>
              <a:t>Keylogger &amp; Security</a:t>
            </a:r>
            <a:endParaRPr dirty="0"/>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62500" lnSpcReduction="2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Name:Harish Kumar R</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a:t>
            </a:r>
            <a:endParaRPr dirty="0"/>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a:t>
            </a:r>
            <a:endParaRPr dirty="0"/>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latin typeface="Lato"/>
                <a:ea typeface="Lato"/>
                <a:cs typeface="Lato"/>
                <a:sym typeface="Lato"/>
              </a:rPr>
              <a:t>Thank you</a:t>
            </a:r>
            <a:endParaRPr sz="75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019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a:t>
            </a:r>
            <a:endParaRPr dirty="0"/>
          </a:p>
        </p:txBody>
      </p:sp>
      <p:sp>
        <p:nvSpPr>
          <p:cNvPr id="147" name="Google Shape;147;p15"/>
          <p:cNvSpPr txBox="1">
            <a:spLocks noGrp="1"/>
          </p:cNvSpPr>
          <p:nvPr>
            <p:ph type="body" idx="1"/>
          </p:nvPr>
        </p:nvSpPr>
        <p:spPr>
          <a:xfrm>
            <a:off x="1297500" y="863902"/>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04735" y="280122"/>
            <a:ext cx="7038900" cy="61775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Deployment</a:t>
            </a:r>
            <a:endParaRPr dirty="0"/>
          </a:p>
        </p:txBody>
      </p:sp>
      <p:sp>
        <p:nvSpPr>
          <p:cNvPr id="171" name="Google Shape;171;p19"/>
          <p:cNvSpPr txBox="1">
            <a:spLocks noGrp="1"/>
          </p:cNvSpPr>
          <p:nvPr>
            <p:ph type="body" idx="1"/>
          </p:nvPr>
        </p:nvSpPr>
        <p:spPr>
          <a:xfrm>
            <a:off x="447534" y="659334"/>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3740599"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TotalTime>
  <Words>887</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 Light</vt:lpstr>
      <vt:lpstr>Arial</vt:lpstr>
      <vt:lpstr>Lato</vt:lpstr>
      <vt:lpstr>Calibri</vt:lpstr>
      <vt:lpstr>Retrospect</vt:lpstr>
      <vt:lpstr>Keylogger &amp; Security</vt:lpstr>
      <vt:lpstr>Problem Statement </vt:lpstr>
      <vt:lpstr>Solution</vt:lpstr>
      <vt:lpstr>System Development Approach</vt:lpstr>
      <vt:lpstr>System Development Approach</vt:lpstr>
      <vt:lpstr>System Development Approach</vt:lpstr>
      <vt:lpstr>Deployment</vt:lpstr>
      <vt:lpstr>Result :</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Akhil</dc:creator>
  <cp:lastModifiedBy>Akhil S</cp:lastModifiedBy>
  <cp:revision>5</cp:revision>
  <dcterms:modified xsi:type="dcterms:W3CDTF">2024-04-03T15:22:05Z</dcterms:modified>
</cp:coreProperties>
</file>