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EC3D65-A3C8-41E9-966D-7BA1FB8BD7F2}" type="datetimeFigureOut">
              <a:rPr lang="en-IN" smtClean="0"/>
              <a:t>17-03-2018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43DB9-6F10-4CF9-B6AD-AAB9B1DF2889}"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3293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33EC3D65-A3C8-41E9-966D-7BA1FB8BD7F2}" type="datetimeFigureOut">
              <a:rPr lang="en-IN" smtClean="0"/>
              <a:t>17-03-2018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F43DB9-6F10-4CF9-B6AD-AAB9B1DF2889}" type="slidenum">
              <a:rPr lang="en-IN" smtClean="0"/>
              <a:t>‹#›</a:t>
            </a:fld>
            <a:endParaRPr lang="en-IN"/>
          </a:p>
        </p:txBody>
      </p:sp>
    </p:spTree>
    <p:extLst>
      <p:ext uri="{BB962C8B-B14F-4D97-AF65-F5344CB8AC3E}">
        <p14:creationId xmlns:p14="http://schemas.microsoft.com/office/powerpoint/2010/main" val="2176378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EC3D65-A3C8-41E9-966D-7BA1FB8BD7F2}" type="datetimeFigureOut">
              <a:rPr lang="en-IN" smtClean="0"/>
              <a:t>17-03-2018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43DB9-6F10-4CF9-B6AD-AAB9B1DF2889}" type="slidenum">
              <a:rPr lang="en-IN" smtClean="0"/>
              <a:t>‹#›</a:t>
            </a:fld>
            <a:endParaRPr lang="en-IN"/>
          </a:p>
        </p:txBody>
      </p:sp>
    </p:spTree>
    <p:extLst>
      <p:ext uri="{BB962C8B-B14F-4D97-AF65-F5344CB8AC3E}">
        <p14:creationId xmlns:p14="http://schemas.microsoft.com/office/powerpoint/2010/main" val="266531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EC3D65-A3C8-41E9-966D-7BA1FB8BD7F2}" type="datetimeFigureOut">
              <a:rPr lang="en-IN" smtClean="0"/>
              <a:t>17-03-2018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43DB9-6F10-4CF9-B6AD-AAB9B1DF2889}"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1196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EC3D65-A3C8-41E9-966D-7BA1FB8BD7F2}" type="datetimeFigureOut">
              <a:rPr lang="en-IN" smtClean="0"/>
              <a:t>17-03-2018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43DB9-6F10-4CF9-B6AD-AAB9B1DF2889}" type="slidenum">
              <a:rPr lang="en-IN" smtClean="0"/>
              <a:t>‹#›</a:t>
            </a:fld>
            <a:endParaRPr lang="en-IN"/>
          </a:p>
        </p:txBody>
      </p:sp>
    </p:spTree>
    <p:extLst>
      <p:ext uri="{BB962C8B-B14F-4D97-AF65-F5344CB8AC3E}">
        <p14:creationId xmlns:p14="http://schemas.microsoft.com/office/powerpoint/2010/main" val="1234007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EC3D65-A3C8-41E9-966D-7BA1FB8BD7F2}" type="datetimeFigureOut">
              <a:rPr lang="en-IN" smtClean="0"/>
              <a:t>17-03-2018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43DB9-6F10-4CF9-B6AD-AAB9B1DF2889}"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77374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EC3D65-A3C8-41E9-966D-7BA1FB8BD7F2}" type="datetimeFigureOut">
              <a:rPr lang="en-IN" smtClean="0"/>
              <a:t>17-03-2018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43DB9-6F10-4CF9-B6AD-AAB9B1DF2889}" type="slidenum">
              <a:rPr lang="en-IN" smtClean="0"/>
              <a:t>‹#›</a:t>
            </a:fld>
            <a:endParaRPr lang="en-IN"/>
          </a:p>
        </p:txBody>
      </p:sp>
    </p:spTree>
    <p:extLst>
      <p:ext uri="{BB962C8B-B14F-4D97-AF65-F5344CB8AC3E}">
        <p14:creationId xmlns:p14="http://schemas.microsoft.com/office/powerpoint/2010/main" val="1443523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EC3D65-A3C8-41E9-966D-7BA1FB8BD7F2}" type="datetimeFigureOut">
              <a:rPr lang="en-IN" smtClean="0"/>
              <a:t>17-03-2018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43DB9-6F10-4CF9-B6AD-AAB9B1DF2889}" type="slidenum">
              <a:rPr lang="en-IN" smtClean="0"/>
              <a:t>‹#›</a:t>
            </a:fld>
            <a:endParaRPr lang="en-IN"/>
          </a:p>
        </p:txBody>
      </p:sp>
    </p:spTree>
    <p:extLst>
      <p:ext uri="{BB962C8B-B14F-4D97-AF65-F5344CB8AC3E}">
        <p14:creationId xmlns:p14="http://schemas.microsoft.com/office/powerpoint/2010/main" val="4268896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EC3D65-A3C8-41E9-966D-7BA1FB8BD7F2}" type="datetimeFigureOut">
              <a:rPr lang="en-IN" smtClean="0"/>
              <a:t>17-03-2018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43DB9-6F10-4CF9-B6AD-AAB9B1DF2889}" type="slidenum">
              <a:rPr lang="en-IN" smtClean="0"/>
              <a:t>‹#›</a:t>
            </a:fld>
            <a:endParaRPr lang="en-IN"/>
          </a:p>
        </p:txBody>
      </p:sp>
    </p:spTree>
    <p:extLst>
      <p:ext uri="{BB962C8B-B14F-4D97-AF65-F5344CB8AC3E}">
        <p14:creationId xmlns:p14="http://schemas.microsoft.com/office/powerpoint/2010/main" val="241804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EC3D65-A3C8-41E9-966D-7BA1FB8BD7F2}" type="datetimeFigureOut">
              <a:rPr lang="en-IN" smtClean="0"/>
              <a:t>17-03-2018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43DB9-6F10-4CF9-B6AD-AAB9B1DF2889}" type="slidenum">
              <a:rPr lang="en-IN" smtClean="0"/>
              <a:t>‹#›</a:t>
            </a:fld>
            <a:endParaRPr lang="en-IN"/>
          </a:p>
        </p:txBody>
      </p:sp>
    </p:spTree>
    <p:extLst>
      <p:ext uri="{BB962C8B-B14F-4D97-AF65-F5344CB8AC3E}">
        <p14:creationId xmlns:p14="http://schemas.microsoft.com/office/powerpoint/2010/main" val="3127061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EC3D65-A3C8-41E9-966D-7BA1FB8BD7F2}" type="datetimeFigureOut">
              <a:rPr lang="en-IN" smtClean="0"/>
              <a:t>17-03-2018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43DB9-6F10-4CF9-B6AD-AAB9B1DF2889}" type="slidenum">
              <a:rPr lang="en-IN" smtClean="0"/>
              <a:t>‹#›</a:t>
            </a:fld>
            <a:endParaRPr lang="en-IN"/>
          </a:p>
        </p:txBody>
      </p:sp>
    </p:spTree>
    <p:extLst>
      <p:ext uri="{BB962C8B-B14F-4D97-AF65-F5344CB8AC3E}">
        <p14:creationId xmlns:p14="http://schemas.microsoft.com/office/powerpoint/2010/main" val="3749667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EC3D65-A3C8-41E9-966D-7BA1FB8BD7F2}" type="datetimeFigureOut">
              <a:rPr lang="en-IN" smtClean="0"/>
              <a:t>17-03-2018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F43DB9-6F10-4CF9-B6AD-AAB9B1DF2889}" type="slidenum">
              <a:rPr lang="en-IN" smtClean="0"/>
              <a:t>‹#›</a:t>
            </a:fld>
            <a:endParaRPr lang="en-IN"/>
          </a:p>
        </p:txBody>
      </p:sp>
    </p:spTree>
    <p:extLst>
      <p:ext uri="{BB962C8B-B14F-4D97-AF65-F5344CB8AC3E}">
        <p14:creationId xmlns:p14="http://schemas.microsoft.com/office/powerpoint/2010/main" val="1042289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EC3D65-A3C8-41E9-966D-7BA1FB8BD7F2}" type="datetimeFigureOut">
              <a:rPr lang="en-IN" smtClean="0"/>
              <a:t>17-03-2018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F43DB9-6F10-4CF9-B6AD-AAB9B1DF2889}" type="slidenum">
              <a:rPr lang="en-IN" smtClean="0"/>
              <a:t>‹#›</a:t>
            </a:fld>
            <a:endParaRPr lang="en-IN"/>
          </a:p>
        </p:txBody>
      </p:sp>
    </p:spTree>
    <p:extLst>
      <p:ext uri="{BB962C8B-B14F-4D97-AF65-F5344CB8AC3E}">
        <p14:creationId xmlns:p14="http://schemas.microsoft.com/office/powerpoint/2010/main" val="2297716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EC3D65-A3C8-41E9-966D-7BA1FB8BD7F2}" type="datetimeFigureOut">
              <a:rPr lang="en-IN" smtClean="0"/>
              <a:t>17-03-2018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F43DB9-6F10-4CF9-B6AD-AAB9B1DF2889}" type="slidenum">
              <a:rPr lang="en-IN" smtClean="0"/>
              <a:t>‹#›</a:t>
            </a:fld>
            <a:endParaRPr lang="en-IN"/>
          </a:p>
        </p:txBody>
      </p:sp>
    </p:spTree>
    <p:extLst>
      <p:ext uri="{BB962C8B-B14F-4D97-AF65-F5344CB8AC3E}">
        <p14:creationId xmlns:p14="http://schemas.microsoft.com/office/powerpoint/2010/main" val="261009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EC3D65-A3C8-41E9-966D-7BA1FB8BD7F2}" type="datetimeFigureOut">
              <a:rPr lang="en-IN" smtClean="0"/>
              <a:t>17-03-2018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F43DB9-6F10-4CF9-B6AD-AAB9B1DF2889}" type="slidenum">
              <a:rPr lang="en-IN" smtClean="0"/>
              <a:t>‹#›</a:t>
            </a:fld>
            <a:endParaRPr lang="en-IN"/>
          </a:p>
        </p:txBody>
      </p:sp>
    </p:spTree>
    <p:extLst>
      <p:ext uri="{BB962C8B-B14F-4D97-AF65-F5344CB8AC3E}">
        <p14:creationId xmlns:p14="http://schemas.microsoft.com/office/powerpoint/2010/main" val="118914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EC3D65-A3C8-41E9-966D-7BA1FB8BD7F2}" type="datetimeFigureOut">
              <a:rPr lang="en-IN" smtClean="0"/>
              <a:t>17-03-2018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F43DB9-6F10-4CF9-B6AD-AAB9B1DF2889}" type="slidenum">
              <a:rPr lang="en-IN" smtClean="0"/>
              <a:t>‹#›</a:t>
            </a:fld>
            <a:endParaRPr lang="en-IN"/>
          </a:p>
        </p:txBody>
      </p:sp>
    </p:spTree>
    <p:extLst>
      <p:ext uri="{BB962C8B-B14F-4D97-AF65-F5344CB8AC3E}">
        <p14:creationId xmlns:p14="http://schemas.microsoft.com/office/powerpoint/2010/main" val="95686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EC3D65-A3C8-41E9-966D-7BA1FB8BD7F2}" type="datetimeFigureOut">
              <a:rPr lang="en-IN" smtClean="0"/>
              <a:t>17-03-2018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F43DB9-6F10-4CF9-B6AD-AAB9B1DF2889}" type="slidenum">
              <a:rPr lang="en-IN" smtClean="0"/>
              <a:t>‹#›</a:t>
            </a:fld>
            <a:endParaRPr lang="en-IN"/>
          </a:p>
        </p:txBody>
      </p:sp>
    </p:spTree>
    <p:extLst>
      <p:ext uri="{BB962C8B-B14F-4D97-AF65-F5344CB8AC3E}">
        <p14:creationId xmlns:p14="http://schemas.microsoft.com/office/powerpoint/2010/main" val="1353182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3EC3D65-A3C8-41E9-966D-7BA1FB8BD7F2}" type="datetimeFigureOut">
              <a:rPr lang="en-IN" smtClean="0"/>
              <a:t>17-03-2018</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4F43DB9-6F10-4CF9-B6AD-AAB9B1DF2889}" type="slidenum">
              <a:rPr lang="en-IN" smtClean="0"/>
              <a:t>‹#›</a:t>
            </a:fld>
            <a:endParaRPr lang="en-IN"/>
          </a:p>
        </p:txBody>
      </p:sp>
    </p:spTree>
    <p:extLst>
      <p:ext uri="{BB962C8B-B14F-4D97-AF65-F5344CB8AC3E}">
        <p14:creationId xmlns:p14="http://schemas.microsoft.com/office/powerpoint/2010/main" val="3637698789"/>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4602" y="594330"/>
            <a:ext cx="10337442" cy="1672352"/>
          </a:xfrm>
        </p:spPr>
        <p:txBody>
          <a:bodyPr>
            <a:normAutofit/>
          </a:bodyPr>
          <a:lstStyle/>
          <a:p>
            <a:r>
              <a:rPr lang="en-US" sz="3200" b="1" dirty="0"/>
              <a:t>A SYSTEMATIC APPROACH FOR ANALYZING CYBERCRIME OCCURENCES USING BIG DATA</a:t>
            </a:r>
            <a:r>
              <a:rPr lang="en-IN" sz="3200" dirty="0"/>
              <a:t/>
            </a:r>
            <a:br>
              <a:rPr lang="en-IN" sz="3200" dirty="0"/>
            </a:br>
            <a:endParaRPr lang="en-IN" sz="3200" dirty="0"/>
          </a:p>
        </p:txBody>
      </p:sp>
      <p:sp>
        <p:nvSpPr>
          <p:cNvPr id="3" name="Rectangle 2"/>
          <p:cNvSpPr/>
          <p:nvPr/>
        </p:nvSpPr>
        <p:spPr>
          <a:xfrm>
            <a:off x="373488" y="4906851"/>
            <a:ext cx="3593206" cy="15197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Under the guidance of</a:t>
            </a:r>
          </a:p>
          <a:p>
            <a:pPr algn="ctr"/>
            <a:r>
              <a:rPr lang="en-US" b="1" dirty="0" smtClean="0"/>
              <a:t>Prof.Kavitha B. R</a:t>
            </a:r>
            <a:endParaRPr lang="en-IN" b="1" dirty="0"/>
          </a:p>
        </p:txBody>
      </p:sp>
      <p:sp>
        <p:nvSpPr>
          <p:cNvPr id="4" name="Rectangle 3"/>
          <p:cNvSpPr/>
          <p:nvPr/>
        </p:nvSpPr>
        <p:spPr>
          <a:xfrm>
            <a:off x="8384146" y="4906851"/>
            <a:ext cx="3477296" cy="15197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Submitted By</a:t>
            </a:r>
          </a:p>
          <a:p>
            <a:pPr algn="ctr"/>
            <a:r>
              <a:rPr lang="en-US" b="1" dirty="0" smtClean="0"/>
              <a:t>Harish Kumar S(13MSE0029)</a:t>
            </a:r>
            <a:endParaRPr lang="en-IN" b="1" dirty="0"/>
          </a:p>
        </p:txBody>
      </p:sp>
    </p:spTree>
    <p:extLst>
      <p:ext uri="{BB962C8B-B14F-4D97-AF65-F5344CB8AC3E}">
        <p14:creationId xmlns:p14="http://schemas.microsoft.com/office/powerpoint/2010/main" val="74089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4913" y="362510"/>
            <a:ext cx="5932868" cy="822347"/>
          </a:xfrm>
        </p:spPr>
        <p:txBody>
          <a:bodyPr>
            <a:noAutofit/>
          </a:bodyPr>
          <a:lstStyle/>
          <a:p>
            <a:r>
              <a:rPr lang="en-US" sz="3600" b="1" dirty="0" smtClean="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56822" y="1184857"/>
            <a:ext cx="10315978" cy="4868214"/>
          </a:xfrm>
        </p:spPr>
        <p:txBody>
          <a:bodyPr>
            <a:normAutofit fontScale="92500" lnSpcReduction="10000"/>
          </a:bodyPr>
          <a:lstStyle/>
          <a:p>
            <a:endParaRPr lang="en-US" sz="2800" b="1"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Big data is the voluminous and complex collection of data that comes from different sources such as sensors, content posted on social media website, sale purchase transaction etc. Such voluminous data becomes tough to process using ancient processing application. There are various tools and techniques in the market for big data analytics. With continually increasing population, crimes and crime rate analyzing related data is a huge issue for governments to make strategic decisions so as to maintain law and order. This is really necessary to keep the citizens of the country safe from crimes. The best place to look up to find room for improvement is the voluminous raw data that is generated on a regular basis from various sources by applying Big Data Analytics (BDA) which helps to analyze certain trends that must be discovered, so that law and order can be maintained properly and there is a sense of safety and well-being among the citizens of the country.</a:t>
            </a:r>
            <a:endParaRPr lang="en-US" dirty="0" smtClean="0"/>
          </a:p>
          <a:p>
            <a:endParaRPr lang="en-IN" dirty="0"/>
          </a:p>
        </p:txBody>
      </p:sp>
    </p:spTree>
    <p:extLst>
      <p:ext uri="{BB962C8B-B14F-4D97-AF65-F5344CB8AC3E}">
        <p14:creationId xmlns:p14="http://schemas.microsoft.com/office/powerpoint/2010/main" val="563315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791" y="165404"/>
            <a:ext cx="6100293" cy="835226"/>
          </a:xfrm>
        </p:spPr>
        <p:txBody>
          <a:bodyPr>
            <a:normAutofit/>
          </a:bodyPr>
          <a:lstStyle/>
          <a:p>
            <a:r>
              <a:rPr lang="en-US" sz="3200" b="1" dirty="0" smtClean="0">
                <a:latin typeface="Times New Roman" panose="02020603050405020304" pitchFamily="18" charset="0"/>
                <a:cs typeface="Times New Roman" panose="02020603050405020304" pitchFamily="18" charset="0"/>
              </a:rPr>
              <a:t>EXISTING SYSTEM</a:t>
            </a:r>
            <a:endParaRPr lang="en-IN"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20331" y="4091309"/>
            <a:ext cx="11305506" cy="2116308"/>
          </a:xfrm>
        </p:spPr>
        <p:txBody>
          <a:bodyPr>
            <a:norm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Proposed concept deals with providing database by using Hadoop with Spark we can analyse unlimited data’s and simply add number of machines to the cluster so the  results are produced in less time.</a:t>
            </a:r>
            <a:endParaRPr lang="en-IN"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Proposed concept deals with providing database by using Hadoop tool so we can analyse unlimited data and simply add number of machines to the cluster(based on the requirements) and results are generated with less time, high throughput and cost of maintenance is also very less.</a:t>
            </a:r>
          </a:p>
        </p:txBody>
      </p:sp>
      <p:sp>
        <p:nvSpPr>
          <p:cNvPr id="4" name="Title 1"/>
          <p:cNvSpPr txBox="1">
            <a:spLocks/>
          </p:cNvSpPr>
          <p:nvPr/>
        </p:nvSpPr>
        <p:spPr>
          <a:xfrm>
            <a:off x="-242552" y="2730320"/>
            <a:ext cx="6100293" cy="8352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smtClean="0">
                <a:latin typeface="Times New Roman" panose="02020603050405020304" pitchFamily="18" charset="0"/>
                <a:cs typeface="Times New Roman" panose="02020603050405020304" pitchFamily="18" charset="0"/>
              </a:rPr>
              <a:t>PROPOSED SYSTEM</a:t>
            </a:r>
            <a:endParaRPr lang="en-IN" sz="3200" b="1" dirty="0">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620332" y="1526393"/>
            <a:ext cx="11213205" cy="1356327"/>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IN" dirty="0" smtClean="0"/>
              <a:t>Many of the existing cyber crime investigation models are abstract in the context of law enforcement investigation and are largely restricted to the examination of a definitive technical crime scene</a:t>
            </a:r>
          </a:p>
          <a:p>
            <a:pPr marL="342900" indent="-342900" algn="just">
              <a:buFont typeface="Arial" panose="020B0604020202020204" pitchFamily="34" charset="0"/>
              <a:buChar char="•"/>
            </a:pPr>
            <a:r>
              <a:rPr lang="en-US" dirty="0" smtClean="0"/>
              <a:t>Existing concept deals with providing backend by using MySQL which contains lot of drawbacks i.e. data limitation, processing time is high when the data is huge and once data is lost we cannot recover </a:t>
            </a:r>
            <a:endParaRPr lang="en-IN" dirty="0"/>
          </a:p>
        </p:txBody>
      </p:sp>
    </p:spTree>
    <p:extLst>
      <p:ext uri="{BB962C8B-B14F-4D97-AF65-F5344CB8AC3E}">
        <p14:creationId xmlns:p14="http://schemas.microsoft.com/office/powerpoint/2010/main" val="161382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5631" y="171942"/>
            <a:ext cx="10515600" cy="1325563"/>
          </a:xfrm>
        </p:spPr>
        <p:txBody>
          <a:bodyPr>
            <a:normAutofit/>
          </a:bodyPr>
          <a:lstStyle/>
          <a:p>
            <a:r>
              <a:rPr lang="en-US" sz="3200" b="1" dirty="0" smtClean="0">
                <a:latin typeface="Times New Roman" pitchFamily="18" charset="0"/>
                <a:cs typeface="Times New Roman" pitchFamily="18" charset="0"/>
              </a:rPr>
              <a:t>SYSTEM REQUIREMENTS</a:t>
            </a:r>
            <a:endParaRPr lang="en-IN" sz="3200" dirty="0"/>
          </a:p>
        </p:txBody>
      </p:sp>
      <p:sp>
        <p:nvSpPr>
          <p:cNvPr id="3" name="Content Placeholder 2"/>
          <p:cNvSpPr>
            <a:spLocks noGrp="1"/>
          </p:cNvSpPr>
          <p:nvPr>
            <p:ph idx="1"/>
          </p:nvPr>
        </p:nvSpPr>
        <p:spPr>
          <a:xfrm>
            <a:off x="442175" y="1378039"/>
            <a:ext cx="11307650" cy="5293216"/>
          </a:xfrm>
        </p:spPr>
        <p:txBody>
          <a:bodyPr/>
          <a:lstStyle/>
          <a:p>
            <a:pPr marL="0" indent="0">
              <a:buNone/>
            </a:pPr>
            <a:r>
              <a:rPr lang="en-US" sz="2000" b="1" dirty="0" smtClean="0"/>
              <a:t>HARDWARE</a:t>
            </a:r>
            <a:endParaRPr lang="en-IN" dirty="0" smtClean="0"/>
          </a:p>
          <a:p>
            <a:pPr>
              <a:lnSpc>
                <a:spcPct val="100000"/>
              </a:lnSpc>
            </a:pPr>
            <a:r>
              <a:rPr lang="en-US" sz="2000" smtClean="0">
                <a:latin typeface="Times New Roman" pitchFamily="18" charset="0"/>
                <a:cs typeface="Times New Roman" pitchFamily="18" charset="0"/>
              </a:rPr>
              <a:t>PROCESSOR                </a:t>
            </a:r>
            <a:r>
              <a:rPr lang="en-US" sz="200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PENTIUM IV 2.6 </a:t>
            </a:r>
            <a:r>
              <a:rPr lang="en-US" sz="2000" dirty="0" err="1" smtClean="0">
                <a:latin typeface="Times New Roman" pitchFamily="18" charset="0"/>
                <a:cs typeface="Times New Roman" pitchFamily="18" charset="0"/>
              </a:rPr>
              <a:t>GHz,Intel</a:t>
            </a:r>
            <a:r>
              <a:rPr lang="en-US" sz="2000" dirty="0" smtClean="0">
                <a:latin typeface="Times New Roman" pitchFamily="18" charset="0"/>
                <a:cs typeface="Times New Roman" pitchFamily="18" charset="0"/>
              </a:rPr>
              <a:t> Core 2 Duo.</a:t>
            </a:r>
          </a:p>
          <a:p>
            <a:pPr>
              <a:lnSpc>
                <a:spcPct val="100000"/>
              </a:lnSpc>
            </a:pPr>
            <a:r>
              <a:rPr lang="en-US" sz="2000" dirty="0" smtClean="0">
                <a:latin typeface="Times New Roman" pitchFamily="18" charset="0"/>
                <a:cs typeface="Times New Roman" pitchFamily="18" charset="0"/>
              </a:rPr>
              <a:t>RAM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4GB DD RAM</a:t>
            </a:r>
          </a:p>
          <a:p>
            <a:pPr>
              <a:lnSpc>
                <a:spcPct val="100000"/>
              </a:lnSpc>
            </a:pPr>
            <a:r>
              <a:rPr lang="en-US" sz="2000" dirty="0" smtClean="0">
                <a:latin typeface="Times New Roman" pitchFamily="18" charset="0"/>
                <a:cs typeface="Times New Roman" pitchFamily="18" charset="0"/>
              </a:rPr>
              <a:t>MONITOR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15” COLOR</a:t>
            </a:r>
          </a:p>
          <a:p>
            <a:pPr>
              <a:lnSpc>
                <a:spcPct val="100000"/>
              </a:lnSpc>
            </a:pPr>
            <a:r>
              <a:rPr lang="en-US" sz="2000" dirty="0" smtClean="0">
                <a:latin typeface="Times New Roman" pitchFamily="18" charset="0"/>
                <a:cs typeface="Times New Roman" pitchFamily="18" charset="0"/>
              </a:rPr>
              <a:t>HARD DISK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40 GB</a:t>
            </a:r>
          </a:p>
          <a:p>
            <a:pPr marL="0" indent="0">
              <a:buNone/>
            </a:pPr>
            <a:endParaRPr lang="en-US" sz="2000" dirty="0" smtClean="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SOFTWARE</a:t>
            </a:r>
          </a:p>
          <a:p>
            <a:pPr>
              <a:lnSpc>
                <a:spcPct val="100000"/>
              </a:lnSpc>
            </a:pPr>
            <a:r>
              <a:rPr lang="en-US" sz="2000" dirty="0" smtClean="0">
                <a:latin typeface="Times New Roman" pitchFamily="18" charset="0"/>
                <a:cs typeface="Times New Roman" pitchFamily="18" charset="0"/>
              </a:rPr>
              <a:t>Framework		: 	Hadoop</a:t>
            </a:r>
          </a:p>
          <a:p>
            <a:pPr>
              <a:lnSpc>
                <a:spcPct val="100000"/>
              </a:lnSpc>
            </a:pPr>
            <a:r>
              <a:rPr lang="en-US" sz="2000" dirty="0" smtClean="0">
                <a:latin typeface="Times New Roman" pitchFamily="18" charset="0"/>
                <a:cs typeface="Times New Roman" pitchFamily="18" charset="0"/>
              </a:rPr>
              <a:t>Operating System  	:  	cent OS</a:t>
            </a:r>
          </a:p>
          <a:p>
            <a:pPr>
              <a:lnSpc>
                <a:spcPct val="100000"/>
              </a:lnSpc>
            </a:pPr>
            <a:r>
              <a:rPr lang="en-US" sz="2000" dirty="0" smtClean="0">
                <a:latin typeface="Times New Roman" pitchFamily="18" charset="0"/>
                <a:cs typeface="Times New Roman" pitchFamily="18" charset="0"/>
              </a:rPr>
              <a:t>IDE				:	Eclipse</a:t>
            </a:r>
          </a:p>
          <a:p>
            <a:pPr>
              <a:lnSpc>
                <a:spcPct val="100000"/>
              </a:lnSpc>
            </a:pPr>
            <a:r>
              <a:rPr lang="en-US" sz="2000" dirty="0" smtClean="0">
                <a:latin typeface="Times New Roman" pitchFamily="18" charset="0"/>
                <a:cs typeface="Times New Roman" pitchFamily="18" charset="0"/>
              </a:rPr>
              <a:t>Database    		:  	MySQL</a:t>
            </a:r>
          </a:p>
          <a:p>
            <a:pPr marL="0" indent="0">
              <a:buNone/>
            </a:pPr>
            <a:endParaRPr lang="en-US" sz="20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2910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483" y="218940"/>
            <a:ext cx="8807518" cy="1385434"/>
          </a:xfrm>
        </p:spPr>
        <p:txBody>
          <a:bodyPr/>
          <a:lstStyle/>
          <a:p>
            <a:r>
              <a:rPr lang="en-US" dirty="0" smtClean="0"/>
              <a:t>SYSTEM ARCHITECTURE DIAGRAM</a:t>
            </a:r>
            <a:endParaRPr lang="en-IN" dirty="0"/>
          </a:p>
        </p:txBody>
      </p:sp>
      <p:pic>
        <p:nvPicPr>
          <p:cNvPr id="4" name="Content Placeholder 3" descr="E:\Hadoop[2016-2017]\2016_screenhots\ITBD12\sys.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74346" y="1780504"/>
            <a:ext cx="6048437" cy="467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331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514" y="185788"/>
            <a:ext cx="8534400" cy="1507067"/>
          </a:xfrm>
        </p:spPr>
        <p:txBody>
          <a:bodyPr>
            <a:normAutofit/>
          </a:bodyPr>
          <a:lstStyle/>
          <a:p>
            <a:r>
              <a:rPr lang="en-US" sz="3200" b="1" dirty="0" smtClean="0"/>
              <a:t>MODULE DESCRIPTION</a:t>
            </a:r>
            <a:endParaRPr lang="en-IN" sz="3200" b="1" dirty="0"/>
          </a:p>
        </p:txBody>
      </p:sp>
      <p:sp>
        <p:nvSpPr>
          <p:cNvPr id="3" name="Content Placeholder 2"/>
          <p:cNvSpPr>
            <a:spLocks noGrp="1"/>
          </p:cNvSpPr>
          <p:nvPr>
            <p:ph idx="1"/>
          </p:nvPr>
        </p:nvSpPr>
        <p:spPr>
          <a:xfrm>
            <a:off x="838758" y="2025203"/>
            <a:ext cx="8534400" cy="3615267"/>
          </a:xfrm>
        </p:spPr>
        <p:txBody>
          <a:bodyPr/>
          <a:lstStyle/>
          <a:p>
            <a:r>
              <a:rPr lang="en-IN" dirty="0"/>
              <a:t>Data Pre-processing Model</a:t>
            </a:r>
          </a:p>
          <a:p>
            <a:r>
              <a:rPr lang="en-IN" dirty="0"/>
              <a:t>Data Migration Model with Sqoop</a:t>
            </a:r>
          </a:p>
          <a:p>
            <a:r>
              <a:rPr lang="en-IN" dirty="0"/>
              <a:t>Data Analytic Module with HIVE</a:t>
            </a:r>
          </a:p>
          <a:p>
            <a:r>
              <a:rPr lang="en-IN" dirty="0"/>
              <a:t>Data Analytic Module with PIG</a:t>
            </a:r>
          </a:p>
          <a:p>
            <a:r>
              <a:rPr lang="en-IN" dirty="0"/>
              <a:t>Data Analytic Module with MapReduce</a:t>
            </a:r>
          </a:p>
          <a:p>
            <a:endParaRPr lang="en-IN" dirty="0"/>
          </a:p>
        </p:txBody>
      </p:sp>
    </p:spTree>
    <p:extLst>
      <p:ext uri="{BB962C8B-B14F-4D97-AF65-F5344CB8AC3E}">
        <p14:creationId xmlns:p14="http://schemas.microsoft.com/office/powerpoint/2010/main" val="4026235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0645" y="2837869"/>
            <a:ext cx="10515600" cy="1325563"/>
          </a:xfrm>
        </p:spPr>
        <p:txBody>
          <a:bodyPr/>
          <a:lstStyle/>
          <a:p>
            <a:r>
              <a:rPr lang="en-US" dirty="0" smtClean="0"/>
              <a:t>THANK YOU</a:t>
            </a:r>
            <a:endParaRPr lang="en-IN" dirty="0"/>
          </a:p>
        </p:txBody>
      </p:sp>
    </p:spTree>
    <p:extLst>
      <p:ext uri="{BB962C8B-B14F-4D97-AF65-F5344CB8AC3E}">
        <p14:creationId xmlns:p14="http://schemas.microsoft.com/office/powerpoint/2010/main" val="63714471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83</TotalTime>
  <Words>385</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Times New Roman</vt:lpstr>
      <vt:lpstr>Wingdings 3</vt:lpstr>
      <vt:lpstr>Slice</vt:lpstr>
      <vt:lpstr>A SYSTEMATIC APPROACH FOR ANALYZING CYBERCRIME OCCURENCES USING BIG DATA </vt:lpstr>
      <vt:lpstr>INTRODUCTION</vt:lpstr>
      <vt:lpstr>EXISTING SYSTEM</vt:lpstr>
      <vt:lpstr>SYSTEM REQUIREMENTS</vt:lpstr>
      <vt:lpstr>SYSTEM ARCHITECTURE DIAGRAM</vt:lpstr>
      <vt:lpstr>MODULE DESCRIPTION</vt:lpstr>
      <vt:lpstr>THANK YOU</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SYSTEMATIC APPROACH FOR ANALYZING CYBERCRIME OCCURENCES USING BIG DATA</dc:title>
  <dc:creator>Harish Kumar</dc:creator>
  <cp:lastModifiedBy>Harish Kumar</cp:lastModifiedBy>
  <cp:revision>13</cp:revision>
  <dcterms:created xsi:type="dcterms:W3CDTF">2018-01-22T13:13:46Z</dcterms:created>
  <dcterms:modified xsi:type="dcterms:W3CDTF">2018-03-17T05:02:55Z</dcterms:modified>
</cp:coreProperties>
</file>