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3817" y="822036"/>
            <a:ext cx="6780185" cy="812800"/>
          </a:xfrm>
        </p:spPr>
        <p:txBody>
          <a:bodyPr/>
          <a:lstStyle/>
          <a:p>
            <a:pPr algn="ctr"/>
            <a:r>
              <a:rPr lang="en-US" sz="2800" dirty="0" smtClean="0">
                <a:latin typeface="Arial Black" panose="020B0A04020102020204" pitchFamily="34" charset="0"/>
              </a:rPr>
              <a:t>CAPSTONE PROJECT  </a:t>
            </a:r>
            <a:endParaRPr lang="en-US" sz="2800" dirty="0">
              <a:latin typeface="Arial Black" panose="020B0A04020102020204" pitchFamily="34" charset="0"/>
            </a:endParaRPr>
          </a:p>
        </p:txBody>
      </p:sp>
      <p:sp>
        <p:nvSpPr>
          <p:cNvPr id="3" name="Subtitle 2"/>
          <p:cNvSpPr>
            <a:spLocks noGrp="1"/>
          </p:cNvSpPr>
          <p:nvPr>
            <p:ph type="subTitle" idx="1"/>
          </p:nvPr>
        </p:nvSpPr>
        <p:spPr>
          <a:xfrm>
            <a:off x="1386994" y="2299856"/>
            <a:ext cx="7766936" cy="692726"/>
          </a:xfrm>
        </p:spPr>
        <p:txBody>
          <a:bodyPr>
            <a:normAutofit/>
          </a:bodyPr>
          <a:lstStyle/>
          <a:p>
            <a:r>
              <a:rPr lang="en-US" sz="3600" dirty="0" smtClean="0"/>
              <a:t>AGRICULTURE LAND ANALYSIS</a:t>
            </a:r>
            <a:endParaRPr lang="en-US" sz="3600" dirty="0"/>
          </a:p>
        </p:txBody>
      </p:sp>
      <p:sp>
        <p:nvSpPr>
          <p:cNvPr id="4" name="TextBox 3"/>
          <p:cNvSpPr txBox="1"/>
          <p:nvPr/>
        </p:nvSpPr>
        <p:spPr>
          <a:xfrm>
            <a:off x="5865784" y="4313382"/>
            <a:ext cx="3408218" cy="954107"/>
          </a:xfrm>
          <a:prstGeom prst="rect">
            <a:avLst/>
          </a:prstGeom>
          <a:noFill/>
        </p:spPr>
        <p:txBody>
          <a:bodyPr wrap="square" rtlCol="0">
            <a:spAutoFit/>
          </a:bodyPr>
          <a:lstStyle/>
          <a:p>
            <a:pPr algn="ctr"/>
            <a:r>
              <a:rPr lang="en-US" dirty="0" smtClean="0"/>
              <a:t>BY :  Y.HARISH KUMAR</a:t>
            </a:r>
            <a:endParaRPr lang="en-US" sz="2800" dirty="0" smtClean="0"/>
          </a:p>
          <a:p>
            <a:pPr algn="ctr"/>
            <a:r>
              <a:rPr lang="en-US" dirty="0"/>
              <a:t> </a:t>
            </a:r>
            <a:r>
              <a:rPr lang="en-US" dirty="0" smtClean="0"/>
              <a:t>           SREE KRISHNA COLLEGE           OF ENGINEERING</a:t>
            </a:r>
            <a:endParaRPr lang="en-US" dirty="0"/>
          </a:p>
        </p:txBody>
      </p:sp>
    </p:spTree>
    <p:extLst>
      <p:ext uri="{BB962C8B-B14F-4D97-AF65-F5344CB8AC3E}">
        <p14:creationId xmlns:p14="http://schemas.microsoft.com/office/powerpoint/2010/main" val="51510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a:p>
            <a:r>
              <a:rPr lang="en-US" sz="2000" dirty="0"/>
              <a:t> Proposed System/Solution</a:t>
            </a:r>
          </a:p>
          <a:p>
            <a:r>
              <a:rPr lang="en-US" sz="2000" dirty="0"/>
              <a:t> System Development Approach</a:t>
            </a:r>
          </a:p>
          <a:p>
            <a:r>
              <a:rPr lang="en-US" sz="2000" dirty="0"/>
              <a:t> Algorithm &amp; Deployment</a:t>
            </a:r>
          </a:p>
          <a:p>
            <a:r>
              <a:rPr lang="en-US" sz="2000" dirty="0"/>
              <a:t> Result </a:t>
            </a:r>
          </a:p>
          <a:p>
            <a:r>
              <a:rPr lang="en-US" sz="2000" dirty="0"/>
              <a:t> Conclusion</a:t>
            </a:r>
          </a:p>
          <a:p>
            <a:r>
              <a:rPr lang="en-US" sz="2000" dirty="0"/>
              <a:t> Future Scope</a:t>
            </a:r>
          </a:p>
          <a:p>
            <a:r>
              <a:rPr lang="en-US" sz="2000" dirty="0"/>
              <a:t> References</a:t>
            </a:r>
          </a:p>
          <a:p>
            <a:endParaRPr lang="en-US" dirty="0" smtClean="0"/>
          </a:p>
        </p:txBody>
      </p:sp>
    </p:spTree>
    <p:extLst>
      <p:ext uri="{BB962C8B-B14F-4D97-AF65-F5344CB8AC3E}">
        <p14:creationId xmlns:p14="http://schemas.microsoft.com/office/powerpoint/2010/main" val="582642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System/Solution</a:t>
            </a:r>
          </a:p>
        </p:txBody>
      </p:sp>
      <p:sp>
        <p:nvSpPr>
          <p:cNvPr id="3" name="Content Placeholder 2"/>
          <p:cNvSpPr>
            <a:spLocks noGrp="1"/>
          </p:cNvSpPr>
          <p:nvPr>
            <p:ph idx="1"/>
          </p:nvPr>
        </p:nvSpPr>
        <p:spPr/>
        <p:txBody>
          <a:bodyPr/>
          <a:lstStyle/>
          <a:p>
            <a:r>
              <a:rPr lang="en-US" dirty="0"/>
              <a:t>Choose appropriate machine learning models such as regression (e.g., linear regression, random forest regression) or classification (e.g., decision trees, SVM) based on the nature of the problem (e.g., predicting crop yield, classifying soil types).Split data into training and testing sets for model evaluation.</a:t>
            </a:r>
          </a:p>
        </p:txBody>
      </p:sp>
    </p:spTree>
    <p:extLst>
      <p:ext uri="{BB962C8B-B14F-4D97-AF65-F5344CB8AC3E}">
        <p14:creationId xmlns:p14="http://schemas.microsoft.com/office/powerpoint/2010/main" val="2852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Development Approach</a:t>
            </a:r>
          </a:p>
        </p:txBody>
      </p:sp>
      <p:sp>
        <p:nvSpPr>
          <p:cNvPr id="3" name="Content Placeholder 2"/>
          <p:cNvSpPr>
            <a:spLocks noGrp="1"/>
          </p:cNvSpPr>
          <p:nvPr>
            <p:ph idx="1"/>
          </p:nvPr>
        </p:nvSpPr>
        <p:spPr/>
        <p:txBody>
          <a:bodyPr/>
          <a:lstStyle/>
          <a:p>
            <a:r>
              <a:rPr lang="en-US" dirty="0"/>
              <a:t>Computing Device: Any modern computer or laptop can be used for Python development. The specifications will depend on the complexity of your tasks. For basic scripting and small projects, a standard laptop with at least 4GB of RAM and a multi-core processor will suffice. For more intensive tasks such as machine learning or data analysis on large datasets, a computer with higher RAM (8GB or more) and a faster processor (e.g., Intel Core i5 or higher) </a:t>
            </a:r>
            <a:r>
              <a:rPr lang="en-US" dirty="0" smtClean="0"/>
              <a:t>is recommended.</a:t>
            </a:r>
          </a:p>
          <a:p>
            <a:r>
              <a:rPr lang="en-US" dirty="0"/>
              <a:t>Python Interpreter: The core requirement is the Python interpreter itself, which can be downloaded from the official Python website (python.org). Choose the latest stable version compatible with your operating system (Windows, </a:t>
            </a:r>
            <a:r>
              <a:rPr lang="en-US" dirty="0" err="1"/>
              <a:t>macOS</a:t>
            </a:r>
            <a:r>
              <a:rPr lang="en-US" dirty="0"/>
              <a:t>, Linux).</a:t>
            </a:r>
          </a:p>
        </p:txBody>
      </p:sp>
    </p:spTree>
    <p:extLst>
      <p:ext uri="{BB962C8B-B14F-4D97-AF65-F5344CB8AC3E}">
        <p14:creationId xmlns:p14="http://schemas.microsoft.com/office/powerpoint/2010/main" val="321399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&amp; Deployment</a:t>
            </a:r>
            <a:br>
              <a:rPr lang="en-US" dirty="0"/>
            </a:br>
            <a:endParaRPr lang="en-US" dirty="0"/>
          </a:p>
        </p:txBody>
      </p:sp>
      <p:sp>
        <p:nvSpPr>
          <p:cNvPr id="3" name="Content Placeholder 2"/>
          <p:cNvSpPr>
            <a:spLocks noGrp="1"/>
          </p:cNvSpPr>
          <p:nvPr>
            <p:ph idx="1"/>
          </p:nvPr>
        </p:nvSpPr>
        <p:spPr/>
        <p:txBody>
          <a:bodyPr/>
          <a:lstStyle/>
          <a:p>
            <a:r>
              <a:rPr lang="en-US" dirty="0"/>
              <a:t>Algorithm </a:t>
            </a:r>
            <a:r>
              <a:rPr lang="en-US" dirty="0" err="1"/>
              <a:t>Selection:Regression</a:t>
            </a:r>
            <a:r>
              <a:rPr lang="en-US" dirty="0"/>
              <a:t> Algorithms: If you're predicting continuous variables like crop yield, consider regression algorithms such as linear regression, random forest regression, or gradient boosting regression</a:t>
            </a:r>
            <a:r>
              <a:rPr lang="en-US" dirty="0" smtClean="0"/>
              <a:t>.</a:t>
            </a:r>
          </a:p>
          <a:p>
            <a:endParaRPr lang="en-US" dirty="0"/>
          </a:p>
          <a:p>
            <a:r>
              <a:rPr lang="en-US" dirty="0"/>
              <a:t>Model Training and </a:t>
            </a:r>
            <a:r>
              <a:rPr lang="en-US" dirty="0" err="1"/>
              <a:t>Evaluation:Split</a:t>
            </a:r>
            <a:r>
              <a:rPr lang="en-US" dirty="0"/>
              <a:t> your data into training and testing sets (e.g., using train-test split in </a:t>
            </a:r>
            <a:r>
              <a:rPr lang="en-US" dirty="0" err="1"/>
              <a:t>Scikit</a:t>
            </a:r>
            <a:r>
              <a:rPr lang="en-US" dirty="0"/>
              <a:t>-learn).Train your chosen algorithm on the training </a:t>
            </a:r>
            <a:r>
              <a:rPr lang="en-US" dirty="0" err="1"/>
              <a:t>data.Evaluate</a:t>
            </a:r>
            <a:r>
              <a:rPr lang="en-US" dirty="0"/>
              <a:t> the model using appropriate metrics based on your task (e.g., RMSE for regression, accuracy for classification).</a:t>
            </a:r>
          </a:p>
        </p:txBody>
      </p:sp>
    </p:spTree>
    <p:extLst>
      <p:ext uri="{BB962C8B-B14F-4D97-AF65-F5344CB8AC3E}">
        <p14:creationId xmlns:p14="http://schemas.microsoft.com/office/powerpoint/2010/main" val="2838299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pic>
        <p:nvPicPr>
          <p:cNvPr id="4" name="Content Placeholder 3"/>
          <p:cNvPicPr>
            <a:picLocks noGrp="1" noChangeAspect="1"/>
          </p:cNvPicPr>
          <p:nvPr>
            <p:ph idx="1"/>
          </p:nvPr>
        </p:nvPicPr>
        <p:blipFill>
          <a:blip r:embed="rId2"/>
          <a:stretch>
            <a:fillRect/>
          </a:stretch>
        </p:blipFill>
        <p:spPr>
          <a:xfrm>
            <a:off x="679890" y="1523280"/>
            <a:ext cx="2536235" cy="2513011"/>
          </a:xfrm>
          <a:prstGeom prst="rect">
            <a:avLst/>
          </a:prstGeom>
        </p:spPr>
      </p:pic>
      <p:pic>
        <p:nvPicPr>
          <p:cNvPr id="5" name="Picture 4"/>
          <p:cNvPicPr>
            <a:picLocks noChangeAspect="1"/>
          </p:cNvPicPr>
          <p:nvPr/>
        </p:nvPicPr>
        <p:blipFill>
          <a:blip r:embed="rId3"/>
          <a:stretch>
            <a:fillRect/>
          </a:stretch>
        </p:blipFill>
        <p:spPr>
          <a:xfrm>
            <a:off x="4085215" y="1523280"/>
            <a:ext cx="2768168" cy="2598738"/>
          </a:xfrm>
          <a:prstGeom prst="rect">
            <a:avLst/>
          </a:prstGeom>
        </p:spPr>
      </p:pic>
      <p:pic>
        <p:nvPicPr>
          <p:cNvPr id="6" name="Picture 5"/>
          <p:cNvPicPr>
            <a:picLocks noChangeAspect="1"/>
          </p:cNvPicPr>
          <p:nvPr/>
        </p:nvPicPr>
        <p:blipFill>
          <a:blip r:embed="rId4"/>
          <a:stretch>
            <a:fillRect/>
          </a:stretch>
        </p:blipFill>
        <p:spPr>
          <a:xfrm>
            <a:off x="4211783" y="4122018"/>
            <a:ext cx="2715490" cy="2281382"/>
          </a:xfrm>
          <a:prstGeom prst="rect">
            <a:avLst/>
          </a:prstGeom>
        </p:spPr>
      </p:pic>
      <p:pic>
        <p:nvPicPr>
          <p:cNvPr id="7" name="Picture 6"/>
          <p:cNvPicPr>
            <a:picLocks noChangeAspect="1"/>
          </p:cNvPicPr>
          <p:nvPr/>
        </p:nvPicPr>
        <p:blipFill>
          <a:blip r:embed="rId5"/>
          <a:stretch>
            <a:fillRect/>
          </a:stretch>
        </p:blipFill>
        <p:spPr>
          <a:xfrm>
            <a:off x="557934" y="4257963"/>
            <a:ext cx="2780145" cy="2521527"/>
          </a:xfrm>
          <a:prstGeom prst="rect">
            <a:avLst/>
          </a:prstGeom>
        </p:spPr>
      </p:pic>
    </p:spTree>
    <p:extLst>
      <p:ext uri="{BB962C8B-B14F-4D97-AF65-F5344CB8AC3E}">
        <p14:creationId xmlns:p14="http://schemas.microsoft.com/office/powerpoint/2010/main" val="120792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In conclusion, conducting agriculture land analysis in Python involves a comprehensive approach encompassing data collection, preprocessing, exploratory data analysis, feature engineering, model selection and training, evaluation, and deployment.</a:t>
            </a:r>
          </a:p>
        </p:txBody>
      </p:sp>
    </p:spTree>
    <p:extLst>
      <p:ext uri="{BB962C8B-B14F-4D97-AF65-F5344CB8AC3E}">
        <p14:creationId xmlns:p14="http://schemas.microsoft.com/office/powerpoint/2010/main" val="3059815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Future Scope</a:t>
            </a:r>
            <a:br>
              <a:rPr lang="en-US" dirty="0"/>
            </a:br>
            <a:endParaRPr lang="en-US" dirty="0"/>
          </a:p>
        </p:txBody>
      </p:sp>
      <p:sp>
        <p:nvSpPr>
          <p:cNvPr id="3" name="Content Placeholder 2"/>
          <p:cNvSpPr>
            <a:spLocks noGrp="1"/>
          </p:cNvSpPr>
          <p:nvPr>
            <p:ph idx="1"/>
          </p:nvPr>
        </p:nvSpPr>
        <p:spPr/>
        <p:txBody>
          <a:bodyPr/>
          <a:lstStyle/>
          <a:p>
            <a:r>
              <a:rPr lang="en-US" dirty="0"/>
              <a:t>Integration of Big Data and AI: As agricultural datasets continue to grow in volume and complexity, there will be an increased focus on leveraging big data technologies and advanced AI algorithms. This includes using machine learning models for predictive analytics, anomaly detection, and optimization of agricultural processes</a:t>
            </a:r>
            <a:r>
              <a:rPr lang="en-US" dirty="0" smtClean="0"/>
              <a:t>.</a:t>
            </a:r>
          </a:p>
          <a:p>
            <a:r>
              <a:rPr lang="en-US" dirty="0" err="1" smtClean="0"/>
              <a:t>IoT</a:t>
            </a:r>
            <a:r>
              <a:rPr lang="en-US" dirty="0" smtClean="0"/>
              <a:t> </a:t>
            </a:r>
            <a:r>
              <a:rPr lang="en-US" dirty="0"/>
              <a:t>and Sensor Integration: The integration of </a:t>
            </a:r>
            <a:r>
              <a:rPr lang="en-US" dirty="0" err="1"/>
              <a:t>IoT</a:t>
            </a:r>
            <a:r>
              <a:rPr lang="en-US" dirty="0"/>
              <a:t> devices and sensor networks will play a significant role in agriculture land analysis. This includes real-time monitoring of soil moisture, temperature, crop health, and environmental conditions. Python can be used to develop </a:t>
            </a:r>
            <a:r>
              <a:rPr lang="en-US" dirty="0" err="1"/>
              <a:t>IoT</a:t>
            </a:r>
            <a:r>
              <a:rPr lang="en-US" dirty="0"/>
              <a:t> solutions, data aggregation pipelines, and analytics platforms for actionable insights.</a:t>
            </a:r>
          </a:p>
        </p:txBody>
      </p:sp>
    </p:spTree>
    <p:extLst>
      <p:ext uri="{BB962C8B-B14F-4D97-AF65-F5344CB8AC3E}">
        <p14:creationId xmlns:p14="http://schemas.microsoft.com/office/powerpoint/2010/main" val="333814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br>
              <a:rPr lang="en-US" dirty="0"/>
            </a:br>
            <a:endParaRPr lang="en-US" dirty="0"/>
          </a:p>
        </p:txBody>
      </p:sp>
      <p:sp>
        <p:nvSpPr>
          <p:cNvPr id="3" name="Content Placeholder 2"/>
          <p:cNvSpPr>
            <a:spLocks noGrp="1"/>
          </p:cNvSpPr>
          <p:nvPr>
            <p:ph idx="1"/>
          </p:nvPr>
        </p:nvSpPr>
        <p:spPr/>
        <p:txBody>
          <a:bodyPr/>
          <a:lstStyle/>
          <a:p>
            <a:r>
              <a:rPr lang="en-US" dirty="0"/>
              <a:t>https://youtu.be/zdd1sViJK1w?si=kdEAOvU80ztpaFpr</a:t>
            </a:r>
          </a:p>
        </p:txBody>
      </p:sp>
    </p:spTree>
    <p:extLst>
      <p:ext uri="{BB962C8B-B14F-4D97-AF65-F5344CB8AC3E}">
        <p14:creationId xmlns:p14="http://schemas.microsoft.com/office/powerpoint/2010/main" val="21130446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51</TotalTime>
  <Words>469</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Trebuchet MS</vt:lpstr>
      <vt:lpstr>Wingdings 3</vt:lpstr>
      <vt:lpstr>Facet</vt:lpstr>
      <vt:lpstr>CAPSTONE PROJECT  </vt:lpstr>
      <vt:lpstr>OUTLINE</vt:lpstr>
      <vt:lpstr>Proposed System/Solution</vt:lpstr>
      <vt:lpstr>System Development Approach</vt:lpstr>
      <vt:lpstr>Algorithm &amp; Deployment </vt:lpstr>
      <vt:lpstr>Result</vt:lpstr>
      <vt:lpstr>Conclusion</vt:lpstr>
      <vt:lpstr> Future Scope </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Microsoft account</dc:creator>
  <cp:lastModifiedBy>Microsoft account</cp:lastModifiedBy>
  <cp:revision>6</cp:revision>
  <dcterms:created xsi:type="dcterms:W3CDTF">2024-04-03T09:31:08Z</dcterms:created>
  <dcterms:modified xsi:type="dcterms:W3CDTF">2024-04-03T10:31:26Z</dcterms:modified>
</cp:coreProperties>
</file>