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59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0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1295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96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7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02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028EFC-D5E2-4AE2-B5BB-F2C07016D4C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9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B6E0-F08A-296A-89E3-D5EB49241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76" y="281354"/>
            <a:ext cx="10445261" cy="53340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Analyzing power usage statistics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F72DE-B5CC-0913-3A20-B14F4B814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Al Bayan Plain" pitchFamily="2" charset="-78"/>
              </a:rPr>
              <a:t>Contributors:</a:t>
            </a:r>
          </a:p>
          <a:p>
            <a:r>
              <a:rPr lang="en-US" dirty="0">
                <a:cs typeface="Al Bayan Plain" pitchFamily="2" charset="-78"/>
              </a:rPr>
              <a:t>harish </a:t>
            </a:r>
            <a:r>
              <a:rPr lang="en-US" dirty="0" err="1">
                <a:cs typeface="Al Bayan Plain" pitchFamily="2" charset="-78"/>
              </a:rPr>
              <a:t>kumar</a:t>
            </a:r>
            <a:r>
              <a:rPr lang="en-US" dirty="0">
                <a:cs typeface="Al Bayan Plain" pitchFamily="2" charset="-78"/>
              </a:rPr>
              <a:t> </a:t>
            </a:r>
            <a:r>
              <a:rPr lang="en-US" dirty="0" err="1">
                <a:cs typeface="Al Bayan Plain" pitchFamily="2" charset="-78"/>
              </a:rPr>
              <a:t>uddandI</a:t>
            </a:r>
            <a:endParaRPr lang="en-US" dirty="0"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007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9B65-8F90-FB81-C663-1FA00F4B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8" y="187957"/>
            <a:ext cx="5676181" cy="13255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UNDERSTANDING THE BUSINESS  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08A5-4E9C-4B44-7BDA-79445686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143" y="1805646"/>
            <a:ext cx="5031858" cy="43636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Analyzing the data of power generation in the US, for several electric utility KPI’s and see how this impacts the viability of different types of generation. KPI’s like</a:t>
            </a:r>
          </a:p>
          <a:p>
            <a:pPr lvl="1"/>
            <a:r>
              <a:rPr lang="en-US" sz="2000" dirty="0"/>
              <a:t>Revenue vs Expense Statistics</a:t>
            </a:r>
          </a:p>
          <a:p>
            <a:pPr lvl="1"/>
            <a:r>
              <a:rPr lang="en-US" sz="2000" dirty="0"/>
              <a:t>Type of fuel mostly consumed(Coal, Petroleum..,)</a:t>
            </a:r>
          </a:p>
          <a:p>
            <a:pPr lvl="1"/>
            <a:r>
              <a:rPr lang="en-US" sz="2000" dirty="0"/>
              <a:t>Fuel Utility information</a:t>
            </a:r>
          </a:p>
        </p:txBody>
      </p:sp>
      <p:pic>
        <p:nvPicPr>
          <p:cNvPr id="6" name="Picture 5" descr="Hydrogen-powered car being fuelled">
            <a:extLst>
              <a:ext uri="{FF2B5EF4-FFF2-40B4-BE49-F238E27FC236}">
                <a16:creationId xmlns:a16="http://schemas.microsoft.com/office/drawing/2014/main" id="{BBD16871-00AA-7D37-1963-4B889FE1B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34" y="187956"/>
            <a:ext cx="5653629" cy="668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9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877B-9789-E692-A46C-63D99FDA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83" y="316523"/>
            <a:ext cx="8187071" cy="1125416"/>
          </a:xfrm>
        </p:spPr>
        <p:txBody>
          <a:bodyPr>
            <a:noAutofit/>
          </a:bodyPr>
          <a:lstStyle/>
          <a:p>
            <a:r>
              <a:rPr lang="en-US" sz="6600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9CBA-B939-0E5C-5343-8B92AF47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5908" y="2532185"/>
            <a:ext cx="6954510" cy="3578731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covers mainly Monthly fuel contract information and the revenue information.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describes utility statistics with respect to</a:t>
            </a:r>
            <a:r>
              <a:rPr lang="en-US" sz="1100" dirty="0"/>
              <a:t>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Supplier name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Fuel group code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Fuel type and their costs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Fuel received units and their contract type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9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F442-0F56-D2DD-3994-22836E62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</a:rPr>
              <a:t>Analysis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888C-A6E0-8D82-7C2B-FC29A9563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2995" y="1477108"/>
            <a:ext cx="5141904" cy="2771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Performed exploratory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(data cleaning, correlation..)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Weight of evidence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binning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(Information value 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(Silhouette Method 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341D3-A160-C84E-B0B2-75D433D95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4092742"/>
            <a:ext cx="4800600" cy="18127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get the data in desired structured format to perform the analysis.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Woe: To find the weightage of Important Columns</a:t>
            </a:r>
          </a:p>
          <a:p>
            <a:endParaRPr lang="en-US" dirty="0"/>
          </a:p>
        </p:txBody>
      </p:sp>
      <p:pic>
        <p:nvPicPr>
          <p:cNvPr id="5" name="Graphic 4" descr="Decision chart outline">
            <a:extLst>
              <a:ext uri="{FF2B5EF4-FFF2-40B4-BE49-F238E27FC236}">
                <a16:creationId xmlns:a16="http://schemas.microsoft.com/office/drawing/2014/main" id="{97B704DB-5C3B-8361-0820-A560E418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8585" y="190618"/>
            <a:ext cx="3753670" cy="37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14E-62B7-978C-B616-02A60B1D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772" y="621323"/>
            <a:ext cx="3720904" cy="92599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170D-46D5-4D40-7D5C-876BB023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clusters are formed  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Cluster 1 - (coal, natural gas, other gases, petroleum)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Cluster 2 -  (coal, Petroleum coke)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Selected Cluster 2 as it determines heat generation.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Tracking proper distribution.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Accessing Cost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83613F-2799-92E9-3CB0-7ECC8E2F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0449" y="2489982"/>
            <a:ext cx="3439551" cy="341551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process can be carried out using DBSCAN the results will be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A4D6-3DC4-ECF6-197B-3A68141D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9"/>
            <a:ext cx="8187071" cy="22038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69150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{A12E7A06-E238-674D-8261-267938FE66DD}tf10001071_mac</Template>
  <TotalTime>1262</TotalTime>
  <Words>216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Analyzing power usage statistics </vt:lpstr>
      <vt:lpstr>UNDERSTANDING THE BUSINESS   PROBLEM</vt:lpstr>
      <vt:lpstr> DATA DESCRIPTION</vt:lpstr>
      <vt:lpstr>Analysis</vt:lpstr>
      <vt:lpstr>Conclusion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uddandi</dc:creator>
  <cp:lastModifiedBy>V SAI SUPRIYA BBA</cp:lastModifiedBy>
  <cp:revision>8</cp:revision>
  <dcterms:created xsi:type="dcterms:W3CDTF">2022-12-08T00:31:14Z</dcterms:created>
  <dcterms:modified xsi:type="dcterms:W3CDTF">2022-12-08T21:51:13Z</dcterms:modified>
</cp:coreProperties>
</file>