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E9F8-BF54-5E17-F814-E3755348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A4FE2-C9C1-98E7-3495-4BCF5EE3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8648-D969-3E0B-DFDF-031807B4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13B1-498C-15F7-560D-26AF192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C510-781D-8718-BAAD-A3B057E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4388-53E8-259F-48E0-A68B824A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74FB-D50A-9AA5-4867-CA5643B9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063A-16C1-995D-4769-B37B0FEC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20F3-FD6C-F38D-CC1A-414C9841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9AB3-4615-C2BA-4E61-CE784B9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0DB58-9B68-27FE-1501-30D42A8EF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6B922-99F7-34EE-D8CF-A86953AE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0A08-689B-37F0-AEB0-CC99E0D2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9765-80E2-BF32-7844-1DB5A271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7EF5-B9B0-84B9-46B9-CEF0D65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64FC-F971-6D21-E68D-9B9A8FE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0FDF-F9C8-D6DA-60D9-022582B0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6924-CFC1-A443-67B4-4D6ACB2B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2F90-5A49-32E0-86B2-33C3089D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6421-0E00-A4F3-EB1B-DB2F16DC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0222-5BFB-C4F8-4688-283983CD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820C-A9AD-A63B-9B63-DA627847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731B-A495-91F5-0DB1-C785ED7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E2E3-C7AE-0CB9-069D-23DD14C1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1C78-D6D6-8BC4-68EB-49EE5D5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B46C-39CB-B52A-00B3-CD3723B9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BAFB-F13C-E19E-DC5D-B4B95FA8E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F7BBF-7A6A-180A-930F-22B14CC93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00397-6143-4C6E-84E9-8D2EEB91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7C9D-FE40-DCA7-E0AA-D47BD1E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DA2C-0E96-7A45-04E4-D5921CA8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0438-D921-701C-2A9A-4121B621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F266-B4EA-89AE-3ED3-D27CEF75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4E53-4213-D151-D295-8B5ED98E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4811F-38DC-C0E1-32C7-2B55D477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E1DAE-48BA-833B-DCB2-723B03655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3A1A-7534-7F9E-B165-59D27F70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25048-5A30-6136-647B-CA96327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9A9D9-8D64-B00F-8AF0-886EAF86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15AF-10B2-CA65-AFA1-6161F244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9BF3A-3022-B0CC-6FAC-EDA287C9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0328-5945-4BFE-6FE8-90CFE4E7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01A42-AF59-7740-8976-F07CDAB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FCB7-6E47-F056-A519-62994BE1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3653F-2B63-BF03-0E7F-D46ED89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0FA4-1ACB-5889-FB65-804085EF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87E-A937-890E-3A1F-464D5CE7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28CF-7B9E-DC07-85C4-96568C11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F1D4B-7561-E333-583B-2D8882BD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D288-485E-5687-8E05-5D4BEB48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8C0F-3AEF-57C5-6A71-A3E50391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C3F4-9BF2-698A-B4B7-AC4E1711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C39-6E19-321C-9000-573B8BA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E885B-F674-29F1-57DF-6010987CF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1DC35-F92D-EF7A-2CC4-4A6E0FF7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32F4-BB41-D020-5167-436518E0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FF81A-7270-0760-36C8-FDF426CC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D178-3A5D-64C8-5CD4-18F48BC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BF4E0-D7F8-5D80-DC25-9567DA89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37AE-B58C-36F4-10D2-A8924CC4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3F0F-75FA-7063-F7D6-58CE047A0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495-17E6-4DBC-98A6-4C30C46F12A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3E97-8250-CDE9-3B55-EA51AABED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1FF3-6706-E4BC-E1C6-21BCB6DE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90CF-D6DB-46F6-8ADB-42923B53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AA10B-1F9E-DF69-8626-085C9A82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68096"/>
            <a:ext cx="10506455" cy="347142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Airbag AI: How Deep learning is Revolutionizing ADAS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A2A6-4B14-815F-7C4D-58758A48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Harish Kumar Uddandi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45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518A8-64BD-66B9-876A-D667F40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            </a:t>
            </a:r>
            <a:r>
              <a:rPr lang="en-US" sz="3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7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D770-A483-BCF0-3B1E-778FA63A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92214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DADA-BFFF-AAE1-6328-1A844CB4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ADAS?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deep learning work in airbag technology?</a:t>
            </a:r>
          </a:p>
          <a:p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Exploring Deep Learning Architectures for Pressure Distribution Analysis in ADAS and Airbag Systems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of using deep learning in airbag technology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and limitations of using deep learning in air bag technology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4194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B868C-8863-8A6C-4DB5-5A726A67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3F9E-2A1E-9929-99C6-847ABC39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Autofit/>
          </a:bodyPr>
          <a:lstStyle/>
          <a:p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Automotive safety has always been a top priority for car manufacture's, with the advent of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Driver Assistance Systems (ADAS) cars are becoming safer than ever before, once such application ADAS is the use of deep learning in airbag technology.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airbag  Is an essential component of any cars safety system, and it is designed to protect passengers during a collision. The use of deep learning in airbag technology has the potential to make airbags even more effective in protecting passengers </a:t>
            </a:r>
          </a:p>
        </p:txBody>
      </p:sp>
    </p:spTree>
    <p:extLst>
      <p:ext uri="{BB962C8B-B14F-4D97-AF65-F5344CB8AC3E}">
        <p14:creationId xmlns:p14="http://schemas.microsoft.com/office/powerpoint/2010/main" val="144782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839BA-3038-2C25-805A-C69603FE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ADAS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C329-42BA-083E-801E-FD52EEAA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ADAS are systems designed to improve vehicle safety and reduce the likelihood of accidents by assisting the driver in various driving tasks.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systems use a combination of sensors, cameras, and other technologies to provide drivers with information about their surroundings, such as the distance between their car and other vehicles, road signs, and pedestrians.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ADAS technology is becoming increasingly advanced, with features such as night vision, facial recognition, and gesture control being developed.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0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874AA-0B8F-0981-72B6-919E86D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deep learning work in airbag technology?</a:t>
            </a:r>
            <a:b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3A78-F16D-6A46-8436-2F5FDB84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uses artificial neural networks to analyze and learn from data.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algorithms can analyze data from sensors in airbag technology to improve accuracy and effectiveness.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can also analyze data from crash tests and simulations to optimize airbag design and performance.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is a powerful tool for improving airbag technology.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enhances passenger safety.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8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28B6D-0D3C-4A5D-C552-2100DB6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3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Exploring Deep Learning Architectures for Pressure Distribution Analysis in ADAS and Airbag Systems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6798-80F0-0BAE-DE32-311B6CCD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 (CNNs) can be used to analyze pressure distribution maps generated from pressure sensors placed on the car seat or inside the airbag.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CNNs can learn the important features of pressure distribution patterns and identify regions where the pressure is high or low.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information can be used to determine the effectiveness of the airbag deployment or adjust the airbag inflation to improve passenger safety.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(RNNs) can be used to analyze time-series data from pressure sensors placed on the car seat or inside the airbag.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used to optimize the timing and intensity of airbag inflation to improve passenger safety.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Fully Connected Networks (FCNs) can be used to analyze pressure distribution maps or time-series data from pressure sensors.</a:t>
            </a:r>
          </a:p>
        </p:txBody>
      </p:sp>
    </p:spTree>
    <p:extLst>
      <p:ext uri="{BB962C8B-B14F-4D97-AF65-F5344CB8AC3E}">
        <p14:creationId xmlns:p14="http://schemas.microsoft.com/office/powerpoint/2010/main" val="42378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051DE-BDDB-AB36-8ECE-A75E42B6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Benefits of using deep learning in airbag technology</a:t>
            </a:r>
            <a:b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7A10-C231-8DAB-A986-DCE94971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endParaRPr lang="en-US" sz="2200" b="0" i="0" dirty="0">
              <a:effectLst/>
              <a:latin typeface="Söhne"/>
            </a:endParaRP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response time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efficient testing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Reduced costs</a:t>
            </a:r>
          </a:p>
          <a:p>
            <a:endParaRPr lang="en-US" sz="2200" b="0" i="0" dirty="0">
              <a:effectLst/>
              <a:latin typeface="Söhne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220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A85DE-B6AE-7503-CEFC-47C1F80A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Challenges and limitations of using deep learning in air bag technology</a:t>
            </a:r>
            <a:b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98F2-FB40-BEC5-928A-953FEBA3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endParaRPr lang="en-US" sz="2200" b="0" i="0" dirty="0">
              <a:effectLst/>
              <a:latin typeface="Söhne"/>
            </a:endParaRP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Ethical considerations</a:t>
            </a:r>
          </a:p>
          <a:p>
            <a:endParaRPr lang="en-US" sz="2200" b="0" i="0" dirty="0">
              <a:effectLst/>
              <a:latin typeface="Söhne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379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BFD44-B37F-292F-F331-9D9ADFA0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481-582B-9E59-9AF0-42A95CD7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enhances airbag technology by improving accuracy, response time, customization, and testing efficiency.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results in safer and more effective airbag systems that provide better protection for passengers in the event of a crash.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deep learning technology evolves, we can expect to see even more advanced and sophisticated airbag systems in the future.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will further improve the safety of vehicles on the road.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783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587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Airbag AI: How Deep learning is Revolutionizing ADAS Applications </vt:lpstr>
      <vt:lpstr>Contents </vt:lpstr>
      <vt:lpstr>Introduction </vt:lpstr>
      <vt:lpstr>What is ADAS ?</vt:lpstr>
      <vt:lpstr>How does deep learning work in airbag technology? </vt:lpstr>
      <vt:lpstr>Exploring Deep Learning Architectures for Pressure Distribution Analysis in ADAS and Airbag Systems</vt:lpstr>
      <vt:lpstr>Benefits of using deep learning in airbag technology </vt:lpstr>
      <vt:lpstr>Challenges and limitations of using deep learning in air bag technology </vt:lpstr>
      <vt:lpstr>Conclusion </vt:lpstr>
      <vt:lpstr>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Airbag AI: How Deep learning is Revolutionizing ADAS Applications </dc:title>
  <dc:creator>Uddandi, Harish Kumar</dc:creator>
  <cp:lastModifiedBy>Uddandi, Harish Kumar</cp:lastModifiedBy>
  <cp:revision>16</cp:revision>
  <dcterms:created xsi:type="dcterms:W3CDTF">2023-04-28T23:52:53Z</dcterms:created>
  <dcterms:modified xsi:type="dcterms:W3CDTF">2023-05-02T19:06:00Z</dcterms:modified>
</cp:coreProperties>
</file>