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HARISH 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312213817/asunm1473312213817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 AND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