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5"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7" r:id="rId14"/>
    <p:sldId id="271" r:id="rId15"/>
    <p:sldId id="273" r:id="rId16"/>
    <p:sldId id="275"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10ED9C-754B-4389-9E8A-1CC1C99CAB8F}" v="19" dt="2023-06-08T19:50:41.8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nadraleksha Ravikumar" userId="dd7e81697fd6554d" providerId="LiveId" clId="{0D10ED9C-754B-4389-9E8A-1CC1C99CAB8F}"/>
    <pc:docChg chg="custSel addSld delSld modSld">
      <pc:chgData name="Chnadraleksha Ravikumar" userId="dd7e81697fd6554d" providerId="LiveId" clId="{0D10ED9C-754B-4389-9E8A-1CC1C99CAB8F}" dt="2023-06-08T19:52:07.770" v="3516" actId="313"/>
      <pc:docMkLst>
        <pc:docMk/>
      </pc:docMkLst>
      <pc:sldChg chg="modSp mod">
        <pc:chgData name="Chnadraleksha Ravikumar" userId="dd7e81697fd6554d" providerId="LiveId" clId="{0D10ED9C-754B-4389-9E8A-1CC1C99CAB8F}" dt="2023-06-08T19:52:07.770" v="3516" actId="313"/>
        <pc:sldMkLst>
          <pc:docMk/>
          <pc:sldMk cId="162757275" sldId="256"/>
        </pc:sldMkLst>
        <pc:spChg chg="mod">
          <ac:chgData name="Chnadraleksha Ravikumar" userId="dd7e81697fd6554d" providerId="LiveId" clId="{0D10ED9C-754B-4389-9E8A-1CC1C99CAB8F}" dt="2023-06-08T19:28:56.896" v="3187" actId="14100"/>
          <ac:spMkLst>
            <pc:docMk/>
            <pc:sldMk cId="162757275" sldId="256"/>
            <ac:spMk id="2" creationId="{53586B01-EDBA-516D-1DAB-ABD74AF95424}"/>
          </ac:spMkLst>
        </pc:spChg>
        <pc:spChg chg="mod">
          <ac:chgData name="Chnadraleksha Ravikumar" userId="dd7e81697fd6554d" providerId="LiveId" clId="{0D10ED9C-754B-4389-9E8A-1CC1C99CAB8F}" dt="2023-06-08T19:52:07.770" v="3516" actId="313"/>
          <ac:spMkLst>
            <pc:docMk/>
            <pc:sldMk cId="162757275" sldId="256"/>
            <ac:spMk id="3" creationId="{1C4BD532-77FD-914C-9F7F-0D4ADC257ADA}"/>
          </ac:spMkLst>
        </pc:spChg>
      </pc:sldChg>
      <pc:sldChg chg="modSp mod">
        <pc:chgData name="Chnadraleksha Ravikumar" userId="dd7e81697fd6554d" providerId="LiveId" clId="{0D10ED9C-754B-4389-9E8A-1CC1C99CAB8F}" dt="2023-06-08T19:33:25.657" v="3280" actId="113"/>
        <pc:sldMkLst>
          <pc:docMk/>
          <pc:sldMk cId="2674010577" sldId="257"/>
        </pc:sldMkLst>
        <pc:spChg chg="mod">
          <ac:chgData name="Chnadraleksha Ravikumar" userId="dd7e81697fd6554d" providerId="LiveId" clId="{0D10ED9C-754B-4389-9E8A-1CC1C99CAB8F}" dt="2023-06-08T19:27:22.243" v="3180" actId="122"/>
          <ac:spMkLst>
            <pc:docMk/>
            <pc:sldMk cId="2674010577" sldId="257"/>
            <ac:spMk id="2" creationId="{2958D22E-FC11-4F89-3AAC-B07D199C4313}"/>
          </ac:spMkLst>
        </pc:spChg>
        <pc:spChg chg="mod">
          <ac:chgData name="Chnadraleksha Ravikumar" userId="dd7e81697fd6554d" providerId="LiveId" clId="{0D10ED9C-754B-4389-9E8A-1CC1C99CAB8F}" dt="2023-06-08T19:33:25.657" v="3280" actId="113"/>
          <ac:spMkLst>
            <pc:docMk/>
            <pc:sldMk cId="2674010577" sldId="257"/>
            <ac:spMk id="3" creationId="{BEC40A00-E7D3-64C9-4E6F-BC92AFF86F72}"/>
          </ac:spMkLst>
        </pc:spChg>
      </pc:sldChg>
      <pc:sldChg chg="addSp delSp modSp mod">
        <pc:chgData name="Chnadraleksha Ravikumar" userId="dd7e81697fd6554d" providerId="LiveId" clId="{0D10ED9C-754B-4389-9E8A-1CC1C99CAB8F}" dt="2023-06-08T19:33:19.980" v="3279" actId="113"/>
        <pc:sldMkLst>
          <pc:docMk/>
          <pc:sldMk cId="1370680148" sldId="258"/>
        </pc:sldMkLst>
        <pc:spChg chg="mod">
          <ac:chgData name="Chnadraleksha Ravikumar" userId="dd7e81697fd6554d" providerId="LiveId" clId="{0D10ED9C-754B-4389-9E8A-1CC1C99CAB8F}" dt="2023-06-08T19:28:11.039" v="3181" actId="2711"/>
          <ac:spMkLst>
            <pc:docMk/>
            <pc:sldMk cId="1370680148" sldId="258"/>
            <ac:spMk id="2" creationId="{732C2686-E30E-1F3E-BF60-2F8D84DD1A64}"/>
          </ac:spMkLst>
        </pc:spChg>
        <pc:spChg chg="mod">
          <ac:chgData name="Chnadraleksha Ravikumar" userId="dd7e81697fd6554d" providerId="LiveId" clId="{0D10ED9C-754B-4389-9E8A-1CC1C99CAB8F}" dt="2023-06-08T19:33:19.980" v="3279" actId="113"/>
          <ac:spMkLst>
            <pc:docMk/>
            <pc:sldMk cId="1370680148" sldId="258"/>
            <ac:spMk id="3" creationId="{BFCD65CF-538F-D460-C7BF-347ECB6561A8}"/>
          </ac:spMkLst>
        </pc:spChg>
        <pc:picChg chg="del mod">
          <ac:chgData name="Chnadraleksha Ravikumar" userId="dd7e81697fd6554d" providerId="LiveId" clId="{0D10ED9C-754B-4389-9E8A-1CC1C99CAB8F}" dt="2023-06-08T19:31:30.102" v="3261" actId="21"/>
          <ac:picMkLst>
            <pc:docMk/>
            <pc:sldMk cId="1370680148" sldId="258"/>
            <ac:picMk id="4" creationId="{A3E37ACD-B1F7-D770-762D-CF996CE487D5}"/>
          </ac:picMkLst>
        </pc:picChg>
        <pc:picChg chg="add mod">
          <ac:chgData name="Chnadraleksha Ravikumar" userId="dd7e81697fd6554d" providerId="LiveId" clId="{0D10ED9C-754B-4389-9E8A-1CC1C99CAB8F}" dt="2023-06-08T19:31:16.226" v="3260" actId="1076"/>
          <ac:picMkLst>
            <pc:docMk/>
            <pc:sldMk cId="1370680148" sldId="258"/>
            <ac:picMk id="5" creationId="{83DE5BBC-E863-29A0-7328-ACFFBEB14A0B}"/>
          </ac:picMkLst>
        </pc:picChg>
        <pc:picChg chg="add del">
          <ac:chgData name="Chnadraleksha Ravikumar" userId="dd7e81697fd6554d" providerId="LiveId" clId="{0D10ED9C-754B-4389-9E8A-1CC1C99CAB8F}" dt="2023-06-08T19:31:35.241" v="3263" actId="21"/>
          <ac:picMkLst>
            <pc:docMk/>
            <pc:sldMk cId="1370680148" sldId="258"/>
            <ac:picMk id="6" creationId="{60598110-4F1F-23EC-ABFC-DCC7C8A03F0E}"/>
          </ac:picMkLst>
        </pc:picChg>
        <pc:picChg chg="add mod">
          <ac:chgData name="Chnadraleksha Ravikumar" userId="dd7e81697fd6554d" providerId="LiveId" clId="{0D10ED9C-754B-4389-9E8A-1CC1C99CAB8F}" dt="2023-06-08T19:31:50.552" v="3267" actId="1076"/>
          <ac:picMkLst>
            <pc:docMk/>
            <pc:sldMk cId="1370680148" sldId="258"/>
            <ac:picMk id="7" creationId="{13A85AAF-4461-A770-C457-8928841B3432}"/>
          </ac:picMkLst>
        </pc:picChg>
      </pc:sldChg>
      <pc:sldChg chg="delSp modSp mod">
        <pc:chgData name="Chnadraleksha Ravikumar" userId="dd7e81697fd6554d" providerId="LiveId" clId="{0D10ED9C-754B-4389-9E8A-1CC1C99CAB8F}" dt="2023-06-08T19:33:57.103" v="3291" actId="20577"/>
        <pc:sldMkLst>
          <pc:docMk/>
          <pc:sldMk cId="1281983977" sldId="259"/>
        </pc:sldMkLst>
        <pc:spChg chg="mod">
          <ac:chgData name="Chnadraleksha Ravikumar" userId="dd7e81697fd6554d" providerId="LiveId" clId="{0D10ED9C-754B-4389-9E8A-1CC1C99CAB8F}" dt="2023-06-08T19:33:49.844" v="3283" actId="113"/>
          <ac:spMkLst>
            <pc:docMk/>
            <pc:sldMk cId="1281983977" sldId="259"/>
            <ac:spMk id="2" creationId="{9806A1CC-E2F5-9C39-75C3-204D037BD3AD}"/>
          </ac:spMkLst>
        </pc:spChg>
        <pc:spChg chg="mod">
          <ac:chgData name="Chnadraleksha Ravikumar" userId="dd7e81697fd6554d" providerId="LiveId" clId="{0D10ED9C-754B-4389-9E8A-1CC1C99CAB8F}" dt="2023-06-08T19:33:57.103" v="3291" actId="20577"/>
          <ac:spMkLst>
            <pc:docMk/>
            <pc:sldMk cId="1281983977" sldId="259"/>
            <ac:spMk id="3" creationId="{856C9192-F643-040D-E27D-A241F4EE7F40}"/>
          </ac:spMkLst>
        </pc:spChg>
        <pc:picChg chg="del">
          <ac:chgData name="Chnadraleksha Ravikumar" userId="dd7e81697fd6554d" providerId="LiveId" clId="{0D10ED9C-754B-4389-9E8A-1CC1C99CAB8F}" dt="2023-06-08T19:31:58.567" v="3268" actId="21"/>
          <ac:picMkLst>
            <pc:docMk/>
            <pc:sldMk cId="1281983977" sldId="259"/>
            <ac:picMk id="4" creationId="{EF62C509-F7B8-7D1C-1DA8-6C47D2C00558}"/>
          </ac:picMkLst>
        </pc:picChg>
      </pc:sldChg>
      <pc:sldChg chg="delSp modSp mod">
        <pc:chgData name="Chnadraleksha Ravikumar" userId="dd7e81697fd6554d" providerId="LiveId" clId="{0D10ED9C-754B-4389-9E8A-1CC1C99CAB8F}" dt="2023-06-08T19:36:29.061" v="3296" actId="113"/>
        <pc:sldMkLst>
          <pc:docMk/>
          <pc:sldMk cId="2355236510" sldId="260"/>
        </pc:sldMkLst>
        <pc:spChg chg="mod">
          <ac:chgData name="Chnadraleksha Ravikumar" userId="dd7e81697fd6554d" providerId="LiveId" clId="{0D10ED9C-754B-4389-9E8A-1CC1C99CAB8F}" dt="2023-06-08T19:36:29.061" v="3296" actId="113"/>
          <ac:spMkLst>
            <pc:docMk/>
            <pc:sldMk cId="2355236510" sldId="260"/>
            <ac:spMk id="2" creationId="{B4F3517D-D41E-6C32-E26F-003DD71BA839}"/>
          </ac:spMkLst>
        </pc:spChg>
        <pc:spChg chg="mod">
          <ac:chgData name="Chnadraleksha Ravikumar" userId="dd7e81697fd6554d" providerId="LiveId" clId="{0D10ED9C-754B-4389-9E8A-1CC1C99CAB8F}" dt="2023-06-08T19:36:15.037" v="3294" actId="2711"/>
          <ac:spMkLst>
            <pc:docMk/>
            <pc:sldMk cId="2355236510" sldId="260"/>
            <ac:spMk id="3" creationId="{74D0FC48-D4A2-F3C1-EAB4-8376C4F347A4}"/>
          </ac:spMkLst>
        </pc:spChg>
        <pc:picChg chg="del">
          <ac:chgData name="Chnadraleksha Ravikumar" userId="dd7e81697fd6554d" providerId="LiveId" clId="{0D10ED9C-754B-4389-9E8A-1CC1C99CAB8F}" dt="2023-06-08T19:34:10.412" v="3292" actId="21"/>
          <ac:picMkLst>
            <pc:docMk/>
            <pc:sldMk cId="2355236510" sldId="260"/>
            <ac:picMk id="4" creationId="{BB5F9294-9C3E-9AB7-A683-3F25E5330830}"/>
          </ac:picMkLst>
        </pc:picChg>
      </pc:sldChg>
      <pc:sldChg chg="addSp delSp modSp mod">
        <pc:chgData name="Chnadraleksha Ravikumar" userId="dd7e81697fd6554d" providerId="LiveId" clId="{0D10ED9C-754B-4389-9E8A-1CC1C99CAB8F}" dt="2023-06-08T19:38:06.930" v="3308" actId="113"/>
        <pc:sldMkLst>
          <pc:docMk/>
          <pc:sldMk cId="1444583736" sldId="261"/>
        </pc:sldMkLst>
        <pc:spChg chg="mod">
          <ac:chgData name="Chnadraleksha Ravikumar" userId="dd7e81697fd6554d" providerId="LiveId" clId="{0D10ED9C-754B-4389-9E8A-1CC1C99CAB8F}" dt="2023-06-08T19:38:06.930" v="3308" actId="113"/>
          <ac:spMkLst>
            <pc:docMk/>
            <pc:sldMk cId="1444583736" sldId="261"/>
            <ac:spMk id="2" creationId="{042BD197-2A4C-C642-7766-1518C1A71F3C}"/>
          </ac:spMkLst>
        </pc:spChg>
        <pc:spChg chg="mod">
          <ac:chgData name="Chnadraleksha Ravikumar" userId="dd7e81697fd6554d" providerId="LiveId" clId="{0D10ED9C-754B-4389-9E8A-1CC1C99CAB8F}" dt="2023-06-08T19:37:59.396" v="3306" actId="2711"/>
          <ac:spMkLst>
            <pc:docMk/>
            <pc:sldMk cId="1444583736" sldId="261"/>
            <ac:spMk id="3" creationId="{A49CC4A0-2F63-15A3-4474-13ADC7DEAA05}"/>
          </ac:spMkLst>
        </pc:spChg>
        <pc:picChg chg="add del mod">
          <ac:chgData name="Chnadraleksha Ravikumar" userId="dd7e81697fd6554d" providerId="LiveId" clId="{0D10ED9C-754B-4389-9E8A-1CC1C99CAB8F}" dt="2023-06-08T19:37:27.282" v="3297" actId="21"/>
          <ac:picMkLst>
            <pc:docMk/>
            <pc:sldMk cId="1444583736" sldId="261"/>
            <ac:picMk id="4" creationId="{811EB475-ACF4-D061-7D28-514C1FCD2BF6}"/>
          </ac:picMkLst>
        </pc:picChg>
        <pc:picChg chg="add del mod">
          <ac:chgData name="Chnadraleksha Ravikumar" userId="dd7e81697fd6554d" providerId="LiveId" clId="{0D10ED9C-754B-4389-9E8A-1CC1C99CAB8F}" dt="2023-06-08T19:37:30.590" v="3298" actId="21"/>
          <ac:picMkLst>
            <pc:docMk/>
            <pc:sldMk cId="1444583736" sldId="261"/>
            <ac:picMk id="5" creationId="{951E7538-6260-61A4-04A4-352B5130A260}"/>
          </ac:picMkLst>
        </pc:picChg>
        <pc:picChg chg="add mod">
          <ac:chgData name="Chnadraleksha Ravikumar" userId="dd7e81697fd6554d" providerId="LiveId" clId="{0D10ED9C-754B-4389-9E8A-1CC1C99CAB8F}" dt="2023-06-08T19:37:51.145" v="3304" actId="1076"/>
          <ac:picMkLst>
            <pc:docMk/>
            <pc:sldMk cId="1444583736" sldId="261"/>
            <ac:picMk id="6" creationId="{C56C3C5F-5954-DAA2-8FE0-F3498218229F}"/>
          </ac:picMkLst>
        </pc:picChg>
      </pc:sldChg>
      <pc:sldChg chg="addSp delSp modSp new mod">
        <pc:chgData name="Chnadraleksha Ravikumar" userId="dd7e81697fd6554d" providerId="LiveId" clId="{0D10ED9C-754B-4389-9E8A-1CC1C99CAB8F}" dt="2023-06-08T19:39:30.635" v="3330" actId="1076"/>
        <pc:sldMkLst>
          <pc:docMk/>
          <pc:sldMk cId="3692321072" sldId="262"/>
        </pc:sldMkLst>
        <pc:spChg chg="mod">
          <ac:chgData name="Chnadraleksha Ravikumar" userId="dd7e81697fd6554d" providerId="LiveId" clId="{0D10ED9C-754B-4389-9E8A-1CC1C99CAB8F}" dt="2023-06-08T19:39:25.184" v="3329" actId="113"/>
          <ac:spMkLst>
            <pc:docMk/>
            <pc:sldMk cId="3692321072" sldId="262"/>
            <ac:spMk id="2" creationId="{BE9D8963-F108-837C-761A-B400ED8D9270}"/>
          </ac:spMkLst>
        </pc:spChg>
        <pc:spChg chg="mod">
          <ac:chgData name="Chnadraleksha Ravikumar" userId="dd7e81697fd6554d" providerId="LiveId" clId="{0D10ED9C-754B-4389-9E8A-1CC1C99CAB8F}" dt="2023-06-08T19:39:30.635" v="3330" actId="1076"/>
          <ac:spMkLst>
            <pc:docMk/>
            <pc:sldMk cId="3692321072" sldId="262"/>
            <ac:spMk id="3" creationId="{C28E7B10-214E-A5DB-66CF-E894B9253C08}"/>
          </ac:spMkLst>
        </pc:spChg>
        <pc:picChg chg="add del mod">
          <ac:chgData name="Chnadraleksha Ravikumar" userId="dd7e81697fd6554d" providerId="LiveId" clId="{0D10ED9C-754B-4389-9E8A-1CC1C99CAB8F}" dt="2023-06-08T18:21:01.749" v="375" actId="21"/>
          <ac:picMkLst>
            <pc:docMk/>
            <pc:sldMk cId="3692321072" sldId="262"/>
            <ac:picMk id="4" creationId="{FCEB2F80-5D09-3B3C-056E-5A778F92BB03}"/>
          </ac:picMkLst>
        </pc:picChg>
        <pc:cxnChg chg="add del mod">
          <ac:chgData name="Chnadraleksha Ravikumar" userId="dd7e81697fd6554d" providerId="LiveId" clId="{0D10ED9C-754B-4389-9E8A-1CC1C99CAB8F}" dt="2023-06-08T19:38:19.582" v="3311" actId="21"/>
          <ac:cxnSpMkLst>
            <pc:docMk/>
            <pc:sldMk cId="3692321072" sldId="262"/>
            <ac:cxnSpMk id="6" creationId="{D613081B-65DD-404D-5033-D059EDFEB542}"/>
          </ac:cxnSpMkLst>
        </pc:cxnChg>
        <pc:cxnChg chg="add del mod">
          <ac:chgData name="Chnadraleksha Ravikumar" userId="dd7e81697fd6554d" providerId="LiveId" clId="{0D10ED9C-754B-4389-9E8A-1CC1C99CAB8F}" dt="2023-06-08T18:23:58.504" v="509" actId="21"/>
          <ac:cxnSpMkLst>
            <pc:docMk/>
            <pc:sldMk cId="3692321072" sldId="262"/>
            <ac:cxnSpMk id="8" creationId="{67A12E2D-1DE8-77B2-B662-3CBCA243925C}"/>
          </ac:cxnSpMkLst>
        </pc:cxnChg>
        <pc:cxnChg chg="add del">
          <ac:chgData name="Chnadraleksha Ravikumar" userId="dd7e81697fd6554d" providerId="LiveId" clId="{0D10ED9C-754B-4389-9E8A-1CC1C99CAB8F}" dt="2023-06-08T19:38:29.795" v="3314" actId="21"/>
          <ac:cxnSpMkLst>
            <pc:docMk/>
            <pc:sldMk cId="3692321072" sldId="262"/>
            <ac:cxnSpMk id="11" creationId="{7B03804B-686B-1113-C758-51D9B30219BF}"/>
          </ac:cxnSpMkLst>
        </pc:cxnChg>
        <pc:cxnChg chg="add del">
          <ac:chgData name="Chnadraleksha Ravikumar" userId="dd7e81697fd6554d" providerId="LiveId" clId="{0D10ED9C-754B-4389-9E8A-1CC1C99CAB8F}" dt="2023-06-08T19:38:22.865" v="3312" actId="21"/>
          <ac:cxnSpMkLst>
            <pc:docMk/>
            <pc:sldMk cId="3692321072" sldId="262"/>
            <ac:cxnSpMk id="13" creationId="{D82323B3-483A-83B9-7E0B-828068EFDC51}"/>
          </ac:cxnSpMkLst>
        </pc:cxnChg>
        <pc:cxnChg chg="add del mod">
          <ac:chgData name="Chnadraleksha Ravikumar" userId="dd7e81697fd6554d" providerId="LiveId" clId="{0D10ED9C-754B-4389-9E8A-1CC1C99CAB8F}" dt="2023-06-08T19:38:26.306" v="3313" actId="21"/>
          <ac:cxnSpMkLst>
            <pc:docMk/>
            <pc:sldMk cId="3692321072" sldId="262"/>
            <ac:cxnSpMk id="15" creationId="{25C5861A-0493-CB16-B6C6-622C6E7C6681}"/>
          </ac:cxnSpMkLst>
        </pc:cxnChg>
      </pc:sldChg>
      <pc:sldChg chg="modSp new mod">
        <pc:chgData name="Chnadraleksha Ravikumar" userId="dd7e81697fd6554d" providerId="LiveId" clId="{0D10ED9C-754B-4389-9E8A-1CC1C99CAB8F}" dt="2023-06-08T19:39:55.332" v="3336" actId="113"/>
        <pc:sldMkLst>
          <pc:docMk/>
          <pc:sldMk cId="1403246145" sldId="263"/>
        </pc:sldMkLst>
        <pc:spChg chg="mod">
          <ac:chgData name="Chnadraleksha Ravikumar" userId="dd7e81697fd6554d" providerId="LiveId" clId="{0D10ED9C-754B-4389-9E8A-1CC1C99CAB8F}" dt="2023-06-08T19:39:55.332" v="3336" actId="113"/>
          <ac:spMkLst>
            <pc:docMk/>
            <pc:sldMk cId="1403246145" sldId="263"/>
            <ac:spMk id="2" creationId="{040230F1-9C42-33CF-7AF4-3E9EB917CD72}"/>
          </ac:spMkLst>
        </pc:spChg>
        <pc:spChg chg="mod">
          <ac:chgData name="Chnadraleksha Ravikumar" userId="dd7e81697fd6554d" providerId="LiveId" clId="{0D10ED9C-754B-4389-9E8A-1CC1C99CAB8F}" dt="2023-06-08T19:39:51.192" v="3335" actId="12"/>
          <ac:spMkLst>
            <pc:docMk/>
            <pc:sldMk cId="1403246145" sldId="263"/>
            <ac:spMk id="3" creationId="{C86CB32B-A033-A08C-091E-7298D7F86370}"/>
          </ac:spMkLst>
        </pc:spChg>
      </pc:sldChg>
      <pc:sldChg chg="addSp delSp modSp new mod">
        <pc:chgData name="Chnadraleksha Ravikumar" userId="dd7e81697fd6554d" providerId="LiveId" clId="{0D10ED9C-754B-4389-9E8A-1CC1C99CAB8F}" dt="2023-06-08T19:47:23.455" v="3453" actId="313"/>
        <pc:sldMkLst>
          <pc:docMk/>
          <pc:sldMk cId="3529820899" sldId="264"/>
        </pc:sldMkLst>
        <pc:spChg chg="mod">
          <ac:chgData name="Chnadraleksha Ravikumar" userId="dd7e81697fd6554d" providerId="LiveId" clId="{0D10ED9C-754B-4389-9E8A-1CC1C99CAB8F}" dt="2023-06-08T19:47:23.455" v="3453" actId="313"/>
          <ac:spMkLst>
            <pc:docMk/>
            <pc:sldMk cId="3529820899" sldId="264"/>
            <ac:spMk id="2" creationId="{829D3CAA-94C6-B9B8-E315-8EFD29EB0A21}"/>
          </ac:spMkLst>
        </pc:spChg>
        <pc:spChg chg="mod">
          <ac:chgData name="Chnadraleksha Ravikumar" userId="dd7e81697fd6554d" providerId="LiveId" clId="{0D10ED9C-754B-4389-9E8A-1CC1C99CAB8F}" dt="2023-06-08T19:41:44.783" v="3353" actId="20577"/>
          <ac:spMkLst>
            <pc:docMk/>
            <pc:sldMk cId="3529820899" sldId="264"/>
            <ac:spMk id="3" creationId="{E0F2329D-0726-F670-7BC3-9175B98916C4}"/>
          </ac:spMkLst>
        </pc:spChg>
        <pc:picChg chg="add del mod">
          <ac:chgData name="Chnadraleksha Ravikumar" userId="dd7e81697fd6554d" providerId="LiveId" clId="{0D10ED9C-754B-4389-9E8A-1CC1C99CAB8F}" dt="2023-06-08T19:40:37.013" v="3339" actId="21"/>
          <ac:picMkLst>
            <pc:docMk/>
            <pc:sldMk cId="3529820899" sldId="264"/>
            <ac:picMk id="4" creationId="{41D8CB64-E25E-58ED-44E0-75C3BBB1DD3F}"/>
          </ac:picMkLst>
        </pc:picChg>
        <pc:picChg chg="add del mod">
          <ac:chgData name="Chnadraleksha Ravikumar" userId="dd7e81697fd6554d" providerId="LiveId" clId="{0D10ED9C-754B-4389-9E8A-1CC1C99CAB8F}" dt="2023-06-08T19:46:18.521" v="3417" actId="21"/>
          <ac:picMkLst>
            <pc:docMk/>
            <pc:sldMk cId="3529820899" sldId="264"/>
            <ac:picMk id="5" creationId="{60B9EA41-30D7-8199-08CF-2C3D06E9DE7E}"/>
          </ac:picMkLst>
        </pc:picChg>
        <pc:picChg chg="add mod">
          <ac:chgData name="Chnadraleksha Ravikumar" userId="dd7e81697fd6554d" providerId="LiveId" clId="{0D10ED9C-754B-4389-9E8A-1CC1C99CAB8F}" dt="2023-06-08T19:46:54.667" v="3427" actId="1076"/>
          <ac:picMkLst>
            <pc:docMk/>
            <pc:sldMk cId="3529820899" sldId="264"/>
            <ac:picMk id="6" creationId="{9F0AD08B-ECF8-F40E-996F-8ACC24C08DEA}"/>
          </ac:picMkLst>
        </pc:picChg>
        <pc:picChg chg="add mod">
          <ac:chgData name="Chnadraleksha Ravikumar" userId="dd7e81697fd6554d" providerId="LiveId" clId="{0D10ED9C-754B-4389-9E8A-1CC1C99CAB8F}" dt="2023-06-08T19:47:10.614" v="3432" actId="14100"/>
          <ac:picMkLst>
            <pc:docMk/>
            <pc:sldMk cId="3529820899" sldId="264"/>
            <ac:picMk id="7" creationId="{AAE0CE9F-3502-3FCC-8F77-224924887BE0}"/>
          </ac:picMkLst>
        </pc:picChg>
      </pc:sldChg>
      <pc:sldChg chg="addSp delSp modSp new del mod">
        <pc:chgData name="Chnadraleksha Ravikumar" userId="dd7e81697fd6554d" providerId="LiveId" clId="{0D10ED9C-754B-4389-9E8A-1CC1C99CAB8F}" dt="2023-06-08T19:47:26.407" v="3454" actId="2696"/>
        <pc:sldMkLst>
          <pc:docMk/>
          <pc:sldMk cId="284846068" sldId="265"/>
        </pc:sldMkLst>
        <pc:spChg chg="mod">
          <ac:chgData name="Chnadraleksha Ravikumar" userId="dd7e81697fd6554d" providerId="LiveId" clId="{0D10ED9C-754B-4389-9E8A-1CC1C99CAB8F}" dt="2023-06-08T19:41:54.697" v="3355" actId="113"/>
          <ac:spMkLst>
            <pc:docMk/>
            <pc:sldMk cId="284846068" sldId="265"/>
            <ac:spMk id="2" creationId="{2C492250-20A5-64FA-A423-8646071BF7ED}"/>
          </ac:spMkLst>
        </pc:spChg>
        <pc:spChg chg="del">
          <ac:chgData name="Chnadraleksha Ravikumar" userId="dd7e81697fd6554d" providerId="LiveId" clId="{0D10ED9C-754B-4389-9E8A-1CC1C99CAB8F}" dt="2023-06-08T18:34:00.925" v="1144"/>
          <ac:spMkLst>
            <pc:docMk/>
            <pc:sldMk cId="284846068" sldId="265"/>
            <ac:spMk id="3" creationId="{19E436E0-8F1E-2510-C672-72B555BB7A44}"/>
          </ac:spMkLst>
        </pc:spChg>
        <pc:picChg chg="add mod">
          <ac:chgData name="Chnadraleksha Ravikumar" userId="dd7e81697fd6554d" providerId="LiveId" clId="{0D10ED9C-754B-4389-9E8A-1CC1C99CAB8F}" dt="2023-06-08T19:42:05.175" v="3357" actId="1076"/>
          <ac:picMkLst>
            <pc:docMk/>
            <pc:sldMk cId="284846068" sldId="265"/>
            <ac:picMk id="4" creationId="{3459511B-6C09-C1CD-3E65-52F61ACCAB63}"/>
          </ac:picMkLst>
        </pc:picChg>
      </pc:sldChg>
      <pc:sldChg chg="addSp delSp modSp new del mod">
        <pc:chgData name="Chnadraleksha Ravikumar" userId="dd7e81697fd6554d" providerId="LiveId" clId="{0D10ED9C-754B-4389-9E8A-1CC1C99CAB8F}" dt="2023-06-08T19:47:29.050" v="3455" actId="2696"/>
        <pc:sldMkLst>
          <pc:docMk/>
          <pc:sldMk cId="1067880802" sldId="266"/>
        </pc:sldMkLst>
        <pc:spChg chg="mod">
          <ac:chgData name="Chnadraleksha Ravikumar" userId="dd7e81697fd6554d" providerId="LiveId" clId="{0D10ED9C-754B-4389-9E8A-1CC1C99CAB8F}" dt="2023-06-08T19:42:19.702" v="3360" actId="113"/>
          <ac:spMkLst>
            <pc:docMk/>
            <pc:sldMk cId="1067880802" sldId="266"/>
            <ac:spMk id="2" creationId="{3D761A65-6E3A-652C-F085-7FB04EE4A1CA}"/>
          </ac:spMkLst>
        </pc:spChg>
        <pc:spChg chg="del">
          <ac:chgData name="Chnadraleksha Ravikumar" userId="dd7e81697fd6554d" providerId="LiveId" clId="{0D10ED9C-754B-4389-9E8A-1CC1C99CAB8F}" dt="2023-06-08T18:39:00.268" v="1190"/>
          <ac:spMkLst>
            <pc:docMk/>
            <pc:sldMk cId="1067880802" sldId="266"/>
            <ac:spMk id="3" creationId="{2A6F9B6E-10C6-0359-D2DA-7E655B5DF6D7}"/>
          </ac:spMkLst>
        </pc:spChg>
        <pc:picChg chg="add mod">
          <ac:chgData name="Chnadraleksha Ravikumar" userId="dd7e81697fd6554d" providerId="LiveId" clId="{0D10ED9C-754B-4389-9E8A-1CC1C99CAB8F}" dt="2023-06-08T19:42:12.033" v="3358" actId="1076"/>
          <ac:picMkLst>
            <pc:docMk/>
            <pc:sldMk cId="1067880802" sldId="266"/>
            <ac:picMk id="4" creationId="{41D580F1-E394-FCDC-4F64-9A32437BC6B9}"/>
          </ac:picMkLst>
        </pc:picChg>
      </pc:sldChg>
      <pc:sldChg chg="addSp delSp modSp new del mod">
        <pc:chgData name="Chnadraleksha Ravikumar" userId="dd7e81697fd6554d" providerId="LiveId" clId="{0D10ED9C-754B-4389-9E8A-1CC1C99CAB8F}" dt="2023-06-08T18:36:52.743" v="1159" actId="2696"/>
        <pc:sldMkLst>
          <pc:docMk/>
          <pc:sldMk cId="1284181033" sldId="266"/>
        </pc:sldMkLst>
        <pc:spChg chg="del">
          <ac:chgData name="Chnadraleksha Ravikumar" userId="dd7e81697fd6554d" providerId="LiveId" clId="{0D10ED9C-754B-4389-9E8A-1CC1C99CAB8F}" dt="2023-06-08T18:35:17.930" v="1150" actId="21"/>
          <ac:spMkLst>
            <pc:docMk/>
            <pc:sldMk cId="1284181033" sldId="266"/>
            <ac:spMk id="2" creationId="{B7EEFEE0-9CC3-88DC-97A0-BD9938801F04}"/>
          </ac:spMkLst>
        </pc:spChg>
        <pc:spChg chg="del mod">
          <ac:chgData name="Chnadraleksha Ravikumar" userId="dd7e81697fd6554d" providerId="LiveId" clId="{0D10ED9C-754B-4389-9E8A-1CC1C99CAB8F}" dt="2023-06-08T18:35:31.977" v="1152"/>
          <ac:spMkLst>
            <pc:docMk/>
            <pc:sldMk cId="1284181033" sldId="266"/>
            <ac:spMk id="3" creationId="{10E3C5CF-280E-8B0E-5A9B-629F54EB3316}"/>
          </ac:spMkLst>
        </pc:spChg>
        <pc:spChg chg="add del mod">
          <ac:chgData name="Chnadraleksha Ravikumar" userId="dd7e81697fd6554d" providerId="LiveId" clId="{0D10ED9C-754B-4389-9E8A-1CC1C99CAB8F}" dt="2023-06-08T18:36:39.251" v="1158" actId="21"/>
          <ac:spMkLst>
            <pc:docMk/>
            <pc:sldMk cId="1284181033" sldId="266"/>
            <ac:spMk id="6" creationId="{EFA7FE01-8267-F14D-2E91-28FC68FF2917}"/>
          </ac:spMkLst>
        </pc:spChg>
        <pc:picChg chg="add del mod">
          <ac:chgData name="Chnadraleksha Ravikumar" userId="dd7e81697fd6554d" providerId="LiveId" clId="{0D10ED9C-754B-4389-9E8A-1CC1C99CAB8F}" dt="2023-06-08T18:36:36.219" v="1157" actId="21"/>
          <ac:picMkLst>
            <pc:docMk/>
            <pc:sldMk cId="1284181033" sldId="266"/>
            <ac:picMk id="4" creationId="{BAD7F87E-546C-2AC5-6CC1-68FBF73D169B}"/>
          </ac:picMkLst>
        </pc:picChg>
      </pc:sldChg>
      <pc:sldChg chg="addSp delSp modSp new mod">
        <pc:chgData name="Chnadraleksha Ravikumar" userId="dd7e81697fd6554d" providerId="LiveId" clId="{0D10ED9C-754B-4389-9E8A-1CC1C99CAB8F}" dt="2023-06-08T19:42:56.896" v="3370" actId="20577"/>
        <pc:sldMkLst>
          <pc:docMk/>
          <pc:sldMk cId="240704804" sldId="267"/>
        </pc:sldMkLst>
        <pc:spChg chg="mod">
          <ac:chgData name="Chnadraleksha Ravikumar" userId="dd7e81697fd6554d" providerId="LiveId" clId="{0D10ED9C-754B-4389-9E8A-1CC1C99CAB8F}" dt="2023-06-08T19:42:29.101" v="3362" actId="113"/>
          <ac:spMkLst>
            <pc:docMk/>
            <pc:sldMk cId="240704804" sldId="267"/>
            <ac:spMk id="2" creationId="{420AC908-9C35-BC3B-46BD-E98E5F4A2D41}"/>
          </ac:spMkLst>
        </pc:spChg>
        <pc:spChg chg="mod">
          <ac:chgData name="Chnadraleksha Ravikumar" userId="dd7e81697fd6554d" providerId="LiveId" clId="{0D10ED9C-754B-4389-9E8A-1CC1C99CAB8F}" dt="2023-06-08T19:42:56.896" v="3370" actId="20577"/>
          <ac:spMkLst>
            <pc:docMk/>
            <pc:sldMk cId="240704804" sldId="267"/>
            <ac:spMk id="3" creationId="{83B088F1-A7B4-211F-D722-7AF1C0B50C9A}"/>
          </ac:spMkLst>
        </pc:spChg>
        <pc:picChg chg="add del mod">
          <ac:chgData name="Chnadraleksha Ravikumar" userId="dd7e81697fd6554d" providerId="LiveId" clId="{0D10ED9C-754B-4389-9E8A-1CC1C99CAB8F}" dt="2023-06-08T19:42:35.836" v="3363" actId="21"/>
          <ac:picMkLst>
            <pc:docMk/>
            <pc:sldMk cId="240704804" sldId="267"/>
            <ac:picMk id="4" creationId="{EA5D4D43-FCB6-AB1F-D76E-C60988D611D3}"/>
          </ac:picMkLst>
        </pc:picChg>
      </pc:sldChg>
      <pc:sldChg chg="addSp delSp modSp new mod">
        <pc:chgData name="Chnadraleksha Ravikumar" userId="dd7e81697fd6554d" providerId="LiveId" clId="{0D10ED9C-754B-4389-9E8A-1CC1C99CAB8F}" dt="2023-06-08T19:43:42.096" v="3376"/>
        <pc:sldMkLst>
          <pc:docMk/>
          <pc:sldMk cId="3836535446" sldId="268"/>
        </pc:sldMkLst>
        <pc:spChg chg="mod">
          <ac:chgData name="Chnadraleksha Ravikumar" userId="dd7e81697fd6554d" providerId="LiveId" clId="{0D10ED9C-754B-4389-9E8A-1CC1C99CAB8F}" dt="2023-06-08T19:43:17.310" v="3372" actId="113"/>
          <ac:spMkLst>
            <pc:docMk/>
            <pc:sldMk cId="3836535446" sldId="268"/>
            <ac:spMk id="2" creationId="{A60B0F31-924B-D32B-E225-A9760B91FC63}"/>
          </ac:spMkLst>
        </pc:spChg>
        <pc:spChg chg="mod">
          <ac:chgData name="Chnadraleksha Ravikumar" userId="dd7e81697fd6554d" providerId="LiveId" clId="{0D10ED9C-754B-4389-9E8A-1CC1C99CAB8F}" dt="2023-06-08T19:43:42.096" v="3376"/>
          <ac:spMkLst>
            <pc:docMk/>
            <pc:sldMk cId="3836535446" sldId="268"/>
            <ac:spMk id="3" creationId="{81CC17B7-417C-92CE-6CE5-FDD3F7BAEA13}"/>
          </ac:spMkLst>
        </pc:spChg>
        <pc:picChg chg="add del mod">
          <ac:chgData name="Chnadraleksha Ravikumar" userId="dd7e81697fd6554d" providerId="LiveId" clId="{0D10ED9C-754B-4389-9E8A-1CC1C99CAB8F}" dt="2023-06-08T19:43:20.406" v="3373" actId="21"/>
          <ac:picMkLst>
            <pc:docMk/>
            <pc:sldMk cId="3836535446" sldId="268"/>
            <ac:picMk id="4" creationId="{6C4935B1-33D2-67F2-7CAD-54E4F5F74010}"/>
          </ac:picMkLst>
        </pc:picChg>
      </pc:sldChg>
      <pc:sldChg chg="addSp delSp modSp new mod">
        <pc:chgData name="Chnadraleksha Ravikumar" userId="dd7e81697fd6554d" providerId="LiveId" clId="{0D10ED9C-754B-4389-9E8A-1CC1C99CAB8F}" dt="2023-06-08T19:45:47.963" v="3415" actId="313"/>
        <pc:sldMkLst>
          <pc:docMk/>
          <pc:sldMk cId="3706130433" sldId="269"/>
        </pc:sldMkLst>
        <pc:spChg chg="mod">
          <ac:chgData name="Chnadraleksha Ravikumar" userId="dd7e81697fd6554d" providerId="LiveId" clId="{0D10ED9C-754B-4389-9E8A-1CC1C99CAB8F}" dt="2023-06-08T19:45:47.963" v="3415" actId="313"/>
          <ac:spMkLst>
            <pc:docMk/>
            <pc:sldMk cId="3706130433" sldId="269"/>
            <ac:spMk id="2" creationId="{D3227856-A544-C31F-42B1-DE91082EAD5D}"/>
          </ac:spMkLst>
        </pc:spChg>
        <pc:spChg chg="mod">
          <ac:chgData name="Chnadraleksha Ravikumar" userId="dd7e81697fd6554d" providerId="LiveId" clId="{0D10ED9C-754B-4389-9E8A-1CC1C99CAB8F}" dt="2023-06-08T19:44:12.821" v="3380"/>
          <ac:spMkLst>
            <pc:docMk/>
            <pc:sldMk cId="3706130433" sldId="269"/>
            <ac:spMk id="3" creationId="{E58E60DA-E136-E6F2-7B85-62A92BE4E3C4}"/>
          </ac:spMkLst>
        </pc:spChg>
        <pc:picChg chg="add del mod">
          <ac:chgData name="Chnadraleksha Ravikumar" userId="dd7e81697fd6554d" providerId="LiveId" clId="{0D10ED9C-754B-4389-9E8A-1CC1C99CAB8F}" dt="2023-06-08T19:44:17.367" v="3381" actId="21"/>
          <ac:picMkLst>
            <pc:docMk/>
            <pc:sldMk cId="3706130433" sldId="269"/>
            <ac:picMk id="4" creationId="{61C1BA2F-D7E9-6D5B-1D98-F80474B61D75}"/>
          </ac:picMkLst>
        </pc:picChg>
        <pc:picChg chg="add del mod">
          <ac:chgData name="Chnadraleksha Ravikumar" userId="dd7e81697fd6554d" providerId="LiveId" clId="{0D10ED9C-754B-4389-9E8A-1CC1C99CAB8F}" dt="2023-06-08T19:45:16.092" v="3391" actId="21"/>
          <ac:picMkLst>
            <pc:docMk/>
            <pc:sldMk cId="3706130433" sldId="269"/>
            <ac:picMk id="5" creationId="{478C79E5-DFA2-C91E-25AC-0CF314E21FB5}"/>
          </ac:picMkLst>
        </pc:picChg>
        <pc:picChg chg="add mod">
          <ac:chgData name="Chnadraleksha Ravikumar" userId="dd7e81697fd6554d" providerId="LiveId" clId="{0D10ED9C-754B-4389-9E8A-1CC1C99CAB8F}" dt="2023-06-08T19:45:37.696" v="3399" actId="1076"/>
          <ac:picMkLst>
            <pc:docMk/>
            <pc:sldMk cId="3706130433" sldId="269"/>
            <ac:picMk id="6" creationId="{2693261D-4592-4650-FB87-5DDFB84BDFFA}"/>
          </ac:picMkLst>
        </pc:picChg>
      </pc:sldChg>
      <pc:sldChg chg="addSp delSp modSp new del mod">
        <pc:chgData name="Chnadraleksha Ravikumar" userId="dd7e81697fd6554d" providerId="LiveId" clId="{0D10ED9C-754B-4389-9E8A-1CC1C99CAB8F}" dt="2023-06-08T19:45:58.716" v="3416" actId="2696"/>
        <pc:sldMkLst>
          <pc:docMk/>
          <pc:sldMk cId="3014591858" sldId="270"/>
        </pc:sldMkLst>
        <pc:spChg chg="mod">
          <ac:chgData name="Chnadraleksha Ravikumar" userId="dd7e81697fd6554d" providerId="LiveId" clId="{0D10ED9C-754B-4389-9E8A-1CC1C99CAB8F}" dt="2023-06-08T19:44:54.686" v="3387" actId="113"/>
          <ac:spMkLst>
            <pc:docMk/>
            <pc:sldMk cId="3014591858" sldId="270"/>
            <ac:spMk id="2" creationId="{61B9D948-40B8-7BD0-19EA-54D1A4396389}"/>
          </ac:spMkLst>
        </pc:spChg>
        <pc:spChg chg="del">
          <ac:chgData name="Chnadraleksha Ravikumar" userId="dd7e81697fd6554d" providerId="LiveId" clId="{0D10ED9C-754B-4389-9E8A-1CC1C99CAB8F}" dt="2023-06-08T19:03:01.330" v="2205"/>
          <ac:spMkLst>
            <pc:docMk/>
            <pc:sldMk cId="3014591858" sldId="270"/>
            <ac:spMk id="3" creationId="{BC34A4EC-0E85-4771-0A9A-069204188CFB}"/>
          </ac:spMkLst>
        </pc:spChg>
        <pc:picChg chg="add mod">
          <ac:chgData name="Chnadraleksha Ravikumar" userId="dd7e81697fd6554d" providerId="LiveId" clId="{0D10ED9C-754B-4389-9E8A-1CC1C99CAB8F}" dt="2023-06-08T19:44:59.803" v="3388" actId="1076"/>
          <ac:picMkLst>
            <pc:docMk/>
            <pc:sldMk cId="3014591858" sldId="270"/>
            <ac:picMk id="4" creationId="{A5EFA656-2C61-82E0-07F0-B0CB175253B8}"/>
          </ac:picMkLst>
        </pc:picChg>
      </pc:sldChg>
      <pc:sldChg chg="addSp delSp modSp new mod">
        <pc:chgData name="Chnadraleksha Ravikumar" userId="dd7e81697fd6554d" providerId="LiveId" clId="{0D10ED9C-754B-4389-9E8A-1CC1C99CAB8F}" dt="2023-06-08T19:50:05.060" v="3491" actId="14100"/>
        <pc:sldMkLst>
          <pc:docMk/>
          <pc:sldMk cId="3846918910" sldId="271"/>
        </pc:sldMkLst>
        <pc:spChg chg="mod">
          <ac:chgData name="Chnadraleksha Ravikumar" userId="dd7e81697fd6554d" providerId="LiveId" clId="{0D10ED9C-754B-4389-9E8A-1CC1C99CAB8F}" dt="2023-06-08T19:49:38.422" v="3486" actId="313"/>
          <ac:spMkLst>
            <pc:docMk/>
            <pc:sldMk cId="3846918910" sldId="271"/>
            <ac:spMk id="2" creationId="{7BA49066-5277-62E3-362A-6DEEA47F8817}"/>
          </ac:spMkLst>
        </pc:spChg>
        <pc:spChg chg="mod">
          <ac:chgData name="Chnadraleksha Ravikumar" userId="dd7e81697fd6554d" providerId="LiveId" clId="{0D10ED9C-754B-4389-9E8A-1CC1C99CAB8F}" dt="2023-06-08T19:49:55.781" v="3488" actId="20577"/>
          <ac:spMkLst>
            <pc:docMk/>
            <pc:sldMk cId="3846918910" sldId="271"/>
            <ac:spMk id="3" creationId="{527D575C-4D53-E911-4DA8-F27098CD2E63}"/>
          </ac:spMkLst>
        </pc:spChg>
        <pc:picChg chg="add del mod">
          <ac:chgData name="Chnadraleksha Ravikumar" userId="dd7e81697fd6554d" providerId="LiveId" clId="{0D10ED9C-754B-4389-9E8A-1CC1C99CAB8F}" dt="2023-06-08T19:48:54.789" v="3463" actId="21"/>
          <ac:picMkLst>
            <pc:docMk/>
            <pc:sldMk cId="3846918910" sldId="271"/>
            <ac:picMk id="4" creationId="{C62D296E-24BE-B422-7633-A53EEF495BB3}"/>
          </ac:picMkLst>
        </pc:picChg>
        <pc:picChg chg="add mod">
          <ac:chgData name="Chnadraleksha Ravikumar" userId="dd7e81697fd6554d" providerId="LiveId" clId="{0D10ED9C-754B-4389-9E8A-1CC1C99CAB8F}" dt="2023-06-08T19:50:05.060" v="3491" actId="14100"/>
          <ac:picMkLst>
            <pc:docMk/>
            <pc:sldMk cId="3846918910" sldId="271"/>
            <ac:picMk id="5" creationId="{45D7762C-E5DC-96EF-03BF-E5947EAFFB99}"/>
          </ac:picMkLst>
        </pc:picChg>
      </pc:sldChg>
      <pc:sldChg chg="addSp delSp modSp new del mod">
        <pc:chgData name="Chnadraleksha Ravikumar" userId="dd7e81697fd6554d" providerId="LiveId" clId="{0D10ED9C-754B-4389-9E8A-1CC1C99CAB8F}" dt="2023-06-08T19:50:14.974" v="3492" actId="2696"/>
        <pc:sldMkLst>
          <pc:docMk/>
          <pc:sldMk cId="2611376015" sldId="272"/>
        </pc:sldMkLst>
        <pc:spChg chg="mod">
          <ac:chgData name="Chnadraleksha Ravikumar" userId="dd7e81697fd6554d" providerId="LiveId" clId="{0D10ED9C-754B-4389-9E8A-1CC1C99CAB8F}" dt="2023-06-08T19:25:27.199" v="3118"/>
          <ac:spMkLst>
            <pc:docMk/>
            <pc:sldMk cId="2611376015" sldId="272"/>
            <ac:spMk id="2" creationId="{EB64485A-247C-1D0A-8203-A6C7A81551AA}"/>
          </ac:spMkLst>
        </pc:spChg>
        <pc:spChg chg="del">
          <ac:chgData name="Chnadraleksha Ravikumar" userId="dd7e81697fd6554d" providerId="LiveId" clId="{0D10ED9C-754B-4389-9E8A-1CC1C99CAB8F}" dt="2023-06-08T19:06:45.312" v="2578"/>
          <ac:spMkLst>
            <pc:docMk/>
            <pc:sldMk cId="2611376015" sldId="272"/>
            <ac:spMk id="3" creationId="{8C36AFB6-30D0-ADEF-7B8D-50D66CFADDEE}"/>
          </ac:spMkLst>
        </pc:spChg>
        <pc:picChg chg="add mod">
          <ac:chgData name="Chnadraleksha Ravikumar" userId="dd7e81697fd6554d" providerId="LiveId" clId="{0D10ED9C-754B-4389-9E8A-1CC1C99CAB8F}" dt="2023-06-08T19:06:48.770" v="2579" actId="1076"/>
          <ac:picMkLst>
            <pc:docMk/>
            <pc:sldMk cId="2611376015" sldId="272"/>
            <ac:picMk id="4" creationId="{AA092EB6-8D6E-D4A0-0CC1-8546AE1E9A9E}"/>
          </ac:picMkLst>
        </pc:picChg>
      </pc:sldChg>
      <pc:sldChg chg="addSp delSp modSp new mod">
        <pc:chgData name="Chnadraleksha Ravikumar" userId="dd7e81697fd6554d" providerId="LiveId" clId="{0D10ED9C-754B-4389-9E8A-1CC1C99CAB8F}" dt="2023-06-08T19:51:12.704" v="3505" actId="2711"/>
        <pc:sldMkLst>
          <pc:docMk/>
          <pc:sldMk cId="675593465" sldId="273"/>
        </pc:sldMkLst>
        <pc:spChg chg="mod">
          <ac:chgData name="Chnadraleksha Ravikumar" userId="dd7e81697fd6554d" providerId="LiveId" clId="{0D10ED9C-754B-4389-9E8A-1CC1C99CAB8F}" dt="2023-06-08T19:51:08.406" v="3504" actId="113"/>
          <ac:spMkLst>
            <pc:docMk/>
            <pc:sldMk cId="675593465" sldId="273"/>
            <ac:spMk id="2" creationId="{DA10C3E5-5EAC-94A1-1561-5BC998670659}"/>
          </ac:spMkLst>
        </pc:spChg>
        <pc:spChg chg="mod">
          <ac:chgData name="Chnadraleksha Ravikumar" userId="dd7e81697fd6554d" providerId="LiveId" clId="{0D10ED9C-754B-4389-9E8A-1CC1C99CAB8F}" dt="2023-06-08T19:51:12.704" v="3505" actId="2711"/>
          <ac:spMkLst>
            <pc:docMk/>
            <pc:sldMk cId="675593465" sldId="273"/>
            <ac:spMk id="3" creationId="{CC73D856-3165-43A7-9C1E-02F0E5CD9570}"/>
          </ac:spMkLst>
        </pc:spChg>
        <pc:picChg chg="add del mod">
          <ac:chgData name="Chnadraleksha Ravikumar" userId="dd7e81697fd6554d" providerId="LiveId" clId="{0D10ED9C-754B-4389-9E8A-1CC1C99CAB8F}" dt="2023-06-08T19:50:25.407" v="3495" actId="21"/>
          <ac:picMkLst>
            <pc:docMk/>
            <pc:sldMk cId="675593465" sldId="273"/>
            <ac:picMk id="4" creationId="{379CC6AF-BF9F-ABF7-31D9-3CE79E41F836}"/>
          </ac:picMkLst>
        </pc:picChg>
        <pc:picChg chg="add del">
          <ac:chgData name="Chnadraleksha Ravikumar" userId="dd7e81697fd6554d" providerId="LiveId" clId="{0D10ED9C-754B-4389-9E8A-1CC1C99CAB8F}" dt="2023-06-08T19:50:23.172" v="3494" actId="21"/>
          <ac:picMkLst>
            <pc:docMk/>
            <pc:sldMk cId="675593465" sldId="273"/>
            <ac:picMk id="5" creationId="{B55A3735-9219-E641-BCBD-FB31CF92A083}"/>
          </ac:picMkLst>
        </pc:picChg>
        <pc:picChg chg="add mod">
          <ac:chgData name="Chnadraleksha Ravikumar" userId="dd7e81697fd6554d" providerId="LiveId" clId="{0D10ED9C-754B-4389-9E8A-1CC1C99CAB8F}" dt="2023-06-08T19:50:49.943" v="3502" actId="1076"/>
          <ac:picMkLst>
            <pc:docMk/>
            <pc:sldMk cId="675593465" sldId="273"/>
            <ac:picMk id="6" creationId="{C06B2D1C-901C-EC05-AA76-9E8B473F89F4}"/>
          </ac:picMkLst>
        </pc:picChg>
      </pc:sldChg>
      <pc:sldChg chg="addSp delSp modSp new del mod">
        <pc:chgData name="Chnadraleksha Ravikumar" userId="dd7e81697fd6554d" providerId="LiveId" clId="{0D10ED9C-754B-4389-9E8A-1CC1C99CAB8F}" dt="2023-06-08T19:51:18.662" v="3506" actId="2696"/>
        <pc:sldMkLst>
          <pc:docMk/>
          <pc:sldMk cId="3626135009" sldId="274"/>
        </pc:sldMkLst>
        <pc:spChg chg="mod">
          <ac:chgData name="Chnadraleksha Ravikumar" userId="dd7e81697fd6554d" providerId="LiveId" clId="{0D10ED9C-754B-4389-9E8A-1CC1C99CAB8F}" dt="2023-06-08T19:25:27.199" v="3118"/>
          <ac:spMkLst>
            <pc:docMk/>
            <pc:sldMk cId="3626135009" sldId="274"/>
            <ac:spMk id="2" creationId="{6984BE6B-C826-A46B-4FDC-DEA908C6CB15}"/>
          </ac:spMkLst>
        </pc:spChg>
        <pc:spChg chg="del">
          <ac:chgData name="Chnadraleksha Ravikumar" userId="dd7e81697fd6554d" providerId="LiveId" clId="{0D10ED9C-754B-4389-9E8A-1CC1C99CAB8F}" dt="2023-06-08T19:11:29.499" v="2872"/>
          <ac:spMkLst>
            <pc:docMk/>
            <pc:sldMk cId="3626135009" sldId="274"/>
            <ac:spMk id="3" creationId="{1E444037-8386-545C-A025-3B57E65ACE29}"/>
          </ac:spMkLst>
        </pc:spChg>
        <pc:picChg chg="add del">
          <ac:chgData name="Chnadraleksha Ravikumar" userId="dd7e81697fd6554d" providerId="LiveId" clId="{0D10ED9C-754B-4389-9E8A-1CC1C99CAB8F}" dt="2023-06-08T19:50:35.583" v="3497" actId="21"/>
          <ac:picMkLst>
            <pc:docMk/>
            <pc:sldMk cId="3626135009" sldId="274"/>
            <ac:picMk id="3" creationId="{1D04A066-6CC4-FD57-5309-EB2DCD2CF71F}"/>
          </ac:picMkLst>
        </pc:picChg>
        <pc:picChg chg="add mod">
          <ac:chgData name="Chnadraleksha Ravikumar" userId="dd7e81697fd6554d" providerId="LiveId" clId="{0D10ED9C-754B-4389-9E8A-1CC1C99CAB8F}" dt="2023-06-08T19:25:27.199" v="3118"/>
          <ac:picMkLst>
            <pc:docMk/>
            <pc:sldMk cId="3626135009" sldId="274"/>
            <ac:picMk id="4" creationId="{A538BBFF-8E1E-9C20-CCFB-1F4B2A49F4E0}"/>
          </ac:picMkLst>
        </pc:picChg>
      </pc:sldChg>
      <pc:sldChg chg="addSp delSp modSp new mod">
        <pc:chgData name="Chnadraleksha Ravikumar" userId="dd7e81697fd6554d" providerId="LiveId" clId="{0D10ED9C-754B-4389-9E8A-1CC1C99CAB8F}" dt="2023-06-08T19:51:40.036" v="3510" actId="1076"/>
        <pc:sldMkLst>
          <pc:docMk/>
          <pc:sldMk cId="4182578" sldId="275"/>
        </pc:sldMkLst>
        <pc:spChg chg="mod">
          <ac:chgData name="Chnadraleksha Ravikumar" userId="dd7e81697fd6554d" providerId="LiveId" clId="{0D10ED9C-754B-4389-9E8A-1CC1C99CAB8F}" dt="2023-06-08T19:51:31.020" v="3508" actId="113"/>
          <ac:spMkLst>
            <pc:docMk/>
            <pc:sldMk cId="4182578" sldId="275"/>
            <ac:spMk id="2" creationId="{06538F0E-9A1E-DF75-83DA-55064D7F3712}"/>
          </ac:spMkLst>
        </pc:spChg>
        <pc:spChg chg="del">
          <ac:chgData name="Chnadraleksha Ravikumar" userId="dd7e81697fd6554d" providerId="LiveId" clId="{0D10ED9C-754B-4389-9E8A-1CC1C99CAB8F}" dt="2023-06-08T19:12:26.910" v="2911"/>
          <ac:spMkLst>
            <pc:docMk/>
            <pc:sldMk cId="4182578" sldId="275"/>
            <ac:spMk id="3" creationId="{4AB1D693-0143-76E7-F00F-57457698A772}"/>
          </ac:spMkLst>
        </pc:spChg>
        <pc:spChg chg="add mod">
          <ac:chgData name="Chnadraleksha Ravikumar" userId="dd7e81697fd6554d" providerId="LiveId" clId="{0D10ED9C-754B-4389-9E8A-1CC1C99CAB8F}" dt="2023-06-08T19:51:36.020" v="3509" actId="2711"/>
          <ac:spMkLst>
            <pc:docMk/>
            <pc:sldMk cId="4182578" sldId="275"/>
            <ac:spMk id="6" creationId="{83BF37D3-D03B-4E16-FAA1-B78293EC4FAD}"/>
          </ac:spMkLst>
        </pc:spChg>
        <pc:picChg chg="add del mod">
          <ac:chgData name="Chnadraleksha Ravikumar" userId="dd7e81697fd6554d" providerId="LiveId" clId="{0D10ED9C-754B-4389-9E8A-1CC1C99CAB8F}" dt="2023-06-08T19:12:40.308" v="2914" actId="21"/>
          <ac:picMkLst>
            <pc:docMk/>
            <pc:sldMk cId="4182578" sldId="275"/>
            <ac:picMk id="4" creationId="{BDD14A7C-4481-3E16-9D6E-6924C93E3FAC}"/>
          </ac:picMkLst>
        </pc:picChg>
        <pc:picChg chg="add mod">
          <ac:chgData name="Chnadraleksha Ravikumar" userId="dd7e81697fd6554d" providerId="LiveId" clId="{0D10ED9C-754B-4389-9E8A-1CC1C99CAB8F}" dt="2023-06-08T19:51:40.036" v="3510" actId="1076"/>
          <ac:picMkLst>
            <pc:docMk/>
            <pc:sldMk cId="4182578" sldId="275"/>
            <ac:picMk id="7" creationId="{0E5A1129-4BAE-EDEB-A0E5-77ABA163AB4F}"/>
          </ac:picMkLst>
        </pc:picChg>
      </pc:sldChg>
      <pc:sldChg chg="addSp delSp modSp new mod">
        <pc:chgData name="Chnadraleksha Ravikumar" userId="dd7e81697fd6554d" providerId="LiveId" clId="{0D10ED9C-754B-4389-9E8A-1CC1C99CAB8F}" dt="2023-06-08T19:51:57.175" v="3514" actId="14100"/>
        <pc:sldMkLst>
          <pc:docMk/>
          <pc:sldMk cId="2276977191" sldId="276"/>
        </pc:sldMkLst>
        <pc:spChg chg="mod">
          <ac:chgData name="Chnadraleksha Ravikumar" userId="dd7e81697fd6554d" providerId="LiveId" clId="{0D10ED9C-754B-4389-9E8A-1CC1C99CAB8F}" dt="2023-06-08T19:51:50.125" v="3512" actId="113"/>
          <ac:spMkLst>
            <pc:docMk/>
            <pc:sldMk cId="2276977191" sldId="276"/>
            <ac:spMk id="2" creationId="{D19F76B3-8432-3088-7B6A-D2DFBC4A1D78}"/>
          </ac:spMkLst>
        </pc:spChg>
        <pc:spChg chg="del">
          <ac:chgData name="Chnadraleksha Ravikumar" userId="dd7e81697fd6554d" providerId="LiveId" clId="{0D10ED9C-754B-4389-9E8A-1CC1C99CAB8F}" dt="2023-06-08T19:14:27.711" v="3065"/>
          <ac:spMkLst>
            <pc:docMk/>
            <pc:sldMk cId="2276977191" sldId="276"/>
            <ac:spMk id="3" creationId="{82F6D12B-65A0-4B07-C38D-E4837B2F869E}"/>
          </ac:spMkLst>
        </pc:spChg>
        <pc:picChg chg="add mod">
          <ac:chgData name="Chnadraleksha Ravikumar" userId="dd7e81697fd6554d" providerId="LiveId" clId="{0D10ED9C-754B-4389-9E8A-1CC1C99CAB8F}" dt="2023-06-08T19:51:57.175" v="3514" actId="14100"/>
          <ac:picMkLst>
            <pc:docMk/>
            <pc:sldMk cId="2276977191" sldId="276"/>
            <ac:picMk id="4" creationId="{A4859D42-9727-9445-9ABA-42DC954C4BD8}"/>
          </ac:picMkLst>
        </pc:picChg>
      </pc:sldChg>
      <pc:sldChg chg="addSp delSp modSp new mod">
        <pc:chgData name="Chnadraleksha Ravikumar" userId="dd7e81697fd6554d" providerId="LiveId" clId="{0D10ED9C-754B-4389-9E8A-1CC1C99CAB8F}" dt="2023-06-08T19:47:57.118" v="3458" actId="113"/>
        <pc:sldMkLst>
          <pc:docMk/>
          <pc:sldMk cId="4092409372" sldId="277"/>
        </pc:sldMkLst>
        <pc:spChg chg="mod">
          <ac:chgData name="Chnadraleksha Ravikumar" userId="dd7e81697fd6554d" providerId="LiveId" clId="{0D10ED9C-754B-4389-9E8A-1CC1C99CAB8F}" dt="2023-06-08T19:47:57.118" v="3458" actId="113"/>
          <ac:spMkLst>
            <pc:docMk/>
            <pc:sldMk cId="4092409372" sldId="277"/>
            <ac:spMk id="2" creationId="{95853012-7D36-4ABC-672D-9CCBAE6552DE}"/>
          </ac:spMkLst>
        </pc:spChg>
        <pc:spChg chg="del">
          <ac:chgData name="Chnadraleksha Ravikumar" userId="dd7e81697fd6554d" providerId="LiveId" clId="{0D10ED9C-754B-4389-9E8A-1CC1C99CAB8F}" dt="2023-06-08T19:15:41.461" v="3109"/>
          <ac:spMkLst>
            <pc:docMk/>
            <pc:sldMk cId="4092409372" sldId="277"/>
            <ac:spMk id="3" creationId="{778A870B-471F-EF50-E4E4-E03279235255}"/>
          </ac:spMkLst>
        </pc:spChg>
        <pc:picChg chg="add mod">
          <ac:chgData name="Chnadraleksha Ravikumar" userId="dd7e81697fd6554d" providerId="LiveId" clId="{0D10ED9C-754B-4389-9E8A-1CC1C99CAB8F}" dt="2023-06-08T19:47:49.453" v="3456" actId="1076"/>
          <ac:picMkLst>
            <pc:docMk/>
            <pc:sldMk cId="4092409372" sldId="277"/>
            <ac:picMk id="4" creationId="{B2D5CC41-F3D7-1C2E-E002-E6B201F6936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6/9/2023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0252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540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751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3003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330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806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6/9/2023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76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6/9/2023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715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6/9/2023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6342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6142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5E72C73-2D91-4E12-BA25-F0AA0C03599B}" type="datetimeFigureOut">
              <a:rPr lang="en-US" smtClean="0"/>
              <a:t>6/9/2023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5422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BE451C3-0FF4-47C4-B829-773ADF60F88C}" type="datetimeFigureOut">
              <a:rPr lang="en-US" smtClean="0"/>
              <a:t>6/9/2023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2153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6B01-EDBA-516D-1DAB-ABD74AF95424}"/>
              </a:ext>
            </a:extLst>
          </p:cNvPr>
          <p:cNvSpPr>
            <a:spLocks noGrp="1"/>
          </p:cNvSpPr>
          <p:nvPr>
            <p:ph type="ctrTitle"/>
          </p:nvPr>
        </p:nvSpPr>
        <p:spPr>
          <a:xfrm>
            <a:off x="2071395" y="2519611"/>
            <a:ext cx="9451909" cy="671459"/>
          </a:xfrm>
        </p:spPr>
        <p:txBody>
          <a:bodyPr>
            <a:normAutofit/>
          </a:bodyPr>
          <a:lstStyle/>
          <a:p>
            <a:r>
              <a:rPr lang="en-US" sz="4400" b="1" dirty="0">
                <a:latin typeface="Arial Narrow" panose="020B0606020202030204" pitchFamily="34" charset="0"/>
              </a:rPr>
              <a:t>AGILE SW ENGINNERING AND DEVOPS</a:t>
            </a:r>
            <a:endParaRPr lang="en-IN" sz="4400" b="1" dirty="0">
              <a:latin typeface="Arial Narrow" panose="020B0606020202030204" pitchFamily="34" charset="0"/>
            </a:endParaRPr>
          </a:p>
        </p:txBody>
      </p:sp>
      <p:sp>
        <p:nvSpPr>
          <p:cNvPr id="3" name="Subtitle 2">
            <a:extLst>
              <a:ext uri="{FF2B5EF4-FFF2-40B4-BE49-F238E27FC236}">
                <a16:creationId xmlns:a16="http://schemas.microsoft.com/office/drawing/2014/main" id="{1C4BD532-77FD-914C-9F7F-0D4ADC257ADA}"/>
              </a:ext>
            </a:extLst>
          </p:cNvPr>
          <p:cNvSpPr>
            <a:spLocks noGrp="1"/>
          </p:cNvSpPr>
          <p:nvPr>
            <p:ph type="subTitle" idx="1"/>
          </p:nvPr>
        </p:nvSpPr>
        <p:spPr>
          <a:xfrm>
            <a:off x="2384520" y="3917600"/>
            <a:ext cx="8825658" cy="1128899"/>
          </a:xfrm>
        </p:spPr>
        <p:txBody>
          <a:bodyPr>
            <a:noAutofit/>
          </a:bodyPr>
          <a:lstStyle/>
          <a:p>
            <a:pPr algn="ctr"/>
            <a:r>
              <a:rPr lang="en-US" sz="2800" b="1" dirty="0">
                <a:latin typeface="Arial" panose="020B0604020202020204" pitchFamily="34" charset="0"/>
                <a:cs typeface="Arial" panose="020B0604020202020204" pitchFamily="34" charset="0"/>
              </a:rPr>
              <a:t>Name -HARISH T. M</a:t>
            </a:r>
          </a:p>
          <a:p>
            <a:pPr algn="ctr"/>
            <a:r>
              <a:rPr lang="en-US" sz="2800" b="1" dirty="0">
                <a:latin typeface="Arial" panose="020B0604020202020204" pitchFamily="34" charset="0"/>
                <a:cs typeface="Arial" panose="020B0604020202020204" pitchFamily="34" charset="0"/>
              </a:rPr>
              <a:t>CLASS- BSC(HONS) 2</a:t>
            </a:r>
            <a:r>
              <a:rPr lang="en-US" sz="2800" b="1" baseline="30000" dirty="0">
                <a:latin typeface="Arial" panose="020B0604020202020204" pitchFamily="34" charset="0"/>
                <a:cs typeface="Arial" panose="020B0604020202020204" pitchFamily="34" charset="0"/>
              </a:rPr>
              <a:t>ND</a:t>
            </a:r>
            <a:r>
              <a:rPr lang="en-US" sz="2800" b="1" dirty="0">
                <a:latin typeface="Arial" panose="020B0604020202020204" pitchFamily="34" charset="0"/>
                <a:cs typeface="Arial" panose="020B0604020202020204" pitchFamily="34" charset="0"/>
              </a:rPr>
              <a:t> SEM </a:t>
            </a:r>
            <a:endParaRPr lang="en-IN"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57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AC908-9C35-BC3B-46BD-E98E5F4A2D41}"/>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NON LINEAR REGRESSION </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3B088F1-A7B4-211F-D722-7AF1C0B50C9A}"/>
              </a:ext>
            </a:extLst>
          </p:cNvPr>
          <p:cNvSpPr>
            <a:spLocks noGrp="1"/>
          </p:cNvSpPr>
          <p:nvPr>
            <p:ph idx="1"/>
          </p:nvPr>
        </p:nvSpPr>
        <p:spPr>
          <a:xfrm>
            <a:off x="1154954" y="2250574"/>
            <a:ext cx="8825659" cy="3416300"/>
          </a:xfrm>
        </p:spPr>
        <p:txBody>
          <a:bodyPr>
            <a:normAutofit/>
          </a:bodyPr>
          <a:lstStyle/>
          <a:p>
            <a:r>
              <a:rPr lang="en-US" sz="2000" dirty="0">
                <a:latin typeface="Arial Rounded MT Bold" panose="020F0704030504030204" pitchFamily="34" charset="0"/>
              </a:rPr>
              <a:t>Machine algorithms include nonlinear </a:t>
            </a:r>
            <a:r>
              <a:rPr lang="en-US" sz="2000" dirty="0" err="1">
                <a:latin typeface="Arial Rounded MT Bold" panose="020F0704030504030204" pitchFamily="34" charset="0"/>
              </a:rPr>
              <a:t>regression.This</a:t>
            </a:r>
            <a:r>
              <a:rPr lang="en-US" sz="2000" dirty="0">
                <a:latin typeface="Arial Rounded MT Bold" panose="020F0704030504030204" pitchFamily="34" charset="0"/>
              </a:rPr>
              <a:t> produces accurate findings while also being used to find the complex. </a:t>
            </a:r>
          </a:p>
          <a:p>
            <a:r>
              <a:rPr lang="en-US" sz="2000" dirty="0">
                <a:latin typeface="Arial Rounded MT Bold" panose="020F0704030504030204" pitchFamily="34" charset="0"/>
              </a:rPr>
              <a:t> The analysis generates a curve that depicts the relationship between the variables based on the input dataset.</a:t>
            </a:r>
          </a:p>
        </p:txBody>
      </p:sp>
    </p:spTree>
    <p:extLst>
      <p:ext uri="{BB962C8B-B14F-4D97-AF65-F5344CB8AC3E}">
        <p14:creationId xmlns:p14="http://schemas.microsoft.com/office/powerpoint/2010/main" val="240704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B0F31-924B-D32B-E225-A9760B91FC63}"/>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LOGISTIC REGRESSION </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1CC17B7-417C-92CE-6CE5-FDD3F7BAEA13}"/>
              </a:ext>
            </a:extLst>
          </p:cNvPr>
          <p:cNvSpPr>
            <a:spLocks noGrp="1"/>
          </p:cNvSpPr>
          <p:nvPr>
            <p:ph idx="1"/>
          </p:nvPr>
        </p:nvSpPr>
        <p:spPr/>
        <p:txBody>
          <a:bodyPr/>
          <a:lstStyle/>
          <a:p>
            <a:pPr>
              <a:buFont typeface="Courier New" panose="02070309020205020404" pitchFamily="49" charset="0"/>
              <a:buChar char="o"/>
            </a:pPr>
            <a:r>
              <a:rPr lang="en-US" dirty="0">
                <a:latin typeface="Arial Rounded MT Bold" panose="020F0704030504030204" pitchFamily="34" charset="0"/>
              </a:rPr>
              <a:t>In order to determine the likelihood that a binary (yes/no) event will occur, logistic regression is used. </a:t>
            </a:r>
          </a:p>
          <a:p>
            <a:pPr>
              <a:buFont typeface="Courier New" panose="02070309020205020404" pitchFamily="49" charset="0"/>
              <a:buChar char="o"/>
            </a:pPr>
            <a:r>
              <a:rPr lang="en-US" dirty="0">
                <a:latin typeface="Arial Rounded MT Bold" panose="020F0704030504030204" pitchFamily="34" charset="0"/>
              </a:rPr>
              <a:t>Similar to how logistic regression is used to handle classification problems and linear regression to address regression problems</a:t>
            </a:r>
          </a:p>
        </p:txBody>
      </p:sp>
    </p:spTree>
    <p:extLst>
      <p:ext uri="{BB962C8B-B14F-4D97-AF65-F5344CB8AC3E}">
        <p14:creationId xmlns:p14="http://schemas.microsoft.com/office/powerpoint/2010/main" val="3836535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7856-A544-C31F-42B1-DE91082EAD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DECISION TREE and algorithm </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8E60DA-E136-E6F2-7B85-62A92BE4E3C4}"/>
              </a:ext>
            </a:extLst>
          </p:cNvPr>
          <p:cNvSpPr>
            <a:spLocks noGrp="1"/>
          </p:cNvSpPr>
          <p:nvPr>
            <p:ph idx="1"/>
          </p:nvPr>
        </p:nvSpPr>
        <p:spPr/>
        <p:txBody>
          <a:bodyPr>
            <a:normAutofit/>
          </a:bodyPr>
          <a:lstStyle/>
          <a:p>
            <a:r>
              <a:rPr lang="en-US" sz="2000" dirty="0">
                <a:latin typeface="Arial Rounded MT Bold" panose="020F0704030504030204" pitchFamily="34" charset="0"/>
              </a:rPr>
              <a:t>Guided learning includes decision trees. </a:t>
            </a:r>
          </a:p>
          <a:p>
            <a:r>
              <a:rPr lang="en-US" sz="2000" dirty="0">
                <a:latin typeface="Arial Rounded MT Bold" panose="020F0704030504030204" pitchFamily="34" charset="0"/>
              </a:rPr>
              <a:t>Decision Tree is a graphical representation that can be used to address both regression and classification problems. </a:t>
            </a:r>
            <a:endParaRPr lang="en-IN" sz="2000" dirty="0">
              <a:latin typeface="Arial Rounded MT Bold" panose="020F0704030504030204" pitchFamily="34" charset="0"/>
            </a:endParaRPr>
          </a:p>
        </p:txBody>
      </p:sp>
      <p:pic>
        <p:nvPicPr>
          <p:cNvPr id="6" name="Picture 5">
            <a:extLst>
              <a:ext uri="{FF2B5EF4-FFF2-40B4-BE49-F238E27FC236}">
                <a16:creationId xmlns:a16="http://schemas.microsoft.com/office/drawing/2014/main" id="{2693261D-4592-4650-FB87-5DDFB84BDFFA}"/>
              </a:ext>
            </a:extLst>
          </p:cNvPr>
          <p:cNvPicPr>
            <a:picLocks noChangeAspect="1"/>
          </p:cNvPicPr>
          <p:nvPr/>
        </p:nvPicPr>
        <p:blipFill>
          <a:blip r:embed="rId2"/>
          <a:stretch>
            <a:fillRect/>
          </a:stretch>
        </p:blipFill>
        <p:spPr>
          <a:xfrm>
            <a:off x="1740849" y="3291619"/>
            <a:ext cx="6358123" cy="2761862"/>
          </a:xfrm>
          <a:prstGeom prst="rect">
            <a:avLst/>
          </a:prstGeom>
        </p:spPr>
      </p:pic>
    </p:spTree>
    <p:extLst>
      <p:ext uri="{BB962C8B-B14F-4D97-AF65-F5344CB8AC3E}">
        <p14:creationId xmlns:p14="http://schemas.microsoft.com/office/powerpoint/2010/main" val="3706130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53012-7D36-4ABC-672D-9CCBAE6552DE}"/>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DECISION TREE- DIABETES DETECTION </a:t>
            </a:r>
            <a:endParaRPr lang="en-IN" b="1"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B2D5CC41-F3D7-1C2E-E002-E6B201F6936C}"/>
              </a:ext>
            </a:extLst>
          </p:cNvPr>
          <p:cNvPicPr>
            <a:picLocks noGrp="1" noChangeAspect="1"/>
          </p:cNvPicPr>
          <p:nvPr>
            <p:ph idx="1"/>
          </p:nvPr>
        </p:nvPicPr>
        <p:blipFill>
          <a:blip r:embed="rId2"/>
          <a:stretch>
            <a:fillRect/>
          </a:stretch>
        </p:blipFill>
        <p:spPr>
          <a:xfrm>
            <a:off x="1451579" y="2016125"/>
            <a:ext cx="6607492" cy="3449638"/>
          </a:xfrm>
          <a:prstGeom prst="rect">
            <a:avLst/>
          </a:prstGeom>
        </p:spPr>
      </p:pic>
    </p:spTree>
    <p:extLst>
      <p:ext uri="{BB962C8B-B14F-4D97-AF65-F5344CB8AC3E}">
        <p14:creationId xmlns:p14="http://schemas.microsoft.com/office/powerpoint/2010/main" val="4092409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49066-5277-62E3-362A-6DEEA47F8817}"/>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RANDOM FOREST and algorithm </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27D575C-4D53-E911-4DA8-F27098CD2E63}"/>
              </a:ext>
            </a:extLst>
          </p:cNvPr>
          <p:cNvSpPr>
            <a:spLocks noGrp="1"/>
          </p:cNvSpPr>
          <p:nvPr>
            <p:ph idx="1"/>
          </p:nvPr>
        </p:nvSpPr>
        <p:spPr>
          <a:xfrm>
            <a:off x="1154954" y="1853754"/>
            <a:ext cx="8825659" cy="3864922"/>
          </a:xfrm>
        </p:spPr>
        <p:txBody>
          <a:bodyPr>
            <a:normAutofit/>
          </a:bodyPr>
          <a:lstStyle/>
          <a:p>
            <a:r>
              <a:rPr lang="en-US" sz="2000" dirty="0">
                <a:latin typeface="Arial Rounded MT Bold" panose="020F0704030504030204" pitchFamily="34" charset="0"/>
              </a:rPr>
              <a:t>Random Forest is used to solve classification and regression issues. It is used to create trees for various data, and it uses the majority vote for classification and the average in regression cases.</a:t>
            </a:r>
          </a:p>
        </p:txBody>
      </p:sp>
      <p:pic>
        <p:nvPicPr>
          <p:cNvPr id="5" name="Picture 4">
            <a:extLst>
              <a:ext uri="{FF2B5EF4-FFF2-40B4-BE49-F238E27FC236}">
                <a16:creationId xmlns:a16="http://schemas.microsoft.com/office/drawing/2014/main" id="{45D7762C-E5DC-96EF-03BF-E5947EAFFB99}"/>
              </a:ext>
            </a:extLst>
          </p:cNvPr>
          <p:cNvPicPr>
            <a:picLocks noChangeAspect="1"/>
          </p:cNvPicPr>
          <p:nvPr/>
        </p:nvPicPr>
        <p:blipFill>
          <a:blip r:embed="rId2"/>
          <a:stretch>
            <a:fillRect/>
          </a:stretch>
        </p:blipFill>
        <p:spPr>
          <a:xfrm>
            <a:off x="2873828" y="3008137"/>
            <a:ext cx="6438123" cy="3045343"/>
          </a:xfrm>
          <a:prstGeom prst="rect">
            <a:avLst/>
          </a:prstGeom>
        </p:spPr>
      </p:pic>
    </p:spTree>
    <p:extLst>
      <p:ext uri="{BB962C8B-B14F-4D97-AF65-F5344CB8AC3E}">
        <p14:creationId xmlns:p14="http://schemas.microsoft.com/office/powerpoint/2010/main" val="384691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0C3E5-5EAC-94A1-1561-5BC99867065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KNN(K NEAREST NEIGHBOURS</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C73D856-3165-43A7-9C1E-02F0E5CD9570}"/>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K Nearest Neighbors comes under supervised Learning</a:t>
            </a:r>
          </a:p>
          <a:p>
            <a:r>
              <a:rPr lang="en-US" sz="2000" dirty="0">
                <a:latin typeface="Arial" panose="020B0604020202020204" pitchFamily="34" charset="0"/>
                <a:cs typeface="Arial" panose="020B0604020202020204" pitchFamily="34" charset="0"/>
              </a:rPr>
              <a:t> It stores all the available data and classifies a new data based on the similarity</a:t>
            </a:r>
            <a:r>
              <a:rPr lang="en-IN"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06B2D1C-901C-EC05-AA76-9E8B473F89F4}"/>
              </a:ext>
            </a:extLst>
          </p:cNvPr>
          <p:cNvPicPr>
            <a:picLocks noChangeAspect="1"/>
          </p:cNvPicPr>
          <p:nvPr/>
        </p:nvPicPr>
        <p:blipFill>
          <a:blip r:embed="rId2"/>
          <a:stretch>
            <a:fillRect/>
          </a:stretch>
        </p:blipFill>
        <p:spPr>
          <a:xfrm>
            <a:off x="3779903" y="3000638"/>
            <a:ext cx="6595737" cy="2961624"/>
          </a:xfrm>
          <a:prstGeom prst="rect">
            <a:avLst/>
          </a:prstGeom>
        </p:spPr>
      </p:pic>
    </p:spTree>
    <p:extLst>
      <p:ext uri="{BB962C8B-B14F-4D97-AF65-F5344CB8AC3E}">
        <p14:creationId xmlns:p14="http://schemas.microsoft.com/office/powerpoint/2010/main" val="675593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8F0E-9A1E-DF75-83DA-55064D7F371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SVM( SUPPORT VECTOR MACHINE)</a:t>
            </a:r>
            <a:endParaRPr lang="en-IN" b="1"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83BF37D3-D03B-4E16-FAA1-B78293EC4FAD}"/>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SVM is used in supervised learning, it is used for classification and regression problem.</a:t>
            </a:r>
          </a:p>
          <a:p>
            <a:endParaRPr lang="en-US" sz="2000" dirty="0">
              <a:latin typeface="Arial Rounded MT Bold" panose="020F0704030504030204" pitchFamily="34" charset="0"/>
            </a:endParaRPr>
          </a:p>
        </p:txBody>
      </p:sp>
      <p:pic>
        <p:nvPicPr>
          <p:cNvPr id="7" name="Picture 6">
            <a:extLst>
              <a:ext uri="{FF2B5EF4-FFF2-40B4-BE49-F238E27FC236}">
                <a16:creationId xmlns:a16="http://schemas.microsoft.com/office/drawing/2014/main" id="{0E5A1129-4BAE-EDEB-A0E5-77ABA163AB4F}"/>
              </a:ext>
            </a:extLst>
          </p:cNvPr>
          <p:cNvPicPr>
            <a:picLocks noChangeAspect="1"/>
          </p:cNvPicPr>
          <p:nvPr/>
        </p:nvPicPr>
        <p:blipFill>
          <a:blip r:embed="rId2"/>
          <a:stretch>
            <a:fillRect/>
          </a:stretch>
        </p:blipFill>
        <p:spPr>
          <a:xfrm>
            <a:off x="1137146" y="2858900"/>
            <a:ext cx="10379381" cy="3194581"/>
          </a:xfrm>
          <a:prstGeom prst="rect">
            <a:avLst/>
          </a:prstGeom>
        </p:spPr>
      </p:pic>
    </p:spTree>
    <p:extLst>
      <p:ext uri="{BB962C8B-B14F-4D97-AF65-F5344CB8AC3E}">
        <p14:creationId xmlns:p14="http://schemas.microsoft.com/office/powerpoint/2010/main" val="4182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76B3-8432-3088-7B6A-D2DFBC4A1D7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NAÏVE BAYES ALGORITHM</a:t>
            </a:r>
            <a:endParaRPr lang="en-IN" b="1"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A4859D42-9727-9445-9ABA-42DC954C4BD8}"/>
              </a:ext>
            </a:extLst>
          </p:cNvPr>
          <p:cNvPicPr>
            <a:picLocks noGrp="1" noChangeAspect="1"/>
          </p:cNvPicPr>
          <p:nvPr>
            <p:ph idx="1"/>
          </p:nvPr>
        </p:nvPicPr>
        <p:blipFill>
          <a:blip r:embed="rId2"/>
          <a:stretch>
            <a:fillRect/>
          </a:stretch>
        </p:blipFill>
        <p:spPr>
          <a:xfrm>
            <a:off x="1451579" y="2016125"/>
            <a:ext cx="6638062" cy="3449638"/>
          </a:xfrm>
          <a:prstGeom prst="rect">
            <a:avLst/>
          </a:prstGeom>
        </p:spPr>
      </p:pic>
    </p:spTree>
    <p:extLst>
      <p:ext uri="{BB962C8B-B14F-4D97-AF65-F5344CB8AC3E}">
        <p14:creationId xmlns:p14="http://schemas.microsoft.com/office/powerpoint/2010/main" val="227697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8D22E-FC11-4F89-3AAC-B07D199C4313}"/>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ARTIFICAL INTELLIGENCE</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EC40A00-E7D3-64C9-4E6F-BC92AFF86F72}"/>
              </a:ext>
            </a:extLst>
          </p:cNvPr>
          <p:cNvSpPr>
            <a:spLocks noGrp="1"/>
          </p:cNvSpPr>
          <p:nvPr>
            <p:ph idx="1"/>
          </p:nvPr>
        </p:nvSpPr>
        <p:spPr>
          <a:xfrm>
            <a:off x="1451579" y="1853754"/>
            <a:ext cx="8825659" cy="3741316"/>
          </a:xfrm>
        </p:spPr>
        <p:txBody>
          <a:bodyPr>
            <a:noAutofit/>
          </a:bodyPr>
          <a:lstStyle/>
          <a:p>
            <a:r>
              <a:rPr lang="en-US" sz="2000" dirty="0">
                <a:latin typeface="Arial" panose="020B0604020202020204" pitchFamily="34" charset="0"/>
                <a:cs typeface="Arial" panose="020B0604020202020204" pitchFamily="34" charset="0"/>
              </a:rPr>
              <a:t>The Human Intelligence inside the computer is called as Artificial Intelligence</a:t>
            </a:r>
          </a:p>
          <a:p>
            <a:r>
              <a:rPr lang="en-US" sz="2000" dirty="0">
                <a:latin typeface="Arial" panose="020B0604020202020204" pitchFamily="34" charset="0"/>
                <a:cs typeface="Arial" panose="020B0604020202020204" pitchFamily="34" charset="0"/>
              </a:rPr>
              <a:t>The Branches of Artificial Intelligence are: </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Machine Learning </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Deep Learning</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Natural Language Processing </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Robotics</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Expert Systems</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Fuzzy Logic </a:t>
            </a:r>
          </a:p>
        </p:txBody>
      </p:sp>
    </p:spTree>
    <p:extLst>
      <p:ext uri="{BB962C8B-B14F-4D97-AF65-F5344CB8AC3E}">
        <p14:creationId xmlns:p14="http://schemas.microsoft.com/office/powerpoint/2010/main" val="2674010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C2686-E30E-1F3E-BF60-2F8D84DD1A64}"/>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MACHINE LEARNING </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FCD65CF-538F-D460-C7BF-347ECB6561A8}"/>
              </a:ext>
            </a:extLst>
          </p:cNvPr>
          <p:cNvSpPr>
            <a:spLocks noGrp="1"/>
          </p:cNvSpPr>
          <p:nvPr>
            <p:ph idx="1"/>
          </p:nvPr>
        </p:nvSpPr>
        <p:spPr>
          <a:xfrm>
            <a:off x="1154954" y="2286000"/>
            <a:ext cx="8825659" cy="3733800"/>
          </a:xfrm>
        </p:spPr>
        <p:txBody>
          <a:bodyPr>
            <a:normAutofit/>
          </a:bodyPr>
          <a:lstStyle/>
          <a:p>
            <a:pPr>
              <a:buFont typeface="Wingdings" panose="05000000000000000000" pitchFamily="2" charset="2"/>
              <a:buChar char="ü"/>
            </a:pPr>
            <a:r>
              <a:rPr lang="en-US" sz="2000" dirty="0">
                <a:latin typeface="Arial" panose="020B0604020202020204" pitchFamily="34" charset="0"/>
                <a:cs typeface="Arial" panose="020B0604020202020204" pitchFamily="34" charset="0"/>
              </a:rPr>
              <a:t>Machine Learning is a field of artificial Intelligence</a:t>
            </a:r>
          </a:p>
          <a:p>
            <a:pPr>
              <a:buFont typeface="Wingdings" panose="05000000000000000000" pitchFamily="2" charset="2"/>
              <a:buChar char="ü"/>
            </a:pPr>
            <a:r>
              <a:rPr lang="en-US" sz="2000" dirty="0">
                <a:latin typeface="Arial" panose="020B0604020202020204" pitchFamily="34" charset="0"/>
                <a:cs typeface="Arial" panose="020B0604020202020204" pitchFamily="34" charset="0"/>
              </a:rPr>
              <a:t>Making the Machines to learn</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ü"/>
            </a:pPr>
            <a:r>
              <a:rPr lang="en-US" sz="2000" dirty="0">
                <a:latin typeface="Arial" panose="020B0604020202020204" pitchFamily="34" charset="0"/>
                <a:cs typeface="Arial" panose="020B0604020202020204" pitchFamily="34" charset="0"/>
              </a:rPr>
              <a:t>There are Three types of Machine Learning: </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ü"/>
            </a:pPr>
            <a:r>
              <a:rPr lang="en-US" sz="2000" dirty="0">
                <a:latin typeface="Arial" panose="020B0604020202020204" pitchFamily="34" charset="0"/>
                <a:cs typeface="Arial" panose="020B0604020202020204" pitchFamily="34" charset="0"/>
              </a:rPr>
              <a:t>Supervised Learning</a:t>
            </a:r>
          </a:p>
          <a:p>
            <a:pPr>
              <a:buFont typeface="Wingdings" panose="05000000000000000000" pitchFamily="2" charset="2"/>
              <a:buChar char="ü"/>
            </a:pPr>
            <a:r>
              <a:rPr lang="en-US" sz="2000" dirty="0">
                <a:latin typeface="Arial" panose="020B0604020202020204" pitchFamily="34" charset="0"/>
                <a:cs typeface="Arial" panose="020B0604020202020204" pitchFamily="34" charset="0"/>
              </a:rPr>
              <a:t>Unsupervised Learning</a:t>
            </a:r>
          </a:p>
          <a:p>
            <a:pPr>
              <a:buFont typeface="Wingdings" panose="05000000000000000000" pitchFamily="2" charset="2"/>
              <a:buChar char="ü"/>
            </a:pPr>
            <a:r>
              <a:rPr lang="en-US" sz="2000" dirty="0">
                <a:latin typeface="Arial" panose="020B0604020202020204" pitchFamily="34" charset="0"/>
                <a:cs typeface="Arial" panose="020B0604020202020204" pitchFamily="34" charset="0"/>
              </a:rPr>
              <a:t>Reinforcement Learning</a:t>
            </a:r>
          </a:p>
        </p:txBody>
      </p:sp>
      <p:pic>
        <p:nvPicPr>
          <p:cNvPr id="5" name="Picture 4">
            <a:extLst>
              <a:ext uri="{FF2B5EF4-FFF2-40B4-BE49-F238E27FC236}">
                <a16:creationId xmlns:a16="http://schemas.microsoft.com/office/drawing/2014/main" id="{83DE5BBC-E863-29A0-7328-ACFFBEB14A0B}"/>
              </a:ext>
            </a:extLst>
          </p:cNvPr>
          <p:cNvPicPr>
            <a:picLocks noChangeAspect="1"/>
          </p:cNvPicPr>
          <p:nvPr/>
        </p:nvPicPr>
        <p:blipFill>
          <a:blip r:embed="rId2"/>
          <a:stretch>
            <a:fillRect/>
          </a:stretch>
        </p:blipFill>
        <p:spPr>
          <a:xfrm>
            <a:off x="6096000" y="372273"/>
            <a:ext cx="2277978" cy="1247591"/>
          </a:xfrm>
          <a:prstGeom prst="rect">
            <a:avLst/>
          </a:prstGeom>
        </p:spPr>
      </p:pic>
      <p:pic>
        <p:nvPicPr>
          <p:cNvPr id="7" name="Picture 6">
            <a:extLst>
              <a:ext uri="{FF2B5EF4-FFF2-40B4-BE49-F238E27FC236}">
                <a16:creationId xmlns:a16="http://schemas.microsoft.com/office/drawing/2014/main" id="{13A85AAF-4461-A770-C457-8928841B3432}"/>
              </a:ext>
            </a:extLst>
          </p:cNvPr>
          <p:cNvPicPr>
            <a:picLocks noChangeAspect="1"/>
          </p:cNvPicPr>
          <p:nvPr/>
        </p:nvPicPr>
        <p:blipFill>
          <a:blip r:embed="rId3"/>
          <a:stretch>
            <a:fillRect/>
          </a:stretch>
        </p:blipFill>
        <p:spPr>
          <a:xfrm>
            <a:off x="7234989" y="2855495"/>
            <a:ext cx="4487779" cy="3030454"/>
          </a:xfrm>
          <a:prstGeom prst="rect">
            <a:avLst/>
          </a:prstGeom>
        </p:spPr>
      </p:pic>
    </p:spTree>
    <p:extLst>
      <p:ext uri="{BB962C8B-B14F-4D97-AF65-F5344CB8AC3E}">
        <p14:creationId xmlns:p14="http://schemas.microsoft.com/office/powerpoint/2010/main" val="137068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A1CC-E2F5-9C39-75C3-204D037BD3A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SUPERVISED LEARNING</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6C9192-F643-040D-E27D-A241F4EE7F40}"/>
              </a:ext>
            </a:extLst>
          </p:cNvPr>
          <p:cNvSpPr>
            <a:spLocks noGrp="1"/>
          </p:cNvSpPr>
          <p:nvPr>
            <p:ph idx="1"/>
          </p:nvPr>
        </p:nvSpPr>
        <p:spPr>
          <a:xfrm>
            <a:off x="1154954" y="2239347"/>
            <a:ext cx="8825659" cy="4488024"/>
          </a:xfrm>
        </p:spPr>
        <p:txBody>
          <a:bodyPr>
            <a:normAutofit/>
          </a:bodyPr>
          <a:lstStyle/>
          <a:p>
            <a:r>
              <a:rPr lang="en-US" sz="2000" dirty="0">
                <a:latin typeface="Arial" panose="020B0604020202020204" pitchFamily="34" charset="0"/>
                <a:cs typeface="Arial" panose="020B0604020202020204" pitchFamily="34" charset="0"/>
              </a:rPr>
              <a:t>Machine learning is supervised learning. It involves learning from somebody or someone.  </a:t>
            </a:r>
            <a:r>
              <a:rPr lang="en-IN"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When an input is supplied as a labelled dataset, a model can learn from it. This learning process is known as supervised learning. </a:t>
            </a:r>
          </a:p>
          <a:p>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1281983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517D-D41E-6C32-E26F-003DD71BA83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UNSUPERVISED LEARNING</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4D0FC48-D4A2-F3C1-EAB4-8376C4F347A4}"/>
              </a:ext>
            </a:extLst>
          </p:cNvPr>
          <p:cNvSpPr>
            <a:spLocks noGrp="1"/>
          </p:cNvSpPr>
          <p:nvPr>
            <p:ph idx="1"/>
          </p:nvPr>
        </p:nvSpPr>
        <p:spPr>
          <a:xfrm>
            <a:off x="1154954" y="2267339"/>
            <a:ext cx="8825659" cy="2978429"/>
          </a:xfrm>
        </p:spPr>
        <p:txBody>
          <a:bodyPr>
            <a:normAutofit/>
          </a:bodyPr>
          <a:lstStyle/>
          <a:p>
            <a:r>
              <a:rPr lang="en-US" sz="2000" dirty="0">
                <a:latin typeface="Arial" panose="020B0604020202020204" pitchFamily="34" charset="0"/>
                <a:cs typeface="Arial" panose="020B0604020202020204" pitchFamily="34" charset="0"/>
              </a:rPr>
              <a:t>Unsupervised Learning is a machine learning. It is learning on own</a:t>
            </a:r>
          </a:p>
          <a:p>
            <a:r>
              <a:rPr lang="en-US" sz="2000" dirty="0">
                <a:latin typeface="Arial" panose="020B0604020202020204" pitchFamily="34" charset="0"/>
                <a:cs typeface="Arial" panose="020B0604020202020204" pitchFamily="34" charset="0"/>
              </a:rPr>
              <a:t>It is a type of learning that helps to find previously unknown patters in dataset without pre existing labels.</a:t>
            </a:r>
          </a:p>
          <a:p>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2355236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D197-2A4C-C642-7766-1518C1A71F3C}"/>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REINFORCEMENT LEARNING </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49CC4A0-2F63-15A3-4474-13ADC7DEAA05}"/>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It involves Rewards and penalties </a:t>
            </a:r>
          </a:p>
          <a:p>
            <a:endParaRPr lang="en-IN" sz="2000" b="1" dirty="0">
              <a:latin typeface="Arial Rounded MT Bold" panose="020F0704030504030204" pitchFamily="34" charset="0"/>
            </a:endParaRPr>
          </a:p>
        </p:txBody>
      </p:sp>
      <p:pic>
        <p:nvPicPr>
          <p:cNvPr id="6" name="Picture 5">
            <a:extLst>
              <a:ext uri="{FF2B5EF4-FFF2-40B4-BE49-F238E27FC236}">
                <a16:creationId xmlns:a16="http://schemas.microsoft.com/office/drawing/2014/main" id="{C56C3C5F-5954-DAA2-8FE0-F3498218229F}"/>
              </a:ext>
            </a:extLst>
          </p:cNvPr>
          <p:cNvPicPr>
            <a:picLocks noChangeAspect="1"/>
          </p:cNvPicPr>
          <p:nvPr/>
        </p:nvPicPr>
        <p:blipFill>
          <a:blip r:embed="rId2"/>
          <a:stretch>
            <a:fillRect/>
          </a:stretch>
        </p:blipFill>
        <p:spPr>
          <a:xfrm>
            <a:off x="2910270" y="2832986"/>
            <a:ext cx="5592046" cy="2795337"/>
          </a:xfrm>
          <a:prstGeom prst="rect">
            <a:avLst/>
          </a:prstGeom>
        </p:spPr>
      </p:pic>
    </p:spTree>
    <p:extLst>
      <p:ext uri="{BB962C8B-B14F-4D97-AF65-F5344CB8AC3E}">
        <p14:creationId xmlns:p14="http://schemas.microsoft.com/office/powerpoint/2010/main" val="1444583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8963-F108-837C-761A-B400ED8D9270}"/>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MACHINE LEARNING ALGORITHM </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28E7B10-214E-A5DB-66CF-E894B9253C08}"/>
              </a:ext>
            </a:extLst>
          </p:cNvPr>
          <p:cNvSpPr>
            <a:spLocks noGrp="1"/>
          </p:cNvSpPr>
          <p:nvPr>
            <p:ph idx="1"/>
          </p:nvPr>
        </p:nvSpPr>
        <p:spPr>
          <a:xfrm>
            <a:off x="1058780" y="2025983"/>
            <a:ext cx="9178508" cy="3877511"/>
          </a:xfrm>
        </p:spPr>
        <p:txBody>
          <a:bodyPr>
            <a:normAutofit/>
          </a:bodyPr>
          <a:lstStyle/>
          <a:p>
            <a:r>
              <a:rPr lang="en-US" sz="2000" dirty="0">
                <a:latin typeface="Arial" panose="020B0604020202020204" pitchFamily="34" charset="0"/>
                <a:cs typeface="Arial" panose="020B0604020202020204" pitchFamily="34" charset="0"/>
              </a:rPr>
              <a:t>The components of Machine Learning Algorithm are </a:t>
            </a:r>
          </a:p>
          <a:p>
            <a:pPr>
              <a:buFont typeface="+mj-lt"/>
              <a:buAutoNum type="arabicPeriod"/>
            </a:pPr>
            <a:r>
              <a:rPr lang="en-US" sz="2000" dirty="0">
                <a:latin typeface="Arial" panose="020B0604020202020204" pitchFamily="34" charset="0"/>
                <a:cs typeface="Arial" panose="020B0604020202020204" pitchFamily="34" charset="0"/>
              </a:rPr>
              <a:t>Features -   Input  (y=2x) </a:t>
            </a:r>
          </a:p>
          <a:p>
            <a:pPr>
              <a:buFont typeface="+mj-lt"/>
              <a:buAutoNum type="arabicPeriod"/>
            </a:pPr>
            <a:r>
              <a:rPr lang="en-US" sz="2000" dirty="0">
                <a:latin typeface="Arial" panose="020B0604020202020204" pitchFamily="34" charset="0"/>
                <a:cs typeface="Arial" panose="020B0604020202020204" pitchFamily="34" charset="0"/>
              </a:rPr>
              <a:t>Labels - Output </a:t>
            </a:r>
          </a:p>
          <a:p>
            <a:pPr>
              <a:buFont typeface="+mj-lt"/>
              <a:buAutoNum type="arabicPeriod"/>
            </a:pPr>
            <a:r>
              <a:rPr lang="en-US" sz="2000" dirty="0">
                <a:latin typeface="Arial" panose="020B0604020202020204" pitchFamily="34" charset="0"/>
                <a:cs typeface="Arial" panose="020B0604020202020204" pitchFamily="34" charset="0"/>
              </a:rPr>
              <a:t>Model - Program/Function</a:t>
            </a:r>
          </a:p>
          <a:p>
            <a:r>
              <a:rPr lang="en-US" dirty="0">
                <a:latin typeface="Arial" panose="020B0604020202020204" pitchFamily="34" charset="0"/>
                <a:cs typeface="Arial" panose="020B0604020202020204" pitchFamily="34" charset="0"/>
              </a:rPr>
              <a:t>Example- </a:t>
            </a:r>
            <a:r>
              <a:rPr lang="en-IN" sz="2000" dirty="0">
                <a:latin typeface="Arial" panose="020B0604020202020204" pitchFamily="34" charset="0"/>
                <a:cs typeface="Arial" panose="020B0604020202020204" pitchFamily="34" charset="0"/>
              </a:rPr>
              <a:t>: If input is given as x= (1,2,3,4,5) and output as y=(2,4,6,8,10) the mathematical model formed would be y=2x </a:t>
            </a:r>
          </a:p>
          <a:p>
            <a:endParaRPr lang="en-IN" sz="2000" dirty="0"/>
          </a:p>
          <a:p>
            <a:pPr marL="0" indent="0">
              <a:buNone/>
            </a:pPr>
            <a:endParaRPr lang="en-US" sz="2000" dirty="0">
              <a:latin typeface="Arial Rounded MT Bold" panose="020F0704030504030204" pitchFamily="34" charset="0"/>
            </a:endParaRPr>
          </a:p>
          <a:p>
            <a:pPr marL="0" indent="0">
              <a:buNone/>
            </a:pPr>
            <a:endParaRPr lang="en-US" sz="2000" dirty="0">
              <a:latin typeface="Arial Rounded MT Bold" panose="020F0704030504030204" pitchFamily="34" charset="0"/>
            </a:endParaRPr>
          </a:p>
          <a:p>
            <a:pPr marL="0" indent="0">
              <a:buNone/>
            </a:pP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3692321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30F1-9C42-33CF-7AF4-3E9EB917CD7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TYPES OF ML ALGORITHMS </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CB32B-A033-A08C-091E-7298D7F86370}"/>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Linear Regression </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Non-Linear Regression </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Logistic Regression </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Decision Tree </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Random Forest </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KNN(K Nearest Neighbors)</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SVM(Support Vector Machine) </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Naïve Bayes Algorithm </a:t>
            </a:r>
          </a:p>
          <a:p>
            <a:endParaRPr lang="en-US" dirty="0"/>
          </a:p>
        </p:txBody>
      </p:sp>
    </p:spTree>
    <p:extLst>
      <p:ext uri="{BB962C8B-B14F-4D97-AF65-F5344CB8AC3E}">
        <p14:creationId xmlns:p14="http://schemas.microsoft.com/office/powerpoint/2010/main" val="140324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3CAA-94C6-B9B8-E315-8EFD29EB0A21}"/>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LINEAR REGRESSION And algorithm  </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0F2329D-0726-F670-7BC3-9175B98916C4}"/>
              </a:ext>
            </a:extLst>
          </p:cNvPr>
          <p:cNvSpPr>
            <a:spLocks noGrp="1"/>
          </p:cNvSpPr>
          <p:nvPr>
            <p:ph idx="1"/>
          </p:nvPr>
        </p:nvSpPr>
        <p:spPr/>
        <p:txBody>
          <a:bodyPr>
            <a:normAutofit/>
          </a:bodyPr>
          <a:lstStyle/>
          <a:p>
            <a:pPr>
              <a:buFont typeface="Courier New" panose="02070309020205020404" pitchFamily="49" charset="0"/>
              <a:buChar char="o"/>
            </a:pPr>
            <a:r>
              <a:rPr lang="en-US" sz="2000" dirty="0">
                <a:latin typeface="Arial" panose="020B0604020202020204" pitchFamily="34" charset="0"/>
                <a:cs typeface="Arial" panose="020B0604020202020204" pitchFamily="34" charset="0"/>
              </a:rPr>
              <a:t>Machine learning algorithms include linear regression.</a:t>
            </a:r>
          </a:p>
          <a:p>
            <a:pPr>
              <a:buFont typeface="Courier New" panose="02070309020205020404" pitchFamily="49" charset="0"/>
              <a:buChar char="o"/>
            </a:pPr>
            <a:r>
              <a:rPr lang="en-US" sz="2000" dirty="0">
                <a:latin typeface="Arial" panose="020B0604020202020204" pitchFamily="34" charset="0"/>
                <a:cs typeface="Arial" panose="020B0604020202020204" pitchFamily="34" charset="0"/>
              </a:rPr>
              <a:t>It is </a:t>
            </a:r>
            <a:r>
              <a:rPr lang="en-US" sz="2000" dirty="0" err="1">
                <a:latin typeface="Arial" panose="020B0604020202020204" pitchFamily="34" charset="0"/>
                <a:cs typeface="Arial" panose="020B0604020202020204" pitchFamily="34" charset="0"/>
              </a:rPr>
              <a:t>utilised</a:t>
            </a:r>
            <a:r>
              <a:rPr lang="en-US" sz="2000" dirty="0">
                <a:latin typeface="Arial" panose="020B0604020202020204" pitchFamily="34" charset="0"/>
                <a:cs typeface="Arial" panose="020B0604020202020204" pitchFamily="34" charset="0"/>
              </a:rPr>
              <a:t> in statistical methods for predictive analysis. </a:t>
            </a:r>
          </a:p>
          <a:p>
            <a:pPr marL="0" indent="0">
              <a:buNone/>
            </a:pPr>
            <a:endParaRPr lang="en-IN" sz="2000" dirty="0">
              <a:latin typeface="Arial Rounded MT Bold" panose="020F0704030504030204" pitchFamily="34" charset="0"/>
            </a:endParaRPr>
          </a:p>
        </p:txBody>
      </p:sp>
      <p:pic>
        <p:nvPicPr>
          <p:cNvPr id="6" name="Picture 5">
            <a:extLst>
              <a:ext uri="{FF2B5EF4-FFF2-40B4-BE49-F238E27FC236}">
                <a16:creationId xmlns:a16="http://schemas.microsoft.com/office/drawing/2014/main" id="{9F0AD08B-ECF8-F40E-996F-8ACC24C08DEA}"/>
              </a:ext>
            </a:extLst>
          </p:cNvPr>
          <p:cNvPicPr>
            <a:picLocks noChangeAspect="1"/>
          </p:cNvPicPr>
          <p:nvPr/>
        </p:nvPicPr>
        <p:blipFill>
          <a:blip r:embed="rId2"/>
          <a:stretch>
            <a:fillRect/>
          </a:stretch>
        </p:blipFill>
        <p:spPr>
          <a:xfrm>
            <a:off x="294583" y="3123961"/>
            <a:ext cx="5308144" cy="2549684"/>
          </a:xfrm>
          <a:prstGeom prst="rect">
            <a:avLst/>
          </a:prstGeom>
        </p:spPr>
      </p:pic>
      <p:pic>
        <p:nvPicPr>
          <p:cNvPr id="7" name="Picture 6">
            <a:extLst>
              <a:ext uri="{FF2B5EF4-FFF2-40B4-BE49-F238E27FC236}">
                <a16:creationId xmlns:a16="http://schemas.microsoft.com/office/drawing/2014/main" id="{AAE0CE9F-3502-3FCC-8F77-224924887BE0}"/>
              </a:ext>
            </a:extLst>
          </p:cNvPr>
          <p:cNvPicPr>
            <a:picLocks noChangeAspect="1"/>
          </p:cNvPicPr>
          <p:nvPr/>
        </p:nvPicPr>
        <p:blipFill>
          <a:blip r:embed="rId3"/>
          <a:stretch>
            <a:fillRect/>
          </a:stretch>
        </p:blipFill>
        <p:spPr>
          <a:xfrm>
            <a:off x="6307494" y="3123961"/>
            <a:ext cx="5308145" cy="2549684"/>
          </a:xfrm>
          <a:prstGeom prst="rect">
            <a:avLst/>
          </a:prstGeom>
        </p:spPr>
      </p:pic>
    </p:spTree>
    <p:extLst>
      <p:ext uri="{BB962C8B-B14F-4D97-AF65-F5344CB8AC3E}">
        <p14:creationId xmlns:p14="http://schemas.microsoft.com/office/powerpoint/2010/main" val="352982089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112</TotalTime>
  <Words>476</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Narrow</vt:lpstr>
      <vt:lpstr>Arial Rounded MT Bold</vt:lpstr>
      <vt:lpstr>Courier New</vt:lpstr>
      <vt:lpstr>Gill Sans MT</vt:lpstr>
      <vt:lpstr>Wingdings</vt:lpstr>
      <vt:lpstr>Gallery</vt:lpstr>
      <vt:lpstr>AGILE SW ENGINNERING AND DEVOPS</vt:lpstr>
      <vt:lpstr>ARTIFICAL INTELLIGENCE</vt:lpstr>
      <vt:lpstr>MACHINE LEARNING </vt:lpstr>
      <vt:lpstr>SUPERVISED LEARNING</vt:lpstr>
      <vt:lpstr>UNSUPERVISED LEARNING</vt:lpstr>
      <vt:lpstr>REINFORCEMENT LEARNING </vt:lpstr>
      <vt:lpstr>MACHINE LEARNING ALGORITHM </vt:lpstr>
      <vt:lpstr>TYPES OF ML ALGORITHMS </vt:lpstr>
      <vt:lpstr>LINEAR REGRESSION And algorithm  </vt:lpstr>
      <vt:lpstr>NON LINEAR REGRESSION </vt:lpstr>
      <vt:lpstr>LOGISTIC REGRESSION </vt:lpstr>
      <vt:lpstr>DECISION TREE and algorithm </vt:lpstr>
      <vt:lpstr>DECISION TREE- DIABETES DETECTION </vt:lpstr>
      <vt:lpstr>RANDOM FOREST and algorithm </vt:lpstr>
      <vt:lpstr>KNN(K NEAREST NEIGHBOURS</vt:lpstr>
      <vt:lpstr>SVM( SUPPORT VECTOR MACHINE)</vt:lpstr>
      <vt:lpstr>NAÏVE BAYES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SW ENGINNERING AND DEVOPS</dc:title>
  <dc:creator>Chnadraleksha Ravikumar</dc:creator>
  <cp:lastModifiedBy>Chnadraleksha Ravikumar</cp:lastModifiedBy>
  <cp:revision>1</cp:revision>
  <dcterms:created xsi:type="dcterms:W3CDTF">2023-06-05T09:20:47Z</dcterms:created>
  <dcterms:modified xsi:type="dcterms:W3CDTF">2023-06-08T19:52:09Z</dcterms:modified>
</cp:coreProperties>
</file>