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OUTPUT</c:v>
                </c:pt>
                <c:pt idx="1">
                  <c:v>OUTPUT</c:v>
                </c:pt>
                <c:pt idx="2">
                  <c:v>OUTPUT</c:v>
                </c:pt>
                <c:pt idx="3">
                  <c:v>OUTPUT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D-41E6-A061-21561E44B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OUTPUT</c:v>
                </c:pt>
                <c:pt idx="1">
                  <c:v>OUTPUT</c:v>
                </c:pt>
                <c:pt idx="2">
                  <c:v>OUTPUT</c:v>
                </c:pt>
                <c:pt idx="3">
                  <c:v>OUTPUT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D-41E6-A061-21561E44B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55897567"/>
        <c:axId val="16558900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OUTPUT</c:v>
                </c:pt>
                <c:pt idx="1">
                  <c:v>OUTPUT</c:v>
                </c:pt>
                <c:pt idx="2">
                  <c:v>OUTPUT</c:v>
                </c:pt>
                <c:pt idx="3">
                  <c:v>OUTPUT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1D-41E6-A061-21561E44B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5897567"/>
        <c:axId val="1655890079"/>
      </c:lineChart>
      <c:catAx>
        <c:axId val="165589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890079"/>
        <c:crosses val="autoZero"/>
        <c:auto val="1"/>
        <c:lblAlgn val="ctr"/>
        <c:lblOffset val="100"/>
        <c:noMultiLvlLbl val="0"/>
      </c:catAx>
      <c:valAx>
        <c:axId val="165589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89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7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24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7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28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2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7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1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4A38-BFAA-678F-FCB3-6B04D3E9E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D6543-5E35-1419-CAB7-FEBF5DEEE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52001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en-IN" sz="9800" dirty="0"/>
              <a:t>NAME</a:t>
            </a:r>
            <a:r>
              <a:rPr lang="en-IN" sz="9800"/>
              <a:t>: HARISHMA R</a:t>
            </a:r>
            <a:endParaRPr lang="en-IN" sz="9800" dirty="0"/>
          </a:p>
          <a:p>
            <a:r>
              <a:rPr lang="en-IN" sz="9800" dirty="0"/>
              <a:t>B.COM GENERAL</a:t>
            </a:r>
          </a:p>
          <a:p>
            <a:r>
              <a:rPr lang="en-IN" sz="9800" dirty="0"/>
              <a:t>S.A COLLEGE OF ARTS AND SCIENCE</a:t>
            </a:r>
            <a:r>
              <a:rPr lang="en-IN" sz="3600" dirty="0"/>
              <a:t> 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C20C0B5A-7BA1-90B0-B715-053988B910D6}"/>
              </a:ext>
            </a:extLst>
          </p:cNvPr>
          <p:cNvSpPr/>
          <p:nvPr/>
        </p:nvSpPr>
        <p:spPr>
          <a:xfrm>
            <a:off x="3420208" y="2628899"/>
            <a:ext cx="606669" cy="3341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8AC6F-22F6-33D9-C032-058E57E4D80E}"/>
              </a:ext>
            </a:extLst>
          </p:cNvPr>
          <p:cNvSpPr txBox="1"/>
          <p:nvPr/>
        </p:nvSpPr>
        <p:spPr>
          <a:xfrm>
            <a:off x="1169377" y="967154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26F1-B76D-1A44-4F35-347094C12327}"/>
              </a:ext>
            </a:extLst>
          </p:cNvPr>
          <p:cNvSpPr txBox="1"/>
          <p:nvPr/>
        </p:nvSpPr>
        <p:spPr>
          <a:xfrm>
            <a:off x="1169377" y="1978269"/>
            <a:ext cx="6946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SMALL STEPS LIKE LEADS TO</a:t>
            </a:r>
          </a:p>
          <a:p>
            <a:r>
              <a:rPr lang="en-IN" sz="2400" dirty="0"/>
              <a:t>GREATER SUCCESS IN THE ORGANIZATION.</a:t>
            </a:r>
          </a:p>
          <a:p>
            <a:r>
              <a:rPr lang="en-IN" sz="2400" dirty="0"/>
              <a:t>WE FOSTER A CULTURE OF SUSTAINABLE IMPROVEMENT IN VARIOUS FIELDS OF BUSINESS BY DRIVING BOTH INDIVIDUAL AND ORGANIZATIONAL SUCCESS.</a:t>
            </a:r>
          </a:p>
          <a:p>
            <a:endParaRPr lang="en-IN" sz="2400" dirty="0"/>
          </a:p>
          <a:p>
            <a:r>
              <a:rPr lang="en-IN" sz="2400" dirty="0"/>
              <a:t>LET US CREATE A WORKSPACE WITH MOTIVATED AND STRONGER ENVIRONMENT.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32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BFBA-44F1-BC80-8D87-155398A7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394438"/>
            <a:ext cx="8596668" cy="1320800"/>
          </a:xfrm>
        </p:spPr>
        <p:txBody>
          <a:bodyPr>
            <a:noAutofit/>
          </a:bodyPr>
          <a:lstStyle/>
          <a:p>
            <a:r>
              <a:rPr lang="en-IN" sz="9600" dirty="0"/>
              <a:t>THANK YOU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4E949AC-B415-121D-A1A9-BE11B8AE634B}"/>
              </a:ext>
            </a:extLst>
          </p:cNvPr>
          <p:cNvSpPr/>
          <p:nvPr/>
        </p:nvSpPr>
        <p:spPr>
          <a:xfrm>
            <a:off x="4325816" y="3974123"/>
            <a:ext cx="1283677" cy="120454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8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C2AA6-71BB-773E-4453-542FEB31F6A8}"/>
              </a:ext>
            </a:extLst>
          </p:cNvPr>
          <p:cNvSpPr txBox="1"/>
          <p:nvPr/>
        </p:nvSpPr>
        <p:spPr>
          <a:xfrm>
            <a:off x="351692" y="896816"/>
            <a:ext cx="347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PROJECT TITLE: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7C1E2-7007-C980-CF44-716D611D8E4A}"/>
              </a:ext>
            </a:extLst>
          </p:cNvPr>
          <p:cNvSpPr txBox="1"/>
          <p:nvPr/>
        </p:nvSpPr>
        <p:spPr>
          <a:xfrm>
            <a:off x="979182" y="2418230"/>
            <a:ext cx="7436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EMPLOYEE PERFORMANCE ANALYSIS</a:t>
            </a:r>
          </a:p>
          <a:p>
            <a:pPr algn="ctr"/>
            <a:r>
              <a:rPr lang="en-IN" sz="3600" dirty="0"/>
              <a:t> USING EXCEL</a:t>
            </a:r>
          </a:p>
        </p:txBody>
      </p:sp>
    </p:spTree>
    <p:extLst>
      <p:ext uri="{BB962C8B-B14F-4D97-AF65-F5344CB8AC3E}">
        <p14:creationId xmlns:p14="http://schemas.microsoft.com/office/powerpoint/2010/main" val="39114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28C9B-2DB8-C969-EE7E-68A6008317B3}"/>
              </a:ext>
            </a:extLst>
          </p:cNvPr>
          <p:cNvSpPr txBox="1"/>
          <p:nvPr/>
        </p:nvSpPr>
        <p:spPr>
          <a:xfrm>
            <a:off x="1682616" y="125506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AGENDA: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3A36E-D020-1D1B-971D-CA08E217C79C}"/>
              </a:ext>
            </a:extLst>
          </p:cNvPr>
          <p:cNvSpPr txBox="1"/>
          <p:nvPr/>
        </p:nvSpPr>
        <p:spPr>
          <a:xfrm>
            <a:off x="3720353" y="2196353"/>
            <a:ext cx="2733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INTRODUCTION</a:t>
            </a:r>
          </a:p>
          <a:p>
            <a:pPr marL="457200" indent="-457200">
              <a:buAutoNum type="arabicPeriod"/>
            </a:pPr>
            <a:r>
              <a:rPr lang="en-IN" sz="2400" dirty="0"/>
              <a:t>OVERVIEW</a:t>
            </a:r>
          </a:p>
          <a:p>
            <a:pPr marL="457200" indent="-457200">
              <a:buAutoNum type="arabicPeriod"/>
            </a:pPr>
            <a:r>
              <a:rPr lang="en-IN" sz="2400" dirty="0"/>
              <a:t>END USERS</a:t>
            </a:r>
          </a:p>
          <a:p>
            <a:pPr marL="457200" indent="-457200">
              <a:buAutoNum type="arabicPeriod"/>
            </a:pPr>
            <a:r>
              <a:rPr lang="en-IN" sz="2400" dirty="0"/>
              <a:t>SOLUTION</a:t>
            </a:r>
          </a:p>
          <a:p>
            <a:pPr marL="457200" indent="-457200">
              <a:buAutoNum type="arabicPeriod"/>
            </a:pPr>
            <a:r>
              <a:rPr lang="en-IN" sz="2400" dirty="0"/>
              <a:t>DESCRIPTION</a:t>
            </a:r>
          </a:p>
          <a:p>
            <a:pPr marL="457200" indent="-457200">
              <a:buAutoNum type="arabicPeriod"/>
            </a:pPr>
            <a:r>
              <a:rPr lang="en-IN" sz="2400" dirty="0"/>
              <a:t>RESULT</a:t>
            </a:r>
          </a:p>
          <a:p>
            <a:pPr marL="457200" indent="-457200">
              <a:buAutoNum type="arabicPeriod"/>
            </a:pPr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7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60F83-CFC0-88BF-5E73-C7B034BACCB3}"/>
              </a:ext>
            </a:extLst>
          </p:cNvPr>
          <p:cNvSpPr txBox="1"/>
          <p:nvPr/>
        </p:nvSpPr>
        <p:spPr>
          <a:xfrm>
            <a:off x="744071" y="842682"/>
            <a:ext cx="946759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INTRODUCTION:</a:t>
            </a:r>
          </a:p>
          <a:p>
            <a:r>
              <a:rPr lang="en-IN" sz="3200" dirty="0"/>
              <a:t>                      </a:t>
            </a:r>
            <a:r>
              <a:rPr lang="en-IN" sz="2400" dirty="0"/>
              <a:t>AN ORGANIZATION LACKS A CLEAR DATA</a:t>
            </a:r>
          </a:p>
          <a:p>
            <a:r>
              <a:rPr lang="en-IN" sz="2400" dirty="0"/>
              <a:t>DRIVEN UNDERSTANDING OF THE PERFORMANCE OF THEIR </a:t>
            </a:r>
          </a:p>
          <a:p>
            <a:r>
              <a:rPr lang="en-IN" sz="2400" dirty="0"/>
              <a:t>EMPLOYEES WHICH MAKES IT DIFFICULT TO IDENTIFY THE</a:t>
            </a:r>
          </a:p>
          <a:p>
            <a:r>
              <a:rPr lang="en-IN" sz="2400" dirty="0"/>
              <a:t>TOP PERFORMING EMPLOYEES, SETTING GOALS FOR THEM,</a:t>
            </a:r>
          </a:p>
          <a:p>
            <a:r>
              <a:rPr lang="en-IN" sz="2400" dirty="0"/>
              <a:t>MEETING THEIR REQUIREMENTS ETC.,</a:t>
            </a:r>
          </a:p>
          <a:p>
            <a:r>
              <a:rPr lang="en-IN" sz="2400" dirty="0"/>
              <a:t>WHICH IS WHY DATA ANALYTICS IS IMPORTANT IN AN ORGANISATION.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LET US DISCUSS IT FURTHER: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378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EF095-FD90-D1B9-A1AF-29544E6FBBF3}"/>
              </a:ext>
            </a:extLst>
          </p:cNvPr>
          <p:cNvSpPr txBox="1"/>
          <p:nvPr/>
        </p:nvSpPr>
        <p:spPr>
          <a:xfrm>
            <a:off x="968188" y="1120588"/>
            <a:ext cx="886005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OVERVIEW:</a:t>
            </a:r>
          </a:p>
          <a:p>
            <a:r>
              <a:rPr lang="en-IN" sz="3600" dirty="0"/>
              <a:t>               </a:t>
            </a:r>
            <a:r>
              <a:rPr lang="en-IN" sz="2800" dirty="0"/>
              <a:t>THIS PROJECT FOCUSES ON DEVELOPING </a:t>
            </a:r>
          </a:p>
          <a:p>
            <a:r>
              <a:rPr lang="en-IN" sz="2800" dirty="0"/>
              <a:t>A TOOL TO ANALYSE THE PERFORMANCE OF </a:t>
            </a:r>
          </a:p>
          <a:p>
            <a:r>
              <a:rPr lang="en-IN" sz="2800" dirty="0"/>
              <a:t>EMPLOYEES IN AN ORGANISATION.</a:t>
            </a:r>
          </a:p>
          <a:p>
            <a:r>
              <a:rPr lang="en-IN" sz="2800" dirty="0"/>
              <a:t>IT EVALUATES THE WORK DONE BY THEM AND IT</a:t>
            </a:r>
          </a:p>
          <a:p>
            <a:r>
              <a:rPr lang="en-IN" sz="2800" dirty="0"/>
              <a:t>HELPS IN PROVIDING VARIOUS BONUS, INCREMENTS </a:t>
            </a:r>
          </a:p>
          <a:p>
            <a:r>
              <a:rPr lang="en-IN" sz="2800" dirty="0"/>
              <a:t>AND SUBSIDIES.</a:t>
            </a:r>
          </a:p>
          <a:p>
            <a:r>
              <a:rPr lang="en-IN" sz="2800" dirty="0"/>
              <a:t>BY INTEGRATING AUTOMATED ANALYSIS AND VISUAL</a:t>
            </a:r>
          </a:p>
          <a:p>
            <a:r>
              <a:rPr lang="en-IN" sz="2800" dirty="0"/>
              <a:t>SUMMARIES, IT ENHANCES PRODUCTIVITY.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2667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2A134-0572-D148-F736-57070CE6B902}"/>
              </a:ext>
            </a:extLst>
          </p:cNvPr>
          <p:cNvSpPr txBox="1"/>
          <p:nvPr/>
        </p:nvSpPr>
        <p:spPr>
          <a:xfrm>
            <a:off x="1090246" y="940777"/>
            <a:ext cx="25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END USERS:</a:t>
            </a:r>
          </a:p>
          <a:p>
            <a:r>
              <a:rPr lang="en-IN" sz="3600" dirty="0"/>
              <a:t>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F22B3-FDE1-533C-8FF7-5632A7EA7357}"/>
              </a:ext>
            </a:extLst>
          </p:cNvPr>
          <p:cNvSpPr txBox="1"/>
          <p:nvPr/>
        </p:nvSpPr>
        <p:spPr>
          <a:xfrm>
            <a:off x="3165231" y="2305615"/>
            <a:ext cx="3712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MANAGERS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TEAM LEADERS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HR PROFESSIONALS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EXECUTIVES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12437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A094D-88C3-3434-1374-93D5D6C77B62}"/>
              </a:ext>
            </a:extLst>
          </p:cNvPr>
          <p:cNvSpPr txBox="1"/>
          <p:nvPr/>
        </p:nvSpPr>
        <p:spPr>
          <a:xfrm>
            <a:off x="1107831" y="993531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SOLUTION:</a:t>
            </a:r>
          </a:p>
          <a:p>
            <a:r>
              <a:rPr lang="en-IN" sz="3600" dirty="0"/>
              <a:t>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2E82C-1AEC-FC98-0641-81AFF9736664}"/>
              </a:ext>
            </a:extLst>
          </p:cNvPr>
          <p:cNvSpPr txBox="1"/>
          <p:nvPr/>
        </p:nvSpPr>
        <p:spPr>
          <a:xfrm>
            <a:off x="993532" y="2127738"/>
            <a:ext cx="8048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                             IT MUST INCLUDE COMPREHENSIVE ANALYSIS OF </a:t>
            </a:r>
          </a:p>
          <a:p>
            <a:r>
              <a:rPr lang="en-IN" sz="2000" dirty="0"/>
              <a:t>EMPLOYEES THROUGH ADVANCED AND AUTOMATED MECHANISM.</a:t>
            </a:r>
          </a:p>
          <a:p>
            <a:r>
              <a:rPr lang="en-IN" sz="2000" dirty="0"/>
              <a:t>THIS BOOSTS PRODUCTIVITY AND EFFICIENCY AMONG THE WORKERS AS THEIR EFFORTS ARE BEING MATTERED AND APPRECIATED.</a:t>
            </a:r>
          </a:p>
          <a:p>
            <a:r>
              <a:rPr lang="en-IN" sz="2000" dirty="0"/>
              <a:t>THIS WILL RESULT IN INCREASED OUTPUT AND ICREASED QUALITY IN THE SERVICE.</a:t>
            </a:r>
          </a:p>
          <a:p>
            <a:endParaRPr lang="en-IN" sz="2000" dirty="0"/>
          </a:p>
          <a:p>
            <a:r>
              <a:rPr lang="en-IN" sz="2000" dirty="0"/>
              <a:t>IT DRIVES OVERALL SUCCESS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4155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656B7-15B9-D53B-FB03-4BCD7A7B07A7}"/>
              </a:ext>
            </a:extLst>
          </p:cNvPr>
          <p:cNvSpPr txBox="1"/>
          <p:nvPr/>
        </p:nvSpPr>
        <p:spPr>
          <a:xfrm>
            <a:off x="1143000" y="1002323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DESCRIPTION: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4C799-F164-7A3F-0EB9-DECA753F0CA5}"/>
              </a:ext>
            </a:extLst>
          </p:cNvPr>
          <p:cNvSpPr txBox="1"/>
          <p:nvPr/>
        </p:nvSpPr>
        <p:spPr>
          <a:xfrm>
            <a:off x="1345223" y="2497015"/>
            <a:ext cx="90967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EMPLOYEE DATASET : KAGGLE</a:t>
            </a:r>
          </a:p>
          <a:p>
            <a:r>
              <a:rPr lang="en-IN" sz="2400" dirty="0"/>
              <a:t>FEATURES               : 26</a:t>
            </a:r>
          </a:p>
          <a:p>
            <a:r>
              <a:rPr lang="en-IN" sz="2400" dirty="0"/>
              <a:t>FEATURES TAKEN     : 8</a:t>
            </a:r>
          </a:p>
          <a:p>
            <a:r>
              <a:rPr lang="en-IN" sz="2400" dirty="0"/>
              <a:t>FIELD NAMES           : BUSINESS UNIT, FIRST NAME, GENDER CODE</a:t>
            </a:r>
          </a:p>
          <a:p>
            <a:r>
              <a:rPr lang="en-IN" sz="2400" dirty="0"/>
              <a:t>                                 AND PERFORMANCE SCORE.</a:t>
            </a:r>
          </a:p>
        </p:txBody>
      </p:sp>
    </p:spTree>
    <p:extLst>
      <p:ext uri="{BB962C8B-B14F-4D97-AF65-F5344CB8AC3E}">
        <p14:creationId xmlns:p14="http://schemas.microsoft.com/office/powerpoint/2010/main" val="5753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95710-F110-90D6-3185-92F305309D74}"/>
              </a:ext>
            </a:extLst>
          </p:cNvPr>
          <p:cNvSpPr txBox="1"/>
          <p:nvPr/>
        </p:nvSpPr>
        <p:spPr>
          <a:xfrm>
            <a:off x="949569" y="923192"/>
            <a:ext cx="1796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RESULT:</a:t>
            </a:r>
          </a:p>
          <a:p>
            <a:r>
              <a:rPr lang="en-IN" sz="3600" dirty="0"/>
              <a:t>          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65E452-0DA5-EAF5-9BCC-5D87CD9AB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551382"/>
              </p:ext>
            </p:extLst>
          </p:nvPr>
        </p:nvGraphicFramePr>
        <p:xfrm>
          <a:off x="2032000" y="719666"/>
          <a:ext cx="8128000" cy="548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994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291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EMPLOYEE DATA ANALYSIS USING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harishma quin</dc:creator>
  <cp:lastModifiedBy>harishma quin</cp:lastModifiedBy>
  <cp:revision>3</cp:revision>
  <dcterms:created xsi:type="dcterms:W3CDTF">2024-09-05T15:56:39Z</dcterms:created>
  <dcterms:modified xsi:type="dcterms:W3CDTF">2024-09-05T18:07:45Z</dcterms:modified>
</cp:coreProperties>
</file>