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22" r:id="rId1"/>
  </p:sldMasterIdLst>
  <p:notesMasterIdLst>
    <p:notesMasterId r:id="rId13"/>
  </p:notesMasterIdLst>
  <p:sldIdLst>
    <p:sldId id="256" r:id="rId2"/>
    <p:sldId id="262" r:id="rId3"/>
    <p:sldId id="263" r:id="rId4"/>
    <p:sldId id="260" r:id="rId5"/>
    <p:sldId id="265" r:id="rId6"/>
    <p:sldId id="279" r:id="rId7"/>
    <p:sldId id="276" r:id="rId8"/>
    <p:sldId id="280" r:id="rId9"/>
    <p:sldId id="272"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8"/>
    <p:restoredTop sz="71353"/>
  </p:normalViewPr>
  <p:slideViewPr>
    <p:cSldViewPr snapToGrid="0">
      <p:cViewPr>
        <p:scale>
          <a:sx n="88" d="100"/>
          <a:sy n="88" d="100"/>
        </p:scale>
        <p:origin x="1584"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A09A5E-F61E-A546-BF8E-D1C029163B6C}" type="doc">
      <dgm:prSet loTypeId="urn:microsoft.com/office/officeart/2005/8/layout/hProcess9" loCatId="" qsTypeId="urn:microsoft.com/office/officeart/2005/8/quickstyle/simple1" qsCatId="simple" csTypeId="urn:microsoft.com/office/officeart/2005/8/colors/accent0_3" csCatId="mainScheme" phldr="1"/>
      <dgm:spPr/>
    </dgm:pt>
    <dgm:pt modelId="{33470DBE-2E74-1C47-A30F-E2F728D99A1F}">
      <dgm:prSet phldrT="[Text]" custT="1"/>
      <dgm:spPr/>
      <dgm:t>
        <a:bodyPr/>
        <a:lstStyle/>
        <a:p>
          <a:pPr>
            <a:buFont typeface="Arial" panose="020B0604020202020204" pitchFamily="34" charset="0"/>
            <a:buChar char="•"/>
          </a:pPr>
          <a:r>
            <a:rPr lang="en-US" sz="2000" b="0" i="0" dirty="0"/>
            <a:t>Text data preprocessing</a:t>
          </a:r>
          <a:endParaRPr lang="en-US" sz="2000" dirty="0"/>
        </a:p>
      </dgm:t>
    </dgm:pt>
    <dgm:pt modelId="{49918F29-10E2-E645-9C9E-7F6F1AF265B8}" type="parTrans" cxnId="{77F175A3-F723-8C48-B6CB-D9DA1208968C}">
      <dgm:prSet/>
      <dgm:spPr/>
      <dgm:t>
        <a:bodyPr/>
        <a:lstStyle/>
        <a:p>
          <a:endParaRPr lang="en-US"/>
        </a:p>
      </dgm:t>
    </dgm:pt>
    <dgm:pt modelId="{896979B8-96E6-FE43-BB47-7D52B0EE6B8A}" type="sibTrans" cxnId="{77F175A3-F723-8C48-B6CB-D9DA1208968C}">
      <dgm:prSet/>
      <dgm:spPr/>
      <dgm:t>
        <a:bodyPr/>
        <a:lstStyle/>
        <a:p>
          <a:endParaRPr lang="en-US"/>
        </a:p>
      </dgm:t>
    </dgm:pt>
    <dgm:pt modelId="{549E595E-BD4D-734D-AE41-F8B906117430}">
      <dgm:prSet custT="1"/>
      <dgm:spPr/>
      <dgm:t>
        <a:bodyPr/>
        <a:lstStyle/>
        <a:p>
          <a:pPr>
            <a:buFont typeface="Arial" panose="020B0604020202020204" pitchFamily="34" charset="0"/>
            <a:buChar char="•"/>
          </a:pPr>
          <a:r>
            <a:rPr lang="en-US" sz="2000" b="0" i="0" dirty="0"/>
            <a:t>Topic modeling using BERTopic</a:t>
          </a:r>
        </a:p>
      </dgm:t>
    </dgm:pt>
    <dgm:pt modelId="{B0E76E49-D03F-BA45-82E1-EC56DA42F75B}" type="parTrans" cxnId="{BAB5DD21-4280-7C4D-89B5-9AFAB784FA73}">
      <dgm:prSet/>
      <dgm:spPr/>
      <dgm:t>
        <a:bodyPr/>
        <a:lstStyle/>
        <a:p>
          <a:endParaRPr lang="en-US"/>
        </a:p>
      </dgm:t>
    </dgm:pt>
    <dgm:pt modelId="{E7360A28-38B2-7B46-9108-8AA60429F8ED}" type="sibTrans" cxnId="{BAB5DD21-4280-7C4D-89B5-9AFAB784FA73}">
      <dgm:prSet/>
      <dgm:spPr/>
      <dgm:t>
        <a:bodyPr/>
        <a:lstStyle/>
        <a:p>
          <a:endParaRPr lang="en-US"/>
        </a:p>
      </dgm:t>
    </dgm:pt>
    <dgm:pt modelId="{AD3EBE21-E618-0C40-B844-051AE1093DDB}">
      <dgm:prSet custT="1"/>
      <dgm:spPr/>
      <dgm:t>
        <a:bodyPr/>
        <a:lstStyle/>
        <a:p>
          <a:pPr>
            <a:buFont typeface="Arial" panose="020B0604020202020204" pitchFamily="34" charset="0"/>
            <a:buChar char="•"/>
          </a:pPr>
          <a:r>
            <a:rPr lang="en-US" sz="2000" b="0" i="0" dirty="0"/>
            <a:t>Extract Topics from topic modeling</a:t>
          </a:r>
        </a:p>
      </dgm:t>
    </dgm:pt>
    <dgm:pt modelId="{BFF1BF3B-64EB-C74B-AA9A-B195D8F461F7}" type="parTrans" cxnId="{79D5B835-19FD-F949-88F5-FE5CB7240AFB}">
      <dgm:prSet/>
      <dgm:spPr/>
      <dgm:t>
        <a:bodyPr/>
        <a:lstStyle/>
        <a:p>
          <a:endParaRPr lang="en-US"/>
        </a:p>
      </dgm:t>
    </dgm:pt>
    <dgm:pt modelId="{10FA0E2D-1D2F-1D4C-BA5B-03F820DF619C}" type="sibTrans" cxnId="{79D5B835-19FD-F949-88F5-FE5CB7240AFB}">
      <dgm:prSet/>
      <dgm:spPr/>
      <dgm:t>
        <a:bodyPr/>
        <a:lstStyle/>
        <a:p>
          <a:endParaRPr lang="en-US"/>
        </a:p>
      </dgm:t>
    </dgm:pt>
    <dgm:pt modelId="{9C3D3761-E398-6944-818E-BF617F88CEEC}">
      <dgm:prSet custT="1"/>
      <dgm:spPr/>
      <dgm:t>
        <a:bodyPr/>
        <a:lstStyle/>
        <a:p>
          <a:pPr>
            <a:buFont typeface="Arial" panose="020B0604020202020204" pitchFamily="34" charset="0"/>
            <a:buChar char="•"/>
          </a:pPr>
          <a:r>
            <a:rPr lang="en-US" sz="2000" b="0" i="0" dirty="0"/>
            <a:t>Topic similarities</a:t>
          </a:r>
        </a:p>
      </dgm:t>
    </dgm:pt>
    <dgm:pt modelId="{722A9904-294D-8D41-822C-4617596B0CA1}" type="parTrans" cxnId="{7861C1E5-B5A9-0C46-AE2B-7BA8E6A40318}">
      <dgm:prSet/>
      <dgm:spPr/>
      <dgm:t>
        <a:bodyPr/>
        <a:lstStyle/>
        <a:p>
          <a:endParaRPr lang="en-US"/>
        </a:p>
      </dgm:t>
    </dgm:pt>
    <dgm:pt modelId="{26E5EE32-6E6F-6245-89D8-6C7A9CA2F63E}" type="sibTrans" cxnId="{7861C1E5-B5A9-0C46-AE2B-7BA8E6A40318}">
      <dgm:prSet/>
      <dgm:spPr/>
      <dgm:t>
        <a:bodyPr/>
        <a:lstStyle/>
        <a:p>
          <a:endParaRPr lang="en-US"/>
        </a:p>
      </dgm:t>
    </dgm:pt>
    <dgm:pt modelId="{9DDDF31C-F63E-CC49-9611-4262BEA0541A}">
      <dgm:prSet custT="1"/>
      <dgm:spPr/>
      <dgm:t>
        <a:bodyPr/>
        <a:lstStyle/>
        <a:p>
          <a:pPr>
            <a:buFont typeface="Arial" panose="020B0604020202020204" pitchFamily="34" charset="0"/>
            <a:buChar char="•"/>
          </a:pPr>
          <a:r>
            <a:rPr lang="en-US" sz="2000" b="0" i="0" dirty="0"/>
            <a:t>Visualizations</a:t>
          </a:r>
        </a:p>
      </dgm:t>
    </dgm:pt>
    <dgm:pt modelId="{7A000F3D-FED7-D84A-B22C-E50A3C6A7191}" type="parTrans" cxnId="{B26F98BA-B147-CB42-9ED0-04FFC40D07AA}">
      <dgm:prSet/>
      <dgm:spPr/>
      <dgm:t>
        <a:bodyPr/>
        <a:lstStyle/>
        <a:p>
          <a:endParaRPr lang="en-US"/>
        </a:p>
      </dgm:t>
    </dgm:pt>
    <dgm:pt modelId="{E6531B92-19B9-D442-A4E8-92554BDF0306}" type="sibTrans" cxnId="{B26F98BA-B147-CB42-9ED0-04FFC40D07AA}">
      <dgm:prSet/>
      <dgm:spPr/>
      <dgm:t>
        <a:bodyPr/>
        <a:lstStyle/>
        <a:p>
          <a:endParaRPr lang="en-US"/>
        </a:p>
      </dgm:t>
    </dgm:pt>
    <dgm:pt modelId="{96EBD855-29FC-E04B-A7B8-53C56D1839E9}" type="pres">
      <dgm:prSet presAssocID="{C0A09A5E-F61E-A546-BF8E-D1C029163B6C}" presName="CompostProcess" presStyleCnt="0">
        <dgm:presLayoutVars>
          <dgm:dir/>
          <dgm:resizeHandles val="exact"/>
        </dgm:presLayoutVars>
      </dgm:prSet>
      <dgm:spPr/>
    </dgm:pt>
    <dgm:pt modelId="{25AAFB81-DC16-BE4F-B0A4-7C497766A3A8}" type="pres">
      <dgm:prSet presAssocID="{C0A09A5E-F61E-A546-BF8E-D1C029163B6C}" presName="arrow" presStyleLbl="bgShp" presStyleIdx="0" presStyleCnt="1"/>
      <dgm:spPr/>
    </dgm:pt>
    <dgm:pt modelId="{42C3AB02-C152-FF49-8AB2-5A46B81FC87D}" type="pres">
      <dgm:prSet presAssocID="{C0A09A5E-F61E-A546-BF8E-D1C029163B6C}" presName="linearProcess" presStyleCnt="0"/>
      <dgm:spPr/>
    </dgm:pt>
    <dgm:pt modelId="{1466CB38-ED89-FF4C-9243-CB416D962962}" type="pres">
      <dgm:prSet presAssocID="{33470DBE-2E74-1C47-A30F-E2F728D99A1F}" presName="textNode" presStyleLbl="node1" presStyleIdx="0" presStyleCnt="5">
        <dgm:presLayoutVars>
          <dgm:bulletEnabled val="1"/>
        </dgm:presLayoutVars>
      </dgm:prSet>
      <dgm:spPr/>
    </dgm:pt>
    <dgm:pt modelId="{71695625-58D7-E346-90A8-B17F05C44DCC}" type="pres">
      <dgm:prSet presAssocID="{896979B8-96E6-FE43-BB47-7D52B0EE6B8A}" presName="sibTrans" presStyleCnt="0"/>
      <dgm:spPr/>
    </dgm:pt>
    <dgm:pt modelId="{1588A8F6-EBFE-B341-930B-3327ABEBF5C9}" type="pres">
      <dgm:prSet presAssocID="{549E595E-BD4D-734D-AE41-F8B906117430}" presName="textNode" presStyleLbl="node1" presStyleIdx="1" presStyleCnt="5">
        <dgm:presLayoutVars>
          <dgm:bulletEnabled val="1"/>
        </dgm:presLayoutVars>
      </dgm:prSet>
      <dgm:spPr/>
    </dgm:pt>
    <dgm:pt modelId="{5224034B-592B-344F-9BDD-7A67F68694FE}" type="pres">
      <dgm:prSet presAssocID="{E7360A28-38B2-7B46-9108-8AA60429F8ED}" presName="sibTrans" presStyleCnt="0"/>
      <dgm:spPr/>
    </dgm:pt>
    <dgm:pt modelId="{7303AC75-1DDA-714E-AEEE-0629C5B98397}" type="pres">
      <dgm:prSet presAssocID="{AD3EBE21-E618-0C40-B844-051AE1093DDB}" presName="textNode" presStyleLbl="node1" presStyleIdx="2" presStyleCnt="5">
        <dgm:presLayoutVars>
          <dgm:bulletEnabled val="1"/>
        </dgm:presLayoutVars>
      </dgm:prSet>
      <dgm:spPr/>
    </dgm:pt>
    <dgm:pt modelId="{4E6A27F6-F341-524C-B1A2-07E342103C6A}" type="pres">
      <dgm:prSet presAssocID="{10FA0E2D-1D2F-1D4C-BA5B-03F820DF619C}" presName="sibTrans" presStyleCnt="0"/>
      <dgm:spPr/>
    </dgm:pt>
    <dgm:pt modelId="{30C8A055-7F83-2646-884F-C0E2C40CB6E5}" type="pres">
      <dgm:prSet presAssocID="{9C3D3761-E398-6944-818E-BF617F88CEEC}" presName="textNode" presStyleLbl="node1" presStyleIdx="3" presStyleCnt="5">
        <dgm:presLayoutVars>
          <dgm:bulletEnabled val="1"/>
        </dgm:presLayoutVars>
      </dgm:prSet>
      <dgm:spPr/>
    </dgm:pt>
    <dgm:pt modelId="{D03ADBB4-B831-B64B-A013-11E43FD694FE}" type="pres">
      <dgm:prSet presAssocID="{26E5EE32-6E6F-6245-89D8-6C7A9CA2F63E}" presName="sibTrans" presStyleCnt="0"/>
      <dgm:spPr/>
    </dgm:pt>
    <dgm:pt modelId="{354F0D25-F3AF-4641-961A-C6F7A952791D}" type="pres">
      <dgm:prSet presAssocID="{9DDDF31C-F63E-CC49-9611-4262BEA0541A}" presName="textNode" presStyleLbl="node1" presStyleIdx="4" presStyleCnt="5">
        <dgm:presLayoutVars>
          <dgm:bulletEnabled val="1"/>
        </dgm:presLayoutVars>
      </dgm:prSet>
      <dgm:spPr/>
    </dgm:pt>
  </dgm:ptLst>
  <dgm:cxnLst>
    <dgm:cxn modelId="{15EBEB1F-1511-984E-BD75-9607C10F7EF0}" type="presOf" srcId="{9C3D3761-E398-6944-818E-BF617F88CEEC}" destId="{30C8A055-7F83-2646-884F-C0E2C40CB6E5}" srcOrd="0" destOrd="0" presId="urn:microsoft.com/office/officeart/2005/8/layout/hProcess9"/>
    <dgm:cxn modelId="{BAB5DD21-4280-7C4D-89B5-9AFAB784FA73}" srcId="{C0A09A5E-F61E-A546-BF8E-D1C029163B6C}" destId="{549E595E-BD4D-734D-AE41-F8B906117430}" srcOrd="1" destOrd="0" parTransId="{B0E76E49-D03F-BA45-82E1-EC56DA42F75B}" sibTransId="{E7360A28-38B2-7B46-9108-8AA60429F8ED}"/>
    <dgm:cxn modelId="{32F99F32-A98E-A344-84D2-C922A37E8C5F}" type="presOf" srcId="{33470DBE-2E74-1C47-A30F-E2F728D99A1F}" destId="{1466CB38-ED89-FF4C-9243-CB416D962962}" srcOrd="0" destOrd="0" presId="urn:microsoft.com/office/officeart/2005/8/layout/hProcess9"/>
    <dgm:cxn modelId="{79D5B835-19FD-F949-88F5-FE5CB7240AFB}" srcId="{C0A09A5E-F61E-A546-BF8E-D1C029163B6C}" destId="{AD3EBE21-E618-0C40-B844-051AE1093DDB}" srcOrd="2" destOrd="0" parTransId="{BFF1BF3B-64EB-C74B-AA9A-B195D8F461F7}" sibTransId="{10FA0E2D-1D2F-1D4C-BA5B-03F820DF619C}"/>
    <dgm:cxn modelId="{961DAE5E-B7E3-814B-8BA3-5809B426D461}" type="presOf" srcId="{AD3EBE21-E618-0C40-B844-051AE1093DDB}" destId="{7303AC75-1DDA-714E-AEEE-0629C5B98397}" srcOrd="0" destOrd="0" presId="urn:microsoft.com/office/officeart/2005/8/layout/hProcess9"/>
    <dgm:cxn modelId="{CD081562-AF4A-924B-86CA-E9A9600FD4B4}" type="presOf" srcId="{549E595E-BD4D-734D-AE41-F8B906117430}" destId="{1588A8F6-EBFE-B341-930B-3327ABEBF5C9}" srcOrd="0" destOrd="0" presId="urn:microsoft.com/office/officeart/2005/8/layout/hProcess9"/>
    <dgm:cxn modelId="{74BF3169-1839-EC46-8611-2A3ED793ABC2}" type="presOf" srcId="{9DDDF31C-F63E-CC49-9611-4262BEA0541A}" destId="{354F0D25-F3AF-4641-961A-C6F7A952791D}" srcOrd="0" destOrd="0" presId="urn:microsoft.com/office/officeart/2005/8/layout/hProcess9"/>
    <dgm:cxn modelId="{77F175A3-F723-8C48-B6CB-D9DA1208968C}" srcId="{C0A09A5E-F61E-A546-BF8E-D1C029163B6C}" destId="{33470DBE-2E74-1C47-A30F-E2F728D99A1F}" srcOrd="0" destOrd="0" parTransId="{49918F29-10E2-E645-9C9E-7F6F1AF265B8}" sibTransId="{896979B8-96E6-FE43-BB47-7D52B0EE6B8A}"/>
    <dgm:cxn modelId="{A276FCB1-819D-AA45-B3E5-FE990F25284D}" type="presOf" srcId="{C0A09A5E-F61E-A546-BF8E-D1C029163B6C}" destId="{96EBD855-29FC-E04B-A7B8-53C56D1839E9}" srcOrd="0" destOrd="0" presId="urn:microsoft.com/office/officeart/2005/8/layout/hProcess9"/>
    <dgm:cxn modelId="{B26F98BA-B147-CB42-9ED0-04FFC40D07AA}" srcId="{C0A09A5E-F61E-A546-BF8E-D1C029163B6C}" destId="{9DDDF31C-F63E-CC49-9611-4262BEA0541A}" srcOrd="4" destOrd="0" parTransId="{7A000F3D-FED7-D84A-B22C-E50A3C6A7191}" sibTransId="{E6531B92-19B9-D442-A4E8-92554BDF0306}"/>
    <dgm:cxn modelId="{7861C1E5-B5A9-0C46-AE2B-7BA8E6A40318}" srcId="{C0A09A5E-F61E-A546-BF8E-D1C029163B6C}" destId="{9C3D3761-E398-6944-818E-BF617F88CEEC}" srcOrd="3" destOrd="0" parTransId="{722A9904-294D-8D41-822C-4617596B0CA1}" sibTransId="{26E5EE32-6E6F-6245-89D8-6C7A9CA2F63E}"/>
    <dgm:cxn modelId="{72DA8156-3B76-1E49-A183-632C6878EE58}" type="presParOf" srcId="{96EBD855-29FC-E04B-A7B8-53C56D1839E9}" destId="{25AAFB81-DC16-BE4F-B0A4-7C497766A3A8}" srcOrd="0" destOrd="0" presId="urn:microsoft.com/office/officeart/2005/8/layout/hProcess9"/>
    <dgm:cxn modelId="{A9D3B076-C32E-6D4D-96A4-93BF4D16F066}" type="presParOf" srcId="{96EBD855-29FC-E04B-A7B8-53C56D1839E9}" destId="{42C3AB02-C152-FF49-8AB2-5A46B81FC87D}" srcOrd="1" destOrd="0" presId="urn:microsoft.com/office/officeart/2005/8/layout/hProcess9"/>
    <dgm:cxn modelId="{608F1480-1172-7D4D-BD11-4ECA346BE5E5}" type="presParOf" srcId="{42C3AB02-C152-FF49-8AB2-5A46B81FC87D}" destId="{1466CB38-ED89-FF4C-9243-CB416D962962}" srcOrd="0" destOrd="0" presId="urn:microsoft.com/office/officeart/2005/8/layout/hProcess9"/>
    <dgm:cxn modelId="{FA7E9C5D-A4D3-BD4C-9B71-0A5C4CD75BCE}" type="presParOf" srcId="{42C3AB02-C152-FF49-8AB2-5A46B81FC87D}" destId="{71695625-58D7-E346-90A8-B17F05C44DCC}" srcOrd="1" destOrd="0" presId="urn:microsoft.com/office/officeart/2005/8/layout/hProcess9"/>
    <dgm:cxn modelId="{D43003F9-DC21-EC41-9459-A601B0693E17}" type="presParOf" srcId="{42C3AB02-C152-FF49-8AB2-5A46B81FC87D}" destId="{1588A8F6-EBFE-B341-930B-3327ABEBF5C9}" srcOrd="2" destOrd="0" presId="urn:microsoft.com/office/officeart/2005/8/layout/hProcess9"/>
    <dgm:cxn modelId="{31A769E9-D920-794D-9E31-D2E50910F722}" type="presParOf" srcId="{42C3AB02-C152-FF49-8AB2-5A46B81FC87D}" destId="{5224034B-592B-344F-9BDD-7A67F68694FE}" srcOrd="3" destOrd="0" presId="urn:microsoft.com/office/officeart/2005/8/layout/hProcess9"/>
    <dgm:cxn modelId="{0D048702-DB2C-0446-91B2-A7D3D6BE1047}" type="presParOf" srcId="{42C3AB02-C152-FF49-8AB2-5A46B81FC87D}" destId="{7303AC75-1DDA-714E-AEEE-0629C5B98397}" srcOrd="4" destOrd="0" presId="urn:microsoft.com/office/officeart/2005/8/layout/hProcess9"/>
    <dgm:cxn modelId="{653CC7B4-61F4-284F-B6EA-DCCA7D4BD443}" type="presParOf" srcId="{42C3AB02-C152-FF49-8AB2-5A46B81FC87D}" destId="{4E6A27F6-F341-524C-B1A2-07E342103C6A}" srcOrd="5" destOrd="0" presId="urn:microsoft.com/office/officeart/2005/8/layout/hProcess9"/>
    <dgm:cxn modelId="{B2ADD3C4-9BDB-EF41-8388-6E6E8AEF152B}" type="presParOf" srcId="{42C3AB02-C152-FF49-8AB2-5A46B81FC87D}" destId="{30C8A055-7F83-2646-884F-C0E2C40CB6E5}" srcOrd="6" destOrd="0" presId="urn:microsoft.com/office/officeart/2005/8/layout/hProcess9"/>
    <dgm:cxn modelId="{2926077B-389D-1C41-BECB-00256E370A30}" type="presParOf" srcId="{42C3AB02-C152-FF49-8AB2-5A46B81FC87D}" destId="{D03ADBB4-B831-B64B-A013-11E43FD694FE}" srcOrd="7" destOrd="0" presId="urn:microsoft.com/office/officeart/2005/8/layout/hProcess9"/>
    <dgm:cxn modelId="{C910A6D0-B15D-F344-99F6-F2E569992F83}" type="presParOf" srcId="{42C3AB02-C152-FF49-8AB2-5A46B81FC87D}" destId="{354F0D25-F3AF-4641-961A-C6F7A952791D}"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CB00A9-EA32-9B4A-AD37-17416B386A85}"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5FACC071-E228-0046-BB22-68D6EF2B6A7A}">
      <dgm:prSet phldrT="[Text]"/>
      <dgm:spPr/>
      <dgm:t>
        <a:bodyPr/>
        <a:lstStyle/>
        <a:p>
          <a:r>
            <a:rPr lang="en-US" dirty="0"/>
            <a:t>Removing stop words</a:t>
          </a:r>
        </a:p>
      </dgm:t>
    </dgm:pt>
    <dgm:pt modelId="{CF9D97F3-8149-5949-9BAA-0C8E6ECC7FF0}" type="parTrans" cxnId="{0C5336AA-3ED7-E747-B83B-E8E2049B84C4}">
      <dgm:prSet/>
      <dgm:spPr/>
      <dgm:t>
        <a:bodyPr/>
        <a:lstStyle/>
        <a:p>
          <a:endParaRPr lang="en-US"/>
        </a:p>
      </dgm:t>
    </dgm:pt>
    <dgm:pt modelId="{D7B64CDC-C1F8-E442-8736-6FDA32D9307B}" type="sibTrans" cxnId="{0C5336AA-3ED7-E747-B83B-E8E2049B84C4}">
      <dgm:prSet/>
      <dgm:spPr/>
      <dgm:t>
        <a:bodyPr/>
        <a:lstStyle/>
        <a:p>
          <a:endParaRPr lang="en-US"/>
        </a:p>
      </dgm:t>
    </dgm:pt>
    <dgm:pt modelId="{6B98EE80-A008-DC41-BE7D-A4B9AF2D2250}">
      <dgm:prSet/>
      <dgm:spPr/>
      <dgm:t>
        <a:bodyPr/>
        <a:lstStyle/>
        <a:p>
          <a:r>
            <a:rPr lang="en-US" dirty="0"/>
            <a:t>Stemming</a:t>
          </a:r>
        </a:p>
      </dgm:t>
    </dgm:pt>
    <dgm:pt modelId="{4FABE116-6FE0-1443-8465-C46D5A430AFA}" type="parTrans" cxnId="{EB0054AA-171C-6545-B74C-C61B2D2738E6}">
      <dgm:prSet/>
      <dgm:spPr/>
      <dgm:t>
        <a:bodyPr/>
        <a:lstStyle/>
        <a:p>
          <a:endParaRPr lang="en-US"/>
        </a:p>
      </dgm:t>
    </dgm:pt>
    <dgm:pt modelId="{9EBD714E-B95C-3346-BE31-33A59C51AED7}" type="sibTrans" cxnId="{EB0054AA-171C-6545-B74C-C61B2D2738E6}">
      <dgm:prSet/>
      <dgm:spPr/>
      <dgm:t>
        <a:bodyPr/>
        <a:lstStyle/>
        <a:p>
          <a:endParaRPr lang="en-US"/>
        </a:p>
      </dgm:t>
    </dgm:pt>
    <dgm:pt modelId="{9C220389-28D8-A047-99C1-F312882F2067}">
      <dgm:prSet/>
      <dgm:spPr/>
      <dgm:t>
        <a:bodyPr/>
        <a:lstStyle/>
        <a:p>
          <a:r>
            <a:rPr lang="en-US"/>
            <a:t>Lemmatization</a:t>
          </a:r>
          <a:endParaRPr lang="en-US" dirty="0"/>
        </a:p>
      </dgm:t>
    </dgm:pt>
    <dgm:pt modelId="{0AB82F84-E766-9F40-96F2-B15F6F87E6D6}" type="parTrans" cxnId="{B372A647-8CD0-5C4A-BCA6-AE98425DD492}">
      <dgm:prSet/>
      <dgm:spPr/>
      <dgm:t>
        <a:bodyPr/>
        <a:lstStyle/>
        <a:p>
          <a:endParaRPr lang="en-US"/>
        </a:p>
      </dgm:t>
    </dgm:pt>
    <dgm:pt modelId="{4F8980BF-694B-554D-9CB7-734BEBD62C02}" type="sibTrans" cxnId="{B372A647-8CD0-5C4A-BCA6-AE98425DD492}">
      <dgm:prSet/>
      <dgm:spPr/>
      <dgm:t>
        <a:bodyPr/>
        <a:lstStyle/>
        <a:p>
          <a:endParaRPr lang="en-US"/>
        </a:p>
      </dgm:t>
    </dgm:pt>
    <dgm:pt modelId="{AFE6208D-9C56-1E49-B7AD-A5BA38D9BB59}">
      <dgm:prSet/>
      <dgm:spPr/>
      <dgm:t>
        <a:bodyPr/>
        <a:lstStyle/>
        <a:p>
          <a:r>
            <a:rPr lang="en-US" dirty="0"/>
            <a:t>Handling noisy data and special characters</a:t>
          </a:r>
        </a:p>
      </dgm:t>
    </dgm:pt>
    <dgm:pt modelId="{664F324E-95EA-4448-946B-14602BC87809}" type="parTrans" cxnId="{5946A6E5-4230-D344-B90A-A2ED2E6AC7BD}">
      <dgm:prSet/>
      <dgm:spPr/>
      <dgm:t>
        <a:bodyPr/>
        <a:lstStyle/>
        <a:p>
          <a:endParaRPr lang="en-US"/>
        </a:p>
      </dgm:t>
    </dgm:pt>
    <dgm:pt modelId="{7FFE3D2F-982A-6B49-BDB8-E1B709741A8E}" type="sibTrans" cxnId="{5946A6E5-4230-D344-B90A-A2ED2E6AC7BD}">
      <dgm:prSet/>
      <dgm:spPr/>
      <dgm:t>
        <a:bodyPr/>
        <a:lstStyle/>
        <a:p>
          <a:endParaRPr lang="en-US"/>
        </a:p>
      </dgm:t>
    </dgm:pt>
    <dgm:pt modelId="{F0F05232-D558-9E4C-A928-39B5C68E62C3}" type="pres">
      <dgm:prSet presAssocID="{48CB00A9-EA32-9B4A-AD37-17416B386A85}" presName="hierChild1" presStyleCnt="0">
        <dgm:presLayoutVars>
          <dgm:chPref val="1"/>
          <dgm:dir/>
          <dgm:animOne val="branch"/>
          <dgm:animLvl val="lvl"/>
          <dgm:resizeHandles/>
        </dgm:presLayoutVars>
      </dgm:prSet>
      <dgm:spPr/>
    </dgm:pt>
    <dgm:pt modelId="{7ADB512C-0457-744A-A7BC-E95DAD72EB2B}" type="pres">
      <dgm:prSet presAssocID="{5FACC071-E228-0046-BB22-68D6EF2B6A7A}" presName="hierRoot1" presStyleCnt="0"/>
      <dgm:spPr/>
    </dgm:pt>
    <dgm:pt modelId="{0ABEF825-6B38-D44C-8D7A-E5AC710D13D5}" type="pres">
      <dgm:prSet presAssocID="{5FACC071-E228-0046-BB22-68D6EF2B6A7A}" presName="composite" presStyleCnt="0"/>
      <dgm:spPr/>
    </dgm:pt>
    <dgm:pt modelId="{0F325D2A-4236-B145-AA4A-65F5D18D6267}" type="pres">
      <dgm:prSet presAssocID="{5FACC071-E228-0046-BB22-68D6EF2B6A7A}" presName="background" presStyleLbl="node0" presStyleIdx="0" presStyleCnt="4"/>
      <dgm:spPr/>
    </dgm:pt>
    <dgm:pt modelId="{4D9130CD-3CFB-7842-9165-CFF847606DC9}" type="pres">
      <dgm:prSet presAssocID="{5FACC071-E228-0046-BB22-68D6EF2B6A7A}" presName="text" presStyleLbl="fgAcc0" presStyleIdx="0" presStyleCnt="4">
        <dgm:presLayoutVars>
          <dgm:chPref val="3"/>
        </dgm:presLayoutVars>
      </dgm:prSet>
      <dgm:spPr/>
    </dgm:pt>
    <dgm:pt modelId="{BCFD7B31-7A2B-BC44-A491-BC22AA721D43}" type="pres">
      <dgm:prSet presAssocID="{5FACC071-E228-0046-BB22-68D6EF2B6A7A}" presName="hierChild2" presStyleCnt="0"/>
      <dgm:spPr/>
    </dgm:pt>
    <dgm:pt modelId="{B9BF395F-CBA5-3A43-A6A8-3B722DB4BCD2}" type="pres">
      <dgm:prSet presAssocID="{6B98EE80-A008-DC41-BE7D-A4B9AF2D2250}" presName="hierRoot1" presStyleCnt="0"/>
      <dgm:spPr/>
    </dgm:pt>
    <dgm:pt modelId="{C2396EC2-2CA8-4C43-9639-C21F5BF10533}" type="pres">
      <dgm:prSet presAssocID="{6B98EE80-A008-DC41-BE7D-A4B9AF2D2250}" presName="composite" presStyleCnt="0"/>
      <dgm:spPr/>
    </dgm:pt>
    <dgm:pt modelId="{C3653FB9-BFAA-D240-BA71-2CF8B6E32092}" type="pres">
      <dgm:prSet presAssocID="{6B98EE80-A008-DC41-BE7D-A4B9AF2D2250}" presName="background" presStyleLbl="node0" presStyleIdx="1" presStyleCnt="4"/>
      <dgm:spPr/>
    </dgm:pt>
    <dgm:pt modelId="{9EC2F0C3-509D-794E-B41E-DB4F604FCB0F}" type="pres">
      <dgm:prSet presAssocID="{6B98EE80-A008-DC41-BE7D-A4B9AF2D2250}" presName="text" presStyleLbl="fgAcc0" presStyleIdx="1" presStyleCnt="4">
        <dgm:presLayoutVars>
          <dgm:chPref val="3"/>
        </dgm:presLayoutVars>
      </dgm:prSet>
      <dgm:spPr/>
    </dgm:pt>
    <dgm:pt modelId="{DB670FC2-C3FF-4E42-9E9D-34674241C7DF}" type="pres">
      <dgm:prSet presAssocID="{6B98EE80-A008-DC41-BE7D-A4B9AF2D2250}" presName="hierChild2" presStyleCnt="0"/>
      <dgm:spPr/>
    </dgm:pt>
    <dgm:pt modelId="{DB7717C7-3F69-0348-A983-3647361C3A8C}" type="pres">
      <dgm:prSet presAssocID="{9C220389-28D8-A047-99C1-F312882F2067}" presName="hierRoot1" presStyleCnt="0"/>
      <dgm:spPr/>
    </dgm:pt>
    <dgm:pt modelId="{FBE2A499-4C43-184B-893C-C88D2EE1EE93}" type="pres">
      <dgm:prSet presAssocID="{9C220389-28D8-A047-99C1-F312882F2067}" presName="composite" presStyleCnt="0"/>
      <dgm:spPr/>
    </dgm:pt>
    <dgm:pt modelId="{6C060055-F7CC-3A41-9CB0-8D4209A956E1}" type="pres">
      <dgm:prSet presAssocID="{9C220389-28D8-A047-99C1-F312882F2067}" presName="background" presStyleLbl="node0" presStyleIdx="2" presStyleCnt="4"/>
      <dgm:spPr/>
    </dgm:pt>
    <dgm:pt modelId="{85B40989-9B01-B642-B054-F9AEC0DBC1D3}" type="pres">
      <dgm:prSet presAssocID="{9C220389-28D8-A047-99C1-F312882F2067}" presName="text" presStyleLbl="fgAcc0" presStyleIdx="2" presStyleCnt="4">
        <dgm:presLayoutVars>
          <dgm:chPref val="3"/>
        </dgm:presLayoutVars>
      </dgm:prSet>
      <dgm:spPr/>
    </dgm:pt>
    <dgm:pt modelId="{44C9A3D5-5270-9E4C-B890-C1285384D2EC}" type="pres">
      <dgm:prSet presAssocID="{9C220389-28D8-A047-99C1-F312882F2067}" presName="hierChild2" presStyleCnt="0"/>
      <dgm:spPr/>
    </dgm:pt>
    <dgm:pt modelId="{28A7CF26-0006-194C-9FFF-83B771C36A4D}" type="pres">
      <dgm:prSet presAssocID="{AFE6208D-9C56-1E49-B7AD-A5BA38D9BB59}" presName="hierRoot1" presStyleCnt="0"/>
      <dgm:spPr/>
    </dgm:pt>
    <dgm:pt modelId="{C1D33D97-E891-9B41-81BE-21270FA293AC}" type="pres">
      <dgm:prSet presAssocID="{AFE6208D-9C56-1E49-B7AD-A5BA38D9BB59}" presName="composite" presStyleCnt="0"/>
      <dgm:spPr/>
    </dgm:pt>
    <dgm:pt modelId="{41F23319-A495-824D-8110-8F484C848E77}" type="pres">
      <dgm:prSet presAssocID="{AFE6208D-9C56-1E49-B7AD-A5BA38D9BB59}" presName="background" presStyleLbl="node0" presStyleIdx="3" presStyleCnt="4"/>
      <dgm:spPr/>
    </dgm:pt>
    <dgm:pt modelId="{30BF3CD2-D9FC-A241-A064-D063F441A6A9}" type="pres">
      <dgm:prSet presAssocID="{AFE6208D-9C56-1E49-B7AD-A5BA38D9BB59}" presName="text" presStyleLbl="fgAcc0" presStyleIdx="3" presStyleCnt="4">
        <dgm:presLayoutVars>
          <dgm:chPref val="3"/>
        </dgm:presLayoutVars>
      </dgm:prSet>
      <dgm:spPr/>
    </dgm:pt>
    <dgm:pt modelId="{9B5F90E9-F509-6045-87D6-6FA0E6C305FB}" type="pres">
      <dgm:prSet presAssocID="{AFE6208D-9C56-1E49-B7AD-A5BA38D9BB59}" presName="hierChild2" presStyleCnt="0"/>
      <dgm:spPr/>
    </dgm:pt>
  </dgm:ptLst>
  <dgm:cxnLst>
    <dgm:cxn modelId="{6DC4B216-FCA5-D84C-8A02-C98B56FE85CA}" type="presOf" srcId="{48CB00A9-EA32-9B4A-AD37-17416B386A85}" destId="{F0F05232-D558-9E4C-A928-39B5C68E62C3}" srcOrd="0" destOrd="0" presId="urn:microsoft.com/office/officeart/2005/8/layout/hierarchy1"/>
    <dgm:cxn modelId="{B372A647-8CD0-5C4A-BCA6-AE98425DD492}" srcId="{48CB00A9-EA32-9B4A-AD37-17416B386A85}" destId="{9C220389-28D8-A047-99C1-F312882F2067}" srcOrd="2" destOrd="0" parTransId="{0AB82F84-E766-9F40-96F2-B15F6F87E6D6}" sibTransId="{4F8980BF-694B-554D-9CB7-734BEBD62C02}"/>
    <dgm:cxn modelId="{8058C75B-8285-F144-8691-7BD9625AFBA1}" type="presOf" srcId="{6B98EE80-A008-DC41-BE7D-A4B9AF2D2250}" destId="{9EC2F0C3-509D-794E-B41E-DB4F604FCB0F}" srcOrd="0" destOrd="0" presId="urn:microsoft.com/office/officeart/2005/8/layout/hierarchy1"/>
    <dgm:cxn modelId="{D4B07A86-DB11-4A40-8369-F78CC8C2FF03}" type="presOf" srcId="{9C220389-28D8-A047-99C1-F312882F2067}" destId="{85B40989-9B01-B642-B054-F9AEC0DBC1D3}" srcOrd="0" destOrd="0" presId="urn:microsoft.com/office/officeart/2005/8/layout/hierarchy1"/>
    <dgm:cxn modelId="{0C5336AA-3ED7-E747-B83B-E8E2049B84C4}" srcId="{48CB00A9-EA32-9B4A-AD37-17416B386A85}" destId="{5FACC071-E228-0046-BB22-68D6EF2B6A7A}" srcOrd="0" destOrd="0" parTransId="{CF9D97F3-8149-5949-9BAA-0C8E6ECC7FF0}" sibTransId="{D7B64CDC-C1F8-E442-8736-6FDA32D9307B}"/>
    <dgm:cxn modelId="{EB0054AA-171C-6545-B74C-C61B2D2738E6}" srcId="{48CB00A9-EA32-9B4A-AD37-17416B386A85}" destId="{6B98EE80-A008-DC41-BE7D-A4B9AF2D2250}" srcOrd="1" destOrd="0" parTransId="{4FABE116-6FE0-1443-8465-C46D5A430AFA}" sibTransId="{9EBD714E-B95C-3346-BE31-33A59C51AED7}"/>
    <dgm:cxn modelId="{D9E2EAB5-50B0-1341-A3FD-880F684C2584}" type="presOf" srcId="{AFE6208D-9C56-1E49-B7AD-A5BA38D9BB59}" destId="{30BF3CD2-D9FC-A241-A064-D063F441A6A9}" srcOrd="0" destOrd="0" presId="urn:microsoft.com/office/officeart/2005/8/layout/hierarchy1"/>
    <dgm:cxn modelId="{5946A6E5-4230-D344-B90A-A2ED2E6AC7BD}" srcId="{48CB00A9-EA32-9B4A-AD37-17416B386A85}" destId="{AFE6208D-9C56-1E49-B7AD-A5BA38D9BB59}" srcOrd="3" destOrd="0" parTransId="{664F324E-95EA-4448-946B-14602BC87809}" sibTransId="{7FFE3D2F-982A-6B49-BDB8-E1B709741A8E}"/>
    <dgm:cxn modelId="{C14116F8-303F-7A44-89BD-7FB01C2DC7EC}" type="presOf" srcId="{5FACC071-E228-0046-BB22-68D6EF2B6A7A}" destId="{4D9130CD-3CFB-7842-9165-CFF847606DC9}" srcOrd="0" destOrd="0" presId="urn:microsoft.com/office/officeart/2005/8/layout/hierarchy1"/>
    <dgm:cxn modelId="{FEB16D2B-B507-F543-A3D8-464CFE9809C4}" type="presParOf" srcId="{F0F05232-D558-9E4C-A928-39B5C68E62C3}" destId="{7ADB512C-0457-744A-A7BC-E95DAD72EB2B}" srcOrd="0" destOrd="0" presId="urn:microsoft.com/office/officeart/2005/8/layout/hierarchy1"/>
    <dgm:cxn modelId="{074DC390-A63C-6A4A-8CDC-C44F3318ABA3}" type="presParOf" srcId="{7ADB512C-0457-744A-A7BC-E95DAD72EB2B}" destId="{0ABEF825-6B38-D44C-8D7A-E5AC710D13D5}" srcOrd="0" destOrd="0" presId="urn:microsoft.com/office/officeart/2005/8/layout/hierarchy1"/>
    <dgm:cxn modelId="{E3CF2D14-8239-4D40-B121-FCC829EEF734}" type="presParOf" srcId="{0ABEF825-6B38-D44C-8D7A-E5AC710D13D5}" destId="{0F325D2A-4236-B145-AA4A-65F5D18D6267}" srcOrd="0" destOrd="0" presId="urn:microsoft.com/office/officeart/2005/8/layout/hierarchy1"/>
    <dgm:cxn modelId="{EFF1F692-9722-EB49-8887-F4F7D32A3057}" type="presParOf" srcId="{0ABEF825-6B38-D44C-8D7A-E5AC710D13D5}" destId="{4D9130CD-3CFB-7842-9165-CFF847606DC9}" srcOrd="1" destOrd="0" presId="urn:microsoft.com/office/officeart/2005/8/layout/hierarchy1"/>
    <dgm:cxn modelId="{E4BC7E79-C8AC-DF40-921E-ED3D702CB126}" type="presParOf" srcId="{7ADB512C-0457-744A-A7BC-E95DAD72EB2B}" destId="{BCFD7B31-7A2B-BC44-A491-BC22AA721D43}" srcOrd="1" destOrd="0" presId="urn:microsoft.com/office/officeart/2005/8/layout/hierarchy1"/>
    <dgm:cxn modelId="{EC0E327C-1B5F-E646-921E-D4D6440078B5}" type="presParOf" srcId="{F0F05232-D558-9E4C-A928-39B5C68E62C3}" destId="{B9BF395F-CBA5-3A43-A6A8-3B722DB4BCD2}" srcOrd="1" destOrd="0" presId="urn:microsoft.com/office/officeart/2005/8/layout/hierarchy1"/>
    <dgm:cxn modelId="{B404A736-95FD-7342-9DC4-9A68CBC58418}" type="presParOf" srcId="{B9BF395F-CBA5-3A43-A6A8-3B722DB4BCD2}" destId="{C2396EC2-2CA8-4C43-9639-C21F5BF10533}" srcOrd="0" destOrd="0" presId="urn:microsoft.com/office/officeart/2005/8/layout/hierarchy1"/>
    <dgm:cxn modelId="{7674FEC3-F728-9C40-9A02-014CB148C48E}" type="presParOf" srcId="{C2396EC2-2CA8-4C43-9639-C21F5BF10533}" destId="{C3653FB9-BFAA-D240-BA71-2CF8B6E32092}" srcOrd="0" destOrd="0" presId="urn:microsoft.com/office/officeart/2005/8/layout/hierarchy1"/>
    <dgm:cxn modelId="{31AC0A0E-3B67-C840-8BEC-A45CC34219FA}" type="presParOf" srcId="{C2396EC2-2CA8-4C43-9639-C21F5BF10533}" destId="{9EC2F0C3-509D-794E-B41E-DB4F604FCB0F}" srcOrd="1" destOrd="0" presId="urn:microsoft.com/office/officeart/2005/8/layout/hierarchy1"/>
    <dgm:cxn modelId="{132361C1-7967-C24C-BE36-ED0E8411C280}" type="presParOf" srcId="{B9BF395F-CBA5-3A43-A6A8-3B722DB4BCD2}" destId="{DB670FC2-C3FF-4E42-9E9D-34674241C7DF}" srcOrd="1" destOrd="0" presId="urn:microsoft.com/office/officeart/2005/8/layout/hierarchy1"/>
    <dgm:cxn modelId="{37CC15E6-4271-E74A-82DE-3881E37BB5F6}" type="presParOf" srcId="{F0F05232-D558-9E4C-A928-39B5C68E62C3}" destId="{DB7717C7-3F69-0348-A983-3647361C3A8C}" srcOrd="2" destOrd="0" presId="urn:microsoft.com/office/officeart/2005/8/layout/hierarchy1"/>
    <dgm:cxn modelId="{07F6087D-D9B5-FB4E-A8F4-347786E174E3}" type="presParOf" srcId="{DB7717C7-3F69-0348-A983-3647361C3A8C}" destId="{FBE2A499-4C43-184B-893C-C88D2EE1EE93}" srcOrd="0" destOrd="0" presId="urn:microsoft.com/office/officeart/2005/8/layout/hierarchy1"/>
    <dgm:cxn modelId="{1E532BBB-CA8A-F143-B83E-2E0728C7F06D}" type="presParOf" srcId="{FBE2A499-4C43-184B-893C-C88D2EE1EE93}" destId="{6C060055-F7CC-3A41-9CB0-8D4209A956E1}" srcOrd="0" destOrd="0" presId="urn:microsoft.com/office/officeart/2005/8/layout/hierarchy1"/>
    <dgm:cxn modelId="{EAE54A9F-CEB3-7747-820D-33F02107D7FB}" type="presParOf" srcId="{FBE2A499-4C43-184B-893C-C88D2EE1EE93}" destId="{85B40989-9B01-B642-B054-F9AEC0DBC1D3}" srcOrd="1" destOrd="0" presId="urn:microsoft.com/office/officeart/2005/8/layout/hierarchy1"/>
    <dgm:cxn modelId="{710DEA51-0C89-404D-B8FC-E80672F0B29F}" type="presParOf" srcId="{DB7717C7-3F69-0348-A983-3647361C3A8C}" destId="{44C9A3D5-5270-9E4C-B890-C1285384D2EC}" srcOrd="1" destOrd="0" presId="urn:microsoft.com/office/officeart/2005/8/layout/hierarchy1"/>
    <dgm:cxn modelId="{DAB15F66-B6CA-A641-B16E-2778A8149F40}" type="presParOf" srcId="{F0F05232-D558-9E4C-A928-39B5C68E62C3}" destId="{28A7CF26-0006-194C-9FFF-83B771C36A4D}" srcOrd="3" destOrd="0" presId="urn:microsoft.com/office/officeart/2005/8/layout/hierarchy1"/>
    <dgm:cxn modelId="{281554BF-ED57-4343-9B02-9EEB85FAA689}" type="presParOf" srcId="{28A7CF26-0006-194C-9FFF-83B771C36A4D}" destId="{C1D33D97-E891-9B41-81BE-21270FA293AC}" srcOrd="0" destOrd="0" presId="urn:microsoft.com/office/officeart/2005/8/layout/hierarchy1"/>
    <dgm:cxn modelId="{BBE44955-4C15-7C43-9F8F-6FB75898D718}" type="presParOf" srcId="{C1D33D97-E891-9B41-81BE-21270FA293AC}" destId="{41F23319-A495-824D-8110-8F484C848E77}" srcOrd="0" destOrd="0" presId="urn:microsoft.com/office/officeart/2005/8/layout/hierarchy1"/>
    <dgm:cxn modelId="{2960A13C-9016-6A47-BAA9-073376723011}" type="presParOf" srcId="{C1D33D97-E891-9B41-81BE-21270FA293AC}" destId="{30BF3CD2-D9FC-A241-A064-D063F441A6A9}" srcOrd="1" destOrd="0" presId="urn:microsoft.com/office/officeart/2005/8/layout/hierarchy1"/>
    <dgm:cxn modelId="{FFB4F930-74C8-A746-A11D-B5C609B20B2C}" type="presParOf" srcId="{28A7CF26-0006-194C-9FFF-83B771C36A4D}" destId="{9B5F90E9-F509-6045-87D6-6FA0E6C305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E2C15-CE8B-4053-9F52-6DB13654E664}" type="doc">
      <dgm:prSet loTypeId="urn:microsoft.com/office/officeart/2005/8/layout/matrix3" loCatId="matrix" qsTypeId="urn:microsoft.com/office/officeart/2005/8/quickstyle/simple1" qsCatId="simple" csTypeId="urn:microsoft.com/office/officeart/2005/8/colors/accent0_3" csCatId="mainScheme"/>
      <dgm:spPr/>
      <dgm:t>
        <a:bodyPr/>
        <a:lstStyle/>
        <a:p>
          <a:endParaRPr lang="en-US"/>
        </a:p>
      </dgm:t>
    </dgm:pt>
    <dgm:pt modelId="{A70D37BC-5A35-4226-A3DC-2C84D39C0F04}">
      <dgm:prSet/>
      <dgm:spPr/>
      <dgm:t>
        <a:bodyPr/>
        <a:lstStyle/>
        <a:p>
          <a:r>
            <a:rPr lang="en-US" b="0" i="0"/>
            <a:t>Plastic Pollution and Single-Use Items</a:t>
          </a:r>
          <a:endParaRPr lang="en-US"/>
        </a:p>
      </dgm:t>
    </dgm:pt>
    <dgm:pt modelId="{161365ED-50B2-4921-A30D-F98E336B0F7C}" type="parTrans" cxnId="{EF89EACE-5839-481F-B214-F0084237B231}">
      <dgm:prSet/>
      <dgm:spPr/>
      <dgm:t>
        <a:bodyPr/>
        <a:lstStyle/>
        <a:p>
          <a:endParaRPr lang="en-US"/>
        </a:p>
      </dgm:t>
    </dgm:pt>
    <dgm:pt modelId="{2A65FE70-4EC4-4EDD-8253-4301141A3BD0}" type="sibTrans" cxnId="{EF89EACE-5839-481F-B214-F0084237B231}">
      <dgm:prSet/>
      <dgm:spPr/>
      <dgm:t>
        <a:bodyPr/>
        <a:lstStyle/>
        <a:p>
          <a:endParaRPr lang="en-US"/>
        </a:p>
      </dgm:t>
    </dgm:pt>
    <dgm:pt modelId="{F6D4039E-0F31-4160-A682-0B794AE75033}">
      <dgm:prSet/>
      <dgm:spPr/>
      <dgm:t>
        <a:bodyPr/>
        <a:lstStyle/>
        <a:p>
          <a:r>
            <a:rPr lang="en-US" b="0" i="0"/>
            <a:t>Medical and Hazardous Waste</a:t>
          </a:r>
          <a:endParaRPr lang="en-US"/>
        </a:p>
      </dgm:t>
    </dgm:pt>
    <dgm:pt modelId="{A2451DB7-9C45-439E-BAB7-4D35B8A3F6D8}" type="parTrans" cxnId="{7BE9A1DC-2797-4673-82CE-46D3AA4F0412}">
      <dgm:prSet/>
      <dgm:spPr/>
      <dgm:t>
        <a:bodyPr/>
        <a:lstStyle/>
        <a:p>
          <a:endParaRPr lang="en-US"/>
        </a:p>
      </dgm:t>
    </dgm:pt>
    <dgm:pt modelId="{E5C3F222-59CA-4A8D-9F82-BCB6F7ACC738}" type="sibTrans" cxnId="{7BE9A1DC-2797-4673-82CE-46D3AA4F0412}">
      <dgm:prSet/>
      <dgm:spPr/>
      <dgm:t>
        <a:bodyPr/>
        <a:lstStyle/>
        <a:p>
          <a:endParaRPr lang="en-US"/>
        </a:p>
      </dgm:t>
    </dgm:pt>
    <dgm:pt modelId="{608E5835-CAE1-483C-964F-17257DAC432B}">
      <dgm:prSet/>
      <dgm:spPr/>
      <dgm:t>
        <a:bodyPr/>
        <a:lstStyle/>
        <a:p>
          <a:r>
            <a:rPr lang="en-US" b="0" i="0"/>
            <a:t>Miscellaneous Debris and Small Items</a:t>
          </a:r>
          <a:endParaRPr lang="en-US"/>
        </a:p>
      </dgm:t>
    </dgm:pt>
    <dgm:pt modelId="{57EFB252-C1D4-4FD7-AA39-834A432D36B7}" type="parTrans" cxnId="{55186842-32F7-471C-858B-BCAD8F279830}">
      <dgm:prSet/>
      <dgm:spPr/>
      <dgm:t>
        <a:bodyPr/>
        <a:lstStyle/>
        <a:p>
          <a:endParaRPr lang="en-US"/>
        </a:p>
      </dgm:t>
    </dgm:pt>
    <dgm:pt modelId="{4E3414D6-E9C3-4E8B-8F0C-38362346D8A5}" type="sibTrans" cxnId="{55186842-32F7-471C-858B-BCAD8F279830}">
      <dgm:prSet/>
      <dgm:spPr/>
      <dgm:t>
        <a:bodyPr/>
        <a:lstStyle/>
        <a:p>
          <a:endParaRPr lang="en-US"/>
        </a:p>
      </dgm:t>
    </dgm:pt>
    <dgm:pt modelId="{FC73B0F9-9D6C-4818-BD1A-C8A3B7F3C9F4}">
      <dgm:prSet/>
      <dgm:spPr/>
      <dgm:t>
        <a:bodyPr/>
        <a:lstStyle/>
        <a:p>
          <a:r>
            <a:rPr lang="en-US" b="0" i="0"/>
            <a:t>Specific Waste Types</a:t>
          </a:r>
          <a:endParaRPr lang="en-US"/>
        </a:p>
      </dgm:t>
    </dgm:pt>
    <dgm:pt modelId="{1B0EEDCE-C5DD-4EAC-8BCD-C5B7645F0C50}" type="parTrans" cxnId="{C28CA20B-B26D-4A98-BF3D-8718E53D9D6E}">
      <dgm:prSet/>
      <dgm:spPr/>
      <dgm:t>
        <a:bodyPr/>
        <a:lstStyle/>
        <a:p>
          <a:endParaRPr lang="en-US"/>
        </a:p>
      </dgm:t>
    </dgm:pt>
    <dgm:pt modelId="{80F36E3F-9372-4657-ACCA-B3E6E542D7AD}" type="sibTrans" cxnId="{C28CA20B-B26D-4A98-BF3D-8718E53D9D6E}">
      <dgm:prSet/>
      <dgm:spPr/>
      <dgm:t>
        <a:bodyPr/>
        <a:lstStyle/>
        <a:p>
          <a:endParaRPr lang="en-US"/>
        </a:p>
      </dgm:t>
    </dgm:pt>
    <dgm:pt modelId="{DAC5150E-649F-B64F-9363-F785A69CC91D}" type="pres">
      <dgm:prSet presAssocID="{09AE2C15-CE8B-4053-9F52-6DB13654E664}" presName="matrix" presStyleCnt="0">
        <dgm:presLayoutVars>
          <dgm:chMax val="1"/>
          <dgm:dir/>
          <dgm:resizeHandles val="exact"/>
        </dgm:presLayoutVars>
      </dgm:prSet>
      <dgm:spPr/>
    </dgm:pt>
    <dgm:pt modelId="{FC19FCF3-55CB-0747-B01A-436EABB26B11}" type="pres">
      <dgm:prSet presAssocID="{09AE2C15-CE8B-4053-9F52-6DB13654E664}" presName="diamond" presStyleLbl="bgShp" presStyleIdx="0" presStyleCnt="1"/>
      <dgm:spPr/>
    </dgm:pt>
    <dgm:pt modelId="{DBF5E86A-1069-7A41-A494-D9DDEAC32B73}" type="pres">
      <dgm:prSet presAssocID="{09AE2C15-CE8B-4053-9F52-6DB13654E664}" presName="quad1" presStyleLbl="node1" presStyleIdx="0" presStyleCnt="4">
        <dgm:presLayoutVars>
          <dgm:chMax val="0"/>
          <dgm:chPref val="0"/>
          <dgm:bulletEnabled val="1"/>
        </dgm:presLayoutVars>
      </dgm:prSet>
      <dgm:spPr/>
    </dgm:pt>
    <dgm:pt modelId="{52C545AF-7A8F-C948-BE51-B21311D1CA19}" type="pres">
      <dgm:prSet presAssocID="{09AE2C15-CE8B-4053-9F52-6DB13654E664}" presName="quad2" presStyleLbl="node1" presStyleIdx="1" presStyleCnt="4">
        <dgm:presLayoutVars>
          <dgm:chMax val="0"/>
          <dgm:chPref val="0"/>
          <dgm:bulletEnabled val="1"/>
        </dgm:presLayoutVars>
      </dgm:prSet>
      <dgm:spPr/>
    </dgm:pt>
    <dgm:pt modelId="{B6AA5D78-5C43-FD49-813E-3EB09C6CA604}" type="pres">
      <dgm:prSet presAssocID="{09AE2C15-CE8B-4053-9F52-6DB13654E664}" presName="quad3" presStyleLbl="node1" presStyleIdx="2" presStyleCnt="4">
        <dgm:presLayoutVars>
          <dgm:chMax val="0"/>
          <dgm:chPref val="0"/>
          <dgm:bulletEnabled val="1"/>
        </dgm:presLayoutVars>
      </dgm:prSet>
      <dgm:spPr/>
    </dgm:pt>
    <dgm:pt modelId="{7184604F-6ABB-D041-948E-1903C47475F8}" type="pres">
      <dgm:prSet presAssocID="{09AE2C15-CE8B-4053-9F52-6DB13654E664}" presName="quad4" presStyleLbl="node1" presStyleIdx="3" presStyleCnt="4">
        <dgm:presLayoutVars>
          <dgm:chMax val="0"/>
          <dgm:chPref val="0"/>
          <dgm:bulletEnabled val="1"/>
        </dgm:presLayoutVars>
      </dgm:prSet>
      <dgm:spPr/>
    </dgm:pt>
  </dgm:ptLst>
  <dgm:cxnLst>
    <dgm:cxn modelId="{C28CA20B-B26D-4A98-BF3D-8718E53D9D6E}" srcId="{09AE2C15-CE8B-4053-9F52-6DB13654E664}" destId="{FC73B0F9-9D6C-4818-BD1A-C8A3B7F3C9F4}" srcOrd="3" destOrd="0" parTransId="{1B0EEDCE-C5DD-4EAC-8BCD-C5B7645F0C50}" sibTransId="{80F36E3F-9372-4657-ACCA-B3E6E542D7AD}"/>
    <dgm:cxn modelId="{F299A12A-9568-7844-9CA4-6755C0448637}" type="presOf" srcId="{F6D4039E-0F31-4160-A682-0B794AE75033}" destId="{52C545AF-7A8F-C948-BE51-B21311D1CA19}" srcOrd="0" destOrd="0" presId="urn:microsoft.com/office/officeart/2005/8/layout/matrix3"/>
    <dgm:cxn modelId="{D544B22A-C506-C843-BF64-0E4CEC2FDE6A}" type="presOf" srcId="{608E5835-CAE1-483C-964F-17257DAC432B}" destId="{B6AA5D78-5C43-FD49-813E-3EB09C6CA604}" srcOrd="0" destOrd="0" presId="urn:microsoft.com/office/officeart/2005/8/layout/matrix3"/>
    <dgm:cxn modelId="{55186842-32F7-471C-858B-BCAD8F279830}" srcId="{09AE2C15-CE8B-4053-9F52-6DB13654E664}" destId="{608E5835-CAE1-483C-964F-17257DAC432B}" srcOrd="2" destOrd="0" parTransId="{57EFB252-C1D4-4FD7-AA39-834A432D36B7}" sibTransId="{4E3414D6-E9C3-4E8B-8F0C-38362346D8A5}"/>
    <dgm:cxn modelId="{3D518D80-CB66-C745-BE0F-72AD180101E4}" type="presOf" srcId="{09AE2C15-CE8B-4053-9F52-6DB13654E664}" destId="{DAC5150E-649F-B64F-9363-F785A69CC91D}" srcOrd="0" destOrd="0" presId="urn:microsoft.com/office/officeart/2005/8/layout/matrix3"/>
    <dgm:cxn modelId="{C84720A0-0463-1E4B-843E-0736336402AC}" type="presOf" srcId="{FC73B0F9-9D6C-4818-BD1A-C8A3B7F3C9F4}" destId="{7184604F-6ABB-D041-948E-1903C47475F8}" srcOrd="0" destOrd="0" presId="urn:microsoft.com/office/officeart/2005/8/layout/matrix3"/>
    <dgm:cxn modelId="{184322BA-8972-FB45-BA22-9767834C9863}" type="presOf" srcId="{A70D37BC-5A35-4226-A3DC-2C84D39C0F04}" destId="{DBF5E86A-1069-7A41-A494-D9DDEAC32B73}" srcOrd="0" destOrd="0" presId="urn:microsoft.com/office/officeart/2005/8/layout/matrix3"/>
    <dgm:cxn modelId="{EF89EACE-5839-481F-B214-F0084237B231}" srcId="{09AE2C15-CE8B-4053-9F52-6DB13654E664}" destId="{A70D37BC-5A35-4226-A3DC-2C84D39C0F04}" srcOrd="0" destOrd="0" parTransId="{161365ED-50B2-4921-A30D-F98E336B0F7C}" sibTransId="{2A65FE70-4EC4-4EDD-8253-4301141A3BD0}"/>
    <dgm:cxn modelId="{7BE9A1DC-2797-4673-82CE-46D3AA4F0412}" srcId="{09AE2C15-CE8B-4053-9F52-6DB13654E664}" destId="{F6D4039E-0F31-4160-A682-0B794AE75033}" srcOrd="1" destOrd="0" parTransId="{A2451DB7-9C45-439E-BAB7-4D35B8A3F6D8}" sibTransId="{E5C3F222-59CA-4A8D-9F82-BCB6F7ACC738}"/>
    <dgm:cxn modelId="{CF548B5E-3E2B-4C40-B0F1-3FA166CC6A3E}" type="presParOf" srcId="{DAC5150E-649F-B64F-9363-F785A69CC91D}" destId="{FC19FCF3-55CB-0747-B01A-436EABB26B11}" srcOrd="0" destOrd="0" presId="urn:microsoft.com/office/officeart/2005/8/layout/matrix3"/>
    <dgm:cxn modelId="{7A85BC08-35A3-8B49-814E-4C70D38660F4}" type="presParOf" srcId="{DAC5150E-649F-B64F-9363-F785A69CC91D}" destId="{DBF5E86A-1069-7A41-A494-D9DDEAC32B73}" srcOrd="1" destOrd="0" presId="urn:microsoft.com/office/officeart/2005/8/layout/matrix3"/>
    <dgm:cxn modelId="{43BB7C26-C142-2B4A-9162-BA051055E32E}" type="presParOf" srcId="{DAC5150E-649F-B64F-9363-F785A69CC91D}" destId="{52C545AF-7A8F-C948-BE51-B21311D1CA19}" srcOrd="2" destOrd="0" presId="urn:microsoft.com/office/officeart/2005/8/layout/matrix3"/>
    <dgm:cxn modelId="{88A3C2FC-D485-954E-ABAF-EBAAD0C1C3DC}" type="presParOf" srcId="{DAC5150E-649F-B64F-9363-F785A69CC91D}" destId="{B6AA5D78-5C43-FD49-813E-3EB09C6CA604}" srcOrd="3" destOrd="0" presId="urn:microsoft.com/office/officeart/2005/8/layout/matrix3"/>
    <dgm:cxn modelId="{BD8EDBF4-DA26-D440-9872-EF6392E5BAFB}" type="presParOf" srcId="{DAC5150E-649F-B64F-9363-F785A69CC91D}" destId="{7184604F-6ABB-D041-948E-1903C47475F8}"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AFB81-DC16-BE4F-B0A4-7C497766A3A8}">
      <dsp:nvSpPr>
        <dsp:cNvPr id="0" name=""/>
        <dsp:cNvSpPr/>
      </dsp:nvSpPr>
      <dsp:spPr>
        <a:xfrm>
          <a:off x="788670" y="0"/>
          <a:ext cx="8938260" cy="4357524"/>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6CB38-ED89-FF4C-9243-CB416D962962}">
      <dsp:nvSpPr>
        <dsp:cNvPr id="0" name=""/>
        <dsp:cNvSpPr/>
      </dsp:nvSpPr>
      <dsp:spPr>
        <a:xfrm>
          <a:off x="3080"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Text data preprocessing</a:t>
          </a:r>
          <a:endParaRPr lang="en-US" sz="2000" kern="1200" dirty="0"/>
        </a:p>
      </dsp:txBody>
      <dsp:txXfrm>
        <a:off x="88167" y="1392344"/>
        <a:ext cx="1684432" cy="1572835"/>
      </dsp:txXfrm>
    </dsp:sp>
    <dsp:sp modelId="{1588A8F6-EBFE-B341-930B-3327ABEBF5C9}">
      <dsp:nvSpPr>
        <dsp:cNvPr id="0" name=""/>
        <dsp:cNvSpPr/>
      </dsp:nvSpPr>
      <dsp:spPr>
        <a:xfrm>
          <a:off x="2166788"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Topic modeling using BERTopic</a:t>
          </a:r>
        </a:p>
      </dsp:txBody>
      <dsp:txXfrm>
        <a:off x="2251875" y="1392344"/>
        <a:ext cx="1684432" cy="1572835"/>
      </dsp:txXfrm>
    </dsp:sp>
    <dsp:sp modelId="{7303AC75-1DDA-714E-AEEE-0629C5B98397}">
      <dsp:nvSpPr>
        <dsp:cNvPr id="0" name=""/>
        <dsp:cNvSpPr/>
      </dsp:nvSpPr>
      <dsp:spPr>
        <a:xfrm>
          <a:off x="4330496"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Extract Topics from topic modeling</a:t>
          </a:r>
        </a:p>
      </dsp:txBody>
      <dsp:txXfrm>
        <a:off x="4415583" y="1392344"/>
        <a:ext cx="1684432" cy="1572835"/>
      </dsp:txXfrm>
    </dsp:sp>
    <dsp:sp modelId="{30C8A055-7F83-2646-884F-C0E2C40CB6E5}">
      <dsp:nvSpPr>
        <dsp:cNvPr id="0" name=""/>
        <dsp:cNvSpPr/>
      </dsp:nvSpPr>
      <dsp:spPr>
        <a:xfrm>
          <a:off x="6494204"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Topic similarities</a:t>
          </a:r>
        </a:p>
      </dsp:txBody>
      <dsp:txXfrm>
        <a:off x="6579291" y="1392344"/>
        <a:ext cx="1684432" cy="1572835"/>
      </dsp:txXfrm>
    </dsp:sp>
    <dsp:sp modelId="{354F0D25-F3AF-4641-961A-C6F7A952791D}">
      <dsp:nvSpPr>
        <dsp:cNvPr id="0" name=""/>
        <dsp:cNvSpPr/>
      </dsp:nvSpPr>
      <dsp:spPr>
        <a:xfrm>
          <a:off x="8657912"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Visualizations</a:t>
          </a:r>
        </a:p>
      </dsp:txBody>
      <dsp:txXfrm>
        <a:off x="8742999" y="1392344"/>
        <a:ext cx="1684432" cy="1572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25D2A-4236-B145-AA4A-65F5D18D6267}">
      <dsp:nvSpPr>
        <dsp:cNvPr id="0" name=""/>
        <dsp:cNvSpPr/>
      </dsp:nvSpPr>
      <dsp:spPr>
        <a:xfrm>
          <a:off x="3080"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130CD-3CFB-7842-9165-CFF847606DC9}">
      <dsp:nvSpPr>
        <dsp:cNvPr id="0" name=""/>
        <dsp:cNvSpPr/>
      </dsp:nvSpPr>
      <dsp:spPr>
        <a:xfrm>
          <a:off x="247486"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Removing stop words</a:t>
          </a:r>
        </a:p>
      </dsp:txBody>
      <dsp:txXfrm>
        <a:off x="288396" y="1499873"/>
        <a:ext cx="2117829" cy="1314957"/>
      </dsp:txXfrm>
    </dsp:sp>
    <dsp:sp modelId="{C3653FB9-BFAA-D240-BA71-2CF8B6E32092}">
      <dsp:nvSpPr>
        <dsp:cNvPr id="0" name=""/>
        <dsp:cNvSpPr/>
      </dsp:nvSpPr>
      <dsp:spPr>
        <a:xfrm>
          <a:off x="2691541"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2F0C3-509D-794E-B41E-DB4F604FCB0F}">
      <dsp:nvSpPr>
        <dsp:cNvPr id="0" name=""/>
        <dsp:cNvSpPr/>
      </dsp:nvSpPr>
      <dsp:spPr>
        <a:xfrm>
          <a:off x="2935947"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Stemming</a:t>
          </a:r>
        </a:p>
      </dsp:txBody>
      <dsp:txXfrm>
        <a:off x="2976857" y="1499873"/>
        <a:ext cx="2117829" cy="1314957"/>
      </dsp:txXfrm>
    </dsp:sp>
    <dsp:sp modelId="{6C060055-F7CC-3A41-9CB0-8D4209A956E1}">
      <dsp:nvSpPr>
        <dsp:cNvPr id="0" name=""/>
        <dsp:cNvSpPr/>
      </dsp:nvSpPr>
      <dsp:spPr>
        <a:xfrm>
          <a:off x="5380002"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40989-9B01-B642-B054-F9AEC0DBC1D3}">
      <dsp:nvSpPr>
        <dsp:cNvPr id="0" name=""/>
        <dsp:cNvSpPr/>
      </dsp:nvSpPr>
      <dsp:spPr>
        <a:xfrm>
          <a:off x="5624407"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Lemmatization</a:t>
          </a:r>
          <a:endParaRPr lang="en-US" sz="2300" kern="1200" dirty="0"/>
        </a:p>
      </dsp:txBody>
      <dsp:txXfrm>
        <a:off x="5665317" y="1499873"/>
        <a:ext cx="2117829" cy="1314957"/>
      </dsp:txXfrm>
    </dsp:sp>
    <dsp:sp modelId="{41F23319-A495-824D-8110-8F484C848E77}">
      <dsp:nvSpPr>
        <dsp:cNvPr id="0" name=""/>
        <dsp:cNvSpPr/>
      </dsp:nvSpPr>
      <dsp:spPr>
        <a:xfrm>
          <a:off x="8068463"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F3CD2-D9FC-A241-A064-D063F441A6A9}">
      <dsp:nvSpPr>
        <dsp:cNvPr id="0" name=""/>
        <dsp:cNvSpPr/>
      </dsp:nvSpPr>
      <dsp:spPr>
        <a:xfrm>
          <a:off x="8312868"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Handling noisy data and special characters</a:t>
          </a:r>
        </a:p>
      </dsp:txBody>
      <dsp:txXfrm>
        <a:off x="8353778" y="1499873"/>
        <a:ext cx="2117829" cy="1314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9FCF3-55CB-0747-B01A-436EABB26B11}">
      <dsp:nvSpPr>
        <dsp:cNvPr id="0" name=""/>
        <dsp:cNvSpPr/>
      </dsp:nvSpPr>
      <dsp:spPr>
        <a:xfrm>
          <a:off x="3082131" y="0"/>
          <a:ext cx="4351338" cy="4351338"/>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5E86A-1069-7A41-A494-D9DDEAC32B73}">
      <dsp:nvSpPr>
        <dsp:cNvPr id="0" name=""/>
        <dsp:cNvSpPr/>
      </dsp:nvSpPr>
      <dsp:spPr>
        <a:xfrm>
          <a:off x="3495508" y="413377"/>
          <a:ext cx="1697021" cy="169702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Plastic Pollution and Single-Use Items</a:t>
          </a:r>
          <a:endParaRPr lang="en-US" sz="1800" kern="1200"/>
        </a:p>
      </dsp:txBody>
      <dsp:txXfrm>
        <a:off x="3578350" y="496219"/>
        <a:ext cx="1531337" cy="1531337"/>
      </dsp:txXfrm>
    </dsp:sp>
    <dsp:sp modelId="{52C545AF-7A8F-C948-BE51-B21311D1CA19}">
      <dsp:nvSpPr>
        <dsp:cNvPr id="0" name=""/>
        <dsp:cNvSpPr/>
      </dsp:nvSpPr>
      <dsp:spPr>
        <a:xfrm>
          <a:off x="5323070" y="413377"/>
          <a:ext cx="1697021" cy="169702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Medical and Hazardous Waste</a:t>
          </a:r>
          <a:endParaRPr lang="en-US" sz="1800" kern="1200"/>
        </a:p>
      </dsp:txBody>
      <dsp:txXfrm>
        <a:off x="5405912" y="496219"/>
        <a:ext cx="1531337" cy="1531337"/>
      </dsp:txXfrm>
    </dsp:sp>
    <dsp:sp modelId="{B6AA5D78-5C43-FD49-813E-3EB09C6CA604}">
      <dsp:nvSpPr>
        <dsp:cNvPr id="0" name=""/>
        <dsp:cNvSpPr/>
      </dsp:nvSpPr>
      <dsp:spPr>
        <a:xfrm>
          <a:off x="3495508" y="2240939"/>
          <a:ext cx="1697021" cy="169702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Miscellaneous Debris and Small Items</a:t>
          </a:r>
          <a:endParaRPr lang="en-US" sz="1800" kern="1200"/>
        </a:p>
      </dsp:txBody>
      <dsp:txXfrm>
        <a:off x="3578350" y="2323781"/>
        <a:ext cx="1531337" cy="1531337"/>
      </dsp:txXfrm>
    </dsp:sp>
    <dsp:sp modelId="{7184604F-6ABB-D041-948E-1903C47475F8}">
      <dsp:nvSpPr>
        <dsp:cNvPr id="0" name=""/>
        <dsp:cNvSpPr/>
      </dsp:nvSpPr>
      <dsp:spPr>
        <a:xfrm>
          <a:off x="5323070" y="2240939"/>
          <a:ext cx="1697021" cy="169702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Specific Waste Types</a:t>
          </a:r>
          <a:endParaRPr lang="en-US" sz="1800" kern="1200"/>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61848-D8B9-6643-8C79-8210C916612D}" type="datetimeFigureOut">
              <a:rPr lang="en-US" smtClean="0"/>
              <a:t>7/28/23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EF4C2-AE9E-024A-B84A-5DD3D9EE9E0F}" type="slidenum">
              <a:rPr lang="en-US" smtClean="0"/>
              <a:t>‹#›</a:t>
            </a:fld>
            <a:endParaRPr lang="en-US"/>
          </a:p>
        </p:txBody>
      </p:sp>
    </p:spTree>
    <p:extLst>
      <p:ext uri="{BB962C8B-B14F-4D97-AF65-F5344CB8AC3E}">
        <p14:creationId xmlns:p14="http://schemas.microsoft.com/office/powerpoint/2010/main" val="384669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1</a:t>
            </a:fld>
            <a:endParaRPr lang="en-US"/>
          </a:p>
        </p:txBody>
      </p:sp>
    </p:spTree>
    <p:extLst>
      <p:ext uri="{BB962C8B-B14F-4D97-AF65-F5344CB8AC3E}">
        <p14:creationId xmlns:p14="http://schemas.microsoft.com/office/powerpoint/2010/main" val="398560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2</a:t>
            </a:fld>
            <a:endParaRPr lang="en-US"/>
          </a:p>
        </p:txBody>
      </p:sp>
    </p:spTree>
    <p:extLst>
      <p:ext uri="{BB962C8B-B14F-4D97-AF65-F5344CB8AC3E}">
        <p14:creationId xmlns:p14="http://schemas.microsoft.com/office/powerpoint/2010/main" val="254083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3</a:t>
            </a:fld>
            <a:endParaRPr lang="en-US"/>
          </a:p>
        </p:txBody>
      </p:sp>
    </p:spTree>
    <p:extLst>
      <p:ext uri="{BB962C8B-B14F-4D97-AF65-F5344CB8AC3E}">
        <p14:creationId xmlns:p14="http://schemas.microsoft.com/office/powerpoint/2010/main" val="275673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5</a:t>
            </a:fld>
            <a:endParaRPr lang="en-US"/>
          </a:p>
        </p:txBody>
      </p:sp>
    </p:spTree>
    <p:extLst>
      <p:ext uri="{BB962C8B-B14F-4D97-AF65-F5344CB8AC3E}">
        <p14:creationId xmlns:p14="http://schemas.microsoft.com/office/powerpoint/2010/main" val="4275008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6</a:t>
            </a:fld>
            <a:endParaRPr lang="en-US"/>
          </a:p>
        </p:txBody>
      </p:sp>
    </p:spTree>
    <p:extLst>
      <p:ext uri="{BB962C8B-B14F-4D97-AF65-F5344CB8AC3E}">
        <p14:creationId xmlns:p14="http://schemas.microsoft.com/office/powerpoint/2010/main" val="1026750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Plastic Pollution and Single-Use Items: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label includes topics that primarily focus on various forms of plastic pollution, single-use items, and their detrimental impact on marine ecosystems. These topics cover a wide range of plastic waste, including beverage bottles, packaging, cups, lids, straws, and other disposable items commonly found in marine debris. Additionally, it addresses the issue of plastic fishing gear, which poses significant threats to marine life. By grouping these topics together, we highlight the pervasive problem of plastic pollution in marine environments and the urgent need to address single-use plastic waste and its harmful consequences.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Miscellaneous Debris and Small Items: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label encompasses topics that revolve around miscellaneous debris and smaller plastic items commonly found in marine debris. It includes items like medical waste, junk mail, vehicle-related debris, and other small debris fragments. While these items may not be as prominent as plastic pollution, they still contribute to litter and environmental hazards in marine ecosystems. By grouping these topics together, we recognize the importance of addressing the wide variety of debris, no matter how small, to maintain the cleanliness and health of marine environments.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Specific Waste 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label represents topics that are focused on specific types of waste items, such as food and drink pouches, sports equipment, and textiles/metal waste. While they may not be as prevalent in the dataset compared to plastic items, they are still essential to address as they present unique challenges in waste management and recycling efforts. By grouping these topics separately, we acknowledge the significance of specific waste types and their potential environmental impact in marine environments.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7</a:t>
            </a:fld>
            <a:endParaRPr lang="en-US"/>
          </a:p>
        </p:txBody>
      </p:sp>
    </p:spTree>
    <p:extLst>
      <p:ext uri="{BB962C8B-B14F-4D97-AF65-F5344CB8AC3E}">
        <p14:creationId xmlns:p14="http://schemas.microsoft.com/office/powerpoint/2010/main" val="171872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0E0F-C9E4-CD09-88C2-47540870A5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5D220-1223-3F49-B4DC-C5E53948F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A640E-9579-6E4E-91F9-C6140D4CECAB}"/>
              </a:ext>
            </a:extLst>
          </p:cNvPr>
          <p:cNvSpPr>
            <a:spLocks noGrp="1"/>
          </p:cNvSpPr>
          <p:nvPr>
            <p:ph type="dt" sz="half" idx="10"/>
          </p:nvPr>
        </p:nvSpPr>
        <p:spPr/>
        <p:txBody>
          <a:bodyPr/>
          <a:lstStyle/>
          <a:p>
            <a:fld id="{B71A1423-0BB8-714A-BF63-7E7053126916}" type="datetime1">
              <a:rPr lang="en-US" smtClean="0"/>
              <a:t>7/28/23</a:t>
            </a:fld>
            <a:endParaRPr lang="en-US"/>
          </a:p>
        </p:txBody>
      </p:sp>
      <p:sp>
        <p:nvSpPr>
          <p:cNvPr id="5" name="Footer Placeholder 4">
            <a:extLst>
              <a:ext uri="{FF2B5EF4-FFF2-40B4-BE49-F238E27FC236}">
                <a16:creationId xmlns:a16="http://schemas.microsoft.com/office/drawing/2014/main" id="{A07F3D05-0E66-4708-1024-8B459530CAA8}"/>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77E6E9DD-04C8-9112-2866-2DECED29B98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641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889F-7F79-3C4B-F52C-18CEE42874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AD35E2-7B4B-05EA-9276-720F33595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F0138-181D-9DAF-AA54-1BC5EE6A5874}"/>
              </a:ext>
            </a:extLst>
          </p:cNvPr>
          <p:cNvSpPr>
            <a:spLocks noGrp="1"/>
          </p:cNvSpPr>
          <p:nvPr>
            <p:ph type="dt" sz="half" idx="10"/>
          </p:nvPr>
        </p:nvSpPr>
        <p:spPr/>
        <p:txBody>
          <a:bodyPr/>
          <a:lstStyle/>
          <a:p>
            <a:fld id="{AB3C9F1D-6BBF-3C43-B44C-F0B02CDFE4F2}" type="datetime1">
              <a:rPr lang="en-US" smtClean="0"/>
              <a:t>7/28/23</a:t>
            </a:fld>
            <a:endParaRPr lang="en-US"/>
          </a:p>
        </p:txBody>
      </p:sp>
      <p:sp>
        <p:nvSpPr>
          <p:cNvPr id="5" name="Footer Placeholder 4">
            <a:extLst>
              <a:ext uri="{FF2B5EF4-FFF2-40B4-BE49-F238E27FC236}">
                <a16:creationId xmlns:a16="http://schemas.microsoft.com/office/drawing/2014/main" id="{5E23A862-FAE5-678E-4639-9E388D09A040}"/>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A72B698C-E633-FD46-00D5-691FC2D703AC}"/>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227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CB4A5-1135-457D-DF1D-80CBF6607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A42BD-4717-25CB-337E-3E890439F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253B2-2A50-2FF1-5BE4-C34B5C49BE9E}"/>
              </a:ext>
            </a:extLst>
          </p:cNvPr>
          <p:cNvSpPr>
            <a:spLocks noGrp="1"/>
          </p:cNvSpPr>
          <p:nvPr>
            <p:ph type="dt" sz="half" idx="10"/>
          </p:nvPr>
        </p:nvSpPr>
        <p:spPr/>
        <p:txBody>
          <a:bodyPr/>
          <a:lstStyle/>
          <a:p>
            <a:fld id="{4C5FBF0A-5660-C141-AAA8-2018CA891622}" type="datetime1">
              <a:rPr lang="en-US" smtClean="0"/>
              <a:t>7/28/23</a:t>
            </a:fld>
            <a:endParaRPr lang="en-US"/>
          </a:p>
        </p:txBody>
      </p:sp>
      <p:sp>
        <p:nvSpPr>
          <p:cNvPr id="5" name="Footer Placeholder 4">
            <a:extLst>
              <a:ext uri="{FF2B5EF4-FFF2-40B4-BE49-F238E27FC236}">
                <a16:creationId xmlns:a16="http://schemas.microsoft.com/office/drawing/2014/main" id="{C98704C6-E499-3042-7540-9CB52EEB70BB}"/>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42AF9077-CE7A-8313-EAE3-DF217FA6DA82}"/>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8913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E67A-4135-0958-20F8-404D8F3DD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DDEE2-57A0-BCAB-E393-ECC526189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693D2-D308-9C7B-1ADA-66D86A369BC6}"/>
              </a:ext>
            </a:extLst>
          </p:cNvPr>
          <p:cNvSpPr>
            <a:spLocks noGrp="1"/>
          </p:cNvSpPr>
          <p:nvPr>
            <p:ph type="dt" sz="half" idx="10"/>
          </p:nvPr>
        </p:nvSpPr>
        <p:spPr/>
        <p:txBody>
          <a:bodyPr/>
          <a:lstStyle/>
          <a:p>
            <a:fld id="{9138A254-91D2-094A-B958-5E6726F78CBC}" type="datetime1">
              <a:rPr lang="en-US" smtClean="0"/>
              <a:t>7/28/23</a:t>
            </a:fld>
            <a:endParaRPr lang="en-US"/>
          </a:p>
        </p:txBody>
      </p:sp>
      <p:sp>
        <p:nvSpPr>
          <p:cNvPr id="5" name="Footer Placeholder 4">
            <a:extLst>
              <a:ext uri="{FF2B5EF4-FFF2-40B4-BE49-F238E27FC236}">
                <a16:creationId xmlns:a16="http://schemas.microsoft.com/office/drawing/2014/main" id="{99F99ED2-BBB3-D168-B094-516D3DF5A4BC}"/>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CF6285F2-E2BE-4766-CF0A-34180DC4E6A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48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315-E197-6FB5-6AC7-9288AF311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37AB5-F9C9-87F5-F6F9-A317E5E41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8314E-6850-A66A-735B-F4FC9BDEFC81}"/>
              </a:ext>
            </a:extLst>
          </p:cNvPr>
          <p:cNvSpPr>
            <a:spLocks noGrp="1"/>
          </p:cNvSpPr>
          <p:nvPr>
            <p:ph type="dt" sz="half" idx="10"/>
          </p:nvPr>
        </p:nvSpPr>
        <p:spPr/>
        <p:txBody>
          <a:bodyPr/>
          <a:lstStyle/>
          <a:p>
            <a:fld id="{777800AC-B94D-E84F-92B7-75B97AA8C2F0}" type="datetime1">
              <a:rPr lang="en-US" smtClean="0"/>
              <a:t>7/28/23</a:t>
            </a:fld>
            <a:endParaRPr lang="en-US" dirty="0"/>
          </a:p>
        </p:txBody>
      </p:sp>
      <p:sp>
        <p:nvSpPr>
          <p:cNvPr id="5" name="Footer Placeholder 4">
            <a:extLst>
              <a:ext uri="{FF2B5EF4-FFF2-40B4-BE49-F238E27FC236}">
                <a16:creationId xmlns:a16="http://schemas.microsoft.com/office/drawing/2014/main" id="{95EE28AE-0221-5F66-9174-62C9E4DCB57F}"/>
              </a:ext>
            </a:extLst>
          </p:cNvPr>
          <p:cNvSpPr>
            <a:spLocks noGrp="1"/>
          </p:cNvSpPr>
          <p:nvPr>
            <p:ph type="ftr" sz="quarter" idx="11"/>
          </p:nvPr>
        </p:nvSpPr>
        <p:spPr/>
        <p:txBody>
          <a:bodyPr/>
          <a:lstStyle/>
          <a:p>
            <a:r>
              <a:rPr lang="en-US"/>
              <a:t>Ashok Harishma - Topic Modeling</a:t>
            </a:r>
            <a:endParaRPr lang="en-US" dirty="0"/>
          </a:p>
        </p:txBody>
      </p:sp>
      <p:sp>
        <p:nvSpPr>
          <p:cNvPr id="6" name="Slide Number Placeholder 5">
            <a:extLst>
              <a:ext uri="{FF2B5EF4-FFF2-40B4-BE49-F238E27FC236}">
                <a16:creationId xmlns:a16="http://schemas.microsoft.com/office/drawing/2014/main" id="{12D70F8B-5A28-E5EE-3337-EB77AEF9CEE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435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24FD-27D4-C07B-AAD8-590136A16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529D7-AD2C-BB74-2E18-284C132F4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4700C9-BA23-AE9D-BDF6-A574E8E37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557C3E-042A-E796-2B8A-66C3075A8B89}"/>
              </a:ext>
            </a:extLst>
          </p:cNvPr>
          <p:cNvSpPr>
            <a:spLocks noGrp="1"/>
          </p:cNvSpPr>
          <p:nvPr>
            <p:ph type="dt" sz="half" idx="10"/>
          </p:nvPr>
        </p:nvSpPr>
        <p:spPr/>
        <p:txBody>
          <a:bodyPr/>
          <a:lstStyle/>
          <a:p>
            <a:fld id="{D2FD6572-CC47-8F43-80E0-E1F8DDEBA540}" type="datetime1">
              <a:rPr lang="en-US" smtClean="0"/>
              <a:t>7/28/23</a:t>
            </a:fld>
            <a:endParaRPr lang="en-US"/>
          </a:p>
        </p:txBody>
      </p:sp>
      <p:sp>
        <p:nvSpPr>
          <p:cNvPr id="6" name="Footer Placeholder 5">
            <a:extLst>
              <a:ext uri="{FF2B5EF4-FFF2-40B4-BE49-F238E27FC236}">
                <a16:creationId xmlns:a16="http://schemas.microsoft.com/office/drawing/2014/main" id="{D959AE28-FE17-6FF8-41B9-1AB79947A543}"/>
              </a:ext>
            </a:extLst>
          </p:cNvPr>
          <p:cNvSpPr>
            <a:spLocks noGrp="1"/>
          </p:cNvSpPr>
          <p:nvPr>
            <p:ph type="ftr" sz="quarter" idx="11"/>
          </p:nvPr>
        </p:nvSpPr>
        <p:spPr/>
        <p:txBody>
          <a:bodyPr/>
          <a:lstStyle/>
          <a:p>
            <a:r>
              <a:rPr lang="en-US"/>
              <a:t>Ashok Harishma - Topic Modeling</a:t>
            </a:r>
          </a:p>
        </p:txBody>
      </p:sp>
      <p:sp>
        <p:nvSpPr>
          <p:cNvPr id="7" name="Slide Number Placeholder 6">
            <a:extLst>
              <a:ext uri="{FF2B5EF4-FFF2-40B4-BE49-F238E27FC236}">
                <a16:creationId xmlns:a16="http://schemas.microsoft.com/office/drawing/2014/main" id="{08AA1FE6-77CC-438B-9C69-F1F84B3A214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2007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3776-9D43-11ED-FD95-3364D90004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72C395-2A12-822E-413F-9B3F4EC55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BCD03-2C65-4B75-894B-A85064A9E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4A3E3-7EB5-080F-630F-F71168EA58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EF729-020F-94E8-AB32-5EE9B198E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48E184-D790-5739-AEEE-0F19A28CD8C0}"/>
              </a:ext>
            </a:extLst>
          </p:cNvPr>
          <p:cNvSpPr>
            <a:spLocks noGrp="1"/>
          </p:cNvSpPr>
          <p:nvPr>
            <p:ph type="dt" sz="half" idx="10"/>
          </p:nvPr>
        </p:nvSpPr>
        <p:spPr/>
        <p:txBody>
          <a:bodyPr/>
          <a:lstStyle/>
          <a:p>
            <a:fld id="{4CF2EC89-1C6B-0741-B19F-732AC4E8EC9F}" type="datetime1">
              <a:rPr lang="en-US" smtClean="0"/>
              <a:t>7/28/23</a:t>
            </a:fld>
            <a:endParaRPr lang="en-US"/>
          </a:p>
        </p:txBody>
      </p:sp>
      <p:sp>
        <p:nvSpPr>
          <p:cNvPr id="8" name="Footer Placeholder 7">
            <a:extLst>
              <a:ext uri="{FF2B5EF4-FFF2-40B4-BE49-F238E27FC236}">
                <a16:creationId xmlns:a16="http://schemas.microsoft.com/office/drawing/2014/main" id="{5A0D1E19-D987-18A7-AA04-4B52DCB4ECC4}"/>
              </a:ext>
            </a:extLst>
          </p:cNvPr>
          <p:cNvSpPr>
            <a:spLocks noGrp="1"/>
          </p:cNvSpPr>
          <p:nvPr>
            <p:ph type="ftr" sz="quarter" idx="11"/>
          </p:nvPr>
        </p:nvSpPr>
        <p:spPr/>
        <p:txBody>
          <a:bodyPr/>
          <a:lstStyle/>
          <a:p>
            <a:r>
              <a:rPr lang="en-US"/>
              <a:t>Ashok Harishma - Topic Modeling</a:t>
            </a:r>
          </a:p>
        </p:txBody>
      </p:sp>
      <p:sp>
        <p:nvSpPr>
          <p:cNvPr id="9" name="Slide Number Placeholder 8">
            <a:extLst>
              <a:ext uri="{FF2B5EF4-FFF2-40B4-BE49-F238E27FC236}">
                <a16:creationId xmlns:a16="http://schemas.microsoft.com/office/drawing/2014/main" id="{99680813-62E3-2BB5-3008-9479D4CE54BD}"/>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8814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7CCE-B0BC-8418-F0B6-17B44AC51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CB1D50-3647-A369-F72C-E2A98526E3CB}"/>
              </a:ext>
            </a:extLst>
          </p:cNvPr>
          <p:cNvSpPr>
            <a:spLocks noGrp="1"/>
          </p:cNvSpPr>
          <p:nvPr>
            <p:ph type="dt" sz="half" idx="10"/>
          </p:nvPr>
        </p:nvSpPr>
        <p:spPr/>
        <p:txBody>
          <a:bodyPr/>
          <a:lstStyle/>
          <a:p>
            <a:fld id="{3EFBE28F-C436-CD40-A59F-ED70633BE7F0}" type="datetime1">
              <a:rPr lang="en-US" smtClean="0"/>
              <a:t>7/28/23</a:t>
            </a:fld>
            <a:endParaRPr lang="en-US"/>
          </a:p>
        </p:txBody>
      </p:sp>
      <p:sp>
        <p:nvSpPr>
          <p:cNvPr id="4" name="Footer Placeholder 3">
            <a:extLst>
              <a:ext uri="{FF2B5EF4-FFF2-40B4-BE49-F238E27FC236}">
                <a16:creationId xmlns:a16="http://schemas.microsoft.com/office/drawing/2014/main" id="{C9C4E9BF-75DC-FCC1-FFD2-BC80E63BFB69}"/>
              </a:ext>
            </a:extLst>
          </p:cNvPr>
          <p:cNvSpPr>
            <a:spLocks noGrp="1"/>
          </p:cNvSpPr>
          <p:nvPr>
            <p:ph type="ftr" sz="quarter" idx="11"/>
          </p:nvPr>
        </p:nvSpPr>
        <p:spPr/>
        <p:txBody>
          <a:bodyPr/>
          <a:lstStyle/>
          <a:p>
            <a:r>
              <a:rPr lang="en-US"/>
              <a:t>Ashok Harishma - Topic Modeling</a:t>
            </a:r>
          </a:p>
        </p:txBody>
      </p:sp>
      <p:sp>
        <p:nvSpPr>
          <p:cNvPr id="5" name="Slide Number Placeholder 4">
            <a:extLst>
              <a:ext uri="{FF2B5EF4-FFF2-40B4-BE49-F238E27FC236}">
                <a16:creationId xmlns:a16="http://schemas.microsoft.com/office/drawing/2014/main" id="{CAB40AD5-AC22-DB8D-6B3A-903285C3E537}"/>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7923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CE6AD-9D3C-0272-5818-5CF880778D76}"/>
              </a:ext>
            </a:extLst>
          </p:cNvPr>
          <p:cNvSpPr>
            <a:spLocks noGrp="1"/>
          </p:cNvSpPr>
          <p:nvPr>
            <p:ph type="dt" sz="half" idx="10"/>
          </p:nvPr>
        </p:nvSpPr>
        <p:spPr/>
        <p:txBody>
          <a:bodyPr/>
          <a:lstStyle/>
          <a:p>
            <a:fld id="{AA31D7BE-2469-0D45-B20B-CCE3C3104B74}" type="datetime1">
              <a:rPr lang="en-US" smtClean="0"/>
              <a:t>7/28/23</a:t>
            </a:fld>
            <a:endParaRPr lang="en-US"/>
          </a:p>
        </p:txBody>
      </p:sp>
      <p:sp>
        <p:nvSpPr>
          <p:cNvPr id="3" name="Footer Placeholder 2">
            <a:extLst>
              <a:ext uri="{FF2B5EF4-FFF2-40B4-BE49-F238E27FC236}">
                <a16:creationId xmlns:a16="http://schemas.microsoft.com/office/drawing/2014/main" id="{BD8467E9-3608-5253-8AD9-EC9840180CAB}"/>
              </a:ext>
            </a:extLst>
          </p:cNvPr>
          <p:cNvSpPr>
            <a:spLocks noGrp="1"/>
          </p:cNvSpPr>
          <p:nvPr>
            <p:ph type="ftr" sz="quarter" idx="11"/>
          </p:nvPr>
        </p:nvSpPr>
        <p:spPr/>
        <p:txBody>
          <a:bodyPr/>
          <a:lstStyle/>
          <a:p>
            <a:r>
              <a:rPr lang="en-US"/>
              <a:t>Ashok Harishma - Topic Modeling</a:t>
            </a:r>
          </a:p>
        </p:txBody>
      </p:sp>
      <p:sp>
        <p:nvSpPr>
          <p:cNvPr id="4" name="Slide Number Placeholder 3">
            <a:extLst>
              <a:ext uri="{FF2B5EF4-FFF2-40B4-BE49-F238E27FC236}">
                <a16:creationId xmlns:a16="http://schemas.microsoft.com/office/drawing/2014/main" id="{98860EEF-0C25-C8FE-DDD1-39B83487407A}"/>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3083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81FA-0F7A-FF47-A1A1-86570313F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0A7A5-6B1D-D5B7-FB29-6E2D35C90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24F1F6-6F10-0FF4-748C-37E82DDF2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DE8E3-7C6D-ECB0-F914-56F186A2FA6E}"/>
              </a:ext>
            </a:extLst>
          </p:cNvPr>
          <p:cNvSpPr>
            <a:spLocks noGrp="1"/>
          </p:cNvSpPr>
          <p:nvPr>
            <p:ph type="dt" sz="half" idx="10"/>
          </p:nvPr>
        </p:nvSpPr>
        <p:spPr/>
        <p:txBody>
          <a:bodyPr/>
          <a:lstStyle/>
          <a:p>
            <a:fld id="{45CB4F10-D962-9D45-B210-1FA686CD969F}" type="datetime1">
              <a:rPr lang="en-US" smtClean="0"/>
              <a:t>7/28/23</a:t>
            </a:fld>
            <a:endParaRPr lang="en-US"/>
          </a:p>
        </p:txBody>
      </p:sp>
      <p:sp>
        <p:nvSpPr>
          <p:cNvPr id="6" name="Footer Placeholder 5">
            <a:extLst>
              <a:ext uri="{FF2B5EF4-FFF2-40B4-BE49-F238E27FC236}">
                <a16:creationId xmlns:a16="http://schemas.microsoft.com/office/drawing/2014/main" id="{0F95FBA8-5A85-2A67-896F-FFD0A9641F6F}"/>
              </a:ext>
            </a:extLst>
          </p:cNvPr>
          <p:cNvSpPr>
            <a:spLocks noGrp="1"/>
          </p:cNvSpPr>
          <p:nvPr>
            <p:ph type="ftr" sz="quarter" idx="11"/>
          </p:nvPr>
        </p:nvSpPr>
        <p:spPr/>
        <p:txBody>
          <a:bodyPr/>
          <a:lstStyle/>
          <a:p>
            <a:r>
              <a:rPr lang="en-US"/>
              <a:t>Ashok Harishma - Topic Modeling</a:t>
            </a:r>
          </a:p>
        </p:txBody>
      </p:sp>
      <p:sp>
        <p:nvSpPr>
          <p:cNvPr id="7" name="Slide Number Placeholder 6">
            <a:extLst>
              <a:ext uri="{FF2B5EF4-FFF2-40B4-BE49-F238E27FC236}">
                <a16:creationId xmlns:a16="http://schemas.microsoft.com/office/drawing/2014/main" id="{E5A9E629-92A8-9CE9-6E7B-1D70938460D8}"/>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42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4FB5-61F0-F0AD-A9C6-676FA6C3B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78E21A-6843-68EB-6011-001CE7DCE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15B6F-CEE1-DAAF-1403-691915D23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DE0DD-82B6-7E85-CA7A-257983FF587A}"/>
              </a:ext>
            </a:extLst>
          </p:cNvPr>
          <p:cNvSpPr>
            <a:spLocks noGrp="1"/>
          </p:cNvSpPr>
          <p:nvPr>
            <p:ph type="dt" sz="half" idx="10"/>
          </p:nvPr>
        </p:nvSpPr>
        <p:spPr/>
        <p:txBody>
          <a:bodyPr/>
          <a:lstStyle/>
          <a:p>
            <a:fld id="{F3012033-FD96-094E-9742-9D796FC0B355}" type="datetime1">
              <a:rPr lang="en-US" smtClean="0"/>
              <a:t>7/28/23</a:t>
            </a:fld>
            <a:endParaRPr lang="en-US"/>
          </a:p>
        </p:txBody>
      </p:sp>
      <p:sp>
        <p:nvSpPr>
          <p:cNvPr id="6" name="Footer Placeholder 5">
            <a:extLst>
              <a:ext uri="{FF2B5EF4-FFF2-40B4-BE49-F238E27FC236}">
                <a16:creationId xmlns:a16="http://schemas.microsoft.com/office/drawing/2014/main" id="{BD0ECAF2-551A-FBD2-898A-02FD9C709C14}"/>
              </a:ext>
            </a:extLst>
          </p:cNvPr>
          <p:cNvSpPr>
            <a:spLocks noGrp="1"/>
          </p:cNvSpPr>
          <p:nvPr>
            <p:ph type="ftr" sz="quarter" idx="11"/>
          </p:nvPr>
        </p:nvSpPr>
        <p:spPr/>
        <p:txBody>
          <a:bodyPr/>
          <a:lstStyle/>
          <a:p>
            <a:r>
              <a:rPr lang="en-US"/>
              <a:t>Ashok Harishma - Topic Modeling</a:t>
            </a:r>
            <a:endParaRPr lang="en-US" dirty="0"/>
          </a:p>
        </p:txBody>
      </p:sp>
      <p:sp>
        <p:nvSpPr>
          <p:cNvPr id="7" name="Slide Number Placeholder 6">
            <a:extLst>
              <a:ext uri="{FF2B5EF4-FFF2-40B4-BE49-F238E27FC236}">
                <a16:creationId xmlns:a16="http://schemas.microsoft.com/office/drawing/2014/main" id="{5651F9EE-DE6B-945B-B387-5C6E3032592E}"/>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3804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90256-E5DC-8EA0-0D0A-C3FA2C849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D75F15-1D87-EF34-8EC7-0971C5E79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97382-6581-DF87-28A7-D226F0D4D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98973-1B1B-3C4E-AA2A-AE72C58D71EF}" type="datetime1">
              <a:rPr lang="en-US" smtClean="0"/>
              <a:t>7/28/23</a:t>
            </a:fld>
            <a:endParaRPr lang="en-US" dirty="0"/>
          </a:p>
        </p:txBody>
      </p:sp>
      <p:sp>
        <p:nvSpPr>
          <p:cNvPr id="5" name="Footer Placeholder 4">
            <a:extLst>
              <a:ext uri="{FF2B5EF4-FFF2-40B4-BE49-F238E27FC236}">
                <a16:creationId xmlns:a16="http://schemas.microsoft.com/office/drawing/2014/main" id="{CB8B9829-0597-4567-26CF-942D04963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Ashok Harishma - Topic Modeling</a:t>
            </a:r>
            <a:endParaRPr lang="en-US" dirty="0"/>
          </a:p>
        </p:txBody>
      </p:sp>
      <p:sp>
        <p:nvSpPr>
          <p:cNvPr id="6" name="Slide Number Placeholder 5">
            <a:extLst>
              <a:ext uri="{FF2B5EF4-FFF2-40B4-BE49-F238E27FC236}">
                <a16:creationId xmlns:a16="http://schemas.microsoft.com/office/drawing/2014/main" id="{505BFB3B-0861-76E4-F15A-D70BAB27B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1922833"/>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E92368-BDC8-AFB8-66EF-A5699B731235}"/>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Topic modeling</a:t>
            </a:r>
          </a:p>
        </p:txBody>
      </p:sp>
    </p:spTree>
    <p:extLst>
      <p:ext uri="{BB962C8B-B14F-4D97-AF65-F5344CB8AC3E}">
        <p14:creationId xmlns:p14="http://schemas.microsoft.com/office/powerpoint/2010/main" val="183112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45942CF-5AD8-8D80-E3B1-FDB1A0B5BDBA}"/>
              </a:ext>
            </a:extLst>
          </p:cNvPr>
          <p:cNvPicPr>
            <a:picLocks noGrp="1" noChangeAspect="1"/>
          </p:cNvPicPr>
          <p:nvPr>
            <p:ph idx="1"/>
          </p:nvPr>
        </p:nvPicPr>
        <p:blipFill rotWithShape="1">
          <a:blip r:embed="rId2"/>
          <a:srcRect r="425" b="-1"/>
          <a:stretch/>
        </p:blipFill>
        <p:spPr>
          <a:xfrm>
            <a:off x="110837" y="0"/>
            <a:ext cx="11970328" cy="6356350"/>
          </a:xfrm>
          <a:prstGeom prst="rect">
            <a:avLst/>
          </a:prstGeom>
        </p:spPr>
      </p:pic>
      <p:sp>
        <p:nvSpPr>
          <p:cNvPr id="4" name="Date Placeholder 3">
            <a:extLst>
              <a:ext uri="{FF2B5EF4-FFF2-40B4-BE49-F238E27FC236}">
                <a16:creationId xmlns:a16="http://schemas.microsoft.com/office/drawing/2014/main" id="{419AEC0D-4621-016A-ED4F-43F3C8A3033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7D0CAEA-77DA-1549-A548-B101076A4C0C}" type="datetime1">
              <a:rPr lang="en-US" smtClean="0"/>
              <a:t>7/28/23</a:t>
            </a:fld>
            <a:endParaRPr lang="en-US"/>
          </a:p>
        </p:txBody>
      </p:sp>
      <p:sp>
        <p:nvSpPr>
          <p:cNvPr id="5" name="Footer Placeholder 4">
            <a:extLst>
              <a:ext uri="{FF2B5EF4-FFF2-40B4-BE49-F238E27FC236}">
                <a16:creationId xmlns:a16="http://schemas.microsoft.com/office/drawing/2014/main" id="{A5AF2D06-182C-08D1-8194-963068E5648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3BA1C497-4E53-E678-9ED3-12C69292A3F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pPr>
                <a:spcAft>
                  <a:spcPts val="600"/>
                </a:spcAft>
              </a:pPr>
              <a:t>9</a:t>
            </a:fld>
            <a:endParaRPr lang="en-US"/>
          </a:p>
        </p:txBody>
      </p:sp>
    </p:spTree>
    <p:extLst>
      <p:ext uri="{BB962C8B-B14F-4D97-AF65-F5344CB8AC3E}">
        <p14:creationId xmlns:p14="http://schemas.microsoft.com/office/powerpoint/2010/main" val="36282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C382F2-9138-8CFF-48E1-C4D7755D7EC1}"/>
              </a:ext>
            </a:extLst>
          </p:cNvPr>
          <p:cNvPicPr>
            <a:picLocks noChangeAspect="1"/>
          </p:cNvPicPr>
          <p:nvPr/>
        </p:nvPicPr>
        <p:blipFill>
          <a:blip r:embed="rId2"/>
          <a:stretch>
            <a:fillRect/>
          </a:stretch>
        </p:blipFill>
        <p:spPr>
          <a:xfrm>
            <a:off x="124691" y="0"/>
            <a:ext cx="11956473" cy="6356350"/>
          </a:xfrm>
          <a:prstGeom prst="rect">
            <a:avLst/>
          </a:prstGeom>
        </p:spPr>
      </p:pic>
      <p:sp>
        <p:nvSpPr>
          <p:cNvPr id="4" name="Date Placeholder 3">
            <a:extLst>
              <a:ext uri="{FF2B5EF4-FFF2-40B4-BE49-F238E27FC236}">
                <a16:creationId xmlns:a16="http://schemas.microsoft.com/office/drawing/2014/main" id="{8A7FBAD6-E08F-F028-A72E-B906B39D4A3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C361F630-D6C4-0146-A324-4181071EE63A}" type="datetime1">
              <a:rPr lang="en-US" smtClean="0"/>
              <a:t>7/28/23</a:t>
            </a:fld>
            <a:endParaRPr lang="en-US"/>
          </a:p>
        </p:txBody>
      </p:sp>
      <p:sp>
        <p:nvSpPr>
          <p:cNvPr id="5" name="Footer Placeholder 4">
            <a:extLst>
              <a:ext uri="{FF2B5EF4-FFF2-40B4-BE49-F238E27FC236}">
                <a16:creationId xmlns:a16="http://schemas.microsoft.com/office/drawing/2014/main" id="{06FC33CF-D464-B19D-7C3B-F23663ED19C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5EC493E3-FBD4-BAB0-99A7-4242BE061FC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10</a:t>
            </a:fld>
            <a:endParaRPr lang="en-US"/>
          </a:p>
        </p:txBody>
      </p:sp>
    </p:spTree>
    <p:extLst>
      <p:ext uri="{BB962C8B-B14F-4D97-AF65-F5344CB8AC3E}">
        <p14:creationId xmlns:p14="http://schemas.microsoft.com/office/powerpoint/2010/main" val="128550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81D67-7684-633F-1ABB-EE3432FDDCF6}"/>
              </a:ext>
            </a:extLst>
          </p:cNvPr>
          <p:cNvSpPr>
            <a:spLocks noGrp="1"/>
          </p:cNvSpPr>
          <p:nvPr>
            <p:ph type="title"/>
          </p:nvPr>
        </p:nvSpPr>
        <p:spPr>
          <a:xfrm>
            <a:off x="4654296" y="329184"/>
            <a:ext cx="6894576" cy="1783080"/>
          </a:xfrm>
        </p:spPr>
        <p:txBody>
          <a:bodyPr anchor="b">
            <a:normAutofit/>
          </a:bodyPr>
          <a:lstStyle/>
          <a:p>
            <a:r>
              <a:rPr lang="en-US" sz="5400" dirty="0"/>
              <a:t>Importance of textual data</a:t>
            </a:r>
          </a:p>
        </p:txBody>
      </p:sp>
      <p:pic>
        <p:nvPicPr>
          <p:cNvPr id="16" name="Picture 7" descr="Rolls of Newspaper">
            <a:extLst>
              <a:ext uri="{FF2B5EF4-FFF2-40B4-BE49-F238E27FC236}">
                <a16:creationId xmlns:a16="http://schemas.microsoft.com/office/drawing/2014/main" id="{CB5C6BD7-90E8-2E22-C118-D15C59306E95}"/>
              </a:ext>
            </a:extLst>
          </p:cNvPr>
          <p:cNvPicPr>
            <a:picLocks noChangeAspect="1"/>
          </p:cNvPicPr>
          <p:nvPr/>
        </p:nvPicPr>
        <p:blipFill rotWithShape="1">
          <a:blip r:embed="rId3"/>
          <a:srcRect l="46446" r="1411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189A0D-D492-B04C-D5CC-B4D1963748DF}"/>
              </a:ext>
            </a:extLst>
          </p:cNvPr>
          <p:cNvSpPr>
            <a:spLocks noGrp="1"/>
          </p:cNvSpPr>
          <p:nvPr>
            <p:ph idx="1"/>
          </p:nvPr>
        </p:nvSpPr>
        <p:spPr>
          <a:xfrm>
            <a:off x="4654296" y="2706624"/>
            <a:ext cx="6894576" cy="3483864"/>
          </a:xfrm>
        </p:spPr>
        <p:txBody>
          <a:bodyPr>
            <a:normAutofit/>
          </a:bodyPr>
          <a:lstStyle/>
          <a:p>
            <a:r>
              <a:rPr lang="en-US" sz="2200" dirty="0"/>
              <a:t>Information extraction</a:t>
            </a:r>
          </a:p>
          <a:p>
            <a:r>
              <a:rPr lang="en-US" sz="2200" dirty="0"/>
              <a:t>Knowledge discovery</a:t>
            </a:r>
          </a:p>
          <a:p>
            <a:r>
              <a:rPr lang="en-US" sz="2200" dirty="0"/>
              <a:t>Customer understanding</a:t>
            </a:r>
          </a:p>
          <a:p>
            <a:r>
              <a:rPr lang="en-US" sz="2200" dirty="0"/>
              <a:t>Online reviews</a:t>
            </a:r>
          </a:p>
          <a:p>
            <a:r>
              <a:rPr lang="en-US" sz="2200" dirty="0"/>
              <a:t>Newspaper article</a:t>
            </a:r>
          </a:p>
        </p:txBody>
      </p:sp>
      <p:sp>
        <p:nvSpPr>
          <p:cNvPr id="4" name="Date Placeholder 3">
            <a:extLst>
              <a:ext uri="{FF2B5EF4-FFF2-40B4-BE49-F238E27FC236}">
                <a16:creationId xmlns:a16="http://schemas.microsoft.com/office/drawing/2014/main" id="{FC3A7D3E-299F-DB7A-4DD8-EB84DD8C7A19}"/>
              </a:ext>
            </a:extLst>
          </p:cNvPr>
          <p:cNvSpPr>
            <a:spLocks noGrp="1"/>
          </p:cNvSpPr>
          <p:nvPr>
            <p:ph type="dt" sz="half" idx="10"/>
          </p:nvPr>
        </p:nvSpPr>
        <p:spPr>
          <a:xfrm>
            <a:off x="838200" y="6356350"/>
            <a:ext cx="2743200" cy="365125"/>
          </a:xfrm>
        </p:spPr>
        <p:txBody>
          <a:bodyPr>
            <a:normAutofit/>
          </a:bodyPr>
          <a:lstStyle/>
          <a:p>
            <a:pPr>
              <a:spcAft>
                <a:spcPts val="600"/>
              </a:spcAft>
            </a:pPr>
            <a:fld id="{61E5EA73-7722-A74B-94AA-F9D055889AB2}" type="datetime1">
              <a:rPr lang="en-US" smtClean="0">
                <a:solidFill>
                  <a:srgbClr val="FFFFFF"/>
                </a:solidFill>
              </a:rPr>
              <a:t>7/28/23</a:t>
            </a:fld>
            <a:endParaRPr lang="en-US">
              <a:solidFill>
                <a:srgbClr val="FFFFFF"/>
              </a:solidFill>
            </a:endParaRPr>
          </a:p>
        </p:txBody>
      </p:sp>
      <p:sp>
        <p:nvSpPr>
          <p:cNvPr id="5" name="Footer Placeholder 4">
            <a:extLst>
              <a:ext uri="{FF2B5EF4-FFF2-40B4-BE49-F238E27FC236}">
                <a16:creationId xmlns:a16="http://schemas.microsoft.com/office/drawing/2014/main" id="{303E843C-94F0-13EF-36EB-82F6CBB0CBB0}"/>
              </a:ext>
            </a:extLst>
          </p:cNvPr>
          <p:cNvSpPr>
            <a:spLocks noGrp="1"/>
          </p:cNvSpPr>
          <p:nvPr>
            <p:ph type="ftr" sz="quarter" idx="11"/>
          </p:nvPr>
        </p:nvSpPr>
        <p:spPr>
          <a:xfrm>
            <a:off x="4654296" y="6356350"/>
            <a:ext cx="4114800" cy="365125"/>
          </a:xfrm>
        </p:spPr>
        <p:txBody>
          <a:bodyPr>
            <a:normAutofit/>
          </a:bodyPr>
          <a:lstStyle/>
          <a:p>
            <a:pPr algn="l">
              <a:spcAft>
                <a:spcPts val="600"/>
              </a:spcAft>
            </a:pPr>
            <a:r>
              <a:rPr lang="en-US"/>
              <a:t>Ashok Harishma - Topic Modeling</a:t>
            </a:r>
          </a:p>
        </p:txBody>
      </p:sp>
      <p:sp>
        <p:nvSpPr>
          <p:cNvPr id="6" name="Slide Number Placeholder 5">
            <a:extLst>
              <a:ext uri="{FF2B5EF4-FFF2-40B4-BE49-F238E27FC236}">
                <a16:creationId xmlns:a16="http://schemas.microsoft.com/office/drawing/2014/main" id="{1F108A4C-B803-DDE7-330C-E5CEB7B43583}"/>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1</a:t>
            </a:fld>
            <a:endParaRPr lang="en-US"/>
          </a:p>
        </p:txBody>
      </p:sp>
    </p:spTree>
    <p:extLst>
      <p:ext uri="{BB962C8B-B14F-4D97-AF65-F5344CB8AC3E}">
        <p14:creationId xmlns:p14="http://schemas.microsoft.com/office/powerpoint/2010/main" val="390115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B9B9B-5A1B-213E-AE42-08E7475A9F7A}"/>
              </a:ext>
            </a:extLst>
          </p:cNvPr>
          <p:cNvSpPr>
            <a:spLocks noGrp="1"/>
          </p:cNvSpPr>
          <p:nvPr>
            <p:ph type="title"/>
          </p:nvPr>
        </p:nvSpPr>
        <p:spPr>
          <a:xfrm>
            <a:off x="545592" y="1023772"/>
            <a:ext cx="6986015" cy="1062096"/>
          </a:xfrm>
        </p:spPr>
        <p:txBody>
          <a:bodyPr anchor="b">
            <a:normAutofit/>
          </a:bodyPr>
          <a:lstStyle/>
          <a:p>
            <a:r>
              <a:rPr lang="en-US" sz="5400" dirty="0"/>
              <a:t>Why topic modeling?</a:t>
            </a:r>
          </a:p>
        </p:txBody>
      </p:sp>
      <p:pic>
        <p:nvPicPr>
          <p:cNvPr id="7" name="Picture 6">
            <a:extLst>
              <a:ext uri="{FF2B5EF4-FFF2-40B4-BE49-F238E27FC236}">
                <a16:creationId xmlns:a16="http://schemas.microsoft.com/office/drawing/2014/main" id="{0804F5ED-1A0D-2B3D-BA25-6A4BC6CBCF92}"/>
              </a:ext>
            </a:extLst>
          </p:cNvPr>
          <p:cNvPicPr>
            <a:picLocks noChangeAspect="1"/>
          </p:cNvPicPr>
          <p:nvPr/>
        </p:nvPicPr>
        <p:blipFill>
          <a:blip r:embed="rId3"/>
          <a:stretch>
            <a:fillRect/>
          </a:stretch>
        </p:blipFill>
        <p:spPr>
          <a:xfrm>
            <a:off x="6554113" y="1411182"/>
            <a:ext cx="5347876" cy="3585704"/>
          </a:xfrm>
          <a:prstGeom prst="rect">
            <a:avLst/>
          </a:prstGeom>
        </p:spPr>
      </p:pic>
      <p:sp>
        <p:nvSpPr>
          <p:cNvPr id="2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CA06B1-5370-D344-2AEC-61282A445170}"/>
              </a:ext>
            </a:extLst>
          </p:cNvPr>
          <p:cNvSpPr>
            <a:spLocks noGrp="1"/>
          </p:cNvSpPr>
          <p:nvPr>
            <p:ph idx="1"/>
          </p:nvPr>
        </p:nvSpPr>
        <p:spPr>
          <a:xfrm>
            <a:off x="612648" y="2504819"/>
            <a:ext cx="6986016" cy="3672144"/>
          </a:xfrm>
        </p:spPr>
        <p:txBody>
          <a:bodyPr>
            <a:normAutofit/>
          </a:bodyPr>
          <a:lstStyle/>
          <a:p>
            <a:pPr>
              <a:buFont typeface="Wingdings" pitchFamily="2" charset="2"/>
              <a:buChar char="v"/>
            </a:pPr>
            <a:r>
              <a:rPr lang="en-US" sz="2200" dirty="0"/>
              <a:t>Challenges in analyzing large volumes of textual data</a:t>
            </a:r>
          </a:p>
          <a:p>
            <a:pPr>
              <a:buFont typeface="Wingdings" pitchFamily="2" charset="2"/>
              <a:buChar char="v"/>
            </a:pPr>
            <a:r>
              <a:rPr lang="en-US" sz="2200" dirty="0"/>
              <a:t>Extracting meaningful insights and patterns</a:t>
            </a:r>
          </a:p>
          <a:p>
            <a:pPr>
              <a:buFont typeface="Wingdings" pitchFamily="2" charset="2"/>
              <a:buChar char="v"/>
            </a:pPr>
            <a:r>
              <a:rPr lang="en-US" sz="2200" dirty="0"/>
              <a:t>Introduction to topic modeling as a solution</a:t>
            </a:r>
          </a:p>
          <a:p>
            <a:pPr>
              <a:buFont typeface="Wingdings" pitchFamily="2" charset="2"/>
              <a:buChar char="v"/>
            </a:pPr>
            <a:endParaRPr lang="en-US" sz="2200" dirty="0"/>
          </a:p>
          <a:p>
            <a:pPr>
              <a:buFont typeface="Wingdings" pitchFamily="2" charset="2"/>
              <a:buChar char="v"/>
            </a:pPr>
            <a:r>
              <a:rPr lang="en-US" sz="2200" dirty="0"/>
              <a:t>Example</a:t>
            </a:r>
          </a:p>
          <a:p>
            <a:pPr lvl="1">
              <a:buFont typeface="Wingdings" pitchFamily="2" charset="2"/>
              <a:buChar char="v"/>
            </a:pPr>
            <a:r>
              <a:rPr lang="en-US" sz="2200" b="0" i="0" dirty="0">
                <a:effectLst/>
                <a:latin typeface="Söhne"/>
              </a:rPr>
              <a:t>Utilizing Natural Language Processing for Review Analysis and Decision-Making.</a:t>
            </a:r>
          </a:p>
          <a:p>
            <a:pPr lvl="1">
              <a:buFont typeface="Wingdings" pitchFamily="2" charset="2"/>
              <a:buChar char="v"/>
            </a:pPr>
            <a:r>
              <a:rPr lang="en-US" sz="2200" dirty="0">
                <a:latin typeface="Söhne"/>
              </a:rPr>
              <a:t>Analyzing news articles on Automotive Industry</a:t>
            </a:r>
          </a:p>
          <a:p>
            <a:pPr lvl="1">
              <a:buFont typeface="Wingdings" pitchFamily="2" charset="2"/>
              <a:buChar char="v"/>
            </a:pPr>
            <a:r>
              <a:rPr lang="en-US" sz="2200" dirty="0">
                <a:latin typeface="Söhne"/>
              </a:rPr>
              <a:t>Analyzing to understand the impact of marine debris </a:t>
            </a:r>
          </a:p>
          <a:p>
            <a:pPr marL="457200" lvl="1" indent="0">
              <a:buNone/>
            </a:pPr>
            <a:endParaRPr lang="en-US" sz="2200" dirty="0">
              <a:latin typeface="Söhne"/>
            </a:endParaRPr>
          </a:p>
          <a:p>
            <a:pPr lvl="1">
              <a:buFont typeface="Wingdings" pitchFamily="2" charset="2"/>
              <a:buChar char="v"/>
            </a:pPr>
            <a:endParaRPr lang="en-US" sz="2200" dirty="0"/>
          </a:p>
          <a:p>
            <a:pPr lvl="1">
              <a:buFont typeface="Wingdings" pitchFamily="2" charset="2"/>
              <a:buChar char="v"/>
            </a:pPr>
            <a:endParaRPr lang="en-US" sz="2200" dirty="0"/>
          </a:p>
        </p:txBody>
      </p:sp>
      <p:pic>
        <p:nvPicPr>
          <p:cNvPr id="9" name="Picture 8">
            <a:extLst>
              <a:ext uri="{FF2B5EF4-FFF2-40B4-BE49-F238E27FC236}">
                <a16:creationId xmlns:a16="http://schemas.microsoft.com/office/drawing/2014/main" id="{48716EBB-2297-B3FF-BF70-5E7C6B8662FE}"/>
              </a:ext>
            </a:extLst>
          </p:cNvPr>
          <p:cNvPicPr>
            <a:picLocks noChangeAspect="1"/>
          </p:cNvPicPr>
          <p:nvPr/>
        </p:nvPicPr>
        <p:blipFill>
          <a:blip r:embed="rId4"/>
          <a:stretch>
            <a:fillRect/>
          </a:stretch>
        </p:blipFill>
        <p:spPr>
          <a:xfrm>
            <a:off x="7598663" y="681037"/>
            <a:ext cx="4045890" cy="5306781"/>
          </a:xfrm>
          <a:prstGeom prst="rect">
            <a:avLst/>
          </a:prstGeom>
        </p:spPr>
      </p:pic>
      <p:sp>
        <p:nvSpPr>
          <p:cNvPr id="4" name="Date Placeholder 3">
            <a:extLst>
              <a:ext uri="{FF2B5EF4-FFF2-40B4-BE49-F238E27FC236}">
                <a16:creationId xmlns:a16="http://schemas.microsoft.com/office/drawing/2014/main" id="{C2572426-4B2C-7978-902B-9E7220BEC5EB}"/>
              </a:ext>
            </a:extLst>
          </p:cNvPr>
          <p:cNvSpPr>
            <a:spLocks noGrp="1"/>
          </p:cNvSpPr>
          <p:nvPr>
            <p:ph type="dt" sz="half" idx="10"/>
          </p:nvPr>
        </p:nvSpPr>
        <p:spPr>
          <a:xfrm>
            <a:off x="838200" y="6356350"/>
            <a:ext cx="2743200" cy="365125"/>
          </a:xfrm>
        </p:spPr>
        <p:txBody>
          <a:bodyPr>
            <a:normAutofit/>
          </a:bodyPr>
          <a:lstStyle/>
          <a:p>
            <a:pPr>
              <a:spcAft>
                <a:spcPts val="600"/>
              </a:spcAft>
            </a:pPr>
            <a:fld id="{BA498B74-7460-074B-8A6C-A0163249B1FC}" type="datetime1">
              <a:rPr lang="en-US" smtClean="0"/>
              <a:t>7/28/23</a:t>
            </a:fld>
            <a:endParaRPr lang="en-US"/>
          </a:p>
        </p:txBody>
      </p:sp>
      <p:sp>
        <p:nvSpPr>
          <p:cNvPr id="5" name="Footer Placeholder 4">
            <a:extLst>
              <a:ext uri="{FF2B5EF4-FFF2-40B4-BE49-F238E27FC236}">
                <a16:creationId xmlns:a16="http://schemas.microsoft.com/office/drawing/2014/main" id="{01A09766-9C97-614D-1531-A2F6125A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Ashok Harishma - Topic Modeling</a:t>
            </a:r>
          </a:p>
        </p:txBody>
      </p:sp>
      <p:sp>
        <p:nvSpPr>
          <p:cNvPr id="6" name="Slide Number Placeholder 5">
            <a:extLst>
              <a:ext uri="{FF2B5EF4-FFF2-40B4-BE49-F238E27FC236}">
                <a16:creationId xmlns:a16="http://schemas.microsoft.com/office/drawing/2014/main" id="{20D43487-2E3C-7297-6946-AF9F12483D73}"/>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2</a:t>
            </a:fld>
            <a:endParaRPr lang="en-US"/>
          </a:p>
        </p:txBody>
      </p:sp>
      <p:pic>
        <p:nvPicPr>
          <p:cNvPr id="12" name="Picture 11" descr="Abstract background">
            <a:extLst>
              <a:ext uri="{FF2B5EF4-FFF2-40B4-BE49-F238E27FC236}">
                <a16:creationId xmlns:a16="http://schemas.microsoft.com/office/drawing/2014/main" id="{23E609E2-71E9-BB3E-27FD-D035FFCE30BD}"/>
              </a:ext>
            </a:extLst>
          </p:cNvPr>
          <p:cNvPicPr>
            <a:picLocks noChangeAspect="1"/>
          </p:cNvPicPr>
          <p:nvPr/>
        </p:nvPicPr>
        <p:blipFill rotWithShape="1">
          <a:blip r:embed="rId5"/>
          <a:srcRect t="25407" b="24526"/>
          <a:stretch/>
        </p:blipFill>
        <p:spPr>
          <a:xfrm>
            <a:off x="20" y="-61064"/>
            <a:ext cx="12191980" cy="1284739"/>
          </a:xfrm>
          <a:prstGeom prst="rect">
            <a:avLst/>
          </a:prstGeom>
        </p:spPr>
      </p:pic>
      <p:pic>
        <p:nvPicPr>
          <p:cNvPr id="11" name="Picture 10">
            <a:extLst>
              <a:ext uri="{FF2B5EF4-FFF2-40B4-BE49-F238E27FC236}">
                <a16:creationId xmlns:a16="http://schemas.microsoft.com/office/drawing/2014/main" id="{CEDEB125-AE39-BA54-A6C9-3C51985BF350}"/>
              </a:ext>
            </a:extLst>
          </p:cNvPr>
          <p:cNvPicPr>
            <a:picLocks noChangeAspect="1"/>
          </p:cNvPicPr>
          <p:nvPr/>
        </p:nvPicPr>
        <p:blipFill>
          <a:blip r:embed="rId6"/>
          <a:stretch>
            <a:fillRect/>
          </a:stretch>
        </p:blipFill>
        <p:spPr>
          <a:xfrm>
            <a:off x="7010997" y="614549"/>
            <a:ext cx="4800600" cy="4996541"/>
          </a:xfrm>
          <a:prstGeom prst="rect">
            <a:avLst/>
          </a:prstGeom>
        </p:spPr>
      </p:pic>
    </p:spTree>
    <p:extLst>
      <p:ext uri="{BB962C8B-B14F-4D97-AF65-F5344CB8AC3E}">
        <p14:creationId xmlns:p14="http://schemas.microsoft.com/office/powerpoint/2010/main" val="59061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strips(downLeft)">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strVal val="#ppt_w*0.70"/>
                                          </p:val>
                                        </p:tav>
                                        <p:tav tm="100000">
                                          <p:val>
                                            <p:strVal val="#ppt_w"/>
                                          </p:val>
                                        </p:tav>
                                      </p:tavLst>
                                    </p:anim>
                                    <p:anim calcmode="lin" valueType="num">
                                      <p:cBhvr>
                                        <p:cTn id="41" dur="1000" fill="hold"/>
                                        <p:tgtEl>
                                          <p:spTgt spid="9"/>
                                        </p:tgtEl>
                                        <p:attrNameLst>
                                          <p:attrName>ppt_h</p:attrName>
                                        </p:attrNameLst>
                                      </p:cBhvr>
                                      <p:tavLst>
                                        <p:tav tm="0">
                                          <p:val>
                                            <p:strVal val="#ppt_h"/>
                                          </p:val>
                                        </p:tav>
                                        <p:tav tm="100000">
                                          <p:val>
                                            <p:strVal val="#ppt_h"/>
                                          </p:val>
                                        </p:tav>
                                      </p:tavLst>
                                    </p:anim>
                                    <p:animEffect transition="in" filter="fade">
                                      <p:cBhvr>
                                        <p:cTn id="42" dur="1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3"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
                                        <p:tgtEl>
                                          <p:spTgt spid="3">
                                            <p:txEl>
                                              <p:pRg st="7" end="7"/>
                                            </p:txEl>
                                          </p:spTgt>
                                        </p:tgtEl>
                                      </p:cBhvr>
                                    </p:animEffect>
                                    <p:anim calcmode="lin" valueType="num">
                                      <p:cBhvr>
                                        <p:cTn id="52" dur="4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400" fill="hold"/>
                                        <p:tgtEl>
                                          <p:spTgt spid="3">
                                            <p:txEl>
                                              <p:pRg st="7" end="7"/>
                                            </p:txEl>
                                          </p:spTgt>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3">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3">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5"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61"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62"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63" dur="1000" fill="hold"/>
                                        <p:tgtEl>
                                          <p:spTgt spid="11"/>
                                        </p:tgtEl>
                                        <p:attrNameLst>
                                          <p:attrName>ppt_h</p:attrName>
                                        </p:attrNameLst>
                                      </p:cBhvr>
                                      <p:tavLst>
                                        <p:tav tm="0">
                                          <p:val>
                                            <p:strVal val="#ppt_h"/>
                                          </p:val>
                                        </p:tav>
                                        <p:tav tm="100000">
                                          <p:val>
                                            <p:strVal val="#ppt_h"/>
                                          </p:val>
                                        </p:tav>
                                      </p:tavLst>
                                    </p:anim>
                                    <p:anim calcmode="lin" valueType="num">
                                      <p:cBhvr>
                                        <p:cTn id="64"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65"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66"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67" dur="1000" decel="50000">
                                          <p:stCondLst>
                                            <p:cond delay="0"/>
                                          </p:stCondLst>
                                        </p:cTn>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E299C-1687-75FA-B032-920687E174D3}"/>
              </a:ext>
            </a:extLst>
          </p:cNvPr>
          <p:cNvSpPr>
            <a:spLocks noGrp="1"/>
          </p:cNvSpPr>
          <p:nvPr>
            <p:ph type="title"/>
          </p:nvPr>
        </p:nvSpPr>
        <p:spPr>
          <a:xfrm>
            <a:off x="841248" y="256032"/>
            <a:ext cx="10506456" cy="1014984"/>
          </a:xfrm>
        </p:spPr>
        <p:txBody>
          <a:bodyPr anchor="b">
            <a:normAutofit/>
          </a:bodyPr>
          <a:lstStyle/>
          <a:p>
            <a:r>
              <a:rPr lang="en-US" dirty="0"/>
              <a:t>How does topic modeling work?</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Date Placeholder 4">
            <a:extLst>
              <a:ext uri="{FF2B5EF4-FFF2-40B4-BE49-F238E27FC236}">
                <a16:creationId xmlns:a16="http://schemas.microsoft.com/office/drawing/2014/main" id="{D2B21857-FD15-815A-3CAA-B2C172339763}"/>
              </a:ext>
            </a:extLst>
          </p:cNvPr>
          <p:cNvSpPr>
            <a:spLocks noGrp="1"/>
          </p:cNvSpPr>
          <p:nvPr>
            <p:ph type="dt" sz="half" idx="10"/>
          </p:nvPr>
        </p:nvSpPr>
        <p:spPr>
          <a:xfrm>
            <a:off x="841248" y="6356350"/>
            <a:ext cx="2577503" cy="365125"/>
          </a:xfrm>
        </p:spPr>
        <p:txBody>
          <a:bodyPr>
            <a:normAutofit/>
          </a:bodyPr>
          <a:lstStyle/>
          <a:p>
            <a:pPr>
              <a:spcAft>
                <a:spcPts val="600"/>
              </a:spcAft>
            </a:pPr>
            <a:fld id="{EB9FF72A-4D5B-A14C-AE0E-FB5D5A68B7A1}" type="datetime1">
              <a:rPr lang="en-US" smtClean="0">
                <a:solidFill>
                  <a:schemeClr val="tx1">
                    <a:lumMod val="50000"/>
                    <a:lumOff val="50000"/>
                  </a:schemeClr>
                </a:solidFill>
              </a:rPr>
              <a:t>7/28/23</a:t>
            </a:fld>
            <a:endParaRPr lang="en-US">
              <a:solidFill>
                <a:schemeClr val="tx1">
                  <a:lumMod val="50000"/>
                  <a:lumOff val="50000"/>
                </a:schemeClr>
              </a:solidFill>
            </a:endParaRPr>
          </a:p>
        </p:txBody>
      </p:sp>
      <p:sp>
        <p:nvSpPr>
          <p:cNvPr id="6" name="Footer Placeholder 5">
            <a:extLst>
              <a:ext uri="{FF2B5EF4-FFF2-40B4-BE49-F238E27FC236}">
                <a16:creationId xmlns:a16="http://schemas.microsoft.com/office/drawing/2014/main" id="{7E3FAC9E-82C6-AA62-9F28-5B0F96C6DE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Ashok Harishma - Topic Modeling</a:t>
            </a:r>
          </a:p>
        </p:txBody>
      </p:sp>
      <p:sp>
        <p:nvSpPr>
          <p:cNvPr id="7" name="Slide Number Placeholder 6">
            <a:extLst>
              <a:ext uri="{FF2B5EF4-FFF2-40B4-BE49-F238E27FC236}">
                <a16:creationId xmlns:a16="http://schemas.microsoft.com/office/drawing/2014/main" id="{5CD975FE-A145-FD6A-6FF6-F051654B7759}"/>
              </a:ext>
            </a:extLst>
          </p:cNvPr>
          <p:cNvSpPr>
            <a:spLocks noGrp="1"/>
          </p:cNvSpPr>
          <p:nvPr>
            <p:ph type="sldNum" sz="quarter" idx="12"/>
          </p:nvPr>
        </p:nvSpPr>
        <p:spPr>
          <a:xfrm>
            <a:off x="8873254" y="6356350"/>
            <a:ext cx="2477498" cy="365125"/>
          </a:xfrm>
        </p:spPr>
        <p:txBody>
          <a:bodyPr>
            <a:normAutofit/>
          </a:bodyPr>
          <a:lstStyle/>
          <a:p>
            <a:pPr>
              <a:spcAft>
                <a:spcPts val="600"/>
              </a:spcAft>
            </a:pPr>
            <a:fld id="{4FAB73BC-B049-4115-A692-8D63A059BFB8}"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graphicFrame>
        <p:nvGraphicFramePr>
          <p:cNvPr id="4" name="Content Placeholder 3">
            <a:extLst>
              <a:ext uri="{FF2B5EF4-FFF2-40B4-BE49-F238E27FC236}">
                <a16:creationId xmlns:a16="http://schemas.microsoft.com/office/drawing/2014/main" id="{EBD309B1-627C-6688-10FA-E519F9049629}"/>
              </a:ext>
            </a:extLst>
          </p:cNvPr>
          <p:cNvGraphicFramePr>
            <a:graphicFrameLocks noGrp="1"/>
          </p:cNvGraphicFramePr>
          <p:nvPr>
            <p:ph idx="1"/>
            <p:extLst>
              <p:ext uri="{D42A27DB-BD31-4B8C-83A1-F6EECF244321}">
                <p14:modId xmlns:p14="http://schemas.microsoft.com/office/powerpoint/2010/main" val="86505209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80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680-4A72-26D2-F3CD-914C1C9CBCCD}"/>
              </a:ext>
            </a:extLst>
          </p:cNvPr>
          <p:cNvSpPr>
            <a:spLocks noGrp="1"/>
          </p:cNvSpPr>
          <p:nvPr>
            <p:ph type="title"/>
          </p:nvPr>
        </p:nvSpPr>
        <p:spPr/>
        <p:txBody>
          <a:bodyPr/>
          <a:lstStyle/>
          <a:p>
            <a:r>
              <a:rPr lang="en-US" dirty="0"/>
              <a:t>Text Data Preprocessing</a:t>
            </a:r>
          </a:p>
        </p:txBody>
      </p:sp>
      <p:sp>
        <p:nvSpPr>
          <p:cNvPr id="4" name="Date Placeholder 3">
            <a:extLst>
              <a:ext uri="{FF2B5EF4-FFF2-40B4-BE49-F238E27FC236}">
                <a16:creationId xmlns:a16="http://schemas.microsoft.com/office/drawing/2014/main" id="{B5A8D5DF-D444-D4B4-CC00-8FCAE5897C23}"/>
              </a:ext>
            </a:extLst>
          </p:cNvPr>
          <p:cNvSpPr>
            <a:spLocks noGrp="1"/>
          </p:cNvSpPr>
          <p:nvPr>
            <p:ph type="dt" sz="half" idx="10"/>
          </p:nvPr>
        </p:nvSpPr>
        <p:spPr/>
        <p:txBody>
          <a:bodyPr/>
          <a:lstStyle/>
          <a:p>
            <a:fld id="{B08BD91F-C443-F04B-B029-41A771F345ED}" type="datetime1">
              <a:rPr lang="en-US" smtClean="0"/>
              <a:t>7/28/23</a:t>
            </a:fld>
            <a:endParaRPr lang="en-US"/>
          </a:p>
        </p:txBody>
      </p:sp>
      <p:sp>
        <p:nvSpPr>
          <p:cNvPr id="5" name="Footer Placeholder 4">
            <a:extLst>
              <a:ext uri="{FF2B5EF4-FFF2-40B4-BE49-F238E27FC236}">
                <a16:creationId xmlns:a16="http://schemas.microsoft.com/office/drawing/2014/main" id="{F0D6D023-6A37-B616-02D5-27B5D50E1E61}"/>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BD6609B4-BF55-69BD-870D-644B8B9DA37A}"/>
              </a:ext>
            </a:extLst>
          </p:cNvPr>
          <p:cNvSpPr>
            <a:spLocks noGrp="1"/>
          </p:cNvSpPr>
          <p:nvPr>
            <p:ph type="sldNum" sz="quarter" idx="12"/>
          </p:nvPr>
        </p:nvSpPr>
        <p:spPr/>
        <p:txBody>
          <a:bodyPr/>
          <a:lstStyle/>
          <a:p>
            <a:fld id="{4FAB73BC-B049-4115-A692-8D63A059BFB8}" type="slidenum">
              <a:rPr lang="en-US" smtClean="0"/>
              <a:t>4</a:t>
            </a:fld>
            <a:endParaRPr lang="en-US"/>
          </a:p>
        </p:txBody>
      </p:sp>
      <p:graphicFrame>
        <p:nvGraphicFramePr>
          <p:cNvPr id="8" name="Diagram 7">
            <a:extLst>
              <a:ext uri="{FF2B5EF4-FFF2-40B4-BE49-F238E27FC236}">
                <a16:creationId xmlns:a16="http://schemas.microsoft.com/office/drawing/2014/main" id="{A61B6D51-73AC-F0B0-196F-1CBD8C96BEFC}"/>
              </a:ext>
            </a:extLst>
          </p:cNvPr>
          <p:cNvGraphicFramePr/>
          <p:nvPr>
            <p:extLst>
              <p:ext uri="{D42A27DB-BD31-4B8C-83A1-F6EECF244321}">
                <p14:modId xmlns:p14="http://schemas.microsoft.com/office/powerpoint/2010/main" val="2185778992"/>
              </p:ext>
            </p:extLst>
          </p:nvPr>
        </p:nvGraphicFramePr>
        <p:xfrm>
          <a:off x="838199" y="1690688"/>
          <a:ext cx="10515599" cy="408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6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diagram of change and change&#10;&#10;Description automatically generated">
            <a:extLst>
              <a:ext uri="{FF2B5EF4-FFF2-40B4-BE49-F238E27FC236}">
                <a16:creationId xmlns:a16="http://schemas.microsoft.com/office/drawing/2014/main" id="{D2FA4B53-CE79-181B-00F9-807E7E8A7A4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6981" y="643466"/>
            <a:ext cx="8538037" cy="5571067"/>
          </a:xfrm>
          <a:prstGeom prst="rect">
            <a:avLst/>
          </a:prstGeom>
        </p:spPr>
      </p:pic>
      <p:sp>
        <p:nvSpPr>
          <p:cNvPr id="4" name="Date Placeholder 3">
            <a:extLst>
              <a:ext uri="{FF2B5EF4-FFF2-40B4-BE49-F238E27FC236}">
                <a16:creationId xmlns:a16="http://schemas.microsoft.com/office/drawing/2014/main" id="{0D739FC6-64DA-FACC-9B4A-6CA2AA6C2D6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9138A254-91D2-094A-B958-5E6726F78CBC}" type="datetime1">
              <a:rPr lang="en-US" smtClean="0"/>
              <a:pPr>
                <a:spcAft>
                  <a:spcPts val="600"/>
                </a:spcAft>
              </a:pPr>
              <a:t>7/28/23</a:t>
            </a:fld>
            <a:endParaRPr lang="en-US"/>
          </a:p>
        </p:txBody>
      </p:sp>
      <p:sp>
        <p:nvSpPr>
          <p:cNvPr id="5" name="Footer Placeholder 4">
            <a:extLst>
              <a:ext uri="{FF2B5EF4-FFF2-40B4-BE49-F238E27FC236}">
                <a16:creationId xmlns:a16="http://schemas.microsoft.com/office/drawing/2014/main" id="{4291D2B6-F6A0-8285-6D08-926B8CA4B12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71F18ECB-1F71-4B6B-9430-3816148519C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5</a:t>
            </a:fld>
            <a:endParaRPr lang="en-US"/>
          </a:p>
        </p:txBody>
      </p:sp>
    </p:spTree>
    <p:extLst>
      <p:ext uri="{BB962C8B-B14F-4D97-AF65-F5344CB8AC3E}">
        <p14:creationId xmlns:p14="http://schemas.microsoft.com/office/powerpoint/2010/main" val="115238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279C8-3003-8882-5CD5-A6CE85E3528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Topic Modeling Output</a:t>
            </a:r>
          </a:p>
        </p:txBody>
      </p:sp>
      <p:sp>
        <p:nvSpPr>
          <p:cNvPr id="4" name="Date Placeholder 3">
            <a:extLst>
              <a:ext uri="{FF2B5EF4-FFF2-40B4-BE49-F238E27FC236}">
                <a16:creationId xmlns:a16="http://schemas.microsoft.com/office/drawing/2014/main" id="{275220D6-C9C2-1EC2-BB6D-7439A563617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AD1D2A31-F7B3-674A-957B-CAA5A3DBA076}" type="datetime1">
              <a:rPr lang="en-US" smtClean="0"/>
              <a:pPr>
                <a:spcAft>
                  <a:spcPts val="600"/>
                </a:spcAft>
              </a:pPr>
              <a:t>7/28/23</a:t>
            </a:fld>
            <a:endParaRPr lang="en-US"/>
          </a:p>
        </p:txBody>
      </p:sp>
      <p:sp>
        <p:nvSpPr>
          <p:cNvPr id="5" name="Footer Placeholder 4">
            <a:extLst>
              <a:ext uri="{FF2B5EF4-FFF2-40B4-BE49-F238E27FC236}">
                <a16:creationId xmlns:a16="http://schemas.microsoft.com/office/drawing/2014/main" id="{6FB5394D-25A0-3541-0C03-F0D731873A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84746C26-50AE-56DF-3E6E-CE88CDE078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pPr>
                <a:spcAft>
                  <a:spcPts val="600"/>
                </a:spcAft>
              </a:pPr>
              <a:t>6</a:t>
            </a:fld>
            <a:endParaRPr lang="en-US"/>
          </a:p>
        </p:txBody>
      </p:sp>
      <p:graphicFrame>
        <p:nvGraphicFramePr>
          <p:cNvPr id="9" name="Content Placeholder 8">
            <a:extLst>
              <a:ext uri="{FF2B5EF4-FFF2-40B4-BE49-F238E27FC236}">
                <a16:creationId xmlns:a16="http://schemas.microsoft.com/office/drawing/2014/main" id="{3F3BCF65-C8E9-2640-DF61-FB687FB0C21A}"/>
              </a:ext>
            </a:extLst>
          </p:cNvPr>
          <p:cNvGraphicFramePr>
            <a:graphicFrameLocks noGrp="1"/>
          </p:cNvGraphicFramePr>
          <p:nvPr>
            <p:ph idx="1"/>
            <p:extLst>
              <p:ext uri="{D42A27DB-BD31-4B8C-83A1-F6EECF244321}">
                <p14:modId xmlns:p14="http://schemas.microsoft.com/office/powerpoint/2010/main" val="2290415742"/>
              </p:ext>
            </p:extLst>
          </p:nvPr>
        </p:nvGraphicFramePr>
        <p:xfrm>
          <a:off x="976219" y="1675227"/>
          <a:ext cx="10239562" cy="4394211"/>
        </p:xfrm>
        <a:graphic>
          <a:graphicData uri="http://schemas.openxmlformats.org/drawingml/2006/table">
            <a:tbl>
              <a:tblPr firstRow="1" bandRow="1">
                <a:tableStyleId>{073A0DAA-6AF3-43AB-8588-CEC1D06C72B9}</a:tableStyleId>
              </a:tblPr>
              <a:tblGrid>
                <a:gridCol w="735195">
                  <a:extLst>
                    <a:ext uri="{9D8B030D-6E8A-4147-A177-3AD203B41FA5}">
                      <a16:colId xmlns:a16="http://schemas.microsoft.com/office/drawing/2014/main" val="2917808135"/>
                    </a:ext>
                  </a:extLst>
                </a:gridCol>
                <a:gridCol w="814496">
                  <a:extLst>
                    <a:ext uri="{9D8B030D-6E8A-4147-A177-3AD203B41FA5}">
                      <a16:colId xmlns:a16="http://schemas.microsoft.com/office/drawing/2014/main" val="2700492114"/>
                    </a:ext>
                  </a:extLst>
                </a:gridCol>
                <a:gridCol w="8689871">
                  <a:extLst>
                    <a:ext uri="{9D8B030D-6E8A-4147-A177-3AD203B41FA5}">
                      <a16:colId xmlns:a16="http://schemas.microsoft.com/office/drawing/2014/main" val="1035127627"/>
                    </a:ext>
                  </a:extLst>
                </a:gridCol>
              </a:tblGrid>
              <a:tr h="258483">
                <a:tc>
                  <a:txBody>
                    <a:bodyPr/>
                    <a:lstStyle/>
                    <a:p>
                      <a:pPr algn="l" fontAlgn="t"/>
                      <a:r>
                        <a:rPr lang="en-US" sz="1400" u="none" strike="noStrike">
                          <a:effectLst/>
                        </a:rPr>
                        <a:t>Topic</a:t>
                      </a:r>
                      <a:endParaRPr lang="en-US" sz="1400" b="1"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Count</a:t>
                      </a:r>
                      <a:endParaRPr lang="en-US" sz="1400" b="1"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Name</a:t>
                      </a:r>
                      <a:endParaRPr lang="en-US" sz="1400" b="1"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089282637"/>
                  </a:ext>
                </a:extLst>
              </a:tr>
              <a:tr h="258483">
                <a:tc>
                  <a:txBody>
                    <a:bodyPr/>
                    <a:lstStyle/>
                    <a:p>
                      <a:pPr algn="r" fontAlgn="t"/>
                      <a:r>
                        <a:rPr lang="en-US" sz="1400" u="none" strike="noStrike">
                          <a:effectLst/>
                        </a:rPr>
                        <a:t>0</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892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0_beverage bottle_beverage bottle container_bottle container_cigarette tobacco</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65212239"/>
                  </a:ext>
                </a:extLst>
              </a:tr>
              <a:tr h="258483">
                <a:tc>
                  <a:txBody>
                    <a:bodyPr/>
                    <a:lstStyle/>
                    <a:p>
                      <a:pPr algn="r" fontAlgn="t"/>
                      <a:r>
                        <a:rPr lang="en-US" sz="1400" u="none" strike="noStrike">
                          <a:effectLst/>
                        </a:rPr>
                        <a:t>1</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269</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dirty="0">
                          <a:effectLst/>
                        </a:rPr>
                        <a:t>1_cup </a:t>
                      </a:r>
                      <a:r>
                        <a:rPr lang="en-US" sz="1400" u="none" strike="noStrike" dirty="0" err="1">
                          <a:effectLst/>
                        </a:rPr>
                        <a:t>cup_styrofoam</a:t>
                      </a:r>
                      <a:r>
                        <a:rPr lang="en-US" sz="1400" u="none" strike="noStrike" dirty="0">
                          <a:effectLst/>
                        </a:rPr>
                        <a:t> </a:t>
                      </a:r>
                      <a:r>
                        <a:rPr lang="en-US" sz="1400" u="none" strike="noStrike" dirty="0" err="1">
                          <a:effectLst/>
                        </a:rPr>
                        <a:t>cup_cup</a:t>
                      </a:r>
                      <a:r>
                        <a:rPr lang="en-US" sz="1400" u="none" strike="noStrike" dirty="0">
                          <a:effectLst/>
                        </a:rPr>
                        <a:t> </a:t>
                      </a:r>
                      <a:r>
                        <a:rPr lang="en-US" sz="1400" u="none" strike="noStrike" dirty="0" err="1">
                          <a:effectLst/>
                        </a:rPr>
                        <a:t>lid_cup</a:t>
                      </a:r>
                      <a:r>
                        <a:rPr lang="en-US" sz="1400" u="none" strike="noStrike" dirty="0">
                          <a:effectLst/>
                        </a:rPr>
                        <a:t> cup lid</a:t>
                      </a:r>
                      <a:endParaRPr lang="en-US" sz="1400" b="0" i="0" u="none" strike="noStrike" dirty="0">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4290897035"/>
                  </a:ext>
                </a:extLst>
              </a:tr>
              <a:tr h="258483">
                <a:tc>
                  <a:txBody>
                    <a:bodyPr/>
                    <a:lstStyle/>
                    <a:p>
                      <a:pPr algn="r" fontAlgn="t"/>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181</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2_styrofoam piece_piece styrofoam piece_piece styrofoam_styrofoam piece styrofoam</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942391842"/>
                  </a:ext>
                </a:extLst>
              </a:tr>
              <a:tr h="258483">
                <a:tc>
                  <a:txBody>
                    <a:bodyPr/>
                    <a:lstStyle/>
                    <a:p>
                      <a:pPr algn="r" fontAlgn="t"/>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162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3_water bottle_bottle water_water bottle water_bottle water bottle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82132906"/>
                  </a:ext>
                </a:extLst>
              </a:tr>
              <a:tr h="258483">
                <a:tc>
                  <a:txBody>
                    <a:bodyPr/>
                    <a:lstStyle/>
                    <a:p>
                      <a:pPr algn="r" fontAlgn="t"/>
                      <a:r>
                        <a:rPr lang="en-US" sz="1400" u="none" strike="noStrike">
                          <a:effectLst/>
                        </a:rPr>
                        <a:t>4</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132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4_plastic plastic_plastic plastic plastic_fishing gear_fishing gear rope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275897815"/>
                  </a:ext>
                </a:extLst>
              </a:tr>
              <a:tr h="258483">
                <a:tc>
                  <a:txBody>
                    <a:bodyPr/>
                    <a:lstStyle/>
                    <a:p>
                      <a:pPr algn="r" fontAlgn="t"/>
                      <a:r>
                        <a:rPr lang="en-US" sz="1400" u="none" strike="noStrike">
                          <a:effectLst/>
                        </a:rPr>
                        <a:t>5</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120</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5_bag film_film bag film_film bag_bag film bag</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073059618"/>
                  </a:ext>
                </a:extLst>
              </a:tr>
              <a:tr h="258483">
                <a:tc>
                  <a:txBody>
                    <a:bodyPr/>
                    <a:lstStyle/>
                    <a:p>
                      <a:pPr algn="r" fontAlgn="t"/>
                      <a:r>
                        <a:rPr lang="en-US" sz="1400" u="none" strike="noStrike">
                          <a:effectLst/>
                        </a:rPr>
                        <a:t>6</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114</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6_bottle cap_cap bottle cap_bottle cap bottle_cap bottle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150909581"/>
                  </a:ext>
                </a:extLst>
              </a:tr>
              <a:tr h="258483">
                <a:tc>
                  <a:txBody>
                    <a:bodyPr/>
                    <a:lstStyle/>
                    <a:p>
                      <a:pPr algn="r" fontAlgn="t"/>
                      <a:r>
                        <a:rPr lang="en-US" sz="1400" u="none" strike="noStrike">
                          <a:effectLst/>
                        </a:rPr>
                        <a:t>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97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7_straw stirrer_straw stirrer straw_stirrer straw stirrer_stirrer straw</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051852378"/>
                  </a:ext>
                </a:extLst>
              </a:tr>
              <a:tr h="258483">
                <a:tc>
                  <a:txBody>
                    <a:bodyPr/>
                    <a:lstStyle/>
                    <a:p>
                      <a:pPr algn="r" fontAlgn="t"/>
                      <a:r>
                        <a:rPr lang="en-US" sz="1400" u="none" strike="noStrike">
                          <a:effectLst/>
                        </a:rPr>
                        <a:t>8</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77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8_hard fragment_hard fragment hard_fragment hard fragment_fragment hard</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299118315"/>
                  </a:ext>
                </a:extLst>
              </a:tr>
              <a:tr h="258483">
                <a:tc>
                  <a:txBody>
                    <a:bodyPr/>
                    <a:lstStyle/>
                    <a:p>
                      <a:pPr algn="r" fontAlgn="t"/>
                      <a:r>
                        <a:rPr lang="en-US" sz="1400" u="none" strike="noStrike">
                          <a:effectLst/>
                        </a:rPr>
                        <a:t>9</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59</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9_food drink pouch_food drink_drink pouch_pouch food drink</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94871264"/>
                  </a:ext>
                </a:extLst>
              </a:tr>
              <a:tr h="258483">
                <a:tc>
                  <a:txBody>
                    <a:bodyPr/>
                    <a:lstStyle/>
                    <a:p>
                      <a:pPr algn="r" fontAlgn="t"/>
                      <a:r>
                        <a:rPr lang="en-US" sz="1400" u="none" strike="noStrike">
                          <a:effectLst/>
                        </a:rPr>
                        <a:t>10</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58</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10_chip bag_bag chip bag_bag chip_chip bag chip</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592353165"/>
                  </a:ext>
                </a:extLst>
              </a:tr>
              <a:tr h="258483">
                <a:tc>
                  <a:txBody>
                    <a:bodyPr/>
                    <a:lstStyle/>
                    <a:p>
                      <a:pPr algn="r" fontAlgn="t"/>
                      <a:r>
                        <a:rPr lang="en-US" sz="1400" u="none" strike="noStrike">
                          <a:effectLst/>
                        </a:rPr>
                        <a:t>11</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58</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11_sport equipment_sport equipment sport_equipment sport equipment_equipment sport</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225219577"/>
                  </a:ext>
                </a:extLst>
              </a:tr>
              <a:tr h="258483">
                <a:tc>
                  <a:txBody>
                    <a:bodyPr/>
                    <a:lstStyle/>
                    <a:p>
                      <a:pPr algn="r" fontAlgn="t"/>
                      <a:r>
                        <a:rPr lang="en-US" sz="1400" u="none" strike="noStrike">
                          <a:effectLst/>
                        </a:rPr>
                        <a:t>12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53</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12_textile shoe_shoe textile shoe_shoe textile_textile shoe textile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2045827754"/>
                  </a:ext>
                </a:extLst>
              </a:tr>
              <a:tr h="258483">
                <a:tc>
                  <a:txBody>
                    <a:bodyPr/>
                    <a:lstStyle/>
                    <a:p>
                      <a:pPr algn="r" fontAlgn="t"/>
                      <a:r>
                        <a:rPr lang="en-US" sz="1400" u="none" strike="noStrike">
                          <a:effectLst/>
                        </a:rPr>
                        <a:t>13</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40</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13_medical waste_waste medical waste_waste medical_medical waste medical</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534180571"/>
                  </a:ext>
                </a:extLst>
              </a:tr>
              <a:tr h="258483">
                <a:tc>
                  <a:txBody>
                    <a:bodyPr/>
                    <a:lstStyle/>
                    <a:p>
                      <a:pPr algn="r" fontAlgn="t"/>
                      <a:r>
                        <a:rPr lang="en-US" sz="1400" u="none" strike="noStrike">
                          <a:effectLst/>
                        </a:rPr>
                        <a:t>14</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27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14_paper paper_paper paper paper_junk mail_junk mail office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229202027"/>
                  </a:ext>
                </a:extLst>
              </a:tr>
              <a:tr h="258483">
                <a:tc>
                  <a:txBody>
                    <a:bodyPr/>
                    <a:lstStyle/>
                    <a:p>
                      <a:pPr algn="r" fontAlgn="t"/>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dirty="0">
                          <a:effectLst/>
                        </a:rPr>
                        <a:t>15_vehicle </a:t>
                      </a:r>
                      <a:r>
                        <a:rPr lang="en-US" sz="1400" u="none" strike="noStrike" dirty="0" err="1">
                          <a:effectLst/>
                        </a:rPr>
                        <a:t>related_vehicle</a:t>
                      </a:r>
                      <a:r>
                        <a:rPr lang="en-US" sz="1400" u="none" strike="noStrike" dirty="0">
                          <a:effectLst/>
                        </a:rPr>
                        <a:t> related </a:t>
                      </a:r>
                      <a:r>
                        <a:rPr lang="en-US" sz="1400" u="none" strike="noStrike" dirty="0" err="1">
                          <a:effectLst/>
                        </a:rPr>
                        <a:t>vehicle_related</a:t>
                      </a:r>
                      <a:r>
                        <a:rPr lang="en-US" sz="1400" u="none" strike="noStrike" dirty="0">
                          <a:effectLst/>
                        </a:rPr>
                        <a:t> vehicle </a:t>
                      </a:r>
                      <a:r>
                        <a:rPr lang="en-US" sz="1400" u="none" strike="noStrike" dirty="0" err="1">
                          <a:effectLst/>
                        </a:rPr>
                        <a:t>related_related</a:t>
                      </a:r>
                      <a:r>
                        <a:rPr lang="en-US" sz="1400" u="none" strike="noStrike" dirty="0">
                          <a:effectLst/>
                        </a:rPr>
                        <a:t> vehicle</a:t>
                      </a:r>
                      <a:endParaRPr lang="en-US" sz="1400" b="0" i="0" u="none" strike="noStrike" dirty="0">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445665598"/>
                  </a:ext>
                </a:extLst>
              </a:tr>
            </a:tbl>
          </a:graphicData>
        </a:graphic>
      </p:graphicFrame>
    </p:spTree>
    <p:extLst>
      <p:ext uri="{BB962C8B-B14F-4D97-AF65-F5344CB8AC3E}">
        <p14:creationId xmlns:p14="http://schemas.microsoft.com/office/powerpoint/2010/main" val="162320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EA57-C7AD-E398-F07B-327D925AFBD8}"/>
              </a:ext>
            </a:extLst>
          </p:cNvPr>
          <p:cNvSpPr>
            <a:spLocks noGrp="1"/>
          </p:cNvSpPr>
          <p:nvPr>
            <p:ph type="title"/>
          </p:nvPr>
        </p:nvSpPr>
        <p:spPr/>
        <p:txBody>
          <a:bodyPr/>
          <a:lstStyle/>
          <a:p>
            <a:r>
              <a:rPr lang="en-US" dirty="0"/>
              <a:t>Theme Analysis</a:t>
            </a:r>
          </a:p>
        </p:txBody>
      </p:sp>
      <p:graphicFrame>
        <p:nvGraphicFramePr>
          <p:cNvPr id="8" name="Content Placeholder 2">
            <a:extLst>
              <a:ext uri="{FF2B5EF4-FFF2-40B4-BE49-F238E27FC236}">
                <a16:creationId xmlns:a16="http://schemas.microsoft.com/office/drawing/2014/main" id="{EBF3E9D0-4A4D-A528-DB70-CBFA0A254348}"/>
              </a:ext>
            </a:extLst>
          </p:cNvPr>
          <p:cNvGraphicFramePr>
            <a:graphicFrameLocks noGrp="1"/>
          </p:cNvGraphicFramePr>
          <p:nvPr>
            <p:ph idx="1"/>
            <p:extLst>
              <p:ext uri="{D42A27DB-BD31-4B8C-83A1-F6EECF244321}">
                <p14:modId xmlns:p14="http://schemas.microsoft.com/office/powerpoint/2010/main" val="29130857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A8985501-081B-63F2-8C2A-0B9D1979B569}"/>
              </a:ext>
            </a:extLst>
          </p:cNvPr>
          <p:cNvSpPr>
            <a:spLocks noGrp="1"/>
          </p:cNvSpPr>
          <p:nvPr>
            <p:ph type="dt" sz="half" idx="10"/>
          </p:nvPr>
        </p:nvSpPr>
        <p:spPr/>
        <p:txBody>
          <a:bodyPr/>
          <a:lstStyle/>
          <a:p>
            <a:fld id="{9138A254-91D2-094A-B958-5E6726F78CBC}" type="datetime1">
              <a:rPr lang="en-US" smtClean="0"/>
              <a:t>7/28/23</a:t>
            </a:fld>
            <a:endParaRPr lang="en-US"/>
          </a:p>
        </p:txBody>
      </p:sp>
      <p:sp>
        <p:nvSpPr>
          <p:cNvPr id="5" name="Footer Placeholder 4">
            <a:extLst>
              <a:ext uri="{FF2B5EF4-FFF2-40B4-BE49-F238E27FC236}">
                <a16:creationId xmlns:a16="http://schemas.microsoft.com/office/drawing/2014/main" id="{C50E2CC2-4C2C-C6A0-18B9-CF80D7CE78B6}"/>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8305BA83-CF92-1803-6414-68DC18CEBB88}"/>
              </a:ext>
            </a:extLst>
          </p:cNvPr>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81567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1CD3B-A977-6F6F-EF86-4D7E1BE6D461}"/>
              </a:ext>
            </a:extLst>
          </p:cNvPr>
          <p:cNvSpPr>
            <a:spLocks noGrp="1"/>
          </p:cNvSpPr>
          <p:nvPr>
            <p:ph type="title"/>
          </p:nvPr>
        </p:nvSpPr>
        <p:spPr>
          <a:xfrm>
            <a:off x="640080" y="325369"/>
            <a:ext cx="4368602" cy="1956841"/>
          </a:xfrm>
        </p:spPr>
        <p:txBody>
          <a:bodyPr anchor="b">
            <a:normAutofit/>
          </a:bodyPr>
          <a:lstStyle/>
          <a:p>
            <a:r>
              <a:rPr lang="en-US" sz="5400"/>
              <a:t>Challenges and Limitations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4C98C6-390D-FD56-94B8-7A1FEEBE89E7}"/>
              </a:ext>
            </a:extLst>
          </p:cNvPr>
          <p:cNvSpPr>
            <a:spLocks noGrp="1"/>
          </p:cNvSpPr>
          <p:nvPr>
            <p:ph idx="1"/>
          </p:nvPr>
        </p:nvSpPr>
        <p:spPr>
          <a:xfrm>
            <a:off x="640080" y="2872899"/>
            <a:ext cx="4243589" cy="3320668"/>
          </a:xfrm>
        </p:spPr>
        <p:txBody>
          <a:bodyPr>
            <a:normAutofit/>
          </a:bodyPr>
          <a:lstStyle/>
          <a:p>
            <a:r>
              <a:rPr lang="en-US" sz="2200" dirty="0"/>
              <a:t>Challenges in topic modeling (e.g., selecting optimal number of topics, domain-specific variations)</a:t>
            </a:r>
          </a:p>
          <a:p>
            <a:endParaRPr lang="en-US" sz="2200" dirty="0"/>
          </a:p>
        </p:txBody>
      </p:sp>
      <p:sp>
        <p:nvSpPr>
          <p:cNvPr id="4" name="Date Placeholder 3">
            <a:extLst>
              <a:ext uri="{FF2B5EF4-FFF2-40B4-BE49-F238E27FC236}">
                <a16:creationId xmlns:a16="http://schemas.microsoft.com/office/drawing/2014/main" id="{55B3C91C-88AD-9A87-B2A7-EA4776673085}"/>
              </a:ext>
            </a:extLst>
          </p:cNvPr>
          <p:cNvSpPr>
            <a:spLocks noGrp="1"/>
          </p:cNvSpPr>
          <p:nvPr>
            <p:ph type="dt" sz="half" idx="10"/>
          </p:nvPr>
        </p:nvSpPr>
        <p:spPr>
          <a:xfrm>
            <a:off x="838200" y="6356350"/>
            <a:ext cx="2743200" cy="365125"/>
          </a:xfrm>
        </p:spPr>
        <p:txBody>
          <a:bodyPr>
            <a:normAutofit/>
          </a:bodyPr>
          <a:lstStyle/>
          <a:p>
            <a:pPr>
              <a:spcAft>
                <a:spcPts val="600"/>
              </a:spcAft>
            </a:pPr>
            <a:fld id="{920AD309-B14C-6F4E-968B-FE52440D13A5}" type="datetime1">
              <a:rPr lang="en-US" smtClean="0"/>
              <a:pPr>
                <a:spcAft>
                  <a:spcPts val="600"/>
                </a:spcAft>
              </a:pPr>
              <a:t>7/28/23</a:t>
            </a:fld>
            <a:endParaRPr lang="en-US"/>
          </a:p>
        </p:txBody>
      </p:sp>
      <p:pic>
        <p:nvPicPr>
          <p:cNvPr id="8" name="Picture 7" descr="Maze">
            <a:extLst>
              <a:ext uri="{FF2B5EF4-FFF2-40B4-BE49-F238E27FC236}">
                <a16:creationId xmlns:a16="http://schemas.microsoft.com/office/drawing/2014/main" id="{D2742866-2C37-1A50-0ECC-F496A84C737C}"/>
              </a:ext>
            </a:extLst>
          </p:cNvPr>
          <p:cNvPicPr>
            <a:picLocks noChangeAspect="1"/>
          </p:cNvPicPr>
          <p:nvPr/>
        </p:nvPicPr>
        <p:blipFill rotWithShape="1">
          <a:blip r:embed="rId2"/>
          <a:srcRect l="13463" r="1958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Footer Placeholder 4">
            <a:extLst>
              <a:ext uri="{FF2B5EF4-FFF2-40B4-BE49-F238E27FC236}">
                <a16:creationId xmlns:a16="http://schemas.microsoft.com/office/drawing/2014/main" id="{5E91DFDB-9FE3-50A4-36B6-717E9E6C3A81}"/>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Ashok Harishma - Topic Modeling</a:t>
            </a:r>
          </a:p>
        </p:txBody>
      </p:sp>
      <p:sp>
        <p:nvSpPr>
          <p:cNvPr id="6" name="Slide Number Placeholder 5">
            <a:extLst>
              <a:ext uri="{FF2B5EF4-FFF2-40B4-BE49-F238E27FC236}">
                <a16:creationId xmlns:a16="http://schemas.microsoft.com/office/drawing/2014/main" id="{445AB81C-E28F-1652-8033-7045AB6C1731}"/>
              </a:ext>
            </a:extLst>
          </p:cNvPr>
          <p:cNvSpPr>
            <a:spLocks noGrp="1"/>
          </p:cNvSpPr>
          <p:nvPr>
            <p:ph type="sldNum" sz="quarter" idx="12"/>
          </p:nvPr>
        </p:nvSpPr>
        <p:spPr>
          <a:xfrm>
            <a:off x="10439400" y="6356350"/>
            <a:ext cx="914400" cy="365125"/>
          </a:xfrm>
        </p:spPr>
        <p:txBody>
          <a:bodyPr>
            <a:normAutofit/>
          </a:bodyPr>
          <a:lstStyle/>
          <a:p>
            <a:pPr>
              <a:spcAft>
                <a:spcPts val="600"/>
              </a:spcAft>
            </a:pPr>
            <a:fld id="{4FAB73BC-B049-4115-A692-8D63A059BFB8}"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342513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11092</TotalTime>
  <Words>808</Words>
  <Application>Microsoft Macintosh PowerPoint</Application>
  <PresentationFormat>Widescreen</PresentationFormat>
  <Paragraphs>132</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Söhne</vt:lpstr>
      <vt:lpstr>Times New Roman</vt:lpstr>
      <vt:lpstr>Wingdings</vt:lpstr>
      <vt:lpstr>Office Theme</vt:lpstr>
      <vt:lpstr>Topic modeling</vt:lpstr>
      <vt:lpstr>Importance of textual data</vt:lpstr>
      <vt:lpstr>Why topic modeling?</vt:lpstr>
      <vt:lpstr>How does topic modeling work?</vt:lpstr>
      <vt:lpstr>Text Data Preprocessing</vt:lpstr>
      <vt:lpstr>PowerPoint Presentation</vt:lpstr>
      <vt:lpstr>Topic Modeling Output</vt:lpstr>
      <vt:lpstr>Theme Analysis</vt:lpstr>
      <vt:lpstr>Challenges and Limitations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dc:title>
  <dc:creator>Harishma Ashok</dc:creator>
  <cp:lastModifiedBy>Harishma Ashok</cp:lastModifiedBy>
  <cp:revision>31</cp:revision>
  <dcterms:created xsi:type="dcterms:W3CDTF">2023-07-11T22:22:27Z</dcterms:created>
  <dcterms:modified xsi:type="dcterms:W3CDTF">2023-07-31T01:20:31Z</dcterms:modified>
</cp:coreProperties>
</file>