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9"/>
    <p:restoredTop sz="96395"/>
  </p:normalViewPr>
  <p:slideViewPr>
    <p:cSldViewPr snapToGrid="0">
      <p:cViewPr varScale="1">
        <p:scale>
          <a:sx n="118" d="100"/>
          <a:sy n="118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2163B-13E8-4B55-BB46-3208353190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40ACE-2EDC-4AF6-8DE5-901FF2044D75}">
      <dgm:prSet custT="1"/>
      <dgm:spPr/>
      <dgm:t>
        <a:bodyPr/>
        <a:lstStyle/>
        <a:p>
          <a:r>
            <a:rPr lang="en-US" sz="2400" dirty="0"/>
            <a:t>- The gun violence and school shootings are increasing very rapidly in the recent days.</a:t>
          </a:r>
        </a:p>
        <a:p>
          <a:endParaRPr lang="en-US" sz="2400" dirty="0"/>
        </a:p>
        <a:p>
          <a:r>
            <a:rPr lang="en-US" sz="2400" b="0" i="0" dirty="0"/>
            <a:t>- Exploring and visualizing the spread of number of injuries and killed persons across different states in US.</a:t>
          </a:r>
          <a:endParaRPr lang="en-US" sz="2400" dirty="0"/>
        </a:p>
      </dgm:t>
    </dgm:pt>
    <dgm:pt modelId="{CC6AF864-B571-4E7F-9E2F-85451BDA9005}" type="parTrans" cxnId="{8C4D2E33-F16A-4027-A6B7-0C41C2EDEA0D}">
      <dgm:prSet/>
      <dgm:spPr/>
      <dgm:t>
        <a:bodyPr/>
        <a:lstStyle/>
        <a:p>
          <a:endParaRPr lang="en-US"/>
        </a:p>
      </dgm:t>
    </dgm:pt>
    <dgm:pt modelId="{8DD07A99-DFEA-435C-98F8-924470EFACDC}" type="sibTrans" cxnId="{8C4D2E33-F16A-4027-A6B7-0C41C2EDEA0D}">
      <dgm:prSet/>
      <dgm:spPr/>
      <dgm:t>
        <a:bodyPr/>
        <a:lstStyle/>
        <a:p>
          <a:endParaRPr lang="en-US"/>
        </a:p>
      </dgm:t>
    </dgm:pt>
    <dgm:pt modelId="{CAC652E7-0D38-44AC-853D-601752EC7142}">
      <dgm:prSet custT="1"/>
      <dgm:spPr/>
      <dgm:t>
        <a:bodyPr/>
        <a:lstStyle/>
        <a:p>
          <a:endParaRPr lang="en-US" sz="2400" dirty="0"/>
        </a:p>
      </dgm:t>
    </dgm:pt>
    <dgm:pt modelId="{A3BF950D-3C5C-4A9E-8E2C-D41F052F7EB1}" type="parTrans" cxnId="{6FC2ACC6-1EF0-407A-A31B-DFAC1D42B767}">
      <dgm:prSet/>
      <dgm:spPr/>
      <dgm:t>
        <a:bodyPr/>
        <a:lstStyle/>
        <a:p>
          <a:endParaRPr lang="en-US"/>
        </a:p>
      </dgm:t>
    </dgm:pt>
    <dgm:pt modelId="{C938D0C0-E545-4D13-8B8F-98DA9082BF52}" type="sibTrans" cxnId="{6FC2ACC6-1EF0-407A-A31B-DFAC1D42B767}">
      <dgm:prSet/>
      <dgm:spPr/>
      <dgm:t>
        <a:bodyPr/>
        <a:lstStyle/>
        <a:p>
          <a:endParaRPr lang="en-US"/>
        </a:p>
      </dgm:t>
    </dgm:pt>
    <dgm:pt modelId="{2DEA74E4-F13B-0C49-B5E7-B477C703EA0F}" type="pres">
      <dgm:prSet presAssocID="{7692163B-13E8-4B55-BB46-320835319027}" presName="vert0" presStyleCnt="0">
        <dgm:presLayoutVars>
          <dgm:dir/>
          <dgm:animOne val="branch"/>
          <dgm:animLvl val="lvl"/>
        </dgm:presLayoutVars>
      </dgm:prSet>
      <dgm:spPr/>
    </dgm:pt>
    <dgm:pt modelId="{AA6FD76D-4C81-8248-9D09-E16C2B267CD7}" type="pres">
      <dgm:prSet presAssocID="{EC240ACE-2EDC-4AF6-8DE5-901FF2044D75}" presName="thickLine" presStyleLbl="alignNode1" presStyleIdx="0" presStyleCnt="2"/>
      <dgm:spPr/>
    </dgm:pt>
    <dgm:pt modelId="{C0BA56B2-F86B-CF4C-808A-FD10B0774C5C}" type="pres">
      <dgm:prSet presAssocID="{EC240ACE-2EDC-4AF6-8DE5-901FF2044D75}" presName="horz1" presStyleCnt="0"/>
      <dgm:spPr/>
    </dgm:pt>
    <dgm:pt modelId="{0021BE16-0D3F-C940-8A3D-5ABA0E654EE4}" type="pres">
      <dgm:prSet presAssocID="{EC240ACE-2EDC-4AF6-8DE5-901FF2044D75}" presName="tx1" presStyleLbl="revTx" presStyleIdx="0" presStyleCnt="2"/>
      <dgm:spPr/>
    </dgm:pt>
    <dgm:pt modelId="{DBF20CDA-2995-A843-81FF-50E440DD16A2}" type="pres">
      <dgm:prSet presAssocID="{EC240ACE-2EDC-4AF6-8DE5-901FF2044D75}" presName="vert1" presStyleCnt="0"/>
      <dgm:spPr/>
    </dgm:pt>
    <dgm:pt modelId="{8987CF7E-6A6A-F34C-B51B-44B26F2D58D4}" type="pres">
      <dgm:prSet presAssocID="{CAC652E7-0D38-44AC-853D-601752EC7142}" presName="thickLine" presStyleLbl="alignNode1" presStyleIdx="1" presStyleCnt="2"/>
      <dgm:spPr/>
    </dgm:pt>
    <dgm:pt modelId="{B4787563-D2CE-D245-918D-329B49AB747B}" type="pres">
      <dgm:prSet presAssocID="{CAC652E7-0D38-44AC-853D-601752EC7142}" presName="horz1" presStyleCnt="0"/>
      <dgm:spPr/>
    </dgm:pt>
    <dgm:pt modelId="{F36AC6C1-C461-9F46-8F83-532E45445E48}" type="pres">
      <dgm:prSet presAssocID="{CAC652E7-0D38-44AC-853D-601752EC7142}" presName="tx1" presStyleLbl="revTx" presStyleIdx="1" presStyleCnt="2"/>
      <dgm:spPr/>
    </dgm:pt>
    <dgm:pt modelId="{8C7B2636-48C2-424A-BDAF-931AC923FBE8}" type="pres">
      <dgm:prSet presAssocID="{CAC652E7-0D38-44AC-853D-601752EC7142}" presName="vert1" presStyleCnt="0"/>
      <dgm:spPr/>
    </dgm:pt>
  </dgm:ptLst>
  <dgm:cxnLst>
    <dgm:cxn modelId="{3E134314-4195-8A44-A15E-4544B13DF99C}" type="presOf" srcId="{EC240ACE-2EDC-4AF6-8DE5-901FF2044D75}" destId="{0021BE16-0D3F-C940-8A3D-5ABA0E654EE4}" srcOrd="0" destOrd="0" presId="urn:microsoft.com/office/officeart/2008/layout/LinedList"/>
    <dgm:cxn modelId="{8C4D2E33-F16A-4027-A6B7-0C41C2EDEA0D}" srcId="{7692163B-13E8-4B55-BB46-320835319027}" destId="{EC240ACE-2EDC-4AF6-8DE5-901FF2044D75}" srcOrd="0" destOrd="0" parTransId="{CC6AF864-B571-4E7F-9E2F-85451BDA9005}" sibTransId="{8DD07A99-DFEA-435C-98F8-924470EFACDC}"/>
    <dgm:cxn modelId="{47DBF97C-881E-8844-B591-670BD286D8FD}" type="presOf" srcId="{CAC652E7-0D38-44AC-853D-601752EC7142}" destId="{F36AC6C1-C461-9F46-8F83-532E45445E48}" srcOrd="0" destOrd="0" presId="urn:microsoft.com/office/officeart/2008/layout/LinedList"/>
    <dgm:cxn modelId="{6FC2ACC6-1EF0-407A-A31B-DFAC1D42B767}" srcId="{7692163B-13E8-4B55-BB46-320835319027}" destId="{CAC652E7-0D38-44AC-853D-601752EC7142}" srcOrd="1" destOrd="0" parTransId="{A3BF950D-3C5C-4A9E-8E2C-D41F052F7EB1}" sibTransId="{C938D0C0-E545-4D13-8B8F-98DA9082BF52}"/>
    <dgm:cxn modelId="{3ED146E3-8BE6-DB4D-9972-C42AC1484BCF}" type="presOf" srcId="{7692163B-13E8-4B55-BB46-320835319027}" destId="{2DEA74E4-F13B-0C49-B5E7-B477C703EA0F}" srcOrd="0" destOrd="0" presId="urn:microsoft.com/office/officeart/2008/layout/LinedList"/>
    <dgm:cxn modelId="{EB524358-9259-9145-8B0E-3535D08F7867}" type="presParOf" srcId="{2DEA74E4-F13B-0C49-B5E7-B477C703EA0F}" destId="{AA6FD76D-4C81-8248-9D09-E16C2B267CD7}" srcOrd="0" destOrd="0" presId="urn:microsoft.com/office/officeart/2008/layout/LinedList"/>
    <dgm:cxn modelId="{02E44FC4-A2B1-9244-B3D7-06E0D32C9B12}" type="presParOf" srcId="{2DEA74E4-F13B-0C49-B5E7-B477C703EA0F}" destId="{C0BA56B2-F86B-CF4C-808A-FD10B0774C5C}" srcOrd="1" destOrd="0" presId="urn:microsoft.com/office/officeart/2008/layout/LinedList"/>
    <dgm:cxn modelId="{8B776A7F-9534-A14C-8090-4290EA6030D2}" type="presParOf" srcId="{C0BA56B2-F86B-CF4C-808A-FD10B0774C5C}" destId="{0021BE16-0D3F-C940-8A3D-5ABA0E654EE4}" srcOrd="0" destOrd="0" presId="urn:microsoft.com/office/officeart/2008/layout/LinedList"/>
    <dgm:cxn modelId="{6CCF4A1F-5CAB-E247-A235-CB34DC40A8DB}" type="presParOf" srcId="{C0BA56B2-F86B-CF4C-808A-FD10B0774C5C}" destId="{DBF20CDA-2995-A843-81FF-50E440DD16A2}" srcOrd="1" destOrd="0" presId="urn:microsoft.com/office/officeart/2008/layout/LinedList"/>
    <dgm:cxn modelId="{8E37DDCC-C36C-F84B-A9A3-0FF116501634}" type="presParOf" srcId="{2DEA74E4-F13B-0C49-B5E7-B477C703EA0F}" destId="{8987CF7E-6A6A-F34C-B51B-44B26F2D58D4}" srcOrd="2" destOrd="0" presId="urn:microsoft.com/office/officeart/2008/layout/LinedList"/>
    <dgm:cxn modelId="{18DB1E6B-10E2-714D-B8BF-61B01600D2FF}" type="presParOf" srcId="{2DEA74E4-F13B-0C49-B5E7-B477C703EA0F}" destId="{B4787563-D2CE-D245-918D-329B49AB747B}" srcOrd="3" destOrd="0" presId="urn:microsoft.com/office/officeart/2008/layout/LinedList"/>
    <dgm:cxn modelId="{7E670220-D08D-1D42-950D-5FF1C9DFAEFF}" type="presParOf" srcId="{B4787563-D2CE-D245-918D-329B49AB747B}" destId="{F36AC6C1-C461-9F46-8F83-532E45445E48}" srcOrd="0" destOrd="0" presId="urn:microsoft.com/office/officeart/2008/layout/LinedList"/>
    <dgm:cxn modelId="{56F72B38-CC63-524F-AF67-3C5681732C73}" type="presParOf" srcId="{B4787563-D2CE-D245-918D-329B49AB747B}" destId="{8C7B2636-48C2-424A-BDAF-931AC923FB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3637B8-8A39-4416-9BBE-161A6E6B97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4EFCFC-1574-446D-B393-65C763477B9B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# of records : 12000</a:t>
          </a:r>
        </a:p>
      </dgm:t>
    </dgm:pt>
    <dgm:pt modelId="{16EFAEAC-6242-4D02-9AFB-EA022920EE6F}" type="parTrans" cxnId="{6C763408-E1F0-4C1E-AEC3-3FD2DBCC4B35}">
      <dgm:prSet/>
      <dgm:spPr/>
      <dgm:t>
        <a:bodyPr/>
        <a:lstStyle/>
        <a:p>
          <a:endParaRPr lang="en-US"/>
        </a:p>
      </dgm:t>
    </dgm:pt>
    <dgm:pt modelId="{416BA6D7-3D93-424E-ADF5-520264B12431}" type="sibTrans" cxnId="{6C763408-E1F0-4C1E-AEC3-3FD2DBCC4B35}">
      <dgm:prSet/>
      <dgm:spPr/>
      <dgm:t>
        <a:bodyPr/>
        <a:lstStyle/>
        <a:p>
          <a:endParaRPr lang="en-US"/>
        </a:p>
      </dgm:t>
    </dgm:pt>
    <dgm:pt modelId="{982DA9A4-62AD-4C9B-857B-7B9922B74500}">
      <dgm:prSet/>
      <dgm:spPr/>
      <dgm:t>
        <a:bodyPr/>
        <a:lstStyle/>
        <a:p>
          <a:endParaRPr lang="en-US" dirty="0"/>
        </a:p>
      </dgm:t>
    </dgm:pt>
    <dgm:pt modelId="{9B7001D6-4E86-449D-A2FD-E882252A6862}" type="parTrans" cxnId="{3D9A9D7F-F5C9-45B4-9C33-44C80B6DBDCC}">
      <dgm:prSet/>
      <dgm:spPr/>
      <dgm:t>
        <a:bodyPr/>
        <a:lstStyle/>
        <a:p>
          <a:endParaRPr lang="en-US"/>
        </a:p>
      </dgm:t>
    </dgm:pt>
    <dgm:pt modelId="{69E04FBF-7648-477A-B986-F4B2AE3AE1D5}" type="sibTrans" cxnId="{3D9A9D7F-F5C9-45B4-9C33-44C80B6DBDCC}">
      <dgm:prSet/>
      <dgm:spPr/>
      <dgm:t>
        <a:bodyPr/>
        <a:lstStyle/>
        <a:p>
          <a:endParaRPr lang="en-US"/>
        </a:p>
      </dgm:t>
    </dgm:pt>
    <dgm:pt modelId="{3FB9B89E-D5AD-41A5-812D-CB25F3A8BA7E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# of columns : 8</a:t>
          </a:r>
        </a:p>
      </dgm:t>
    </dgm:pt>
    <dgm:pt modelId="{9C220A9D-3963-4A16-AABA-ECB37B612090}" type="parTrans" cxnId="{39E624B3-3626-45D4-9EE1-40586F4AE509}">
      <dgm:prSet/>
      <dgm:spPr/>
      <dgm:t>
        <a:bodyPr/>
        <a:lstStyle/>
        <a:p>
          <a:endParaRPr lang="en-US"/>
        </a:p>
      </dgm:t>
    </dgm:pt>
    <dgm:pt modelId="{42051521-CE4A-4F57-89A6-FDD37231AE01}" type="sibTrans" cxnId="{39E624B3-3626-45D4-9EE1-40586F4AE509}">
      <dgm:prSet/>
      <dgm:spPr/>
      <dgm:t>
        <a:bodyPr/>
        <a:lstStyle/>
        <a:p>
          <a:endParaRPr lang="en-US"/>
        </a:p>
      </dgm:t>
    </dgm:pt>
    <dgm:pt modelId="{76CDE1F7-B69C-EF45-8724-32E4F818F238}">
      <dgm:prSet/>
      <dgm:spPr/>
      <dgm:t>
        <a:bodyPr/>
        <a:lstStyle/>
        <a:p>
          <a:r>
            <a:rPr lang="en-US"/>
            <a:t>Incident ID</a:t>
          </a:r>
        </a:p>
      </dgm:t>
    </dgm:pt>
    <dgm:pt modelId="{E9F9AFC0-398D-5247-96D0-08F7C224969D}" type="parTrans" cxnId="{1D08DEF7-6348-6541-8B9E-47D754B2027B}">
      <dgm:prSet/>
      <dgm:spPr/>
      <dgm:t>
        <a:bodyPr/>
        <a:lstStyle/>
        <a:p>
          <a:endParaRPr lang="en-US"/>
        </a:p>
      </dgm:t>
    </dgm:pt>
    <dgm:pt modelId="{50C19D4B-67E6-F04F-85F9-7B7C6A1C54CD}" type="sibTrans" cxnId="{1D08DEF7-6348-6541-8B9E-47D754B2027B}">
      <dgm:prSet/>
      <dgm:spPr/>
      <dgm:t>
        <a:bodyPr/>
        <a:lstStyle/>
        <a:p>
          <a:endParaRPr lang="en-US"/>
        </a:p>
      </dgm:t>
    </dgm:pt>
    <dgm:pt modelId="{DF83F3F8-D710-034E-8826-CD74A6D6B7EB}">
      <dgm:prSet/>
      <dgm:spPr/>
      <dgm:t>
        <a:bodyPr/>
        <a:lstStyle/>
        <a:p>
          <a:r>
            <a:rPr lang="en-US"/>
            <a:t>Incident Date</a:t>
          </a:r>
          <a:endParaRPr lang="en-US" dirty="0"/>
        </a:p>
      </dgm:t>
    </dgm:pt>
    <dgm:pt modelId="{196509D9-16D2-CD4E-BAB4-6B41A5336EAE}" type="parTrans" cxnId="{E83C2FD8-1D2A-5048-A3A8-1194D1E6740C}">
      <dgm:prSet/>
      <dgm:spPr/>
      <dgm:t>
        <a:bodyPr/>
        <a:lstStyle/>
        <a:p>
          <a:endParaRPr lang="en-US"/>
        </a:p>
      </dgm:t>
    </dgm:pt>
    <dgm:pt modelId="{E5105DFE-A9AB-3C44-8BC9-D71020BE4AF4}" type="sibTrans" cxnId="{E83C2FD8-1D2A-5048-A3A8-1194D1E6740C}">
      <dgm:prSet/>
      <dgm:spPr/>
      <dgm:t>
        <a:bodyPr/>
        <a:lstStyle/>
        <a:p>
          <a:endParaRPr lang="en-US"/>
        </a:p>
      </dgm:t>
    </dgm:pt>
    <dgm:pt modelId="{9D13F9B9-27EA-2046-8CEB-F4F6D3B35214}">
      <dgm:prSet/>
      <dgm:spPr/>
      <dgm:t>
        <a:bodyPr/>
        <a:lstStyle/>
        <a:p>
          <a:r>
            <a:rPr lang="en-US"/>
            <a:t>Incident State</a:t>
          </a:r>
          <a:endParaRPr lang="en-US" dirty="0"/>
        </a:p>
      </dgm:t>
    </dgm:pt>
    <dgm:pt modelId="{D5E5C543-99EC-5849-AE1A-73DF7F489063}" type="parTrans" cxnId="{1C72D7BD-5AFC-B648-9CB1-EDB42450B7EB}">
      <dgm:prSet/>
      <dgm:spPr/>
      <dgm:t>
        <a:bodyPr/>
        <a:lstStyle/>
        <a:p>
          <a:endParaRPr lang="en-US"/>
        </a:p>
      </dgm:t>
    </dgm:pt>
    <dgm:pt modelId="{F91FCDE4-7743-6A4F-8122-9826F8BF25C2}" type="sibTrans" cxnId="{1C72D7BD-5AFC-B648-9CB1-EDB42450B7EB}">
      <dgm:prSet/>
      <dgm:spPr/>
      <dgm:t>
        <a:bodyPr/>
        <a:lstStyle/>
        <a:p>
          <a:endParaRPr lang="en-US"/>
        </a:p>
      </dgm:t>
    </dgm:pt>
    <dgm:pt modelId="{B68C06A5-81B5-3345-94DC-420BA0ED0827}">
      <dgm:prSet/>
      <dgm:spPr/>
      <dgm:t>
        <a:bodyPr/>
        <a:lstStyle/>
        <a:p>
          <a:r>
            <a:rPr lang="en-US"/>
            <a:t>City or County</a:t>
          </a:r>
          <a:endParaRPr lang="en-US" dirty="0"/>
        </a:p>
      </dgm:t>
    </dgm:pt>
    <dgm:pt modelId="{4A53ABD7-0645-9F46-B3B2-B94784A62AF3}" type="parTrans" cxnId="{B2776EDF-EC46-014C-B8A0-B8D5171C95BA}">
      <dgm:prSet/>
      <dgm:spPr/>
      <dgm:t>
        <a:bodyPr/>
        <a:lstStyle/>
        <a:p>
          <a:endParaRPr lang="en-US"/>
        </a:p>
      </dgm:t>
    </dgm:pt>
    <dgm:pt modelId="{9E7C9937-7C37-654C-B826-AB1F976D604C}" type="sibTrans" cxnId="{B2776EDF-EC46-014C-B8A0-B8D5171C95BA}">
      <dgm:prSet/>
      <dgm:spPr/>
      <dgm:t>
        <a:bodyPr/>
        <a:lstStyle/>
        <a:p>
          <a:endParaRPr lang="en-US"/>
        </a:p>
      </dgm:t>
    </dgm:pt>
    <dgm:pt modelId="{52C02C1C-9D1A-D447-85C6-8370912FA190}">
      <dgm:prSet/>
      <dgm:spPr/>
      <dgm:t>
        <a:bodyPr/>
        <a:lstStyle/>
        <a:p>
          <a:r>
            <a:rPr lang="en-US"/>
            <a:t>Address</a:t>
          </a:r>
          <a:endParaRPr lang="en-US" dirty="0"/>
        </a:p>
      </dgm:t>
    </dgm:pt>
    <dgm:pt modelId="{0FCE7FAE-39C2-F24F-84B1-82436A46D9B9}" type="parTrans" cxnId="{50963496-DD44-0B4B-9F6E-490D9E6E80CE}">
      <dgm:prSet/>
      <dgm:spPr/>
      <dgm:t>
        <a:bodyPr/>
        <a:lstStyle/>
        <a:p>
          <a:endParaRPr lang="en-US"/>
        </a:p>
      </dgm:t>
    </dgm:pt>
    <dgm:pt modelId="{291F183A-99F6-CC42-A796-F7176F608F8F}" type="sibTrans" cxnId="{50963496-DD44-0B4B-9F6E-490D9E6E80CE}">
      <dgm:prSet/>
      <dgm:spPr/>
      <dgm:t>
        <a:bodyPr/>
        <a:lstStyle/>
        <a:p>
          <a:endParaRPr lang="en-US"/>
        </a:p>
      </dgm:t>
    </dgm:pt>
    <dgm:pt modelId="{D2E6B03C-7ABB-1147-BF06-A5ADCD3A527D}">
      <dgm:prSet/>
      <dgm:spPr/>
      <dgm:t>
        <a:bodyPr/>
        <a:lstStyle/>
        <a:p>
          <a:r>
            <a:rPr lang="en-US"/>
            <a:t># killed</a:t>
          </a:r>
          <a:endParaRPr lang="en-US" dirty="0"/>
        </a:p>
      </dgm:t>
    </dgm:pt>
    <dgm:pt modelId="{B5433E84-1E9C-EB48-904E-B410E47D5673}" type="parTrans" cxnId="{046BBE04-27C2-EB4A-9CD1-2C56197CA153}">
      <dgm:prSet/>
      <dgm:spPr/>
      <dgm:t>
        <a:bodyPr/>
        <a:lstStyle/>
        <a:p>
          <a:endParaRPr lang="en-US"/>
        </a:p>
      </dgm:t>
    </dgm:pt>
    <dgm:pt modelId="{AA10DC7B-02FA-8E48-A6CE-419D55AC2603}" type="sibTrans" cxnId="{046BBE04-27C2-EB4A-9CD1-2C56197CA153}">
      <dgm:prSet/>
      <dgm:spPr/>
      <dgm:t>
        <a:bodyPr/>
        <a:lstStyle/>
        <a:p>
          <a:endParaRPr lang="en-US"/>
        </a:p>
      </dgm:t>
    </dgm:pt>
    <dgm:pt modelId="{86D8ACFA-1A1F-4345-8889-51989B25FCC4}">
      <dgm:prSet/>
      <dgm:spPr/>
      <dgm:t>
        <a:bodyPr/>
        <a:lstStyle/>
        <a:p>
          <a:r>
            <a:rPr lang="en-US"/>
            <a:t># injured</a:t>
          </a:r>
          <a:endParaRPr lang="en-US" dirty="0"/>
        </a:p>
      </dgm:t>
    </dgm:pt>
    <dgm:pt modelId="{E5A55F5D-5AB8-A548-8764-9C95D6006012}" type="parTrans" cxnId="{CBC0A35F-48AF-5247-9582-C9907397CB62}">
      <dgm:prSet/>
      <dgm:spPr/>
      <dgm:t>
        <a:bodyPr/>
        <a:lstStyle/>
        <a:p>
          <a:endParaRPr lang="en-US"/>
        </a:p>
      </dgm:t>
    </dgm:pt>
    <dgm:pt modelId="{4828EEE2-2680-7D4A-931E-F016AC9CF760}" type="sibTrans" cxnId="{CBC0A35F-48AF-5247-9582-C9907397CB62}">
      <dgm:prSet/>
      <dgm:spPr/>
      <dgm:t>
        <a:bodyPr/>
        <a:lstStyle/>
        <a:p>
          <a:endParaRPr lang="en-US"/>
        </a:p>
      </dgm:t>
    </dgm:pt>
    <dgm:pt modelId="{CB64A466-92BE-B34D-B009-3B1D197B085F}">
      <dgm:prSet/>
      <dgm:spPr/>
      <dgm:t>
        <a:bodyPr/>
        <a:lstStyle/>
        <a:p>
          <a:r>
            <a:rPr lang="en-US"/>
            <a:t>Operations</a:t>
          </a:r>
          <a:endParaRPr lang="en-US" dirty="0"/>
        </a:p>
      </dgm:t>
    </dgm:pt>
    <dgm:pt modelId="{8332DE03-F9D1-9F41-AC27-0FC044C46996}" type="parTrans" cxnId="{900E4BC5-8BFE-B540-B614-B8101E0B891A}">
      <dgm:prSet/>
      <dgm:spPr/>
      <dgm:t>
        <a:bodyPr/>
        <a:lstStyle/>
        <a:p>
          <a:endParaRPr lang="en-US"/>
        </a:p>
      </dgm:t>
    </dgm:pt>
    <dgm:pt modelId="{6576E67E-243C-EF48-B182-D3C7BC8915F8}" type="sibTrans" cxnId="{900E4BC5-8BFE-B540-B614-B8101E0B891A}">
      <dgm:prSet/>
      <dgm:spPr/>
      <dgm:t>
        <a:bodyPr/>
        <a:lstStyle/>
        <a:p>
          <a:endParaRPr lang="en-US"/>
        </a:p>
      </dgm:t>
    </dgm:pt>
    <dgm:pt modelId="{AEB5DE3D-E7FB-2F42-8B50-7977478445B1}" type="pres">
      <dgm:prSet presAssocID="{2A3637B8-8A39-4416-9BBE-161A6E6B97DB}" presName="linear" presStyleCnt="0">
        <dgm:presLayoutVars>
          <dgm:dir/>
          <dgm:animLvl val="lvl"/>
          <dgm:resizeHandles val="exact"/>
        </dgm:presLayoutVars>
      </dgm:prSet>
      <dgm:spPr/>
    </dgm:pt>
    <dgm:pt modelId="{0E606493-C043-8646-BAEB-425711D9C84D}" type="pres">
      <dgm:prSet presAssocID="{484EFCFC-1574-446D-B393-65C763477B9B}" presName="parentLin" presStyleCnt="0"/>
      <dgm:spPr/>
    </dgm:pt>
    <dgm:pt modelId="{5E590CA9-D593-BB49-951B-01C6E7D4AAED}" type="pres">
      <dgm:prSet presAssocID="{484EFCFC-1574-446D-B393-65C763477B9B}" presName="parentLeftMargin" presStyleLbl="node1" presStyleIdx="0" presStyleCnt="2"/>
      <dgm:spPr/>
    </dgm:pt>
    <dgm:pt modelId="{5390ED25-16E1-C34D-B068-826D8F736E01}" type="pres">
      <dgm:prSet presAssocID="{484EFCFC-1574-446D-B393-65C763477B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9F938C-5D8A-DE4B-98D7-4EC344BEF45E}" type="pres">
      <dgm:prSet presAssocID="{484EFCFC-1574-446D-B393-65C763477B9B}" presName="negativeSpace" presStyleCnt="0"/>
      <dgm:spPr/>
    </dgm:pt>
    <dgm:pt modelId="{5A9CD197-30AF-4A4E-A717-93E4A1EAAF37}" type="pres">
      <dgm:prSet presAssocID="{484EFCFC-1574-446D-B393-65C763477B9B}" presName="childText" presStyleLbl="conFgAcc1" presStyleIdx="0" presStyleCnt="2">
        <dgm:presLayoutVars>
          <dgm:bulletEnabled val="1"/>
        </dgm:presLayoutVars>
      </dgm:prSet>
      <dgm:spPr/>
    </dgm:pt>
    <dgm:pt modelId="{98F90073-F9AA-BD48-AF85-069709191401}" type="pres">
      <dgm:prSet presAssocID="{416BA6D7-3D93-424E-ADF5-520264B12431}" presName="spaceBetweenRectangles" presStyleCnt="0"/>
      <dgm:spPr/>
    </dgm:pt>
    <dgm:pt modelId="{BC34D725-938A-E347-9CE7-322CF6B959DF}" type="pres">
      <dgm:prSet presAssocID="{3FB9B89E-D5AD-41A5-812D-CB25F3A8BA7E}" presName="parentLin" presStyleCnt="0"/>
      <dgm:spPr/>
    </dgm:pt>
    <dgm:pt modelId="{8BB0DB48-2FBF-334C-83A1-ED324A2B72BF}" type="pres">
      <dgm:prSet presAssocID="{3FB9B89E-D5AD-41A5-812D-CB25F3A8BA7E}" presName="parentLeftMargin" presStyleLbl="node1" presStyleIdx="0" presStyleCnt="2"/>
      <dgm:spPr/>
    </dgm:pt>
    <dgm:pt modelId="{1EF64E9D-0E1D-9944-BD6D-1DB87ADF721B}" type="pres">
      <dgm:prSet presAssocID="{3FB9B89E-D5AD-41A5-812D-CB25F3A8BA7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555FE7-7CB4-8640-BE74-D100BD096D20}" type="pres">
      <dgm:prSet presAssocID="{3FB9B89E-D5AD-41A5-812D-CB25F3A8BA7E}" presName="negativeSpace" presStyleCnt="0"/>
      <dgm:spPr/>
    </dgm:pt>
    <dgm:pt modelId="{AFFC987B-8EF4-4746-BABB-BFE309EAF150}" type="pres">
      <dgm:prSet presAssocID="{3FB9B89E-D5AD-41A5-812D-CB25F3A8BA7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26E5401-3CE0-2543-A2D4-BBC96178DC00}" type="presOf" srcId="{D2E6B03C-7ABB-1147-BF06-A5ADCD3A527D}" destId="{AFFC987B-8EF4-4746-BABB-BFE309EAF150}" srcOrd="0" destOrd="5" presId="urn:microsoft.com/office/officeart/2005/8/layout/list1"/>
    <dgm:cxn modelId="{046BBE04-27C2-EB4A-9CD1-2C56197CA153}" srcId="{3FB9B89E-D5AD-41A5-812D-CB25F3A8BA7E}" destId="{D2E6B03C-7ABB-1147-BF06-A5ADCD3A527D}" srcOrd="5" destOrd="0" parTransId="{B5433E84-1E9C-EB48-904E-B410E47D5673}" sibTransId="{AA10DC7B-02FA-8E48-A6CE-419D55AC2603}"/>
    <dgm:cxn modelId="{6C763408-E1F0-4C1E-AEC3-3FD2DBCC4B35}" srcId="{2A3637B8-8A39-4416-9BBE-161A6E6B97DB}" destId="{484EFCFC-1574-446D-B393-65C763477B9B}" srcOrd="0" destOrd="0" parTransId="{16EFAEAC-6242-4D02-9AFB-EA022920EE6F}" sibTransId="{416BA6D7-3D93-424E-ADF5-520264B12431}"/>
    <dgm:cxn modelId="{7BF0560F-6A3A-F64F-81C0-BE5387A7859B}" type="presOf" srcId="{DF83F3F8-D710-034E-8826-CD74A6D6B7EB}" destId="{AFFC987B-8EF4-4746-BABB-BFE309EAF150}" srcOrd="0" destOrd="1" presId="urn:microsoft.com/office/officeart/2005/8/layout/list1"/>
    <dgm:cxn modelId="{D8541516-C28D-1F46-8553-7F0A623DCC37}" type="presOf" srcId="{484EFCFC-1574-446D-B393-65C763477B9B}" destId="{5E590CA9-D593-BB49-951B-01C6E7D4AAED}" srcOrd="0" destOrd="0" presId="urn:microsoft.com/office/officeart/2005/8/layout/list1"/>
    <dgm:cxn modelId="{CE86FF20-2A66-2843-8E4F-72DF280C8B64}" type="presOf" srcId="{2A3637B8-8A39-4416-9BBE-161A6E6B97DB}" destId="{AEB5DE3D-E7FB-2F42-8B50-7977478445B1}" srcOrd="0" destOrd="0" presId="urn:microsoft.com/office/officeart/2005/8/layout/list1"/>
    <dgm:cxn modelId="{55FA0D49-8B90-5F45-B002-3E3F6AF1BCF4}" type="presOf" srcId="{B68C06A5-81B5-3345-94DC-420BA0ED0827}" destId="{AFFC987B-8EF4-4746-BABB-BFE309EAF150}" srcOrd="0" destOrd="3" presId="urn:microsoft.com/office/officeart/2005/8/layout/list1"/>
    <dgm:cxn modelId="{F162E954-BFFA-D54F-8BC4-B1D7B9EFD354}" type="presOf" srcId="{9D13F9B9-27EA-2046-8CEB-F4F6D3B35214}" destId="{AFFC987B-8EF4-4746-BABB-BFE309EAF150}" srcOrd="0" destOrd="2" presId="urn:microsoft.com/office/officeart/2005/8/layout/list1"/>
    <dgm:cxn modelId="{CBC0A35F-48AF-5247-9582-C9907397CB62}" srcId="{3FB9B89E-D5AD-41A5-812D-CB25F3A8BA7E}" destId="{86D8ACFA-1A1F-4345-8889-51989B25FCC4}" srcOrd="6" destOrd="0" parTransId="{E5A55F5D-5AB8-A548-8764-9C95D6006012}" sibTransId="{4828EEE2-2680-7D4A-931E-F016AC9CF760}"/>
    <dgm:cxn modelId="{26192E6F-C6E9-0B48-8F4D-0C43D6076D39}" type="presOf" srcId="{982DA9A4-62AD-4C9B-857B-7B9922B74500}" destId="{5A9CD197-30AF-4A4E-A717-93E4A1EAAF37}" srcOrd="0" destOrd="0" presId="urn:microsoft.com/office/officeart/2005/8/layout/list1"/>
    <dgm:cxn modelId="{3D9A9D7F-F5C9-45B4-9C33-44C80B6DBDCC}" srcId="{484EFCFC-1574-446D-B393-65C763477B9B}" destId="{982DA9A4-62AD-4C9B-857B-7B9922B74500}" srcOrd="0" destOrd="0" parTransId="{9B7001D6-4E86-449D-A2FD-E882252A6862}" sibTransId="{69E04FBF-7648-477A-B986-F4B2AE3AE1D5}"/>
    <dgm:cxn modelId="{C05FC187-028A-9A4A-8EED-05E2E7108A32}" type="presOf" srcId="{86D8ACFA-1A1F-4345-8889-51989B25FCC4}" destId="{AFFC987B-8EF4-4746-BABB-BFE309EAF150}" srcOrd="0" destOrd="6" presId="urn:microsoft.com/office/officeart/2005/8/layout/list1"/>
    <dgm:cxn modelId="{642FE295-190D-1A41-BB6B-BD670A6F2203}" type="presOf" srcId="{76CDE1F7-B69C-EF45-8724-32E4F818F238}" destId="{AFFC987B-8EF4-4746-BABB-BFE309EAF150}" srcOrd="0" destOrd="0" presId="urn:microsoft.com/office/officeart/2005/8/layout/list1"/>
    <dgm:cxn modelId="{50963496-DD44-0B4B-9F6E-490D9E6E80CE}" srcId="{3FB9B89E-D5AD-41A5-812D-CB25F3A8BA7E}" destId="{52C02C1C-9D1A-D447-85C6-8370912FA190}" srcOrd="4" destOrd="0" parTransId="{0FCE7FAE-39C2-F24F-84B1-82436A46D9B9}" sibTransId="{291F183A-99F6-CC42-A796-F7176F608F8F}"/>
    <dgm:cxn modelId="{96C427AA-CCFE-7840-BD3B-CF887706A026}" type="presOf" srcId="{CB64A466-92BE-B34D-B009-3B1D197B085F}" destId="{AFFC987B-8EF4-4746-BABB-BFE309EAF150}" srcOrd="0" destOrd="7" presId="urn:microsoft.com/office/officeart/2005/8/layout/list1"/>
    <dgm:cxn modelId="{39E624B3-3626-45D4-9EE1-40586F4AE509}" srcId="{2A3637B8-8A39-4416-9BBE-161A6E6B97DB}" destId="{3FB9B89E-D5AD-41A5-812D-CB25F3A8BA7E}" srcOrd="1" destOrd="0" parTransId="{9C220A9D-3963-4A16-AABA-ECB37B612090}" sibTransId="{42051521-CE4A-4F57-89A6-FDD37231AE01}"/>
    <dgm:cxn modelId="{1C72D7BD-5AFC-B648-9CB1-EDB42450B7EB}" srcId="{3FB9B89E-D5AD-41A5-812D-CB25F3A8BA7E}" destId="{9D13F9B9-27EA-2046-8CEB-F4F6D3B35214}" srcOrd="2" destOrd="0" parTransId="{D5E5C543-99EC-5849-AE1A-73DF7F489063}" sibTransId="{F91FCDE4-7743-6A4F-8122-9826F8BF25C2}"/>
    <dgm:cxn modelId="{C8C4BCBE-4BDD-CB4A-A092-FF1A190D55F1}" type="presOf" srcId="{52C02C1C-9D1A-D447-85C6-8370912FA190}" destId="{AFFC987B-8EF4-4746-BABB-BFE309EAF150}" srcOrd="0" destOrd="4" presId="urn:microsoft.com/office/officeart/2005/8/layout/list1"/>
    <dgm:cxn modelId="{900E4BC5-8BFE-B540-B614-B8101E0B891A}" srcId="{3FB9B89E-D5AD-41A5-812D-CB25F3A8BA7E}" destId="{CB64A466-92BE-B34D-B009-3B1D197B085F}" srcOrd="7" destOrd="0" parTransId="{8332DE03-F9D1-9F41-AC27-0FC044C46996}" sibTransId="{6576E67E-243C-EF48-B182-D3C7BC8915F8}"/>
    <dgm:cxn modelId="{CC23B3D1-E014-AC45-B268-EBA174ECBFB6}" type="presOf" srcId="{3FB9B89E-D5AD-41A5-812D-CB25F3A8BA7E}" destId="{1EF64E9D-0E1D-9944-BD6D-1DB87ADF721B}" srcOrd="1" destOrd="0" presId="urn:microsoft.com/office/officeart/2005/8/layout/list1"/>
    <dgm:cxn modelId="{CEAEB1D6-549E-5440-AC39-93DCF289DC4C}" type="presOf" srcId="{3FB9B89E-D5AD-41A5-812D-CB25F3A8BA7E}" destId="{8BB0DB48-2FBF-334C-83A1-ED324A2B72BF}" srcOrd="0" destOrd="0" presId="urn:microsoft.com/office/officeart/2005/8/layout/list1"/>
    <dgm:cxn modelId="{E83C2FD8-1D2A-5048-A3A8-1194D1E6740C}" srcId="{3FB9B89E-D5AD-41A5-812D-CB25F3A8BA7E}" destId="{DF83F3F8-D710-034E-8826-CD74A6D6B7EB}" srcOrd="1" destOrd="0" parTransId="{196509D9-16D2-CD4E-BAB4-6B41A5336EAE}" sibTransId="{E5105DFE-A9AB-3C44-8BC9-D71020BE4AF4}"/>
    <dgm:cxn modelId="{B2776EDF-EC46-014C-B8A0-B8D5171C95BA}" srcId="{3FB9B89E-D5AD-41A5-812D-CB25F3A8BA7E}" destId="{B68C06A5-81B5-3345-94DC-420BA0ED0827}" srcOrd="3" destOrd="0" parTransId="{4A53ABD7-0645-9F46-B3B2-B94784A62AF3}" sibTransId="{9E7C9937-7C37-654C-B826-AB1F976D604C}"/>
    <dgm:cxn modelId="{114330E1-2779-6449-911C-058EBAEFB3B8}" type="presOf" srcId="{484EFCFC-1574-446D-B393-65C763477B9B}" destId="{5390ED25-16E1-C34D-B068-826D8F736E01}" srcOrd="1" destOrd="0" presId="urn:microsoft.com/office/officeart/2005/8/layout/list1"/>
    <dgm:cxn modelId="{1D08DEF7-6348-6541-8B9E-47D754B2027B}" srcId="{3FB9B89E-D5AD-41A5-812D-CB25F3A8BA7E}" destId="{76CDE1F7-B69C-EF45-8724-32E4F818F238}" srcOrd="0" destOrd="0" parTransId="{E9F9AFC0-398D-5247-96D0-08F7C224969D}" sibTransId="{50C19D4B-67E6-F04F-85F9-7B7C6A1C54CD}"/>
    <dgm:cxn modelId="{B00A1F9C-8291-9841-9CC4-243EE8CB5F36}" type="presParOf" srcId="{AEB5DE3D-E7FB-2F42-8B50-7977478445B1}" destId="{0E606493-C043-8646-BAEB-425711D9C84D}" srcOrd="0" destOrd="0" presId="urn:microsoft.com/office/officeart/2005/8/layout/list1"/>
    <dgm:cxn modelId="{118016E1-58D5-F74C-86F1-74C08993EFF5}" type="presParOf" srcId="{0E606493-C043-8646-BAEB-425711D9C84D}" destId="{5E590CA9-D593-BB49-951B-01C6E7D4AAED}" srcOrd="0" destOrd="0" presId="urn:microsoft.com/office/officeart/2005/8/layout/list1"/>
    <dgm:cxn modelId="{E75DF3E0-D15D-2B40-A493-71B4FF412908}" type="presParOf" srcId="{0E606493-C043-8646-BAEB-425711D9C84D}" destId="{5390ED25-16E1-C34D-B068-826D8F736E01}" srcOrd="1" destOrd="0" presId="urn:microsoft.com/office/officeart/2005/8/layout/list1"/>
    <dgm:cxn modelId="{263BE4BF-9692-3640-9FB0-FDE5AD24D983}" type="presParOf" srcId="{AEB5DE3D-E7FB-2F42-8B50-7977478445B1}" destId="{929F938C-5D8A-DE4B-98D7-4EC344BEF45E}" srcOrd="1" destOrd="0" presId="urn:microsoft.com/office/officeart/2005/8/layout/list1"/>
    <dgm:cxn modelId="{24F372E3-ACDE-0247-B0B6-B8FA28ED4C93}" type="presParOf" srcId="{AEB5DE3D-E7FB-2F42-8B50-7977478445B1}" destId="{5A9CD197-30AF-4A4E-A717-93E4A1EAAF37}" srcOrd="2" destOrd="0" presId="urn:microsoft.com/office/officeart/2005/8/layout/list1"/>
    <dgm:cxn modelId="{D4F11EFE-5BA0-3C44-AB39-7D48E7FD9AA4}" type="presParOf" srcId="{AEB5DE3D-E7FB-2F42-8B50-7977478445B1}" destId="{98F90073-F9AA-BD48-AF85-069709191401}" srcOrd="3" destOrd="0" presId="urn:microsoft.com/office/officeart/2005/8/layout/list1"/>
    <dgm:cxn modelId="{B46110C6-8FA3-FD41-B5FF-5D593C02E6CA}" type="presParOf" srcId="{AEB5DE3D-E7FB-2F42-8B50-7977478445B1}" destId="{BC34D725-938A-E347-9CE7-322CF6B959DF}" srcOrd="4" destOrd="0" presId="urn:microsoft.com/office/officeart/2005/8/layout/list1"/>
    <dgm:cxn modelId="{FD6F580F-97A7-C545-9E85-930026E126AD}" type="presParOf" srcId="{BC34D725-938A-E347-9CE7-322CF6B959DF}" destId="{8BB0DB48-2FBF-334C-83A1-ED324A2B72BF}" srcOrd="0" destOrd="0" presId="urn:microsoft.com/office/officeart/2005/8/layout/list1"/>
    <dgm:cxn modelId="{1D35056A-6B55-354B-BBED-B4335FA23FF3}" type="presParOf" srcId="{BC34D725-938A-E347-9CE7-322CF6B959DF}" destId="{1EF64E9D-0E1D-9944-BD6D-1DB87ADF721B}" srcOrd="1" destOrd="0" presId="urn:microsoft.com/office/officeart/2005/8/layout/list1"/>
    <dgm:cxn modelId="{DC5A9316-2B37-4D45-83BC-A8CFBAE6B864}" type="presParOf" srcId="{AEB5DE3D-E7FB-2F42-8B50-7977478445B1}" destId="{7B555FE7-7CB4-8640-BE74-D100BD096D20}" srcOrd="5" destOrd="0" presId="urn:microsoft.com/office/officeart/2005/8/layout/list1"/>
    <dgm:cxn modelId="{5D1221EE-35D0-5F4B-A7C8-DCC6B5B0D5A5}" type="presParOf" srcId="{AEB5DE3D-E7FB-2F42-8B50-7977478445B1}" destId="{AFFC987B-8EF4-4746-BABB-BFE309EAF1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6AB0EB-D9FC-43B5-A458-3B347A0F34A1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9B3181C-D0F8-4355-89A5-563C2E877E6B}">
      <dgm:prSet/>
      <dgm:spPr/>
      <dgm:t>
        <a:bodyPr/>
        <a:lstStyle/>
        <a:p>
          <a:r>
            <a:rPr lang="en-US"/>
            <a:t>Mass shootings by year</a:t>
          </a:r>
        </a:p>
      </dgm:t>
    </dgm:pt>
    <dgm:pt modelId="{A37B9782-AD0D-43FA-BA85-0417257EE5E3}" type="parTrans" cxnId="{47C937D2-BE82-4E0A-A9FF-F8CD532A257F}">
      <dgm:prSet/>
      <dgm:spPr/>
      <dgm:t>
        <a:bodyPr/>
        <a:lstStyle/>
        <a:p>
          <a:endParaRPr lang="en-US"/>
        </a:p>
      </dgm:t>
    </dgm:pt>
    <dgm:pt modelId="{501F25A2-73EF-4514-971B-301013C5A9B5}" type="sibTrans" cxnId="{47C937D2-BE82-4E0A-A9FF-F8CD532A257F}">
      <dgm:prSet/>
      <dgm:spPr/>
      <dgm:t>
        <a:bodyPr/>
        <a:lstStyle/>
        <a:p>
          <a:endParaRPr lang="en-US"/>
        </a:p>
      </dgm:t>
    </dgm:pt>
    <dgm:pt modelId="{93FEF387-4E9A-4C5A-89C4-2AFAED112337}">
      <dgm:prSet/>
      <dgm:spPr/>
      <dgm:t>
        <a:bodyPr/>
        <a:lstStyle/>
        <a:p>
          <a:r>
            <a:rPr lang="en-US"/>
            <a:t>Which city has the most dangerous gun violence?</a:t>
          </a:r>
        </a:p>
      </dgm:t>
    </dgm:pt>
    <dgm:pt modelId="{9DF8D032-DC44-48D5-8566-D9869F2FAD4A}" type="parTrans" cxnId="{CA715C82-F7C2-43B2-8F1E-1E1F1D2D0C17}">
      <dgm:prSet/>
      <dgm:spPr/>
      <dgm:t>
        <a:bodyPr/>
        <a:lstStyle/>
        <a:p>
          <a:endParaRPr lang="en-US"/>
        </a:p>
      </dgm:t>
    </dgm:pt>
    <dgm:pt modelId="{48DEC11E-D8BA-4688-8287-E0B73D2FBBB6}" type="sibTrans" cxnId="{CA715C82-F7C2-43B2-8F1E-1E1F1D2D0C17}">
      <dgm:prSet/>
      <dgm:spPr/>
      <dgm:t>
        <a:bodyPr/>
        <a:lstStyle/>
        <a:p>
          <a:endParaRPr lang="en-US"/>
        </a:p>
      </dgm:t>
    </dgm:pt>
    <dgm:pt modelId="{6267E9FD-76CD-4919-8300-8EFB005ED3B6}">
      <dgm:prSet/>
      <dgm:spPr/>
      <dgm:t>
        <a:bodyPr/>
        <a:lstStyle/>
        <a:p>
          <a:r>
            <a:rPr lang="en-US"/>
            <a:t>When does most of the gun violence happen? </a:t>
          </a:r>
        </a:p>
      </dgm:t>
    </dgm:pt>
    <dgm:pt modelId="{FFF5EA53-EF45-4207-BE78-9C3269C11EDD}" type="parTrans" cxnId="{7DD81314-BD92-4481-A0B8-FECB6AE2A2DC}">
      <dgm:prSet/>
      <dgm:spPr/>
      <dgm:t>
        <a:bodyPr/>
        <a:lstStyle/>
        <a:p>
          <a:endParaRPr lang="en-US"/>
        </a:p>
      </dgm:t>
    </dgm:pt>
    <dgm:pt modelId="{AFFA46ED-ABB8-453A-B10C-4B56F4365AE7}" type="sibTrans" cxnId="{7DD81314-BD92-4481-A0B8-FECB6AE2A2DC}">
      <dgm:prSet/>
      <dgm:spPr/>
      <dgm:t>
        <a:bodyPr/>
        <a:lstStyle/>
        <a:p>
          <a:endParaRPr lang="en-US"/>
        </a:p>
      </dgm:t>
    </dgm:pt>
    <dgm:pt modelId="{31A41F53-2EEC-4BDC-8A85-74A34C1A0D4D}">
      <dgm:prSet/>
      <dgm:spPr/>
      <dgm:t>
        <a:bodyPr/>
        <a:lstStyle/>
        <a:p>
          <a:r>
            <a:rPr lang="en-US" dirty="0"/>
            <a:t>Weekdays or weekends?</a:t>
          </a:r>
        </a:p>
      </dgm:t>
    </dgm:pt>
    <dgm:pt modelId="{2CC21B57-FC1B-4C74-9DEF-4B1A7F557AF2}" type="parTrans" cxnId="{F5F54CC8-8675-4A22-988E-8F4913F86678}">
      <dgm:prSet/>
      <dgm:spPr/>
      <dgm:t>
        <a:bodyPr/>
        <a:lstStyle/>
        <a:p>
          <a:endParaRPr lang="en-US"/>
        </a:p>
      </dgm:t>
    </dgm:pt>
    <dgm:pt modelId="{2CC00AD3-6794-4268-AEB5-07273D86EEB1}" type="sibTrans" cxnId="{F5F54CC8-8675-4A22-988E-8F4913F86678}">
      <dgm:prSet/>
      <dgm:spPr/>
      <dgm:t>
        <a:bodyPr/>
        <a:lstStyle/>
        <a:p>
          <a:endParaRPr lang="en-US"/>
        </a:p>
      </dgm:t>
    </dgm:pt>
    <dgm:pt modelId="{124CB26B-7DE4-4B33-9250-FB37B976BC4A}">
      <dgm:prSet/>
      <dgm:spPr/>
      <dgm:t>
        <a:bodyPr/>
        <a:lstStyle/>
        <a:p>
          <a:r>
            <a:rPr lang="en-US" dirty="0"/>
            <a:t>Summer or spring or winter?</a:t>
          </a:r>
        </a:p>
      </dgm:t>
    </dgm:pt>
    <dgm:pt modelId="{511468B6-3506-4E1E-A8FB-45462C13F7EE}" type="parTrans" cxnId="{7D7C0999-C529-4C72-BF8B-103C923D490C}">
      <dgm:prSet/>
      <dgm:spPr/>
      <dgm:t>
        <a:bodyPr/>
        <a:lstStyle/>
        <a:p>
          <a:endParaRPr lang="en-US"/>
        </a:p>
      </dgm:t>
    </dgm:pt>
    <dgm:pt modelId="{AF770DF0-EE9F-4752-9118-280E26C3440B}" type="sibTrans" cxnId="{7D7C0999-C529-4C72-BF8B-103C923D490C}">
      <dgm:prSet/>
      <dgm:spPr/>
      <dgm:t>
        <a:bodyPr/>
        <a:lstStyle/>
        <a:p>
          <a:endParaRPr lang="en-US"/>
        </a:p>
      </dgm:t>
    </dgm:pt>
    <dgm:pt modelId="{C30696A3-097C-4295-A0E3-5B945266AF7F}">
      <dgm:prSet/>
      <dgm:spPr/>
      <dgm:t>
        <a:bodyPr/>
        <a:lstStyle/>
        <a:p>
          <a:r>
            <a:rPr lang="en-US"/>
            <a:t>Who are being killed the most?</a:t>
          </a:r>
        </a:p>
      </dgm:t>
    </dgm:pt>
    <dgm:pt modelId="{CBC6F144-E172-432B-BD96-215C59D19376}" type="parTrans" cxnId="{F331F559-F72B-4531-9EE6-465DF5F00503}">
      <dgm:prSet/>
      <dgm:spPr/>
      <dgm:t>
        <a:bodyPr/>
        <a:lstStyle/>
        <a:p>
          <a:endParaRPr lang="en-US"/>
        </a:p>
      </dgm:t>
    </dgm:pt>
    <dgm:pt modelId="{54992DE1-65F7-40CC-9938-4747E4E90288}" type="sibTrans" cxnId="{F331F559-F72B-4531-9EE6-465DF5F00503}">
      <dgm:prSet/>
      <dgm:spPr/>
      <dgm:t>
        <a:bodyPr/>
        <a:lstStyle/>
        <a:p>
          <a:endParaRPr lang="en-US"/>
        </a:p>
      </dgm:t>
    </dgm:pt>
    <dgm:pt modelId="{257AD6F8-0F4C-4AAE-97F8-EB4A8A5EB5DC}">
      <dgm:prSet/>
      <dgm:spPr/>
      <dgm:t>
        <a:bodyPr/>
        <a:lstStyle/>
        <a:p>
          <a:r>
            <a:rPr lang="en-US" dirty="0"/>
            <a:t>Teens or children?</a:t>
          </a:r>
        </a:p>
      </dgm:t>
    </dgm:pt>
    <dgm:pt modelId="{7C6AA35C-1A46-41A3-B35A-32CCCE434AEF}" type="parTrans" cxnId="{A311A7B3-5659-4D3F-AA39-D519160DC8CF}">
      <dgm:prSet/>
      <dgm:spPr/>
      <dgm:t>
        <a:bodyPr/>
        <a:lstStyle/>
        <a:p>
          <a:endParaRPr lang="en-US"/>
        </a:p>
      </dgm:t>
    </dgm:pt>
    <dgm:pt modelId="{D915AE1C-D4CC-41C0-ACDF-023D4EDA489F}" type="sibTrans" cxnId="{A311A7B3-5659-4D3F-AA39-D519160DC8CF}">
      <dgm:prSet/>
      <dgm:spPr/>
      <dgm:t>
        <a:bodyPr/>
        <a:lstStyle/>
        <a:p>
          <a:endParaRPr lang="en-US"/>
        </a:p>
      </dgm:t>
    </dgm:pt>
    <dgm:pt modelId="{C87A5E71-ABD2-41B9-B55B-51D5520A22F6}">
      <dgm:prSet/>
      <dgm:spPr/>
      <dgm:t>
        <a:bodyPr/>
        <a:lstStyle/>
        <a:p>
          <a:r>
            <a:rPr lang="en-US" dirty="0"/>
            <a:t>What type of guns are involved?</a:t>
          </a:r>
        </a:p>
      </dgm:t>
    </dgm:pt>
    <dgm:pt modelId="{2EB422FC-B56E-4D8F-BDE7-AF4EF9B6A519}" type="parTrans" cxnId="{DC75C230-5E96-4D4F-856E-A23394336FE2}">
      <dgm:prSet/>
      <dgm:spPr/>
      <dgm:t>
        <a:bodyPr/>
        <a:lstStyle/>
        <a:p>
          <a:endParaRPr lang="en-US"/>
        </a:p>
      </dgm:t>
    </dgm:pt>
    <dgm:pt modelId="{C7694D15-9B4B-494E-AE1E-2FAE3FF37FB3}" type="sibTrans" cxnId="{DC75C230-5E96-4D4F-856E-A23394336FE2}">
      <dgm:prSet/>
      <dgm:spPr/>
      <dgm:t>
        <a:bodyPr/>
        <a:lstStyle/>
        <a:p>
          <a:endParaRPr lang="en-US"/>
        </a:p>
      </dgm:t>
    </dgm:pt>
    <dgm:pt modelId="{9D03F540-C00A-43EE-B842-579A5AE49EE6}">
      <dgm:prSet/>
      <dgm:spPr/>
      <dgm:t>
        <a:bodyPr/>
        <a:lstStyle/>
        <a:p>
          <a:r>
            <a:rPr lang="en-US"/>
            <a:t># of teens killed by states</a:t>
          </a:r>
        </a:p>
      </dgm:t>
    </dgm:pt>
    <dgm:pt modelId="{4C5A033A-79A0-45EA-8BF9-50BC51B4EDFE}" type="parTrans" cxnId="{55793643-9970-44A7-9785-B74240454309}">
      <dgm:prSet/>
      <dgm:spPr/>
      <dgm:t>
        <a:bodyPr/>
        <a:lstStyle/>
        <a:p>
          <a:endParaRPr lang="en-US"/>
        </a:p>
      </dgm:t>
    </dgm:pt>
    <dgm:pt modelId="{0313EDB3-B537-48E7-9488-377F74E1A7CD}" type="sibTrans" cxnId="{55793643-9970-44A7-9785-B74240454309}">
      <dgm:prSet/>
      <dgm:spPr/>
      <dgm:t>
        <a:bodyPr/>
        <a:lstStyle/>
        <a:p>
          <a:endParaRPr lang="en-US"/>
        </a:p>
      </dgm:t>
    </dgm:pt>
    <dgm:pt modelId="{56192868-A802-416D-A5C7-BA47D06640E8}">
      <dgm:prSet/>
      <dgm:spPr/>
      <dgm:t>
        <a:bodyPr/>
        <a:lstStyle/>
        <a:p>
          <a:r>
            <a:rPr lang="en-US"/>
            <a:t># of children killed by states</a:t>
          </a:r>
        </a:p>
      </dgm:t>
    </dgm:pt>
    <dgm:pt modelId="{7E7D014F-99E0-49DA-B4E0-42C0420B34F6}" type="parTrans" cxnId="{8A769EDF-9B68-491A-AD4C-030638AEE981}">
      <dgm:prSet/>
      <dgm:spPr/>
      <dgm:t>
        <a:bodyPr/>
        <a:lstStyle/>
        <a:p>
          <a:endParaRPr lang="en-US"/>
        </a:p>
      </dgm:t>
    </dgm:pt>
    <dgm:pt modelId="{13E33CD9-37DC-47B2-B360-919BE4D1FF06}" type="sibTrans" cxnId="{8A769EDF-9B68-491A-AD4C-030638AEE981}">
      <dgm:prSet/>
      <dgm:spPr/>
      <dgm:t>
        <a:bodyPr/>
        <a:lstStyle/>
        <a:p>
          <a:endParaRPr lang="en-US"/>
        </a:p>
      </dgm:t>
    </dgm:pt>
    <dgm:pt modelId="{400B69D0-AE58-4A90-8F62-3F0AF359A0FC}">
      <dgm:prSet/>
      <dgm:spPr/>
      <dgm:t>
        <a:bodyPr/>
        <a:lstStyle/>
        <a:p>
          <a:r>
            <a:rPr lang="en-US"/>
            <a:t># of teens injured by states</a:t>
          </a:r>
        </a:p>
      </dgm:t>
    </dgm:pt>
    <dgm:pt modelId="{AADB489E-CE39-4AAB-B48D-D6F635CD7D1C}" type="parTrans" cxnId="{2B08BF6B-D5F8-405B-ADD9-06B38E16A50D}">
      <dgm:prSet/>
      <dgm:spPr/>
      <dgm:t>
        <a:bodyPr/>
        <a:lstStyle/>
        <a:p>
          <a:endParaRPr lang="en-US"/>
        </a:p>
      </dgm:t>
    </dgm:pt>
    <dgm:pt modelId="{E7ECE943-2F6B-4DDF-B422-9ED79B2717DC}" type="sibTrans" cxnId="{2B08BF6B-D5F8-405B-ADD9-06B38E16A50D}">
      <dgm:prSet/>
      <dgm:spPr/>
      <dgm:t>
        <a:bodyPr/>
        <a:lstStyle/>
        <a:p>
          <a:endParaRPr lang="en-US"/>
        </a:p>
      </dgm:t>
    </dgm:pt>
    <dgm:pt modelId="{35FB0676-AE54-4FB7-ABA9-5477EC56940E}">
      <dgm:prSet/>
      <dgm:spPr/>
      <dgm:t>
        <a:bodyPr/>
        <a:lstStyle/>
        <a:p>
          <a:r>
            <a:rPr lang="en-US"/>
            <a:t># of children injured by states</a:t>
          </a:r>
        </a:p>
      </dgm:t>
    </dgm:pt>
    <dgm:pt modelId="{5D325761-0B0F-456C-8E3B-31290E42D888}" type="parTrans" cxnId="{7B193604-F12E-4A2F-A3F8-3105DF2457A0}">
      <dgm:prSet/>
      <dgm:spPr/>
      <dgm:t>
        <a:bodyPr/>
        <a:lstStyle/>
        <a:p>
          <a:endParaRPr lang="en-US"/>
        </a:p>
      </dgm:t>
    </dgm:pt>
    <dgm:pt modelId="{AEC49BFD-0A81-44EE-96FE-879EF8D3B641}" type="sibTrans" cxnId="{7B193604-F12E-4A2F-A3F8-3105DF2457A0}">
      <dgm:prSet/>
      <dgm:spPr/>
      <dgm:t>
        <a:bodyPr/>
        <a:lstStyle/>
        <a:p>
          <a:endParaRPr lang="en-US"/>
        </a:p>
      </dgm:t>
    </dgm:pt>
    <dgm:pt modelId="{5BB7AE88-8949-A742-8D44-80FA082BDA38}" type="pres">
      <dgm:prSet presAssocID="{EC6AB0EB-D9FC-43B5-A458-3B347A0F34A1}" presName="Name0" presStyleCnt="0">
        <dgm:presLayoutVars>
          <dgm:dir/>
          <dgm:animLvl val="lvl"/>
          <dgm:resizeHandles val="exact"/>
        </dgm:presLayoutVars>
      </dgm:prSet>
      <dgm:spPr/>
    </dgm:pt>
    <dgm:pt modelId="{B8D2D93A-64D1-4C44-AE3A-4EA01D1B9E4E}" type="pres">
      <dgm:prSet presAssocID="{D9B3181C-D0F8-4355-89A5-563C2E877E6B}" presName="linNode" presStyleCnt="0"/>
      <dgm:spPr/>
    </dgm:pt>
    <dgm:pt modelId="{471196D2-97C3-AB48-AEFF-BC79CB271D6E}" type="pres">
      <dgm:prSet presAssocID="{D9B3181C-D0F8-4355-89A5-563C2E877E6B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7BD4497D-12ED-174A-B092-93A3C6170BA6}" type="pres">
      <dgm:prSet presAssocID="{501F25A2-73EF-4514-971B-301013C5A9B5}" presName="sp" presStyleCnt="0"/>
      <dgm:spPr/>
    </dgm:pt>
    <dgm:pt modelId="{E364E1CF-E8DF-3A46-9007-FF3713FC424C}" type="pres">
      <dgm:prSet presAssocID="{93FEF387-4E9A-4C5A-89C4-2AFAED112337}" presName="linNode" presStyleCnt="0"/>
      <dgm:spPr/>
    </dgm:pt>
    <dgm:pt modelId="{952DEA12-E069-974D-B548-3CB2EC3EA518}" type="pres">
      <dgm:prSet presAssocID="{93FEF387-4E9A-4C5A-89C4-2AFAED112337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7A43FBE5-0089-5F4F-B793-A80128E45D93}" type="pres">
      <dgm:prSet presAssocID="{48DEC11E-D8BA-4688-8287-E0B73D2FBBB6}" presName="sp" presStyleCnt="0"/>
      <dgm:spPr/>
    </dgm:pt>
    <dgm:pt modelId="{781E1C08-3A53-1A4D-8875-AAE9C0DDABEE}" type="pres">
      <dgm:prSet presAssocID="{6267E9FD-76CD-4919-8300-8EFB005ED3B6}" presName="linNode" presStyleCnt="0"/>
      <dgm:spPr/>
    </dgm:pt>
    <dgm:pt modelId="{1394D4A3-2E02-114D-A9EC-12BCFCF54AB2}" type="pres">
      <dgm:prSet presAssocID="{6267E9FD-76CD-4919-8300-8EFB005ED3B6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351B4CE2-12D8-A641-8C93-BC994179F334}" type="pres">
      <dgm:prSet presAssocID="{6267E9FD-76CD-4919-8300-8EFB005ED3B6}" presName="descendantText" presStyleLbl="alignAccFollowNode1" presStyleIdx="0" presStyleCnt="2">
        <dgm:presLayoutVars>
          <dgm:bulletEnabled val="1"/>
        </dgm:presLayoutVars>
      </dgm:prSet>
      <dgm:spPr/>
    </dgm:pt>
    <dgm:pt modelId="{2C628224-3CDD-2146-AC2E-C26BD2A66F81}" type="pres">
      <dgm:prSet presAssocID="{AFFA46ED-ABB8-453A-B10C-4B56F4365AE7}" presName="sp" presStyleCnt="0"/>
      <dgm:spPr/>
    </dgm:pt>
    <dgm:pt modelId="{2B207601-D59A-4B49-8C9E-997644446012}" type="pres">
      <dgm:prSet presAssocID="{C30696A3-097C-4295-A0E3-5B945266AF7F}" presName="linNode" presStyleCnt="0"/>
      <dgm:spPr/>
    </dgm:pt>
    <dgm:pt modelId="{6A810447-CC54-A84D-A3FC-8F623CF1A611}" type="pres">
      <dgm:prSet presAssocID="{C30696A3-097C-4295-A0E3-5B945266AF7F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F84C881F-45EC-1E4C-87E7-78A5D8E3168A}" type="pres">
      <dgm:prSet presAssocID="{C30696A3-097C-4295-A0E3-5B945266AF7F}" presName="descendantText" presStyleLbl="alignAccFollowNode1" presStyleIdx="1" presStyleCnt="2">
        <dgm:presLayoutVars>
          <dgm:bulletEnabled val="1"/>
        </dgm:presLayoutVars>
      </dgm:prSet>
      <dgm:spPr/>
    </dgm:pt>
    <dgm:pt modelId="{56A967C6-8EA0-5941-B08A-00381B5D4CF6}" type="pres">
      <dgm:prSet presAssocID="{54992DE1-65F7-40CC-9938-4747E4E90288}" presName="sp" presStyleCnt="0"/>
      <dgm:spPr/>
    </dgm:pt>
    <dgm:pt modelId="{CA9BEE54-DC0C-0648-B38A-A97DEC8546C5}" type="pres">
      <dgm:prSet presAssocID="{C87A5E71-ABD2-41B9-B55B-51D5520A22F6}" presName="linNode" presStyleCnt="0"/>
      <dgm:spPr/>
    </dgm:pt>
    <dgm:pt modelId="{FEBE206D-0119-FE49-8BA0-B4824E6B31D5}" type="pres">
      <dgm:prSet presAssocID="{C87A5E71-ABD2-41B9-B55B-51D5520A22F6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45F8B320-EB78-EB49-8F82-54C5594A465E}" type="pres">
      <dgm:prSet presAssocID="{C7694D15-9B4B-494E-AE1E-2FAE3FF37FB3}" presName="sp" presStyleCnt="0"/>
      <dgm:spPr/>
    </dgm:pt>
    <dgm:pt modelId="{19925F64-0F8C-6D46-8FF9-1FA08C41BBC6}" type="pres">
      <dgm:prSet presAssocID="{9D03F540-C00A-43EE-B842-579A5AE49EE6}" presName="linNode" presStyleCnt="0"/>
      <dgm:spPr/>
    </dgm:pt>
    <dgm:pt modelId="{61F5D528-2B1E-BD42-BF4D-9568A1D5FF58}" type="pres">
      <dgm:prSet presAssocID="{9D03F540-C00A-43EE-B842-579A5AE49EE6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F292045A-AF28-C44C-8D0E-F8D4286F97AA}" type="pres">
      <dgm:prSet presAssocID="{0313EDB3-B537-48E7-9488-377F74E1A7CD}" presName="sp" presStyleCnt="0"/>
      <dgm:spPr/>
    </dgm:pt>
    <dgm:pt modelId="{B30FD569-901D-ED4C-B0DF-2B76B90E4CD2}" type="pres">
      <dgm:prSet presAssocID="{56192868-A802-416D-A5C7-BA47D06640E8}" presName="linNode" presStyleCnt="0"/>
      <dgm:spPr/>
    </dgm:pt>
    <dgm:pt modelId="{44B1F4B3-2DB3-DA4B-8ABA-E8D5D4FEF718}" type="pres">
      <dgm:prSet presAssocID="{56192868-A802-416D-A5C7-BA47D06640E8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855D5A24-026A-8940-8282-0E765B9CC11C}" type="pres">
      <dgm:prSet presAssocID="{13E33CD9-37DC-47B2-B360-919BE4D1FF06}" presName="sp" presStyleCnt="0"/>
      <dgm:spPr/>
    </dgm:pt>
    <dgm:pt modelId="{976465DF-8F28-BE41-9F38-886733827208}" type="pres">
      <dgm:prSet presAssocID="{400B69D0-AE58-4A90-8F62-3F0AF359A0FC}" presName="linNode" presStyleCnt="0"/>
      <dgm:spPr/>
    </dgm:pt>
    <dgm:pt modelId="{E1389147-F8CC-1646-8644-B092BF7B4522}" type="pres">
      <dgm:prSet presAssocID="{400B69D0-AE58-4A90-8F62-3F0AF359A0FC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602AACCB-5AE7-C24F-A7C2-B5DEC4ACC6E8}" type="pres">
      <dgm:prSet presAssocID="{E7ECE943-2F6B-4DDF-B422-9ED79B2717DC}" presName="sp" presStyleCnt="0"/>
      <dgm:spPr/>
    </dgm:pt>
    <dgm:pt modelId="{431E9DAE-6320-364B-B711-B50161CDDC36}" type="pres">
      <dgm:prSet presAssocID="{35FB0676-AE54-4FB7-ABA9-5477EC56940E}" presName="linNode" presStyleCnt="0"/>
      <dgm:spPr/>
    </dgm:pt>
    <dgm:pt modelId="{D182F25A-77E5-634C-B7F2-75364DD1A7AF}" type="pres">
      <dgm:prSet presAssocID="{35FB0676-AE54-4FB7-ABA9-5477EC56940E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1A716A02-A4CB-3A4B-BE08-163BCA126FE7}" type="presOf" srcId="{6267E9FD-76CD-4919-8300-8EFB005ED3B6}" destId="{1394D4A3-2E02-114D-A9EC-12BCFCF54AB2}" srcOrd="0" destOrd="0" presId="urn:microsoft.com/office/officeart/2005/8/layout/vList5"/>
    <dgm:cxn modelId="{7B193604-F12E-4A2F-A3F8-3105DF2457A0}" srcId="{EC6AB0EB-D9FC-43B5-A458-3B347A0F34A1}" destId="{35FB0676-AE54-4FB7-ABA9-5477EC56940E}" srcOrd="8" destOrd="0" parTransId="{5D325761-0B0F-456C-8E3B-31290E42D888}" sibTransId="{AEC49BFD-0A81-44EE-96FE-879EF8D3B641}"/>
    <dgm:cxn modelId="{7DD81314-BD92-4481-A0B8-FECB6AE2A2DC}" srcId="{EC6AB0EB-D9FC-43B5-A458-3B347A0F34A1}" destId="{6267E9FD-76CD-4919-8300-8EFB005ED3B6}" srcOrd="2" destOrd="0" parTransId="{FFF5EA53-EF45-4207-BE78-9C3269C11EDD}" sibTransId="{AFFA46ED-ABB8-453A-B10C-4B56F4365AE7}"/>
    <dgm:cxn modelId="{B6AD8A1B-6C87-6144-9EFF-0F743DFD7FB8}" type="presOf" srcId="{257AD6F8-0F4C-4AAE-97F8-EB4A8A5EB5DC}" destId="{F84C881F-45EC-1E4C-87E7-78A5D8E3168A}" srcOrd="0" destOrd="0" presId="urn:microsoft.com/office/officeart/2005/8/layout/vList5"/>
    <dgm:cxn modelId="{2621301E-E6FC-8E4B-9BBA-2D32A3E51EDA}" type="presOf" srcId="{C30696A3-097C-4295-A0E3-5B945266AF7F}" destId="{6A810447-CC54-A84D-A3FC-8F623CF1A611}" srcOrd="0" destOrd="0" presId="urn:microsoft.com/office/officeart/2005/8/layout/vList5"/>
    <dgm:cxn modelId="{DC75C230-5E96-4D4F-856E-A23394336FE2}" srcId="{EC6AB0EB-D9FC-43B5-A458-3B347A0F34A1}" destId="{C87A5E71-ABD2-41B9-B55B-51D5520A22F6}" srcOrd="4" destOrd="0" parTransId="{2EB422FC-B56E-4D8F-BDE7-AF4EF9B6A519}" sibTransId="{C7694D15-9B4B-494E-AE1E-2FAE3FF37FB3}"/>
    <dgm:cxn modelId="{006F443A-9830-7642-85E1-AB91DB674E8A}" type="presOf" srcId="{EC6AB0EB-D9FC-43B5-A458-3B347A0F34A1}" destId="{5BB7AE88-8949-A742-8D44-80FA082BDA38}" srcOrd="0" destOrd="0" presId="urn:microsoft.com/office/officeart/2005/8/layout/vList5"/>
    <dgm:cxn modelId="{55793643-9970-44A7-9785-B74240454309}" srcId="{EC6AB0EB-D9FC-43B5-A458-3B347A0F34A1}" destId="{9D03F540-C00A-43EE-B842-579A5AE49EE6}" srcOrd="5" destOrd="0" parTransId="{4C5A033A-79A0-45EA-8BF9-50BC51B4EDFE}" sibTransId="{0313EDB3-B537-48E7-9488-377F74E1A7CD}"/>
    <dgm:cxn modelId="{A667EF4E-266B-FA42-A1C6-68AC17C9CA92}" type="presOf" srcId="{56192868-A802-416D-A5C7-BA47D06640E8}" destId="{44B1F4B3-2DB3-DA4B-8ABA-E8D5D4FEF718}" srcOrd="0" destOrd="0" presId="urn:microsoft.com/office/officeart/2005/8/layout/vList5"/>
    <dgm:cxn modelId="{98E82A52-6EFC-1A49-BEE5-445D58DDE100}" type="presOf" srcId="{31A41F53-2EEC-4BDC-8A85-74A34C1A0D4D}" destId="{351B4CE2-12D8-A641-8C93-BC994179F334}" srcOrd="0" destOrd="0" presId="urn:microsoft.com/office/officeart/2005/8/layout/vList5"/>
    <dgm:cxn modelId="{282BC558-8267-0C49-8CF7-E6D10A7C045D}" type="presOf" srcId="{400B69D0-AE58-4A90-8F62-3F0AF359A0FC}" destId="{E1389147-F8CC-1646-8644-B092BF7B4522}" srcOrd="0" destOrd="0" presId="urn:microsoft.com/office/officeart/2005/8/layout/vList5"/>
    <dgm:cxn modelId="{F331F559-F72B-4531-9EE6-465DF5F00503}" srcId="{EC6AB0EB-D9FC-43B5-A458-3B347A0F34A1}" destId="{C30696A3-097C-4295-A0E3-5B945266AF7F}" srcOrd="3" destOrd="0" parTransId="{CBC6F144-E172-432B-BD96-215C59D19376}" sibTransId="{54992DE1-65F7-40CC-9938-4747E4E90288}"/>
    <dgm:cxn modelId="{07CD735C-A6D8-2A4F-9B2B-0FDFD9B1FB88}" type="presOf" srcId="{35FB0676-AE54-4FB7-ABA9-5477EC56940E}" destId="{D182F25A-77E5-634C-B7F2-75364DD1A7AF}" srcOrd="0" destOrd="0" presId="urn:microsoft.com/office/officeart/2005/8/layout/vList5"/>
    <dgm:cxn modelId="{2B08BF6B-D5F8-405B-ADD9-06B38E16A50D}" srcId="{EC6AB0EB-D9FC-43B5-A458-3B347A0F34A1}" destId="{400B69D0-AE58-4A90-8F62-3F0AF359A0FC}" srcOrd="7" destOrd="0" parTransId="{AADB489E-CE39-4AAB-B48D-D6F635CD7D1C}" sibTransId="{E7ECE943-2F6B-4DDF-B422-9ED79B2717DC}"/>
    <dgm:cxn modelId="{92F23F7A-F83A-474C-8D4E-FB53AACFE5D2}" type="presOf" srcId="{93FEF387-4E9A-4C5A-89C4-2AFAED112337}" destId="{952DEA12-E069-974D-B548-3CB2EC3EA518}" srcOrd="0" destOrd="0" presId="urn:microsoft.com/office/officeart/2005/8/layout/vList5"/>
    <dgm:cxn modelId="{CA715C82-F7C2-43B2-8F1E-1E1F1D2D0C17}" srcId="{EC6AB0EB-D9FC-43B5-A458-3B347A0F34A1}" destId="{93FEF387-4E9A-4C5A-89C4-2AFAED112337}" srcOrd="1" destOrd="0" parTransId="{9DF8D032-DC44-48D5-8566-D9869F2FAD4A}" sibTransId="{48DEC11E-D8BA-4688-8287-E0B73D2FBBB6}"/>
    <dgm:cxn modelId="{C357208B-2E3B-1545-831D-73C5EEED7A6E}" type="presOf" srcId="{124CB26B-7DE4-4B33-9250-FB37B976BC4A}" destId="{351B4CE2-12D8-A641-8C93-BC994179F334}" srcOrd="0" destOrd="1" presId="urn:microsoft.com/office/officeart/2005/8/layout/vList5"/>
    <dgm:cxn modelId="{7D7C0999-C529-4C72-BF8B-103C923D490C}" srcId="{6267E9FD-76CD-4919-8300-8EFB005ED3B6}" destId="{124CB26B-7DE4-4B33-9250-FB37B976BC4A}" srcOrd="1" destOrd="0" parTransId="{511468B6-3506-4E1E-A8FB-45462C13F7EE}" sibTransId="{AF770DF0-EE9F-4752-9118-280E26C3440B}"/>
    <dgm:cxn modelId="{0E3628AD-1F2F-8145-982A-364487921292}" type="presOf" srcId="{9D03F540-C00A-43EE-B842-579A5AE49EE6}" destId="{61F5D528-2B1E-BD42-BF4D-9568A1D5FF58}" srcOrd="0" destOrd="0" presId="urn:microsoft.com/office/officeart/2005/8/layout/vList5"/>
    <dgm:cxn modelId="{A311A7B3-5659-4D3F-AA39-D519160DC8CF}" srcId="{C30696A3-097C-4295-A0E3-5B945266AF7F}" destId="{257AD6F8-0F4C-4AAE-97F8-EB4A8A5EB5DC}" srcOrd="0" destOrd="0" parTransId="{7C6AA35C-1A46-41A3-B35A-32CCCE434AEF}" sibTransId="{D915AE1C-D4CC-41C0-ACDF-023D4EDA489F}"/>
    <dgm:cxn modelId="{06406FBA-3649-8348-8E8C-6A7EC8A99758}" type="presOf" srcId="{D9B3181C-D0F8-4355-89A5-563C2E877E6B}" destId="{471196D2-97C3-AB48-AEFF-BC79CB271D6E}" srcOrd="0" destOrd="0" presId="urn:microsoft.com/office/officeart/2005/8/layout/vList5"/>
    <dgm:cxn modelId="{ABE29DBC-2BA9-6A44-9662-787926F778B8}" type="presOf" srcId="{C87A5E71-ABD2-41B9-B55B-51D5520A22F6}" destId="{FEBE206D-0119-FE49-8BA0-B4824E6B31D5}" srcOrd="0" destOrd="0" presId="urn:microsoft.com/office/officeart/2005/8/layout/vList5"/>
    <dgm:cxn modelId="{F5F54CC8-8675-4A22-988E-8F4913F86678}" srcId="{6267E9FD-76CD-4919-8300-8EFB005ED3B6}" destId="{31A41F53-2EEC-4BDC-8A85-74A34C1A0D4D}" srcOrd="0" destOrd="0" parTransId="{2CC21B57-FC1B-4C74-9DEF-4B1A7F557AF2}" sibTransId="{2CC00AD3-6794-4268-AEB5-07273D86EEB1}"/>
    <dgm:cxn modelId="{47C937D2-BE82-4E0A-A9FF-F8CD532A257F}" srcId="{EC6AB0EB-D9FC-43B5-A458-3B347A0F34A1}" destId="{D9B3181C-D0F8-4355-89A5-563C2E877E6B}" srcOrd="0" destOrd="0" parTransId="{A37B9782-AD0D-43FA-BA85-0417257EE5E3}" sibTransId="{501F25A2-73EF-4514-971B-301013C5A9B5}"/>
    <dgm:cxn modelId="{8A769EDF-9B68-491A-AD4C-030638AEE981}" srcId="{EC6AB0EB-D9FC-43B5-A458-3B347A0F34A1}" destId="{56192868-A802-416D-A5C7-BA47D06640E8}" srcOrd="6" destOrd="0" parTransId="{7E7D014F-99E0-49DA-B4E0-42C0420B34F6}" sibTransId="{13E33CD9-37DC-47B2-B360-919BE4D1FF06}"/>
    <dgm:cxn modelId="{CAA4B41D-2872-BB49-86CE-84E4FE4B32CF}" type="presParOf" srcId="{5BB7AE88-8949-A742-8D44-80FA082BDA38}" destId="{B8D2D93A-64D1-4C44-AE3A-4EA01D1B9E4E}" srcOrd="0" destOrd="0" presId="urn:microsoft.com/office/officeart/2005/8/layout/vList5"/>
    <dgm:cxn modelId="{8653E65F-AE73-9641-B14A-01F9A58BD211}" type="presParOf" srcId="{B8D2D93A-64D1-4C44-AE3A-4EA01D1B9E4E}" destId="{471196D2-97C3-AB48-AEFF-BC79CB271D6E}" srcOrd="0" destOrd="0" presId="urn:microsoft.com/office/officeart/2005/8/layout/vList5"/>
    <dgm:cxn modelId="{5EE9EB98-642D-9749-8FEE-66F953C32098}" type="presParOf" srcId="{5BB7AE88-8949-A742-8D44-80FA082BDA38}" destId="{7BD4497D-12ED-174A-B092-93A3C6170BA6}" srcOrd="1" destOrd="0" presId="urn:microsoft.com/office/officeart/2005/8/layout/vList5"/>
    <dgm:cxn modelId="{6859F93C-DB07-CC46-A98A-FF7EC0CF23EF}" type="presParOf" srcId="{5BB7AE88-8949-A742-8D44-80FA082BDA38}" destId="{E364E1CF-E8DF-3A46-9007-FF3713FC424C}" srcOrd="2" destOrd="0" presId="urn:microsoft.com/office/officeart/2005/8/layout/vList5"/>
    <dgm:cxn modelId="{27726124-9F6E-3F41-B4B8-F1DD973411E6}" type="presParOf" srcId="{E364E1CF-E8DF-3A46-9007-FF3713FC424C}" destId="{952DEA12-E069-974D-B548-3CB2EC3EA518}" srcOrd="0" destOrd="0" presId="urn:microsoft.com/office/officeart/2005/8/layout/vList5"/>
    <dgm:cxn modelId="{60B6AF28-F504-6146-8E36-8129D8D6FE49}" type="presParOf" srcId="{5BB7AE88-8949-A742-8D44-80FA082BDA38}" destId="{7A43FBE5-0089-5F4F-B793-A80128E45D93}" srcOrd="3" destOrd="0" presId="urn:microsoft.com/office/officeart/2005/8/layout/vList5"/>
    <dgm:cxn modelId="{C0CC627A-7CEF-6E4E-9469-FA872979170F}" type="presParOf" srcId="{5BB7AE88-8949-A742-8D44-80FA082BDA38}" destId="{781E1C08-3A53-1A4D-8875-AAE9C0DDABEE}" srcOrd="4" destOrd="0" presId="urn:microsoft.com/office/officeart/2005/8/layout/vList5"/>
    <dgm:cxn modelId="{4DB107A1-9E17-9040-9751-D29C5BA78867}" type="presParOf" srcId="{781E1C08-3A53-1A4D-8875-AAE9C0DDABEE}" destId="{1394D4A3-2E02-114D-A9EC-12BCFCF54AB2}" srcOrd="0" destOrd="0" presId="urn:microsoft.com/office/officeart/2005/8/layout/vList5"/>
    <dgm:cxn modelId="{6CF89AE9-D685-2245-8135-2722F8EABD1C}" type="presParOf" srcId="{781E1C08-3A53-1A4D-8875-AAE9C0DDABEE}" destId="{351B4CE2-12D8-A641-8C93-BC994179F334}" srcOrd="1" destOrd="0" presId="urn:microsoft.com/office/officeart/2005/8/layout/vList5"/>
    <dgm:cxn modelId="{60281035-A492-C84A-AC1F-8048C4DC7C05}" type="presParOf" srcId="{5BB7AE88-8949-A742-8D44-80FA082BDA38}" destId="{2C628224-3CDD-2146-AC2E-C26BD2A66F81}" srcOrd="5" destOrd="0" presId="urn:microsoft.com/office/officeart/2005/8/layout/vList5"/>
    <dgm:cxn modelId="{B962A0D7-BCD3-2144-93BA-8FE510119C35}" type="presParOf" srcId="{5BB7AE88-8949-A742-8D44-80FA082BDA38}" destId="{2B207601-D59A-4B49-8C9E-997644446012}" srcOrd="6" destOrd="0" presId="urn:microsoft.com/office/officeart/2005/8/layout/vList5"/>
    <dgm:cxn modelId="{21C0444B-3B56-4C48-9A31-678DF5CB86A9}" type="presParOf" srcId="{2B207601-D59A-4B49-8C9E-997644446012}" destId="{6A810447-CC54-A84D-A3FC-8F623CF1A611}" srcOrd="0" destOrd="0" presId="urn:microsoft.com/office/officeart/2005/8/layout/vList5"/>
    <dgm:cxn modelId="{CEAF85BA-3AAA-0F4B-8F2E-F0A1E0B5729D}" type="presParOf" srcId="{2B207601-D59A-4B49-8C9E-997644446012}" destId="{F84C881F-45EC-1E4C-87E7-78A5D8E3168A}" srcOrd="1" destOrd="0" presId="urn:microsoft.com/office/officeart/2005/8/layout/vList5"/>
    <dgm:cxn modelId="{4D978297-B026-2A45-9DB9-2C21DC2DA81D}" type="presParOf" srcId="{5BB7AE88-8949-A742-8D44-80FA082BDA38}" destId="{56A967C6-8EA0-5941-B08A-00381B5D4CF6}" srcOrd="7" destOrd="0" presId="urn:microsoft.com/office/officeart/2005/8/layout/vList5"/>
    <dgm:cxn modelId="{C3D08A7B-50C8-9540-A275-914A6BFD42DE}" type="presParOf" srcId="{5BB7AE88-8949-A742-8D44-80FA082BDA38}" destId="{CA9BEE54-DC0C-0648-B38A-A97DEC8546C5}" srcOrd="8" destOrd="0" presId="urn:microsoft.com/office/officeart/2005/8/layout/vList5"/>
    <dgm:cxn modelId="{AC3B30CE-61F0-5C4D-9A75-6BFEEA31A15D}" type="presParOf" srcId="{CA9BEE54-DC0C-0648-B38A-A97DEC8546C5}" destId="{FEBE206D-0119-FE49-8BA0-B4824E6B31D5}" srcOrd="0" destOrd="0" presId="urn:microsoft.com/office/officeart/2005/8/layout/vList5"/>
    <dgm:cxn modelId="{64F3CD12-6FE6-AF4B-ADCA-198A21C04BE0}" type="presParOf" srcId="{5BB7AE88-8949-A742-8D44-80FA082BDA38}" destId="{45F8B320-EB78-EB49-8F82-54C5594A465E}" srcOrd="9" destOrd="0" presId="urn:microsoft.com/office/officeart/2005/8/layout/vList5"/>
    <dgm:cxn modelId="{ED531817-58F4-A744-9A4F-1AE1016F53FA}" type="presParOf" srcId="{5BB7AE88-8949-A742-8D44-80FA082BDA38}" destId="{19925F64-0F8C-6D46-8FF9-1FA08C41BBC6}" srcOrd="10" destOrd="0" presId="urn:microsoft.com/office/officeart/2005/8/layout/vList5"/>
    <dgm:cxn modelId="{04AFA157-BE0E-CC4C-96B1-F2743F4E23B2}" type="presParOf" srcId="{19925F64-0F8C-6D46-8FF9-1FA08C41BBC6}" destId="{61F5D528-2B1E-BD42-BF4D-9568A1D5FF58}" srcOrd="0" destOrd="0" presId="urn:microsoft.com/office/officeart/2005/8/layout/vList5"/>
    <dgm:cxn modelId="{1DA6C52A-2FE9-4B4B-A73B-64CFC1C1C2C8}" type="presParOf" srcId="{5BB7AE88-8949-A742-8D44-80FA082BDA38}" destId="{F292045A-AF28-C44C-8D0E-F8D4286F97AA}" srcOrd="11" destOrd="0" presId="urn:microsoft.com/office/officeart/2005/8/layout/vList5"/>
    <dgm:cxn modelId="{B3779A7A-5020-9446-8BF8-A9DADDCF4F27}" type="presParOf" srcId="{5BB7AE88-8949-A742-8D44-80FA082BDA38}" destId="{B30FD569-901D-ED4C-B0DF-2B76B90E4CD2}" srcOrd="12" destOrd="0" presId="urn:microsoft.com/office/officeart/2005/8/layout/vList5"/>
    <dgm:cxn modelId="{604D6C2B-6208-A345-979F-DE1624198C2F}" type="presParOf" srcId="{B30FD569-901D-ED4C-B0DF-2B76B90E4CD2}" destId="{44B1F4B3-2DB3-DA4B-8ABA-E8D5D4FEF718}" srcOrd="0" destOrd="0" presId="urn:microsoft.com/office/officeart/2005/8/layout/vList5"/>
    <dgm:cxn modelId="{41B8DE9E-384A-E64F-87EB-22840B1EC12E}" type="presParOf" srcId="{5BB7AE88-8949-A742-8D44-80FA082BDA38}" destId="{855D5A24-026A-8940-8282-0E765B9CC11C}" srcOrd="13" destOrd="0" presId="urn:microsoft.com/office/officeart/2005/8/layout/vList5"/>
    <dgm:cxn modelId="{CBEE22AE-5A6A-704A-AC3A-8753F0282340}" type="presParOf" srcId="{5BB7AE88-8949-A742-8D44-80FA082BDA38}" destId="{976465DF-8F28-BE41-9F38-886733827208}" srcOrd="14" destOrd="0" presId="urn:microsoft.com/office/officeart/2005/8/layout/vList5"/>
    <dgm:cxn modelId="{D24420C9-8710-1C45-81F6-540920656F1F}" type="presParOf" srcId="{976465DF-8F28-BE41-9F38-886733827208}" destId="{E1389147-F8CC-1646-8644-B092BF7B4522}" srcOrd="0" destOrd="0" presId="urn:microsoft.com/office/officeart/2005/8/layout/vList5"/>
    <dgm:cxn modelId="{5B8604C5-9A45-D340-9956-9E0F4C38A47C}" type="presParOf" srcId="{5BB7AE88-8949-A742-8D44-80FA082BDA38}" destId="{602AACCB-5AE7-C24F-A7C2-B5DEC4ACC6E8}" srcOrd="15" destOrd="0" presId="urn:microsoft.com/office/officeart/2005/8/layout/vList5"/>
    <dgm:cxn modelId="{71395598-080D-9441-B07D-E0951F0CC5B6}" type="presParOf" srcId="{5BB7AE88-8949-A742-8D44-80FA082BDA38}" destId="{431E9DAE-6320-364B-B711-B50161CDDC36}" srcOrd="16" destOrd="0" presId="urn:microsoft.com/office/officeart/2005/8/layout/vList5"/>
    <dgm:cxn modelId="{D7AAF097-0BC6-704B-9984-27470E5C2502}" type="presParOf" srcId="{431E9DAE-6320-364B-B711-B50161CDDC36}" destId="{D182F25A-77E5-634C-B7F2-75364DD1A7AF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E99B39-75FD-4FDD-A0D1-B3765EB1A1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2F956EBA-EFB2-4046-81CC-07349D9E6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Manipulation</a:t>
          </a:r>
          <a:endParaRPr lang="en-US" dirty="0"/>
        </a:p>
      </dgm:t>
    </dgm:pt>
    <dgm:pt modelId="{8E6011F2-A7F8-4B20-9A55-57EBDCE99705}" type="parTrans" cxnId="{7EEDA47F-2E6F-4EBD-A9DA-1A9377361B02}">
      <dgm:prSet/>
      <dgm:spPr/>
      <dgm:t>
        <a:bodyPr/>
        <a:lstStyle/>
        <a:p>
          <a:endParaRPr lang="en-US"/>
        </a:p>
      </dgm:t>
    </dgm:pt>
    <dgm:pt modelId="{AF276DD5-C315-4024-B513-C4D78899FAD5}" type="sibTrans" cxnId="{7EEDA47F-2E6F-4EBD-A9DA-1A9377361B02}">
      <dgm:prSet/>
      <dgm:spPr/>
      <dgm:t>
        <a:bodyPr/>
        <a:lstStyle/>
        <a:p>
          <a:endParaRPr lang="en-US"/>
        </a:p>
      </dgm:t>
    </dgm:pt>
    <dgm:pt modelId="{1412D78B-F93E-489B-AF6A-C7372BDCC6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Pyt</a:t>
          </a:r>
          <a:r>
            <a:rPr lang="en-US"/>
            <a:t>hon </a:t>
          </a:r>
        </a:p>
      </dgm:t>
    </dgm:pt>
    <dgm:pt modelId="{95C18161-A303-4EC8-87F5-72A9E7B533F6}" type="parTrans" cxnId="{A47DD9A0-CE4D-40BC-9AFA-E24A8E1A618B}">
      <dgm:prSet/>
      <dgm:spPr/>
      <dgm:t>
        <a:bodyPr/>
        <a:lstStyle/>
        <a:p>
          <a:endParaRPr lang="en-US"/>
        </a:p>
      </dgm:t>
    </dgm:pt>
    <dgm:pt modelId="{F6DC0C0A-72FA-4695-9D0B-D8ADB4450221}" type="sibTrans" cxnId="{A47DD9A0-CE4D-40BC-9AFA-E24A8E1A618B}">
      <dgm:prSet/>
      <dgm:spPr/>
      <dgm:t>
        <a:bodyPr/>
        <a:lstStyle/>
        <a:p>
          <a:endParaRPr lang="en-US"/>
        </a:p>
      </dgm:t>
    </dgm:pt>
    <dgm:pt modelId="{AC525DE4-ACC1-463F-8175-304759779C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R</a:t>
          </a:r>
          <a:endParaRPr lang="en-US"/>
        </a:p>
      </dgm:t>
    </dgm:pt>
    <dgm:pt modelId="{04B3E7BC-8325-4590-A574-4DEE8BBB762C}" type="parTrans" cxnId="{13D3806C-D224-4DA9-9279-33AA171E83A3}">
      <dgm:prSet/>
      <dgm:spPr/>
      <dgm:t>
        <a:bodyPr/>
        <a:lstStyle/>
        <a:p>
          <a:endParaRPr lang="en-US"/>
        </a:p>
      </dgm:t>
    </dgm:pt>
    <dgm:pt modelId="{4A22BAC2-F520-4606-8F5A-7BAB4434284F}" type="sibTrans" cxnId="{13D3806C-D224-4DA9-9279-33AA171E83A3}">
      <dgm:prSet/>
      <dgm:spPr/>
      <dgm:t>
        <a:bodyPr/>
        <a:lstStyle/>
        <a:p>
          <a:endParaRPr lang="en-US"/>
        </a:p>
      </dgm:t>
    </dgm:pt>
    <dgm:pt modelId="{0E1D31CA-242A-4F26-A6A4-6EFEF08D12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Visualization</a:t>
          </a:r>
          <a:endParaRPr lang="en-US"/>
        </a:p>
      </dgm:t>
    </dgm:pt>
    <dgm:pt modelId="{78928332-5ADA-4F10-A8C9-92A5392CC6CF}" type="parTrans" cxnId="{851EBFE2-F094-42A5-830A-CB0F807F81F6}">
      <dgm:prSet/>
      <dgm:spPr/>
      <dgm:t>
        <a:bodyPr/>
        <a:lstStyle/>
        <a:p>
          <a:endParaRPr lang="en-US"/>
        </a:p>
      </dgm:t>
    </dgm:pt>
    <dgm:pt modelId="{F5C25BF6-DC06-48A8-A4F7-05BE309E69FD}" type="sibTrans" cxnId="{851EBFE2-F094-42A5-830A-CB0F807F81F6}">
      <dgm:prSet/>
      <dgm:spPr/>
      <dgm:t>
        <a:bodyPr/>
        <a:lstStyle/>
        <a:p>
          <a:endParaRPr lang="en-US"/>
        </a:p>
      </dgm:t>
    </dgm:pt>
    <dgm:pt modelId="{158150B5-7705-43E4-B9BF-435445B8B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PowerBI</a:t>
          </a:r>
          <a:endParaRPr lang="en-US" dirty="0"/>
        </a:p>
      </dgm:t>
    </dgm:pt>
    <dgm:pt modelId="{2E872B83-65E5-4555-9A2D-3139C3C3FCEF}" type="parTrans" cxnId="{515F7C8E-D1CB-49CC-B85C-D89616F7270E}">
      <dgm:prSet/>
      <dgm:spPr/>
      <dgm:t>
        <a:bodyPr/>
        <a:lstStyle/>
        <a:p>
          <a:endParaRPr lang="en-US"/>
        </a:p>
      </dgm:t>
    </dgm:pt>
    <dgm:pt modelId="{EFA5FBFA-5B08-4547-9DDA-226D6EEEDF13}" type="sibTrans" cxnId="{515F7C8E-D1CB-49CC-B85C-D89616F7270E}">
      <dgm:prSet/>
      <dgm:spPr/>
      <dgm:t>
        <a:bodyPr/>
        <a:lstStyle/>
        <a:p>
          <a:endParaRPr lang="en-US"/>
        </a:p>
      </dgm:t>
    </dgm:pt>
    <dgm:pt modelId="{176EED56-1EFE-466B-A34F-CB30DE548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Tableau</a:t>
          </a:r>
          <a:endParaRPr lang="en-US"/>
        </a:p>
      </dgm:t>
    </dgm:pt>
    <dgm:pt modelId="{8CE5B2C6-F254-48DC-9241-FE8E34D68D25}" type="parTrans" cxnId="{1A9DD80E-3D98-4E49-BC64-D1A805A57D1A}">
      <dgm:prSet/>
      <dgm:spPr/>
      <dgm:t>
        <a:bodyPr/>
        <a:lstStyle/>
        <a:p>
          <a:endParaRPr lang="en-US"/>
        </a:p>
      </dgm:t>
    </dgm:pt>
    <dgm:pt modelId="{3882580F-C615-429F-B548-F993B99088BA}" type="sibTrans" cxnId="{1A9DD80E-3D98-4E49-BC64-D1A805A57D1A}">
      <dgm:prSet/>
      <dgm:spPr/>
      <dgm:t>
        <a:bodyPr/>
        <a:lstStyle/>
        <a:p>
          <a:endParaRPr lang="en-US"/>
        </a:p>
      </dgm:t>
    </dgm:pt>
    <dgm:pt modelId="{588A1D60-023A-4469-8365-84B71653A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Observable</a:t>
          </a:r>
          <a:endParaRPr lang="en-US" dirty="0"/>
        </a:p>
      </dgm:t>
    </dgm:pt>
    <dgm:pt modelId="{A583198C-F3B3-4483-AD26-795CD876309E}" type="parTrans" cxnId="{244A6771-69FF-4B25-8138-328ECE5D069F}">
      <dgm:prSet/>
      <dgm:spPr/>
      <dgm:t>
        <a:bodyPr/>
        <a:lstStyle/>
        <a:p>
          <a:endParaRPr lang="en-US"/>
        </a:p>
      </dgm:t>
    </dgm:pt>
    <dgm:pt modelId="{688310F1-09ED-49CC-A572-EC1B765C261C}" type="sibTrans" cxnId="{244A6771-69FF-4B25-8138-328ECE5D069F}">
      <dgm:prSet/>
      <dgm:spPr/>
      <dgm:t>
        <a:bodyPr/>
        <a:lstStyle/>
        <a:p>
          <a:endParaRPr lang="en-US"/>
        </a:p>
      </dgm:t>
    </dgm:pt>
    <dgm:pt modelId="{A1A9BEC9-CEBD-B849-B6EE-3D4B9E25D6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DeckGL</a:t>
          </a:r>
          <a:endParaRPr lang="en-US" dirty="0"/>
        </a:p>
      </dgm:t>
    </dgm:pt>
    <dgm:pt modelId="{C021C97E-3C55-3E4E-B09D-6561E1F90EE6}" type="parTrans" cxnId="{90AABEB5-4AC4-0C4C-A9E1-CEC8CAB073F6}">
      <dgm:prSet/>
      <dgm:spPr/>
      <dgm:t>
        <a:bodyPr/>
        <a:lstStyle/>
        <a:p>
          <a:endParaRPr lang="en-US"/>
        </a:p>
      </dgm:t>
    </dgm:pt>
    <dgm:pt modelId="{A989098A-2A46-924D-9BC6-DB13812E976B}" type="sibTrans" cxnId="{90AABEB5-4AC4-0C4C-A9E1-CEC8CAB073F6}">
      <dgm:prSet/>
      <dgm:spPr/>
      <dgm:t>
        <a:bodyPr/>
        <a:lstStyle/>
        <a:p>
          <a:endParaRPr lang="en-US"/>
        </a:p>
      </dgm:t>
    </dgm:pt>
    <dgm:pt modelId="{F8AACB50-E504-496C-A859-348333D3486D}" type="pres">
      <dgm:prSet presAssocID="{C1E99B39-75FD-4FDD-A0D1-B3765EB1A191}" presName="root" presStyleCnt="0">
        <dgm:presLayoutVars>
          <dgm:dir/>
          <dgm:resizeHandles val="exact"/>
        </dgm:presLayoutVars>
      </dgm:prSet>
      <dgm:spPr/>
    </dgm:pt>
    <dgm:pt modelId="{AEF86EE6-BB44-49BF-B19B-5DEB461A374F}" type="pres">
      <dgm:prSet presAssocID="{2F956EBA-EFB2-4046-81CC-07349D9E65D6}" presName="compNode" presStyleCnt="0"/>
      <dgm:spPr/>
    </dgm:pt>
    <dgm:pt modelId="{9E8AF037-D8DA-42C3-A0EB-963735CA51DB}" type="pres">
      <dgm:prSet presAssocID="{2F956EBA-EFB2-4046-81CC-07349D9E65D6}" presName="bgRect" presStyleLbl="bgShp" presStyleIdx="0" presStyleCnt="2"/>
      <dgm:spPr/>
    </dgm:pt>
    <dgm:pt modelId="{6586D8DA-A449-4DA5-A425-22C81FF04C7D}" type="pres">
      <dgm:prSet presAssocID="{2F956EBA-EFB2-4046-81CC-07349D9E65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1BD17B-60BB-4F6A-8134-15F05342E1D6}" type="pres">
      <dgm:prSet presAssocID="{2F956EBA-EFB2-4046-81CC-07349D9E65D6}" presName="spaceRect" presStyleCnt="0"/>
      <dgm:spPr/>
    </dgm:pt>
    <dgm:pt modelId="{FB57B1EC-4602-4435-AC1A-0976B9609FA9}" type="pres">
      <dgm:prSet presAssocID="{2F956EBA-EFB2-4046-81CC-07349D9E65D6}" presName="parTx" presStyleLbl="revTx" presStyleIdx="0" presStyleCnt="4">
        <dgm:presLayoutVars>
          <dgm:chMax val="0"/>
          <dgm:chPref val="0"/>
        </dgm:presLayoutVars>
      </dgm:prSet>
      <dgm:spPr/>
    </dgm:pt>
    <dgm:pt modelId="{F2B0F763-0EE7-43D8-BDBA-5669EE372C92}" type="pres">
      <dgm:prSet presAssocID="{2F956EBA-EFB2-4046-81CC-07349D9E65D6}" presName="desTx" presStyleLbl="revTx" presStyleIdx="1" presStyleCnt="4">
        <dgm:presLayoutVars/>
      </dgm:prSet>
      <dgm:spPr/>
    </dgm:pt>
    <dgm:pt modelId="{0AA474A7-C22C-43F4-AE82-81FD3B6D9725}" type="pres">
      <dgm:prSet presAssocID="{AF276DD5-C315-4024-B513-C4D78899FAD5}" presName="sibTrans" presStyleCnt="0"/>
      <dgm:spPr/>
    </dgm:pt>
    <dgm:pt modelId="{F335AC0B-0D1C-4C15-B60D-DC0562EABD24}" type="pres">
      <dgm:prSet presAssocID="{0E1D31CA-242A-4F26-A6A4-6EFEF08D1236}" presName="compNode" presStyleCnt="0"/>
      <dgm:spPr/>
    </dgm:pt>
    <dgm:pt modelId="{16A380D5-84CD-4D08-9646-4FBA4B4EB89E}" type="pres">
      <dgm:prSet presAssocID="{0E1D31CA-242A-4F26-A6A4-6EFEF08D1236}" presName="bgRect" presStyleLbl="bgShp" presStyleIdx="1" presStyleCnt="2"/>
      <dgm:spPr/>
    </dgm:pt>
    <dgm:pt modelId="{66E76849-ECB8-43ED-9083-71114D17B0D4}" type="pres">
      <dgm:prSet presAssocID="{0E1D31CA-242A-4F26-A6A4-6EFEF08D12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C8103B3-DE23-485B-A5ED-83EE98CB43E7}" type="pres">
      <dgm:prSet presAssocID="{0E1D31CA-242A-4F26-A6A4-6EFEF08D1236}" presName="spaceRect" presStyleCnt="0"/>
      <dgm:spPr/>
    </dgm:pt>
    <dgm:pt modelId="{C1A5911E-8839-4DAA-8604-41D2D6A143F9}" type="pres">
      <dgm:prSet presAssocID="{0E1D31CA-242A-4F26-A6A4-6EFEF08D1236}" presName="parTx" presStyleLbl="revTx" presStyleIdx="2" presStyleCnt="4">
        <dgm:presLayoutVars>
          <dgm:chMax val="0"/>
          <dgm:chPref val="0"/>
        </dgm:presLayoutVars>
      </dgm:prSet>
      <dgm:spPr/>
    </dgm:pt>
    <dgm:pt modelId="{732C1390-28B1-4191-9F55-3B7170114C3B}" type="pres">
      <dgm:prSet presAssocID="{0E1D31CA-242A-4F26-A6A4-6EFEF08D1236}" presName="desTx" presStyleLbl="revTx" presStyleIdx="3" presStyleCnt="4">
        <dgm:presLayoutVars/>
      </dgm:prSet>
      <dgm:spPr/>
    </dgm:pt>
  </dgm:ptLst>
  <dgm:cxnLst>
    <dgm:cxn modelId="{C071F80D-E00E-488B-A035-2D246BCAEE86}" type="presOf" srcId="{0E1D31CA-242A-4F26-A6A4-6EFEF08D1236}" destId="{C1A5911E-8839-4DAA-8604-41D2D6A143F9}" srcOrd="0" destOrd="0" presId="urn:microsoft.com/office/officeart/2018/2/layout/IconVerticalSolidList"/>
    <dgm:cxn modelId="{1A9DD80E-3D98-4E49-BC64-D1A805A57D1A}" srcId="{0E1D31CA-242A-4F26-A6A4-6EFEF08D1236}" destId="{176EED56-1EFE-466B-A34F-CB30DE548C8C}" srcOrd="1" destOrd="0" parTransId="{8CE5B2C6-F254-48DC-9241-FE8E34D68D25}" sibTransId="{3882580F-C615-429F-B548-F993B99088BA}"/>
    <dgm:cxn modelId="{8BEB9335-2D0C-4151-B175-67060E71A892}" type="presOf" srcId="{588A1D60-023A-4469-8365-84B71653AFE3}" destId="{732C1390-28B1-4191-9F55-3B7170114C3B}" srcOrd="0" destOrd="2" presId="urn:microsoft.com/office/officeart/2018/2/layout/IconVerticalSolidList"/>
    <dgm:cxn modelId="{5C752A3E-07E8-4D99-9B8F-110468F21CF7}" type="presOf" srcId="{158150B5-7705-43E4-B9BF-435445B8B1D4}" destId="{732C1390-28B1-4191-9F55-3B7170114C3B}" srcOrd="0" destOrd="0" presId="urn:microsoft.com/office/officeart/2018/2/layout/IconVerticalSolidList"/>
    <dgm:cxn modelId="{13D3806C-D224-4DA9-9279-33AA171E83A3}" srcId="{2F956EBA-EFB2-4046-81CC-07349D9E65D6}" destId="{AC525DE4-ACC1-463F-8175-304759779CB3}" srcOrd="1" destOrd="0" parTransId="{04B3E7BC-8325-4590-A574-4DEE8BBB762C}" sibTransId="{4A22BAC2-F520-4606-8F5A-7BAB4434284F}"/>
    <dgm:cxn modelId="{244A6771-69FF-4B25-8138-328ECE5D069F}" srcId="{0E1D31CA-242A-4F26-A6A4-6EFEF08D1236}" destId="{588A1D60-023A-4469-8365-84B71653AFE3}" srcOrd="2" destOrd="0" parTransId="{A583198C-F3B3-4483-AD26-795CD876309E}" sibTransId="{688310F1-09ED-49CC-A572-EC1B765C261C}"/>
    <dgm:cxn modelId="{7EEDA47F-2E6F-4EBD-A9DA-1A9377361B02}" srcId="{C1E99B39-75FD-4FDD-A0D1-B3765EB1A191}" destId="{2F956EBA-EFB2-4046-81CC-07349D9E65D6}" srcOrd="0" destOrd="0" parTransId="{8E6011F2-A7F8-4B20-9A55-57EBDCE99705}" sibTransId="{AF276DD5-C315-4024-B513-C4D78899FAD5}"/>
    <dgm:cxn modelId="{515F7C8E-D1CB-49CC-B85C-D89616F7270E}" srcId="{0E1D31CA-242A-4F26-A6A4-6EFEF08D1236}" destId="{158150B5-7705-43E4-B9BF-435445B8B1D4}" srcOrd="0" destOrd="0" parTransId="{2E872B83-65E5-4555-9A2D-3139C3C3FCEF}" sibTransId="{EFA5FBFA-5B08-4547-9DDA-226D6EEEDF13}"/>
    <dgm:cxn modelId="{7C6FFE9F-5C96-4A65-8F67-4D7F4A9305A3}" type="presOf" srcId="{176EED56-1EFE-466B-A34F-CB30DE548C8C}" destId="{732C1390-28B1-4191-9F55-3B7170114C3B}" srcOrd="0" destOrd="1" presId="urn:microsoft.com/office/officeart/2018/2/layout/IconVerticalSolidList"/>
    <dgm:cxn modelId="{A47DD9A0-CE4D-40BC-9AFA-E24A8E1A618B}" srcId="{2F956EBA-EFB2-4046-81CC-07349D9E65D6}" destId="{1412D78B-F93E-489B-AF6A-C7372BDCC651}" srcOrd="0" destOrd="0" parTransId="{95C18161-A303-4EC8-87F5-72A9E7B533F6}" sibTransId="{F6DC0C0A-72FA-4695-9D0B-D8ADB4450221}"/>
    <dgm:cxn modelId="{90AABEB5-4AC4-0C4C-A9E1-CEC8CAB073F6}" srcId="{0E1D31CA-242A-4F26-A6A4-6EFEF08D1236}" destId="{A1A9BEC9-CEBD-B849-B6EE-3D4B9E25D64E}" srcOrd="3" destOrd="0" parTransId="{C021C97E-3C55-3E4E-B09D-6561E1F90EE6}" sibTransId="{A989098A-2A46-924D-9BC6-DB13812E976B}"/>
    <dgm:cxn modelId="{5F284BBC-A193-A44C-AE34-BBFA4A2EFE30}" type="presOf" srcId="{A1A9BEC9-CEBD-B849-B6EE-3D4B9E25D64E}" destId="{732C1390-28B1-4191-9F55-3B7170114C3B}" srcOrd="0" destOrd="3" presId="urn:microsoft.com/office/officeart/2018/2/layout/IconVerticalSolidList"/>
    <dgm:cxn modelId="{5B2BF5C4-66AA-4D4F-BD67-DD87EA959073}" type="presOf" srcId="{C1E99B39-75FD-4FDD-A0D1-B3765EB1A191}" destId="{F8AACB50-E504-496C-A859-348333D3486D}" srcOrd="0" destOrd="0" presId="urn:microsoft.com/office/officeart/2018/2/layout/IconVerticalSolidList"/>
    <dgm:cxn modelId="{36B1B9D0-47EC-41E0-AF4E-4ECECAF5D131}" type="presOf" srcId="{2F956EBA-EFB2-4046-81CC-07349D9E65D6}" destId="{FB57B1EC-4602-4435-AC1A-0976B9609FA9}" srcOrd="0" destOrd="0" presId="urn:microsoft.com/office/officeart/2018/2/layout/IconVerticalSolidList"/>
    <dgm:cxn modelId="{619FD8D8-9470-4078-90F2-433C462F29F8}" type="presOf" srcId="{AC525DE4-ACC1-463F-8175-304759779CB3}" destId="{F2B0F763-0EE7-43D8-BDBA-5669EE372C92}" srcOrd="0" destOrd="1" presId="urn:microsoft.com/office/officeart/2018/2/layout/IconVerticalSolidList"/>
    <dgm:cxn modelId="{851EBFE2-F094-42A5-830A-CB0F807F81F6}" srcId="{C1E99B39-75FD-4FDD-A0D1-B3765EB1A191}" destId="{0E1D31CA-242A-4F26-A6A4-6EFEF08D1236}" srcOrd="1" destOrd="0" parTransId="{78928332-5ADA-4F10-A8C9-92A5392CC6CF}" sibTransId="{F5C25BF6-DC06-48A8-A4F7-05BE309E69FD}"/>
    <dgm:cxn modelId="{1CD88BFE-1B2A-4A99-A0F4-602DFC37E4AA}" type="presOf" srcId="{1412D78B-F93E-489B-AF6A-C7372BDCC651}" destId="{F2B0F763-0EE7-43D8-BDBA-5669EE372C92}" srcOrd="0" destOrd="0" presId="urn:microsoft.com/office/officeart/2018/2/layout/IconVerticalSolidList"/>
    <dgm:cxn modelId="{7AEE8310-CB23-4873-9DC7-20D436DDB585}" type="presParOf" srcId="{F8AACB50-E504-496C-A859-348333D3486D}" destId="{AEF86EE6-BB44-49BF-B19B-5DEB461A374F}" srcOrd="0" destOrd="0" presId="urn:microsoft.com/office/officeart/2018/2/layout/IconVerticalSolidList"/>
    <dgm:cxn modelId="{F49F35AD-FB54-47BD-BA13-09776D1F6B1C}" type="presParOf" srcId="{AEF86EE6-BB44-49BF-B19B-5DEB461A374F}" destId="{9E8AF037-D8DA-42C3-A0EB-963735CA51DB}" srcOrd="0" destOrd="0" presId="urn:microsoft.com/office/officeart/2018/2/layout/IconVerticalSolidList"/>
    <dgm:cxn modelId="{6B3DF922-8765-4BE6-B485-DA4663D080DB}" type="presParOf" srcId="{AEF86EE6-BB44-49BF-B19B-5DEB461A374F}" destId="{6586D8DA-A449-4DA5-A425-22C81FF04C7D}" srcOrd="1" destOrd="0" presId="urn:microsoft.com/office/officeart/2018/2/layout/IconVerticalSolidList"/>
    <dgm:cxn modelId="{26863C28-F813-43F1-9C29-A88571098C00}" type="presParOf" srcId="{AEF86EE6-BB44-49BF-B19B-5DEB461A374F}" destId="{E81BD17B-60BB-4F6A-8134-15F05342E1D6}" srcOrd="2" destOrd="0" presId="urn:microsoft.com/office/officeart/2018/2/layout/IconVerticalSolidList"/>
    <dgm:cxn modelId="{07135270-6BD8-4D77-84A8-0A7A4883DA29}" type="presParOf" srcId="{AEF86EE6-BB44-49BF-B19B-5DEB461A374F}" destId="{FB57B1EC-4602-4435-AC1A-0976B9609FA9}" srcOrd="3" destOrd="0" presId="urn:microsoft.com/office/officeart/2018/2/layout/IconVerticalSolidList"/>
    <dgm:cxn modelId="{CD196D7E-1368-454F-B45A-560336185149}" type="presParOf" srcId="{AEF86EE6-BB44-49BF-B19B-5DEB461A374F}" destId="{F2B0F763-0EE7-43D8-BDBA-5669EE372C92}" srcOrd="4" destOrd="0" presId="urn:microsoft.com/office/officeart/2018/2/layout/IconVerticalSolidList"/>
    <dgm:cxn modelId="{EA9E421A-F111-4A8A-A153-845D433E428C}" type="presParOf" srcId="{F8AACB50-E504-496C-A859-348333D3486D}" destId="{0AA474A7-C22C-43F4-AE82-81FD3B6D9725}" srcOrd="1" destOrd="0" presId="urn:microsoft.com/office/officeart/2018/2/layout/IconVerticalSolidList"/>
    <dgm:cxn modelId="{D981FE25-C84A-406B-8866-459CCA4CA56F}" type="presParOf" srcId="{F8AACB50-E504-496C-A859-348333D3486D}" destId="{F335AC0B-0D1C-4C15-B60D-DC0562EABD24}" srcOrd="2" destOrd="0" presId="urn:microsoft.com/office/officeart/2018/2/layout/IconVerticalSolidList"/>
    <dgm:cxn modelId="{5AC0A690-C9F9-4AD0-8D5B-15783851F98B}" type="presParOf" srcId="{F335AC0B-0D1C-4C15-B60D-DC0562EABD24}" destId="{16A380D5-84CD-4D08-9646-4FBA4B4EB89E}" srcOrd="0" destOrd="0" presId="urn:microsoft.com/office/officeart/2018/2/layout/IconVerticalSolidList"/>
    <dgm:cxn modelId="{345BDE79-5DCB-43D3-9460-2420F6A35419}" type="presParOf" srcId="{F335AC0B-0D1C-4C15-B60D-DC0562EABD24}" destId="{66E76849-ECB8-43ED-9083-71114D17B0D4}" srcOrd="1" destOrd="0" presId="urn:microsoft.com/office/officeart/2018/2/layout/IconVerticalSolidList"/>
    <dgm:cxn modelId="{19877AE0-B41D-4E6F-9EF2-63D4D76ABF4F}" type="presParOf" srcId="{F335AC0B-0D1C-4C15-B60D-DC0562EABD24}" destId="{8C8103B3-DE23-485B-A5ED-83EE98CB43E7}" srcOrd="2" destOrd="0" presId="urn:microsoft.com/office/officeart/2018/2/layout/IconVerticalSolidList"/>
    <dgm:cxn modelId="{30526B62-DAB6-4E46-B0AA-FFF01A3C6044}" type="presParOf" srcId="{F335AC0B-0D1C-4C15-B60D-DC0562EABD24}" destId="{C1A5911E-8839-4DAA-8604-41D2D6A143F9}" srcOrd="3" destOrd="0" presId="urn:microsoft.com/office/officeart/2018/2/layout/IconVerticalSolidList"/>
    <dgm:cxn modelId="{AA6FFD77-8C1F-412E-96A1-2E8134833DBE}" type="presParOf" srcId="{F335AC0B-0D1C-4C15-B60D-DC0562EABD24}" destId="{732C1390-28B1-4191-9F55-3B7170114C3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FD76D-4C81-8248-9D09-E16C2B267CD7}">
      <dsp:nvSpPr>
        <dsp:cNvPr id="0" name=""/>
        <dsp:cNvSpPr/>
      </dsp:nvSpPr>
      <dsp:spPr>
        <a:xfrm>
          <a:off x="0" y="0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1BE16-0D3F-C940-8A3D-5ABA0E654EE4}">
      <dsp:nvSpPr>
        <dsp:cNvPr id="0" name=""/>
        <dsp:cNvSpPr/>
      </dsp:nvSpPr>
      <dsp:spPr>
        <a:xfrm>
          <a:off x="0" y="0"/>
          <a:ext cx="11274612" cy="2097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The gun violence and school shootings are increasing very rapidly in the recent days.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- Exploring and visualizing the spread of number of injuries and killed persons across different states in US.</a:t>
          </a:r>
          <a:endParaRPr lang="en-US" sz="2400" kern="1200" dirty="0"/>
        </a:p>
      </dsp:txBody>
      <dsp:txXfrm>
        <a:off x="0" y="0"/>
        <a:ext cx="11274612" cy="2097881"/>
      </dsp:txXfrm>
    </dsp:sp>
    <dsp:sp modelId="{8987CF7E-6A6A-F34C-B51B-44B26F2D58D4}">
      <dsp:nvSpPr>
        <dsp:cNvPr id="0" name=""/>
        <dsp:cNvSpPr/>
      </dsp:nvSpPr>
      <dsp:spPr>
        <a:xfrm>
          <a:off x="0" y="2097881"/>
          <a:ext cx="1127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AC6C1-C461-9F46-8F83-532E45445E48}">
      <dsp:nvSpPr>
        <dsp:cNvPr id="0" name=""/>
        <dsp:cNvSpPr/>
      </dsp:nvSpPr>
      <dsp:spPr>
        <a:xfrm>
          <a:off x="0" y="2097881"/>
          <a:ext cx="11274612" cy="2097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2097881"/>
        <a:ext cx="11274612" cy="2097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CD197-30AF-4A4E-A717-93E4A1EAAF37}">
      <dsp:nvSpPr>
        <dsp:cNvPr id="0" name=""/>
        <dsp:cNvSpPr/>
      </dsp:nvSpPr>
      <dsp:spPr>
        <a:xfrm>
          <a:off x="0" y="310931"/>
          <a:ext cx="44626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349" tIns="395732" rIns="34634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0" y="310931"/>
        <a:ext cx="4462627" cy="478800"/>
      </dsp:txXfrm>
    </dsp:sp>
    <dsp:sp modelId="{5390ED25-16E1-C34D-B068-826D8F736E01}">
      <dsp:nvSpPr>
        <dsp:cNvPr id="0" name=""/>
        <dsp:cNvSpPr/>
      </dsp:nvSpPr>
      <dsp:spPr>
        <a:xfrm>
          <a:off x="223131" y="30491"/>
          <a:ext cx="3123838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74" tIns="0" rIns="11807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# of records : 12000</a:t>
          </a:r>
        </a:p>
      </dsp:txBody>
      <dsp:txXfrm>
        <a:off x="250511" y="57871"/>
        <a:ext cx="3069078" cy="506120"/>
      </dsp:txXfrm>
    </dsp:sp>
    <dsp:sp modelId="{AFFC987B-8EF4-4746-BABB-BFE309EAF150}">
      <dsp:nvSpPr>
        <dsp:cNvPr id="0" name=""/>
        <dsp:cNvSpPr/>
      </dsp:nvSpPr>
      <dsp:spPr>
        <a:xfrm>
          <a:off x="0" y="1172771"/>
          <a:ext cx="4462627" cy="299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349" tIns="395732" rIns="34634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Incident ID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Incident Date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Incident State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City or County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Address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# killed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# injured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Operations</a:t>
          </a:r>
          <a:endParaRPr lang="en-US" sz="1900" kern="1200" dirty="0"/>
        </a:p>
      </dsp:txBody>
      <dsp:txXfrm>
        <a:off x="0" y="1172771"/>
        <a:ext cx="4462627" cy="2992500"/>
      </dsp:txXfrm>
    </dsp:sp>
    <dsp:sp modelId="{1EF64E9D-0E1D-9944-BD6D-1DB87ADF721B}">
      <dsp:nvSpPr>
        <dsp:cNvPr id="0" name=""/>
        <dsp:cNvSpPr/>
      </dsp:nvSpPr>
      <dsp:spPr>
        <a:xfrm>
          <a:off x="223131" y="892331"/>
          <a:ext cx="3123838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74" tIns="0" rIns="11807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# of columns : 8</a:t>
          </a:r>
        </a:p>
      </dsp:txBody>
      <dsp:txXfrm>
        <a:off x="250511" y="919711"/>
        <a:ext cx="306907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96D2-97C3-AB48-AEFF-BC79CB271D6E}">
      <dsp:nvSpPr>
        <dsp:cNvPr id="0" name=""/>
        <dsp:cNvSpPr/>
      </dsp:nvSpPr>
      <dsp:spPr>
        <a:xfrm>
          <a:off x="0" y="1262"/>
          <a:ext cx="3785616" cy="4780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Mass shootings by year</a:t>
          </a:r>
        </a:p>
      </dsp:txBody>
      <dsp:txXfrm>
        <a:off x="23334" y="24596"/>
        <a:ext cx="3738948" cy="431340"/>
      </dsp:txXfrm>
    </dsp:sp>
    <dsp:sp modelId="{952DEA12-E069-974D-B548-3CB2EC3EA518}">
      <dsp:nvSpPr>
        <dsp:cNvPr id="0" name=""/>
        <dsp:cNvSpPr/>
      </dsp:nvSpPr>
      <dsp:spPr>
        <a:xfrm>
          <a:off x="0" y="503170"/>
          <a:ext cx="3785616" cy="4780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Which city has the most dangerous gun violence?</a:t>
          </a:r>
        </a:p>
      </dsp:txBody>
      <dsp:txXfrm>
        <a:off x="23334" y="526504"/>
        <a:ext cx="3738948" cy="431340"/>
      </dsp:txXfrm>
    </dsp:sp>
    <dsp:sp modelId="{351B4CE2-12D8-A641-8C93-BC994179F334}">
      <dsp:nvSpPr>
        <dsp:cNvPr id="0" name=""/>
        <dsp:cNvSpPr/>
      </dsp:nvSpPr>
      <dsp:spPr>
        <a:xfrm rot="5400000">
          <a:off x="6959404" y="-2120908"/>
          <a:ext cx="382406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Weekdays or weekends?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Summer or spring or winter?</a:t>
          </a:r>
        </a:p>
      </dsp:txBody>
      <dsp:txXfrm rot="-5400000">
        <a:off x="3785615" y="1071549"/>
        <a:ext cx="6711316" cy="345070"/>
      </dsp:txXfrm>
    </dsp:sp>
    <dsp:sp modelId="{1394D4A3-2E02-114D-A9EC-12BCFCF54AB2}">
      <dsp:nvSpPr>
        <dsp:cNvPr id="0" name=""/>
        <dsp:cNvSpPr/>
      </dsp:nvSpPr>
      <dsp:spPr>
        <a:xfrm>
          <a:off x="0" y="1005079"/>
          <a:ext cx="3785616" cy="4780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When does most of the gun violence happen? </a:t>
          </a:r>
        </a:p>
      </dsp:txBody>
      <dsp:txXfrm>
        <a:off x="23334" y="1028413"/>
        <a:ext cx="3738948" cy="431340"/>
      </dsp:txXfrm>
    </dsp:sp>
    <dsp:sp modelId="{F84C881F-45EC-1E4C-87E7-78A5D8E3168A}">
      <dsp:nvSpPr>
        <dsp:cNvPr id="0" name=""/>
        <dsp:cNvSpPr/>
      </dsp:nvSpPr>
      <dsp:spPr>
        <a:xfrm rot="5400000">
          <a:off x="6959404" y="-1619000"/>
          <a:ext cx="382406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Teens or children?</a:t>
          </a:r>
        </a:p>
      </dsp:txBody>
      <dsp:txXfrm rot="-5400000">
        <a:off x="3785615" y="1573457"/>
        <a:ext cx="6711316" cy="345070"/>
      </dsp:txXfrm>
    </dsp:sp>
    <dsp:sp modelId="{6A810447-CC54-A84D-A3FC-8F623CF1A611}">
      <dsp:nvSpPr>
        <dsp:cNvPr id="0" name=""/>
        <dsp:cNvSpPr/>
      </dsp:nvSpPr>
      <dsp:spPr>
        <a:xfrm>
          <a:off x="0" y="1506987"/>
          <a:ext cx="3785616" cy="4780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Who are being killed the most?</a:t>
          </a:r>
        </a:p>
      </dsp:txBody>
      <dsp:txXfrm>
        <a:off x="23334" y="1530321"/>
        <a:ext cx="3738948" cy="431340"/>
      </dsp:txXfrm>
    </dsp:sp>
    <dsp:sp modelId="{FEBE206D-0119-FE49-8BA0-B4824E6B31D5}">
      <dsp:nvSpPr>
        <dsp:cNvPr id="0" name=""/>
        <dsp:cNvSpPr/>
      </dsp:nvSpPr>
      <dsp:spPr>
        <a:xfrm>
          <a:off x="0" y="2008895"/>
          <a:ext cx="3785616" cy="4780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type of guns are involved?</a:t>
          </a:r>
        </a:p>
      </dsp:txBody>
      <dsp:txXfrm>
        <a:off x="23334" y="2032229"/>
        <a:ext cx="3738948" cy="431340"/>
      </dsp:txXfrm>
    </dsp:sp>
    <dsp:sp modelId="{61F5D528-2B1E-BD42-BF4D-9568A1D5FF58}">
      <dsp:nvSpPr>
        <dsp:cNvPr id="0" name=""/>
        <dsp:cNvSpPr/>
      </dsp:nvSpPr>
      <dsp:spPr>
        <a:xfrm>
          <a:off x="0" y="2510804"/>
          <a:ext cx="3785616" cy="4780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teens killed by states</a:t>
          </a:r>
        </a:p>
      </dsp:txBody>
      <dsp:txXfrm>
        <a:off x="23334" y="2534138"/>
        <a:ext cx="3738948" cy="431340"/>
      </dsp:txXfrm>
    </dsp:sp>
    <dsp:sp modelId="{44B1F4B3-2DB3-DA4B-8ABA-E8D5D4FEF718}">
      <dsp:nvSpPr>
        <dsp:cNvPr id="0" name=""/>
        <dsp:cNvSpPr/>
      </dsp:nvSpPr>
      <dsp:spPr>
        <a:xfrm>
          <a:off x="0" y="3012712"/>
          <a:ext cx="3785616" cy="4780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children killed by states</a:t>
          </a:r>
        </a:p>
      </dsp:txBody>
      <dsp:txXfrm>
        <a:off x="23334" y="3036046"/>
        <a:ext cx="3738948" cy="431340"/>
      </dsp:txXfrm>
    </dsp:sp>
    <dsp:sp modelId="{E1389147-F8CC-1646-8644-B092BF7B4522}">
      <dsp:nvSpPr>
        <dsp:cNvPr id="0" name=""/>
        <dsp:cNvSpPr/>
      </dsp:nvSpPr>
      <dsp:spPr>
        <a:xfrm>
          <a:off x="0" y="3514621"/>
          <a:ext cx="3785616" cy="4780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teens injured by states</a:t>
          </a:r>
        </a:p>
      </dsp:txBody>
      <dsp:txXfrm>
        <a:off x="23334" y="3537955"/>
        <a:ext cx="3738948" cy="431340"/>
      </dsp:txXfrm>
    </dsp:sp>
    <dsp:sp modelId="{D182F25A-77E5-634C-B7F2-75364DD1A7AF}">
      <dsp:nvSpPr>
        <dsp:cNvPr id="0" name=""/>
        <dsp:cNvSpPr/>
      </dsp:nvSpPr>
      <dsp:spPr>
        <a:xfrm>
          <a:off x="0" y="4016529"/>
          <a:ext cx="3785616" cy="47800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# of children injured by states</a:t>
          </a:r>
        </a:p>
      </dsp:txBody>
      <dsp:txXfrm>
        <a:off x="23334" y="4039863"/>
        <a:ext cx="3738948" cy="431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AF037-D8DA-42C3-A0EB-963735CA51DB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6D8DA-A449-4DA5-A425-22C81FF04C7D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7B1EC-4602-4435-AC1A-0976B9609FA9}">
      <dsp:nvSpPr>
        <dsp:cNvPr id="0" name=""/>
        <dsp:cNvSpPr/>
      </dsp:nvSpPr>
      <dsp:spPr>
        <a:xfrm>
          <a:off x="1269008" y="595133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Data Manipulation</a:t>
          </a:r>
          <a:endParaRPr lang="en-US" sz="2500" kern="1200" dirty="0"/>
        </a:p>
      </dsp:txBody>
      <dsp:txXfrm>
        <a:off x="1269008" y="595133"/>
        <a:ext cx="4732020" cy="1098708"/>
      </dsp:txXfrm>
    </dsp:sp>
    <dsp:sp modelId="{F2B0F763-0EE7-43D8-BDBA-5669EE372C92}">
      <dsp:nvSpPr>
        <dsp:cNvPr id="0" name=""/>
        <dsp:cNvSpPr/>
      </dsp:nvSpPr>
      <dsp:spPr>
        <a:xfrm>
          <a:off x="6001028" y="595133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Pyt</a:t>
          </a:r>
          <a:r>
            <a:rPr lang="en-US" sz="1100" kern="1200"/>
            <a:t>hon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R</a:t>
          </a:r>
          <a:endParaRPr lang="en-US" sz="1100" kern="1200"/>
        </a:p>
      </dsp:txBody>
      <dsp:txXfrm>
        <a:off x="6001028" y="595133"/>
        <a:ext cx="4514571" cy="1098708"/>
      </dsp:txXfrm>
    </dsp:sp>
    <dsp:sp modelId="{16A380D5-84CD-4D08-9646-4FBA4B4EB89E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76849-ECB8-43ED-9083-71114D17B0D4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5911E-8839-4DAA-8604-41D2D6A143F9}">
      <dsp:nvSpPr>
        <dsp:cNvPr id="0" name=""/>
        <dsp:cNvSpPr/>
      </dsp:nvSpPr>
      <dsp:spPr>
        <a:xfrm>
          <a:off x="1269008" y="1968520"/>
          <a:ext cx="4732020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Visualization</a:t>
          </a:r>
          <a:endParaRPr lang="en-US" sz="2500" kern="1200"/>
        </a:p>
      </dsp:txBody>
      <dsp:txXfrm>
        <a:off x="1269008" y="1968520"/>
        <a:ext cx="4732020" cy="1098708"/>
      </dsp:txXfrm>
    </dsp:sp>
    <dsp:sp modelId="{732C1390-28B1-4191-9F55-3B7170114C3B}">
      <dsp:nvSpPr>
        <dsp:cNvPr id="0" name=""/>
        <dsp:cNvSpPr/>
      </dsp:nvSpPr>
      <dsp:spPr>
        <a:xfrm>
          <a:off x="6001028" y="1968520"/>
          <a:ext cx="451457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/>
            <a:t>PowerBI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Tableau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Observable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DeckGL</a:t>
          </a:r>
          <a:endParaRPr lang="en-US" sz="1100" kern="1200" dirty="0"/>
        </a:p>
      </dsp:txBody>
      <dsp:txXfrm>
        <a:off x="6001028" y="1968520"/>
        <a:ext cx="4514571" cy="1098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2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40" r:id="rId7"/>
    <p:sldLayoutId id="2147483841" r:id="rId8"/>
    <p:sldLayoutId id="2147483842" r:id="rId9"/>
    <p:sldLayoutId id="2147483843" r:id="rId10"/>
    <p:sldLayoutId id="21474838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0DF9A-BF36-F148-007B-B4DCD8CBF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1" name="Rectangle 54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AB2D3-AA92-B1F8-F5EA-0F21E2D1C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81" y="2283810"/>
            <a:ext cx="4958128" cy="3755144"/>
          </a:xfrm>
        </p:spPr>
        <p:txBody>
          <a:bodyPr anchor="b">
            <a:normAutofit/>
          </a:bodyPr>
          <a:lstStyle/>
          <a:p>
            <a:pPr algn="l"/>
            <a:br>
              <a:rPr lang="en-US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CAP 6737 – Project Proposal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	-------------------------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</a:rPr>
              <a:t>US Mass Shootings 2019 - 2023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C891B-EDBA-4B88-3860-925AA88AC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781" y="6146398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- </a:t>
            </a:r>
            <a:r>
              <a:rPr lang="en-US" sz="2200" dirty="0" err="1">
                <a:solidFill>
                  <a:srgbClr val="FFFFFF"/>
                </a:solidFill>
              </a:rPr>
              <a:t>Harishma</a:t>
            </a:r>
            <a:r>
              <a:rPr lang="en-US" sz="2200" dirty="0">
                <a:solidFill>
                  <a:srgbClr val="FFFFFF"/>
                </a:solidFill>
              </a:rPr>
              <a:t> Ashok</a:t>
            </a:r>
          </a:p>
        </p:txBody>
      </p:sp>
    </p:spTree>
    <p:extLst>
      <p:ext uri="{BB962C8B-B14F-4D97-AF65-F5344CB8AC3E}">
        <p14:creationId xmlns:p14="http://schemas.microsoft.com/office/powerpoint/2010/main" val="350571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6000-ECD4-2AD8-80E8-E4D37BD9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60878BE-18B0-6F59-7BDF-02715E3E0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804981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67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4A66-3E88-0002-5AB9-94BCAAF6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662D823-C8B1-4737-02FF-DF7E94B7F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120431"/>
              </p:ext>
            </p:extLst>
          </p:nvPr>
        </p:nvGraphicFramePr>
        <p:xfrm>
          <a:off x="458694" y="1949450"/>
          <a:ext cx="4462627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70B3E5-A4AA-3E3A-1164-60F680301827}"/>
              </a:ext>
            </a:extLst>
          </p:cNvPr>
          <p:cNvSpPr txBox="1">
            <a:spLocks/>
          </p:cNvSpPr>
          <p:nvPr/>
        </p:nvSpPr>
        <p:spPr>
          <a:xfrm>
            <a:off x="7270681" y="1867256"/>
            <a:ext cx="4462627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89668-5B76-3FB7-BFFB-4757553B1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152" y="1788116"/>
            <a:ext cx="7772400" cy="47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F37BF5-8825-9BBC-754F-2C523B79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266702"/>
            <a:ext cx="10003218" cy="1714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52E47C-0C35-FA25-5C0F-8B6B72DD1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01859"/>
              </p:ext>
            </p:extLst>
          </p:nvPr>
        </p:nvGraphicFramePr>
        <p:xfrm>
          <a:off x="838200" y="1981200"/>
          <a:ext cx="1051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759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0F2CE-3B09-4658-655C-54DC24D8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FFC857-AF19-E7E9-AF47-5FEAC9BB5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26828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05428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167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 CAP 6737 – Project Proposal   ------------------------- US Mass Shootings 2019 - 2023</vt:lpstr>
      <vt:lpstr>Motivation</vt:lpstr>
      <vt:lpstr>Dataset</vt:lpstr>
      <vt:lpstr>Questions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Mass shootings 2019 - 2023</dc:title>
  <dc:creator>Harishma Ashok</dc:creator>
  <cp:lastModifiedBy>Harishma Ashok</cp:lastModifiedBy>
  <cp:revision>31</cp:revision>
  <dcterms:created xsi:type="dcterms:W3CDTF">2023-02-03T19:35:17Z</dcterms:created>
  <dcterms:modified xsi:type="dcterms:W3CDTF">2023-02-09T04:26:57Z</dcterms:modified>
</cp:coreProperties>
</file>