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7AAC-B51C-F5FA-0140-9C941957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D7C6A-F336-EB49-680E-9261FC8E8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6E3A-D538-B6AC-1354-4D7C6399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7C99B-7EBA-69EE-6CDD-FC25CD06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7F5F-0367-034F-DB35-DB6BB4AD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AEAD-130D-D9E1-1576-0E97E8F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797CF-3ED2-3140-0AB2-18490C2BA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C31C5-1362-B51C-6436-7CB20467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2BD5-BC9C-90E9-0D14-C501EB5D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DF30-E0B2-A950-5712-9CC9F4D1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FF780-DE79-6C37-8A5B-9DD3793C7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15C70-6FEA-2482-39D9-57659BE5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681D5-6768-F99F-DFE7-1EF7C67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3863-5975-FA9B-6957-24C54BE8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32EF-8BBB-070C-3B34-62BC1767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4685-8438-FB71-7FC9-A2EB1551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6B134-02F2-1E1B-AC18-CD4CC0DB9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1D2B-830F-AAE0-824E-AB4D9CCC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12D3-03B9-51BC-9570-91C7C6CF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3B1A-1347-F1CC-5AAC-142F10E9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3196-E93A-577E-4AFF-E35A9D94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F2F9E-B1D8-D4E1-F005-CB984B40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7A62-254C-F1DA-2E30-2ED67BA4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6CE4-8891-BC5F-6037-B7599244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83A0-5BCC-5A5B-298A-6E3ADBDC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1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347F-87A2-8156-4BBD-C1A42D21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EBE3-90E2-A859-8C34-83D01A718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C29C4-88BD-5076-4310-DE1BA426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6D8C4-DD59-6547-5935-0266BD55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0A7B-E06D-F6BA-C0A0-920C4D79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3BC37-A626-D7D3-436D-CA6C6578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3DFD-0D85-1829-004D-6716EF21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25A65-4A74-B618-E7FD-68719831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44C3-8701-813C-D7E8-F93505CC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6F4B-B339-AA26-BACF-C31C81BD9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0951-BC5A-7E2F-986C-8790830BF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841D9-341E-B41D-9806-80E6D75C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07E7-C5C6-1C0E-2842-12C5993A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18971-851B-B148-D55F-25E98289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8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0B48-F863-2901-7F79-3EDBFE2B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97ADD-D604-0765-EB33-EA858F28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99B26-A830-C42A-0C79-BF7FE756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F6BC3-108F-A5DB-2C04-5D579B87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4B62D-6D16-82DC-346A-297F6A5C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5775D-BA5D-14B7-FF5D-B92315C1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E40CE-8C56-1210-E6C0-647DB177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0B6C-D594-CD5D-C345-B82F77CA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4712-62CB-9DAB-2647-6B8422C2F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2CFE9-1C41-BD93-B717-835438DD7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EC47F-E7F2-3EA4-3573-850A908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475E8-6946-1884-E7ED-9DE3CB2D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694D-B8DE-6220-323A-0579A461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8877-F5D6-FE42-DDBA-27B6AA4F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84536-ED75-46CE-2B50-B233D4D3F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5DFA-FFF1-34E9-B391-82074329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3C05-5D36-D3E7-1E05-951758AA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D46F7-07BF-0FD1-56E1-0D1BB7A6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07DAA-F5A5-6846-AA0E-7EDDFD37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54F67-2A7F-08CC-E09D-015707B5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838CB-8B1D-A50E-36A2-C3735B79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328D-C444-1CC5-497D-969E7A97E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85A-46B0-6B47-AF4B-A2E62E0AF66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A0143-05B5-476F-38AF-932D69479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2892-E06F-11FF-5959-81725F465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1DE8-9D26-5E40-B995-4FED27485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352C-4B67-4705-B460-93E66E1ECE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IN" b="1" dirty="0"/>
              <a:t>                    A.V.C COLLEGE OF ENGINEERING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462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EED9-1110-5481-0A4B-90D9CDF4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164" y="-2713317"/>
            <a:ext cx="10515600" cy="6555536"/>
          </a:xfrm>
        </p:spPr>
        <p:txBody>
          <a:bodyPr>
            <a:normAutofit/>
          </a:bodyPr>
          <a:lstStyle/>
          <a:p>
            <a:br>
              <a:rPr lang="en-IN" dirty="0">
                <a:solidFill>
                  <a:srgbClr val="002060"/>
                </a:solidFill>
                <a:effectLst/>
                <a:latin typeface="YACgEZ1cb1Q 0"/>
              </a:rPr>
            </a:br>
            <a:r>
              <a:rPr lang="en-IN" dirty="0"/>
              <a:t>A.V.C COLLEGE OF ENGINEERING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DF53-2690-F33D-4734-272AF74A4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223"/>
            <a:ext cx="10515600" cy="629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Department of Electronics and communication Engineering </a:t>
            </a:r>
          </a:p>
          <a:p>
            <a:pPr marL="0" indent="0">
              <a:buNone/>
            </a:pPr>
            <a:r>
              <a:rPr lang="en-IN" dirty="0"/>
              <a:t>                                              </a:t>
            </a:r>
            <a:r>
              <a:rPr lang="en-IN" b="1" dirty="0">
                <a:solidFill>
                  <a:srgbClr val="FF0000"/>
                </a:solidFill>
              </a:rPr>
              <a:t>Zeroth review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Batch members:                                                         Guided by: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</a:t>
            </a:r>
            <a:r>
              <a:rPr lang="en-IN" dirty="0" err="1"/>
              <a:t>Mahalakshmi</a:t>
            </a:r>
            <a:r>
              <a:rPr lang="en-IN" dirty="0"/>
              <a:t>(820320106011)                   </a:t>
            </a:r>
            <a:r>
              <a:rPr lang="en-IN" dirty="0" err="1"/>
              <a:t>Dr.B.S.Sathishkumar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</a:t>
            </a:r>
            <a:r>
              <a:rPr lang="en-IN" dirty="0" err="1"/>
              <a:t>Harishma</a:t>
            </a:r>
            <a:r>
              <a:rPr lang="en-IN" dirty="0"/>
              <a:t>     (820320106009)                      Associate </a:t>
            </a:r>
            <a:r>
              <a:rPr lang="en-IN" dirty="0" err="1"/>
              <a:t>proffessor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</a:t>
            </a:r>
            <a:r>
              <a:rPr lang="en-IN" dirty="0" err="1"/>
              <a:t>Gowri</a:t>
            </a:r>
            <a:r>
              <a:rPr lang="en-IN" dirty="0"/>
              <a:t> </a:t>
            </a:r>
            <a:r>
              <a:rPr lang="en-IN" dirty="0" err="1"/>
              <a:t>sri</a:t>
            </a:r>
            <a:r>
              <a:rPr lang="en-IN" dirty="0"/>
              <a:t>      (820320106007)                       (</a:t>
            </a:r>
            <a:r>
              <a:rPr lang="en-IN" dirty="0" err="1"/>
              <a:t>dep</a:t>
            </a:r>
            <a:r>
              <a:rPr lang="en-IN" dirty="0"/>
              <a:t> of </a:t>
            </a:r>
            <a:r>
              <a:rPr lang="en-IN" dirty="0" err="1"/>
              <a:t>Ece</a:t>
            </a:r>
            <a:r>
              <a:rPr lang="en-IN" dirty="0"/>
              <a:t>)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</a:t>
            </a:r>
            <a:r>
              <a:rPr lang="en-IN" dirty="0" err="1"/>
              <a:t>Srinithi</a:t>
            </a:r>
            <a:r>
              <a:rPr lang="en-IN" dirty="0"/>
              <a:t>          (820320106023)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2B40F-729D-586E-CD1A-3C5560784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59" y="564451"/>
            <a:ext cx="537882" cy="534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FD7A81-B8A0-5DCC-0687-7A6B41305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65966" flipH="1" flipV="1">
            <a:off x="9690735" y="101795"/>
            <a:ext cx="768200" cy="15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7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                  A.V.C COLLEGE OF ENGINEERING </vt:lpstr>
      <vt:lpstr> A.V.C COLLEGE OF ENGINEERING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A.V.C COLLEGE OF ENGINEERING </dc:title>
  <dc:creator>shankarshankar69364@gmail.com</dc:creator>
  <cp:lastModifiedBy>shankarshankar69364@gmail.com</cp:lastModifiedBy>
  <cp:revision>2</cp:revision>
  <dcterms:created xsi:type="dcterms:W3CDTF">2024-02-06T10:07:47Z</dcterms:created>
  <dcterms:modified xsi:type="dcterms:W3CDTF">2024-02-06T10:42:56Z</dcterms:modified>
</cp:coreProperties>
</file>