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5143500"/>
  <p:notesSz cx="6857895" cy="9143861"/>
  <p:custShowLst>
    <p:custShow name="Custom Show 1" id="0">
      <p:sldLst>
        <p:sld r:id="rId4"/>
        <p:sld r:id="rId6"/>
        <p:sld r:id="rId7"/>
        <p:sld r:id="rId8"/>
        <p:sld r:id="rId11"/>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autoAdjust="0"/>
  </p:normalViewPr>
  <p:slideViewPr>
    <p:cSldViewPr snapToGrid="0">
      <p:cViewPr varScale="1">
        <p:scale>
          <a:sx n="75" d="100"/>
          <a:sy n="75" d="100"/>
        </p:scale>
        <p:origin x="0" y="0"/>
      </p:cViewPr>
      <p:guideLst>
        <p:guide orient="horz" pos="608"/>
        <p:guide orient="horz" pos="872"/>
        <p:guide pos="144"/>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 name="对象"/>
          <p:cNvSpPr>
            <a:spLocks noGrp="1" noChangeAspect="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sz="1100" b="0" i="0" u="none" strike="noStrike" cap="none">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852143683"/>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9" name="对象"/>
          <p:cNvSpPr>
            <a:spLocks noGrp="1" noChangeAspect="1"/>
          </p:cNvSpPr>
          <p:nvPr>
            <p:ph type="sldImg"/>
          </p:nvPr>
        </p:nvSpPr>
        <p:spPr>
          <a:xfrm rot="0">
            <a:off x="533400" y="763588"/>
            <a:ext cx="6704013" cy="3771900"/>
          </a:xfrm>
          <a:prstGeom prst="rect"/>
          <a:noFill/>
          <a:ln w="12700" cmpd="sng" cap="flat">
            <a:noFill/>
            <a:prstDash val="solid"/>
            <a:miter/>
          </a:ln>
        </p:spPr>
      </p:sp>
      <p:sp>
        <p:nvSpPr>
          <p:cNvPr id="4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41" name="文本框"/>
          <p:cNvSpPr txBox="1">
            <a:spLocks/>
          </p:cNvSpPr>
          <p:nvPr/>
        </p:nvSpPr>
        <p:spPr>
          <a:xfrm rot="0">
            <a:off x="0" y="0"/>
            <a:ext cx="0" cy="0"/>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rPr>
              <a:t>1</a:t>
            </a:fld>
            <a:endParaRPr lang="zh-CN" altLang="en-US"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605858113"/>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3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418274324"/>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1" name="对象"/>
          <p:cNvSpPr>
            <a:spLocks noGrp="1" noChangeAspect="1"/>
          </p:cNvSpPr>
          <p:nvPr>
            <p:ph type="sldImg"/>
          </p:nvPr>
        </p:nvSpPr>
        <p:spPr>
          <a:xfrm rot="0">
            <a:off x="381000" y="685800"/>
            <a:ext cx="6096000" cy="3429000"/>
          </a:xfrm>
          <a:prstGeom prst="rect"/>
          <a:noFill/>
          <a:ln w="12700" cmpd="sng" cap="flat">
            <a:noFill/>
            <a:prstDash val="solid"/>
            <a:miter/>
          </a:ln>
        </p:spPr>
      </p:sp>
      <p:sp>
        <p:nvSpPr>
          <p:cNvPr id="15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pPr marL="0" indent="0"/>
            <a:r>
              <a:rPr lang="en-US" altLang="zh-CN" b="1" spc="-5">
                <a:solidFill>
                  <a:srgbClr val="223366"/>
                </a:solidFill>
              </a:rPr>
              <a:t>Thank You !!</a:t>
            </a:r>
            <a:endParaRPr lang="zh-CN" altLang="en-US" sz="1100" b="1" spc="-5">
              <a:solidFill>
                <a:srgbClr val="223366"/>
              </a:solidFill>
            </a:endParaRPr>
          </a:p>
        </p:txBody>
      </p:sp>
    </p:spTree>
    <p:extLst>
      <p:ext uri="{BB962C8B-B14F-4D97-AF65-F5344CB8AC3E}">
        <p14:creationId xmlns:p14="http://schemas.microsoft.com/office/powerpoint/2010/main" val="71738965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5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211364944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55020907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8"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9"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204462478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82686396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1"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2"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7604926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5"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96"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47178964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1"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02"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426778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showMasterSp="0" type="title" preserve="1">
  <p:cSld name="标题幻灯片">
    <p:bg>
      <p:bgPr>
        <a:solidFill>
          <a:srgbClr val="FFFFFF"/>
        </a:solidFill>
      </p:bgPr>
    </p:bg>
    <p:spTree>
      <p:nvGrpSpPr>
        <p:cNvPr id="1" name=""/>
        <p:cNvGrpSpPr/>
        <p:nvPr/>
      </p:nvGrpSpPr>
      <p:grpSpPr>
        <a:xfrm>
          <a:off x="0" y="0"/>
          <a:ext cx="0" cy="0"/>
          <a:chOff x="0" y="0"/>
          <a:chExt cx="0" cy="0"/>
        </a:xfrm>
      </p:grpSpPr>
      <p:sp>
        <p:nvSpPr>
          <p:cNvPr id="22" name="矩形"/>
          <p:cNvSpPr>
            <a:spLocks/>
          </p:cNvSpPr>
          <p:nvPr/>
        </p:nvSpPr>
        <p:spPr>
          <a:xfrm rot="0">
            <a:off x="7283428" y="62784"/>
            <a:ext cx="1109471" cy="584656"/>
          </a:xfrm>
          <a:prstGeom prst="rect"/>
          <a:solidFill>
            <a:schemeClr val="bg1"/>
          </a:solidFill>
          <a:ln w="25400" cmpd="sng" cap="flat">
            <a:noFill/>
            <a:prstDash val="solid"/>
            <a:round/>
          </a:ln>
        </p:spPr>
      </p:sp>
      <p:pic>
        <p:nvPicPr>
          <p:cNvPr id="21" name="图片" descr="A close up of a sign&#10;&#10;Description automatically generated"/>
          <p:cNvPicPr>
            <a:picLocks/>
          </p:cNvPicPr>
          <p:nvPr/>
        </p:nvPicPr>
        <p:blipFill>
          <a:blip xmlns:r="http://schemas.openxmlformats.org/officeDocument/2006/relationships" r:embed="rId2" cstate="print"/>
          <a:stretch>
            <a:fillRect/>
          </a:stretch>
        </p:blipFill>
        <p:spPr>
          <a:xfrm rot="0">
            <a:off x="7799750" y="88917"/>
            <a:ext cx="1233873" cy="412476"/>
          </a:xfrm>
          <a:prstGeom prst="rect"/>
          <a:noFill/>
          <a:ln w="12700" cmpd="sng" cap="flat">
            <a:noFill/>
            <a:prstDash val="solid"/>
            <a:round/>
          </a:ln>
        </p:spPr>
      </p:pic>
      <p:sp>
        <p:nvSpPr>
          <p:cNvPr id="20" name="矩形"/>
          <p:cNvSpPr>
            <a:spLocks/>
          </p:cNvSpPr>
          <p:nvPr/>
        </p:nvSpPr>
        <p:spPr>
          <a:xfrm rot="0">
            <a:off x="7594600" y="82566"/>
            <a:ext cx="165100" cy="412476"/>
          </a:xfrm>
          <a:prstGeom prst="rect"/>
          <a:solidFill>
            <a:srgbClr val="841910"/>
          </a:solidFill>
          <a:ln w="25400" cmpd="sng" cap="flat">
            <a:noFill/>
            <a:prstDash val="solid"/>
            <a:round/>
          </a:ln>
        </p:spPr>
      </p:sp>
      <p:sp>
        <p:nvSpPr>
          <p:cNvPr id="19" name="矩形"/>
          <p:cNvSpPr>
            <a:spLocks/>
          </p:cNvSpPr>
          <p:nvPr/>
        </p:nvSpPr>
        <p:spPr>
          <a:xfrm rot="0">
            <a:off x="7440249" y="82566"/>
            <a:ext cx="103550" cy="412476"/>
          </a:xfrm>
          <a:prstGeom prst="rect"/>
          <a:solidFill>
            <a:srgbClr val="213264"/>
          </a:solidFill>
          <a:ln w="25400" cmpd="sng" cap="flat">
            <a:noFill/>
            <a:prstDash val="solid"/>
            <a:round/>
          </a:ln>
        </p:spPr>
      </p:sp>
      <p:sp>
        <p:nvSpPr>
          <p:cNvPr id="18" name="矩形"/>
          <p:cNvSpPr>
            <a:spLocks/>
          </p:cNvSpPr>
          <p:nvPr/>
        </p:nvSpPr>
        <p:spPr>
          <a:xfrm rot="0">
            <a:off x="0" y="5086350"/>
            <a:ext cx="9144000" cy="69849"/>
          </a:xfrm>
          <a:prstGeom prst="rect"/>
          <a:solidFill>
            <a:srgbClr val="213264"/>
          </a:solidFill>
          <a:ln w="25400" cmpd="sng" cap="flat">
            <a:noFill/>
            <a:prstDash val="solid"/>
            <a:round/>
          </a:ln>
        </p:spPr>
      </p:sp>
      <p:sp>
        <p:nvSpPr>
          <p:cNvPr id="1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16" name="矩形"/>
          <p:cNvSpPr>
            <a:spLocks/>
          </p:cNvSpPr>
          <p:nvPr/>
        </p:nvSpPr>
        <p:spPr>
          <a:xfrm rot="0">
            <a:off x="92480" y="105826"/>
            <a:ext cx="395374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 name="文本框"/>
          <p:cNvSpPr>
            <a:spLocks noGrp="1"/>
          </p:cNvSpPr>
          <p:nvPr>
            <p:ph type="ctrTitle"/>
          </p:nvPr>
        </p:nvSpPr>
        <p:spPr>
          <a:xfrm rot="0">
            <a:off x="1143000" y="841374"/>
            <a:ext cx="6858000" cy="1790699"/>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6000" b="0" i="0" u="none" strike="noStrike" kern="0" cap="none" spc="0" baseline="0">
                <a:solidFill>
                  <a:srgbClr val="000000"/>
                </a:solidFill>
                <a:latin typeface="Arial" pitchFamily="0" charset="0"/>
                <a:ea typeface="Arial" pitchFamily="0" charset="0"/>
                <a:cs typeface="Lucida Sans"/>
              </a:rPr>
              <a:t>Click to edit Master title style</a:t>
            </a:r>
            <a:endParaRPr lang="zh-CN" altLang="en-US" sz="6000" b="0" i="0" u="none" strike="noStrike" kern="0" cap="none" spc="0" baseline="0">
              <a:solidFill>
                <a:srgbClr val="000000"/>
              </a:solidFill>
              <a:latin typeface="Arial" pitchFamily="0" charset="0"/>
              <a:ea typeface="Arial" pitchFamily="0" charset="0"/>
              <a:cs typeface="Lucida Sans"/>
            </a:endParaRPr>
          </a:p>
        </p:txBody>
      </p:sp>
      <p:sp>
        <p:nvSpPr>
          <p:cNvPr id="12" name="文本框"/>
          <p:cNvSpPr>
            <a:spLocks noGrp="1"/>
          </p:cNvSpPr>
          <p:nvPr>
            <p:ph type="subTitle" idx="1"/>
          </p:nvPr>
        </p:nvSpPr>
        <p:spPr>
          <a:xfrm rot="0">
            <a:off x="1143000" y="2701925"/>
            <a:ext cx="6858000" cy="1241424"/>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Click to edit Master subtitle style</a:t>
            </a:r>
            <a:endParaRPr lang="zh-CN" altLang="en-US" sz="2400" b="0" i="0" u="none" strike="noStrike" kern="0" cap="none" spc="0" baseline="0">
              <a:solidFill>
                <a:srgbClr val="000000"/>
              </a:solidFill>
              <a:latin typeface="Arial" pitchFamily="0" charset="0"/>
              <a:ea typeface="Arial" pitchFamily="0" charset="0"/>
              <a:cs typeface="Lucida Sans"/>
            </a:endParaRPr>
          </a:p>
        </p:txBody>
      </p:sp>
      <p:sp>
        <p:nvSpPr>
          <p:cNvPr id="13" name="文本框"/>
          <p:cNvSpPr>
            <a:spLocks noGrp="1"/>
          </p:cNvSpPr>
          <p:nvPr>
            <p:ph type="dt" idx="10"/>
          </p:nvPr>
        </p:nvSpPr>
        <p:spPr>
          <a:xfrm rot="0">
            <a:off x="628650" y="4767263"/>
            <a:ext cx="2057399"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4" name="文本框"/>
          <p:cNvSpPr>
            <a:spLocks noGrp="1"/>
          </p:cNvSpPr>
          <p:nvPr>
            <p:ph type="ftr"/>
          </p:nvPr>
        </p:nvSpPr>
        <p:spPr>
          <a:xfrm rot="0">
            <a:off x="3028950" y="4767263"/>
            <a:ext cx="30861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5" name="文本框"/>
          <p:cNvSpPr>
            <a:spLocks noGrp="1"/>
          </p:cNvSpPr>
          <p:nvPr>
            <p:ph type="sldNum"/>
          </p:nvPr>
        </p:nvSpPr>
        <p:spPr>
          <a:xfrm rot="0">
            <a:off x="6457950" y="4767263"/>
            <a:ext cx="20574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8818779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91738014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40499856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9"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48"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47"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46"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5"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4"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43"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42"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3413449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12"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11"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10"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09"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08"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07"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06"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03" name="文本框"/>
          <p:cNvSpPr>
            <a:spLocks xmlns:a="http://schemas.openxmlformats.org/drawingml/2006/main" noGrp="1"/>
          </p:cNvSpPr>
          <p:nvPr>
            <p:ph type="title"/>
          </p:nvPr>
        </p:nvSpPr>
        <p:spPr>
          <a:xfrm xmlns:a="http://schemas.openxmlformats.org/drawingml/2006/main" rot="0">
            <a:off x="311700" y="555600"/>
            <a:ext cx="2808000" cy="7556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sz="2400"/>
          </a:p>
        </p:txBody>
      </p:sp>
      <p:sp>
        <p:nvSpPr>
          <p:cNvPr id="104" name="文本框"/>
          <p:cNvSpPr>
            <a:spLocks xmlns:a="http://schemas.openxmlformats.org/drawingml/2006/main" noGrp="1"/>
          </p:cNvSpPr>
          <p:nvPr>
            <p:ph type="body" idx="1"/>
          </p:nvPr>
        </p:nvSpPr>
        <p:spPr>
          <a:xfrm xmlns:a="http://schemas.openxmlformats.org/drawingml/2006/main" rot="0">
            <a:off x="311700" y="1389599"/>
            <a:ext cx="2808000" cy="3179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6946" indent="-304673" algn="l">
              <a:lnSpc>
                <a:spcPct val="115000"/>
              </a:lnSpc>
              <a:spcBef>
                <a:spcPts val="0"/>
              </a:spcBef>
              <a:spcAft>
                <a:spcPts val="0"/>
              </a:spcAft>
              <a:buSzPts val="1200"/>
              <a:buFont typeface="Droid Sans"/>
              <a:buChar char="●"/>
            </a:pPr>
            <a:endParaRPr lang="zh-CN" altLang="en-US" sz="1200"/>
          </a:p>
        </p:txBody>
      </p:sp>
      <p:sp>
        <p:nvSpPr>
          <p:cNvPr id="105"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157888214"/>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23"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22"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21"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20"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19"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18"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17"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5" name="文本框"/>
          <p:cNvSpPr>
            <a:spLocks xmlns:a="http://schemas.openxmlformats.org/drawingml/2006/main" noGrp="1"/>
          </p:cNvSpPr>
          <p:nvPr>
            <p:ph type="title"/>
          </p:nvPr>
        </p:nvSpPr>
        <p:spPr>
          <a:xfrm xmlns:a="http://schemas.openxmlformats.org/drawingml/2006/main" rot="0">
            <a:off x="628560" y="273780"/>
            <a:ext cx="7886430" cy="99386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endParaRPr lang="zh-CN" altLang="en-US" sz="1350" b="0" strike="noStrike" spc="-1">
              <a:solidFill>
                <a:srgbClr val="000000"/>
              </a:solidFill>
              <a:latin typeface="Calibri" pitchFamily="0" charset="0"/>
            </a:endParaRPr>
          </a:p>
        </p:txBody>
      </p:sp>
      <p:sp>
        <p:nvSpPr>
          <p:cNvPr id="116" name="文本框"/>
          <p:cNvSpPr>
            <a:spLocks xmlns:a="http://schemas.openxmlformats.org/drawingml/2006/main" noGrp="1"/>
          </p:cNvSpPr>
          <p:nvPr>
            <p:ph type="body"/>
          </p:nvPr>
        </p:nvSpPr>
        <p:spPr>
          <a:xfrm xmlns:a="http://schemas.openxmlformats.org/drawingml/2006/main" rot="0">
            <a:off x="457110" y="1203390"/>
            <a:ext cx="8229330" cy="298296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2400" b="0" strike="noStrike" spc="-1">
              <a:latin typeface="Arial" pitchFamily="0" charset="0"/>
            </a:endParaRPr>
          </a:p>
        </p:txBody>
      </p:sp>
    </p:spTree>
    <p:extLst>
      <p:ext uri="{BB962C8B-B14F-4D97-AF65-F5344CB8AC3E}">
        <p14:creationId xmlns:p14="http://schemas.microsoft.com/office/powerpoint/2010/main" val="1296753808"/>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49"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48"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47"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46"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45"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44"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43"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38" name="文本框"/>
          <p:cNvSpPr>
            <a:spLocks xmlns:a="http://schemas.openxmlformats.org/drawingml/2006/main" noGrp="1"/>
          </p:cNvSpPr>
          <p:nvPr>
            <p:ph type="title"/>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sz="2400" b="0" i="0">
              <a:solidFill>
                <a:schemeClr val="tx1"/>
              </a:solidFill>
              <a:latin typeface="Arial MT" pitchFamily="0" charset="0"/>
              <a:cs typeface="Arial MT" pitchFamily="0" charset="0"/>
            </a:endParaRPr>
          </a:p>
        </p:txBody>
      </p:sp>
      <p:sp>
        <p:nvSpPr>
          <p:cNvPr id="139" name="文本框"/>
          <p:cNvSpPr>
            <a:spLocks xmlns:a="http://schemas.openxmlformats.org/drawingml/2006/main" noGrp="1"/>
          </p:cNvSpPr>
          <p:nvPr>
            <p:ph type="body" idx="1"/>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b="0" i="0">
              <a:solidFill>
                <a:schemeClr val="tx1"/>
              </a:solidFill>
            </a:endParaRPr>
          </a:p>
        </p:txBody>
      </p:sp>
      <p:sp>
        <p:nvSpPr>
          <p:cNvPr id="140" name="文本框"/>
          <p:cNvSpPr>
            <a:spLocks xmlns:a="http://schemas.openxmlformats.org/drawingml/2006/main" noGrp="1"/>
          </p:cNvSpPr>
          <p:nvPr>
            <p:ph type="ftr" idx="5"/>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12700" indent="0">
              <a:lnSpc>
                <a:spcPct val="100000"/>
              </a:lnSpc>
              <a:spcBef>
                <a:spcPts val="25"/>
              </a:spcBef>
            </a:pPr>
            <a:endParaRPr lang="zh-CN" altLang="en-US" sz="800" b="0" i="0">
              <a:solidFill>
                <a:schemeClr val="tx1"/>
              </a:solidFill>
              <a:latin typeface="Arial MT" pitchFamily="0" charset="0"/>
              <a:ea typeface="Arial" pitchFamily="0" charset="0"/>
              <a:cs typeface="Arial MT" pitchFamily="0" charset="0"/>
              <a:sym typeface="Arial" pitchFamily="0" charset="0"/>
            </a:endParaRPr>
          </a:p>
        </p:txBody>
      </p:sp>
      <p:sp>
        <p:nvSpPr>
          <p:cNvPr id="141" name="文本框"/>
          <p:cNvSpPr>
            <a:spLocks xmlns:a="http://schemas.openxmlformats.org/drawingml/2006/main" noGrp="1"/>
          </p:cNvSpPr>
          <p:nvPr>
            <p:ph type="dt" idx="6"/>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fld id="{CAD2D6BD-DE1B-4B5F-8B41-2702339687B9}" type="datetime1">
              <a:rPr lang="en-US" altLang="zh-CN">
                <a:solidFill>
                  <a:srgbClr val="898989"/>
                </a:solidFill>
                <a:latin typeface="Arial" pitchFamily="0" charset="0"/>
                <a:ea typeface="Arial" pitchFamily="0" charset="0"/>
                <a:cs typeface="Arial" pitchFamily="0" charset="0"/>
                <a:sym typeface="Arial" pitchFamily="0" charset="0"/>
              </a:rPr>
              <a:t>4/6/2024</a:t>
            </a:fld>
            <a:endParaRPr lang="zh-CN" altLang="en-US">
              <a:solidFill>
                <a:srgbClr val="898989"/>
              </a:solidFill>
              <a:latin typeface="Arial" pitchFamily="0" charset="0"/>
              <a:ea typeface="Arial" pitchFamily="0" charset="0"/>
              <a:cs typeface="Arial" pitchFamily="0" charset="0"/>
              <a:sym typeface="Arial" pitchFamily="0" charset="0"/>
            </a:endParaRPr>
          </a:p>
        </p:txBody>
      </p:sp>
      <p:sp>
        <p:nvSpPr>
          <p:cNvPr id="142" name="文本框"/>
          <p:cNvSpPr>
            <a:spLocks xmlns:a="http://schemas.openxmlformats.org/drawingml/2006/main" noGrp="1"/>
          </p:cNvSpPr>
          <p:nvPr>
            <p:ph type="sldNum" idx="7"/>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r"/>
            <a:fld id="{CAD2D6BD-DE1B-4B5F-8B41-2702339687B9}" type="slidenum">
              <a:rPr lang="en-US" altLang="zh-CN" sz="1400" b="0" i="0" u="none" strike="noStrike" kern="0" cap="none" spc="0" baseline="0">
                <a:solidFill>
                  <a:srgbClr val="898989"/>
                </a:solidFill>
                <a:latin typeface="Arial" pitchFamily="0" charset="0"/>
                <a:ea typeface="Arial" pitchFamily="0" charset="0"/>
                <a:cs typeface="Arial" pitchFamily="0" charset="0"/>
                <a:sym typeface="Arial" pitchFamily="0" charset="0"/>
              </a:rPr>
              <a:t>&lt;#&gt;</a:t>
            </a:fld>
            <a:endParaRPr lang="zh-CN" altLang="en-US">
              <a:solidFill>
                <a:srgbClr val="89898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85630007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59566678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78693626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49707728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48687407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23998266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156869698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07559390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39078923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矩形"/>
          <p:cNvSpPr>
            <a:spLocks/>
          </p:cNvSpPr>
          <p:nvPr/>
        </p:nvSpPr>
        <p:spPr>
          <a:xfrm rot="0">
            <a:off x="7283428" y="62784"/>
            <a:ext cx="1109471" cy="584656"/>
          </a:xfrm>
          <a:prstGeom prst="rect"/>
          <a:solidFill>
            <a:schemeClr val="bg1"/>
          </a:solidFill>
          <a:ln w="25400" cmpd="sng" cap="flat">
            <a:noFill/>
            <a:prstDash val="solid"/>
            <a:round/>
          </a:ln>
        </p:spPr>
      </p:sp>
      <p:pic>
        <p:nvPicPr>
          <p:cNvPr id="3" name="图片" descr="A close up of a sign&#10;&#10;Description automatically generated"/>
          <p:cNvPicPr>
            <a:picLocks/>
          </p:cNvPicPr>
          <p:nvPr/>
        </p:nvPicPr>
        <p:blipFill>
          <a:blip r:embed="rId1" cstate="print"/>
          <a:stretch>
            <a:fillRect/>
          </a:stretch>
        </p:blipFill>
        <p:spPr>
          <a:xfrm rot="0">
            <a:off x="7799750" y="88917"/>
            <a:ext cx="1233873" cy="412476"/>
          </a:xfrm>
          <a:prstGeom prst="rect"/>
          <a:noFill/>
          <a:ln w="12700" cmpd="sng" cap="flat">
            <a:noFill/>
            <a:prstDash val="solid"/>
            <a:round/>
          </a:ln>
        </p:spPr>
      </p:pic>
      <p:sp>
        <p:nvSpPr>
          <p:cNvPr id="4" name="矩形"/>
          <p:cNvSpPr>
            <a:spLocks/>
          </p:cNvSpPr>
          <p:nvPr/>
        </p:nvSpPr>
        <p:spPr>
          <a:xfrm rot="0">
            <a:off x="7594600" y="82566"/>
            <a:ext cx="165100" cy="412476"/>
          </a:xfrm>
          <a:prstGeom prst="rect"/>
          <a:solidFill>
            <a:srgbClr val="841910"/>
          </a:solidFill>
          <a:ln w="25400" cmpd="sng" cap="flat">
            <a:noFill/>
            <a:prstDash val="solid"/>
            <a:round/>
          </a:ln>
        </p:spPr>
      </p:sp>
      <p:sp>
        <p:nvSpPr>
          <p:cNvPr id="5" name="矩形"/>
          <p:cNvSpPr>
            <a:spLocks/>
          </p:cNvSpPr>
          <p:nvPr/>
        </p:nvSpPr>
        <p:spPr>
          <a:xfrm rot="0">
            <a:off x="7440249" y="82566"/>
            <a:ext cx="103550" cy="412476"/>
          </a:xfrm>
          <a:prstGeom prst="rect"/>
          <a:solidFill>
            <a:srgbClr val="213264"/>
          </a:solidFill>
          <a:ln w="25400" cmpd="sng" cap="flat">
            <a:noFill/>
            <a:prstDash val="solid"/>
            <a:round/>
          </a:ln>
        </p:spPr>
      </p:sp>
      <p:sp>
        <p:nvSpPr>
          <p:cNvPr id="6" name="矩形"/>
          <p:cNvSpPr>
            <a:spLocks/>
          </p:cNvSpPr>
          <p:nvPr/>
        </p:nvSpPr>
        <p:spPr>
          <a:xfrm rot="0">
            <a:off x="0" y="5086350"/>
            <a:ext cx="9144000" cy="69849"/>
          </a:xfrm>
          <a:prstGeom prst="rect"/>
          <a:solidFill>
            <a:srgbClr val="213264"/>
          </a:solidFill>
          <a:ln w="25400" cmpd="sng" cap="flat">
            <a:noFill/>
            <a:prstDash val="solid"/>
            <a:round/>
          </a:ln>
        </p:spPr>
      </p:sp>
      <p:sp>
        <p:nvSpPr>
          <p:cNvPr id="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8" name="矩形"/>
          <p:cNvSpPr>
            <a:spLocks/>
          </p:cNvSpPr>
          <p:nvPr/>
        </p:nvSpPr>
        <p:spPr>
          <a:xfrm rot="0">
            <a:off x="92480" y="105826"/>
            <a:ext cx="3953740"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61650063"/>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image" Target="../media/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image" Target="../media/9.png"/><Relationship Id="rId3" Type="http://schemas.openxmlformats.org/officeDocument/2006/relationships/slideLayout" Target="../slideLayouts/slideLayout1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3" name="矩形"/>
          <p:cNvSpPr>
            <a:spLocks/>
          </p:cNvSpPr>
          <p:nvPr/>
        </p:nvSpPr>
        <p:spPr>
          <a:xfrm rot="0">
            <a:off x="0" y="0"/>
            <a:ext cx="9144000" cy="5143500"/>
          </a:xfrm>
          <a:prstGeom prst="rect"/>
          <a:solidFill>
            <a:srgbClr val="DFDDFB"/>
          </a:solidFill>
          <a:ln w="25400" cmpd="sng" cap="flat">
            <a:noFill/>
            <a:prstDash val="solid"/>
            <a:round/>
          </a:ln>
        </p:spPr>
      </p:sp>
      <p:pic>
        <p:nvPicPr>
          <p:cNvPr id="24" name="图片" descr="A white circle in the sky&#10;&#10;Description automatically generated"/>
          <p:cNvPicPr>
            <a:picLocks noChangeAspect="1"/>
          </p:cNvPicPr>
          <p:nvPr/>
        </p:nvPicPr>
        <p:blipFill>
          <a:blip r:embed="rId1" cstate="print"/>
          <a:srcRect t="5928" b="10206" r="746"/>
          <a:stretch>
            <a:fillRect/>
          </a:stretch>
        </p:blipFill>
        <p:spPr>
          <a:xfrm rot="0">
            <a:off x="13062" y="-1"/>
            <a:ext cx="9130937" cy="5143501"/>
          </a:xfrm>
          <a:prstGeom prst="rect"/>
          <a:noFill/>
          <a:ln w="12700" cmpd="sng" cap="flat">
            <a:noFill/>
            <a:prstDash val="solid"/>
            <a:miter/>
          </a:ln>
        </p:spPr>
      </p:pic>
      <p:sp>
        <p:nvSpPr>
          <p:cNvPr id="25" name="矩形"/>
          <p:cNvSpPr>
            <a:spLocks/>
          </p:cNvSpPr>
          <p:nvPr/>
        </p:nvSpPr>
        <p:spPr>
          <a:xfrm rot="0">
            <a:off x="1865074" y="730897"/>
            <a:ext cx="6301139" cy="3966471"/>
          </a:xfrm>
          <a:prstGeom prst="rect"/>
          <a:solidFill>
            <a:srgbClr val="213163"/>
          </a:solidFill>
          <a:ln w="25400" cmpd="sng" cap="flat">
            <a:solidFill>
              <a:srgbClr val="213163"/>
            </a:solidFill>
            <a:prstDash val="solid"/>
            <a:round/>
          </a:ln>
        </p:spPr>
      </p:sp>
      <p:sp>
        <p:nvSpPr>
          <p:cNvPr id="26" name="矩形"/>
          <p:cNvSpPr>
            <a:spLocks/>
          </p:cNvSpPr>
          <p:nvPr/>
        </p:nvSpPr>
        <p:spPr>
          <a:xfrm rot="0">
            <a:off x="988684" y="1023080"/>
            <a:ext cx="6985193" cy="3451405"/>
          </a:xfrm>
          <a:prstGeom prst="rect"/>
          <a:solidFill>
            <a:schemeClr val="bg1"/>
          </a:solidFill>
          <a:ln w="25400" cmpd="sng" cap="flat">
            <a:solidFill>
              <a:srgbClr val="FFFFFF"/>
            </a:solidFill>
            <a:prstDash val="solid"/>
            <a:round/>
          </a:ln>
          <a:effectLst>
            <a:outerShdw sx="104999" sy="104999" algn="ctr" rotWithShape="0" blurRad="508000" dist="0" dir="0">
              <a:srgbClr val="000000">
                <a:alpha val="39607"/>
              </a:srgbClr>
            </a:outerShdw>
          </a:effectLst>
        </p:spPr>
      </p:sp>
      <p:sp>
        <p:nvSpPr>
          <p:cNvPr id="27" name="矩形"/>
          <p:cNvSpPr>
            <a:spLocks/>
          </p:cNvSpPr>
          <p:nvPr/>
        </p:nvSpPr>
        <p:spPr>
          <a:xfrm rot="0">
            <a:off x="2490558" y="2787442"/>
            <a:ext cx="50563" cy="446915"/>
          </a:xfrm>
          <a:prstGeom prst="rect"/>
          <a:solidFill>
            <a:srgbClr val="FFE600"/>
          </a:solidFill>
          <a:ln w="25400" cmpd="sng" cap="flat">
            <a:solidFill>
              <a:srgbClr val="FFE600"/>
            </a:solidFill>
            <a:prstDash val="solid"/>
            <a:round/>
          </a:ln>
        </p:spPr>
      </p:sp>
      <p:sp>
        <p:nvSpPr>
          <p:cNvPr id="28" name="矩形"/>
          <p:cNvSpPr>
            <a:spLocks/>
          </p:cNvSpPr>
          <p:nvPr/>
        </p:nvSpPr>
        <p:spPr>
          <a:xfrm rot="0">
            <a:off x="2029564" y="2248174"/>
            <a:ext cx="5025352"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pitchFamily="0" charset="0"/>
                <a:ea typeface="Arial" pitchFamily="0" charset="0"/>
                <a:cs typeface="Arial" pitchFamily="0" charset="0"/>
                <a:sym typeface="Arial" pitchFamily="0" charset="0"/>
              </a:rPr>
              <a:t>NEXT GEN EMPLOYABILITY PROGRAM</a:t>
            </a:r>
            <a:endParaRPr lang="zh-CN" altLang="en-US" sz="2000" b="1"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29" name="矩形"/>
          <p:cNvSpPr>
            <a:spLocks/>
          </p:cNvSpPr>
          <p:nvPr/>
        </p:nvSpPr>
        <p:spPr>
          <a:xfrm rot="0">
            <a:off x="2541121" y="2795733"/>
            <a:ext cx="4019698"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pitchFamily="0" charset="0"/>
                <a:ea typeface="Arial" pitchFamily="0" charset="0"/>
                <a:cs typeface="Arial" pitchFamily="0" charset="0"/>
                <a:sym typeface="Arial" pitchFamily="0" charset="0"/>
              </a:rPr>
              <a:t>Creating a future-ready workforce</a:t>
            </a:r>
            <a:endParaRPr lang="zh-CN" altLang="en-US" sz="2000" b="0"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30" name="矩形"/>
          <p:cNvSpPr>
            <a:spLocks/>
          </p:cNvSpPr>
          <p:nvPr/>
        </p:nvSpPr>
        <p:spPr>
          <a:xfrm rot="0">
            <a:off x="1003624" y="3642533"/>
            <a:ext cx="1456920" cy="2723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Team Members</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1" name="矩形"/>
          <p:cNvSpPr>
            <a:spLocks/>
          </p:cNvSpPr>
          <p:nvPr/>
        </p:nvSpPr>
        <p:spPr>
          <a:xfrm rot="0">
            <a:off x="1095095" y="3956068"/>
            <a:ext cx="2095554" cy="440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Student Name :</a:t>
            </a:r>
            <a:r>
              <a:rPr lang="en-US" altLang="zh-CN" sz="1100" b="0" i="0" u="none" strike="noStrike" kern="0" cap="none" spc="0" baseline="0">
                <a:solidFill>
                  <a:schemeClr val="tx1"/>
                </a:solidFill>
                <a:latin typeface="Arial" pitchFamily="0" charset="0"/>
                <a:ea typeface="Arial" pitchFamily="0" charset="0"/>
                <a:cs typeface="Arial" pitchFamily="0" charset="0"/>
              </a:rPr>
              <a:t>Harishma suhi S</a:t>
            </a:r>
            <a:endParaRPr lang="en-US" altLang="zh-CN" sz="1100" b="0" i="0" u="none" strike="noStrike" kern="0" cap="none" spc="0" baseline="0">
              <a:solidFill>
                <a:schemeClr val="tx1"/>
              </a:solidFill>
              <a:latin typeface="Arial" pitchFamily="0" charset="0"/>
              <a:ea typeface="Arial" pitchFamily="0" charset="0"/>
              <a:cs typeface="Lucida Sans"/>
              <a:sym typeface="Arial" pitchFamily="0" charset="0"/>
            </a:endParaRPr>
          </a:p>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Student ID :7209211040</a:t>
            </a:r>
            <a:r>
              <a:rPr lang="en-US" altLang="zh-CN" sz="1100" b="0" i="0" u="none" strike="noStrike" kern="0" cap="none" spc="0" baseline="0">
                <a:solidFill>
                  <a:schemeClr val="tx1"/>
                </a:solidFill>
                <a:latin typeface="Arial" pitchFamily="0" charset="0"/>
                <a:ea typeface="Arial" pitchFamily="0" charset="0"/>
                <a:cs typeface="Arial" pitchFamily="0" charset="0"/>
              </a:rPr>
              <a:t>37</a:t>
            </a:r>
            <a:endParaRPr lang="zh-CN" altLang="en-US" sz="1100" b="0" i="0" u="none" strike="noStrike" kern="0" cap="none" spc="0" baseline="0">
              <a:solidFill>
                <a:schemeClr val="tx1"/>
              </a:solidFill>
              <a:latin typeface="Arial" pitchFamily="0" charset="0"/>
              <a:ea typeface="Arial" pitchFamily="0" charset="0"/>
              <a:cs typeface="Lucida Sans"/>
              <a:sym typeface="Arial" pitchFamily="0" charset="0"/>
            </a:endParaRPr>
          </a:p>
        </p:txBody>
      </p:sp>
      <p:sp>
        <p:nvSpPr>
          <p:cNvPr id="32" name="直线"/>
          <p:cNvSpPr>
            <a:spLocks/>
          </p:cNvSpPr>
          <p:nvPr/>
        </p:nvSpPr>
        <p:spPr>
          <a:xfrm rot="0">
            <a:off x="1100213" y="3919492"/>
            <a:ext cx="1986613" cy="0"/>
          </a:xfrm>
          <a:prstGeom prst="line"/>
          <a:noFill/>
          <a:ln w="3175" cmpd="sng" cap="flat">
            <a:solidFill>
              <a:srgbClr val="000000"/>
            </a:solidFill>
            <a:prstDash val="lgDashDotDot"/>
            <a:round/>
          </a:ln>
        </p:spPr>
      </p:sp>
      <p:sp>
        <p:nvSpPr>
          <p:cNvPr id="33" name="矩形"/>
          <p:cNvSpPr>
            <a:spLocks/>
          </p:cNvSpPr>
          <p:nvPr/>
        </p:nvSpPr>
        <p:spPr>
          <a:xfrm rot="0">
            <a:off x="5596477" y="3627293"/>
            <a:ext cx="1456919" cy="2723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College Name</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4" name="直线"/>
          <p:cNvSpPr>
            <a:spLocks/>
          </p:cNvSpPr>
          <p:nvPr/>
        </p:nvSpPr>
        <p:spPr>
          <a:xfrm rot="0">
            <a:off x="5693065" y="3919492"/>
            <a:ext cx="1360331" cy="0"/>
          </a:xfrm>
          <a:prstGeom prst="line"/>
          <a:noFill/>
          <a:ln w="3175" cmpd="sng" cap="flat">
            <a:solidFill>
              <a:srgbClr val="000000"/>
            </a:solidFill>
            <a:prstDash val="lgDashDotDot"/>
            <a:round/>
          </a:ln>
        </p:spPr>
      </p:sp>
      <p:sp>
        <p:nvSpPr>
          <p:cNvPr id="35" name="矩形"/>
          <p:cNvSpPr>
            <a:spLocks/>
          </p:cNvSpPr>
          <p:nvPr/>
        </p:nvSpPr>
        <p:spPr>
          <a:xfrm rot="0">
            <a:off x="5693356" y="3956068"/>
            <a:ext cx="2095554" cy="4152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Jc</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t</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College of Engineering &amp; Technology-Coimbatore</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pic>
        <p:nvPicPr>
          <p:cNvPr id="36" name="图片"/>
          <p:cNvPicPr>
            <a:picLocks noChangeAspect="1"/>
          </p:cNvPicPr>
          <p:nvPr/>
        </p:nvPicPr>
        <p:blipFill>
          <a:blip r:embed="rId2" cstate="print"/>
          <a:stretch>
            <a:fillRect/>
          </a:stretch>
        </p:blipFill>
        <p:spPr>
          <a:xfrm rot="0">
            <a:off x="1834749" y="1249149"/>
            <a:ext cx="1146741" cy="666201"/>
          </a:xfrm>
          <a:prstGeom prst="rect"/>
          <a:noFill/>
          <a:ln w="12700" cmpd="sng" cap="flat">
            <a:noFill/>
            <a:prstDash val="solid"/>
            <a:miter/>
          </a:ln>
        </p:spPr>
      </p:pic>
      <p:pic>
        <p:nvPicPr>
          <p:cNvPr id="37" name="图片" descr="A logo with people and map&#10;&#10;Description automatically generated"/>
          <p:cNvPicPr>
            <a:picLocks noChangeAspect="1"/>
          </p:cNvPicPr>
          <p:nvPr/>
        </p:nvPicPr>
        <p:blipFill>
          <a:blip r:embed="rId3" cstate="print"/>
          <a:stretch>
            <a:fillRect/>
          </a:stretch>
        </p:blipFill>
        <p:spPr>
          <a:xfrm rot="0">
            <a:off x="6461189" y="1211666"/>
            <a:ext cx="668564" cy="666202"/>
          </a:xfrm>
          <a:prstGeom prst="rect"/>
          <a:noFill/>
          <a:ln w="12700" cmpd="sng" cap="flat">
            <a:noFill/>
            <a:prstDash val="solid"/>
            <a:miter/>
          </a:ln>
        </p:spPr>
      </p:pic>
      <p:pic>
        <p:nvPicPr>
          <p:cNvPr id="38" name="图片" descr="A close up of a logo&#10;&#10;Description automatically generated"/>
          <p:cNvPicPr>
            <a:picLocks noChangeAspect="1"/>
          </p:cNvPicPr>
          <p:nvPr/>
        </p:nvPicPr>
        <p:blipFill>
          <a:blip r:embed="rId4" cstate="print"/>
          <a:stretch>
            <a:fillRect/>
          </a:stretch>
        </p:blipFill>
        <p:spPr>
          <a:xfrm rot="0">
            <a:off x="3927667" y="1286630"/>
            <a:ext cx="1587347" cy="516272"/>
          </a:xfrm>
          <a:prstGeom prst="rect"/>
          <a:noFill/>
          <a:ln w="12700" cmpd="sng" cap="flat">
            <a:noFill/>
            <a:prstDash val="solid"/>
            <a:miter/>
          </a:ln>
        </p:spPr>
      </p:pic>
    </p:spTree>
    <p:extLst>
      <p:ext uri="{BB962C8B-B14F-4D97-AF65-F5344CB8AC3E}">
        <p14:creationId xmlns:p14="http://schemas.microsoft.com/office/powerpoint/2010/main" val="99618537"/>
      </p:ext>
    </p:extLst>
  </p:cSld>
  <p:clrMapOvr>
    <a:masterClrMapping/>
  </p:clrMapOvr>
  <p:transition spd="slow" advTm="3590"/>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3" name="文本框"/>
          <p:cNvSpPr>
            <a:spLocks noGrp="1"/>
          </p:cNvSpPr>
          <p:nvPr>
            <p:ph type="title"/>
          </p:nvPr>
        </p:nvSpPr>
        <p:spPr>
          <a:xfrm rot="0">
            <a:off x="155850" y="613141"/>
            <a:ext cx="8832300" cy="451933"/>
          </a:xfrm>
          <a:prstGeom prst="rect"/>
          <a:noFill/>
          <a:ln w="12700" cmpd="sng" cap="flat">
            <a:noFill/>
            <a:prstDash val="solid"/>
            <a:round/>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Homepage</a:t>
            </a:r>
            <a:endParaRPr lang="zh-CN" altLang="en-US" sz="2400" b="0" i="0" u="none" strike="noStrike" kern="0" cap="none" spc="0" baseline="0">
              <a:solidFill>
                <a:srgbClr val="000000"/>
              </a:solidFill>
              <a:latin typeface="Arial" pitchFamily="0" charset="0"/>
              <a:ea typeface="Arial" pitchFamily="0" charset="0"/>
              <a:cs typeface="Lucida Sans"/>
            </a:endParaRPr>
          </a:p>
        </p:txBody>
      </p:sp>
      <p:pic>
        <p:nvPicPr>
          <p:cNvPr id="114" name="图片"/>
          <p:cNvPicPr>
            <a:picLocks noChangeAspect="1"/>
          </p:cNvPicPr>
          <p:nvPr/>
        </p:nvPicPr>
        <p:blipFill>
          <a:blip r:embed="rId1" cstate="print"/>
          <a:stretch>
            <a:fillRect/>
          </a:stretch>
        </p:blipFill>
        <p:spPr>
          <a:xfrm rot="0">
            <a:off x="846194" y="1065075"/>
            <a:ext cx="7451612" cy="3745231"/>
          </a:xfrm>
          <a:prstGeom prst="rect"/>
          <a:noFill/>
          <a:ln w="12700" cmpd="sng" cap="flat">
            <a:noFill/>
            <a:prstDash val="solid"/>
            <a:miter/>
          </a:ln>
        </p:spPr>
      </p:pic>
    </p:spTree>
    <p:extLst>
      <p:ext uri="{BB962C8B-B14F-4D97-AF65-F5344CB8AC3E}">
        <p14:creationId xmlns:p14="http://schemas.microsoft.com/office/powerpoint/2010/main" val="94116693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4" name="文本框"/>
          <p:cNvSpPr>
            <a:spLocks noGrp="1"/>
          </p:cNvSpPr>
          <p:nvPr>
            <p:ph type="title"/>
          </p:nvPr>
        </p:nvSpPr>
        <p:spPr>
          <a:xfrm rot="0">
            <a:off x="628560" y="601132"/>
            <a:ext cx="7886430" cy="66651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User-Profile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25" name="图片"/>
          <p:cNvPicPr>
            <a:picLocks noChangeAspect="1"/>
          </p:cNvPicPr>
          <p:nvPr/>
        </p:nvPicPr>
        <p:blipFill>
          <a:blip r:embed="rId1" cstate="print"/>
          <a:stretch>
            <a:fillRect/>
          </a:stretch>
        </p:blipFill>
        <p:spPr>
          <a:xfrm rot="0">
            <a:off x="1001826" y="1146822"/>
            <a:ext cx="7249206" cy="3621918"/>
          </a:xfrm>
          <a:prstGeom prst="rect"/>
          <a:noFill/>
          <a:ln w="12700" cmpd="sng" cap="flat">
            <a:noFill/>
            <a:prstDash val="solid"/>
            <a:miter/>
          </a:ln>
        </p:spPr>
      </p:pic>
    </p:spTree>
    <p:extLst>
      <p:ext uri="{BB962C8B-B14F-4D97-AF65-F5344CB8AC3E}">
        <p14:creationId xmlns:p14="http://schemas.microsoft.com/office/powerpoint/2010/main" val="183353599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6" name="文本框"/>
          <p:cNvSpPr>
            <a:spLocks noGrp="1"/>
          </p:cNvSpPr>
          <p:nvPr>
            <p:ph type="title"/>
          </p:nvPr>
        </p:nvSpPr>
        <p:spPr>
          <a:xfrm rot="0">
            <a:off x="628560" y="634999"/>
            <a:ext cx="7886430" cy="632649"/>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Admin-Page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27" name="图片"/>
          <p:cNvPicPr>
            <a:picLocks noChangeAspect="1"/>
          </p:cNvPicPr>
          <p:nvPr/>
        </p:nvPicPr>
        <p:blipFill>
          <a:blip r:embed="rId1" cstate="print"/>
          <a:stretch>
            <a:fillRect/>
          </a:stretch>
        </p:blipFill>
        <p:spPr>
          <a:xfrm rot="0">
            <a:off x="1219315" y="1180964"/>
            <a:ext cx="6704919" cy="3569629"/>
          </a:xfrm>
          <a:prstGeom prst="rect"/>
          <a:noFill/>
          <a:ln w="12700" cmpd="sng" cap="flat">
            <a:noFill/>
            <a:prstDash val="solid"/>
            <a:miter/>
          </a:ln>
        </p:spPr>
      </p:pic>
    </p:spTree>
    <p:extLst>
      <p:ext uri="{BB962C8B-B14F-4D97-AF65-F5344CB8AC3E}">
        <p14:creationId xmlns:p14="http://schemas.microsoft.com/office/powerpoint/2010/main" val="107179034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8" name="文本框"/>
          <p:cNvSpPr>
            <a:spLocks noGrp="1"/>
          </p:cNvSpPr>
          <p:nvPr>
            <p:ph type="title"/>
          </p:nvPr>
        </p:nvSpPr>
        <p:spPr>
          <a:xfrm rot="0">
            <a:off x="628560" y="643466"/>
            <a:ext cx="7886430" cy="6241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Departments-Page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29" name="图片"/>
          <p:cNvPicPr>
            <a:picLocks noChangeAspect="1"/>
          </p:cNvPicPr>
          <p:nvPr/>
        </p:nvPicPr>
        <p:blipFill>
          <a:blip r:embed="rId1" cstate="print"/>
          <a:stretch>
            <a:fillRect/>
          </a:stretch>
        </p:blipFill>
        <p:spPr>
          <a:xfrm rot="0">
            <a:off x="1054253" y="1198562"/>
            <a:ext cx="7168203" cy="3398539"/>
          </a:xfrm>
          <a:prstGeom prst="rect"/>
          <a:noFill/>
          <a:ln w="12700" cmpd="sng" cap="flat">
            <a:noFill/>
            <a:prstDash val="solid"/>
            <a:miter/>
          </a:ln>
        </p:spPr>
      </p:pic>
    </p:spTree>
    <p:extLst>
      <p:ext uri="{BB962C8B-B14F-4D97-AF65-F5344CB8AC3E}">
        <p14:creationId xmlns:p14="http://schemas.microsoft.com/office/powerpoint/2010/main" val="448422732"/>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0" name="文本框"/>
          <p:cNvSpPr>
            <a:spLocks noGrp="1"/>
          </p:cNvSpPr>
          <p:nvPr>
            <p:ph type="title"/>
          </p:nvPr>
        </p:nvSpPr>
        <p:spPr>
          <a:xfrm rot="0">
            <a:off x="215052" y="719666"/>
            <a:ext cx="8421857" cy="54798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Future </a:t>
            </a:r>
            <a:r>
              <a:rPr lang="en-US" altLang="zh-CN" sz="1600" b="1" i="0" u="none" strike="noStrike" kern="0" cap="none" spc="0" baseline="0">
                <a:solidFill>
                  <a:srgbClr val="213163"/>
                </a:solidFill>
                <a:latin typeface="Arial" pitchFamily="0" charset="0"/>
                <a:ea typeface="Arial" pitchFamily="0" charset="0"/>
                <a:cs typeface="Lucida Sans"/>
              </a:rPr>
              <a:t>Enhancements</a:t>
            </a:r>
            <a:r>
              <a:rPr lang="en-US" altLang="zh-CN" sz="1600" b="1" i="0" u="none" strike="noStrike" kern="0" cap="none" spc="0" baseline="0">
                <a:solidFill>
                  <a:srgbClr val="374151"/>
                </a:solidFill>
                <a:latin typeface="Arial" pitchFamily="0" charset="0"/>
                <a:ea typeface="Arial" pitchFamily="0" charset="0"/>
                <a:cs typeface="Times New Roman" pitchFamily="0" charset="0"/>
              </a:rPr>
              <a:t>:</a:t>
            </a:r>
            <a:br>
              <a:rPr lang="zh-CN" altLang="en-US" sz="1400" b="0" i="0" u="none" strike="noStrike" kern="0" cap="none" spc="0" baseline="0">
                <a:solidFill>
                  <a:srgbClr val="374151"/>
                </a:solidFill>
                <a:latin typeface="Söhne" pitchFamily="0" charset="0"/>
                <a:ea typeface="Arial" pitchFamily="0" charset="0"/>
                <a:cs typeface="Lucida Sans"/>
              </a:rPr>
            </a:b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31" name="矩形"/>
          <p:cNvSpPr>
            <a:spLocks/>
          </p:cNvSpPr>
          <p:nvPr/>
        </p:nvSpPr>
        <p:spPr>
          <a:xfrm rot="0">
            <a:off x="250772" y="1113760"/>
            <a:ext cx="8521753" cy="353943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1. Artificial Intelligence and Machine Learning Integration</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Content Recommendation System</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Implement machine learning algorithms to analyze user behavior, preferences, and interactions with the content to provide personalized note recommendations.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Automatic Categorization</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Utilize natural language processing (NLP) techniques to automatically categorize notes based on their content, making the upload process more efficient and improving the discoverability of resources.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2. Enhanced Collaboration Features</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Real-Time Collaboration</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Introduce real-time editing and commenting features, allowing multiple users to work on the same document simultaneously, similar to Google Docs.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Study Groups</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Enable users to create and join study groups within the application, fostering a more organized and collaborative learning environment.</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3. Integration with External Platforms</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Cloud Storage Services</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Offer integration with cloud storage platforms (e.g., Google Drive, Dropbox) to allow users to easily upload and backup their notes.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Educational Tools and Platforms</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Integrate with other educational platforms and tools, providing a seamless experience for users to access a wide range of resources and tools from within the application.</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137225561"/>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2"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Conclusion</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133" name="直线"/>
          <p:cNvSpPr>
            <a:spLocks/>
          </p:cNvSpPr>
          <p:nvPr/>
        </p:nvSpPr>
        <p:spPr>
          <a:xfrm rot="0">
            <a:off x="0" y="4675910"/>
            <a:ext cx="9144000" cy="0"/>
          </a:xfrm>
          <a:prstGeom prst="line"/>
          <a:noFill/>
          <a:ln w="9525" cmpd="sng" cap="flat">
            <a:solidFill>
              <a:srgbClr val="BFBFBF"/>
            </a:solidFill>
            <a:prstDash val="solid"/>
            <a:round/>
          </a:ln>
        </p:spPr>
      </p:sp>
      <p:sp>
        <p:nvSpPr>
          <p:cNvPr id="134"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135" name="矩形"/>
          <p:cNvSpPr>
            <a:spLocks/>
          </p:cNvSpPr>
          <p:nvPr/>
        </p:nvSpPr>
        <p:spPr>
          <a:xfrm rot="0">
            <a:off x="131032" y="1081162"/>
            <a:ext cx="8715375" cy="203132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607657155"/>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0" name="文本框"/>
          <p:cNvSpPr>
            <a:spLocks noGrp="1"/>
          </p:cNvSpPr>
          <p:nvPr>
            <p:ph type="title"/>
          </p:nvPr>
        </p:nvSpPr>
        <p:spPr>
          <a:xfrm rot="0">
            <a:off x="3504528" y="2334505"/>
            <a:ext cx="2149019" cy="474488"/>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3000" b="1" i="0" u="none" strike="noStrike" kern="0" cap="none" spc="-5" baseline="0">
                <a:solidFill>
                  <a:srgbClr val="223366"/>
                </a:solidFill>
                <a:latin typeface="Arial MT" pitchFamily="0" charset="0"/>
                <a:ea typeface="Arial" pitchFamily="0" charset="0"/>
                <a:cs typeface="Arial MT" pitchFamily="0" charset="0"/>
              </a:rPr>
              <a:t>Thank You!</a:t>
            </a:r>
            <a:endParaRPr lang="zh-CN" altLang="en-US" sz="3000" b="1" i="0" u="none" strike="noStrike" kern="0" cap="none" spc="-5" baseline="0">
              <a:solidFill>
                <a:srgbClr val="223366"/>
              </a:solidFill>
              <a:latin typeface="Arial MT" pitchFamily="0" charset="0"/>
              <a:ea typeface="Arial" pitchFamily="0" charset="0"/>
              <a:cs typeface="Arial MT" pitchFamily="0" charset="0"/>
            </a:endParaRPr>
          </a:p>
        </p:txBody>
      </p:sp>
    </p:spTree>
    <p:extLst>
      <p:ext uri="{BB962C8B-B14F-4D97-AF65-F5344CB8AC3E}">
        <p14:creationId xmlns:p14="http://schemas.microsoft.com/office/powerpoint/2010/main" val="36263301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50" name="图片" descr="A blue and white rectangle with a white border&#10;&#10;Description automatically generated"/>
          <p:cNvPicPr>
            <a:picLocks noChangeAspect="1"/>
          </p:cNvPicPr>
          <p:nvPr/>
        </p:nvPicPr>
        <p:blipFill>
          <a:blip r:embed="rId1" cstate="print"/>
          <a:stretch>
            <a:fillRect/>
          </a:stretch>
        </p:blipFill>
        <p:spPr>
          <a:xfrm rot="0">
            <a:off x="0" y="0"/>
            <a:ext cx="9144000" cy="5143500"/>
          </a:xfrm>
          <a:prstGeom prst="rect"/>
          <a:noFill/>
          <a:ln w="12700" cmpd="sng" cap="flat">
            <a:noFill/>
            <a:prstDash val="solid"/>
            <a:miter/>
          </a:ln>
        </p:spPr>
      </p:pic>
      <p:sp>
        <p:nvSpPr>
          <p:cNvPr id="51" name="矩形"/>
          <p:cNvSpPr>
            <a:spLocks/>
          </p:cNvSpPr>
          <p:nvPr/>
        </p:nvSpPr>
        <p:spPr>
          <a:xfrm rot="0">
            <a:off x="2422762" y="970065"/>
            <a:ext cx="4283236" cy="499110"/>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3930"/>
              </a:lnSpc>
              <a:spcBef>
                <a:spcPts val="0"/>
              </a:spcBef>
              <a:spcAft>
                <a:spcPts val="0"/>
              </a:spcAft>
              <a:buNone/>
            </a:pPr>
            <a:r>
              <a:rPr lang="en-US" altLang="zh-CN" sz="2000" b="1" i="0" u="none" strike="noStrike" kern="1200" cap="none" spc="0" baseline="0">
                <a:solidFill>
                  <a:srgbClr val="213164"/>
                </a:solidFill>
                <a:latin typeface="Arial" pitchFamily="0" charset="0"/>
                <a:ea typeface="宋体" pitchFamily="0" charset="0"/>
                <a:cs typeface="Arial" pitchFamily="0" charset="0"/>
                <a:sym typeface="Arial" pitchFamily="0" charset="0"/>
              </a:rPr>
              <a:t>CAPSTONE PROJECT SHOWCASE</a:t>
            </a:r>
            <a:endParaRPr lang="zh-CN" altLang="en-US" sz="2000" b="1" i="0" u="none" strike="noStrike" kern="1200" cap="none" spc="0" baseline="0">
              <a:solidFill>
                <a:srgbClr val="213164"/>
              </a:solidFill>
              <a:latin typeface="Arial" pitchFamily="0" charset="0"/>
              <a:ea typeface="宋体" pitchFamily="0" charset="0"/>
              <a:cs typeface="Arial" pitchFamily="0" charset="0"/>
              <a:sym typeface="Arial" pitchFamily="0" charset="0"/>
            </a:endParaRPr>
          </a:p>
        </p:txBody>
      </p:sp>
      <p:sp>
        <p:nvSpPr>
          <p:cNvPr id="52" name="圆角矩形"/>
          <p:cNvSpPr>
            <a:spLocks/>
          </p:cNvSpPr>
          <p:nvPr/>
        </p:nvSpPr>
        <p:spPr>
          <a:xfrm rot="0">
            <a:off x="956309" y="3037840"/>
            <a:ext cx="7227570" cy="530626"/>
          </a:xfrm>
          <a:prstGeom prst="roundRect">
            <a:avLst>
              <a:gd name="adj" fmla="val 16666"/>
            </a:avLst>
          </a:prstGeom>
          <a:solidFill>
            <a:srgbClr val="DFDDFB"/>
          </a:solidFill>
          <a:ln w="25400" cmpd="sng" cap="flat">
            <a:solidFill>
              <a:srgbClr val="DFDDFB"/>
            </a:solidFill>
            <a:prstDash val="solid"/>
            <a:round/>
          </a:ln>
        </p:spPr>
      </p:sp>
      <p:sp>
        <p:nvSpPr>
          <p:cNvPr id="53" name="矩形"/>
          <p:cNvSpPr>
            <a:spLocks/>
          </p:cNvSpPr>
          <p:nvPr/>
        </p:nvSpPr>
        <p:spPr>
          <a:xfrm rot="0">
            <a:off x="1571630" y="3183633"/>
            <a:ext cx="5839143"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tx1"/>
                </a:solidFill>
                <a:latin typeface="Arial" pitchFamily="0" charset="0"/>
                <a:ea typeface="宋体" pitchFamily="0" charset="0"/>
                <a:cs typeface="Arial" pitchFamily="0" charset="0"/>
                <a:sym typeface="Arial" pitchFamily="0" charset="0"/>
              </a:rPr>
              <a:t>Notes Sharing Web Application using Django Framework</a:t>
            </a:r>
            <a:endParaRPr lang="zh-CN" altLang="en-US" sz="1600" b="0" i="0" u="none" strike="noStrike" kern="1200" cap="none" spc="0" baseline="0">
              <a:solidFill>
                <a:schemeClr val="tx1"/>
              </a:solidFill>
              <a:latin typeface="Arial" pitchFamily="0" charset="0"/>
              <a:ea typeface="宋体" pitchFamily="0" charset="0"/>
              <a:cs typeface="Poppins" pitchFamily="0" charset="0"/>
              <a:sym typeface="Arial" pitchFamily="0" charset="0"/>
            </a:endParaRPr>
          </a:p>
        </p:txBody>
      </p:sp>
      <p:sp>
        <p:nvSpPr>
          <p:cNvPr id="54" name="矩形"/>
          <p:cNvSpPr>
            <a:spLocks/>
          </p:cNvSpPr>
          <p:nvPr/>
        </p:nvSpPr>
        <p:spPr>
          <a:xfrm rot="0">
            <a:off x="3872230" y="2704571"/>
            <a:ext cx="1399540"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bg1"/>
                </a:solidFill>
                <a:latin typeface="Arial" pitchFamily="0" charset="0"/>
                <a:ea typeface="宋体" pitchFamily="0" charset="0"/>
                <a:cs typeface="Arial" pitchFamily="0" charset="0"/>
                <a:sym typeface="Arial" pitchFamily="0" charset="0"/>
              </a:rPr>
              <a:t>Project Title</a:t>
            </a:r>
            <a:endParaRPr lang="zh-CN" altLang="en-US" sz="1600" b="1"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
        <p:nvSpPr>
          <p:cNvPr id="55" name="矩形"/>
          <p:cNvSpPr>
            <a:spLocks/>
          </p:cNvSpPr>
          <p:nvPr/>
        </p:nvSpPr>
        <p:spPr>
          <a:xfrm rot="0">
            <a:off x="1276812" y="4029973"/>
            <a:ext cx="6590374" cy="512319"/>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Abstract | Problem Statement | Project Overview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 Proposed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Solution </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Technology Used</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 Modelling &amp; Results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Conclusion </a:t>
            </a:r>
            <a:endParaRPr lang="zh-CN" altLang="en-US" sz="1600" b="0"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Tree>
    <p:extLst>
      <p:ext uri="{BB962C8B-B14F-4D97-AF65-F5344CB8AC3E}">
        <p14:creationId xmlns:p14="http://schemas.microsoft.com/office/powerpoint/2010/main" val="37363431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Abstract</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59" name="直线"/>
          <p:cNvSpPr>
            <a:spLocks/>
          </p:cNvSpPr>
          <p:nvPr/>
        </p:nvSpPr>
        <p:spPr>
          <a:xfrm rot="0">
            <a:off x="0" y="4675910"/>
            <a:ext cx="9144000" cy="0"/>
          </a:xfrm>
          <a:prstGeom prst="line"/>
          <a:noFill/>
          <a:ln w="9525" cmpd="sng" cap="flat">
            <a:solidFill>
              <a:srgbClr val="BFBFBF"/>
            </a:solidFill>
            <a:prstDash val="solid"/>
            <a:round/>
          </a:ln>
        </p:spPr>
      </p:sp>
      <p:sp>
        <p:nvSpPr>
          <p:cNvPr id="60" name="矩形"/>
          <p:cNvSpPr>
            <a:spLocks/>
          </p:cNvSpPr>
          <p:nvPr/>
        </p:nvSpPr>
        <p:spPr>
          <a:xfrm rot="0">
            <a:off x="138651" y="4713110"/>
            <a:ext cx="1047211"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Gpt</a:t>
            </a: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 4</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61" name="矩形"/>
          <p:cNvSpPr>
            <a:spLocks/>
          </p:cNvSpPr>
          <p:nvPr/>
        </p:nvSpPr>
        <p:spPr>
          <a:xfrm rot="0">
            <a:off x="138651" y="1184467"/>
            <a:ext cx="8751093" cy="2186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93909222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Problem Statement</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65" name="直线"/>
          <p:cNvSpPr>
            <a:spLocks/>
          </p:cNvSpPr>
          <p:nvPr/>
        </p:nvSpPr>
        <p:spPr>
          <a:xfrm rot="0">
            <a:off x="0" y="4675910"/>
            <a:ext cx="9144000" cy="0"/>
          </a:xfrm>
          <a:prstGeom prst="line"/>
          <a:noFill/>
          <a:ln w="9525" cmpd="sng" cap="flat">
            <a:solidFill>
              <a:srgbClr val="BFBFBF"/>
            </a:solidFill>
            <a:prstDash val="solid"/>
            <a:round/>
          </a:ln>
        </p:spPr>
      </p:sp>
      <p:sp>
        <p:nvSpPr>
          <p:cNvPr id="66"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67" name="矩形"/>
          <p:cNvSpPr>
            <a:spLocks/>
          </p:cNvSpPr>
          <p:nvPr/>
        </p:nvSpPr>
        <p:spPr>
          <a:xfrm rot="0">
            <a:off x="138652" y="1171576"/>
            <a:ext cx="8636793" cy="1348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51562301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Project Overview</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71" name="直线"/>
          <p:cNvSpPr>
            <a:spLocks/>
          </p:cNvSpPr>
          <p:nvPr/>
        </p:nvSpPr>
        <p:spPr>
          <a:xfrm rot="0">
            <a:off x="0" y="4675910"/>
            <a:ext cx="9144000" cy="0"/>
          </a:xfrm>
          <a:prstGeom prst="line"/>
          <a:noFill/>
          <a:ln w="9525" cmpd="sng" cap="flat">
            <a:solidFill>
              <a:srgbClr val="BFBFBF"/>
            </a:solidFill>
            <a:prstDash val="solid"/>
            <a:round/>
          </a:ln>
        </p:spPr>
      </p:sp>
      <p:sp>
        <p:nvSpPr>
          <p:cNvPr id="72" name="矩形"/>
          <p:cNvSpPr>
            <a:spLocks/>
          </p:cNvSpPr>
          <p:nvPr/>
        </p:nvSpPr>
        <p:spPr>
          <a:xfrm rot="0">
            <a:off x="138651" y="4713110"/>
            <a:ext cx="125437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:google</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pic>
        <p:nvPicPr>
          <p:cNvPr id="73" name="图片"/>
          <p:cNvPicPr>
            <a:picLocks noChangeAspect="1"/>
          </p:cNvPicPr>
          <p:nvPr/>
        </p:nvPicPr>
        <p:blipFill>
          <a:blip r:embed="rId1" cstate="print"/>
          <a:stretch>
            <a:fillRect/>
          </a:stretch>
        </p:blipFill>
        <p:spPr>
          <a:xfrm rot="0">
            <a:off x="1514474" y="1004392"/>
            <a:ext cx="5283003" cy="3518562"/>
          </a:xfrm>
          <a:prstGeom prst="rect"/>
          <a:noFill/>
          <a:ln w="12700" cmpd="sng" cap="flat">
            <a:noFill/>
            <a:prstDash val="solid"/>
            <a:miter/>
          </a:ln>
        </p:spPr>
      </p:pic>
    </p:spTree>
    <p:extLst>
      <p:ext uri="{BB962C8B-B14F-4D97-AF65-F5344CB8AC3E}">
        <p14:creationId xmlns:p14="http://schemas.microsoft.com/office/powerpoint/2010/main" val="82717378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138533" y="600226"/>
            <a:ext cx="2936082"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Proposed Solution</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77" name="矩形"/>
          <p:cNvSpPr>
            <a:spLocks/>
          </p:cNvSpPr>
          <p:nvPr/>
        </p:nvSpPr>
        <p:spPr>
          <a:xfrm rot="0">
            <a:off x="138533" y="1102220"/>
            <a:ext cx="8866934" cy="405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a:t>
            </a: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78" name="直线"/>
          <p:cNvSpPr>
            <a:spLocks/>
          </p:cNvSpPr>
          <p:nvPr/>
        </p:nvSpPr>
        <p:spPr>
          <a:xfrm rot="0">
            <a:off x="0" y="4675910"/>
            <a:ext cx="9144000" cy="0"/>
          </a:xfrm>
          <a:prstGeom prst="line"/>
          <a:noFill/>
          <a:ln w="9525" cmpd="sng" cap="flat">
            <a:solidFill>
              <a:srgbClr val="BFBFBF"/>
            </a:solidFill>
            <a:prstDash val="solid"/>
            <a:round/>
          </a:ln>
        </p:spPr>
      </p:sp>
      <p:sp>
        <p:nvSpPr>
          <p:cNvPr id="79" name="矩形"/>
          <p:cNvSpPr>
            <a:spLocks/>
          </p:cNvSpPr>
          <p:nvPr/>
        </p:nvSpPr>
        <p:spPr>
          <a:xfrm rot="0">
            <a:off x="138652" y="4713110"/>
            <a:ext cx="111864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 GPT 4</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80" name="矩形"/>
          <p:cNvSpPr>
            <a:spLocks/>
          </p:cNvSpPr>
          <p:nvPr/>
        </p:nvSpPr>
        <p:spPr>
          <a:xfrm rot="0">
            <a:off x="138533" y="922489"/>
            <a:ext cx="8422480" cy="3863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1. </a:t>
            </a: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System Architecture</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Backend Development</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Utilize Django for server-side logic, database management, user authentication, and session management, ensuring a secure and efficient backend structure.</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Frontend Integration</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Employ HTML, CSS, and JavaScript, alongside Django’s template system, to create an intuitive and responsive user interface that enhances user experience.</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Database Design</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Design a relational database schema that efficiently stores user data, notes, categories, and interactions to facilitate quick retrieval and secure storage of information.</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2. </a:t>
            </a: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Core Features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User Authentication and Authorization</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Implement Django’s built-in authentication system to manage user accounts, secure login/logout processes, and ensure user data privacy.</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Notes Management</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Enable users to upload, download, and manage notes in various formats (PDF, DOCX, PPT, etc.), with features for creating, editing, and deleting notes.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Collaboration Tools</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Incorporate features for users to comment on notes, rate them, and engage in discussions, fostering a collaborative learning environment.</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00445063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3" name="矩形"/>
          <p:cNvSpPr>
            <a:spLocks/>
          </p:cNvSpPr>
          <p:nvPr/>
        </p:nvSpPr>
        <p:spPr>
          <a:xfrm rot="0">
            <a:off x="457200" y="752832"/>
            <a:ext cx="8017933" cy="700000"/>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ClrTx/>
              <a:buAutoNum type="arabicPeriod"/>
            </a:pP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84" name="直线"/>
          <p:cNvSpPr>
            <a:spLocks/>
          </p:cNvSpPr>
          <p:nvPr/>
        </p:nvSpPr>
        <p:spPr>
          <a:xfrm rot="0">
            <a:off x="0" y="4675910"/>
            <a:ext cx="9144000" cy="0"/>
          </a:xfrm>
          <a:prstGeom prst="line"/>
          <a:noFill/>
          <a:ln w="9525" cmpd="sng" cap="flat">
            <a:solidFill>
              <a:srgbClr val="BFBFBF"/>
            </a:solidFill>
            <a:prstDash val="solid"/>
            <a:round/>
          </a:ln>
        </p:spPr>
      </p:sp>
      <p:sp>
        <p:nvSpPr>
          <p:cNvPr id="85" name="矩形"/>
          <p:cNvSpPr>
            <a:spLocks/>
          </p:cNvSpPr>
          <p:nvPr/>
        </p:nvSpPr>
        <p:spPr>
          <a:xfrm rot="0">
            <a:off x="138652" y="4713110"/>
            <a:ext cx="1018636"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:GPT 4</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86" name="矩形"/>
          <p:cNvSpPr>
            <a:spLocks/>
          </p:cNvSpPr>
          <p:nvPr/>
        </p:nvSpPr>
        <p:spPr>
          <a:xfrm rot="0">
            <a:off x="235744" y="678657"/>
            <a:ext cx="8779669" cy="37548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3. </a:t>
            </a: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Security and Privacy</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Implement Django’s security best practices to protect against common vulnerabilities such as SQL injection, Cross-Site Scripting (XSS), and Cross-Site Request Forgery (CSRF).</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Ensure data privacy by adhering to regulations such as GDPR for the handling of personal information.</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4. </a:t>
            </a: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Scalability and Performance</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Design the application with scalability in mind, allowing for easy adaptation to increased user numbers and data volume without performance degradation.</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Utilize Django’s caching framework to enhance application performance and reduce server load.</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5. </a:t>
            </a: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User Experience (UX) Design</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Follow a user-centered design approach to create an accessible and engaging platform, ensuring that the UI/UX caters to the needs and preferences of the target audience.</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Implement responsive design principles to ensure the application is accessible across various devices and screen sizes.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6. </a:t>
            </a: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Testing and Quality Assurance</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Conduct thorough testing, including unit tests, integration tests, and user acceptance testing (UAT), to ensure the application is reliable, secure, and user-friendly.</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Utilize Django’s testing framework to automate test cases and ensure code integrity.</a:t>
            </a: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72879729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7"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Technology Used</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88" name="矩形"/>
          <p:cNvSpPr>
            <a:spLocks/>
          </p:cNvSpPr>
          <p:nvPr/>
        </p:nvSpPr>
        <p:spPr>
          <a:xfrm rot="0">
            <a:off x="128063" y="1059160"/>
            <a:ext cx="5314386" cy="3790000"/>
          </a:xfrm>
          <a:prstGeom prst="rect"/>
          <a:noFill/>
          <a:ln w="12700" cmpd="sng" cap="flat">
            <a:noFill/>
            <a:prstDash val="solid"/>
            <a:round/>
          </a:ln>
        </p:spPr>
        <p:txBody>
          <a:bodyPr vert="horz" wrap="square" lIns="91425" tIns="91425" rIns="91425" bIns="91425" anchor="t" anchorCtr="0">
            <a:prstTxWarp prst="textNoShape"/>
          </a:bodyPr>
          <a:lstStyle/>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89" name="图片"/>
          <p:cNvPicPr>
            <a:picLocks noChangeAspect="1"/>
          </p:cNvPicPr>
          <p:nvPr/>
        </p:nvPicPr>
        <p:blipFill>
          <a:blip r:embed="rId1" cstate="print"/>
          <a:stretch>
            <a:fillRect/>
          </a:stretch>
        </p:blipFill>
        <p:spPr>
          <a:xfrm rot="0">
            <a:off x="1021171" y="1723257"/>
            <a:ext cx="2956469" cy="2573047"/>
          </a:xfrm>
          <a:prstGeom prst="rect"/>
          <a:noFill/>
          <a:ln w="12700" cmpd="sng" cap="flat">
            <a:noFill/>
            <a:prstDash val="solid"/>
            <a:miter/>
          </a:ln>
        </p:spPr>
      </p:pic>
      <p:pic>
        <p:nvPicPr>
          <p:cNvPr id="90" name="图片"/>
          <p:cNvPicPr>
            <a:picLocks noChangeAspect="1"/>
          </p:cNvPicPr>
          <p:nvPr/>
        </p:nvPicPr>
        <p:blipFill>
          <a:blip r:embed="rId2" cstate="print"/>
          <a:stretch>
            <a:fillRect/>
          </a:stretch>
        </p:blipFill>
        <p:spPr>
          <a:xfrm rot="0">
            <a:off x="4564380" y="1712691"/>
            <a:ext cx="4165598" cy="2090952"/>
          </a:xfrm>
          <a:prstGeom prst="rect"/>
          <a:noFill/>
          <a:ln w="12700" cmpd="sng" cap="flat">
            <a:noFill/>
            <a:prstDash val="solid"/>
            <a:miter/>
          </a:ln>
        </p:spPr>
      </p:pic>
      <p:sp>
        <p:nvSpPr>
          <p:cNvPr id="91" name="矩形"/>
          <p:cNvSpPr>
            <a:spLocks/>
          </p:cNvSpPr>
          <p:nvPr/>
        </p:nvSpPr>
        <p:spPr>
          <a:xfrm rot="0">
            <a:off x="1000361" y="1361511"/>
            <a:ext cx="3318483"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Front-end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2" name="矩形"/>
          <p:cNvSpPr>
            <a:spLocks/>
          </p:cNvSpPr>
          <p:nvPr/>
        </p:nvSpPr>
        <p:spPr>
          <a:xfrm rot="0">
            <a:off x="4865736" y="1287522"/>
            <a:ext cx="3580969"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Back-end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3" name="直线"/>
          <p:cNvSpPr>
            <a:spLocks/>
          </p:cNvSpPr>
          <p:nvPr/>
        </p:nvSpPr>
        <p:spPr>
          <a:xfrm rot="0">
            <a:off x="0" y="4675910"/>
            <a:ext cx="9144000" cy="0"/>
          </a:xfrm>
          <a:prstGeom prst="line"/>
          <a:noFill/>
          <a:ln w="9525" cmpd="sng" cap="flat">
            <a:solidFill>
              <a:srgbClr val="BFBFBF"/>
            </a:solidFill>
            <a:prstDash val="solid"/>
            <a:round/>
          </a:ln>
        </p:spPr>
      </p:sp>
      <p:sp>
        <p:nvSpPr>
          <p:cNvPr id="94"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2002519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7"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Modelling &amp; Results</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98" name="直线"/>
          <p:cNvSpPr>
            <a:spLocks/>
          </p:cNvSpPr>
          <p:nvPr/>
        </p:nvSpPr>
        <p:spPr>
          <a:xfrm rot="0">
            <a:off x="0" y="4675910"/>
            <a:ext cx="9144000" cy="0"/>
          </a:xfrm>
          <a:prstGeom prst="line"/>
          <a:noFill/>
          <a:ln w="9525" cmpd="sng" cap="flat">
            <a:solidFill>
              <a:srgbClr val="BFBFBF"/>
            </a:solidFill>
            <a:prstDash val="solid"/>
            <a:round/>
          </a:ln>
        </p:spPr>
      </p:sp>
      <p:sp>
        <p:nvSpPr>
          <p:cNvPr id="99"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pic>
        <p:nvPicPr>
          <p:cNvPr id="100" name="图片"/>
          <p:cNvPicPr>
            <a:picLocks noChangeAspect="1"/>
          </p:cNvPicPr>
          <p:nvPr/>
        </p:nvPicPr>
        <p:blipFill>
          <a:blip r:embed="rId1" cstate="print"/>
          <a:stretch>
            <a:fillRect/>
          </a:stretch>
        </p:blipFill>
        <p:spPr>
          <a:xfrm rot="0">
            <a:off x="554191" y="1062831"/>
            <a:ext cx="7168203" cy="3398539"/>
          </a:xfrm>
          <a:prstGeom prst="rect"/>
          <a:noFill/>
          <a:ln w="12700" cmpd="sng" cap="flat">
            <a:noFill/>
            <a:prstDash val="solid"/>
            <a:miter/>
          </a:ln>
        </p:spPr>
      </p:pic>
    </p:spTree>
    <p:extLst>
      <p:ext uri="{BB962C8B-B14F-4D97-AF65-F5344CB8AC3E}">
        <p14:creationId xmlns:p14="http://schemas.microsoft.com/office/powerpoint/2010/main" val="116672263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156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root</cp:lastModifiedBy>
  <cp:revision>9</cp:revision>
  <dcterms:modified xsi:type="dcterms:W3CDTF">2024-04-06T04:32:37Z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