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embeddedFontLst>
    <p:embeddedFont>
      <p:font typeface="CDHKUD+PublicSans-BoldItalic" panose="02000500000000000000" pitchFamily="2"/>
      <p:regular r:id="rId10"/>
    </p:embeddedFont>
    <p:embeddedFont>
      <p:font typeface="ECMJLB+Calibri-Bold" panose="02000500000000000000" pitchFamily="2"/>
      <p:regular r:id="rId11"/>
    </p:embeddedFont>
    <p:embeddedFont>
      <p:font typeface="TOHMLC+PublicSans-Bold" panose="02000500000000000000" pitchFamily="2"/>
      <p:regular r:id="rId12"/>
    </p:embeddedFont>
    <p:embeddedFont>
      <p:font typeface="VDREIA+Calibri" panose="02000500000000000000" pitchFamily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hyperlink" Target="https://github.com/gideondass/SRS" TargetMode="Externa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94" y="2699232"/>
            <a:ext cx="1893722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OHMLC+PublicSans-Bold"/>
                <a:cs typeface="TOHMLC+PublicSans-Bold"/>
              </a:rPr>
              <a:t>BLOG POST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906015"/>
            <a:ext cx="2001936" cy="373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249" y="1850671"/>
            <a:ext cx="3749724" cy="25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TheꢀBlogꢀPostꢀPlatformꢀisꢀaꢀweb-basedꢀ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49" y="2124991"/>
            <a:ext cx="4334842" cy="13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softwareꢀsystemꢀthatꢀallowsꢀusersꢀtoꢀpublishꢀ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andꢀmanageꢀblogꢀpostsꢀonline.ꢀTheꢀsystemꢀisꢀ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designedꢀtoꢀprovideꢀaꢀuser-friendlyꢀinterfaceꢀ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andꢀaꢀrangeꢀofꢀfeaturesꢀthatꢀenableꢀusersꢀtoꢀ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create,ꢀedit,ꢀandꢀpublishꢀblogꢀpostsꢀeasily.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3307208" cy="32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Functional</a:t>
            </a:r>
            <a:r>
              <a:rPr sz="16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ꢀ</a:t>
            </a: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383897"/>
            <a:ext cx="4262177" cy="162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UserꢀManagementꢀTheꢀsystemꢀshallꢀallowꢀ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usersꢀtoꢀregisterꢀandꢀlogꢀinꢀtoꢀtheꢀplatformꢀ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usingꢀaꢀvalidꢀemailꢀaddressꢀandꢀpassword.ꢀ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Usersꢀshallꢀbeꢀableꢀtoꢀeditꢀtheirꢀprofiles,ꢀ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includingꢀtheirꢀnames,ꢀemailꢀaddresses,ꢀandꢀ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profileꢀpictures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-99898"/>
            <a:ext cx="701870" cy="41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sz="1900" dirty="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  <a:p>
            <a:pPr marL="1524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sz="1900" dirty="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</p:txBody>
      </p:sp>
      <p:sp>
        <p:nvSpPr>
          <p:cNvPr id="3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39" y="173126"/>
            <a:ext cx="1702593" cy="29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  <a:p>
            <a:pPr marL="304800" marR="0">
              <a:lnSpc>
                <a:spcPts val="77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sz="1900" dirty="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0" y="325526"/>
            <a:ext cx="1853482" cy="334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  <a:p>
            <a:pPr marL="152400" marR="0">
              <a:lnSpc>
                <a:spcPts val="1132"/>
              </a:lnSpc>
              <a:spcBef>
                <a:spcPts val="67"/>
              </a:spcBef>
              <a:spcAft>
                <a:spcPts val="0"/>
              </a:spcAft>
            </a:pPr>
            <a:r>
              <a:rPr sz="1200" dirty="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710" y="673788"/>
            <a:ext cx="2127200" cy="69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Non-functionalꢀ</a:t>
            </a:r>
          </a:p>
          <a:p>
            <a:pPr marL="0" marR="0">
              <a:lnSpc>
                <a:spcPts val="2265"/>
              </a:lnSpc>
              <a:spcBef>
                <a:spcPts val="564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Requirementsꢀ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49" y="1893612"/>
            <a:ext cx="4429720" cy="13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PerformanceꢀTheꢀsystemꢀshallꢀbeꢀableꢀtoꢀ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handleꢀaꢀhighꢀvolumeꢀofꢀtrafficꢀandꢀuserꢀ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requestsꢀwithoutꢀanyꢀsignificantꢀperformanceꢀ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degradation.ꢀTheꢀresponseꢀtimeꢀforꢀuserꢀ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requestsꢀshallꢀbeꢀlessꢀthanꢀtwoꢀseconds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2057400" cy="32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SystemꢀDesignꢀ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939162"/>
            <a:ext cx="4253917" cy="13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Theꢀsystemꢀshallꢀbeꢀdesignedꢀusingꢀaꢀthree-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tierꢀarchitecture,ꢀwithꢀaꢀpresentationꢀlayer,ꢀ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applicationꢀlayer,ꢀandꢀdatabaseꢀlayer.ꢀTheꢀ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presentationꢀlayerꢀshallꢀuseꢀHTML,ꢀCSS,ꢀandꢀ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JavaScriptꢀtoꢀrenderꢀwebꢀpages.ꢀTheꢀ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49" y="3310762"/>
            <a:ext cx="4381723" cy="528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applicationꢀlayerꢀshallꢀuseꢀPHPꢀandꢀMySQLꢀtoꢀ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handleꢀuserꢀrequestsꢀandꢀstoreꢀdata.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1632991" cy="32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Conclusion</a:t>
            </a:r>
            <a:r>
              <a:rPr sz="1600" b="1" dirty="0">
                <a:solidFill>
                  <a:srgbClr val="FFFFFF"/>
                </a:solidFill>
                <a:latin typeface="ECMJLB+Calibri-Bold"/>
                <a:cs typeface="ECMJLB+Calibri-Bold"/>
              </a:rPr>
              <a:t>ꢀ: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383897"/>
            <a:ext cx="4491670" cy="299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TheꢀBlogꢀPostꢀPlatformꢀisꢀaꢀcomprehensiveꢀ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web-basedꢀsoftwareꢀsystemꢀthatꢀprovidesꢀ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usersꢀwithꢀaꢀrangeꢀofꢀfeaturesꢀforꢀcreating,ꢀ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editing,ꢀandꢀmanagingꢀblogꢀpostsꢀonline.ꢀTheꢀ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systemꢀisꢀdesignedꢀtoꢀbeꢀuser-friendly,ꢀsecure,ꢀ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andꢀcompatibleꢀwithꢀpopularꢀwebꢀbrowsersꢀ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andꢀoperatingꢀsystems.ꢀTheꢀsystemꢀshallꢀbeꢀ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implementedꢀusingꢀaꢀthree-tierꢀarchitectureꢀ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andꢀshallꢀmeetꢀtheꢀfunctionalꢀandꢀnon-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functionalꢀrequirementsꢀspecifiedꢀinꢀthisꢀ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DREIA+Calibri"/>
                <a:cs typeface="VDREIA+Calibri"/>
              </a:rPr>
              <a:t>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3947" y="899206"/>
            <a:ext cx="1530172" cy="2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Lorem</a:t>
            </a:r>
            <a:r>
              <a:rPr sz="1800" b="1" spc="-68" dirty="0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ipsum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7240" y="2033993"/>
            <a:ext cx="2631871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3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u="sng">
                <a:solidFill>
                  <a:srgbClr val="000000"/>
                </a:solidFill>
                <a:latin typeface="CDHKUD+PublicSans-BoldItalic"/>
                <a:cs typeface="CDHKUD+PublicSans-BoldItalic"/>
              </a:rPr>
              <a:t>https://github.com/Harishparzevel/Blog-Post-SRS</a:t>
            </a:r>
            <a:endParaRPr lang="en-US" sz="1300" b="1" u="sng" dirty="0">
              <a:solidFill>
                <a:srgbClr val="000000"/>
              </a:solidFill>
              <a:latin typeface="CDHKUD+PublicSans-BoldItalic"/>
              <a:cs typeface="CDHKUD+PublicSans-BoldItalic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Unknown User</cp:lastModifiedBy>
  <cp:revision>2</cp:revision>
  <dcterms:modified xsi:type="dcterms:W3CDTF">2023-04-24T05:58:10Z</dcterms:modified>
</cp:coreProperties>
</file>