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39790-1CA0-473E-BD1A-E792418E2627}" v="199" dt="2025-10-06T05:51:06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P" userId="3d7dac91e6a3bf17" providerId="LiveId" clId="{67E377CC-4AA5-4AED-84BF-1902FE250BA8}"/>
    <pc:docChg chg="undo custSel addSld delSld modSld">
      <pc:chgData name="Harish P" userId="3d7dac91e6a3bf17" providerId="LiveId" clId="{67E377CC-4AA5-4AED-84BF-1902FE250BA8}" dt="2025-10-06T05:51:34.584" v="992" actId="1038"/>
      <pc:docMkLst>
        <pc:docMk/>
      </pc:docMkLst>
      <pc:sldChg chg="modSp mod">
        <pc:chgData name="Harish P" userId="3d7dac91e6a3bf17" providerId="LiveId" clId="{67E377CC-4AA5-4AED-84BF-1902FE250BA8}" dt="2025-10-06T04:29:55.564" v="9" actId="20577"/>
        <pc:sldMkLst>
          <pc:docMk/>
          <pc:sldMk cId="3802560519" sldId="257"/>
        </pc:sldMkLst>
        <pc:spChg chg="mod">
          <ac:chgData name="Harish P" userId="3d7dac91e6a3bf17" providerId="LiveId" clId="{67E377CC-4AA5-4AED-84BF-1902FE250BA8}" dt="2025-10-06T04:29:55.564" v="9" actId="20577"/>
          <ac:spMkLst>
            <pc:docMk/>
            <pc:sldMk cId="3802560519" sldId="257"/>
            <ac:spMk id="3" creationId="{5C2D1D16-B42F-39F5-6A29-8A905A17E972}"/>
          </ac:spMkLst>
        </pc:spChg>
      </pc:sldChg>
      <pc:sldChg chg="addSp modSp new mod">
        <pc:chgData name="Harish P" userId="3d7dac91e6a3bf17" providerId="LiveId" clId="{67E377CC-4AA5-4AED-84BF-1902FE250BA8}" dt="2025-10-06T04:33:27.026" v="131" actId="1076"/>
        <pc:sldMkLst>
          <pc:docMk/>
          <pc:sldMk cId="574699685" sldId="258"/>
        </pc:sldMkLst>
        <pc:spChg chg="mod">
          <ac:chgData name="Harish P" userId="3d7dac91e6a3bf17" providerId="LiveId" clId="{67E377CC-4AA5-4AED-84BF-1902FE250BA8}" dt="2025-10-06T04:32:27.071" v="97" actId="1035"/>
          <ac:spMkLst>
            <pc:docMk/>
            <pc:sldMk cId="574699685" sldId="258"/>
            <ac:spMk id="2" creationId="{47046A38-F29D-EB45-0AE2-EF936C13CEC6}"/>
          </ac:spMkLst>
        </pc:spChg>
        <pc:spChg chg="mod">
          <ac:chgData name="Harish P" userId="3d7dac91e6a3bf17" providerId="LiveId" clId="{67E377CC-4AA5-4AED-84BF-1902FE250BA8}" dt="2025-10-06T04:32:59.364" v="129" actId="1036"/>
          <ac:spMkLst>
            <pc:docMk/>
            <pc:sldMk cId="574699685" sldId="258"/>
            <ac:spMk id="3" creationId="{4FA0AF0D-28B2-C5E5-1189-A013D2EA3FE6}"/>
          </ac:spMkLst>
        </pc:spChg>
        <pc:picChg chg="add mod">
          <ac:chgData name="Harish P" userId="3d7dac91e6a3bf17" providerId="LiveId" clId="{67E377CC-4AA5-4AED-84BF-1902FE250BA8}" dt="2025-10-06T04:33:27.026" v="131" actId="1076"/>
          <ac:picMkLst>
            <pc:docMk/>
            <pc:sldMk cId="574699685" sldId="258"/>
            <ac:picMk id="4" creationId="{9EE364D0-F8E4-4F00-C126-6706E9875B2F}"/>
          </ac:picMkLst>
        </pc:picChg>
      </pc:sldChg>
      <pc:sldChg chg="addSp delSp modSp new mod">
        <pc:chgData name="Harish P" userId="3d7dac91e6a3bf17" providerId="LiveId" clId="{67E377CC-4AA5-4AED-84BF-1902FE250BA8}" dt="2025-10-06T04:57:55.221" v="412" actId="255"/>
        <pc:sldMkLst>
          <pc:docMk/>
          <pc:sldMk cId="3404281092" sldId="259"/>
        </pc:sldMkLst>
        <pc:spChg chg="mod">
          <ac:chgData name="Harish P" userId="3d7dac91e6a3bf17" providerId="LiveId" clId="{67E377CC-4AA5-4AED-84BF-1902FE250BA8}" dt="2025-10-06T04:34:16.507" v="160" actId="1035"/>
          <ac:spMkLst>
            <pc:docMk/>
            <pc:sldMk cId="3404281092" sldId="259"/>
            <ac:spMk id="2" creationId="{2492B0B1-9817-22A4-FF23-CFFAF0CAE16B}"/>
          </ac:spMkLst>
        </pc:spChg>
        <pc:spChg chg="del mod">
          <ac:chgData name="Harish P" userId="3d7dac91e6a3bf17" providerId="LiveId" clId="{67E377CC-4AA5-4AED-84BF-1902FE250BA8}" dt="2025-10-06T04:51:23.306" v="163"/>
          <ac:spMkLst>
            <pc:docMk/>
            <pc:sldMk cId="3404281092" sldId="259"/>
            <ac:spMk id="3" creationId="{9B527DB3-D588-529A-803E-2C4E045F7562}"/>
          </ac:spMkLst>
        </pc:spChg>
        <pc:spChg chg="add mod">
          <ac:chgData name="Harish P" userId="3d7dac91e6a3bf17" providerId="LiveId" clId="{67E377CC-4AA5-4AED-84BF-1902FE250BA8}" dt="2025-10-06T04:57:55.221" v="412" actId="255"/>
          <ac:spMkLst>
            <pc:docMk/>
            <pc:sldMk cId="3404281092" sldId="259"/>
            <ac:spMk id="4" creationId="{41081957-03E4-56BC-801A-03FDD0D0C55A}"/>
          </ac:spMkLst>
        </pc:spChg>
        <pc:spChg chg="add mod">
          <ac:chgData name="Harish P" userId="3d7dac91e6a3bf17" providerId="LiveId" clId="{67E377CC-4AA5-4AED-84BF-1902FE250BA8}" dt="2025-10-06T04:57:45.376" v="411" actId="255"/>
          <ac:spMkLst>
            <pc:docMk/>
            <pc:sldMk cId="3404281092" sldId="259"/>
            <ac:spMk id="7" creationId="{B0E0B0ED-17A7-2505-0BD6-51AC638EE2C5}"/>
          </ac:spMkLst>
        </pc:spChg>
        <pc:picChg chg="add mod">
          <ac:chgData name="Harish P" userId="3d7dac91e6a3bf17" providerId="LiveId" clId="{67E377CC-4AA5-4AED-84BF-1902FE250BA8}" dt="2025-10-06T04:54:26.113" v="297" actId="1035"/>
          <ac:picMkLst>
            <pc:docMk/>
            <pc:sldMk cId="3404281092" sldId="259"/>
            <ac:picMk id="6" creationId="{73D8AEDC-FDA8-487D-1AE5-BF053DE2F1A0}"/>
          </ac:picMkLst>
        </pc:picChg>
      </pc:sldChg>
      <pc:sldChg chg="addSp delSp modSp new mod">
        <pc:chgData name="Harish P" userId="3d7dac91e6a3bf17" providerId="LiveId" clId="{67E377CC-4AA5-4AED-84BF-1902FE250BA8}" dt="2025-10-06T05:11:06.696" v="644" actId="2711"/>
        <pc:sldMkLst>
          <pc:docMk/>
          <pc:sldMk cId="3714509898" sldId="260"/>
        </pc:sldMkLst>
        <pc:spChg chg="mod">
          <ac:chgData name="Harish P" userId="3d7dac91e6a3bf17" providerId="LiveId" clId="{67E377CC-4AA5-4AED-84BF-1902FE250BA8}" dt="2025-10-06T05:04:27.564" v="486" actId="1037"/>
          <ac:spMkLst>
            <pc:docMk/>
            <pc:sldMk cId="3714509898" sldId="260"/>
            <ac:spMk id="2" creationId="{10281636-78DA-52B7-DDF0-BA38D0F97574}"/>
          </ac:spMkLst>
        </pc:spChg>
        <pc:spChg chg="add del">
          <ac:chgData name="Harish P" userId="3d7dac91e6a3bf17" providerId="LiveId" clId="{67E377CC-4AA5-4AED-84BF-1902FE250BA8}" dt="2025-10-06T05:00:58.806" v="448" actId="931"/>
          <ac:spMkLst>
            <pc:docMk/>
            <pc:sldMk cId="3714509898" sldId="260"/>
            <ac:spMk id="3" creationId="{BB02FCD9-AD46-0A24-B784-2B4C34122EAB}"/>
          </ac:spMkLst>
        </pc:spChg>
        <pc:spChg chg="add mod">
          <ac:chgData name="Harish P" userId="3d7dac91e6a3bf17" providerId="LiveId" clId="{67E377CC-4AA5-4AED-84BF-1902FE250BA8}" dt="2025-10-06T05:11:06.696" v="644" actId="2711"/>
          <ac:spMkLst>
            <pc:docMk/>
            <pc:sldMk cId="3714509898" sldId="260"/>
            <ac:spMk id="14" creationId="{68CF4EC6-2AA2-BDF9-6E66-C1224FF67EFE}"/>
          </ac:spMkLst>
        </pc:spChg>
        <pc:picChg chg="add del mod ord">
          <ac:chgData name="Harish P" userId="3d7dac91e6a3bf17" providerId="LiveId" clId="{67E377CC-4AA5-4AED-84BF-1902FE250BA8}" dt="2025-10-06T04:59:24.131" v="447" actId="34307"/>
          <ac:picMkLst>
            <pc:docMk/>
            <pc:sldMk cId="3714509898" sldId="260"/>
            <ac:picMk id="4" creationId="{77E1C5BC-109D-9D44-0AF7-C6B28C4B0D2B}"/>
          </ac:picMkLst>
        </pc:picChg>
        <pc:picChg chg="add mod">
          <ac:chgData name="Harish P" userId="3d7dac91e6a3bf17" providerId="LiveId" clId="{67E377CC-4AA5-4AED-84BF-1902FE250BA8}" dt="2025-10-06T05:05:34.582" v="544" actId="1037"/>
          <ac:picMkLst>
            <pc:docMk/>
            <pc:sldMk cId="3714509898" sldId="260"/>
            <ac:picMk id="6" creationId="{56DE8574-07F4-59BE-3074-3FEEAFD628CB}"/>
          </ac:picMkLst>
        </pc:picChg>
        <pc:picChg chg="add mod">
          <ac:chgData name="Harish P" userId="3d7dac91e6a3bf17" providerId="LiveId" clId="{67E377CC-4AA5-4AED-84BF-1902FE250BA8}" dt="2025-10-06T05:07:36.879" v="569" actId="14100"/>
          <ac:picMkLst>
            <pc:docMk/>
            <pc:sldMk cId="3714509898" sldId="260"/>
            <ac:picMk id="8" creationId="{BE968AFD-FFB3-7DEA-0DFB-4ACC9DE29294}"/>
          </ac:picMkLst>
        </pc:picChg>
        <pc:picChg chg="add mod">
          <ac:chgData name="Harish P" userId="3d7dac91e6a3bf17" providerId="LiveId" clId="{67E377CC-4AA5-4AED-84BF-1902FE250BA8}" dt="2025-10-06T05:06:44.162" v="561" actId="14100"/>
          <ac:picMkLst>
            <pc:docMk/>
            <pc:sldMk cId="3714509898" sldId="260"/>
            <ac:picMk id="10" creationId="{EF82FE77-DDDB-76DD-5987-3F4AFBC28438}"/>
          </ac:picMkLst>
        </pc:picChg>
        <pc:picChg chg="add mod">
          <ac:chgData name="Harish P" userId="3d7dac91e6a3bf17" providerId="LiveId" clId="{67E377CC-4AA5-4AED-84BF-1902FE250BA8}" dt="2025-10-06T05:07:30.967" v="568" actId="14100"/>
          <ac:picMkLst>
            <pc:docMk/>
            <pc:sldMk cId="3714509898" sldId="260"/>
            <ac:picMk id="12" creationId="{CA87A199-C9BA-10E4-F50A-DA1ED714A2EA}"/>
          </ac:picMkLst>
        </pc:picChg>
      </pc:sldChg>
      <pc:sldChg chg="addSp modSp new mod">
        <pc:chgData name="Harish P" userId="3d7dac91e6a3bf17" providerId="LiveId" clId="{67E377CC-4AA5-4AED-84BF-1902FE250BA8}" dt="2025-10-06T05:24:11.055" v="754" actId="20577"/>
        <pc:sldMkLst>
          <pc:docMk/>
          <pc:sldMk cId="2410494124" sldId="261"/>
        </pc:sldMkLst>
        <pc:spChg chg="add mod">
          <ac:chgData name="Harish P" userId="3d7dac91e6a3bf17" providerId="LiveId" clId="{67E377CC-4AA5-4AED-84BF-1902FE250BA8}" dt="2025-10-06T05:21:23.004" v="735" actId="1035"/>
          <ac:spMkLst>
            <pc:docMk/>
            <pc:sldMk cId="2410494124" sldId="261"/>
            <ac:spMk id="2" creationId="{28CCA7CE-B6E3-3545-F9B6-F0A8415F951D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3" creationId="{6A2D5543-C5C5-96E3-B725-10E60DFBB47B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4" creationId="{C7A32387-74EE-D191-9829-5DB4ED86753F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5" creationId="{F3D1BBEB-5151-FCA3-5417-4622CEDDB468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6" creationId="{FEF6F51A-A729-A01D-60C0-2DB78D08ADB4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7" creationId="{6DA04AB4-ED11-FFE6-BF29-38C87B926130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8" creationId="{3E086681-0B2A-D096-3814-F1222967425D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9" creationId="{D127AD74-AC2D-485C-B958-B336EFF91E0B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10" creationId="{6122BBD9-D456-9AA0-DE9F-E83476F3F598}"/>
          </ac:spMkLst>
        </pc:spChg>
        <pc:spChg chg="add mod">
          <ac:chgData name="Harish P" userId="3d7dac91e6a3bf17" providerId="LiveId" clId="{67E377CC-4AA5-4AED-84BF-1902FE250BA8}" dt="2025-10-06T05:21:51.001" v="736"/>
          <ac:spMkLst>
            <pc:docMk/>
            <pc:sldMk cId="2410494124" sldId="261"/>
            <ac:spMk id="11" creationId="{3CE937A9-BF44-BB6E-9A05-03A571E54279}"/>
          </ac:spMkLst>
        </pc:spChg>
        <pc:spChg chg="add mod">
          <ac:chgData name="Harish P" userId="3d7dac91e6a3bf17" providerId="LiveId" clId="{67E377CC-4AA5-4AED-84BF-1902FE250BA8}" dt="2025-10-06T05:24:11.055" v="754" actId="20577"/>
          <ac:spMkLst>
            <pc:docMk/>
            <pc:sldMk cId="2410494124" sldId="261"/>
            <ac:spMk id="13" creationId="{074787DB-9ECD-4473-D457-D515831BF8AF}"/>
          </ac:spMkLst>
        </pc:spChg>
      </pc:sldChg>
      <pc:sldChg chg="addSp modSp new del mod">
        <pc:chgData name="Harish P" userId="3d7dac91e6a3bf17" providerId="LiveId" clId="{67E377CC-4AA5-4AED-84BF-1902FE250BA8}" dt="2025-10-06T05:19:15.215" v="682" actId="2696"/>
        <pc:sldMkLst>
          <pc:docMk/>
          <pc:sldMk cId="3808920366" sldId="261"/>
        </pc:sldMkLst>
        <pc:spChg chg="mod">
          <ac:chgData name="Harish P" userId="3d7dac91e6a3bf17" providerId="LiveId" clId="{67E377CC-4AA5-4AED-84BF-1902FE250BA8}" dt="2025-10-06T05:17:39.651" v="671" actId="1035"/>
          <ac:spMkLst>
            <pc:docMk/>
            <pc:sldMk cId="3808920366" sldId="261"/>
            <ac:spMk id="2" creationId="{389C7A39-ABDD-66BE-326D-0ABC82914117}"/>
          </ac:spMkLst>
        </pc:spChg>
        <pc:spChg chg="mod">
          <ac:chgData name="Harish P" userId="3d7dac91e6a3bf17" providerId="LiveId" clId="{67E377CC-4AA5-4AED-84BF-1902FE250BA8}" dt="2025-10-06T05:18:58.796" v="680" actId="14100"/>
          <ac:spMkLst>
            <pc:docMk/>
            <pc:sldMk cId="3808920366" sldId="261"/>
            <ac:spMk id="3" creationId="{00CCA2FA-AA9D-C1DF-6992-74ADF3BCE917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4" creationId="{6A2D5543-C5C5-96E3-B725-10E60DFBB47B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5" creationId="{C7A32387-74EE-D191-9829-5DB4ED86753F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6" creationId="{F3D1BBEB-5151-FCA3-5417-4622CEDDB468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7" creationId="{FEF6F51A-A729-A01D-60C0-2DB78D08ADB4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8" creationId="{6DA04AB4-ED11-FFE6-BF29-38C87B926130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9" creationId="{3E086681-0B2A-D096-3814-F1222967425D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10" creationId="{D127AD74-AC2D-485C-B958-B336EFF91E0B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11" creationId="{6122BBD9-D456-9AA0-DE9F-E83476F3F598}"/>
          </ac:spMkLst>
        </pc:spChg>
        <pc:spChg chg="add mod">
          <ac:chgData name="Harish P" userId="3d7dac91e6a3bf17" providerId="LiveId" clId="{67E377CC-4AA5-4AED-84BF-1902FE250BA8}" dt="2025-10-06T05:18:59.336" v="681"/>
          <ac:spMkLst>
            <pc:docMk/>
            <pc:sldMk cId="3808920366" sldId="261"/>
            <ac:spMk id="12" creationId="{3CE937A9-BF44-BB6E-9A05-03A571E54279}"/>
          </ac:spMkLst>
        </pc:spChg>
      </pc:sldChg>
      <pc:sldChg chg="addSp delSp modSp new mod">
        <pc:chgData name="Harish P" userId="3d7dac91e6a3bf17" providerId="LiveId" clId="{67E377CC-4AA5-4AED-84BF-1902FE250BA8}" dt="2025-10-06T05:37:13.331" v="846" actId="12"/>
        <pc:sldMkLst>
          <pc:docMk/>
          <pc:sldMk cId="1572008871" sldId="262"/>
        </pc:sldMkLst>
        <pc:spChg chg="add mod">
          <ac:chgData name="Harish P" userId="3d7dac91e6a3bf17" providerId="LiveId" clId="{67E377CC-4AA5-4AED-84BF-1902FE250BA8}" dt="2025-10-06T05:26:22.951" v="787" actId="20577"/>
          <ac:spMkLst>
            <pc:docMk/>
            <pc:sldMk cId="1572008871" sldId="262"/>
            <ac:spMk id="3" creationId="{E950CFF1-EDDD-51EE-0910-8F6F135F872D}"/>
          </ac:spMkLst>
        </pc:spChg>
        <pc:spChg chg="add mod">
          <ac:chgData name="Harish P" userId="3d7dac91e6a3bf17" providerId="LiveId" clId="{67E377CC-4AA5-4AED-84BF-1902FE250BA8}" dt="2025-10-06T05:29:05.096" v="803" actId="14100"/>
          <ac:spMkLst>
            <pc:docMk/>
            <pc:sldMk cId="1572008871" sldId="262"/>
            <ac:spMk id="6" creationId="{B7214616-E53C-49EC-8600-A2293CF8F2EC}"/>
          </ac:spMkLst>
        </pc:spChg>
        <pc:spChg chg="add mod">
          <ac:chgData name="Harish P" userId="3d7dac91e6a3bf17" providerId="LiveId" clId="{67E377CC-4AA5-4AED-84BF-1902FE250BA8}" dt="2025-10-06T05:37:13.331" v="846" actId="12"/>
          <ac:spMkLst>
            <pc:docMk/>
            <pc:sldMk cId="1572008871" sldId="262"/>
            <ac:spMk id="11" creationId="{32E1B10B-1839-053D-5021-482928AB0634}"/>
          </ac:spMkLst>
        </pc:spChg>
        <pc:picChg chg="add del mod">
          <ac:chgData name="Harish P" userId="3d7dac91e6a3bf17" providerId="LiveId" clId="{67E377CC-4AA5-4AED-84BF-1902FE250BA8}" dt="2025-10-06T05:33:18.828" v="804" actId="478"/>
          <ac:picMkLst>
            <pc:docMk/>
            <pc:sldMk cId="1572008871" sldId="262"/>
            <ac:picMk id="5" creationId="{BB614C4D-4E1E-C401-F67E-0A3F373C91AE}"/>
          </ac:picMkLst>
        </pc:picChg>
        <pc:picChg chg="add mod">
          <ac:chgData name="Harish P" userId="3d7dac91e6a3bf17" providerId="LiveId" clId="{67E377CC-4AA5-4AED-84BF-1902FE250BA8}" dt="2025-10-06T05:28:47.791" v="794" actId="1076"/>
          <ac:picMkLst>
            <pc:docMk/>
            <pc:sldMk cId="1572008871" sldId="262"/>
            <ac:picMk id="7" creationId="{828813DB-9437-C5D9-B62E-4DB5B3CB8202}"/>
          </ac:picMkLst>
        </pc:picChg>
        <pc:picChg chg="add mod">
          <ac:chgData name="Harish P" userId="3d7dac91e6a3bf17" providerId="LiveId" clId="{67E377CC-4AA5-4AED-84BF-1902FE250BA8}" dt="2025-10-06T05:33:58.641" v="810" actId="14100"/>
          <ac:picMkLst>
            <pc:docMk/>
            <pc:sldMk cId="1572008871" sldId="262"/>
            <ac:picMk id="9" creationId="{5A79285D-49C9-FC9E-90D4-B8BE47C80514}"/>
          </ac:picMkLst>
        </pc:picChg>
      </pc:sldChg>
      <pc:sldChg chg="addSp delSp modSp new mod">
        <pc:chgData name="Harish P" userId="3d7dac91e6a3bf17" providerId="LiveId" clId="{67E377CC-4AA5-4AED-84BF-1902FE250BA8}" dt="2025-10-06T05:50:04.534" v="966" actId="20577"/>
        <pc:sldMkLst>
          <pc:docMk/>
          <pc:sldMk cId="2504811304" sldId="263"/>
        </pc:sldMkLst>
        <pc:spChg chg="add mod">
          <ac:chgData name="Harish P" userId="3d7dac91e6a3bf17" providerId="LiveId" clId="{67E377CC-4AA5-4AED-84BF-1902FE250BA8}" dt="2025-10-06T05:48:16.440" v="914" actId="1037"/>
          <ac:spMkLst>
            <pc:docMk/>
            <pc:sldMk cId="2504811304" sldId="263"/>
            <ac:spMk id="2" creationId="{EA42E081-8169-CC1A-585F-9DEACCEEE557}"/>
          </ac:spMkLst>
        </pc:spChg>
        <pc:spChg chg="add mod">
          <ac:chgData name="Harish P" userId="3d7dac91e6a3bf17" providerId="LiveId" clId="{67E377CC-4AA5-4AED-84BF-1902FE250BA8}" dt="2025-10-06T05:50:04.534" v="966" actId="20577"/>
          <ac:spMkLst>
            <pc:docMk/>
            <pc:sldMk cId="2504811304" sldId="263"/>
            <ac:spMk id="5" creationId="{4789D7C6-A2DC-D081-2683-B1D76036DA9C}"/>
          </ac:spMkLst>
        </pc:spChg>
        <pc:spChg chg="add mod">
          <ac:chgData name="Harish P" userId="3d7dac91e6a3bf17" providerId="LiveId" clId="{67E377CC-4AA5-4AED-84BF-1902FE250BA8}" dt="2025-10-06T05:49:04.584" v="928" actId="12"/>
          <ac:spMkLst>
            <pc:docMk/>
            <pc:sldMk cId="2504811304" sldId="263"/>
            <ac:spMk id="7" creationId="{661ABDFF-540E-E42B-68A5-36F3EF67C0A0}"/>
          </ac:spMkLst>
        </pc:spChg>
        <pc:graphicFrameChg chg="add del mod">
          <ac:chgData name="Harish P" userId="3d7dac91e6a3bf17" providerId="LiveId" clId="{67E377CC-4AA5-4AED-84BF-1902FE250BA8}" dt="2025-10-06T05:45:52.788" v="862" actId="478"/>
          <ac:graphicFrameMkLst>
            <pc:docMk/>
            <pc:sldMk cId="2504811304" sldId="263"/>
            <ac:graphicFrameMk id="3" creationId="{F3BBD9B3-C8DC-3C26-B5B1-E8FB2E7660C9}"/>
          </ac:graphicFrameMkLst>
        </pc:graphicFrameChg>
      </pc:sldChg>
      <pc:sldChg chg="addSp modSp new mod">
        <pc:chgData name="Harish P" userId="3d7dac91e6a3bf17" providerId="LiveId" clId="{67E377CC-4AA5-4AED-84BF-1902FE250BA8}" dt="2025-10-06T05:51:34.584" v="992" actId="1038"/>
        <pc:sldMkLst>
          <pc:docMk/>
          <pc:sldMk cId="606200885" sldId="264"/>
        </pc:sldMkLst>
        <pc:spChg chg="add mod">
          <ac:chgData name="Harish P" userId="3d7dac91e6a3bf17" providerId="LiveId" clId="{67E377CC-4AA5-4AED-84BF-1902FE250BA8}" dt="2025-10-06T05:51:34.584" v="992" actId="1038"/>
          <ac:spMkLst>
            <pc:docMk/>
            <pc:sldMk cId="606200885" sldId="264"/>
            <ac:spMk id="2" creationId="{8C0B980A-E2C7-B3A7-4387-ABC16A6B74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D451-034F-EFDA-36C2-BF00684F7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379" y="1964267"/>
            <a:ext cx="7197726" cy="2421464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Match Winner Prediction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D7C4E-CC75-0D90-D7DE-C021F791E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484052"/>
            <a:ext cx="7197726" cy="1405467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Harish P</a:t>
            </a:r>
          </a:p>
        </p:txBody>
      </p:sp>
    </p:spTree>
    <p:extLst>
      <p:ext uri="{BB962C8B-B14F-4D97-AF65-F5344CB8AC3E}">
        <p14:creationId xmlns:p14="http://schemas.microsoft.com/office/powerpoint/2010/main" val="262888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D4E3-9131-AFD5-F180-7748410A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16" y="78658"/>
            <a:ext cx="10131425" cy="111104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1D16-B42F-39F5-6A29-8A905A17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89704"/>
            <a:ext cx="10131425" cy="517176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Problem: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predicting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 of IPL cricket matches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machine learning techniques.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use historical match data to create a reliable prediction system that identifies the probable winner of a match.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Explanation Of The Dataset: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key features such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season, teams, toss details, match result, and venue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processed and analyzed using Python libraries like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NumPy, Matplotlib, and Seaborn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both numerical and categorical features, suitable for supervised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preprocess and analyze the IPL dataset.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predictive models using algorithms like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SVM, KNN, Decision Tree, Random Forest, and Gradient Boost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performance using metrics such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and F1-score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tune hyperparameters and select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best-performing model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56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6A38-F29D-EB45-0AE2-EF936C13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41" y="157318"/>
            <a:ext cx="10131425" cy="658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AF0D-28B2-C5E5-1189-A013D2EA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86581"/>
            <a:ext cx="10131425" cy="2969342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historical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match details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 include: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year of the IPL season.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Team1 &amp; Team2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Competing teams.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Winner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Team winning the toss.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Whether the toss winner chose to bat or field.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Stadium where the match was played.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Team that won the match.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of the Match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Best-performing player.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By Runs / Wickets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Margin of victory.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Date when the match took place.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364D0-F8E4-4F00-C126-6706E987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4" y="3755923"/>
            <a:ext cx="8622890" cy="27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B0B1-9817-22A4-FF23-CFFAF0CA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7482"/>
            <a:ext cx="10131425" cy="8466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081957-03E4-56BC-801A-03FDD0D0C5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940782"/>
            <a:ext cx="70798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 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avoid repeated match records.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handled them properly.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easy reading and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 spaces &amp; special characters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text columns.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and numeric 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correct data types.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Replaced or removed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 or inconsistent entries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all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names and player 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follow a consistent format.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cleaned data to make sure it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ready for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A close-up of a code&#10;&#10;AI-generated content may be incorrect.">
            <a:extLst>
              <a:ext uri="{FF2B5EF4-FFF2-40B4-BE49-F238E27FC236}">
                <a16:creationId xmlns:a16="http://schemas.microsoft.com/office/drawing/2014/main" id="{73D8AEDC-FDA8-487D-1AE5-BF053DE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02" y="3412791"/>
            <a:ext cx="8145012" cy="113363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0E0B0ED-17A7-2505-0BD6-51AC638E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28" y="4706667"/>
            <a:ext cx="95864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important columns.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values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‘city’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 using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 (most common value)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‘winner’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 with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avoid losing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values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player_of_match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 with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with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update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no empty cells remain in these key columns after cleaning.</a:t>
            </a:r>
          </a:p>
        </p:txBody>
      </p:sp>
    </p:spTree>
    <p:extLst>
      <p:ext uri="{BB962C8B-B14F-4D97-AF65-F5344CB8AC3E}">
        <p14:creationId xmlns:p14="http://schemas.microsoft.com/office/powerpoint/2010/main" val="340428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636-78DA-52B7-DDF0-BA38D0F9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33" y="147484"/>
            <a:ext cx="10131425" cy="82591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/>
          </a:p>
        </p:txBody>
      </p:sp>
      <p:pic>
        <p:nvPicPr>
          <p:cNvPr id="6" name="Content Placeholder 5" descr="A graph showing a bar of data&#10;&#10;AI-generated content may be incorrect.">
            <a:extLst>
              <a:ext uri="{FF2B5EF4-FFF2-40B4-BE49-F238E27FC236}">
                <a16:creationId xmlns:a16="http://schemas.microsoft.com/office/drawing/2014/main" id="{56DE8574-07F4-59BE-3074-3FEEAFD62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96" y="1091380"/>
            <a:ext cx="3101889" cy="2143434"/>
          </a:xfrm>
        </p:spPr>
      </p:pic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E968AFD-FFB3-7DEA-0DFB-4ACC9DE2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78" y="1091380"/>
            <a:ext cx="3101889" cy="2143434"/>
          </a:xfrm>
          <a:prstGeom prst="rect">
            <a:avLst/>
          </a:prstGeom>
        </p:spPr>
      </p:pic>
      <p:pic>
        <p:nvPicPr>
          <p:cNvPr id="10" name="Picture 9" descr="A graph of a game&#10;&#10;AI-generated content may be incorrect.">
            <a:extLst>
              <a:ext uri="{FF2B5EF4-FFF2-40B4-BE49-F238E27FC236}">
                <a16:creationId xmlns:a16="http://schemas.microsoft.com/office/drawing/2014/main" id="{EF82FE77-DDDB-76DD-5987-3F4AFBC28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6" y="3528729"/>
            <a:ext cx="3081686" cy="2237891"/>
          </a:xfrm>
          <a:prstGeom prst="rect">
            <a:avLst/>
          </a:prstGeom>
        </p:spPr>
      </p:pic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CA87A199-C9BA-10E4-F50A-DA1ED714A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279" y="3528730"/>
            <a:ext cx="3081686" cy="2203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F4EC6-2AA2-BDF9-6E66-C1224FF67EFE}"/>
              </a:ext>
            </a:extLst>
          </p:cNvPr>
          <p:cNvSpPr txBox="1"/>
          <p:nvPr/>
        </p:nvSpPr>
        <p:spPr>
          <a:xfrm>
            <a:off x="7236550" y="892302"/>
            <a:ext cx="47686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Key Insights from 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 Distribution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teams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 to field first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winning the toss.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“Field” decisions are significantly higher than “Bat”.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by Team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Indians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Kolkata Knight Riders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played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matches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Newer or less successful teams appear less 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 vs Result Type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matches end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“normal” result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regardless of toss decision.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matches end in “tie” or “no result”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win_by_runs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win_by_wickets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teams usually win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by runs or by wickets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both.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numeric columns (id,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dl_applied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show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or no correlation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result columns.</a:t>
            </a:r>
          </a:p>
        </p:txBody>
      </p:sp>
    </p:spTree>
    <p:extLst>
      <p:ext uri="{BB962C8B-B14F-4D97-AF65-F5344CB8AC3E}">
        <p14:creationId xmlns:p14="http://schemas.microsoft.com/office/powerpoint/2010/main" val="371450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CCA7CE-B6E3-3545-F9B6-F0A8415F951D}"/>
              </a:ext>
            </a:extLst>
          </p:cNvPr>
          <p:cNvSpPr txBox="1"/>
          <p:nvPr/>
        </p:nvSpPr>
        <p:spPr>
          <a:xfrm>
            <a:off x="973394" y="334301"/>
            <a:ext cx="623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PROCESS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A2D5543-C5C5-96E3-B725-10E60DFBB47B}"/>
              </a:ext>
            </a:extLst>
          </p:cNvPr>
          <p:cNvSpPr>
            <a:spLocks noGrp="1"/>
          </p:cNvSpPr>
          <p:nvPr/>
        </p:nvSpPr>
        <p:spPr>
          <a:xfrm>
            <a:off x="3632487" y="2982466"/>
            <a:ext cx="2130552" cy="222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A32387-74EE-D191-9829-5DB4ED86753F}"/>
              </a:ext>
            </a:extLst>
          </p:cNvPr>
          <p:cNvSpPr/>
          <p:nvPr/>
        </p:nvSpPr>
        <p:spPr>
          <a:xfrm>
            <a:off x="1021875" y="1760219"/>
            <a:ext cx="1975104" cy="1036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Input Data  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3D1BBEB-5151-FCA3-5417-4622CEDDB468}"/>
              </a:ext>
            </a:extLst>
          </p:cNvPr>
          <p:cNvSpPr/>
          <p:nvPr/>
        </p:nvSpPr>
        <p:spPr>
          <a:xfrm>
            <a:off x="3152427" y="2100071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F6F51A-A729-A01D-60C0-2DB78D08ADB4}"/>
              </a:ext>
            </a:extLst>
          </p:cNvPr>
          <p:cNvSpPr/>
          <p:nvPr/>
        </p:nvSpPr>
        <p:spPr>
          <a:xfrm>
            <a:off x="3710211" y="1766315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Models 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DA04AB4-ED11-FFE6-BF29-38C87B926130}"/>
              </a:ext>
            </a:extLst>
          </p:cNvPr>
          <p:cNvSpPr/>
          <p:nvPr/>
        </p:nvSpPr>
        <p:spPr>
          <a:xfrm>
            <a:off x="5840763" y="2034539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086681-0B2A-D096-3814-F1222967425D}"/>
              </a:ext>
            </a:extLst>
          </p:cNvPr>
          <p:cNvSpPr/>
          <p:nvPr/>
        </p:nvSpPr>
        <p:spPr>
          <a:xfrm>
            <a:off x="6452616" y="1693924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Hyperparameter tuning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27AD74-AC2D-485C-B958-B336EFF91E0B}"/>
              </a:ext>
            </a:extLst>
          </p:cNvPr>
          <p:cNvSpPr/>
          <p:nvPr/>
        </p:nvSpPr>
        <p:spPr>
          <a:xfrm>
            <a:off x="9195021" y="1645919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Evaluation metrics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22BBD9-D456-9AA0-DE9F-E83476F3F598}"/>
              </a:ext>
            </a:extLst>
          </p:cNvPr>
          <p:cNvSpPr/>
          <p:nvPr/>
        </p:nvSpPr>
        <p:spPr>
          <a:xfrm>
            <a:off x="8637237" y="1991867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CE937A9-BF44-BB6E-9A05-03A571E54279}"/>
              </a:ext>
            </a:extLst>
          </p:cNvPr>
          <p:cNvSpPr txBox="1">
            <a:spLocks/>
          </p:cNvSpPr>
          <p:nvPr/>
        </p:nvSpPr>
        <p:spPr>
          <a:xfrm>
            <a:off x="6544056" y="2982466"/>
            <a:ext cx="1975104" cy="874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787DB-9ECD-4473-D457-D515831BF8AF}"/>
              </a:ext>
            </a:extLst>
          </p:cNvPr>
          <p:cNvSpPr txBox="1"/>
          <p:nvPr/>
        </p:nvSpPr>
        <p:spPr>
          <a:xfrm>
            <a:off x="8838405" y="2982466"/>
            <a:ext cx="26948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Score.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49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50CFF1-EDDD-51EE-0910-8F6F135F872D}"/>
              </a:ext>
            </a:extLst>
          </p:cNvPr>
          <p:cNvSpPr txBox="1"/>
          <p:nvPr/>
        </p:nvSpPr>
        <p:spPr>
          <a:xfrm>
            <a:off x="825910" y="3757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endParaRPr lang="en-IN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14616-E53C-49EC-8600-A2293CF8F2EC}"/>
              </a:ext>
            </a:extLst>
          </p:cNvPr>
          <p:cNvSpPr/>
          <p:nvPr/>
        </p:nvSpPr>
        <p:spPr>
          <a:xfrm>
            <a:off x="1570657" y="4859226"/>
            <a:ext cx="1909962" cy="52184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12" descr="Checkmark with solid fill">
            <a:extLst>
              <a:ext uri="{FF2B5EF4-FFF2-40B4-BE49-F238E27FC236}">
                <a16:creationId xmlns:a16="http://schemas.microsoft.com/office/drawing/2014/main" id="{828813DB-9437-C5D9-B62E-4DB5B3CB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257" y="4964693"/>
            <a:ext cx="304800" cy="304800"/>
          </a:xfrm>
          <a:prstGeom prst="rect">
            <a:avLst/>
          </a:prstGeom>
        </p:spPr>
      </p:pic>
      <p:pic>
        <p:nvPicPr>
          <p:cNvPr id="9" name="Picture 8" descr="A graph of a bar graph&#10;&#10;AI-generated content may be incorrect.">
            <a:extLst>
              <a:ext uri="{FF2B5EF4-FFF2-40B4-BE49-F238E27FC236}">
                <a16:creationId xmlns:a16="http://schemas.microsoft.com/office/drawing/2014/main" id="{5A79285D-49C9-FC9E-90D4-B8BE47C80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0" y="1349324"/>
            <a:ext cx="4914490" cy="3077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E1B10B-1839-053D-5021-482928AB0634}"/>
              </a:ext>
            </a:extLst>
          </p:cNvPr>
          <p:cNvSpPr txBox="1"/>
          <p:nvPr/>
        </p:nvSpPr>
        <p:spPr>
          <a:xfrm>
            <a:off x="6205959" y="1341120"/>
            <a:ext cx="47303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Top Takeaways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🥇 Gradient Boost dominates</a:t>
            </a:r>
            <a:r>
              <a:rPr lang="en-US" sz="2000" dirty="0"/>
              <a:t> with an accuracy of </a:t>
            </a:r>
            <a:r>
              <a:rPr lang="en-US" sz="2000" b="1" dirty="0"/>
              <a:t>0.97</a:t>
            </a:r>
            <a:r>
              <a:rPr lang="en-US" sz="2000" dirty="0"/>
              <a:t>, making it the most reliable model for your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🌲 Random Forest</a:t>
            </a:r>
            <a:r>
              <a:rPr lang="en-US" sz="2000" dirty="0"/>
              <a:t> is a strong second at </a:t>
            </a:r>
            <a:r>
              <a:rPr lang="en-US" sz="2000" b="1" dirty="0"/>
              <a:t>0.90</a:t>
            </a:r>
            <a:r>
              <a:rPr lang="en-US" sz="2000" dirty="0"/>
              <a:t>, offering good performance with ensemble stability.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🌳 Decision Tree</a:t>
            </a:r>
            <a:r>
              <a:rPr lang="en-US" sz="2000" dirty="0"/>
              <a:t> scores </a:t>
            </a:r>
            <a:r>
              <a:rPr lang="en-US" sz="2000" b="1" dirty="0"/>
              <a:t>0.86</a:t>
            </a:r>
            <a:r>
              <a:rPr lang="en-US" sz="2000" dirty="0"/>
              <a:t>, decent but less robust than its ensemble cousins.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📉 Poor performers</a:t>
            </a:r>
            <a:r>
              <a:rPr lang="en-US" sz="20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SVM: 0.47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KNN: 0.39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Logistic Regression: 0.30</a:t>
            </a:r>
            <a:r>
              <a:rPr lang="en-US" sz="2000" dirty="0"/>
              <a:t> These models may be underfitting or not well-suited to the data's structure.</a:t>
            </a:r>
          </a:p>
        </p:txBody>
      </p:sp>
    </p:spTree>
    <p:extLst>
      <p:ext uri="{BB962C8B-B14F-4D97-AF65-F5344CB8AC3E}">
        <p14:creationId xmlns:p14="http://schemas.microsoft.com/office/powerpoint/2010/main" val="157200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2E081-8169-CC1A-585F-9DEACCEEE557}"/>
              </a:ext>
            </a:extLst>
          </p:cNvPr>
          <p:cNvSpPr txBox="1"/>
          <p:nvPr/>
        </p:nvSpPr>
        <p:spPr>
          <a:xfrm>
            <a:off x="508000" y="447040"/>
            <a:ext cx="509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9D7C6-A2DC-D081-2683-B1D76036DA9C}"/>
              </a:ext>
            </a:extLst>
          </p:cNvPr>
          <p:cNvSpPr txBox="1"/>
          <p:nvPr/>
        </p:nvSpPr>
        <p:spPr>
          <a:xfrm>
            <a:off x="497840" y="1419781"/>
            <a:ext cx="5425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</a:t>
            </a:r>
          </a:p>
          <a:p>
            <a:pPr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combining date &amp; time into peak/off-peak features).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&amp; normalization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model performance.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multiple algorithms (Logistic Regression, Decision Trees, Random Forest,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avoid overfitting and improve generalization.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hyperparameters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RandomSearch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(L1/L2)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noise and multicollinearity.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 with diverse metrics (MAE, RMSE, R², Accuracy).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BDFF-540E-E42B-68A5-36F3EF67C0A0}"/>
              </a:ext>
            </a:extLst>
          </p:cNvPr>
          <p:cNvSpPr txBox="1"/>
          <p:nvPr/>
        </p:nvSpPr>
        <p:spPr>
          <a:xfrm>
            <a:off x="6096000" y="1419781"/>
            <a:ext cx="57607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Feature Steps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(day, month, holidays, weather impact on sales).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targeted analysis (loyal vs. occasional buyers).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(beverages vs. snacks vs. combos).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(hour of day, weekday vs. weekend trends).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&amp; promotions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sales.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datasets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(events, local traffic, weather data).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dashboards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sales monitoring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81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B980A-E2C7-B3A7-4387-ABC16A6B745A}"/>
              </a:ext>
            </a:extLst>
          </p:cNvPr>
          <p:cNvSpPr txBox="1"/>
          <p:nvPr/>
        </p:nvSpPr>
        <p:spPr>
          <a:xfrm>
            <a:off x="3860800" y="2956560"/>
            <a:ext cx="3940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60620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{385A8D9B-7F53-4679-9C0F-4AD1040F2A4F}tf03457452</Template>
  <TotalTime>94</TotalTime>
  <Words>887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Celestial</vt:lpstr>
      <vt:lpstr>IPL Match Winner Prediction Using Machine Learning</vt:lpstr>
      <vt:lpstr>INTRODUCTION</vt:lpstr>
      <vt:lpstr>DATA UNDERSTANDING</vt:lpstr>
      <vt:lpstr>Data Cleaning</vt:lpstr>
      <vt:lpstr>Exploratory Data Analysis (EDA)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P</dc:creator>
  <cp:lastModifiedBy>Harish P</cp:lastModifiedBy>
  <cp:revision>1</cp:revision>
  <dcterms:created xsi:type="dcterms:W3CDTF">2025-10-06T03:41:07Z</dcterms:created>
  <dcterms:modified xsi:type="dcterms:W3CDTF">2025-10-06T05:51:42Z</dcterms:modified>
</cp:coreProperties>
</file>