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293" r:id="rId3"/>
    <p:sldId id="256" r:id="rId4"/>
    <p:sldId id="259" r:id="rId5"/>
    <p:sldId id="258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9" r:id="rId16"/>
    <p:sldId id="268" r:id="rId17"/>
    <p:sldId id="267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1E86C-5E53-462D-B53F-573C2474152E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9A558-DE28-401D-820B-295145C3A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14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2210D-59FE-C72C-0467-68A0C7CB4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3AAE7E-AE23-97AB-F506-48DE8A2D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5D1582-F9A8-3502-622C-C483C296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1B1F0C-8A20-8D87-EA1C-7F238823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D48466-C4D7-B42F-E1BE-0C35F925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00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B3A5F-CBE5-7804-AF55-7782BFDB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A88999A-F7F4-5FD3-3B66-FE2EA98E2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F5D41-9180-7CD3-E5D9-9EF9A90D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2816F3-1C76-D9CB-A6E6-AF7F2244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47F1A3-C86A-3FE7-76A8-0737C2BC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428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18B4AF4-97AA-4B97-26BC-6BB661F6B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B29681-5F4D-1737-53E1-B5470E338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65AAE-A053-A946-DEA1-F8502EE4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881FE6-C9BF-1FF9-EF0C-026642AA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0F5A80-5FB0-77CD-E871-2463815A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1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3938B5-C3DF-C6A3-21DB-B5DF70B7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CB4FED-ADBE-EE93-8419-44B3ABD7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B24C61-46E1-0690-DFC4-A79D1748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8A4C0F-E717-4765-AA9D-43473A6B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7546DC-F458-A070-7133-1D4AE53F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782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531CB5-02A0-5EF8-EB53-2C1D1379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DC018D-CCD7-4281-EA52-7165158D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C310A5-9D87-4950-1876-19AB99E3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1DDFA7-9DEB-9E81-965C-2964AC90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93D841-D5F4-2D62-404F-1EA9AAC1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149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ACFB6-A0C0-CED9-9658-D89884CA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C64D6A-4C7E-3F09-B85F-5EB85BEE6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54142A-202D-6A7D-3357-B7CFD4B72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33C806-644B-85F0-7A63-B50C62EB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12D94A-5E89-48AF-B59F-5369F62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325105-911C-5198-573A-E55DE4ED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123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7C1AC5-C3C6-9C51-BAA8-8663A3A7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C636B1-F1C5-5205-252C-8E06E7255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058151-2EA1-F17F-9961-890AB3572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55F9441-B357-7B2A-2A0E-872B99678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172AC39-1767-1036-7DE8-96153A9FE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6DC0222-E4C4-14E4-00C6-C42DA761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5F05A73-BD6E-9884-F66E-E70AC0B9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261684D-2685-45EF-5E1E-11737D56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86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3E844-5642-505F-DC7C-99468B6F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C812AFB-F7FD-8CB5-3B55-2EECD280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8CE84A-B4B9-0B3E-95F8-0B3324A1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374F9F-08DC-9955-1C7E-488FAEC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52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C451D4B-4CDB-5D61-D3B1-8BE2D5BF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C42A383-BF98-1BF4-0158-7CAD8443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884A5A-EA64-AC32-C299-814AC075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46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9495D-3238-CC1E-B448-A9D4953A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797505-B09A-9A62-F0AA-E3B59268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0C8422-C0B6-0B5B-DC4B-AE338261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719D4D-D6B8-19F7-5CD5-8B37E221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CA72F1-EBE2-64D5-AA2B-79FDE918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D87D59-C1F1-1E42-3D29-82E36BB9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03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D52400-B18B-7A37-447B-3CAB2D20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14DDB8B-051E-99B4-FB38-8D4C080F5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6A015D4-36C1-3FDC-4096-2C805F58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628126-C94A-58EB-6477-02B61DD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57F-25EA-4BD8-A167-EE7FD48BE7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CC9235-6CD9-4192-CB71-C17EB824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1FB1A9-28AE-0C4D-6202-BEE68532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32E-AB04-4AC9-93DD-40C0EC20C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65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508ABBB-4B77-808C-A0A8-DA973793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8B609E-37BD-1572-EE6B-62EDB1F3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2E604D-50E0-546A-950D-DA4F9C606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C57F-25EA-4BD8-A167-EE7FD48BE7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0BEE4D-E170-5D23-80E5-5A3DAC74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BDEC42-031E-A4A9-F44F-71C5ECDA9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132E-AB04-4AC9-93DD-40C0EC20C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81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2" y="-47966"/>
            <a:ext cx="12259733" cy="6905967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2486766" y="974530"/>
            <a:ext cx="8401519" cy="5288629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1466950" y="1426708"/>
            <a:ext cx="9313591" cy="4601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3320744" y="3716590"/>
            <a:ext cx="67419" cy="595887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706086" y="2997566"/>
            <a:ext cx="67004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3388163" y="3727645"/>
            <a:ext cx="535959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338167" y="4856711"/>
            <a:ext cx="1942560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338167" y="5354291"/>
            <a:ext cx="3140733" cy="582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467" dirty="0"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467" dirty="0"/>
              <a:t>:Harish </a:t>
            </a:r>
            <a:r>
              <a:rPr lang="en-US" sz="1467" dirty="0" err="1"/>
              <a:t>prabu</a:t>
            </a:r>
            <a:r>
              <a:rPr lang="en-US" sz="1467" dirty="0"/>
              <a:t> S</a:t>
            </a:r>
            <a:endParaRPr lang="en-US" sz="1467" dirty="0">
              <a:latin typeface="Arial"/>
              <a:ea typeface="Arial"/>
              <a:cs typeface="Arial"/>
              <a:sym typeface="Arial"/>
            </a:endParaRPr>
          </a:p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467" dirty="0"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467">
                <a:latin typeface="Arial"/>
                <a:ea typeface="Arial"/>
                <a:cs typeface="Arial"/>
                <a:sym typeface="Arial"/>
              </a:rPr>
              <a:t>:au110321104014</a:t>
            </a:r>
            <a:endParaRPr lang="en-US" sz="1467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466952" y="5225989"/>
            <a:ext cx="2648817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7461969" y="4836391"/>
            <a:ext cx="1942560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7590753" y="5225989"/>
            <a:ext cx="1813776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7590753" y="5230048"/>
            <a:ext cx="2794072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467" dirty="0"/>
              <a:t>GRT IET</a:t>
            </a:r>
            <a:endParaRPr lang="en-US" sz="1467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446334" y="1665532"/>
            <a:ext cx="1528989" cy="8882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14919" y="1615555"/>
            <a:ext cx="891419" cy="88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6890" y="1715509"/>
            <a:ext cx="2116463" cy="688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995A50-23D0-8994-59A5-D17FED5FC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348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3A8B81-444D-4424-91E7-B17322F78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405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44F5-815D-6A66-6789-D7DD18F58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982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68FA7F-9180-6C7D-C1FB-ACE1DECDE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182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B6BE227-8333-5AE6-2E24-F673C8B68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749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96D6CB-4AE5-E6D7-96B5-85ECFFADD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289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F4AF57-3D50-5331-48F4-A09CD9435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7918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914C85A-BD8C-2F94-53FA-584610746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619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2C9E7BA-966B-CA89-FBD5-77898BDF9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368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7418" y="-1"/>
            <a:ext cx="12174583" cy="68580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2486766" y="974530"/>
            <a:ext cx="8401519" cy="5288629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1303717" y="1415653"/>
            <a:ext cx="9313591" cy="4601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3320744" y="3716590"/>
            <a:ext cx="67419" cy="595887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706086" y="2997565"/>
            <a:ext cx="6700469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7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3388163" y="3727644"/>
            <a:ext cx="5359597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7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338167" y="4856711"/>
            <a:ext cx="1942560" cy="36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460126" y="5136204"/>
            <a:ext cx="5232503" cy="1161852"/>
          </a:xfrm>
          <a:prstGeom prst="rect">
            <a:avLst/>
          </a:prstGeom>
          <a:noFill/>
        </p:spPr>
        <p:txBody>
          <a:bodyPr wrap="square" lIns="121917" tIns="60958" rIns="121917" bIns="60958">
            <a:spAutoFit/>
          </a:bodyPr>
          <a:lstStyle/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Student Name :Harish </a:t>
            </a:r>
            <a:r>
              <a:rPr lang="en-US" sz="1500" dirty="0" err="1">
                <a:latin typeface="Arial"/>
                <a:ea typeface="Arial"/>
                <a:cs typeface="Arial"/>
                <a:sym typeface="Arial"/>
              </a:rPr>
              <a:t>prabu</a:t>
            </a: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 .S</a:t>
            </a:r>
          </a:p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Student ID :</a:t>
            </a:r>
            <a:r>
              <a:rPr lang="en-US" sz="1500" dirty="0" smtClean="0">
                <a:latin typeface="Arial"/>
                <a:ea typeface="Arial"/>
                <a:cs typeface="Arial"/>
                <a:sym typeface="Arial"/>
              </a:rPr>
              <a:t>au110321104014</a:t>
            </a:r>
          </a:p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500" dirty="0" smtClean="0"/>
              <a:t>Student Email ID : harishprabu2003@gmail.com</a:t>
            </a:r>
          </a:p>
          <a:p>
            <a:pPr>
              <a:spcAft>
                <a:spcPts val="267"/>
              </a:spcAft>
              <a:buClr>
                <a:schemeClr val="bg1"/>
              </a:buClr>
            </a:pPr>
            <a:endParaRPr lang="en-US" sz="15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466952" y="5225989"/>
            <a:ext cx="2648817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7461969" y="4836391"/>
            <a:ext cx="1942560" cy="36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7590753" y="5225989"/>
            <a:ext cx="1813776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7590753" y="5230049"/>
            <a:ext cx="2794072" cy="584771"/>
          </a:xfrm>
          <a:prstGeom prst="rect">
            <a:avLst/>
          </a:prstGeom>
          <a:noFill/>
        </p:spPr>
        <p:txBody>
          <a:bodyPr wrap="square" lIns="121917" tIns="60958" rIns="121917" bIns="60958">
            <a:spAutoFit/>
          </a:bodyPr>
          <a:lstStyle/>
          <a:p>
            <a:pPr>
              <a:spcAft>
                <a:spcPts val="267"/>
              </a:spcAft>
              <a:buClr>
                <a:schemeClr val="bg1"/>
              </a:buClr>
            </a:pPr>
            <a:r>
              <a:rPr lang="en-US" sz="1500" dirty="0" smtClean="0"/>
              <a:t>1103-GRT institute of engineering and technology</a:t>
            </a:r>
            <a:endParaRPr lang="en-US" sz="15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446334" y="1665532"/>
            <a:ext cx="1528989" cy="8882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14919" y="1615555"/>
            <a:ext cx="891419" cy="88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6890" y="1715509"/>
            <a:ext cx="2116463" cy="688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0828AC-97BD-DE3B-CF48-E29DF3589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861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D8F5036-399A-D2C3-A810-29A5FFE45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31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E87AA5-9563-961B-16DA-5B5186F61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232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9C2385-F2C3-5828-54B2-4727648A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800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733E50-F5F5-7FB8-1DA5-E6AAD2E1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359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6E6126-CAA4-4C11-CAA9-8B16C433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309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5C8C2-5CF6-9B99-D378-EEE3C96C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237E22-4B47-2C36-9C0B-0C1AF6601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110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</Words>
  <Application>Microsoft Office PowerPoint</Application>
  <PresentationFormat>Custom</PresentationFormat>
  <Paragraphs>17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USER</cp:lastModifiedBy>
  <cp:revision>2</cp:revision>
  <dcterms:created xsi:type="dcterms:W3CDTF">2024-04-08T09:19:52Z</dcterms:created>
  <dcterms:modified xsi:type="dcterms:W3CDTF">2024-04-08T13:07:56Z</dcterms:modified>
</cp:coreProperties>
</file>