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5" r:id="rId2"/>
    <p:sldId id="277" r:id="rId3"/>
    <p:sldId id="268" r:id="rId4"/>
    <p:sldId id="269" r:id="rId5"/>
    <p:sldId id="274" r:id="rId6"/>
    <p:sldId id="273" r:id="rId7"/>
    <p:sldId id="272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3BD9A-257E-43A4-A757-AE0C42A2FC94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43B1E-D43F-4C36-86A0-39EACB1C4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693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E3FD3C-4290-865D-ACCB-55692B1AC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FFBBDCC-40A9-C48F-07A9-BB277BFD3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49D2E3-4DEA-3BBC-E0D8-C7352F0B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13D6-5316-4823-A62E-5A5DF7ED41A4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2CDBC0-36AD-F708-764A-97214181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84BB11-07A3-9BED-04E2-4889784D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131E-3A16-4ADB-86FA-E7B0B6A1A9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999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AA2112-27ED-58DA-BA91-BE7CB9EB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C7F92DF-7698-91B7-2FFB-E0DA5FA45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A79572F-3C29-3593-3718-DC88E80C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13D6-5316-4823-A62E-5A5DF7ED41A4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445127-1882-75F9-A729-0101DB25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CDC495-90CB-75EE-A026-CD25490B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131E-3A16-4ADB-86FA-E7B0B6A1A9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399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F3869C8-473F-FDF6-E108-236A9AB84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17A39A0-24B5-3414-97C2-75B945364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7482F7-A227-78DD-133D-F15E80D0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13D6-5316-4823-A62E-5A5DF7ED41A4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1E9E07C-7FDC-A783-4F48-E51625B9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E5C79D8-D57E-DDED-6B04-6C0CA58D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131E-3A16-4ADB-86FA-E7B0B6A1A9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279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421C69-568C-16B0-EE6C-2776A6BE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BCA330-BB7E-FE17-E3AE-E6CF11AA3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C374A22-9865-25A9-F14F-6E1CCAF8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13D6-5316-4823-A62E-5A5DF7ED41A4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9717223-E31E-DF39-45A7-2A1CE8BF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739277-A097-07A9-B564-123AA38D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131E-3A16-4ADB-86FA-E7B0B6A1A9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320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C0B873-5932-D590-CB39-1C27690CB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1A230A2-E4D0-8E1D-70DE-E10545F53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4955E3D-95AF-10E3-74A0-3BAFBDDF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13D6-5316-4823-A62E-5A5DF7ED41A4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390D7B6-D52A-5B9D-508D-A4A04F05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B03D4C-8C1B-3038-9642-AEDE7E0F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131E-3A16-4ADB-86FA-E7B0B6A1A9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283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4133FB-4622-F307-C2AF-87BB77D9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9862ED-1A2C-A021-7FF7-CE726FCDC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34BBC4D-D2F3-F11A-3A17-123640C5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DD0A488-5BA3-D83F-6E3E-0BDE543D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13D6-5316-4823-A62E-5A5DF7ED41A4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44C456-0EEF-F92F-26AB-5EFDB9B8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BA84890-EB4C-2247-9A27-8E29D30F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131E-3A16-4ADB-86FA-E7B0B6A1A9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201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1F66B3-9996-D51E-4072-A7F6141D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2EFC261-9739-3157-C9A6-FF3090A13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C167034-CDDC-93F6-E13D-558B6AB15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B7D4134-DF06-4849-F9AE-D731F81F6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3AA6617-3EBE-5CBA-5102-373F36F56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52B2C34-9EA9-297C-313C-8FE2A21E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13D6-5316-4823-A62E-5A5DF7ED41A4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B29D754-BAA4-F5D9-3E1C-B00825A1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1437A94-3024-95D6-B066-DCE3C0CD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131E-3A16-4ADB-86FA-E7B0B6A1A9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582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E79C1C-E19D-2542-F713-F76B347C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D892163-EBCB-AB89-687C-BA987C07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13D6-5316-4823-A62E-5A5DF7ED41A4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2B20199-2605-33B2-6160-A87F70B2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808A8D5-1798-E462-7B21-1B01A8CB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131E-3A16-4ADB-86FA-E7B0B6A1A9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627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370277D-EAFF-91E1-0A13-14A0E048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13D6-5316-4823-A62E-5A5DF7ED41A4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914537E-87FE-6B5E-34E5-C9643B84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76E01C-AE1F-85DE-1841-4E28D1F4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131E-3A16-4ADB-86FA-E7B0B6A1A9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528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25BA6D-F154-4DD5-D3CA-E1028D5C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C73E85-D658-1B7B-637A-E65CD66C5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F05AD91-AA5E-B9FA-12B6-D1C936095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BD95CC4-7798-850F-5E60-047414A7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13D6-5316-4823-A62E-5A5DF7ED41A4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CACB213-0BD7-9978-1F1F-5DFCF6E3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1D3AF95-E453-FF29-A708-64BD8FFD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131E-3A16-4ADB-86FA-E7B0B6A1A9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112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30EA16-21F2-6B9B-636D-9F459F65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B8CC518-1B3E-CB8B-86C4-9E45E7E4E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D6E94CC-8816-BBA0-DDAA-2C5AA7E61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5B360A9-F7DE-E99C-5611-0862A665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13D6-5316-4823-A62E-5A5DF7ED41A4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C21BE74-5371-C5DE-1899-9BF1F918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34B435D-28C6-D2ED-8BE9-5AB9D947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131E-3A16-4ADB-86FA-E7B0B6A1A9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431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637C716-B8C6-5413-C0F6-972BD429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B29DCE6-47E0-2DE0-16F3-2B3E135F0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AD8E5A-0F27-BD09-2D3F-824E2F1B9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613D6-5316-4823-A62E-5A5DF7ED41A4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F9848CE-8FD2-478C-14ED-FE042D5C9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717954-95F7-5CF0-0A1F-DE469BA16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5131E-3A16-4ADB-86FA-E7B0B6A1A9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839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=""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7418" y="-1"/>
            <a:ext cx="12174583" cy="68580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2486766" y="974530"/>
            <a:ext cx="8401519" cy="5288629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1303717" y="1415653"/>
            <a:ext cx="9313591" cy="4601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20744" y="3716590"/>
            <a:ext cx="67419" cy="595887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706086" y="2997565"/>
            <a:ext cx="6700469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7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388163" y="3727644"/>
            <a:ext cx="5359597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7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=""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338167" y="4856711"/>
            <a:ext cx="1942560" cy="369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60932" rIns="121897" bIns="60932" anchor="t" anchorCtr="0">
            <a:spAutoFit/>
          </a:bodyPr>
          <a:lstStyle/>
          <a:p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460127" y="5274758"/>
            <a:ext cx="3140733" cy="623244"/>
          </a:xfrm>
          <a:prstGeom prst="rect">
            <a:avLst/>
          </a:prstGeom>
          <a:noFill/>
        </p:spPr>
        <p:txBody>
          <a:bodyPr wrap="square" lIns="121917" tIns="60958" rIns="121917" bIns="60958">
            <a:spAutoFit/>
          </a:bodyPr>
          <a:lstStyle/>
          <a:p>
            <a:pPr>
              <a:spcAft>
                <a:spcPts val="267"/>
              </a:spcAft>
              <a:buClr>
                <a:schemeClr val="bg1"/>
              </a:buClr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Student Name :Harish </a:t>
            </a:r>
            <a:r>
              <a:rPr lang="en-US" sz="1500" dirty="0" err="1">
                <a:latin typeface="Arial"/>
                <a:ea typeface="Arial"/>
                <a:cs typeface="Arial"/>
                <a:sym typeface="Arial"/>
              </a:rPr>
              <a:t>prabu</a:t>
            </a: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 .S</a:t>
            </a:r>
          </a:p>
          <a:p>
            <a:pPr>
              <a:spcAft>
                <a:spcPts val="267"/>
              </a:spcAft>
              <a:buClr>
                <a:schemeClr val="bg1"/>
              </a:buClr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Student ID :au110321104014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466952" y="5225989"/>
            <a:ext cx="2648817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=""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7461969" y="4836391"/>
            <a:ext cx="1942560" cy="369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60932" rIns="121897" bIns="60932" anchor="t" anchorCtr="0">
            <a:spAutoFit/>
          </a:bodyPr>
          <a:lstStyle/>
          <a:p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7590753" y="5225989"/>
            <a:ext cx="1813776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7590753" y="5230048"/>
            <a:ext cx="2794072" cy="353939"/>
          </a:xfrm>
          <a:prstGeom prst="rect">
            <a:avLst/>
          </a:prstGeom>
          <a:noFill/>
        </p:spPr>
        <p:txBody>
          <a:bodyPr wrap="square" lIns="121917" tIns="60958" rIns="121917" bIns="60958">
            <a:spAutoFit/>
          </a:bodyPr>
          <a:lstStyle/>
          <a:p>
            <a:pPr>
              <a:spcAft>
                <a:spcPts val="267"/>
              </a:spcAft>
              <a:buClr>
                <a:schemeClr val="bg1"/>
              </a:buClr>
            </a:pPr>
            <a:r>
              <a:rPr lang="en-US" sz="1500" dirty="0"/>
              <a:t>GRT IET</a:t>
            </a:r>
            <a:endParaRPr lang="en-US" sz="15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6334" y="1665532"/>
            <a:ext cx="1528989" cy="888269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=""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919" y="1615555"/>
            <a:ext cx="891419" cy="8882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36890" y="1715509"/>
            <a:ext cx="2116463" cy="6883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590"/>
    </mc:Choice>
    <mc:Fallback>
      <p:transition spd="slow" advTm="35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236A7EE-63C5-F101-791D-20DB74487B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xmlns="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7418" y="-1"/>
            <a:ext cx="12174583" cy="68580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3D60DAB-D335-1BD9-E58E-A9668EF00ACF}"/>
              </a:ext>
            </a:extLst>
          </p:cNvPr>
          <p:cNvSpPr/>
          <p:nvPr/>
        </p:nvSpPr>
        <p:spPr>
          <a:xfrm>
            <a:off x="2486766" y="974530"/>
            <a:ext cx="8401519" cy="5288629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3F58464-A114-244B-EF0C-6FE8EEDA9F75}"/>
              </a:ext>
            </a:extLst>
          </p:cNvPr>
          <p:cNvSpPr/>
          <p:nvPr/>
        </p:nvSpPr>
        <p:spPr>
          <a:xfrm>
            <a:off x="1303717" y="1415653"/>
            <a:ext cx="9313591" cy="4601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3320744" y="3716590"/>
            <a:ext cx="67419" cy="595887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706086" y="2997565"/>
            <a:ext cx="6700469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7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3388163" y="3727644"/>
            <a:ext cx="5359597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7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xmlns="" id="{8C1DD971-C5B3-56AD-1BE7-5C0CC8C3C639}"/>
              </a:ext>
            </a:extLst>
          </p:cNvPr>
          <p:cNvSpPr txBox="1"/>
          <p:nvPr/>
        </p:nvSpPr>
        <p:spPr>
          <a:xfrm>
            <a:off x="1338167" y="4856711"/>
            <a:ext cx="1942560" cy="369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60932" rIns="121897" bIns="60932" anchor="t" anchorCtr="0">
            <a:spAutoFit/>
          </a:bodyPr>
          <a:lstStyle/>
          <a:p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DEA4E5-E1F9-7C2B-5D82-B9EBDB357F79}"/>
              </a:ext>
            </a:extLst>
          </p:cNvPr>
          <p:cNvSpPr txBox="1"/>
          <p:nvPr/>
        </p:nvSpPr>
        <p:spPr>
          <a:xfrm>
            <a:off x="1460126" y="5136204"/>
            <a:ext cx="5232503" cy="1161852"/>
          </a:xfrm>
          <a:prstGeom prst="rect">
            <a:avLst/>
          </a:prstGeom>
          <a:noFill/>
        </p:spPr>
        <p:txBody>
          <a:bodyPr wrap="square" lIns="121917" tIns="60958" rIns="121917" bIns="60958">
            <a:spAutoFit/>
          </a:bodyPr>
          <a:lstStyle/>
          <a:p>
            <a:pPr>
              <a:spcAft>
                <a:spcPts val="267"/>
              </a:spcAft>
              <a:buClr>
                <a:schemeClr val="bg1"/>
              </a:buClr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Student Name :Harish </a:t>
            </a:r>
            <a:r>
              <a:rPr lang="en-US" sz="1500" dirty="0" err="1">
                <a:latin typeface="Arial"/>
                <a:ea typeface="Arial"/>
                <a:cs typeface="Arial"/>
                <a:sym typeface="Arial"/>
              </a:rPr>
              <a:t>prabu</a:t>
            </a: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 .S</a:t>
            </a:r>
          </a:p>
          <a:p>
            <a:pPr>
              <a:spcAft>
                <a:spcPts val="267"/>
              </a:spcAft>
              <a:buClr>
                <a:schemeClr val="bg1"/>
              </a:buClr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Student ID :</a:t>
            </a:r>
            <a:r>
              <a:rPr lang="en-US" sz="1500" dirty="0" smtClean="0">
                <a:latin typeface="Arial"/>
                <a:ea typeface="Arial"/>
                <a:cs typeface="Arial"/>
                <a:sym typeface="Arial"/>
              </a:rPr>
              <a:t>au110321104014</a:t>
            </a:r>
          </a:p>
          <a:p>
            <a:pPr>
              <a:spcAft>
                <a:spcPts val="267"/>
              </a:spcAft>
              <a:buClr>
                <a:schemeClr val="bg1"/>
              </a:buClr>
            </a:pPr>
            <a:r>
              <a:rPr lang="en-US" sz="1500" dirty="0" smtClean="0"/>
              <a:t>Student Email ID : harishprabu2003@gmail.com</a:t>
            </a:r>
          </a:p>
          <a:p>
            <a:pPr>
              <a:spcAft>
                <a:spcPts val="267"/>
              </a:spcAft>
              <a:buClr>
                <a:schemeClr val="bg1"/>
              </a:buClr>
            </a:pPr>
            <a:endParaRPr lang="en-US" sz="1500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466952" y="5225989"/>
            <a:ext cx="2648817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xmlns="" id="{CCC1DF48-ED01-057A-9A4F-593C2283B3BB}"/>
              </a:ext>
            </a:extLst>
          </p:cNvPr>
          <p:cNvSpPr txBox="1"/>
          <p:nvPr/>
        </p:nvSpPr>
        <p:spPr>
          <a:xfrm>
            <a:off x="7461969" y="4836391"/>
            <a:ext cx="1942560" cy="369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60932" rIns="121897" bIns="60932" anchor="t" anchorCtr="0">
            <a:spAutoFit/>
          </a:bodyPr>
          <a:lstStyle/>
          <a:p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7590753" y="5225989"/>
            <a:ext cx="1813776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20BD188-F1AC-8947-CAF9-F4BF1056D5B6}"/>
              </a:ext>
            </a:extLst>
          </p:cNvPr>
          <p:cNvSpPr txBox="1"/>
          <p:nvPr/>
        </p:nvSpPr>
        <p:spPr>
          <a:xfrm>
            <a:off x="7590753" y="5230049"/>
            <a:ext cx="2794072" cy="584771"/>
          </a:xfrm>
          <a:prstGeom prst="rect">
            <a:avLst/>
          </a:prstGeom>
          <a:noFill/>
        </p:spPr>
        <p:txBody>
          <a:bodyPr wrap="square" lIns="121917" tIns="60958" rIns="121917" bIns="60958">
            <a:spAutoFit/>
          </a:bodyPr>
          <a:lstStyle/>
          <a:p>
            <a:pPr>
              <a:spcAft>
                <a:spcPts val="267"/>
              </a:spcAft>
              <a:buClr>
                <a:schemeClr val="bg1"/>
              </a:buClr>
            </a:pPr>
            <a:r>
              <a:rPr lang="en-US" sz="1500" dirty="0" smtClean="0"/>
              <a:t>1103-GRT institute of engineering and technology</a:t>
            </a:r>
            <a:endParaRPr lang="en-US" sz="15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446334" y="1665532"/>
            <a:ext cx="1528989" cy="8882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xmlns="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14919" y="1615555"/>
            <a:ext cx="891419" cy="88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36890" y="1715509"/>
            <a:ext cx="2116463" cy="6883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590"/>
    </mc:Choice>
    <mc:Fallback>
      <p:transition spd="slow" advTm="359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7042" y="220884"/>
            <a:ext cx="9144000" cy="1655762"/>
          </a:xfrm>
        </p:spPr>
        <p:txBody>
          <a:bodyPr/>
          <a:lstStyle/>
          <a:p>
            <a:r>
              <a:rPr lang="en-US" dirty="0"/>
              <a:t>Admin source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8B9DB1-3CB5-24CF-69F8-0B9B6D04B805}"/>
              </a:ext>
            </a:extLst>
          </p:cNvPr>
          <p:cNvSpPr txBox="1"/>
          <p:nvPr/>
        </p:nvSpPr>
        <p:spPr>
          <a:xfrm>
            <a:off x="3048886" y="2274838"/>
            <a:ext cx="60977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admin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Register your models here.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admin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admin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791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9182" y="188986"/>
            <a:ext cx="9144000" cy="1655762"/>
          </a:xfrm>
        </p:spPr>
        <p:txBody>
          <a:bodyPr/>
          <a:lstStyle/>
          <a:p>
            <a:r>
              <a:rPr lang="en-US" dirty="0"/>
              <a:t>Apps source code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9365171-57AE-A422-12D0-38D8F0CDFA4C}"/>
              </a:ext>
            </a:extLst>
          </p:cNvPr>
          <p:cNvSpPr txBox="1"/>
          <p:nvPr/>
        </p:nvSpPr>
        <p:spPr>
          <a:xfrm>
            <a:off x="3048886" y="2413338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AppConfig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MusicNationConfig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AppConfig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music_nation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695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144" y="316578"/>
            <a:ext cx="9144000" cy="1655762"/>
          </a:xfrm>
        </p:spPr>
        <p:txBody>
          <a:bodyPr/>
          <a:lstStyle/>
          <a:p>
            <a:r>
              <a:rPr lang="en-US" dirty="0" err="1"/>
              <a:t>Urls</a:t>
            </a:r>
            <a:r>
              <a:rPr lang="en-US" dirty="0"/>
              <a:t> source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AEB1C55-FDE1-FC00-E120-698D3C629FC6}"/>
              </a:ext>
            </a:extLst>
          </p:cNvPr>
          <p:cNvSpPr txBox="1"/>
          <p:nvPr/>
        </p:nvSpPr>
        <p:spPr>
          <a:xfrm>
            <a:off x="191386" y="744279"/>
            <a:ext cx="11663916" cy="6070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re_path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music_nation_views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contrib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LoginView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LogoutView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music_nation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#home /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music_nation_views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'home'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#profile_detail /@username/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'@&lt;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str:username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&gt;/'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music_nation_views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profile_detail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profile_detail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#add new album /@username/add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'@&lt;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str:username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&gt;/add/'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music_nation_views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add_album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add_album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#album's detail page /@username/album/album_name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'@&lt;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str:username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&gt;/album/&lt;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str:album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&gt;/'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music_nation_views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album_detail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album_detail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login the user /login/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'login/'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LoginView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as_view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template_name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music_nation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/login.html'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"login"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signUp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new user /signup/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'signup/'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music_nation_views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signup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'signup'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#delete album /@username/album/album_name/delete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'@&lt;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str:username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&gt;/album/&lt;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str:album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&gt;/delete/'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music_nation_views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delete_album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delete_album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#add songs to the albums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'@&lt;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str:username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&gt;/album/&lt;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str:album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&gt;/add/'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music_nation_views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add_song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add_song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#logout the current user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'logout/'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LogoutView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as_view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'logout'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#path('link', view, name='',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kwargs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={})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#re_path(r'regex', view, name='',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kwargs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={})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941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349" y="103926"/>
            <a:ext cx="9144000" cy="1655762"/>
          </a:xfrm>
        </p:spPr>
        <p:txBody>
          <a:bodyPr/>
          <a:lstStyle/>
          <a:p>
            <a:r>
              <a:rPr lang="en-US" dirty="0"/>
              <a:t>Models source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A2456B7-7FFD-1CC6-0A2D-9C0B1893965D}"/>
              </a:ext>
            </a:extLst>
          </p:cNvPr>
          <p:cNvSpPr txBox="1"/>
          <p:nvPr/>
        </p:nvSpPr>
        <p:spPr>
          <a:xfrm>
            <a:off x="350874" y="356419"/>
            <a:ext cx="1171708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contrib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timezone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reverse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djangoplayer.settings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MEDIA_ROOT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user_directory_path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file will be uploaded to MEDIA_ROOT/user_&lt;id&gt;/&lt;filename&gt;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'user_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.album_artist.id,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user_directory_path_song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file will be uploaded to MEDIA_ROOT/user_&lt;id&gt;/&lt;filename&gt;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'user_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.song_album.album_artist.id,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your models here.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album_name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CharField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max_length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uploaded_on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DateField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album_logo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FileField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upload_to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user_directory_path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album_genre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CharField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max_length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album_artist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ForeignKey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on_delete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CASCADE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related_name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'albums'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album_name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delete_media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=MEDIA_ROOT+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album_logo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song_name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CharField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max_length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song_album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ForeignKey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on_delete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CASCADE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related_name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'songs'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song_file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FileField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upload_to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user_directory_path_song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song_name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song_album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delete_media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=MEDIA_ROOT+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song_file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2365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963" y="167722"/>
            <a:ext cx="9144000" cy="1655762"/>
          </a:xfrm>
        </p:spPr>
        <p:txBody>
          <a:bodyPr/>
          <a:lstStyle/>
          <a:p>
            <a:r>
              <a:rPr lang="en-US" dirty="0"/>
              <a:t>Forms source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469DDB2-B446-B2B9-1B99-4E34B33C21BD}"/>
              </a:ext>
            </a:extLst>
          </p:cNvPr>
          <p:cNvSpPr txBox="1"/>
          <p:nvPr/>
        </p:nvSpPr>
        <p:spPr>
          <a:xfrm>
            <a:off x="659218" y="414670"/>
            <a:ext cx="11313041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contrib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forms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contrib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UserCreationForm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Song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NewAlbum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ModelForm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Album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'album_name'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'album_genre'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album_logo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SignUpForm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UserCreationForm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EmailField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'True'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CharField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'True'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CharField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'True'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'username'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'password1'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'password2'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'True'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SignUpForm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'False'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.first_name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cleaned_data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.last_name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cleaned_data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.email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cleaned_data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.save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NewSong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ModelForm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Song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'song_name'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song_file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88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963" y="167722"/>
            <a:ext cx="9144000" cy="1655762"/>
          </a:xfrm>
        </p:spPr>
        <p:txBody>
          <a:bodyPr/>
          <a:lstStyle/>
          <a:p>
            <a:r>
              <a:rPr lang="en-US" dirty="0" smtClean="0"/>
              <a:t>Manage source code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469DDB2-B446-B2B9-1B99-4E34B33C21BD}"/>
              </a:ext>
            </a:extLst>
          </p:cNvPr>
          <p:cNvSpPr txBox="1"/>
          <p:nvPr/>
        </p:nvSpPr>
        <p:spPr>
          <a:xfrm>
            <a:off x="659218" y="414670"/>
            <a:ext cx="1131304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5989" y="535459"/>
            <a:ext cx="11500022" cy="4842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env</a:t>
            </a:r>
            <a:r>
              <a:rPr lang="en-US" dirty="0" smtClean="0"/>
              <a:t> python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os</a:t>
            </a:r>
            <a:endParaRPr lang="en-US" dirty="0" smtClean="0"/>
          </a:p>
          <a:p>
            <a:r>
              <a:rPr lang="en-US" dirty="0" smtClean="0"/>
              <a:t>import sys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__name__ == '__main__':</a:t>
            </a:r>
          </a:p>
          <a:p>
            <a:r>
              <a:rPr lang="en-US" dirty="0" smtClean="0"/>
              <a:t>    </a:t>
            </a:r>
            <a:r>
              <a:rPr lang="en-US" dirty="0" err="1" smtClean="0"/>
              <a:t>os.environ.setdefault</a:t>
            </a:r>
            <a:r>
              <a:rPr lang="en-US" dirty="0" smtClean="0"/>
              <a:t>('DJANGO_SETTINGS_MODULE', '</a:t>
            </a:r>
            <a:r>
              <a:rPr lang="en-US" dirty="0" err="1" smtClean="0"/>
              <a:t>djangoplayer.settings</a:t>
            </a:r>
            <a:r>
              <a:rPr lang="en-US" dirty="0" smtClean="0"/>
              <a:t>')</a:t>
            </a:r>
          </a:p>
          <a:p>
            <a:r>
              <a:rPr lang="en-US" dirty="0" smtClean="0"/>
              <a:t>    try:</a:t>
            </a:r>
          </a:p>
          <a:p>
            <a:r>
              <a:rPr lang="en-US" dirty="0" smtClean="0"/>
              <a:t>        from </a:t>
            </a:r>
            <a:r>
              <a:rPr lang="en-US" dirty="0" err="1" smtClean="0"/>
              <a:t>django.core.management</a:t>
            </a:r>
            <a:r>
              <a:rPr lang="en-US" dirty="0" smtClean="0"/>
              <a:t> import </a:t>
            </a:r>
            <a:r>
              <a:rPr lang="en-US" dirty="0" err="1" smtClean="0"/>
              <a:t>execute_from_command_line</a:t>
            </a:r>
            <a:endParaRPr lang="en-US" dirty="0" smtClean="0"/>
          </a:p>
          <a:p>
            <a:r>
              <a:rPr lang="en-US" dirty="0" smtClean="0"/>
              <a:t>    except </a:t>
            </a:r>
            <a:r>
              <a:rPr lang="en-US" dirty="0" err="1" smtClean="0"/>
              <a:t>ImportError</a:t>
            </a:r>
            <a:r>
              <a:rPr lang="en-US" dirty="0" smtClean="0"/>
              <a:t> as </a:t>
            </a:r>
            <a:r>
              <a:rPr lang="en-US" dirty="0" err="1" smtClean="0"/>
              <a:t>exc</a:t>
            </a:r>
            <a:r>
              <a:rPr lang="en-US" dirty="0" smtClean="0"/>
              <a:t>:</a:t>
            </a:r>
          </a:p>
          <a:p>
            <a:r>
              <a:rPr lang="en-US" dirty="0" smtClean="0"/>
              <a:t>        raise </a:t>
            </a:r>
            <a:r>
              <a:rPr lang="en-US" dirty="0" err="1" smtClean="0"/>
              <a:t>ImportError</a:t>
            </a:r>
            <a:r>
              <a:rPr lang="en-US" dirty="0" smtClean="0"/>
              <a:t>(</a:t>
            </a:r>
          </a:p>
          <a:p>
            <a:r>
              <a:rPr lang="en-US" dirty="0" smtClean="0"/>
              <a:t>            "Couldn't import </a:t>
            </a:r>
            <a:r>
              <a:rPr lang="en-US" dirty="0" err="1" smtClean="0"/>
              <a:t>Django</a:t>
            </a:r>
            <a:r>
              <a:rPr lang="en-US" dirty="0" smtClean="0"/>
              <a:t>. Are you sure it's installed and "</a:t>
            </a:r>
          </a:p>
          <a:p>
            <a:r>
              <a:rPr lang="en-US" dirty="0" smtClean="0"/>
              <a:t>            "available on your PYTHONPATH environment variable? Did you "</a:t>
            </a:r>
          </a:p>
          <a:p>
            <a:r>
              <a:rPr lang="en-US" dirty="0" smtClean="0"/>
              <a:t>            "forget to activate a virtual environment?"</a:t>
            </a:r>
          </a:p>
          <a:p>
            <a:r>
              <a:rPr lang="en-US" dirty="0" smtClean="0"/>
              <a:t>        ) from </a:t>
            </a:r>
            <a:r>
              <a:rPr lang="en-US" dirty="0" err="1" smtClean="0"/>
              <a:t>exc</a:t>
            </a:r>
            <a:endParaRPr lang="en-US" dirty="0" smtClean="0"/>
          </a:p>
          <a:p>
            <a:r>
              <a:rPr lang="en-US" dirty="0" smtClean="0"/>
              <a:t>    </a:t>
            </a:r>
            <a:r>
              <a:rPr lang="en-US" dirty="0" err="1" smtClean="0"/>
              <a:t>execute_from_command_line</a:t>
            </a:r>
            <a:r>
              <a:rPr lang="en-US" dirty="0" smtClean="0"/>
              <a:t>(</a:t>
            </a:r>
            <a:r>
              <a:rPr lang="en-US" dirty="0" err="1" smtClean="0"/>
              <a:t>sys.argv</a:t>
            </a:r>
            <a:r>
              <a:rPr lang="en-US" dirty="0" smtClean="0"/>
              <a:t>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6887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161</Words>
  <Application>Microsoft Office PowerPoint</Application>
  <PresentationFormat>Custom</PresentationFormat>
  <Paragraphs>144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USER</cp:lastModifiedBy>
  <cp:revision>5</cp:revision>
  <dcterms:created xsi:type="dcterms:W3CDTF">2024-04-08T09:37:44Z</dcterms:created>
  <dcterms:modified xsi:type="dcterms:W3CDTF">2024-04-08T13:07:52Z</dcterms:modified>
</cp:coreProperties>
</file>