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2"/>
    <p:restoredTop sz="94647"/>
  </p:normalViewPr>
  <p:slideViewPr>
    <p:cSldViewPr snapToGrid="0" snapToObjects="1">
      <p:cViewPr varScale="1">
        <p:scale>
          <a:sx n="169" d="100"/>
          <a:sy n="16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4bf071a-f0de-40e7-9848-6827ccbee9e0}">
  <we:reference id="WA200003233" version="2.0.0.3" store="en-GB" storeType="OMEX"/>
  <we:alternateReferences/>
  <we:properties>
    <we:property name="Microsoft.Office.CampaignId" value="&quot;none&quot;"/>
    <we:property name="reportUrl" value="&quot;/groups/me/reports/6a015925-4b8b-4073-b80a-6b53a2855653/ReportSection?bookmarkGuid=484ec3cb-d823-4f63-a417-544d81f5d9ac&amp;bookmarkUsage=1&amp;ctid=d4963ce2-af94-4122-95a9-644e8b01624d&amp;fromEntryPoint=export&quot;"/>
    <we:property name="reportState" value="&quot;CONNECTED&quot;"/>
    <we:property name="artifactViewState" value="&quot;live&quot;"/>
    <we:property name="reportEmbeddedTime" value="&quot;2024-03-20T13:04:45.926Z&quot;"/>
    <we:property name="creatorSessionId" value="&quot;cf8cc63a-94b1-4d0e-8095-0f01f72ef4d6&quot;"/>
    <we:property name="creatorUserId" value="&quot;10032000B85DB79D&quot;"/>
    <we:property name="creatorTenantId" value="&quot;d4963ce2-af94-4122-95a9-644e8b01624d&quot;"/>
    <we:property name="pageDisplayName" value="&quot;Olympics Dashboard&quot;"/>
    <we:property name="pageName" value="&quot;ReportSection&quot;"/>
    <we:property name="reportName" value="&quot;120 years of Olympics&quot;"/>
    <we:property name="isVisualContainerHeaderHidden" value="false"/>
    <we:property name="isFiltersActionButtonVisible" value="true"/>
    <we:property name="initialStateBookmark" value="&quot;H4sIAAAAAAAAA+1aW2/bNhT+K4Ne+mIMJHWhlDfHSbGiy2Vx0G4YguJIPHTUypInyUm8IP99R6Tczakdp7nY6uA8USR9Lt/3kTqkcuuotJpkMDuGMTp7zn5RfBlD+eUn7vScvO07OXl/1D97/+m4f3RI3cWkTou8cvZunRrKEdYf0moKWWOBOv+86DmQZacwap40ZBX2nAmWVZFDlv6NdjIN1eUU73oO3kyyooTG5LCGGhuzVzSdnsk3/9klj5DU6RUOMalt7xlOirKeP/ecyrZMSItjjTHjcFDkNaQ5GW76ZBC6wk046gR85gsEoZp+nWZ1OyWeHd5MSsqHspxNGhwGFN2oKNMEMsfEXWJVtU4GRTYdm9bhQv+wmJYJnqE2Q3md1jOyBPVlhjV+wivM68q5IxhOy4JAMqPDJgHTeVlcD0oktxQcu7ugnirNR1mL4b/JndsAqyxNsGwYij9T/iaNMRJDTUNBDSabifWUoh0vlBlGk+yt82tKAFjbHyCbNmbfHNAvVHGdv6Gg6O+iCc1SQlF//g/25heV8fIagJBjGggihVK5EMUi4JJJlwPrDnd4s2PuPhwtbzHG0nU9yVEK9LjyOK7lra+uIE8Ixdck7Q+Eskus7WN9jbg10lo4LGsRxq7UAfOliBmLJfN10pnVNmgmdYi4bS+3Fg/LnJYaIs0gkUKxANFFLTrD3BEq8rCj7htALHfIgcceDxnGQkfEIA+CznA3RKBibkfeEkQse67nI3heJDkXiaZaJRRRY+1BbNIxVcwL0FglYBKFPtdaYewL4MyN5dPfmv3RqMQRzEvjww2s77fTvC3F/W8V09u4eM8Rxk+RbpJNKwIc1T6Ug0ugenSBKnooFZb7M0PDQVrOzx+idy/obVNwd7FibbQMzF58dbSQ27UR+0x7UspIeyJQwhM82en5GYGZc/tOz5vUcwu51TNooNOoHzE/0JFU2pfJ+tPoNk81vQ6tqncH65fU45VsI/sxxLws880reeGkp2QMGDEWhp7mWkHCpb9WyefF5JjAtnNMhTW/uiNs35bF2ExuLxerafzXFCmP+7AP5wPU/m3eeMgSNCZW5NhzrDBYg+cQMwLy8cDZB+Nh+SVUbx6CTjFTTuPjZGPiWh3dA5sjUeTscWY4tsiIZhP4XiQ/XtIaa4HMVTrP4t29mL+juF6LtYke4gxX//SrpNrCfxv3sl3aUR9Zp/w/N9XOVAiLF9ZeKFkQK4FCxq4bejJwO1Ii/ILp6PKJkn7JOD6uimP9jUICNYG4VJ9LOf/9xcn+CmL7GgWXh74WiS+ECITrKr7+Nbr9jeMxpdiGVdEfPe9k8yNtXd2oBy3i7SWW1CLkkR/4ggUs5ByD9Rf/Ox2/6O62k/LzQW+P6ZH2PTd0Ew46CDkKrbydml+0Ztip+fXUvFBjGEEv+4JSTOtqAgmeQo5LvqSQJiBXqNr2qq8pzf/lOMYHsZe2p69HzG+D+weq+++YUiQAAA==&quot;"/>
    <we:property name="bookmark" value="&quot;H4sIAAAAAAAAA+1abW/bNhD+K4O+9IswiNQLpXxLnBQrsHVZHaQbiqA4iUdbrSx5ekniBfnvO5FyWid2nSWOrQz2J4qUeHfP8xx1pHxjybSaZjB7DxO0Dqyjovg6gfLrT8yyrXyxT0bgxo7wo1DFPvcAfT+ku4ppnRZ5ZR3cWDWUI6zP06qBrJ2QOj9ZSiiIlAOJ4NIJEF1U3LqwLciyUxi19yjIKrStKZZVkUOW/oNmChqqywZvbQuvp1lRQmtoWEONrbFLup2uyUH2s0t+QFKnlzjEpDa9H3BalPX82rYq09KOLo61k2mDgyKvIc1p4rZPBKHL3YShSsB3fI7AZduv0qzubolnJ9fTkqKk2GfTFqwBeTcqyjSBzNJ+l1hVnZFBkTUT3TpZ6B8WTZngB1R6KK/TekYzQT3OsMbPeIl5XVm3BMNpWRBIenTYBqA7x8XVoEQyS845txfUU6X5KOsw/BbcmXGwytIEy5a3+AvFr8OYIPHWNiTUoKOZGkspmvFC6mHUwd5Yv6YEgJn7HLKmnfbNMT0hi6v8DTlFv4vWNUMJef3lO+z1E5W28hKAkGEaCCKJQroQxTxgwhEuA6c/3OH1nrn7cHS8xRgL1/UEQ8HRY9JjuJa3Q3kJeUIoviRpfyGUfWLtCOsrxJ2R1sFhWIswdoUKHF/w2HFi4fgq6U22DdqbekTcrtOtw8Mwt/Tl3BfmfkNJFvbUPQDEcIcMWOyx0MGYq4gYZEHQG+6GCFTMbZy8EeaGlQf8magXW+fzEpHb1tuymOjHukoXyMKqWGzL+ELe2tbHMZbYUZnLdF4xvrsH1H9g21xoH1ahRnbvNPRpuRiHzYRgaaV4cWHEqB97xfL+Fr3Wt+v5CJ4XCcZ4oqiaC3nUzvZD9aQT2lMsiMfkCiZR6DOlJNLeBZjjxuLpdcXhaFTiCOZSONnCCvi2ybvNiv8wp+ytp/cZwuQpyZ1kTUWAozyCcjAGqtgXqKKLUmJ5NNM0HKflfIdGCXzSKwraVFuaGx0Ds41nRwe5yY3Yd5QnhIiUxwPJPc6SvZ6f4Zh+Kez1vE09d5AbPYMC2q/7keMHKhJS+SJZv1/f5b7P7lFWvTten1KPV7Lx7HWIeVnk21fywl5Yihgwcpww9BRTEhIm/LVKPium7wnsx1WuVRP/3SDFcR/24XyA2n/MGxupgYeYEZAbqXDNMZ09d0GlmEmrtfH71sS12rsfLI5EkXXAHM2xQYa3i0CvdxPzI1HyAOIMVz96J6mu8N/FyXWfVtRH1in/z0W1NxXC4pG+FwoniCVHLmLXDT0RuD0pEX7BdDR+oqQ36cfHVX6sP3NJoCYQl+pzKed/bpzsOxC71yi4LPQVT3zOecBdV7L1r9HdLxyPKcW2rIrD0fN2Nq9p6epHPWgQ7w6xhOIhi/zA507ghIxhsP7TyF7HG13d9lJ+PujdNj1SvueGbsJABSFDrqS3V/NGa4a9ml9OzQs1hhb0sm9MRVNXU0jwFHJc8iWFNAG5RNm1V31N0X9quvuQcnv7L26tI61qJQAA&quot;"/>
    <we:property name="datasetId" value="&quot;80f37312-eaec-44f2-8734-d9b64e95544f&quot;"/>
    <we:property name="embedUrl" value="&quot;/reportEmbed?reportId=6a015925-4b8b-4073-b80a-6b53a2855653&amp;config=eyJjbHVzdGVyVXJsIjoiaHR0cHM6Ly9XQUJJLVVTLU5PUlRILUNFTlRSQUwtSC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Harish R</cp:lastModifiedBy>
  <cp:revision>4</cp:revision>
  <dcterms:created xsi:type="dcterms:W3CDTF">2018-06-07T21:39:02Z</dcterms:created>
  <dcterms:modified xsi:type="dcterms:W3CDTF">2024-03-20T13:06:21Z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