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4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b3c1bab-857c-484f-a1db-9aef7f594a8c}">
  <we:reference id="WA200003233" version="2.0.0.3" store="en-GB" storeType="OMEX"/>
  <we:alternateReferences/>
  <we:properties>
    <we:property name="Microsoft.Office.CampaignId" value="&quot;none&quot;"/>
    <we:property name="backgroundColor" value="&quot;#FFFFFF&quot;"/>
    <we:property name="bookmark" value="&quot;H4sIAAAAAAAAA+1bS3PbNhD+KxpeclE7IJ5Ebolid9rpI2OnzqHj6SyApcyEIjQk5djJ+L8XJCU3VpXID9mWVPrgMR5e4Nvdb7HYAb9ELqumOVz+DhOMXkavvf84gfLjII6GUXGzj2gtKKFEASQuFQKtkGGWn9aZL6ro5ZeohnKM9UlWzSBvBIbOv06HEeT5Wxg3rRTyCofRFMvKF5Bnn7GbHIbqcoZXwwgvprkvoRF5XEONjdjzMD20w1biH1lYEWydneMx2rrrPcKpL+tFexhV3V/tlm6ONcLaBUe+qCErguCmD2IrtYqlsYoJpqmzEDf9aZbX8ynm8uBiWgY8AeXltFHLK3cOhUUXtZsusarmK7waj0scw2LBgxuDI5/PJiv6j/2stHiEaTtU1Fl9GdZ478uPWTEeVGeIdXQV9PO29EF77eDBJKjqEnEw8rOiGz2cFXOgpGme+U+jEoMWXdNxGnqqIC2fK/1fbbzrEFkoGzTefAjqalCHf/Clw/L1ZQv8TVYu9EiHS/vfFtABZegykKI0RHAgmgezGkfs9hv0VV2XWbPK/8qia1F3JlWMWcakVFxwS5wzQsH9TfobQjUrccMAjpqA9cRmelQknepFEpSNCBJMjEoRtHxbVN+eBINFUKh2Wvn/xTIPZkyAUMYwk1gafqfE6h0IZmNconK8rwFsFdLOdOAoj7l1iZUJJkRKAWyt6UZBO2NfZjboY9l6G9z2G5xCWU9wHnJvGma4RY608VNxmuHoLGDfesdafzIukuHwXx++ynrnLtRBeSyfCR7eRKfUxEmcuERKrZXQTOD6w+GJXHx0+He4dwwMFG67ffyuqfzwqTX5ExaBG/c6XttN3IVv8TLfHs0jnpw/N5fvCAQiHA4KXayFgxS0Unr98f5EZv/Fm8GRz1cltbdgz4Y3chx4WKXQecle0fkWJ9a5r9+BCZZY4tBK9z3yn6pNu+5XrhBY0wl+lEWWzNyRhJuUai3CvT4NVxAGccK3JpE6cDPb+tTgMMN8y0+azWdTBso+m9qQ43TOTqQxWpFUSCN5SKhSYci3nX1epT1sBwlRglDjqEwSBsYIC42vrSREJ66RdrIosAbjHJZ+0sqdV4Q/hZnfgDOMOhcgjeben2FzEW41VLhsYc6fl1R1h5DRNdotfP8YHUYnkM/aanOQ/WsWUHV+2naH+S/+bLKXARUvmumn7e1sC9LO587d9josOV/M6pWB6Uk5fq38jtrUGqskYYQ7lOgSKnib7H0XSo0XtfEXN3E00mxMEi2YTp00xKaaOvWdMncfKNYHCioGPwwY7+NEHyeeNU4QBprHgaIJQwtWc6nSntkPYTZrmM17ZvfMfl5mQ0pTIhyFWHNOpTM24T2zH8Js3jBb9Mzumf28zOaxIYwSwZRJYqBOS9af2Q9i9h/n4dYu+lt7z+xnvrUzw5mKATV3seCCOStvyWxQylrLTJokaYwhrUcCPbO3qCAX7zehduIBze1eAKZguOGQSqkocSqQ0biehXtR7epJuCskTBIjteWWKuuoQuEIVz0J96Iw1ZNwV0hIE5ekmltHBJcitKS97U2zJ+F215B6Eu4KCRVnOvygdMJJVJRL2qej+1Hu6Um4KyS0PCapoQ6dBI66Kbu2X27e7z0FUSY2NnYiRS4so4KZrXnLfv1Y7D6PsKs8syGIfA04mmA5br9cclBDC2jarZZhN+5dO4wt3tWMfQ1VZhu+Xn/wsqpKd837R1PIabuDq9X4/KyupmDxLRS4AmfAF2IAujVY20+Xr5FeXf0D7Mbn6To9AAA=&quot;"/>
    <we:property name="creatorSessionId" value="&quot;6a4ec959-6428-495d-874c-ee5d1041e40c&quot;"/>
    <we:property name="creatorTenantId" value="&quot;d4963ce2-af94-4122-95a9-644e8b01624d&quot;"/>
    <we:property name="creatorUserId" value="&quot;10032000B85DB79D&quot;"/>
    <we:property name="datasetId" value="&quot;d7dfb77c-d33d-4c65-a0a1-7807498bdb12&quot;"/>
    <we:property name="embedUrl" value="&quot;/reportEmbed?reportId=021a5503-9c8e-4712-9d01-494fbbf4f8bc&amp;config=eyJjbHVzdGVyVXJsIjoiaHR0cHM6Ly9XQUJJLVVTLU5PUlRILUNFTlRSQUwtSC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bS3PbNhD+KxpeclE7IPEic3MUu9OmeYydJoeOJ7MAljITmtSQlGMn4//eBSm5sapYjiPbkkofNAZALvDt7rdY7IBfA5fVkxwuXsEpBk+DZ2X56RSqT4MwGAbFrO/16xcv9w5ffHi193KfustJk5VFHTz9GjRQjbF5l9VTyL0E6vz7eBhAnr+BsW+lkNc4DCZY1WUBefYFu4dpqKmmeDkM8HySlxV4kUcNNOjFntHj1Ka5w185zQi2yc7wCG3T9R7ipKyaeXsY1N1/7ZKuj3lh7YSjsmggK0iw74PQqkSHyljNJU8iZyH0/WmWN7NHzMX++aQiPITyYuL1sOfOoLDognbRFdb1bIa98bjCMcwn3L82OCrz6emS/qNyWlk8xLQdKpqsuaA53pfVp6wYD+oTxCa4JP28qUrSXju4f0qqukAcjMpp0Y0eTIsZUOabJ+XnUYWkRec7jqmnJmn5TOn/auNth8hC5dGU5iOpy6OmF8rKYfXsogX+PKvmeoyGC+vfFNCEkroMpKgMkwJYIsisxjG7+Qbda5oq87P8ryy6EnVnUs255VwpLaSwzDkjNdzdpC8R6mmFawZw6APWA5vpXpF0qpcxKRsRFJgQtWZoxaaovt0JBvOgUG+18v+LZRbMuASpjeEmthH9pswmWxDMxrhA5XBXA9gypJ3pwEUiFNbFVsUYM6Uk8JWmG5F2xmWVWdLHovXWuOznOIGqOcVZyL1umOEGOdLad8VJhqMTwr7xjrV6Z5wnw/TWx2+y3pkLdVDuy2fIw310Sk0Yh7GLlUoSLRMucfXm8EAuPjr4QOeOgYHCbbaP/2gqP3xoTf6GBXHjTttru4gf4Vu4yLd784gH58/16TsCgaTNQaMLE+kghUTrZPX2/kBm/6M0g8MyX5bU3oI9a17IEfGwTqHzkp2i8y12rLOyeQuGLLHAoaXue1h+rtftut+4ArGmE3wvkyyYuSOJMGmUJJLO9SkdQTiEsdiYRGrfTW3rU4ODDPMN32nWn00ZqPpsak2O0zk7U8YkmqVSGSUooUqlYd939llZ9qAdZExLFhkXqTjmYIy04H1tKSE6cV7au3mBlYxzUJWnrdxZCfgzPfkdOMOgcwHmNff+BP1BuNVQ4bK5OX9fUNUPhIyu0S7h5m10GLyDfNpWm0n2nxmh6vy07abnn/zls5dBJJ/4x4/b09kGpJ2PnbvtdFhyZTFtlgamB+X4lfI7akfWWK0YZ8KhQhdHUrTJ3o1QGjxvTHl+HYeXZkMWJ5InqVOG2TSJnL6hzN0HitWBIpKDXwZc9HGijxOPGicYh0SERNGYowWbCKXTntk/w2zumS16ZvfMflxmQxqlTLoIwkSISDljY9Ez+2eYLTyzZc/sntmPy2wRGsYjJrk2cQiRSxTv9+yfYvbrMzq1y/7U3jP7kU/t3AiuQ8BEuFAKyZ1Vt2Q2aG2t5SaN4zRESuuRQc/sDSrIhbtNqK24QHO7G4ApGGEEpErpiDlNZDSuZ+FOVLt6Em4LCePYqMQKG2nrIo3SMaF7Eu5EYaon4baQMIpdnCbCOiaFktRS9rYnzZ6Em11D6km4LSTUgif0h8pJp1BHQkV9Orob5Z6ehNtCQitClprIoVMgMPFl1/bLzbvdp2DahMaGTqYopOWR5GZj7rJfXRa7yyXsOs8sBZFvAQenWI3bL5ccNNACmnSzZdiNl64dxhbvcsY+gzqznq9XH7wsq9Jd8f7eFHLcruByOb5y2tQTsPgGClyCk/BRDEC3Amv76XLQTkKqzfxV3Jtf8B80X2nm8vIf1JK4xls9AAA=&quot;"/>
    <we:property name="isFiltersActionButtonVisible" value="true"/>
    <we:property name="isVisualContainerHeaderHidden" value="false"/>
    <we:property name="pageDisplayName" value="&quot;HR DASHBOARD&quot;"/>
    <we:property name="pageName" value="&quot;ReportSection&quot;"/>
    <we:property name="reportEmbeddedTime" value="&quot;2024-03-08T15:07:10.736Z&quot;"/>
    <we:property name="reportName" value="&quot;HR Data Analytics&quot;"/>
    <we:property name="reportState" value="&quot;CONNECTED&quot;"/>
    <we:property name="reportUrl" value="&quot;/groups/me/reports/021a5503-9c8e-4712-9d01-494fbbf4f8bc/ReportSection?bookmarkGuid=53cb2e1a-f6c4-4c34-8fb2-63c05bd90ad5&amp;bookmarkUsage=1&amp;ctid=d4963ce2-af94-4122-95a9-644e8b01624d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Harish R</cp:lastModifiedBy>
  <cp:revision>4</cp:revision>
  <dcterms:created xsi:type="dcterms:W3CDTF">2018-06-07T21:39:02Z</dcterms:created>
  <dcterms:modified xsi:type="dcterms:W3CDTF">2024-03-08T15:09:03Z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