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taAnalytics_1709385627792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CE854F-8F14-4AA3-B0BE-5A36409451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 Data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B9AA51-DCFA-47FF-B8D0-04BD11E1B8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3/3/2024 6:08:35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584130DF-D22A-40F2-A804-E159974F9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2024-03-03T18:08:36Z</dcterms:created>
  <dcterms:modified xsi:type="dcterms:W3CDTF">2024-03-03T18:08:36Z</dcterms:modified>
</cp:coreProperties>
</file>