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9"/>
    <p:restoredTop sz="94647"/>
  </p:normalViewPr>
  <p:slideViewPr>
    <p:cSldViewPr snapToGrid="0" snapToObjects="1">
      <p:cViewPr varScale="1">
        <p:scale>
          <a:sx n="169" d="100"/>
          <a:sy n="169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47d0ca8b-8364-4484-8e43-de73fb8e0232}">
  <we:reference id="WA200003233" version="2.0.0.3" store="en-GB" storeType="OMEX"/>
  <we:alternateReferences/>
  <we:properties>
    <we:property name="Microsoft.Office.CampaignId" value="&quot;none&quot;"/>
    <we:property name="reportUrl" value="&quot;/groups/me/reports/468a554f-71d3-4b92-b35e-dc50781dc241/ReportSection?bookmarkGuid=55252b39-0328-4663-a491-26cff208970a&amp;bookmarkUsage=1&amp;ctid=d4963ce2-af94-4122-95a9-644e8b01624d&amp;fromEntryPoint=export&quot;"/>
    <we:property name="reportState" value="&quot;CONNECTED&quot;"/>
    <we:property name="reportEmbeddedTime" value="&quot;2024-03-09T08:51:00.852Z&quot;"/>
    <we:property name="creatorSessionId" value="&quot;22792a3c-4d39-4def-ae8d-2d08e5bb310d&quot;"/>
    <we:property name="creatorUserId" value="&quot;10032000B85DB79D&quot;"/>
    <we:property name="creatorTenantId" value="&quot;d4963ce2-af94-4122-95a9-644e8b01624d&quot;"/>
    <we:property name="pageDisplayName" value="&quot;HR DASHBOARD&quot;"/>
    <we:property name="pageName" value="&quot;ReportSection&quot;"/>
    <we:property name="reportName" value="&quot;HR Data Analytics&quot;"/>
    <we:property name="isVisualContainerHeaderHidden" value="false"/>
    <we:property name="isFiltersActionButtonVisible" value="true"/>
    <we:property name="initialStateBookmark" value="&quot;H4sIAAAAAAAAA+1bS3PbNhD+KxpeclE7IPEic3MUu9OmeYydJoeOJ7MAljITmtSQlGMn4//eBSm5sapYjiPbkkofNAZALvDt7rdY7IBfA5fVkxwuXsEpBk+DZ2X56RSqT4MwGAbFrO/16xcv9w5ffHi193KfustJk5VFHTz9GjRQjbF5l9VTyL0E6vz7eBhAnr+BsW+lkNc4DCZY1WUBefYFu4dpqKmmeDkM8HySlxV4kUcNNOjFntHj1Ka5w185zQi2yc7wCG3T9R7ipKyaeXsY1N1/7ZKuj3lh7YSjsmggK0iw74PQqkSHyljNJU8iZyH0/WmWN7NHzMX++aQiPITyYuL1sOfOoLDognbRFdb1bIa98bjCMcwn3L82OCrz6emS/qNyWlk8xLQdKpqsuaA53pfVp6wYD+oTxCa4JP28qUrSXju4f0qqukAcjMpp0Y0eTIsZUOabJ+XnUYWkRec7jqmnJmn5TOn/auNth8hC5dGU5iOpy6OmF8rKYfXsogX+PKvmeoyGC+vfFNCEkroMpKgMkwJYIsisxjG7+Qbda5oq87P8ryy6EnVnUs255VwpLaSwzDkjNdzdpC8R6mmFawZw6APWA5vpXpF0qpcxKRsRFJgQtWZoxaaovt0JBvOgUG+18v+LZRbMuASpjeEmthH9pswmWxDMxrhA5XBXA9gypJ3pwEUiFNbFVsUYM6Uk8JWmG5F2xmWVWdLHovXWuOznOIGqOcVZyL1umOEGOdLad8VJhqMTwr7xjrV6Z5wnw/TWx2+y3pkLdVDuy2fIw310Sk0Yh7GLlUoSLRMucfXm8EAuPjr4QOeOgYHCbbaP/2gqP3xoTf6GBXHjTttru4gf4Vu4yLd784gH58/16TsCgaTNQaMLE+kghUTrZPX2/kBm/6M0g8MyX5bU3oI9a17IEfGwTqHzkp2i8y12rLOyeQuGLLHAoaXue1h+rtftut+4ArGmE3wvkyyYuSOJMGmUJJLO9SkdQTiEsdiYRGrfTW3rU4ODDPMN32nWn00ZqPpsak2O0zk7U8YkmqVSGSUooUqlYd939llZ9qAdZExLFhkXqTjmYIy04H1tKSE6cV7au3mBlYxzUJWnrdxZCfgzPfkdOMOgcwHmNff+BP1BuNVQ4bK5OX9fUNUPhIyu0S7h5m10GLyDfNpWm0n2nxmh6vy07abnn/zls5dBJJ/4x4/b09kGpJ2PnbvtdFhyZTFtlgamB+X4lfI7akfWWK0YZ8KhQhdHUrTJ3o1QGjxvTHl+HYeXZkMWJ5InqVOG2TSJnL6hzN0HitWBIpKDXwZc9HGijxOPGicYh0SERNGYowWbCKXTntk/w2zumS16ZvfMflxmQxqlTLoIwkSISDljY9Ez+2eYLTyzZc/sntmPy2wRGsYjJrk2cQiRSxTv9+yfYvbrMzq1y/7U3jP7kU/t3AiuQ8BEuFAKyZ1Vt2Q2aG2t5SaN4zRESuuRQc/sDSrIhbtNqK24QHO7G4ApGGEEpErpiDlNZDSuZ+FOVLt6Em4LCePYqMQKG2nrIo3SMaF7Eu5EYaon4baQMIpdnCbCOiaFktRS9rYnzZ6Em11D6km4LSTUgif0h8pJp1BHQkV9Orob5Z6ehNtCQitClprIoVMgMPFl1/bLzbvdp2DahMaGTqYopOWR5GZj7rJfXRa7yyXsOs8sBZFvAQenWI3bL5ccNNACmnSzZdiNl64dxhbvcsY+gzqznq9XH7wsq9Jd8f7eFHLcruByOb5y2tQTsPgGClyCk/BRDEC3Amv76XLQTkKqzfxV3Jtf8B80X2nm8vIf1JK4xls9AAA=&quot;"/>
    <we:property name="bookmark" value="&quot;H4sIAAAAAAAAA+1bS3PbNhD+KxpeclE7IPEicksUu9NOHxk7dQ4dT2cBLGUmFKkhKcdOxv+9S1JyY1WJ/JBtSaUPHuPhBb7d/RaLHfBL4NNqmsHl7zDB4GXwuig+TqD8OAiDYZDf7NNSGx3GxjqLFk0YJ3FMs4ppnRZ5Fbz8EtRQjrE+SasZZI1A6vzrdBhAlr2FcdNKIKtwGEyxrIocsvQzdpNpqC5neDUM8GKaFSU0Io9rqLERe07TqU1bCX/ktCK4Oj3HY3R113uE06KsF+1hUHV/tVu6OdYIaxccFXkNaU6Cmz4InSJoyjrNJTeRdxA2/Uma1fMp9vLgYloSHkJ5OW3U8sqfQ+7QB+2mS6yq+QqvxuMSx7BY8ODG4KjIZpMV/cfFrHR4hEk7lNdpfUlrvC/Kj2k+HlRniHVwRfp5WxakvXbwYEKqukQcjIpZ3o0ezvI5UNY0z4pPoxJJi77pOKWeiqRlc6X/q413HSIHZYOmsB9IXQ1q+oei9Fi+vmyBv0nLhR6j4dL+twU0oaQuCwkqy6QAZgSZ1Xrmtt+gr+q6TJtV/lcWXYu6M6nm3HGulBZSOOa9lRrub9LfEKpZiRsGcNQErCc206Mi6VQvY1I2IiiwIWrN0IltUX17EgwWQaHaaeX/F8s8mHEJUlvLbewi+p0wZ3YgmI1xicrhvgawVUg704GPRCicj52KMWZKSeBrTTci7YyLMnWkj2XrbXDbb3AKZT3Beci9aZjhFjnSxk/FaYqjM8K+9Y61/mRcJMP0Xx++ynrnLtRBeSyfIQ9volNiwziMfayUMVoaLnH94fBELj46/JvuHQMLud9uH79rKj98ak3+hDlx417Ha7uJu/AtXObbo3nEk/Pn5vIdgUDS4aDRh0Z6SMBobdYf709k9l8KOzgqslVJ7S3Ys+GNHBMPqwQ6L9krOt/ixDov6ndgyRJLHFrpvkfFp2rTrvuVKxBrOsGPssiSmTuSCJtExki61yd0BeEQxmJrEqkDP3OtTw0OU8y2/KTZfDZloeyzqQ05TufsTFlrNEukskpQQpVIy77t7PMq7WE7yJiWLLI+UnHMwVrpoPG1lYToxDXSThYFVjLOYVlMWrnzivAnmvkNOMOgcwHWaO79GTYX4VZDuU8X5vx5SVV3CBldo93C94/RYXAC2aytNpPsX1NC1flp203zX/zZZC+DSL5opp+2t7MtSDufO3fb67Dki3xWrwxMT8rxa+V31I6cdVoxzoRHhT6OpGiTve9CqfGitsXFTRyNNBey2EhuEq8sc4mJvP5OmbsPFOsDRSQHPwy46ONEHyeeNU4wDkaERNGYowNnhNJJz+yHMJs3zBY9s3tmPy+zIYkSJn0EoREiUt66WPTMfgizRcNs2TO7Z/bzMluElvGISa5tHELkjeL9mf0gZv9xTrd22d/ae2Y/862dW8F1CGiED6WQ3Dt1S2aD1s45bpM4TkKktB4Z9MzeooJcuN+E2okHNLd7AZiAFVZAopSOmNdERut7Fu5Ftasn4a6QMI6tMk64SDsfaZSeCd2TcC8KUz0Jd4WEUezjxAjnmRRKUku52940exJudw2pJ+GukFALbugHlZdeoY6Eivp0dD/KPT0Jd4WEToQssZFHr0Cgacqu7Zeb93tPwbQNrQu9TFBIxyPJ7da8Zb9+LHafR9hVljoKIl8DDiZYjtsvlzzU0AKadqul2I0Xvh3GFu9qxr6GKnUNX68/eFlVpbvm/aMp5LTdwdVqfMWsrqbg8C3kuAIn4aMYgH4N1vbT5WukV1f/AAov7pE6PQAA&quot;"/>
    <we:property name="datasetId" value="&quot;6a502466-c886-44fd-84f0-106f2db42ea5&quot;"/>
    <we:property name="embedUrl" value="&quot;/reportEmbed?reportId=468a554f-71d3-4b92-b35e-dc50781dc241&amp;config=eyJjbHVzdGVyVXJsIjoiaHR0cHM6Ly9XQUJJLVVTLU5PUlRILUNFTlRSQUwtSC1QUklNQVJZLXJlZGlyZWN0LmFuYWx5c2lzLndpbmRvd3MubmV0IiwiZW1iZWRGZWF0dXJlcyI6eyJ1c2FnZU1ldHJpY3NWTmV4dCI6dHJ1ZSwiZGlzYWJsZUFuZ3VsYXJKU0Jvb3RzdHJhcFJlcG9ydEVtYmVkIjp0cnVlfX0%3D&amp;disableSensitivityBanner=true&amp;lrtl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Pavithra Kalaiarasan</cp:lastModifiedBy>
  <cp:revision>3</cp:revision>
  <dcterms:created xsi:type="dcterms:W3CDTF">2018-06-07T21:39:02Z</dcterms:created>
  <dcterms:modified xsi:type="dcterms:W3CDTF">2024-03-09T08:51:38Z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